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5" r:id="rId2"/>
    <p:sldId id="740" r:id="rId3"/>
    <p:sldId id="734" r:id="rId4"/>
    <p:sldId id="736" r:id="rId5"/>
    <p:sldId id="735" r:id="rId6"/>
    <p:sldId id="277" r:id="rId7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90F"/>
    <a:srgbClr val="4BACC6"/>
    <a:srgbClr val="C3B996"/>
    <a:srgbClr val="D9D9D9"/>
    <a:srgbClr val="FFFFFF"/>
    <a:srgbClr val="D99694"/>
    <a:srgbClr val="9BBB59"/>
    <a:srgbClr val="8064A2"/>
    <a:srgbClr val="BFBFBF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34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882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56537-748E-6C68-C447-17FAAE6A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D04D-AA5A-1066-EF1B-591C5DF0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20 Counties from 11 States</a:t>
            </a:r>
          </a:p>
        </p:txBody>
      </p:sp>
      <p:grpSp>
        <p:nvGrpSpPr>
          <p:cNvPr id="5" name="组合 57">
            <a:extLst>
              <a:ext uri="{FF2B5EF4-FFF2-40B4-BE49-F238E27FC236}">
                <a16:creationId xmlns:a16="http://schemas.microsoft.com/office/drawing/2014/main" id="{2C184B87-7A0D-B2B3-EB20-E468F72DF161}"/>
              </a:ext>
            </a:extLst>
          </p:cNvPr>
          <p:cNvGrpSpPr/>
          <p:nvPr/>
        </p:nvGrpSpPr>
        <p:grpSpPr>
          <a:xfrm>
            <a:off x="2694761" y="1131590"/>
            <a:ext cx="5673665" cy="3363489"/>
            <a:chOff x="3492500" y="2141538"/>
            <a:chExt cx="4557713" cy="2701925"/>
          </a:xfrm>
          <a:solidFill>
            <a:srgbClr val="D9D9D9"/>
          </a:solidFill>
        </p:grpSpPr>
        <p:sp>
          <p:nvSpPr>
            <p:cNvPr id="70" name="Freeform 1103">
              <a:extLst>
                <a:ext uri="{FF2B5EF4-FFF2-40B4-BE49-F238E27FC236}">
                  <a16:creationId xmlns:a16="http://schemas.microsoft.com/office/drawing/2014/main" id="{8C3A67A2-0BB5-F1D3-2348-414F6D33A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6988" y="3265487"/>
              <a:ext cx="514350" cy="582613"/>
            </a:xfrm>
            <a:custGeom>
              <a:avLst/>
              <a:gdLst>
                <a:gd name="T0" fmla="*/ 282 w 324"/>
                <a:gd name="T1" fmla="*/ 56 h 367"/>
                <a:gd name="T2" fmla="*/ 300 w 324"/>
                <a:gd name="T3" fmla="*/ 60 h 367"/>
                <a:gd name="T4" fmla="*/ 324 w 324"/>
                <a:gd name="T5" fmla="*/ 68 h 367"/>
                <a:gd name="T6" fmla="*/ 314 w 324"/>
                <a:gd name="T7" fmla="*/ 96 h 367"/>
                <a:gd name="T8" fmla="*/ 310 w 324"/>
                <a:gd name="T9" fmla="*/ 112 h 367"/>
                <a:gd name="T10" fmla="*/ 304 w 324"/>
                <a:gd name="T11" fmla="*/ 132 h 367"/>
                <a:gd name="T12" fmla="*/ 300 w 324"/>
                <a:gd name="T13" fmla="*/ 150 h 367"/>
                <a:gd name="T14" fmla="*/ 294 w 324"/>
                <a:gd name="T15" fmla="*/ 172 h 367"/>
                <a:gd name="T16" fmla="*/ 288 w 324"/>
                <a:gd name="T17" fmla="*/ 189 h 367"/>
                <a:gd name="T18" fmla="*/ 282 w 324"/>
                <a:gd name="T19" fmla="*/ 211 h 367"/>
                <a:gd name="T20" fmla="*/ 276 w 324"/>
                <a:gd name="T21" fmla="*/ 229 h 367"/>
                <a:gd name="T22" fmla="*/ 272 w 324"/>
                <a:gd name="T23" fmla="*/ 249 h 367"/>
                <a:gd name="T24" fmla="*/ 268 w 324"/>
                <a:gd name="T25" fmla="*/ 269 h 367"/>
                <a:gd name="T26" fmla="*/ 260 w 324"/>
                <a:gd name="T27" fmla="*/ 293 h 367"/>
                <a:gd name="T28" fmla="*/ 254 w 324"/>
                <a:gd name="T29" fmla="*/ 313 h 367"/>
                <a:gd name="T30" fmla="*/ 248 w 324"/>
                <a:gd name="T31" fmla="*/ 333 h 367"/>
                <a:gd name="T32" fmla="*/ 244 w 324"/>
                <a:gd name="T33" fmla="*/ 349 h 367"/>
                <a:gd name="T34" fmla="*/ 240 w 324"/>
                <a:gd name="T35" fmla="*/ 365 h 367"/>
                <a:gd name="T36" fmla="*/ 226 w 324"/>
                <a:gd name="T37" fmla="*/ 361 h 367"/>
                <a:gd name="T38" fmla="*/ 206 w 324"/>
                <a:gd name="T39" fmla="*/ 357 h 367"/>
                <a:gd name="T40" fmla="*/ 186 w 324"/>
                <a:gd name="T41" fmla="*/ 351 h 367"/>
                <a:gd name="T42" fmla="*/ 160 w 324"/>
                <a:gd name="T43" fmla="*/ 341 h 367"/>
                <a:gd name="T44" fmla="*/ 140 w 324"/>
                <a:gd name="T45" fmla="*/ 333 h 367"/>
                <a:gd name="T46" fmla="*/ 130 w 324"/>
                <a:gd name="T47" fmla="*/ 325 h 367"/>
                <a:gd name="T48" fmla="*/ 116 w 324"/>
                <a:gd name="T49" fmla="*/ 315 h 367"/>
                <a:gd name="T50" fmla="*/ 100 w 324"/>
                <a:gd name="T51" fmla="*/ 301 h 367"/>
                <a:gd name="T52" fmla="*/ 82 w 324"/>
                <a:gd name="T53" fmla="*/ 287 h 367"/>
                <a:gd name="T54" fmla="*/ 62 w 324"/>
                <a:gd name="T55" fmla="*/ 273 h 367"/>
                <a:gd name="T56" fmla="*/ 44 w 324"/>
                <a:gd name="T57" fmla="*/ 257 h 367"/>
                <a:gd name="T58" fmla="*/ 32 w 324"/>
                <a:gd name="T59" fmla="*/ 245 h 367"/>
                <a:gd name="T60" fmla="*/ 20 w 324"/>
                <a:gd name="T61" fmla="*/ 237 h 367"/>
                <a:gd name="T62" fmla="*/ 0 w 324"/>
                <a:gd name="T63" fmla="*/ 219 h 367"/>
                <a:gd name="T64" fmla="*/ 10 w 324"/>
                <a:gd name="T65" fmla="*/ 209 h 367"/>
                <a:gd name="T66" fmla="*/ 24 w 324"/>
                <a:gd name="T67" fmla="*/ 205 h 367"/>
                <a:gd name="T68" fmla="*/ 20 w 324"/>
                <a:gd name="T69" fmla="*/ 193 h 367"/>
                <a:gd name="T70" fmla="*/ 20 w 324"/>
                <a:gd name="T71" fmla="*/ 187 h 367"/>
                <a:gd name="T72" fmla="*/ 22 w 324"/>
                <a:gd name="T73" fmla="*/ 174 h 367"/>
                <a:gd name="T74" fmla="*/ 34 w 324"/>
                <a:gd name="T75" fmla="*/ 170 h 367"/>
                <a:gd name="T76" fmla="*/ 38 w 324"/>
                <a:gd name="T77" fmla="*/ 156 h 367"/>
                <a:gd name="T78" fmla="*/ 42 w 324"/>
                <a:gd name="T79" fmla="*/ 148 h 367"/>
                <a:gd name="T80" fmla="*/ 54 w 324"/>
                <a:gd name="T81" fmla="*/ 140 h 367"/>
                <a:gd name="T82" fmla="*/ 62 w 324"/>
                <a:gd name="T83" fmla="*/ 134 h 367"/>
                <a:gd name="T84" fmla="*/ 58 w 324"/>
                <a:gd name="T85" fmla="*/ 122 h 367"/>
                <a:gd name="T86" fmla="*/ 56 w 324"/>
                <a:gd name="T87" fmla="*/ 108 h 367"/>
                <a:gd name="T88" fmla="*/ 56 w 324"/>
                <a:gd name="T89" fmla="*/ 96 h 367"/>
                <a:gd name="T90" fmla="*/ 62 w 324"/>
                <a:gd name="T91" fmla="*/ 84 h 367"/>
                <a:gd name="T92" fmla="*/ 66 w 324"/>
                <a:gd name="T93" fmla="*/ 66 h 367"/>
                <a:gd name="T94" fmla="*/ 68 w 324"/>
                <a:gd name="T95" fmla="*/ 52 h 367"/>
                <a:gd name="T96" fmla="*/ 70 w 324"/>
                <a:gd name="T97" fmla="*/ 44 h 367"/>
                <a:gd name="T98" fmla="*/ 78 w 324"/>
                <a:gd name="T99" fmla="*/ 38 h 367"/>
                <a:gd name="T100" fmla="*/ 86 w 324"/>
                <a:gd name="T101" fmla="*/ 40 h 367"/>
                <a:gd name="T102" fmla="*/ 94 w 324"/>
                <a:gd name="T103" fmla="*/ 48 h 367"/>
                <a:gd name="T104" fmla="*/ 104 w 324"/>
                <a:gd name="T105" fmla="*/ 38 h 367"/>
                <a:gd name="T106" fmla="*/ 110 w 324"/>
                <a:gd name="T107" fmla="*/ 22 h 367"/>
                <a:gd name="T108" fmla="*/ 118 w 324"/>
                <a:gd name="T109" fmla="*/ 2 h 367"/>
                <a:gd name="T110" fmla="*/ 170 w 324"/>
                <a:gd name="T111" fmla="*/ 20 h 367"/>
                <a:gd name="T112" fmla="*/ 196 w 324"/>
                <a:gd name="T113" fmla="*/ 28 h 367"/>
                <a:gd name="T114" fmla="*/ 226 w 324"/>
                <a:gd name="T115" fmla="*/ 38 h 367"/>
                <a:gd name="T116" fmla="*/ 240 w 324"/>
                <a:gd name="T117" fmla="*/ 44 h 367"/>
                <a:gd name="T118" fmla="*/ 258 w 324"/>
                <a:gd name="T119" fmla="*/ 46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4" h="367">
                  <a:moveTo>
                    <a:pt x="264" y="48"/>
                  </a:moveTo>
                  <a:lnTo>
                    <a:pt x="266" y="50"/>
                  </a:lnTo>
                  <a:lnTo>
                    <a:pt x="268" y="50"/>
                  </a:lnTo>
                  <a:lnTo>
                    <a:pt x="270" y="52"/>
                  </a:lnTo>
                  <a:lnTo>
                    <a:pt x="272" y="52"/>
                  </a:lnTo>
                  <a:lnTo>
                    <a:pt x="276" y="52"/>
                  </a:lnTo>
                  <a:lnTo>
                    <a:pt x="276" y="54"/>
                  </a:lnTo>
                  <a:lnTo>
                    <a:pt x="280" y="54"/>
                  </a:lnTo>
                  <a:lnTo>
                    <a:pt x="282" y="54"/>
                  </a:lnTo>
                  <a:lnTo>
                    <a:pt x="282" y="56"/>
                  </a:lnTo>
                  <a:lnTo>
                    <a:pt x="284" y="56"/>
                  </a:lnTo>
                  <a:lnTo>
                    <a:pt x="286" y="56"/>
                  </a:lnTo>
                  <a:lnTo>
                    <a:pt x="288" y="56"/>
                  </a:lnTo>
                  <a:lnTo>
                    <a:pt x="290" y="58"/>
                  </a:lnTo>
                  <a:lnTo>
                    <a:pt x="292" y="58"/>
                  </a:lnTo>
                  <a:lnTo>
                    <a:pt x="294" y="58"/>
                  </a:lnTo>
                  <a:lnTo>
                    <a:pt x="296" y="58"/>
                  </a:lnTo>
                  <a:lnTo>
                    <a:pt x="296" y="60"/>
                  </a:lnTo>
                  <a:lnTo>
                    <a:pt x="298" y="60"/>
                  </a:lnTo>
                  <a:lnTo>
                    <a:pt x="300" y="60"/>
                  </a:lnTo>
                  <a:lnTo>
                    <a:pt x="302" y="60"/>
                  </a:lnTo>
                  <a:lnTo>
                    <a:pt x="304" y="62"/>
                  </a:lnTo>
                  <a:lnTo>
                    <a:pt x="310" y="62"/>
                  </a:lnTo>
                  <a:lnTo>
                    <a:pt x="314" y="64"/>
                  </a:lnTo>
                  <a:lnTo>
                    <a:pt x="316" y="64"/>
                  </a:lnTo>
                  <a:lnTo>
                    <a:pt x="318" y="64"/>
                  </a:lnTo>
                  <a:lnTo>
                    <a:pt x="318" y="66"/>
                  </a:lnTo>
                  <a:lnTo>
                    <a:pt x="320" y="66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2" y="68"/>
                  </a:lnTo>
                  <a:lnTo>
                    <a:pt x="322" y="74"/>
                  </a:lnTo>
                  <a:lnTo>
                    <a:pt x="320" y="76"/>
                  </a:lnTo>
                  <a:lnTo>
                    <a:pt x="320" y="78"/>
                  </a:lnTo>
                  <a:lnTo>
                    <a:pt x="318" y="84"/>
                  </a:lnTo>
                  <a:lnTo>
                    <a:pt x="318" y="86"/>
                  </a:lnTo>
                  <a:lnTo>
                    <a:pt x="316" y="92"/>
                  </a:lnTo>
                  <a:lnTo>
                    <a:pt x="316" y="92"/>
                  </a:lnTo>
                  <a:lnTo>
                    <a:pt x="316" y="94"/>
                  </a:lnTo>
                  <a:lnTo>
                    <a:pt x="314" y="96"/>
                  </a:lnTo>
                  <a:lnTo>
                    <a:pt x="314" y="98"/>
                  </a:lnTo>
                  <a:lnTo>
                    <a:pt x="314" y="100"/>
                  </a:lnTo>
                  <a:lnTo>
                    <a:pt x="314" y="102"/>
                  </a:lnTo>
                  <a:lnTo>
                    <a:pt x="312" y="102"/>
                  </a:lnTo>
                  <a:lnTo>
                    <a:pt x="312" y="104"/>
                  </a:lnTo>
                  <a:lnTo>
                    <a:pt x="312" y="106"/>
                  </a:lnTo>
                  <a:lnTo>
                    <a:pt x="312" y="108"/>
                  </a:lnTo>
                  <a:lnTo>
                    <a:pt x="312" y="110"/>
                  </a:lnTo>
                  <a:lnTo>
                    <a:pt x="310" y="110"/>
                  </a:lnTo>
                  <a:lnTo>
                    <a:pt x="310" y="112"/>
                  </a:lnTo>
                  <a:lnTo>
                    <a:pt x="310" y="114"/>
                  </a:lnTo>
                  <a:lnTo>
                    <a:pt x="308" y="118"/>
                  </a:lnTo>
                  <a:lnTo>
                    <a:pt x="308" y="120"/>
                  </a:lnTo>
                  <a:lnTo>
                    <a:pt x="308" y="122"/>
                  </a:lnTo>
                  <a:lnTo>
                    <a:pt x="308" y="124"/>
                  </a:lnTo>
                  <a:lnTo>
                    <a:pt x="306" y="124"/>
                  </a:lnTo>
                  <a:lnTo>
                    <a:pt x="306" y="126"/>
                  </a:lnTo>
                  <a:lnTo>
                    <a:pt x="306" y="128"/>
                  </a:lnTo>
                  <a:lnTo>
                    <a:pt x="306" y="130"/>
                  </a:lnTo>
                  <a:lnTo>
                    <a:pt x="304" y="132"/>
                  </a:lnTo>
                  <a:lnTo>
                    <a:pt x="304" y="134"/>
                  </a:lnTo>
                  <a:lnTo>
                    <a:pt x="304" y="136"/>
                  </a:lnTo>
                  <a:lnTo>
                    <a:pt x="304" y="138"/>
                  </a:lnTo>
                  <a:lnTo>
                    <a:pt x="302" y="138"/>
                  </a:lnTo>
                  <a:lnTo>
                    <a:pt x="302" y="140"/>
                  </a:lnTo>
                  <a:lnTo>
                    <a:pt x="302" y="140"/>
                  </a:lnTo>
                  <a:lnTo>
                    <a:pt x="300" y="144"/>
                  </a:lnTo>
                  <a:lnTo>
                    <a:pt x="300" y="146"/>
                  </a:lnTo>
                  <a:lnTo>
                    <a:pt x="300" y="148"/>
                  </a:lnTo>
                  <a:lnTo>
                    <a:pt x="300" y="150"/>
                  </a:lnTo>
                  <a:lnTo>
                    <a:pt x="298" y="152"/>
                  </a:lnTo>
                  <a:lnTo>
                    <a:pt x="298" y="154"/>
                  </a:lnTo>
                  <a:lnTo>
                    <a:pt x="298" y="156"/>
                  </a:lnTo>
                  <a:lnTo>
                    <a:pt x="298" y="158"/>
                  </a:lnTo>
                  <a:lnTo>
                    <a:pt x="296" y="162"/>
                  </a:lnTo>
                  <a:lnTo>
                    <a:pt x="296" y="164"/>
                  </a:lnTo>
                  <a:lnTo>
                    <a:pt x="294" y="166"/>
                  </a:lnTo>
                  <a:lnTo>
                    <a:pt x="294" y="168"/>
                  </a:lnTo>
                  <a:lnTo>
                    <a:pt x="294" y="170"/>
                  </a:lnTo>
                  <a:lnTo>
                    <a:pt x="294" y="172"/>
                  </a:lnTo>
                  <a:lnTo>
                    <a:pt x="292" y="172"/>
                  </a:lnTo>
                  <a:lnTo>
                    <a:pt x="292" y="174"/>
                  </a:lnTo>
                  <a:lnTo>
                    <a:pt x="292" y="176"/>
                  </a:lnTo>
                  <a:lnTo>
                    <a:pt x="292" y="179"/>
                  </a:lnTo>
                  <a:lnTo>
                    <a:pt x="292" y="181"/>
                  </a:lnTo>
                  <a:lnTo>
                    <a:pt x="290" y="181"/>
                  </a:lnTo>
                  <a:lnTo>
                    <a:pt x="290" y="183"/>
                  </a:lnTo>
                  <a:lnTo>
                    <a:pt x="290" y="185"/>
                  </a:lnTo>
                  <a:lnTo>
                    <a:pt x="290" y="187"/>
                  </a:lnTo>
                  <a:lnTo>
                    <a:pt x="288" y="189"/>
                  </a:lnTo>
                  <a:lnTo>
                    <a:pt x="288" y="189"/>
                  </a:lnTo>
                  <a:lnTo>
                    <a:pt x="288" y="191"/>
                  </a:lnTo>
                  <a:lnTo>
                    <a:pt x="288" y="193"/>
                  </a:lnTo>
                  <a:lnTo>
                    <a:pt x="286" y="197"/>
                  </a:lnTo>
                  <a:lnTo>
                    <a:pt x="286" y="199"/>
                  </a:lnTo>
                  <a:lnTo>
                    <a:pt x="284" y="201"/>
                  </a:lnTo>
                  <a:lnTo>
                    <a:pt x="284" y="203"/>
                  </a:lnTo>
                  <a:lnTo>
                    <a:pt x="284" y="205"/>
                  </a:lnTo>
                  <a:lnTo>
                    <a:pt x="282" y="209"/>
                  </a:lnTo>
                  <a:lnTo>
                    <a:pt x="282" y="211"/>
                  </a:lnTo>
                  <a:lnTo>
                    <a:pt x="282" y="213"/>
                  </a:lnTo>
                  <a:lnTo>
                    <a:pt x="282" y="215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80" y="221"/>
                  </a:lnTo>
                  <a:lnTo>
                    <a:pt x="278" y="223"/>
                  </a:lnTo>
                  <a:lnTo>
                    <a:pt x="278" y="225"/>
                  </a:lnTo>
                  <a:lnTo>
                    <a:pt x="278" y="227"/>
                  </a:lnTo>
                  <a:lnTo>
                    <a:pt x="278" y="229"/>
                  </a:lnTo>
                  <a:lnTo>
                    <a:pt x="276" y="229"/>
                  </a:lnTo>
                  <a:lnTo>
                    <a:pt x="276" y="231"/>
                  </a:lnTo>
                  <a:lnTo>
                    <a:pt x="276" y="233"/>
                  </a:lnTo>
                  <a:lnTo>
                    <a:pt x="276" y="237"/>
                  </a:lnTo>
                  <a:lnTo>
                    <a:pt x="276" y="237"/>
                  </a:lnTo>
                  <a:lnTo>
                    <a:pt x="276" y="239"/>
                  </a:lnTo>
                  <a:lnTo>
                    <a:pt x="276" y="241"/>
                  </a:lnTo>
                  <a:lnTo>
                    <a:pt x="274" y="241"/>
                  </a:lnTo>
                  <a:lnTo>
                    <a:pt x="274" y="243"/>
                  </a:lnTo>
                  <a:lnTo>
                    <a:pt x="274" y="245"/>
                  </a:lnTo>
                  <a:lnTo>
                    <a:pt x="272" y="249"/>
                  </a:lnTo>
                  <a:lnTo>
                    <a:pt x="272" y="251"/>
                  </a:lnTo>
                  <a:lnTo>
                    <a:pt x="272" y="253"/>
                  </a:lnTo>
                  <a:lnTo>
                    <a:pt x="272" y="255"/>
                  </a:lnTo>
                  <a:lnTo>
                    <a:pt x="270" y="257"/>
                  </a:lnTo>
                  <a:lnTo>
                    <a:pt x="270" y="259"/>
                  </a:lnTo>
                  <a:lnTo>
                    <a:pt x="270" y="261"/>
                  </a:lnTo>
                  <a:lnTo>
                    <a:pt x="270" y="263"/>
                  </a:lnTo>
                  <a:lnTo>
                    <a:pt x="268" y="265"/>
                  </a:lnTo>
                  <a:lnTo>
                    <a:pt x="268" y="267"/>
                  </a:lnTo>
                  <a:lnTo>
                    <a:pt x="268" y="269"/>
                  </a:lnTo>
                  <a:lnTo>
                    <a:pt x="266" y="271"/>
                  </a:lnTo>
                  <a:lnTo>
                    <a:pt x="266" y="273"/>
                  </a:lnTo>
                  <a:lnTo>
                    <a:pt x="266" y="277"/>
                  </a:lnTo>
                  <a:lnTo>
                    <a:pt x="264" y="277"/>
                  </a:lnTo>
                  <a:lnTo>
                    <a:pt x="264" y="279"/>
                  </a:lnTo>
                  <a:lnTo>
                    <a:pt x="264" y="281"/>
                  </a:lnTo>
                  <a:lnTo>
                    <a:pt x="262" y="287"/>
                  </a:lnTo>
                  <a:lnTo>
                    <a:pt x="262" y="289"/>
                  </a:lnTo>
                  <a:lnTo>
                    <a:pt x="260" y="291"/>
                  </a:lnTo>
                  <a:lnTo>
                    <a:pt x="260" y="293"/>
                  </a:lnTo>
                  <a:lnTo>
                    <a:pt x="260" y="295"/>
                  </a:lnTo>
                  <a:lnTo>
                    <a:pt x="260" y="297"/>
                  </a:lnTo>
                  <a:lnTo>
                    <a:pt x="258" y="299"/>
                  </a:lnTo>
                  <a:lnTo>
                    <a:pt x="258" y="303"/>
                  </a:lnTo>
                  <a:lnTo>
                    <a:pt x="256" y="305"/>
                  </a:lnTo>
                  <a:lnTo>
                    <a:pt x="256" y="307"/>
                  </a:lnTo>
                  <a:lnTo>
                    <a:pt x="256" y="309"/>
                  </a:lnTo>
                  <a:lnTo>
                    <a:pt x="256" y="311"/>
                  </a:lnTo>
                  <a:lnTo>
                    <a:pt x="254" y="311"/>
                  </a:lnTo>
                  <a:lnTo>
                    <a:pt x="254" y="313"/>
                  </a:lnTo>
                  <a:lnTo>
                    <a:pt x="254" y="317"/>
                  </a:lnTo>
                  <a:lnTo>
                    <a:pt x="252" y="319"/>
                  </a:lnTo>
                  <a:lnTo>
                    <a:pt x="252" y="321"/>
                  </a:lnTo>
                  <a:lnTo>
                    <a:pt x="252" y="323"/>
                  </a:lnTo>
                  <a:lnTo>
                    <a:pt x="252" y="325"/>
                  </a:lnTo>
                  <a:lnTo>
                    <a:pt x="250" y="327"/>
                  </a:lnTo>
                  <a:lnTo>
                    <a:pt x="250" y="329"/>
                  </a:lnTo>
                  <a:lnTo>
                    <a:pt x="250" y="331"/>
                  </a:lnTo>
                  <a:lnTo>
                    <a:pt x="250" y="333"/>
                  </a:lnTo>
                  <a:lnTo>
                    <a:pt x="248" y="333"/>
                  </a:lnTo>
                  <a:lnTo>
                    <a:pt x="248" y="335"/>
                  </a:lnTo>
                  <a:lnTo>
                    <a:pt x="248" y="337"/>
                  </a:lnTo>
                  <a:lnTo>
                    <a:pt x="248" y="339"/>
                  </a:lnTo>
                  <a:lnTo>
                    <a:pt x="246" y="339"/>
                  </a:lnTo>
                  <a:lnTo>
                    <a:pt x="246" y="341"/>
                  </a:lnTo>
                  <a:lnTo>
                    <a:pt x="246" y="343"/>
                  </a:lnTo>
                  <a:lnTo>
                    <a:pt x="246" y="345"/>
                  </a:lnTo>
                  <a:lnTo>
                    <a:pt x="244" y="345"/>
                  </a:lnTo>
                  <a:lnTo>
                    <a:pt x="244" y="347"/>
                  </a:lnTo>
                  <a:lnTo>
                    <a:pt x="244" y="349"/>
                  </a:lnTo>
                  <a:lnTo>
                    <a:pt x="244" y="351"/>
                  </a:lnTo>
                  <a:lnTo>
                    <a:pt x="244" y="353"/>
                  </a:lnTo>
                  <a:lnTo>
                    <a:pt x="242" y="353"/>
                  </a:lnTo>
                  <a:lnTo>
                    <a:pt x="242" y="355"/>
                  </a:lnTo>
                  <a:lnTo>
                    <a:pt x="242" y="357"/>
                  </a:lnTo>
                  <a:lnTo>
                    <a:pt x="242" y="359"/>
                  </a:lnTo>
                  <a:lnTo>
                    <a:pt x="240" y="359"/>
                  </a:lnTo>
                  <a:lnTo>
                    <a:pt x="240" y="361"/>
                  </a:lnTo>
                  <a:lnTo>
                    <a:pt x="240" y="363"/>
                  </a:lnTo>
                  <a:lnTo>
                    <a:pt x="240" y="365"/>
                  </a:lnTo>
                  <a:lnTo>
                    <a:pt x="240" y="367"/>
                  </a:lnTo>
                  <a:lnTo>
                    <a:pt x="238" y="365"/>
                  </a:lnTo>
                  <a:lnTo>
                    <a:pt x="236" y="365"/>
                  </a:lnTo>
                  <a:lnTo>
                    <a:pt x="234" y="365"/>
                  </a:lnTo>
                  <a:lnTo>
                    <a:pt x="232" y="365"/>
                  </a:lnTo>
                  <a:lnTo>
                    <a:pt x="230" y="363"/>
                  </a:lnTo>
                  <a:lnTo>
                    <a:pt x="228" y="363"/>
                  </a:lnTo>
                  <a:lnTo>
                    <a:pt x="228" y="363"/>
                  </a:lnTo>
                  <a:lnTo>
                    <a:pt x="226" y="363"/>
                  </a:lnTo>
                  <a:lnTo>
                    <a:pt x="226" y="361"/>
                  </a:lnTo>
                  <a:lnTo>
                    <a:pt x="224" y="361"/>
                  </a:lnTo>
                  <a:lnTo>
                    <a:pt x="222" y="361"/>
                  </a:lnTo>
                  <a:lnTo>
                    <a:pt x="220" y="361"/>
                  </a:lnTo>
                  <a:lnTo>
                    <a:pt x="218" y="359"/>
                  </a:lnTo>
                  <a:lnTo>
                    <a:pt x="216" y="359"/>
                  </a:lnTo>
                  <a:lnTo>
                    <a:pt x="214" y="359"/>
                  </a:lnTo>
                  <a:lnTo>
                    <a:pt x="212" y="359"/>
                  </a:lnTo>
                  <a:lnTo>
                    <a:pt x="212" y="357"/>
                  </a:lnTo>
                  <a:lnTo>
                    <a:pt x="208" y="357"/>
                  </a:lnTo>
                  <a:lnTo>
                    <a:pt x="206" y="357"/>
                  </a:lnTo>
                  <a:lnTo>
                    <a:pt x="204" y="355"/>
                  </a:lnTo>
                  <a:lnTo>
                    <a:pt x="202" y="355"/>
                  </a:lnTo>
                  <a:lnTo>
                    <a:pt x="200" y="355"/>
                  </a:lnTo>
                  <a:lnTo>
                    <a:pt x="198" y="355"/>
                  </a:lnTo>
                  <a:lnTo>
                    <a:pt x="198" y="353"/>
                  </a:lnTo>
                  <a:lnTo>
                    <a:pt x="196" y="353"/>
                  </a:lnTo>
                  <a:lnTo>
                    <a:pt x="194" y="353"/>
                  </a:lnTo>
                  <a:lnTo>
                    <a:pt x="190" y="351"/>
                  </a:lnTo>
                  <a:lnTo>
                    <a:pt x="188" y="351"/>
                  </a:lnTo>
                  <a:lnTo>
                    <a:pt x="186" y="351"/>
                  </a:lnTo>
                  <a:lnTo>
                    <a:pt x="184" y="349"/>
                  </a:lnTo>
                  <a:lnTo>
                    <a:pt x="182" y="349"/>
                  </a:lnTo>
                  <a:lnTo>
                    <a:pt x="180" y="349"/>
                  </a:lnTo>
                  <a:lnTo>
                    <a:pt x="180" y="347"/>
                  </a:lnTo>
                  <a:lnTo>
                    <a:pt x="178" y="347"/>
                  </a:lnTo>
                  <a:lnTo>
                    <a:pt x="176" y="347"/>
                  </a:lnTo>
                  <a:lnTo>
                    <a:pt x="174" y="347"/>
                  </a:lnTo>
                  <a:lnTo>
                    <a:pt x="166" y="343"/>
                  </a:lnTo>
                  <a:lnTo>
                    <a:pt x="162" y="343"/>
                  </a:lnTo>
                  <a:lnTo>
                    <a:pt x="160" y="341"/>
                  </a:lnTo>
                  <a:lnTo>
                    <a:pt x="158" y="341"/>
                  </a:lnTo>
                  <a:lnTo>
                    <a:pt x="156" y="341"/>
                  </a:lnTo>
                  <a:lnTo>
                    <a:pt x="154" y="341"/>
                  </a:lnTo>
                  <a:lnTo>
                    <a:pt x="152" y="339"/>
                  </a:lnTo>
                  <a:lnTo>
                    <a:pt x="150" y="339"/>
                  </a:lnTo>
                  <a:lnTo>
                    <a:pt x="146" y="337"/>
                  </a:lnTo>
                  <a:lnTo>
                    <a:pt x="144" y="337"/>
                  </a:lnTo>
                  <a:lnTo>
                    <a:pt x="144" y="335"/>
                  </a:lnTo>
                  <a:lnTo>
                    <a:pt x="142" y="335"/>
                  </a:lnTo>
                  <a:lnTo>
                    <a:pt x="140" y="333"/>
                  </a:lnTo>
                  <a:lnTo>
                    <a:pt x="138" y="333"/>
                  </a:lnTo>
                  <a:lnTo>
                    <a:pt x="138" y="333"/>
                  </a:lnTo>
                  <a:lnTo>
                    <a:pt x="136" y="333"/>
                  </a:lnTo>
                  <a:lnTo>
                    <a:pt x="136" y="331"/>
                  </a:lnTo>
                  <a:lnTo>
                    <a:pt x="134" y="331"/>
                  </a:lnTo>
                  <a:lnTo>
                    <a:pt x="134" y="329"/>
                  </a:lnTo>
                  <a:lnTo>
                    <a:pt x="132" y="329"/>
                  </a:lnTo>
                  <a:lnTo>
                    <a:pt x="132" y="327"/>
                  </a:lnTo>
                  <a:lnTo>
                    <a:pt x="130" y="327"/>
                  </a:lnTo>
                  <a:lnTo>
                    <a:pt x="130" y="325"/>
                  </a:lnTo>
                  <a:lnTo>
                    <a:pt x="128" y="325"/>
                  </a:lnTo>
                  <a:lnTo>
                    <a:pt x="128" y="323"/>
                  </a:lnTo>
                  <a:lnTo>
                    <a:pt x="126" y="323"/>
                  </a:lnTo>
                  <a:lnTo>
                    <a:pt x="126" y="321"/>
                  </a:lnTo>
                  <a:lnTo>
                    <a:pt x="124" y="321"/>
                  </a:lnTo>
                  <a:lnTo>
                    <a:pt x="120" y="319"/>
                  </a:lnTo>
                  <a:lnTo>
                    <a:pt x="120" y="317"/>
                  </a:lnTo>
                  <a:lnTo>
                    <a:pt x="118" y="317"/>
                  </a:lnTo>
                  <a:lnTo>
                    <a:pt x="118" y="315"/>
                  </a:lnTo>
                  <a:lnTo>
                    <a:pt x="116" y="315"/>
                  </a:lnTo>
                  <a:lnTo>
                    <a:pt x="114" y="313"/>
                  </a:lnTo>
                  <a:lnTo>
                    <a:pt x="110" y="311"/>
                  </a:lnTo>
                  <a:lnTo>
                    <a:pt x="110" y="309"/>
                  </a:lnTo>
                  <a:lnTo>
                    <a:pt x="108" y="309"/>
                  </a:lnTo>
                  <a:lnTo>
                    <a:pt x="108" y="307"/>
                  </a:lnTo>
                  <a:lnTo>
                    <a:pt x="106" y="307"/>
                  </a:lnTo>
                  <a:lnTo>
                    <a:pt x="106" y="305"/>
                  </a:lnTo>
                  <a:lnTo>
                    <a:pt x="104" y="305"/>
                  </a:lnTo>
                  <a:lnTo>
                    <a:pt x="102" y="303"/>
                  </a:lnTo>
                  <a:lnTo>
                    <a:pt x="100" y="301"/>
                  </a:lnTo>
                  <a:lnTo>
                    <a:pt x="96" y="299"/>
                  </a:lnTo>
                  <a:lnTo>
                    <a:pt x="94" y="297"/>
                  </a:lnTo>
                  <a:lnTo>
                    <a:pt x="92" y="297"/>
                  </a:lnTo>
                  <a:lnTo>
                    <a:pt x="92" y="295"/>
                  </a:lnTo>
                  <a:lnTo>
                    <a:pt x="90" y="293"/>
                  </a:lnTo>
                  <a:lnTo>
                    <a:pt x="88" y="293"/>
                  </a:lnTo>
                  <a:lnTo>
                    <a:pt x="86" y="291"/>
                  </a:lnTo>
                  <a:lnTo>
                    <a:pt x="84" y="289"/>
                  </a:lnTo>
                  <a:lnTo>
                    <a:pt x="84" y="287"/>
                  </a:lnTo>
                  <a:lnTo>
                    <a:pt x="82" y="287"/>
                  </a:lnTo>
                  <a:lnTo>
                    <a:pt x="82" y="285"/>
                  </a:lnTo>
                  <a:lnTo>
                    <a:pt x="80" y="285"/>
                  </a:lnTo>
                  <a:lnTo>
                    <a:pt x="80" y="285"/>
                  </a:lnTo>
                  <a:lnTo>
                    <a:pt x="78" y="285"/>
                  </a:lnTo>
                  <a:lnTo>
                    <a:pt x="76" y="283"/>
                  </a:lnTo>
                  <a:lnTo>
                    <a:pt x="70" y="279"/>
                  </a:lnTo>
                  <a:lnTo>
                    <a:pt x="68" y="277"/>
                  </a:lnTo>
                  <a:lnTo>
                    <a:pt x="66" y="275"/>
                  </a:lnTo>
                  <a:lnTo>
                    <a:pt x="64" y="273"/>
                  </a:lnTo>
                  <a:lnTo>
                    <a:pt x="62" y="273"/>
                  </a:lnTo>
                  <a:lnTo>
                    <a:pt x="62" y="271"/>
                  </a:lnTo>
                  <a:lnTo>
                    <a:pt x="60" y="271"/>
                  </a:lnTo>
                  <a:lnTo>
                    <a:pt x="60" y="269"/>
                  </a:lnTo>
                  <a:lnTo>
                    <a:pt x="58" y="269"/>
                  </a:lnTo>
                  <a:lnTo>
                    <a:pt x="58" y="267"/>
                  </a:lnTo>
                  <a:lnTo>
                    <a:pt x="56" y="267"/>
                  </a:lnTo>
                  <a:lnTo>
                    <a:pt x="52" y="263"/>
                  </a:lnTo>
                  <a:lnTo>
                    <a:pt x="50" y="263"/>
                  </a:lnTo>
                  <a:lnTo>
                    <a:pt x="46" y="259"/>
                  </a:lnTo>
                  <a:lnTo>
                    <a:pt x="44" y="257"/>
                  </a:lnTo>
                  <a:lnTo>
                    <a:pt x="42" y="255"/>
                  </a:lnTo>
                  <a:lnTo>
                    <a:pt x="40" y="253"/>
                  </a:lnTo>
                  <a:lnTo>
                    <a:pt x="38" y="253"/>
                  </a:lnTo>
                  <a:lnTo>
                    <a:pt x="38" y="251"/>
                  </a:lnTo>
                  <a:lnTo>
                    <a:pt x="36" y="251"/>
                  </a:lnTo>
                  <a:lnTo>
                    <a:pt x="36" y="249"/>
                  </a:lnTo>
                  <a:lnTo>
                    <a:pt x="36" y="249"/>
                  </a:lnTo>
                  <a:lnTo>
                    <a:pt x="36" y="247"/>
                  </a:lnTo>
                  <a:lnTo>
                    <a:pt x="34" y="247"/>
                  </a:lnTo>
                  <a:lnTo>
                    <a:pt x="32" y="245"/>
                  </a:lnTo>
                  <a:lnTo>
                    <a:pt x="30" y="245"/>
                  </a:lnTo>
                  <a:lnTo>
                    <a:pt x="30" y="243"/>
                  </a:lnTo>
                  <a:lnTo>
                    <a:pt x="28" y="243"/>
                  </a:lnTo>
                  <a:lnTo>
                    <a:pt x="28" y="241"/>
                  </a:lnTo>
                  <a:lnTo>
                    <a:pt x="26" y="241"/>
                  </a:lnTo>
                  <a:lnTo>
                    <a:pt x="26" y="239"/>
                  </a:lnTo>
                  <a:lnTo>
                    <a:pt x="24" y="239"/>
                  </a:lnTo>
                  <a:lnTo>
                    <a:pt x="24" y="237"/>
                  </a:lnTo>
                  <a:lnTo>
                    <a:pt x="22" y="237"/>
                  </a:lnTo>
                  <a:lnTo>
                    <a:pt x="20" y="237"/>
                  </a:lnTo>
                  <a:lnTo>
                    <a:pt x="18" y="235"/>
                  </a:lnTo>
                  <a:lnTo>
                    <a:pt x="16" y="233"/>
                  </a:lnTo>
                  <a:lnTo>
                    <a:pt x="12" y="231"/>
                  </a:lnTo>
                  <a:lnTo>
                    <a:pt x="10" y="229"/>
                  </a:lnTo>
                  <a:lnTo>
                    <a:pt x="8" y="227"/>
                  </a:lnTo>
                  <a:lnTo>
                    <a:pt x="4" y="223"/>
                  </a:lnTo>
                  <a:lnTo>
                    <a:pt x="2" y="223"/>
                  </a:lnTo>
                  <a:lnTo>
                    <a:pt x="2" y="221"/>
                  </a:lnTo>
                  <a:lnTo>
                    <a:pt x="0" y="221"/>
                  </a:lnTo>
                  <a:lnTo>
                    <a:pt x="0" y="219"/>
                  </a:lnTo>
                  <a:lnTo>
                    <a:pt x="2" y="219"/>
                  </a:lnTo>
                  <a:lnTo>
                    <a:pt x="2" y="217"/>
                  </a:lnTo>
                  <a:lnTo>
                    <a:pt x="2" y="215"/>
                  </a:lnTo>
                  <a:lnTo>
                    <a:pt x="2" y="213"/>
                  </a:lnTo>
                  <a:lnTo>
                    <a:pt x="4" y="213"/>
                  </a:lnTo>
                  <a:lnTo>
                    <a:pt x="6" y="213"/>
                  </a:lnTo>
                  <a:lnTo>
                    <a:pt x="6" y="211"/>
                  </a:lnTo>
                  <a:lnTo>
                    <a:pt x="8" y="211"/>
                  </a:lnTo>
                  <a:lnTo>
                    <a:pt x="8" y="209"/>
                  </a:lnTo>
                  <a:lnTo>
                    <a:pt x="10" y="209"/>
                  </a:lnTo>
                  <a:lnTo>
                    <a:pt x="12" y="209"/>
                  </a:lnTo>
                  <a:lnTo>
                    <a:pt x="12" y="211"/>
                  </a:lnTo>
                  <a:lnTo>
                    <a:pt x="14" y="211"/>
                  </a:lnTo>
                  <a:lnTo>
                    <a:pt x="16" y="211"/>
                  </a:lnTo>
                  <a:lnTo>
                    <a:pt x="18" y="211"/>
                  </a:lnTo>
                  <a:lnTo>
                    <a:pt x="18" y="209"/>
                  </a:lnTo>
                  <a:lnTo>
                    <a:pt x="20" y="209"/>
                  </a:lnTo>
                  <a:lnTo>
                    <a:pt x="22" y="209"/>
                  </a:lnTo>
                  <a:lnTo>
                    <a:pt x="22" y="207"/>
                  </a:lnTo>
                  <a:lnTo>
                    <a:pt x="24" y="205"/>
                  </a:lnTo>
                  <a:lnTo>
                    <a:pt x="24" y="203"/>
                  </a:lnTo>
                  <a:lnTo>
                    <a:pt x="24" y="201"/>
                  </a:lnTo>
                  <a:lnTo>
                    <a:pt x="26" y="201"/>
                  </a:lnTo>
                  <a:lnTo>
                    <a:pt x="24" y="201"/>
                  </a:lnTo>
                  <a:lnTo>
                    <a:pt x="24" y="199"/>
                  </a:lnTo>
                  <a:lnTo>
                    <a:pt x="24" y="197"/>
                  </a:lnTo>
                  <a:lnTo>
                    <a:pt x="24" y="195"/>
                  </a:lnTo>
                  <a:lnTo>
                    <a:pt x="22" y="195"/>
                  </a:lnTo>
                  <a:lnTo>
                    <a:pt x="20" y="195"/>
                  </a:lnTo>
                  <a:lnTo>
                    <a:pt x="20" y="193"/>
                  </a:lnTo>
                  <a:lnTo>
                    <a:pt x="18" y="193"/>
                  </a:lnTo>
                  <a:lnTo>
                    <a:pt x="18" y="195"/>
                  </a:lnTo>
                  <a:lnTo>
                    <a:pt x="18" y="193"/>
                  </a:lnTo>
                  <a:lnTo>
                    <a:pt x="18" y="191"/>
                  </a:lnTo>
                  <a:lnTo>
                    <a:pt x="16" y="191"/>
                  </a:lnTo>
                  <a:lnTo>
                    <a:pt x="16" y="189"/>
                  </a:lnTo>
                  <a:lnTo>
                    <a:pt x="18" y="189"/>
                  </a:lnTo>
                  <a:lnTo>
                    <a:pt x="18" y="189"/>
                  </a:lnTo>
                  <a:lnTo>
                    <a:pt x="20" y="189"/>
                  </a:lnTo>
                  <a:lnTo>
                    <a:pt x="20" y="187"/>
                  </a:lnTo>
                  <a:lnTo>
                    <a:pt x="20" y="185"/>
                  </a:lnTo>
                  <a:lnTo>
                    <a:pt x="22" y="185"/>
                  </a:lnTo>
                  <a:lnTo>
                    <a:pt x="20" y="185"/>
                  </a:lnTo>
                  <a:lnTo>
                    <a:pt x="20" y="183"/>
                  </a:lnTo>
                  <a:lnTo>
                    <a:pt x="22" y="183"/>
                  </a:lnTo>
                  <a:lnTo>
                    <a:pt x="20" y="181"/>
                  </a:lnTo>
                  <a:lnTo>
                    <a:pt x="20" y="179"/>
                  </a:lnTo>
                  <a:lnTo>
                    <a:pt x="22" y="179"/>
                  </a:lnTo>
                  <a:lnTo>
                    <a:pt x="22" y="176"/>
                  </a:lnTo>
                  <a:lnTo>
                    <a:pt x="22" y="174"/>
                  </a:lnTo>
                  <a:lnTo>
                    <a:pt x="24" y="174"/>
                  </a:lnTo>
                  <a:lnTo>
                    <a:pt x="26" y="174"/>
                  </a:lnTo>
                  <a:lnTo>
                    <a:pt x="28" y="174"/>
                  </a:lnTo>
                  <a:lnTo>
                    <a:pt x="28" y="172"/>
                  </a:lnTo>
                  <a:lnTo>
                    <a:pt x="30" y="172"/>
                  </a:lnTo>
                  <a:lnTo>
                    <a:pt x="30" y="170"/>
                  </a:lnTo>
                  <a:lnTo>
                    <a:pt x="32" y="170"/>
                  </a:lnTo>
                  <a:lnTo>
                    <a:pt x="32" y="172"/>
                  </a:lnTo>
                  <a:lnTo>
                    <a:pt x="32" y="170"/>
                  </a:lnTo>
                  <a:lnTo>
                    <a:pt x="34" y="170"/>
                  </a:lnTo>
                  <a:lnTo>
                    <a:pt x="34" y="168"/>
                  </a:lnTo>
                  <a:lnTo>
                    <a:pt x="34" y="166"/>
                  </a:lnTo>
                  <a:lnTo>
                    <a:pt x="36" y="166"/>
                  </a:lnTo>
                  <a:lnTo>
                    <a:pt x="36" y="164"/>
                  </a:lnTo>
                  <a:lnTo>
                    <a:pt x="36" y="162"/>
                  </a:lnTo>
                  <a:lnTo>
                    <a:pt x="36" y="162"/>
                  </a:lnTo>
                  <a:lnTo>
                    <a:pt x="36" y="160"/>
                  </a:lnTo>
                  <a:lnTo>
                    <a:pt x="38" y="160"/>
                  </a:lnTo>
                  <a:lnTo>
                    <a:pt x="38" y="158"/>
                  </a:lnTo>
                  <a:lnTo>
                    <a:pt x="38" y="156"/>
                  </a:lnTo>
                  <a:lnTo>
                    <a:pt x="38" y="154"/>
                  </a:lnTo>
                  <a:lnTo>
                    <a:pt x="38" y="152"/>
                  </a:lnTo>
                  <a:lnTo>
                    <a:pt x="38" y="154"/>
                  </a:lnTo>
                  <a:lnTo>
                    <a:pt x="40" y="154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2" y="148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6" y="146"/>
                  </a:lnTo>
                  <a:lnTo>
                    <a:pt x="46" y="144"/>
                  </a:lnTo>
                  <a:lnTo>
                    <a:pt x="46" y="142"/>
                  </a:lnTo>
                  <a:lnTo>
                    <a:pt x="48" y="142"/>
                  </a:lnTo>
                  <a:lnTo>
                    <a:pt x="50" y="142"/>
                  </a:lnTo>
                  <a:lnTo>
                    <a:pt x="52" y="142"/>
                  </a:lnTo>
                  <a:lnTo>
                    <a:pt x="54" y="142"/>
                  </a:lnTo>
                  <a:lnTo>
                    <a:pt x="54" y="140"/>
                  </a:lnTo>
                  <a:lnTo>
                    <a:pt x="56" y="140"/>
                  </a:lnTo>
                  <a:lnTo>
                    <a:pt x="58" y="140"/>
                  </a:lnTo>
                  <a:lnTo>
                    <a:pt x="60" y="140"/>
                  </a:lnTo>
                  <a:lnTo>
                    <a:pt x="60" y="140"/>
                  </a:lnTo>
                  <a:lnTo>
                    <a:pt x="62" y="140"/>
                  </a:lnTo>
                  <a:lnTo>
                    <a:pt x="64" y="140"/>
                  </a:lnTo>
                  <a:lnTo>
                    <a:pt x="64" y="138"/>
                  </a:lnTo>
                  <a:lnTo>
                    <a:pt x="64" y="136"/>
                  </a:lnTo>
                  <a:lnTo>
                    <a:pt x="64" y="134"/>
                  </a:lnTo>
                  <a:lnTo>
                    <a:pt x="62" y="134"/>
                  </a:lnTo>
                  <a:lnTo>
                    <a:pt x="62" y="132"/>
                  </a:lnTo>
                  <a:lnTo>
                    <a:pt x="60" y="132"/>
                  </a:lnTo>
                  <a:lnTo>
                    <a:pt x="60" y="130"/>
                  </a:lnTo>
                  <a:lnTo>
                    <a:pt x="60" y="128"/>
                  </a:lnTo>
                  <a:lnTo>
                    <a:pt x="58" y="128"/>
                  </a:lnTo>
                  <a:lnTo>
                    <a:pt x="58" y="126"/>
                  </a:lnTo>
                  <a:lnTo>
                    <a:pt x="56" y="126"/>
                  </a:lnTo>
                  <a:lnTo>
                    <a:pt x="56" y="124"/>
                  </a:lnTo>
                  <a:lnTo>
                    <a:pt x="58" y="124"/>
                  </a:lnTo>
                  <a:lnTo>
                    <a:pt x="58" y="122"/>
                  </a:lnTo>
                  <a:lnTo>
                    <a:pt x="58" y="120"/>
                  </a:lnTo>
                  <a:lnTo>
                    <a:pt x="58" y="118"/>
                  </a:lnTo>
                  <a:lnTo>
                    <a:pt x="56" y="118"/>
                  </a:lnTo>
                  <a:lnTo>
                    <a:pt x="58" y="118"/>
                  </a:lnTo>
                  <a:lnTo>
                    <a:pt x="58" y="116"/>
                  </a:lnTo>
                  <a:lnTo>
                    <a:pt x="58" y="114"/>
                  </a:lnTo>
                  <a:lnTo>
                    <a:pt x="58" y="112"/>
                  </a:lnTo>
                  <a:lnTo>
                    <a:pt x="58" y="110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6" y="106"/>
                  </a:lnTo>
                  <a:lnTo>
                    <a:pt x="54" y="106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56" y="102"/>
                  </a:lnTo>
                  <a:lnTo>
                    <a:pt x="54" y="102"/>
                  </a:lnTo>
                  <a:lnTo>
                    <a:pt x="54" y="100"/>
                  </a:lnTo>
                  <a:lnTo>
                    <a:pt x="54" y="98"/>
                  </a:lnTo>
                  <a:lnTo>
                    <a:pt x="54" y="96"/>
                  </a:lnTo>
                  <a:lnTo>
                    <a:pt x="56" y="96"/>
                  </a:lnTo>
                  <a:lnTo>
                    <a:pt x="56" y="94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8"/>
                  </a:lnTo>
                  <a:lnTo>
                    <a:pt x="60" y="88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4" y="82"/>
                  </a:lnTo>
                  <a:lnTo>
                    <a:pt x="64" y="80"/>
                  </a:lnTo>
                  <a:lnTo>
                    <a:pt x="64" y="78"/>
                  </a:lnTo>
                  <a:lnTo>
                    <a:pt x="64" y="76"/>
                  </a:lnTo>
                  <a:lnTo>
                    <a:pt x="64" y="74"/>
                  </a:lnTo>
                  <a:lnTo>
                    <a:pt x="64" y="72"/>
                  </a:lnTo>
                  <a:lnTo>
                    <a:pt x="64" y="70"/>
                  </a:lnTo>
                  <a:lnTo>
                    <a:pt x="64" y="68"/>
                  </a:lnTo>
                  <a:lnTo>
                    <a:pt x="64" y="66"/>
                  </a:lnTo>
                  <a:lnTo>
                    <a:pt x="66" y="66"/>
                  </a:lnTo>
                  <a:lnTo>
                    <a:pt x="66" y="64"/>
                  </a:lnTo>
                  <a:lnTo>
                    <a:pt x="66" y="62"/>
                  </a:lnTo>
                  <a:lnTo>
                    <a:pt x="68" y="62"/>
                  </a:lnTo>
                  <a:lnTo>
                    <a:pt x="68" y="60"/>
                  </a:lnTo>
                  <a:lnTo>
                    <a:pt x="66" y="60"/>
                  </a:lnTo>
                  <a:lnTo>
                    <a:pt x="66" y="58"/>
                  </a:lnTo>
                  <a:lnTo>
                    <a:pt x="68" y="58"/>
                  </a:lnTo>
                  <a:lnTo>
                    <a:pt x="68" y="56"/>
                  </a:lnTo>
                  <a:lnTo>
                    <a:pt x="68" y="54"/>
                  </a:lnTo>
                  <a:lnTo>
                    <a:pt x="68" y="52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0"/>
                  </a:lnTo>
                  <a:lnTo>
                    <a:pt x="70" y="50"/>
                  </a:lnTo>
                  <a:lnTo>
                    <a:pt x="70" y="48"/>
                  </a:lnTo>
                  <a:lnTo>
                    <a:pt x="72" y="48"/>
                  </a:lnTo>
                  <a:lnTo>
                    <a:pt x="72" y="46"/>
                  </a:lnTo>
                  <a:lnTo>
                    <a:pt x="72" y="44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72" y="44"/>
                  </a:lnTo>
                  <a:lnTo>
                    <a:pt x="70" y="44"/>
                  </a:lnTo>
                  <a:lnTo>
                    <a:pt x="70" y="42"/>
                  </a:lnTo>
                  <a:lnTo>
                    <a:pt x="72" y="42"/>
                  </a:lnTo>
                  <a:lnTo>
                    <a:pt x="72" y="40"/>
                  </a:lnTo>
                  <a:lnTo>
                    <a:pt x="72" y="38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78" y="36"/>
                  </a:lnTo>
                  <a:lnTo>
                    <a:pt x="80" y="36"/>
                  </a:lnTo>
                  <a:lnTo>
                    <a:pt x="80" y="38"/>
                  </a:lnTo>
                  <a:lnTo>
                    <a:pt x="80" y="36"/>
                  </a:lnTo>
                  <a:lnTo>
                    <a:pt x="82" y="36"/>
                  </a:lnTo>
                  <a:lnTo>
                    <a:pt x="82" y="38"/>
                  </a:lnTo>
                  <a:lnTo>
                    <a:pt x="84" y="38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6" y="40"/>
                  </a:lnTo>
                  <a:lnTo>
                    <a:pt x="88" y="40"/>
                  </a:lnTo>
                  <a:lnTo>
                    <a:pt x="88" y="42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88" y="44"/>
                  </a:lnTo>
                  <a:lnTo>
                    <a:pt x="90" y="44"/>
                  </a:lnTo>
                  <a:lnTo>
                    <a:pt x="90" y="46"/>
                  </a:lnTo>
                  <a:lnTo>
                    <a:pt x="90" y="48"/>
                  </a:lnTo>
                  <a:lnTo>
                    <a:pt x="92" y="48"/>
                  </a:lnTo>
                  <a:lnTo>
                    <a:pt x="94" y="48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8" y="46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100" y="44"/>
                  </a:lnTo>
                  <a:lnTo>
                    <a:pt x="102" y="44"/>
                  </a:lnTo>
                  <a:lnTo>
                    <a:pt x="102" y="42"/>
                  </a:lnTo>
                  <a:lnTo>
                    <a:pt x="104" y="40"/>
                  </a:lnTo>
                  <a:lnTo>
                    <a:pt x="104" y="38"/>
                  </a:lnTo>
                  <a:lnTo>
                    <a:pt x="106" y="36"/>
                  </a:lnTo>
                  <a:lnTo>
                    <a:pt x="106" y="34"/>
                  </a:lnTo>
                  <a:lnTo>
                    <a:pt x="106" y="32"/>
                  </a:lnTo>
                  <a:lnTo>
                    <a:pt x="108" y="32"/>
                  </a:lnTo>
                  <a:lnTo>
                    <a:pt x="108" y="30"/>
                  </a:lnTo>
                  <a:lnTo>
                    <a:pt x="108" y="28"/>
                  </a:lnTo>
                  <a:lnTo>
                    <a:pt x="108" y="26"/>
                  </a:lnTo>
                  <a:lnTo>
                    <a:pt x="110" y="26"/>
                  </a:lnTo>
                  <a:lnTo>
                    <a:pt x="110" y="24"/>
                  </a:lnTo>
                  <a:lnTo>
                    <a:pt x="110" y="22"/>
                  </a:lnTo>
                  <a:lnTo>
                    <a:pt x="110" y="20"/>
                  </a:lnTo>
                  <a:lnTo>
                    <a:pt x="112" y="18"/>
                  </a:lnTo>
                  <a:lnTo>
                    <a:pt x="114" y="14"/>
                  </a:lnTo>
                  <a:lnTo>
                    <a:pt x="114" y="12"/>
                  </a:lnTo>
                  <a:lnTo>
                    <a:pt x="114" y="10"/>
                  </a:lnTo>
                  <a:lnTo>
                    <a:pt x="116" y="8"/>
                  </a:lnTo>
                  <a:lnTo>
                    <a:pt x="116" y="6"/>
                  </a:lnTo>
                  <a:lnTo>
                    <a:pt x="116" y="4"/>
                  </a:lnTo>
                  <a:lnTo>
                    <a:pt x="118" y="4"/>
                  </a:lnTo>
                  <a:lnTo>
                    <a:pt x="118" y="2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60" y="16"/>
                  </a:lnTo>
                  <a:lnTo>
                    <a:pt x="162" y="16"/>
                  </a:lnTo>
                  <a:lnTo>
                    <a:pt x="164" y="16"/>
                  </a:lnTo>
                  <a:lnTo>
                    <a:pt x="164" y="18"/>
                  </a:lnTo>
                  <a:lnTo>
                    <a:pt x="166" y="18"/>
                  </a:lnTo>
                  <a:lnTo>
                    <a:pt x="170" y="20"/>
                  </a:lnTo>
                  <a:lnTo>
                    <a:pt x="172" y="20"/>
                  </a:lnTo>
                  <a:lnTo>
                    <a:pt x="176" y="22"/>
                  </a:lnTo>
                  <a:lnTo>
                    <a:pt x="180" y="22"/>
                  </a:lnTo>
                  <a:lnTo>
                    <a:pt x="180" y="24"/>
                  </a:lnTo>
                  <a:lnTo>
                    <a:pt x="184" y="24"/>
                  </a:lnTo>
                  <a:lnTo>
                    <a:pt x="186" y="26"/>
                  </a:lnTo>
                  <a:lnTo>
                    <a:pt x="188" y="26"/>
                  </a:lnTo>
                  <a:lnTo>
                    <a:pt x="190" y="26"/>
                  </a:lnTo>
                  <a:lnTo>
                    <a:pt x="194" y="28"/>
                  </a:lnTo>
                  <a:lnTo>
                    <a:pt x="196" y="28"/>
                  </a:lnTo>
                  <a:lnTo>
                    <a:pt x="200" y="30"/>
                  </a:lnTo>
                  <a:lnTo>
                    <a:pt x="204" y="32"/>
                  </a:lnTo>
                  <a:lnTo>
                    <a:pt x="206" y="32"/>
                  </a:lnTo>
                  <a:lnTo>
                    <a:pt x="212" y="34"/>
                  </a:lnTo>
                  <a:lnTo>
                    <a:pt x="214" y="34"/>
                  </a:lnTo>
                  <a:lnTo>
                    <a:pt x="216" y="36"/>
                  </a:lnTo>
                  <a:lnTo>
                    <a:pt x="218" y="36"/>
                  </a:lnTo>
                  <a:lnTo>
                    <a:pt x="220" y="36"/>
                  </a:lnTo>
                  <a:lnTo>
                    <a:pt x="222" y="38"/>
                  </a:lnTo>
                  <a:lnTo>
                    <a:pt x="226" y="38"/>
                  </a:lnTo>
                  <a:lnTo>
                    <a:pt x="228" y="38"/>
                  </a:lnTo>
                  <a:lnTo>
                    <a:pt x="228" y="40"/>
                  </a:lnTo>
                  <a:lnTo>
                    <a:pt x="228" y="40"/>
                  </a:lnTo>
                  <a:lnTo>
                    <a:pt x="230" y="40"/>
                  </a:lnTo>
                  <a:lnTo>
                    <a:pt x="232" y="40"/>
                  </a:lnTo>
                  <a:lnTo>
                    <a:pt x="232" y="42"/>
                  </a:lnTo>
                  <a:lnTo>
                    <a:pt x="234" y="42"/>
                  </a:lnTo>
                  <a:lnTo>
                    <a:pt x="236" y="42"/>
                  </a:lnTo>
                  <a:lnTo>
                    <a:pt x="238" y="42"/>
                  </a:lnTo>
                  <a:lnTo>
                    <a:pt x="240" y="44"/>
                  </a:lnTo>
                  <a:lnTo>
                    <a:pt x="242" y="44"/>
                  </a:lnTo>
                  <a:lnTo>
                    <a:pt x="244" y="44"/>
                  </a:lnTo>
                  <a:lnTo>
                    <a:pt x="246" y="44"/>
                  </a:lnTo>
                  <a:lnTo>
                    <a:pt x="246" y="44"/>
                  </a:lnTo>
                  <a:lnTo>
                    <a:pt x="250" y="44"/>
                  </a:lnTo>
                  <a:lnTo>
                    <a:pt x="252" y="44"/>
                  </a:lnTo>
                  <a:lnTo>
                    <a:pt x="252" y="46"/>
                  </a:lnTo>
                  <a:lnTo>
                    <a:pt x="254" y="46"/>
                  </a:lnTo>
                  <a:lnTo>
                    <a:pt x="256" y="46"/>
                  </a:lnTo>
                  <a:lnTo>
                    <a:pt x="258" y="46"/>
                  </a:lnTo>
                  <a:lnTo>
                    <a:pt x="260" y="48"/>
                  </a:lnTo>
                  <a:lnTo>
                    <a:pt x="262" y="48"/>
                  </a:lnTo>
                  <a:lnTo>
                    <a:pt x="264" y="48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1104">
              <a:extLst>
                <a:ext uri="{FF2B5EF4-FFF2-40B4-BE49-F238E27FC236}">
                  <a16:creationId xmlns:a16="http://schemas.microsoft.com/office/drawing/2014/main" id="{952C3661-41EE-4C54-1822-ADAD84653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2500" y="2613025"/>
              <a:ext cx="446088" cy="987425"/>
            </a:xfrm>
            <a:custGeom>
              <a:avLst/>
              <a:gdLst>
                <a:gd name="T0" fmla="*/ 30 w 281"/>
                <a:gd name="T1" fmla="*/ 503 h 622"/>
                <a:gd name="T2" fmla="*/ 85 w 281"/>
                <a:gd name="T3" fmla="*/ 525 h 622"/>
                <a:gd name="T4" fmla="*/ 103 w 281"/>
                <a:gd name="T5" fmla="*/ 511 h 622"/>
                <a:gd name="T6" fmla="*/ 18 w 281"/>
                <a:gd name="T7" fmla="*/ 457 h 622"/>
                <a:gd name="T8" fmla="*/ 44 w 281"/>
                <a:gd name="T9" fmla="*/ 467 h 622"/>
                <a:gd name="T10" fmla="*/ 32 w 281"/>
                <a:gd name="T11" fmla="*/ 459 h 622"/>
                <a:gd name="T12" fmla="*/ 26 w 281"/>
                <a:gd name="T13" fmla="*/ 247 h 622"/>
                <a:gd name="T14" fmla="*/ 58 w 281"/>
                <a:gd name="T15" fmla="*/ 233 h 622"/>
                <a:gd name="T16" fmla="*/ 50 w 281"/>
                <a:gd name="T17" fmla="*/ 225 h 622"/>
                <a:gd name="T18" fmla="*/ 44 w 281"/>
                <a:gd name="T19" fmla="*/ 44 h 622"/>
                <a:gd name="T20" fmla="*/ 175 w 281"/>
                <a:gd name="T21" fmla="*/ 56 h 622"/>
                <a:gd name="T22" fmla="*/ 207 w 281"/>
                <a:gd name="T23" fmla="*/ 84 h 622"/>
                <a:gd name="T24" fmla="*/ 185 w 281"/>
                <a:gd name="T25" fmla="*/ 132 h 622"/>
                <a:gd name="T26" fmla="*/ 157 w 281"/>
                <a:gd name="T27" fmla="*/ 189 h 622"/>
                <a:gd name="T28" fmla="*/ 151 w 281"/>
                <a:gd name="T29" fmla="*/ 233 h 622"/>
                <a:gd name="T30" fmla="*/ 175 w 281"/>
                <a:gd name="T31" fmla="*/ 289 h 622"/>
                <a:gd name="T32" fmla="*/ 195 w 281"/>
                <a:gd name="T33" fmla="*/ 331 h 622"/>
                <a:gd name="T34" fmla="*/ 217 w 281"/>
                <a:gd name="T35" fmla="*/ 381 h 622"/>
                <a:gd name="T36" fmla="*/ 239 w 281"/>
                <a:gd name="T37" fmla="*/ 429 h 622"/>
                <a:gd name="T38" fmla="*/ 257 w 281"/>
                <a:gd name="T39" fmla="*/ 473 h 622"/>
                <a:gd name="T40" fmla="*/ 271 w 281"/>
                <a:gd name="T41" fmla="*/ 517 h 622"/>
                <a:gd name="T42" fmla="*/ 275 w 281"/>
                <a:gd name="T43" fmla="*/ 551 h 622"/>
                <a:gd name="T44" fmla="*/ 251 w 281"/>
                <a:gd name="T45" fmla="*/ 577 h 622"/>
                <a:gd name="T46" fmla="*/ 235 w 281"/>
                <a:gd name="T47" fmla="*/ 606 h 622"/>
                <a:gd name="T48" fmla="*/ 199 w 281"/>
                <a:gd name="T49" fmla="*/ 612 h 622"/>
                <a:gd name="T50" fmla="*/ 143 w 281"/>
                <a:gd name="T51" fmla="*/ 598 h 622"/>
                <a:gd name="T52" fmla="*/ 119 w 281"/>
                <a:gd name="T53" fmla="*/ 579 h 622"/>
                <a:gd name="T54" fmla="*/ 117 w 281"/>
                <a:gd name="T55" fmla="*/ 573 h 622"/>
                <a:gd name="T56" fmla="*/ 115 w 281"/>
                <a:gd name="T57" fmla="*/ 537 h 622"/>
                <a:gd name="T58" fmla="*/ 105 w 281"/>
                <a:gd name="T59" fmla="*/ 513 h 622"/>
                <a:gd name="T60" fmla="*/ 95 w 281"/>
                <a:gd name="T61" fmla="*/ 507 h 622"/>
                <a:gd name="T62" fmla="*/ 77 w 281"/>
                <a:gd name="T63" fmla="*/ 479 h 622"/>
                <a:gd name="T64" fmla="*/ 58 w 281"/>
                <a:gd name="T65" fmla="*/ 453 h 622"/>
                <a:gd name="T66" fmla="*/ 28 w 281"/>
                <a:gd name="T67" fmla="*/ 431 h 622"/>
                <a:gd name="T68" fmla="*/ 22 w 281"/>
                <a:gd name="T69" fmla="*/ 407 h 622"/>
                <a:gd name="T70" fmla="*/ 20 w 281"/>
                <a:gd name="T71" fmla="*/ 381 h 622"/>
                <a:gd name="T72" fmla="*/ 20 w 281"/>
                <a:gd name="T73" fmla="*/ 359 h 622"/>
                <a:gd name="T74" fmla="*/ 10 w 281"/>
                <a:gd name="T75" fmla="*/ 319 h 622"/>
                <a:gd name="T76" fmla="*/ 12 w 281"/>
                <a:gd name="T77" fmla="*/ 295 h 622"/>
                <a:gd name="T78" fmla="*/ 18 w 281"/>
                <a:gd name="T79" fmla="*/ 277 h 622"/>
                <a:gd name="T80" fmla="*/ 14 w 281"/>
                <a:gd name="T81" fmla="*/ 239 h 622"/>
                <a:gd name="T82" fmla="*/ 24 w 281"/>
                <a:gd name="T83" fmla="*/ 233 h 622"/>
                <a:gd name="T84" fmla="*/ 22 w 281"/>
                <a:gd name="T85" fmla="*/ 245 h 622"/>
                <a:gd name="T86" fmla="*/ 32 w 281"/>
                <a:gd name="T87" fmla="*/ 253 h 622"/>
                <a:gd name="T88" fmla="*/ 30 w 281"/>
                <a:gd name="T89" fmla="*/ 229 h 622"/>
                <a:gd name="T90" fmla="*/ 46 w 281"/>
                <a:gd name="T91" fmla="*/ 225 h 622"/>
                <a:gd name="T92" fmla="*/ 60 w 281"/>
                <a:gd name="T93" fmla="*/ 231 h 622"/>
                <a:gd name="T94" fmla="*/ 54 w 281"/>
                <a:gd name="T95" fmla="*/ 227 h 622"/>
                <a:gd name="T96" fmla="*/ 34 w 281"/>
                <a:gd name="T97" fmla="*/ 215 h 622"/>
                <a:gd name="T98" fmla="*/ 22 w 281"/>
                <a:gd name="T99" fmla="*/ 227 h 622"/>
                <a:gd name="T100" fmla="*/ 12 w 281"/>
                <a:gd name="T101" fmla="*/ 207 h 622"/>
                <a:gd name="T102" fmla="*/ 12 w 281"/>
                <a:gd name="T103" fmla="*/ 197 h 622"/>
                <a:gd name="T104" fmla="*/ 12 w 281"/>
                <a:gd name="T105" fmla="*/ 193 h 622"/>
                <a:gd name="T106" fmla="*/ 8 w 281"/>
                <a:gd name="T107" fmla="*/ 158 h 622"/>
                <a:gd name="T108" fmla="*/ 12 w 281"/>
                <a:gd name="T109" fmla="*/ 132 h 622"/>
                <a:gd name="T110" fmla="*/ 22 w 281"/>
                <a:gd name="T111" fmla="*/ 104 h 622"/>
                <a:gd name="T112" fmla="*/ 18 w 281"/>
                <a:gd name="T113" fmla="*/ 68 h 622"/>
                <a:gd name="T114" fmla="*/ 30 w 281"/>
                <a:gd name="T115" fmla="*/ 66 h 622"/>
                <a:gd name="T116" fmla="*/ 34 w 281"/>
                <a:gd name="T117" fmla="*/ 58 h 622"/>
                <a:gd name="T118" fmla="*/ 40 w 281"/>
                <a:gd name="T119" fmla="*/ 52 h 622"/>
                <a:gd name="T120" fmla="*/ 60 w 281"/>
                <a:gd name="T121" fmla="*/ 24 h 622"/>
                <a:gd name="T122" fmla="*/ 64 w 281"/>
                <a:gd name="T123" fmla="*/ 0 h 622"/>
                <a:gd name="T124" fmla="*/ 109 w 281"/>
                <a:gd name="T125" fmla="*/ 24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1" h="622">
                  <a:moveTo>
                    <a:pt x="64" y="535"/>
                  </a:moveTo>
                  <a:lnTo>
                    <a:pt x="64" y="537"/>
                  </a:lnTo>
                  <a:lnTo>
                    <a:pt x="66" y="537"/>
                  </a:lnTo>
                  <a:lnTo>
                    <a:pt x="66" y="539"/>
                  </a:lnTo>
                  <a:lnTo>
                    <a:pt x="66" y="541"/>
                  </a:lnTo>
                  <a:lnTo>
                    <a:pt x="66" y="543"/>
                  </a:lnTo>
                  <a:lnTo>
                    <a:pt x="66" y="545"/>
                  </a:lnTo>
                  <a:lnTo>
                    <a:pt x="68" y="545"/>
                  </a:lnTo>
                  <a:lnTo>
                    <a:pt x="68" y="547"/>
                  </a:lnTo>
                  <a:lnTo>
                    <a:pt x="68" y="549"/>
                  </a:lnTo>
                  <a:lnTo>
                    <a:pt x="70" y="549"/>
                  </a:lnTo>
                  <a:lnTo>
                    <a:pt x="70" y="551"/>
                  </a:lnTo>
                  <a:lnTo>
                    <a:pt x="68" y="551"/>
                  </a:lnTo>
                  <a:lnTo>
                    <a:pt x="66" y="551"/>
                  </a:lnTo>
                  <a:lnTo>
                    <a:pt x="66" y="549"/>
                  </a:lnTo>
                  <a:lnTo>
                    <a:pt x="66" y="551"/>
                  </a:lnTo>
                  <a:lnTo>
                    <a:pt x="66" y="549"/>
                  </a:lnTo>
                  <a:lnTo>
                    <a:pt x="64" y="549"/>
                  </a:lnTo>
                  <a:lnTo>
                    <a:pt x="64" y="547"/>
                  </a:lnTo>
                  <a:lnTo>
                    <a:pt x="64" y="545"/>
                  </a:lnTo>
                  <a:lnTo>
                    <a:pt x="64" y="543"/>
                  </a:lnTo>
                  <a:lnTo>
                    <a:pt x="64" y="541"/>
                  </a:lnTo>
                  <a:lnTo>
                    <a:pt x="64" y="539"/>
                  </a:lnTo>
                  <a:lnTo>
                    <a:pt x="64" y="537"/>
                  </a:lnTo>
                  <a:lnTo>
                    <a:pt x="62" y="537"/>
                  </a:lnTo>
                  <a:lnTo>
                    <a:pt x="64" y="537"/>
                  </a:lnTo>
                  <a:lnTo>
                    <a:pt x="64" y="535"/>
                  </a:lnTo>
                  <a:lnTo>
                    <a:pt x="62" y="535"/>
                  </a:lnTo>
                  <a:lnTo>
                    <a:pt x="64" y="535"/>
                  </a:lnTo>
                  <a:close/>
                  <a:moveTo>
                    <a:pt x="30" y="503"/>
                  </a:moveTo>
                  <a:lnTo>
                    <a:pt x="30" y="505"/>
                  </a:lnTo>
                  <a:lnTo>
                    <a:pt x="32" y="505"/>
                  </a:lnTo>
                  <a:lnTo>
                    <a:pt x="32" y="507"/>
                  </a:lnTo>
                  <a:lnTo>
                    <a:pt x="34" y="507"/>
                  </a:lnTo>
                  <a:lnTo>
                    <a:pt x="34" y="509"/>
                  </a:lnTo>
                  <a:lnTo>
                    <a:pt x="32" y="509"/>
                  </a:lnTo>
                  <a:lnTo>
                    <a:pt x="30" y="509"/>
                  </a:lnTo>
                  <a:lnTo>
                    <a:pt x="30" y="507"/>
                  </a:lnTo>
                  <a:lnTo>
                    <a:pt x="28" y="507"/>
                  </a:lnTo>
                  <a:lnTo>
                    <a:pt x="28" y="505"/>
                  </a:lnTo>
                  <a:lnTo>
                    <a:pt x="28" y="503"/>
                  </a:lnTo>
                  <a:lnTo>
                    <a:pt x="30" y="503"/>
                  </a:lnTo>
                  <a:lnTo>
                    <a:pt x="30" y="505"/>
                  </a:lnTo>
                  <a:lnTo>
                    <a:pt x="30" y="503"/>
                  </a:lnTo>
                  <a:lnTo>
                    <a:pt x="30" y="505"/>
                  </a:lnTo>
                  <a:lnTo>
                    <a:pt x="30" y="503"/>
                  </a:lnTo>
                  <a:close/>
                  <a:moveTo>
                    <a:pt x="74" y="513"/>
                  </a:moveTo>
                  <a:lnTo>
                    <a:pt x="77" y="513"/>
                  </a:lnTo>
                  <a:lnTo>
                    <a:pt x="77" y="515"/>
                  </a:lnTo>
                  <a:lnTo>
                    <a:pt x="79" y="515"/>
                  </a:lnTo>
                  <a:lnTo>
                    <a:pt x="77" y="515"/>
                  </a:lnTo>
                  <a:lnTo>
                    <a:pt x="79" y="515"/>
                  </a:lnTo>
                  <a:lnTo>
                    <a:pt x="79" y="517"/>
                  </a:lnTo>
                  <a:lnTo>
                    <a:pt x="81" y="517"/>
                  </a:lnTo>
                  <a:lnTo>
                    <a:pt x="81" y="519"/>
                  </a:lnTo>
                  <a:lnTo>
                    <a:pt x="83" y="519"/>
                  </a:lnTo>
                  <a:lnTo>
                    <a:pt x="83" y="521"/>
                  </a:lnTo>
                  <a:lnTo>
                    <a:pt x="83" y="523"/>
                  </a:lnTo>
                  <a:lnTo>
                    <a:pt x="85" y="523"/>
                  </a:lnTo>
                  <a:lnTo>
                    <a:pt x="85" y="525"/>
                  </a:lnTo>
                  <a:lnTo>
                    <a:pt x="85" y="527"/>
                  </a:lnTo>
                  <a:lnTo>
                    <a:pt x="83" y="527"/>
                  </a:lnTo>
                  <a:lnTo>
                    <a:pt x="83" y="525"/>
                  </a:lnTo>
                  <a:lnTo>
                    <a:pt x="81" y="525"/>
                  </a:lnTo>
                  <a:lnTo>
                    <a:pt x="79" y="525"/>
                  </a:lnTo>
                  <a:lnTo>
                    <a:pt x="79" y="523"/>
                  </a:lnTo>
                  <a:lnTo>
                    <a:pt x="77" y="523"/>
                  </a:lnTo>
                  <a:lnTo>
                    <a:pt x="77" y="521"/>
                  </a:lnTo>
                  <a:lnTo>
                    <a:pt x="79" y="521"/>
                  </a:lnTo>
                  <a:lnTo>
                    <a:pt x="79" y="519"/>
                  </a:lnTo>
                  <a:lnTo>
                    <a:pt x="79" y="521"/>
                  </a:lnTo>
                  <a:lnTo>
                    <a:pt x="79" y="519"/>
                  </a:lnTo>
                  <a:lnTo>
                    <a:pt x="79" y="517"/>
                  </a:lnTo>
                  <a:lnTo>
                    <a:pt x="77" y="517"/>
                  </a:lnTo>
                  <a:lnTo>
                    <a:pt x="77" y="515"/>
                  </a:lnTo>
                  <a:lnTo>
                    <a:pt x="74" y="515"/>
                  </a:lnTo>
                  <a:lnTo>
                    <a:pt x="74" y="513"/>
                  </a:lnTo>
                  <a:close/>
                  <a:moveTo>
                    <a:pt x="58" y="503"/>
                  </a:moveTo>
                  <a:lnTo>
                    <a:pt x="58" y="505"/>
                  </a:lnTo>
                  <a:lnTo>
                    <a:pt x="56" y="505"/>
                  </a:lnTo>
                  <a:lnTo>
                    <a:pt x="56" y="503"/>
                  </a:lnTo>
                  <a:lnTo>
                    <a:pt x="58" y="503"/>
                  </a:lnTo>
                  <a:close/>
                  <a:moveTo>
                    <a:pt x="107" y="519"/>
                  </a:moveTo>
                  <a:lnTo>
                    <a:pt x="107" y="519"/>
                  </a:lnTo>
                  <a:lnTo>
                    <a:pt x="107" y="519"/>
                  </a:lnTo>
                  <a:close/>
                  <a:moveTo>
                    <a:pt x="109" y="519"/>
                  </a:moveTo>
                  <a:lnTo>
                    <a:pt x="107" y="519"/>
                  </a:lnTo>
                  <a:lnTo>
                    <a:pt x="107" y="517"/>
                  </a:lnTo>
                  <a:lnTo>
                    <a:pt x="109" y="519"/>
                  </a:lnTo>
                  <a:close/>
                  <a:moveTo>
                    <a:pt x="103" y="511"/>
                  </a:moveTo>
                  <a:lnTo>
                    <a:pt x="103" y="509"/>
                  </a:lnTo>
                  <a:lnTo>
                    <a:pt x="103" y="511"/>
                  </a:lnTo>
                  <a:close/>
                  <a:moveTo>
                    <a:pt x="105" y="511"/>
                  </a:moveTo>
                  <a:lnTo>
                    <a:pt x="105" y="509"/>
                  </a:lnTo>
                  <a:lnTo>
                    <a:pt x="105" y="511"/>
                  </a:lnTo>
                  <a:close/>
                  <a:moveTo>
                    <a:pt x="99" y="505"/>
                  </a:moveTo>
                  <a:lnTo>
                    <a:pt x="101" y="505"/>
                  </a:lnTo>
                  <a:lnTo>
                    <a:pt x="99" y="505"/>
                  </a:lnTo>
                  <a:lnTo>
                    <a:pt x="101" y="505"/>
                  </a:lnTo>
                  <a:lnTo>
                    <a:pt x="99" y="505"/>
                  </a:lnTo>
                  <a:close/>
                  <a:moveTo>
                    <a:pt x="52" y="471"/>
                  </a:moveTo>
                  <a:lnTo>
                    <a:pt x="54" y="471"/>
                  </a:lnTo>
                  <a:lnTo>
                    <a:pt x="52" y="471"/>
                  </a:lnTo>
                  <a:close/>
                  <a:moveTo>
                    <a:pt x="26" y="457"/>
                  </a:moveTo>
                  <a:lnTo>
                    <a:pt x="28" y="457"/>
                  </a:lnTo>
                  <a:lnTo>
                    <a:pt x="26" y="457"/>
                  </a:lnTo>
                  <a:lnTo>
                    <a:pt x="26" y="459"/>
                  </a:lnTo>
                  <a:lnTo>
                    <a:pt x="26" y="461"/>
                  </a:lnTo>
                  <a:lnTo>
                    <a:pt x="28" y="461"/>
                  </a:lnTo>
                  <a:lnTo>
                    <a:pt x="26" y="461"/>
                  </a:lnTo>
                  <a:lnTo>
                    <a:pt x="28" y="461"/>
                  </a:lnTo>
                  <a:lnTo>
                    <a:pt x="28" y="463"/>
                  </a:lnTo>
                  <a:lnTo>
                    <a:pt x="26" y="463"/>
                  </a:lnTo>
                  <a:lnTo>
                    <a:pt x="24" y="463"/>
                  </a:lnTo>
                  <a:lnTo>
                    <a:pt x="22" y="463"/>
                  </a:lnTo>
                  <a:lnTo>
                    <a:pt x="20" y="463"/>
                  </a:lnTo>
                  <a:lnTo>
                    <a:pt x="20" y="461"/>
                  </a:lnTo>
                  <a:lnTo>
                    <a:pt x="18" y="461"/>
                  </a:lnTo>
                  <a:lnTo>
                    <a:pt x="18" y="459"/>
                  </a:lnTo>
                  <a:lnTo>
                    <a:pt x="18" y="457"/>
                  </a:lnTo>
                  <a:lnTo>
                    <a:pt x="18" y="455"/>
                  </a:lnTo>
                  <a:lnTo>
                    <a:pt x="20" y="455"/>
                  </a:lnTo>
                  <a:lnTo>
                    <a:pt x="22" y="455"/>
                  </a:lnTo>
                  <a:lnTo>
                    <a:pt x="24" y="455"/>
                  </a:lnTo>
                  <a:lnTo>
                    <a:pt x="24" y="457"/>
                  </a:lnTo>
                  <a:lnTo>
                    <a:pt x="26" y="457"/>
                  </a:lnTo>
                  <a:close/>
                  <a:moveTo>
                    <a:pt x="14" y="451"/>
                  </a:moveTo>
                  <a:lnTo>
                    <a:pt x="14" y="453"/>
                  </a:lnTo>
                  <a:lnTo>
                    <a:pt x="16" y="453"/>
                  </a:lnTo>
                  <a:lnTo>
                    <a:pt x="16" y="455"/>
                  </a:lnTo>
                  <a:lnTo>
                    <a:pt x="14" y="455"/>
                  </a:lnTo>
                  <a:lnTo>
                    <a:pt x="14" y="453"/>
                  </a:lnTo>
                  <a:lnTo>
                    <a:pt x="12" y="453"/>
                  </a:lnTo>
                  <a:lnTo>
                    <a:pt x="12" y="451"/>
                  </a:lnTo>
                  <a:lnTo>
                    <a:pt x="10" y="451"/>
                  </a:lnTo>
                  <a:lnTo>
                    <a:pt x="12" y="451"/>
                  </a:lnTo>
                  <a:lnTo>
                    <a:pt x="14" y="451"/>
                  </a:lnTo>
                  <a:close/>
                  <a:moveTo>
                    <a:pt x="34" y="457"/>
                  </a:moveTo>
                  <a:lnTo>
                    <a:pt x="34" y="459"/>
                  </a:lnTo>
                  <a:lnTo>
                    <a:pt x="36" y="459"/>
                  </a:lnTo>
                  <a:lnTo>
                    <a:pt x="36" y="461"/>
                  </a:lnTo>
                  <a:lnTo>
                    <a:pt x="38" y="461"/>
                  </a:lnTo>
                  <a:lnTo>
                    <a:pt x="40" y="461"/>
                  </a:lnTo>
                  <a:lnTo>
                    <a:pt x="40" y="463"/>
                  </a:lnTo>
                  <a:lnTo>
                    <a:pt x="42" y="463"/>
                  </a:lnTo>
                  <a:lnTo>
                    <a:pt x="40" y="463"/>
                  </a:lnTo>
                  <a:lnTo>
                    <a:pt x="42" y="463"/>
                  </a:lnTo>
                  <a:lnTo>
                    <a:pt x="42" y="465"/>
                  </a:lnTo>
                  <a:lnTo>
                    <a:pt x="44" y="465"/>
                  </a:lnTo>
                  <a:lnTo>
                    <a:pt x="44" y="467"/>
                  </a:lnTo>
                  <a:lnTo>
                    <a:pt x="46" y="467"/>
                  </a:lnTo>
                  <a:lnTo>
                    <a:pt x="46" y="465"/>
                  </a:lnTo>
                  <a:lnTo>
                    <a:pt x="48" y="465"/>
                  </a:lnTo>
                  <a:lnTo>
                    <a:pt x="48" y="467"/>
                  </a:lnTo>
                  <a:lnTo>
                    <a:pt x="50" y="467"/>
                  </a:lnTo>
                  <a:lnTo>
                    <a:pt x="48" y="467"/>
                  </a:lnTo>
                  <a:lnTo>
                    <a:pt x="48" y="469"/>
                  </a:lnTo>
                  <a:lnTo>
                    <a:pt x="46" y="469"/>
                  </a:lnTo>
                  <a:lnTo>
                    <a:pt x="44" y="469"/>
                  </a:lnTo>
                  <a:lnTo>
                    <a:pt x="44" y="467"/>
                  </a:lnTo>
                  <a:lnTo>
                    <a:pt x="42" y="467"/>
                  </a:lnTo>
                  <a:lnTo>
                    <a:pt x="40" y="467"/>
                  </a:lnTo>
                  <a:lnTo>
                    <a:pt x="38" y="467"/>
                  </a:lnTo>
                  <a:lnTo>
                    <a:pt x="36" y="467"/>
                  </a:lnTo>
                  <a:lnTo>
                    <a:pt x="36" y="465"/>
                  </a:lnTo>
                  <a:lnTo>
                    <a:pt x="36" y="467"/>
                  </a:lnTo>
                  <a:lnTo>
                    <a:pt x="36" y="465"/>
                  </a:lnTo>
                  <a:lnTo>
                    <a:pt x="34" y="465"/>
                  </a:lnTo>
                  <a:lnTo>
                    <a:pt x="34" y="463"/>
                  </a:lnTo>
                  <a:lnTo>
                    <a:pt x="32" y="463"/>
                  </a:lnTo>
                  <a:lnTo>
                    <a:pt x="34" y="463"/>
                  </a:lnTo>
                  <a:lnTo>
                    <a:pt x="32" y="463"/>
                  </a:lnTo>
                  <a:lnTo>
                    <a:pt x="34" y="463"/>
                  </a:lnTo>
                  <a:lnTo>
                    <a:pt x="32" y="463"/>
                  </a:lnTo>
                  <a:lnTo>
                    <a:pt x="34" y="463"/>
                  </a:lnTo>
                  <a:lnTo>
                    <a:pt x="34" y="461"/>
                  </a:lnTo>
                  <a:lnTo>
                    <a:pt x="34" y="459"/>
                  </a:lnTo>
                  <a:lnTo>
                    <a:pt x="34" y="461"/>
                  </a:lnTo>
                  <a:lnTo>
                    <a:pt x="34" y="459"/>
                  </a:lnTo>
                  <a:lnTo>
                    <a:pt x="32" y="459"/>
                  </a:lnTo>
                  <a:lnTo>
                    <a:pt x="32" y="457"/>
                  </a:lnTo>
                  <a:lnTo>
                    <a:pt x="32" y="459"/>
                  </a:lnTo>
                  <a:lnTo>
                    <a:pt x="32" y="457"/>
                  </a:lnTo>
                  <a:lnTo>
                    <a:pt x="32" y="459"/>
                  </a:lnTo>
                  <a:lnTo>
                    <a:pt x="34" y="459"/>
                  </a:lnTo>
                  <a:lnTo>
                    <a:pt x="34" y="457"/>
                  </a:lnTo>
                  <a:lnTo>
                    <a:pt x="32" y="457"/>
                  </a:lnTo>
                  <a:lnTo>
                    <a:pt x="34" y="457"/>
                  </a:lnTo>
                  <a:lnTo>
                    <a:pt x="32" y="457"/>
                  </a:lnTo>
                  <a:lnTo>
                    <a:pt x="34" y="457"/>
                  </a:lnTo>
                  <a:close/>
                  <a:moveTo>
                    <a:pt x="64" y="467"/>
                  </a:moveTo>
                  <a:lnTo>
                    <a:pt x="64" y="465"/>
                  </a:lnTo>
                  <a:lnTo>
                    <a:pt x="64" y="467"/>
                  </a:lnTo>
                  <a:close/>
                  <a:moveTo>
                    <a:pt x="64" y="465"/>
                  </a:moveTo>
                  <a:lnTo>
                    <a:pt x="64" y="467"/>
                  </a:lnTo>
                  <a:lnTo>
                    <a:pt x="64" y="465"/>
                  </a:lnTo>
                  <a:close/>
                  <a:moveTo>
                    <a:pt x="34" y="255"/>
                  </a:moveTo>
                  <a:lnTo>
                    <a:pt x="32" y="255"/>
                  </a:lnTo>
                  <a:lnTo>
                    <a:pt x="34" y="255"/>
                  </a:lnTo>
                  <a:close/>
                  <a:moveTo>
                    <a:pt x="24" y="247"/>
                  </a:moveTo>
                  <a:lnTo>
                    <a:pt x="26" y="247"/>
                  </a:lnTo>
                  <a:lnTo>
                    <a:pt x="24" y="247"/>
                  </a:lnTo>
                  <a:close/>
                  <a:moveTo>
                    <a:pt x="26" y="247"/>
                  </a:moveTo>
                  <a:lnTo>
                    <a:pt x="26" y="249"/>
                  </a:lnTo>
                  <a:lnTo>
                    <a:pt x="26" y="247"/>
                  </a:lnTo>
                  <a:close/>
                  <a:moveTo>
                    <a:pt x="24" y="247"/>
                  </a:moveTo>
                  <a:lnTo>
                    <a:pt x="26" y="247"/>
                  </a:lnTo>
                  <a:lnTo>
                    <a:pt x="24" y="247"/>
                  </a:lnTo>
                  <a:close/>
                  <a:moveTo>
                    <a:pt x="26" y="245"/>
                  </a:moveTo>
                  <a:lnTo>
                    <a:pt x="26" y="247"/>
                  </a:lnTo>
                  <a:lnTo>
                    <a:pt x="24" y="247"/>
                  </a:lnTo>
                  <a:lnTo>
                    <a:pt x="26" y="245"/>
                  </a:lnTo>
                  <a:close/>
                  <a:moveTo>
                    <a:pt x="24" y="245"/>
                  </a:moveTo>
                  <a:lnTo>
                    <a:pt x="26" y="245"/>
                  </a:lnTo>
                  <a:lnTo>
                    <a:pt x="24" y="245"/>
                  </a:lnTo>
                  <a:close/>
                  <a:moveTo>
                    <a:pt x="0" y="221"/>
                  </a:moveTo>
                  <a:lnTo>
                    <a:pt x="0" y="223"/>
                  </a:lnTo>
                  <a:lnTo>
                    <a:pt x="0" y="221"/>
                  </a:lnTo>
                  <a:lnTo>
                    <a:pt x="0" y="223"/>
                  </a:lnTo>
                  <a:lnTo>
                    <a:pt x="0" y="221"/>
                  </a:lnTo>
                  <a:close/>
                  <a:moveTo>
                    <a:pt x="28" y="233"/>
                  </a:moveTo>
                  <a:lnTo>
                    <a:pt x="30" y="233"/>
                  </a:lnTo>
                  <a:lnTo>
                    <a:pt x="30" y="235"/>
                  </a:lnTo>
                  <a:lnTo>
                    <a:pt x="28" y="235"/>
                  </a:lnTo>
                  <a:lnTo>
                    <a:pt x="28" y="233"/>
                  </a:lnTo>
                  <a:lnTo>
                    <a:pt x="28" y="231"/>
                  </a:lnTo>
                  <a:lnTo>
                    <a:pt x="26" y="231"/>
                  </a:lnTo>
                  <a:lnTo>
                    <a:pt x="28" y="231"/>
                  </a:lnTo>
                  <a:lnTo>
                    <a:pt x="28" y="233"/>
                  </a:lnTo>
                  <a:close/>
                  <a:moveTo>
                    <a:pt x="26" y="225"/>
                  </a:moveTo>
                  <a:lnTo>
                    <a:pt x="26" y="227"/>
                  </a:lnTo>
                  <a:lnTo>
                    <a:pt x="24" y="227"/>
                  </a:lnTo>
                  <a:lnTo>
                    <a:pt x="24" y="225"/>
                  </a:lnTo>
                  <a:lnTo>
                    <a:pt x="26" y="225"/>
                  </a:lnTo>
                  <a:close/>
                  <a:moveTo>
                    <a:pt x="28" y="225"/>
                  </a:moveTo>
                  <a:lnTo>
                    <a:pt x="30" y="225"/>
                  </a:lnTo>
                  <a:lnTo>
                    <a:pt x="28" y="225"/>
                  </a:lnTo>
                  <a:close/>
                  <a:moveTo>
                    <a:pt x="58" y="233"/>
                  </a:moveTo>
                  <a:lnTo>
                    <a:pt x="56" y="231"/>
                  </a:lnTo>
                  <a:lnTo>
                    <a:pt x="58" y="233"/>
                  </a:lnTo>
                  <a:close/>
                  <a:moveTo>
                    <a:pt x="54" y="231"/>
                  </a:moveTo>
                  <a:lnTo>
                    <a:pt x="56" y="231"/>
                  </a:lnTo>
                  <a:lnTo>
                    <a:pt x="54" y="231"/>
                  </a:lnTo>
                  <a:close/>
                  <a:moveTo>
                    <a:pt x="52" y="229"/>
                  </a:moveTo>
                  <a:lnTo>
                    <a:pt x="52" y="227"/>
                  </a:lnTo>
                  <a:lnTo>
                    <a:pt x="52" y="229"/>
                  </a:lnTo>
                  <a:close/>
                  <a:moveTo>
                    <a:pt x="52" y="227"/>
                  </a:moveTo>
                  <a:lnTo>
                    <a:pt x="52" y="229"/>
                  </a:lnTo>
                  <a:lnTo>
                    <a:pt x="52" y="227"/>
                  </a:lnTo>
                  <a:lnTo>
                    <a:pt x="52" y="229"/>
                  </a:lnTo>
                  <a:lnTo>
                    <a:pt x="52" y="227"/>
                  </a:lnTo>
                  <a:close/>
                  <a:moveTo>
                    <a:pt x="54" y="227"/>
                  </a:moveTo>
                  <a:lnTo>
                    <a:pt x="52" y="227"/>
                  </a:lnTo>
                  <a:lnTo>
                    <a:pt x="54" y="227"/>
                  </a:lnTo>
                  <a:close/>
                  <a:moveTo>
                    <a:pt x="50" y="227"/>
                  </a:moveTo>
                  <a:lnTo>
                    <a:pt x="50" y="225"/>
                  </a:lnTo>
                  <a:lnTo>
                    <a:pt x="50" y="227"/>
                  </a:lnTo>
                  <a:close/>
                  <a:moveTo>
                    <a:pt x="50" y="225"/>
                  </a:moveTo>
                  <a:lnTo>
                    <a:pt x="50" y="227"/>
                  </a:lnTo>
                  <a:lnTo>
                    <a:pt x="52" y="227"/>
                  </a:lnTo>
                  <a:lnTo>
                    <a:pt x="50" y="227"/>
                  </a:lnTo>
                  <a:lnTo>
                    <a:pt x="50" y="225"/>
                  </a:lnTo>
                  <a:close/>
                  <a:moveTo>
                    <a:pt x="50" y="225"/>
                  </a:moveTo>
                  <a:lnTo>
                    <a:pt x="50" y="227"/>
                  </a:lnTo>
                  <a:lnTo>
                    <a:pt x="50" y="225"/>
                  </a:lnTo>
                  <a:close/>
                  <a:moveTo>
                    <a:pt x="50" y="225"/>
                  </a:moveTo>
                  <a:lnTo>
                    <a:pt x="48" y="225"/>
                  </a:lnTo>
                  <a:lnTo>
                    <a:pt x="50" y="225"/>
                  </a:lnTo>
                  <a:lnTo>
                    <a:pt x="48" y="225"/>
                  </a:lnTo>
                  <a:lnTo>
                    <a:pt x="50" y="225"/>
                  </a:lnTo>
                  <a:close/>
                  <a:moveTo>
                    <a:pt x="52" y="225"/>
                  </a:moveTo>
                  <a:lnTo>
                    <a:pt x="50" y="225"/>
                  </a:lnTo>
                  <a:lnTo>
                    <a:pt x="52" y="225"/>
                  </a:lnTo>
                  <a:close/>
                  <a:moveTo>
                    <a:pt x="48" y="223"/>
                  </a:moveTo>
                  <a:lnTo>
                    <a:pt x="48" y="225"/>
                  </a:lnTo>
                  <a:lnTo>
                    <a:pt x="48" y="223"/>
                  </a:lnTo>
                  <a:close/>
                  <a:moveTo>
                    <a:pt x="46" y="223"/>
                  </a:moveTo>
                  <a:lnTo>
                    <a:pt x="48" y="223"/>
                  </a:lnTo>
                  <a:lnTo>
                    <a:pt x="46" y="223"/>
                  </a:lnTo>
                  <a:close/>
                  <a:moveTo>
                    <a:pt x="58" y="229"/>
                  </a:moveTo>
                  <a:lnTo>
                    <a:pt x="58" y="229"/>
                  </a:lnTo>
                  <a:lnTo>
                    <a:pt x="58" y="229"/>
                  </a:lnTo>
                  <a:close/>
                  <a:moveTo>
                    <a:pt x="26" y="60"/>
                  </a:moveTo>
                  <a:lnTo>
                    <a:pt x="28" y="60"/>
                  </a:lnTo>
                  <a:lnTo>
                    <a:pt x="26" y="60"/>
                  </a:lnTo>
                  <a:close/>
                  <a:moveTo>
                    <a:pt x="28" y="60"/>
                  </a:moveTo>
                  <a:lnTo>
                    <a:pt x="28" y="62"/>
                  </a:lnTo>
                  <a:lnTo>
                    <a:pt x="28" y="60"/>
                  </a:lnTo>
                  <a:close/>
                  <a:moveTo>
                    <a:pt x="28" y="60"/>
                  </a:moveTo>
                  <a:lnTo>
                    <a:pt x="28" y="62"/>
                  </a:lnTo>
                  <a:lnTo>
                    <a:pt x="28" y="60"/>
                  </a:lnTo>
                  <a:lnTo>
                    <a:pt x="26" y="60"/>
                  </a:lnTo>
                  <a:lnTo>
                    <a:pt x="28" y="60"/>
                  </a:lnTo>
                  <a:close/>
                  <a:moveTo>
                    <a:pt x="38" y="52"/>
                  </a:moveTo>
                  <a:lnTo>
                    <a:pt x="40" y="52"/>
                  </a:lnTo>
                  <a:lnTo>
                    <a:pt x="38" y="52"/>
                  </a:lnTo>
                  <a:close/>
                  <a:moveTo>
                    <a:pt x="44" y="42"/>
                  </a:moveTo>
                  <a:lnTo>
                    <a:pt x="44" y="44"/>
                  </a:lnTo>
                  <a:lnTo>
                    <a:pt x="44" y="42"/>
                  </a:lnTo>
                  <a:close/>
                  <a:moveTo>
                    <a:pt x="44" y="44"/>
                  </a:moveTo>
                  <a:lnTo>
                    <a:pt x="44" y="42"/>
                  </a:lnTo>
                  <a:lnTo>
                    <a:pt x="44" y="44"/>
                  </a:lnTo>
                  <a:close/>
                  <a:moveTo>
                    <a:pt x="133" y="34"/>
                  </a:moveTo>
                  <a:lnTo>
                    <a:pt x="137" y="36"/>
                  </a:lnTo>
                  <a:lnTo>
                    <a:pt x="139" y="36"/>
                  </a:lnTo>
                  <a:lnTo>
                    <a:pt x="139" y="38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3" y="40"/>
                  </a:lnTo>
                  <a:lnTo>
                    <a:pt x="145" y="40"/>
                  </a:lnTo>
                  <a:lnTo>
                    <a:pt x="147" y="42"/>
                  </a:lnTo>
                  <a:lnTo>
                    <a:pt x="149" y="42"/>
                  </a:lnTo>
                  <a:lnTo>
                    <a:pt x="151" y="44"/>
                  </a:lnTo>
                  <a:lnTo>
                    <a:pt x="153" y="44"/>
                  </a:lnTo>
                  <a:lnTo>
                    <a:pt x="153" y="46"/>
                  </a:lnTo>
                  <a:lnTo>
                    <a:pt x="155" y="46"/>
                  </a:lnTo>
                  <a:lnTo>
                    <a:pt x="155" y="46"/>
                  </a:lnTo>
                  <a:lnTo>
                    <a:pt x="155" y="48"/>
                  </a:lnTo>
                  <a:lnTo>
                    <a:pt x="157" y="48"/>
                  </a:lnTo>
                  <a:lnTo>
                    <a:pt x="159" y="48"/>
                  </a:lnTo>
                  <a:lnTo>
                    <a:pt x="159" y="50"/>
                  </a:lnTo>
                  <a:lnTo>
                    <a:pt x="161" y="50"/>
                  </a:lnTo>
                  <a:lnTo>
                    <a:pt x="163" y="52"/>
                  </a:lnTo>
                  <a:lnTo>
                    <a:pt x="165" y="52"/>
                  </a:lnTo>
                  <a:lnTo>
                    <a:pt x="167" y="54"/>
                  </a:lnTo>
                  <a:lnTo>
                    <a:pt x="169" y="54"/>
                  </a:lnTo>
                  <a:lnTo>
                    <a:pt x="171" y="54"/>
                  </a:lnTo>
                  <a:lnTo>
                    <a:pt x="171" y="56"/>
                  </a:lnTo>
                  <a:lnTo>
                    <a:pt x="173" y="56"/>
                  </a:lnTo>
                  <a:lnTo>
                    <a:pt x="175" y="56"/>
                  </a:lnTo>
                  <a:lnTo>
                    <a:pt x="175" y="58"/>
                  </a:lnTo>
                  <a:lnTo>
                    <a:pt x="177" y="58"/>
                  </a:lnTo>
                  <a:lnTo>
                    <a:pt x="179" y="58"/>
                  </a:lnTo>
                  <a:lnTo>
                    <a:pt x="179" y="60"/>
                  </a:lnTo>
                  <a:lnTo>
                    <a:pt x="181" y="60"/>
                  </a:lnTo>
                  <a:lnTo>
                    <a:pt x="183" y="60"/>
                  </a:lnTo>
                  <a:lnTo>
                    <a:pt x="183" y="62"/>
                  </a:lnTo>
                  <a:lnTo>
                    <a:pt x="185" y="62"/>
                  </a:lnTo>
                  <a:lnTo>
                    <a:pt x="187" y="64"/>
                  </a:lnTo>
                  <a:lnTo>
                    <a:pt x="189" y="64"/>
                  </a:lnTo>
                  <a:lnTo>
                    <a:pt x="191" y="66"/>
                  </a:lnTo>
                  <a:lnTo>
                    <a:pt x="193" y="66"/>
                  </a:lnTo>
                  <a:lnTo>
                    <a:pt x="195" y="66"/>
                  </a:lnTo>
                  <a:lnTo>
                    <a:pt x="195" y="68"/>
                  </a:lnTo>
                  <a:lnTo>
                    <a:pt x="197" y="68"/>
                  </a:lnTo>
                  <a:lnTo>
                    <a:pt x="199" y="70"/>
                  </a:lnTo>
                  <a:lnTo>
                    <a:pt x="201" y="70"/>
                  </a:lnTo>
                  <a:lnTo>
                    <a:pt x="203" y="70"/>
                  </a:lnTo>
                  <a:lnTo>
                    <a:pt x="203" y="72"/>
                  </a:lnTo>
                  <a:lnTo>
                    <a:pt x="205" y="72"/>
                  </a:lnTo>
                  <a:lnTo>
                    <a:pt x="205" y="72"/>
                  </a:lnTo>
                  <a:lnTo>
                    <a:pt x="207" y="72"/>
                  </a:lnTo>
                  <a:lnTo>
                    <a:pt x="209" y="72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9" y="78"/>
                  </a:lnTo>
                  <a:lnTo>
                    <a:pt x="209" y="80"/>
                  </a:lnTo>
                  <a:lnTo>
                    <a:pt x="207" y="80"/>
                  </a:lnTo>
                  <a:lnTo>
                    <a:pt x="207" y="82"/>
                  </a:lnTo>
                  <a:lnTo>
                    <a:pt x="207" y="84"/>
                  </a:lnTo>
                  <a:lnTo>
                    <a:pt x="205" y="84"/>
                  </a:lnTo>
                  <a:lnTo>
                    <a:pt x="205" y="86"/>
                  </a:lnTo>
                  <a:lnTo>
                    <a:pt x="205" y="88"/>
                  </a:lnTo>
                  <a:lnTo>
                    <a:pt x="205" y="88"/>
                  </a:lnTo>
                  <a:lnTo>
                    <a:pt x="205" y="90"/>
                  </a:lnTo>
                  <a:lnTo>
                    <a:pt x="205" y="92"/>
                  </a:lnTo>
                  <a:lnTo>
                    <a:pt x="203" y="94"/>
                  </a:lnTo>
                  <a:lnTo>
                    <a:pt x="203" y="96"/>
                  </a:lnTo>
                  <a:lnTo>
                    <a:pt x="201" y="98"/>
                  </a:lnTo>
                  <a:lnTo>
                    <a:pt x="201" y="100"/>
                  </a:lnTo>
                  <a:lnTo>
                    <a:pt x="199" y="102"/>
                  </a:lnTo>
                  <a:lnTo>
                    <a:pt x="199" y="104"/>
                  </a:lnTo>
                  <a:lnTo>
                    <a:pt x="197" y="106"/>
                  </a:lnTo>
                  <a:lnTo>
                    <a:pt x="197" y="108"/>
                  </a:lnTo>
                  <a:lnTo>
                    <a:pt x="197" y="110"/>
                  </a:lnTo>
                  <a:lnTo>
                    <a:pt x="195" y="110"/>
                  </a:lnTo>
                  <a:lnTo>
                    <a:pt x="195" y="112"/>
                  </a:lnTo>
                  <a:lnTo>
                    <a:pt x="195" y="114"/>
                  </a:lnTo>
                  <a:lnTo>
                    <a:pt x="193" y="114"/>
                  </a:lnTo>
                  <a:lnTo>
                    <a:pt x="193" y="116"/>
                  </a:lnTo>
                  <a:lnTo>
                    <a:pt x="193" y="118"/>
                  </a:lnTo>
                  <a:lnTo>
                    <a:pt x="191" y="120"/>
                  </a:lnTo>
                  <a:lnTo>
                    <a:pt x="189" y="120"/>
                  </a:lnTo>
                  <a:lnTo>
                    <a:pt x="189" y="122"/>
                  </a:lnTo>
                  <a:lnTo>
                    <a:pt x="187" y="124"/>
                  </a:lnTo>
                  <a:lnTo>
                    <a:pt x="187" y="126"/>
                  </a:lnTo>
                  <a:lnTo>
                    <a:pt x="187" y="128"/>
                  </a:lnTo>
                  <a:lnTo>
                    <a:pt x="185" y="128"/>
                  </a:lnTo>
                  <a:lnTo>
                    <a:pt x="185" y="130"/>
                  </a:lnTo>
                  <a:lnTo>
                    <a:pt x="185" y="132"/>
                  </a:lnTo>
                  <a:lnTo>
                    <a:pt x="183" y="134"/>
                  </a:lnTo>
                  <a:lnTo>
                    <a:pt x="183" y="136"/>
                  </a:lnTo>
                  <a:lnTo>
                    <a:pt x="181" y="138"/>
                  </a:lnTo>
                  <a:lnTo>
                    <a:pt x="181" y="140"/>
                  </a:lnTo>
                  <a:lnTo>
                    <a:pt x="181" y="142"/>
                  </a:lnTo>
                  <a:lnTo>
                    <a:pt x="179" y="142"/>
                  </a:lnTo>
                  <a:lnTo>
                    <a:pt x="179" y="144"/>
                  </a:lnTo>
                  <a:lnTo>
                    <a:pt x="179" y="146"/>
                  </a:lnTo>
                  <a:lnTo>
                    <a:pt x="177" y="148"/>
                  </a:lnTo>
                  <a:lnTo>
                    <a:pt x="175" y="154"/>
                  </a:lnTo>
                  <a:lnTo>
                    <a:pt x="173" y="156"/>
                  </a:lnTo>
                  <a:lnTo>
                    <a:pt x="173" y="158"/>
                  </a:lnTo>
                  <a:lnTo>
                    <a:pt x="171" y="160"/>
                  </a:lnTo>
                  <a:lnTo>
                    <a:pt x="171" y="162"/>
                  </a:lnTo>
                  <a:lnTo>
                    <a:pt x="169" y="164"/>
                  </a:lnTo>
                  <a:lnTo>
                    <a:pt x="169" y="167"/>
                  </a:lnTo>
                  <a:lnTo>
                    <a:pt x="167" y="169"/>
                  </a:lnTo>
                  <a:lnTo>
                    <a:pt x="167" y="169"/>
                  </a:lnTo>
                  <a:lnTo>
                    <a:pt x="165" y="171"/>
                  </a:lnTo>
                  <a:lnTo>
                    <a:pt x="165" y="173"/>
                  </a:lnTo>
                  <a:lnTo>
                    <a:pt x="163" y="175"/>
                  </a:lnTo>
                  <a:lnTo>
                    <a:pt x="163" y="177"/>
                  </a:lnTo>
                  <a:lnTo>
                    <a:pt x="163" y="179"/>
                  </a:lnTo>
                  <a:lnTo>
                    <a:pt x="161" y="179"/>
                  </a:lnTo>
                  <a:lnTo>
                    <a:pt x="161" y="181"/>
                  </a:lnTo>
                  <a:lnTo>
                    <a:pt x="159" y="183"/>
                  </a:lnTo>
                  <a:lnTo>
                    <a:pt x="159" y="185"/>
                  </a:lnTo>
                  <a:lnTo>
                    <a:pt x="159" y="187"/>
                  </a:lnTo>
                  <a:lnTo>
                    <a:pt x="157" y="187"/>
                  </a:lnTo>
                  <a:lnTo>
                    <a:pt x="157" y="189"/>
                  </a:lnTo>
                  <a:lnTo>
                    <a:pt x="155" y="191"/>
                  </a:lnTo>
                  <a:lnTo>
                    <a:pt x="155" y="193"/>
                  </a:lnTo>
                  <a:lnTo>
                    <a:pt x="155" y="195"/>
                  </a:lnTo>
                  <a:lnTo>
                    <a:pt x="155" y="195"/>
                  </a:lnTo>
                  <a:lnTo>
                    <a:pt x="155" y="197"/>
                  </a:lnTo>
                  <a:lnTo>
                    <a:pt x="155" y="199"/>
                  </a:lnTo>
                  <a:lnTo>
                    <a:pt x="153" y="199"/>
                  </a:lnTo>
                  <a:lnTo>
                    <a:pt x="153" y="201"/>
                  </a:lnTo>
                  <a:lnTo>
                    <a:pt x="153" y="203"/>
                  </a:lnTo>
                  <a:lnTo>
                    <a:pt x="151" y="203"/>
                  </a:lnTo>
                  <a:lnTo>
                    <a:pt x="151" y="205"/>
                  </a:lnTo>
                  <a:lnTo>
                    <a:pt x="151" y="207"/>
                  </a:lnTo>
                  <a:lnTo>
                    <a:pt x="149" y="207"/>
                  </a:lnTo>
                  <a:lnTo>
                    <a:pt x="149" y="209"/>
                  </a:lnTo>
                  <a:lnTo>
                    <a:pt x="149" y="211"/>
                  </a:lnTo>
                  <a:lnTo>
                    <a:pt x="147" y="211"/>
                  </a:lnTo>
                  <a:lnTo>
                    <a:pt x="147" y="213"/>
                  </a:lnTo>
                  <a:lnTo>
                    <a:pt x="147" y="215"/>
                  </a:lnTo>
                  <a:lnTo>
                    <a:pt x="145" y="217"/>
                  </a:lnTo>
                  <a:lnTo>
                    <a:pt x="145" y="217"/>
                  </a:lnTo>
                  <a:lnTo>
                    <a:pt x="145" y="219"/>
                  </a:lnTo>
                  <a:lnTo>
                    <a:pt x="147" y="219"/>
                  </a:lnTo>
                  <a:lnTo>
                    <a:pt x="147" y="221"/>
                  </a:lnTo>
                  <a:lnTo>
                    <a:pt x="147" y="223"/>
                  </a:lnTo>
                  <a:lnTo>
                    <a:pt x="149" y="225"/>
                  </a:lnTo>
                  <a:lnTo>
                    <a:pt x="149" y="227"/>
                  </a:lnTo>
                  <a:lnTo>
                    <a:pt x="149" y="229"/>
                  </a:lnTo>
                  <a:lnTo>
                    <a:pt x="151" y="229"/>
                  </a:lnTo>
                  <a:lnTo>
                    <a:pt x="151" y="231"/>
                  </a:lnTo>
                  <a:lnTo>
                    <a:pt x="151" y="233"/>
                  </a:lnTo>
                  <a:lnTo>
                    <a:pt x="153" y="233"/>
                  </a:lnTo>
                  <a:lnTo>
                    <a:pt x="153" y="235"/>
                  </a:lnTo>
                  <a:lnTo>
                    <a:pt x="153" y="237"/>
                  </a:lnTo>
                  <a:lnTo>
                    <a:pt x="155" y="239"/>
                  </a:lnTo>
                  <a:lnTo>
                    <a:pt x="155" y="241"/>
                  </a:lnTo>
                  <a:lnTo>
                    <a:pt x="155" y="243"/>
                  </a:lnTo>
                  <a:lnTo>
                    <a:pt x="155" y="245"/>
                  </a:lnTo>
                  <a:lnTo>
                    <a:pt x="155" y="247"/>
                  </a:lnTo>
                  <a:lnTo>
                    <a:pt x="157" y="249"/>
                  </a:lnTo>
                  <a:lnTo>
                    <a:pt x="157" y="251"/>
                  </a:lnTo>
                  <a:lnTo>
                    <a:pt x="159" y="251"/>
                  </a:lnTo>
                  <a:lnTo>
                    <a:pt x="159" y="253"/>
                  </a:lnTo>
                  <a:lnTo>
                    <a:pt x="159" y="255"/>
                  </a:lnTo>
                  <a:lnTo>
                    <a:pt x="161" y="257"/>
                  </a:lnTo>
                  <a:lnTo>
                    <a:pt x="161" y="259"/>
                  </a:lnTo>
                  <a:lnTo>
                    <a:pt x="163" y="261"/>
                  </a:lnTo>
                  <a:lnTo>
                    <a:pt x="163" y="263"/>
                  </a:lnTo>
                  <a:lnTo>
                    <a:pt x="163" y="263"/>
                  </a:lnTo>
                  <a:lnTo>
                    <a:pt x="165" y="263"/>
                  </a:lnTo>
                  <a:lnTo>
                    <a:pt x="165" y="267"/>
                  </a:lnTo>
                  <a:lnTo>
                    <a:pt x="167" y="271"/>
                  </a:lnTo>
                  <a:lnTo>
                    <a:pt x="169" y="273"/>
                  </a:lnTo>
                  <a:lnTo>
                    <a:pt x="169" y="275"/>
                  </a:lnTo>
                  <a:lnTo>
                    <a:pt x="171" y="279"/>
                  </a:lnTo>
                  <a:lnTo>
                    <a:pt x="171" y="281"/>
                  </a:lnTo>
                  <a:lnTo>
                    <a:pt x="173" y="281"/>
                  </a:lnTo>
                  <a:lnTo>
                    <a:pt x="173" y="283"/>
                  </a:lnTo>
                  <a:lnTo>
                    <a:pt x="173" y="285"/>
                  </a:lnTo>
                  <a:lnTo>
                    <a:pt x="175" y="287"/>
                  </a:lnTo>
                  <a:lnTo>
                    <a:pt x="175" y="289"/>
                  </a:lnTo>
                  <a:lnTo>
                    <a:pt x="177" y="291"/>
                  </a:lnTo>
                  <a:lnTo>
                    <a:pt x="177" y="293"/>
                  </a:lnTo>
                  <a:lnTo>
                    <a:pt x="177" y="295"/>
                  </a:lnTo>
                  <a:lnTo>
                    <a:pt x="179" y="295"/>
                  </a:lnTo>
                  <a:lnTo>
                    <a:pt x="179" y="297"/>
                  </a:lnTo>
                  <a:lnTo>
                    <a:pt x="179" y="299"/>
                  </a:lnTo>
                  <a:lnTo>
                    <a:pt x="181" y="299"/>
                  </a:lnTo>
                  <a:lnTo>
                    <a:pt x="181" y="301"/>
                  </a:lnTo>
                  <a:lnTo>
                    <a:pt x="181" y="303"/>
                  </a:lnTo>
                  <a:lnTo>
                    <a:pt x="183" y="303"/>
                  </a:lnTo>
                  <a:lnTo>
                    <a:pt x="183" y="305"/>
                  </a:lnTo>
                  <a:lnTo>
                    <a:pt x="183" y="307"/>
                  </a:lnTo>
                  <a:lnTo>
                    <a:pt x="183" y="309"/>
                  </a:lnTo>
                  <a:lnTo>
                    <a:pt x="185" y="309"/>
                  </a:lnTo>
                  <a:lnTo>
                    <a:pt x="185" y="311"/>
                  </a:lnTo>
                  <a:lnTo>
                    <a:pt x="185" y="311"/>
                  </a:lnTo>
                  <a:lnTo>
                    <a:pt x="187" y="311"/>
                  </a:lnTo>
                  <a:lnTo>
                    <a:pt x="187" y="313"/>
                  </a:lnTo>
                  <a:lnTo>
                    <a:pt x="187" y="315"/>
                  </a:lnTo>
                  <a:lnTo>
                    <a:pt x="189" y="315"/>
                  </a:lnTo>
                  <a:lnTo>
                    <a:pt x="189" y="317"/>
                  </a:lnTo>
                  <a:lnTo>
                    <a:pt x="189" y="319"/>
                  </a:lnTo>
                  <a:lnTo>
                    <a:pt x="191" y="321"/>
                  </a:lnTo>
                  <a:lnTo>
                    <a:pt x="191" y="323"/>
                  </a:lnTo>
                  <a:lnTo>
                    <a:pt x="191" y="325"/>
                  </a:lnTo>
                  <a:lnTo>
                    <a:pt x="193" y="325"/>
                  </a:lnTo>
                  <a:lnTo>
                    <a:pt x="193" y="327"/>
                  </a:lnTo>
                  <a:lnTo>
                    <a:pt x="193" y="329"/>
                  </a:lnTo>
                  <a:lnTo>
                    <a:pt x="195" y="329"/>
                  </a:lnTo>
                  <a:lnTo>
                    <a:pt x="195" y="331"/>
                  </a:lnTo>
                  <a:lnTo>
                    <a:pt x="197" y="333"/>
                  </a:lnTo>
                  <a:lnTo>
                    <a:pt x="197" y="335"/>
                  </a:lnTo>
                  <a:lnTo>
                    <a:pt x="197" y="337"/>
                  </a:lnTo>
                  <a:lnTo>
                    <a:pt x="199" y="337"/>
                  </a:lnTo>
                  <a:lnTo>
                    <a:pt x="199" y="339"/>
                  </a:lnTo>
                  <a:lnTo>
                    <a:pt x="199" y="341"/>
                  </a:lnTo>
                  <a:lnTo>
                    <a:pt x="201" y="343"/>
                  </a:lnTo>
                  <a:lnTo>
                    <a:pt x="201" y="345"/>
                  </a:lnTo>
                  <a:lnTo>
                    <a:pt x="201" y="347"/>
                  </a:lnTo>
                  <a:lnTo>
                    <a:pt x="203" y="347"/>
                  </a:lnTo>
                  <a:lnTo>
                    <a:pt x="203" y="349"/>
                  </a:lnTo>
                  <a:lnTo>
                    <a:pt x="203" y="351"/>
                  </a:lnTo>
                  <a:lnTo>
                    <a:pt x="205" y="353"/>
                  </a:lnTo>
                  <a:lnTo>
                    <a:pt x="205" y="355"/>
                  </a:lnTo>
                  <a:lnTo>
                    <a:pt x="205" y="357"/>
                  </a:lnTo>
                  <a:lnTo>
                    <a:pt x="205" y="359"/>
                  </a:lnTo>
                  <a:lnTo>
                    <a:pt x="207" y="359"/>
                  </a:lnTo>
                  <a:lnTo>
                    <a:pt x="207" y="361"/>
                  </a:lnTo>
                  <a:lnTo>
                    <a:pt x="209" y="363"/>
                  </a:lnTo>
                  <a:lnTo>
                    <a:pt x="209" y="365"/>
                  </a:lnTo>
                  <a:lnTo>
                    <a:pt x="209" y="367"/>
                  </a:lnTo>
                  <a:lnTo>
                    <a:pt x="211" y="369"/>
                  </a:lnTo>
                  <a:lnTo>
                    <a:pt x="211" y="371"/>
                  </a:lnTo>
                  <a:lnTo>
                    <a:pt x="213" y="371"/>
                  </a:lnTo>
                  <a:lnTo>
                    <a:pt x="213" y="373"/>
                  </a:lnTo>
                  <a:lnTo>
                    <a:pt x="213" y="375"/>
                  </a:lnTo>
                  <a:lnTo>
                    <a:pt x="215" y="377"/>
                  </a:lnTo>
                  <a:lnTo>
                    <a:pt x="215" y="379"/>
                  </a:lnTo>
                  <a:lnTo>
                    <a:pt x="215" y="381"/>
                  </a:lnTo>
                  <a:lnTo>
                    <a:pt x="217" y="381"/>
                  </a:lnTo>
                  <a:lnTo>
                    <a:pt x="217" y="383"/>
                  </a:lnTo>
                  <a:lnTo>
                    <a:pt x="219" y="385"/>
                  </a:lnTo>
                  <a:lnTo>
                    <a:pt x="219" y="387"/>
                  </a:lnTo>
                  <a:lnTo>
                    <a:pt x="219" y="389"/>
                  </a:lnTo>
                  <a:lnTo>
                    <a:pt x="221" y="389"/>
                  </a:lnTo>
                  <a:lnTo>
                    <a:pt x="221" y="391"/>
                  </a:lnTo>
                  <a:lnTo>
                    <a:pt x="221" y="393"/>
                  </a:lnTo>
                  <a:lnTo>
                    <a:pt x="223" y="395"/>
                  </a:lnTo>
                  <a:lnTo>
                    <a:pt x="223" y="397"/>
                  </a:lnTo>
                  <a:lnTo>
                    <a:pt x="223" y="399"/>
                  </a:lnTo>
                  <a:lnTo>
                    <a:pt x="225" y="399"/>
                  </a:lnTo>
                  <a:lnTo>
                    <a:pt x="225" y="401"/>
                  </a:lnTo>
                  <a:lnTo>
                    <a:pt x="225" y="403"/>
                  </a:lnTo>
                  <a:lnTo>
                    <a:pt x="227" y="405"/>
                  </a:lnTo>
                  <a:lnTo>
                    <a:pt x="227" y="407"/>
                  </a:lnTo>
                  <a:lnTo>
                    <a:pt x="229" y="407"/>
                  </a:lnTo>
                  <a:lnTo>
                    <a:pt x="229" y="409"/>
                  </a:lnTo>
                  <a:lnTo>
                    <a:pt x="231" y="409"/>
                  </a:lnTo>
                  <a:lnTo>
                    <a:pt x="231" y="413"/>
                  </a:lnTo>
                  <a:lnTo>
                    <a:pt x="233" y="413"/>
                  </a:lnTo>
                  <a:lnTo>
                    <a:pt x="233" y="415"/>
                  </a:lnTo>
                  <a:lnTo>
                    <a:pt x="233" y="417"/>
                  </a:lnTo>
                  <a:lnTo>
                    <a:pt x="235" y="419"/>
                  </a:lnTo>
                  <a:lnTo>
                    <a:pt x="235" y="421"/>
                  </a:lnTo>
                  <a:lnTo>
                    <a:pt x="235" y="423"/>
                  </a:lnTo>
                  <a:lnTo>
                    <a:pt x="237" y="423"/>
                  </a:lnTo>
                  <a:lnTo>
                    <a:pt x="237" y="425"/>
                  </a:lnTo>
                  <a:lnTo>
                    <a:pt x="237" y="427"/>
                  </a:lnTo>
                  <a:lnTo>
                    <a:pt x="239" y="427"/>
                  </a:lnTo>
                  <a:lnTo>
                    <a:pt x="239" y="429"/>
                  </a:lnTo>
                  <a:lnTo>
                    <a:pt x="239" y="431"/>
                  </a:lnTo>
                  <a:lnTo>
                    <a:pt x="241" y="431"/>
                  </a:lnTo>
                  <a:lnTo>
                    <a:pt x="241" y="433"/>
                  </a:lnTo>
                  <a:lnTo>
                    <a:pt x="241" y="435"/>
                  </a:lnTo>
                  <a:lnTo>
                    <a:pt x="243" y="435"/>
                  </a:lnTo>
                  <a:lnTo>
                    <a:pt x="243" y="437"/>
                  </a:lnTo>
                  <a:lnTo>
                    <a:pt x="243" y="439"/>
                  </a:lnTo>
                  <a:lnTo>
                    <a:pt x="245" y="441"/>
                  </a:lnTo>
                  <a:lnTo>
                    <a:pt x="245" y="443"/>
                  </a:lnTo>
                  <a:lnTo>
                    <a:pt x="247" y="445"/>
                  </a:lnTo>
                  <a:lnTo>
                    <a:pt x="247" y="447"/>
                  </a:lnTo>
                  <a:lnTo>
                    <a:pt x="247" y="449"/>
                  </a:lnTo>
                  <a:lnTo>
                    <a:pt x="249" y="449"/>
                  </a:lnTo>
                  <a:lnTo>
                    <a:pt x="249" y="451"/>
                  </a:lnTo>
                  <a:lnTo>
                    <a:pt x="249" y="453"/>
                  </a:lnTo>
                  <a:lnTo>
                    <a:pt x="251" y="453"/>
                  </a:lnTo>
                  <a:lnTo>
                    <a:pt x="251" y="455"/>
                  </a:lnTo>
                  <a:lnTo>
                    <a:pt x="251" y="455"/>
                  </a:lnTo>
                  <a:lnTo>
                    <a:pt x="253" y="455"/>
                  </a:lnTo>
                  <a:lnTo>
                    <a:pt x="253" y="457"/>
                  </a:lnTo>
                  <a:lnTo>
                    <a:pt x="253" y="459"/>
                  </a:lnTo>
                  <a:lnTo>
                    <a:pt x="253" y="459"/>
                  </a:lnTo>
                  <a:lnTo>
                    <a:pt x="253" y="461"/>
                  </a:lnTo>
                  <a:lnTo>
                    <a:pt x="253" y="463"/>
                  </a:lnTo>
                  <a:lnTo>
                    <a:pt x="255" y="465"/>
                  </a:lnTo>
                  <a:lnTo>
                    <a:pt x="255" y="467"/>
                  </a:lnTo>
                  <a:lnTo>
                    <a:pt x="255" y="469"/>
                  </a:lnTo>
                  <a:lnTo>
                    <a:pt x="257" y="469"/>
                  </a:lnTo>
                  <a:lnTo>
                    <a:pt x="257" y="471"/>
                  </a:lnTo>
                  <a:lnTo>
                    <a:pt x="257" y="473"/>
                  </a:lnTo>
                  <a:lnTo>
                    <a:pt x="259" y="473"/>
                  </a:lnTo>
                  <a:lnTo>
                    <a:pt x="259" y="475"/>
                  </a:lnTo>
                  <a:lnTo>
                    <a:pt x="259" y="477"/>
                  </a:lnTo>
                  <a:lnTo>
                    <a:pt x="261" y="477"/>
                  </a:lnTo>
                  <a:lnTo>
                    <a:pt x="261" y="479"/>
                  </a:lnTo>
                  <a:lnTo>
                    <a:pt x="263" y="481"/>
                  </a:lnTo>
                  <a:lnTo>
                    <a:pt x="263" y="483"/>
                  </a:lnTo>
                  <a:lnTo>
                    <a:pt x="265" y="485"/>
                  </a:lnTo>
                  <a:lnTo>
                    <a:pt x="265" y="487"/>
                  </a:lnTo>
                  <a:lnTo>
                    <a:pt x="265" y="489"/>
                  </a:lnTo>
                  <a:lnTo>
                    <a:pt x="267" y="489"/>
                  </a:lnTo>
                  <a:lnTo>
                    <a:pt x="267" y="491"/>
                  </a:lnTo>
                  <a:lnTo>
                    <a:pt x="267" y="493"/>
                  </a:lnTo>
                  <a:lnTo>
                    <a:pt x="269" y="495"/>
                  </a:lnTo>
                  <a:lnTo>
                    <a:pt x="269" y="497"/>
                  </a:lnTo>
                  <a:lnTo>
                    <a:pt x="271" y="499"/>
                  </a:lnTo>
                  <a:lnTo>
                    <a:pt x="271" y="501"/>
                  </a:lnTo>
                  <a:lnTo>
                    <a:pt x="271" y="503"/>
                  </a:lnTo>
                  <a:lnTo>
                    <a:pt x="273" y="503"/>
                  </a:lnTo>
                  <a:lnTo>
                    <a:pt x="273" y="503"/>
                  </a:lnTo>
                  <a:lnTo>
                    <a:pt x="273" y="505"/>
                  </a:lnTo>
                  <a:lnTo>
                    <a:pt x="273" y="507"/>
                  </a:lnTo>
                  <a:lnTo>
                    <a:pt x="271" y="507"/>
                  </a:lnTo>
                  <a:lnTo>
                    <a:pt x="271" y="509"/>
                  </a:lnTo>
                  <a:lnTo>
                    <a:pt x="271" y="511"/>
                  </a:lnTo>
                  <a:lnTo>
                    <a:pt x="271" y="513"/>
                  </a:lnTo>
                  <a:lnTo>
                    <a:pt x="273" y="513"/>
                  </a:lnTo>
                  <a:lnTo>
                    <a:pt x="273" y="515"/>
                  </a:lnTo>
                  <a:lnTo>
                    <a:pt x="271" y="515"/>
                  </a:lnTo>
                  <a:lnTo>
                    <a:pt x="271" y="517"/>
                  </a:lnTo>
                  <a:lnTo>
                    <a:pt x="273" y="517"/>
                  </a:lnTo>
                  <a:lnTo>
                    <a:pt x="273" y="519"/>
                  </a:lnTo>
                  <a:lnTo>
                    <a:pt x="273" y="521"/>
                  </a:lnTo>
                  <a:lnTo>
                    <a:pt x="275" y="521"/>
                  </a:lnTo>
                  <a:lnTo>
                    <a:pt x="275" y="523"/>
                  </a:lnTo>
                  <a:lnTo>
                    <a:pt x="275" y="525"/>
                  </a:lnTo>
                  <a:lnTo>
                    <a:pt x="275" y="527"/>
                  </a:lnTo>
                  <a:lnTo>
                    <a:pt x="275" y="529"/>
                  </a:lnTo>
                  <a:lnTo>
                    <a:pt x="273" y="529"/>
                  </a:lnTo>
                  <a:lnTo>
                    <a:pt x="275" y="529"/>
                  </a:lnTo>
                  <a:lnTo>
                    <a:pt x="275" y="531"/>
                  </a:lnTo>
                  <a:lnTo>
                    <a:pt x="275" y="533"/>
                  </a:lnTo>
                  <a:lnTo>
                    <a:pt x="275" y="535"/>
                  </a:lnTo>
                  <a:lnTo>
                    <a:pt x="273" y="535"/>
                  </a:lnTo>
                  <a:lnTo>
                    <a:pt x="273" y="537"/>
                  </a:lnTo>
                  <a:lnTo>
                    <a:pt x="275" y="537"/>
                  </a:lnTo>
                  <a:lnTo>
                    <a:pt x="275" y="539"/>
                  </a:lnTo>
                  <a:lnTo>
                    <a:pt x="277" y="539"/>
                  </a:lnTo>
                  <a:lnTo>
                    <a:pt x="277" y="541"/>
                  </a:lnTo>
                  <a:lnTo>
                    <a:pt x="277" y="543"/>
                  </a:lnTo>
                  <a:lnTo>
                    <a:pt x="279" y="543"/>
                  </a:lnTo>
                  <a:lnTo>
                    <a:pt x="279" y="545"/>
                  </a:lnTo>
                  <a:lnTo>
                    <a:pt x="281" y="545"/>
                  </a:lnTo>
                  <a:lnTo>
                    <a:pt x="281" y="547"/>
                  </a:lnTo>
                  <a:lnTo>
                    <a:pt x="281" y="549"/>
                  </a:lnTo>
                  <a:lnTo>
                    <a:pt x="281" y="551"/>
                  </a:lnTo>
                  <a:lnTo>
                    <a:pt x="279" y="551"/>
                  </a:lnTo>
                  <a:lnTo>
                    <a:pt x="277" y="551"/>
                  </a:lnTo>
                  <a:lnTo>
                    <a:pt x="277" y="551"/>
                  </a:lnTo>
                  <a:lnTo>
                    <a:pt x="275" y="551"/>
                  </a:lnTo>
                  <a:lnTo>
                    <a:pt x="273" y="551"/>
                  </a:lnTo>
                  <a:lnTo>
                    <a:pt x="271" y="551"/>
                  </a:lnTo>
                  <a:lnTo>
                    <a:pt x="271" y="553"/>
                  </a:lnTo>
                  <a:lnTo>
                    <a:pt x="269" y="553"/>
                  </a:lnTo>
                  <a:lnTo>
                    <a:pt x="267" y="553"/>
                  </a:lnTo>
                  <a:lnTo>
                    <a:pt x="265" y="553"/>
                  </a:lnTo>
                  <a:lnTo>
                    <a:pt x="263" y="553"/>
                  </a:lnTo>
                  <a:lnTo>
                    <a:pt x="263" y="555"/>
                  </a:lnTo>
                  <a:lnTo>
                    <a:pt x="263" y="557"/>
                  </a:lnTo>
                  <a:lnTo>
                    <a:pt x="261" y="557"/>
                  </a:lnTo>
                  <a:lnTo>
                    <a:pt x="261" y="559"/>
                  </a:lnTo>
                  <a:lnTo>
                    <a:pt x="259" y="559"/>
                  </a:lnTo>
                  <a:lnTo>
                    <a:pt x="257" y="559"/>
                  </a:lnTo>
                  <a:lnTo>
                    <a:pt x="257" y="561"/>
                  </a:lnTo>
                  <a:lnTo>
                    <a:pt x="257" y="563"/>
                  </a:lnTo>
                  <a:lnTo>
                    <a:pt x="257" y="561"/>
                  </a:lnTo>
                  <a:lnTo>
                    <a:pt x="257" y="563"/>
                  </a:lnTo>
                  <a:lnTo>
                    <a:pt x="257" y="565"/>
                  </a:lnTo>
                  <a:lnTo>
                    <a:pt x="255" y="565"/>
                  </a:lnTo>
                  <a:lnTo>
                    <a:pt x="255" y="563"/>
                  </a:lnTo>
                  <a:lnTo>
                    <a:pt x="255" y="565"/>
                  </a:lnTo>
                  <a:lnTo>
                    <a:pt x="255" y="567"/>
                  </a:lnTo>
                  <a:lnTo>
                    <a:pt x="255" y="569"/>
                  </a:lnTo>
                  <a:lnTo>
                    <a:pt x="255" y="571"/>
                  </a:lnTo>
                  <a:lnTo>
                    <a:pt x="253" y="571"/>
                  </a:lnTo>
                  <a:lnTo>
                    <a:pt x="253" y="573"/>
                  </a:lnTo>
                  <a:lnTo>
                    <a:pt x="253" y="573"/>
                  </a:lnTo>
                  <a:lnTo>
                    <a:pt x="253" y="575"/>
                  </a:lnTo>
                  <a:lnTo>
                    <a:pt x="253" y="577"/>
                  </a:lnTo>
                  <a:lnTo>
                    <a:pt x="251" y="577"/>
                  </a:lnTo>
                  <a:lnTo>
                    <a:pt x="251" y="579"/>
                  </a:lnTo>
                  <a:lnTo>
                    <a:pt x="251" y="581"/>
                  </a:lnTo>
                  <a:lnTo>
                    <a:pt x="249" y="581"/>
                  </a:lnTo>
                  <a:lnTo>
                    <a:pt x="249" y="583"/>
                  </a:lnTo>
                  <a:lnTo>
                    <a:pt x="249" y="581"/>
                  </a:lnTo>
                  <a:lnTo>
                    <a:pt x="247" y="581"/>
                  </a:lnTo>
                  <a:lnTo>
                    <a:pt x="247" y="583"/>
                  </a:lnTo>
                  <a:lnTo>
                    <a:pt x="245" y="583"/>
                  </a:lnTo>
                  <a:lnTo>
                    <a:pt x="245" y="585"/>
                  </a:lnTo>
                  <a:lnTo>
                    <a:pt x="243" y="585"/>
                  </a:lnTo>
                  <a:lnTo>
                    <a:pt x="241" y="585"/>
                  </a:lnTo>
                  <a:lnTo>
                    <a:pt x="239" y="585"/>
                  </a:lnTo>
                  <a:lnTo>
                    <a:pt x="239" y="587"/>
                  </a:lnTo>
                  <a:lnTo>
                    <a:pt x="239" y="590"/>
                  </a:lnTo>
                  <a:lnTo>
                    <a:pt x="237" y="590"/>
                  </a:lnTo>
                  <a:lnTo>
                    <a:pt x="237" y="592"/>
                  </a:lnTo>
                  <a:lnTo>
                    <a:pt x="239" y="594"/>
                  </a:lnTo>
                  <a:lnTo>
                    <a:pt x="237" y="594"/>
                  </a:lnTo>
                  <a:lnTo>
                    <a:pt x="237" y="596"/>
                  </a:lnTo>
                  <a:lnTo>
                    <a:pt x="239" y="596"/>
                  </a:lnTo>
                  <a:lnTo>
                    <a:pt x="237" y="596"/>
                  </a:lnTo>
                  <a:lnTo>
                    <a:pt x="237" y="598"/>
                  </a:lnTo>
                  <a:lnTo>
                    <a:pt x="237" y="600"/>
                  </a:lnTo>
                  <a:lnTo>
                    <a:pt x="235" y="600"/>
                  </a:lnTo>
                  <a:lnTo>
                    <a:pt x="235" y="600"/>
                  </a:lnTo>
                  <a:lnTo>
                    <a:pt x="233" y="600"/>
                  </a:lnTo>
                  <a:lnTo>
                    <a:pt x="233" y="602"/>
                  </a:lnTo>
                  <a:lnTo>
                    <a:pt x="235" y="602"/>
                  </a:lnTo>
                  <a:lnTo>
                    <a:pt x="235" y="604"/>
                  </a:lnTo>
                  <a:lnTo>
                    <a:pt x="235" y="606"/>
                  </a:lnTo>
                  <a:lnTo>
                    <a:pt x="235" y="604"/>
                  </a:lnTo>
                  <a:lnTo>
                    <a:pt x="237" y="604"/>
                  </a:lnTo>
                  <a:lnTo>
                    <a:pt x="237" y="606"/>
                  </a:lnTo>
                  <a:lnTo>
                    <a:pt x="239" y="606"/>
                  </a:lnTo>
                  <a:lnTo>
                    <a:pt x="241" y="606"/>
                  </a:lnTo>
                  <a:lnTo>
                    <a:pt x="241" y="608"/>
                  </a:lnTo>
                  <a:lnTo>
                    <a:pt x="241" y="610"/>
                  </a:lnTo>
                  <a:lnTo>
                    <a:pt x="241" y="612"/>
                  </a:lnTo>
                  <a:lnTo>
                    <a:pt x="243" y="612"/>
                  </a:lnTo>
                  <a:lnTo>
                    <a:pt x="241" y="612"/>
                  </a:lnTo>
                  <a:lnTo>
                    <a:pt x="241" y="614"/>
                  </a:lnTo>
                  <a:lnTo>
                    <a:pt x="241" y="616"/>
                  </a:lnTo>
                  <a:lnTo>
                    <a:pt x="239" y="618"/>
                  </a:lnTo>
                  <a:lnTo>
                    <a:pt x="239" y="620"/>
                  </a:lnTo>
                  <a:lnTo>
                    <a:pt x="237" y="620"/>
                  </a:lnTo>
                  <a:lnTo>
                    <a:pt x="235" y="620"/>
                  </a:lnTo>
                  <a:lnTo>
                    <a:pt x="235" y="622"/>
                  </a:lnTo>
                  <a:lnTo>
                    <a:pt x="233" y="622"/>
                  </a:lnTo>
                  <a:lnTo>
                    <a:pt x="231" y="622"/>
                  </a:lnTo>
                  <a:lnTo>
                    <a:pt x="229" y="622"/>
                  </a:lnTo>
                  <a:lnTo>
                    <a:pt x="229" y="620"/>
                  </a:lnTo>
                  <a:lnTo>
                    <a:pt x="227" y="620"/>
                  </a:lnTo>
                  <a:lnTo>
                    <a:pt x="225" y="620"/>
                  </a:lnTo>
                  <a:lnTo>
                    <a:pt x="219" y="618"/>
                  </a:lnTo>
                  <a:lnTo>
                    <a:pt x="217" y="618"/>
                  </a:lnTo>
                  <a:lnTo>
                    <a:pt x="215" y="618"/>
                  </a:lnTo>
                  <a:lnTo>
                    <a:pt x="213" y="618"/>
                  </a:lnTo>
                  <a:lnTo>
                    <a:pt x="207" y="616"/>
                  </a:lnTo>
                  <a:lnTo>
                    <a:pt x="203" y="614"/>
                  </a:lnTo>
                  <a:lnTo>
                    <a:pt x="199" y="612"/>
                  </a:lnTo>
                  <a:lnTo>
                    <a:pt x="197" y="612"/>
                  </a:lnTo>
                  <a:lnTo>
                    <a:pt x="195" y="612"/>
                  </a:lnTo>
                  <a:lnTo>
                    <a:pt x="193" y="610"/>
                  </a:lnTo>
                  <a:lnTo>
                    <a:pt x="191" y="610"/>
                  </a:lnTo>
                  <a:lnTo>
                    <a:pt x="189" y="610"/>
                  </a:lnTo>
                  <a:lnTo>
                    <a:pt x="185" y="608"/>
                  </a:lnTo>
                  <a:lnTo>
                    <a:pt x="183" y="608"/>
                  </a:lnTo>
                  <a:lnTo>
                    <a:pt x="179" y="606"/>
                  </a:lnTo>
                  <a:lnTo>
                    <a:pt x="177" y="606"/>
                  </a:lnTo>
                  <a:lnTo>
                    <a:pt x="175" y="606"/>
                  </a:lnTo>
                  <a:lnTo>
                    <a:pt x="173" y="606"/>
                  </a:lnTo>
                  <a:lnTo>
                    <a:pt x="173" y="604"/>
                  </a:lnTo>
                  <a:lnTo>
                    <a:pt x="169" y="604"/>
                  </a:lnTo>
                  <a:lnTo>
                    <a:pt x="167" y="604"/>
                  </a:lnTo>
                  <a:lnTo>
                    <a:pt x="167" y="602"/>
                  </a:lnTo>
                  <a:lnTo>
                    <a:pt x="165" y="602"/>
                  </a:lnTo>
                  <a:lnTo>
                    <a:pt x="163" y="602"/>
                  </a:lnTo>
                  <a:lnTo>
                    <a:pt x="161" y="602"/>
                  </a:lnTo>
                  <a:lnTo>
                    <a:pt x="159" y="600"/>
                  </a:lnTo>
                  <a:lnTo>
                    <a:pt x="157" y="600"/>
                  </a:lnTo>
                  <a:lnTo>
                    <a:pt x="155" y="600"/>
                  </a:lnTo>
                  <a:lnTo>
                    <a:pt x="155" y="600"/>
                  </a:lnTo>
                  <a:lnTo>
                    <a:pt x="155" y="600"/>
                  </a:lnTo>
                  <a:lnTo>
                    <a:pt x="153" y="600"/>
                  </a:lnTo>
                  <a:lnTo>
                    <a:pt x="151" y="600"/>
                  </a:lnTo>
                  <a:lnTo>
                    <a:pt x="149" y="600"/>
                  </a:lnTo>
                  <a:lnTo>
                    <a:pt x="149" y="598"/>
                  </a:lnTo>
                  <a:lnTo>
                    <a:pt x="147" y="598"/>
                  </a:lnTo>
                  <a:lnTo>
                    <a:pt x="145" y="598"/>
                  </a:lnTo>
                  <a:lnTo>
                    <a:pt x="143" y="598"/>
                  </a:lnTo>
                  <a:lnTo>
                    <a:pt x="141" y="596"/>
                  </a:lnTo>
                  <a:lnTo>
                    <a:pt x="139" y="596"/>
                  </a:lnTo>
                  <a:lnTo>
                    <a:pt x="137" y="596"/>
                  </a:lnTo>
                  <a:lnTo>
                    <a:pt x="135" y="596"/>
                  </a:lnTo>
                  <a:lnTo>
                    <a:pt x="135" y="594"/>
                  </a:lnTo>
                  <a:lnTo>
                    <a:pt x="133" y="594"/>
                  </a:lnTo>
                  <a:lnTo>
                    <a:pt x="131" y="594"/>
                  </a:lnTo>
                  <a:lnTo>
                    <a:pt x="129" y="594"/>
                  </a:lnTo>
                  <a:lnTo>
                    <a:pt x="129" y="592"/>
                  </a:lnTo>
                  <a:lnTo>
                    <a:pt x="127" y="592"/>
                  </a:lnTo>
                  <a:lnTo>
                    <a:pt x="125" y="592"/>
                  </a:lnTo>
                  <a:lnTo>
                    <a:pt x="123" y="592"/>
                  </a:lnTo>
                  <a:lnTo>
                    <a:pt x="121" y="590"/>
                  </a:lnTo>
                  <a:lnTo>
                    <a:pt x="117" y="590"/>
                  </a:lnTo>
                  <a:lnTo>
                    <a:pt x="117" y="587"/>
                  </a:lnTo>
                  <a:lnTo>
                    <a:pt x="119" y="587"/>
                  </a:lnTo>
                  <a:lnTo>
                    <a:pt x="117" y="587"/>
                  </a:lnTo>
                  <a:lnTo>
                    <a:pt x="117" y="585"/>
                  </a:lnTo>
                  <a:lnTo>
                    <a:pt x="119" y="585"/>
                  </a:lnTo>
                  <a:lnTo>
                    <a:pt x="119" y="583"/>
                  </a:lnTo>
                  <a:lnTo>
                    <a:pt x="119" y="581"/>
                  </a:lnTo>
                  <a:lnTo>
                    <a:pt x="117" y="579"/>
                  </a:lnTo>
                  <a:lnTo>
                    <a:pt x="115" y="579"/>
                  </a:lnTo>
                  <a:lnTo>
                    <a:pt x="117" y="579"/>
                  </a:lnTo>
                  <a:lnTo>
                    <a:pt x="115" y="579"/>
                  </a:lnTo>
                  <a:lnTo>
                    <a:pt x="117" y="577"/>
                  </a:lnTo>
                  <a:lnTo>
                    <a:pt x="119" y="577"/>
                  </a:lnTo>
                  <a:lnTo>
                    <a:pt x="119" y="579"/>
                  </a:lnTo>
                  <a:lnTo>
                    <a:pt x="119" y="577"/>
                  </a:lnTo>
                  <a:lnTo>
                    <a:pt x="119" y="579"/>
                  </a:lnTo>
                  <a:lnTo>
                    <a:pt x="117" y="579"/>
                  </a:lnTo>
                  <a:lnTo>
                    <a:pt x="119" y="579"/>
                  </a:lnTo>
                  <a:lnTo>
                    <a:pt x="119" y="581"/>
                  </a:lnTo>
                  <a:lnTo>
                    <a:pt x="119" y="579"/>
                  </a:lnTo>
                  <a:lnTo>
                    <a:pt x="119" y="581"/>
                  </a:lnTo>
                  <a:lnTo>
                    <a:pt x="119" y="583"/>
                  </a:lnTo>
                  <a:lnTo>
                    <a:pt x="119" y="585"/>
                  </a:lnTo>
                  <a:lnTo>
                    <a:pt x="119" y="583"/>
                  </a:lnTo>
                  <a:lnTo>
                    <a:pt x="119" y="581"/>
                  </a:lnTo>
                  <a:lnTo>
                    <a:pt x="121" y="581"/>
                  </a:lnTo>
                  <a:lnTo>
                    <a:pt x="119" y="581"/>
                  </a:lnTo>
                  <a:lnTo>
                    <a:pt x="121" y="581"/>
                  </a:lnTo>
                  <a:lnTo>
                    <a:pt x="119" y="581"/>
                  </a:lnTo>
                  <a:lnTo>
                    <a:pt x="121" y="581"/>
                  </a:lnTo>
                  <a:lnTo>
                    <a:pt x="119" y="581"/>
                  </a:lnTo>
                  <a:lnTo>
                    <a:pt x="119" y="579"/>
                  </a:lnTo>
                  <a:lnTo>
                    <a:pt x="119" y="577"/>
                  </a:lnTo>
                  <a:lnTo>
                    <a:pt x="119" y="579"/>
                  </a:lnTo>
                  <a:lnTo>
                    <a:pt x="119" y="577"/>
                  </a:lnTo>
                  <a:lnTo>
                    <a:pt x="117" y="577"/>
                  </a:lnTo>
                  <a:lnTo>
                    <a:pt x="119" y="577"/>
                  </a:lnTo>
                  <a:lnTo>
                    <a:pt x="117" y="577"/>
                  </a:lnTo>
                  <a:lnTo>
                    <a:pt x="115" y="577"/>
                  </a:lnTo>
                  <a:lnTo>
                    <a:pt x="115" y="579"/>
                  </a:lnTo>
                  <a:lnTo>
                    <a:pt x="115" y="577"/>
                  </a:lnTo>
                  <a:lnTo>
                    <a:pt x="115" y="575"/>
                  </a:lnTo>
                  <a:lnTo>
                    <a:pt x="117" y="575"/>
                  </a:lnTo>
                  <a:lnTo>
                    <a:pt x="117" y="573"/>
                  </a:lnTo>
                  <a:lnTo>
                    <a:pt x="117" y="575"/>
                  </a:lnTo>
                  <a:lnTo>
                    <a:pt x="117" y="573"/>
                  </a:lnTo>
                  <a:lnTo>
                    <a:pt x="117" y="575"/>
                  </a:lnTo>
                  <a:lnTo>
                    <a:pt x="117" y="573"/>
                  </a:lnTo>
                  <a:lnTo>
                    <a:pt x="117" y="571"/>
                  </a:lnTo>
                  <a:lnTo>
                    <a:pt x="117" y="569"/>
                  </a:lnTo>
                  <a:lnTo>
                    <a:pt x="119" y="569"/>
                  </a:lnTo>
                  <a:lnTo>
                    <a:pt x="119" y="567"/>
                  </a:lnTo>
                  <a:lnTo>
                    <a:pt x="119" y="565"/>
                  </a:lnTo>
                  <a:lnTo>
                    <a:pt x="121" y="565"/>
                  </a:lnTo>
                  <a:lnTo>
                    <a:pt x="121" y="563"/>
                  </a:lnTo>
                  <a:lnTo>
                    <a:pt x="121" y="561"/>
                  </a:lnTo>
                  <a:lnTo>
                    <a:pt x="121" y="559"/>
                  </a:lnTo>
                  <a:lnTo>
                    <a:pt x="121" y="557"/>
                  </a:lnTo>
                  <a:lnTo>
                    <a:pt x="121" y="555"/>
                  </a:lnTo>
                  <a:lnTo>
                    <a:pt x="121" y="553"/>
                  </a:lnTo>
                  <a:lnTo>
                    <a:pt x="121" y="551"/>
                  </a:lnTo>
                  <a:lnTo>
                    <a:pt x="121" y="551"/>
                  </a:lnTo>
                  <a:lnTo>
                    <a:pt x="121" y="549"/>
                  </a:lnTo>
                  <a:lnTo>
                    <a:pt x="121" y="551"/>
                  </a:lnTo>
                  <a:lnTo>
                    <a:pt x="121" y="549"/>
                  </a:lnTo>
                  <a:lnTo>
                    <a:pt x="119" y="549"/>
                  </a:lnTo>
                  <a:lnTo>
                    <a:pt x="121" y="549"/>
                  </a:lnTo>
                  <a:lnTo>
                    <a:pt x="119" y="549"/>
                  </a:lnTo>
                  <a:lnTo>
                    <a:pt x="119" y="547"/>
                  </a:lnTo>
                  <a:lnTo>
                    <a:pt x="119" y="545"/>
                  </a:lnTo>
                  <a:lnTo>
                    <a:pt x="119" y="543"/>
                  </a:lnTo>
                  <a:lnTo>
                    <a:pt x="119" y="541"/>
                  </a:lnTo>
                  <a:lnTo>
                    <a:pt x="117" y="541"/>
                  </a:lnTo>
                  <a:lnTo>
                    <a:pt x="117" y="539"/>
                  </a:lnTo>
                  <a:lnTo>
                    <a:pt x="117" y="537"/>
                  </a:lnTo>
                  <a:lnTo>
                    <a:pt x="115" y="537"/>
                  </a:lnTo>
                  <a:lnTo>
                    <a:pt x="115" y="535"/>
                  </a:lnTo>
                  <a:lnTo>
                    <a:pt x="115" y="533"/>
                  </a:lnTo>
                  <a:lnTo>
                    <a:pt x="113" y="531"/>
                  </a:lnTo>
                  <a:lnTo>
                    <a:pt x="111" y="531"/>
                  </a:lnTo>
                  <a:lnTo>
                    <a:pt x="111" y="529"/>
                  </a:lnTo>
                  <a:lnTo>
                    <a:pt x="111" y="527"/>
                  </a:lnTo>
                  <a:lnTo>
                    <a:pt x="111" y="525"/>
                  </a:lnTo>
                  <a:lnTo>
                    <a:pt x="109" y="525"/>
                  </a:lnTo>
                  <a:lnTo>
                    <a:pt x="109" y="523"/>
                  </a:lnTo>
                  <a:lnTo>
                    <a:pt x="109" y="521"/>
                  </a:lnTo>
                  <a:lnTo>
                    <a:pt x="107" y="521"/>
                  </a:lnTo>
                  <a:lnTo>
                    <a:pt x="107" y="519"/>
                  </a:lnTo>
                  <a:lnTo>
                    <a:pt x="109" y="519"/>
                  </a:lnTo>
                  <a:lnTo>
                    <a:pt x="109" y="517"/>
                  </a:lnTo>
                  <a:lnTo>
                    <a:pt x="107" y="517"/>
                  </a:lnTo>
                  <a:lnTo>
                    <a:pt x="107" y="519"/>
                  </a:lnTo>
                  <a:lnTo>
                    <a:pt x="107" y="519"/>
                  </a:lnTo>
                  <a:lnTo>
                    <a:pt x="107" y="519"/>
                  </a:lnTo>
                  <a:lnTo>
                    <a:pt x="107" y="521"/>
                  </a:lnTo>
                  <a:lnTo>
                    <a:pt x="107" y="519"/>
                  </a:lnTo>
                  <a:lnTo>
                    <a:pt x="107" y="519"/>
                  </a:lnTo>
                  <a:lnTo>
                    <a:pt x="107" y="517"/>
                  </a:lnTo>
                  <a:lnTo>
                    <a:pt x="105" y="515"/>
                  </a:lnTo>
                  <a:lnTo>
                    <a:pt x="105" y="513"/>
                  </a:lnTo>
                  <a:lnTo>
                    <a:pt x="105" y="511"/>
                  </a:lnTo>
                  <a:lnTo>
                    <a:pt x="103" y="511"/>
                  </a:lnTo>
                  <a:lnTo>
                    <a:pt x="103" y="509"/>
                  </a:lnTo>
                  <a:lnTo>
                    <a:pt x="103" y="511"/>
                  </a:lnTo>
                  <a:lnTo>
                    <a:pt x="105" y="511"/>
                  </a:lnTo>
                  <a:lnTo>
                    <a:pt x="105" y="513"/>
                  </a:lnTo>
                  <a:lnTo>
                    <a:pt x="105" y="511"/>
                  </a:lnTo>
                  <a:lnTo>
                    <a:pt x="105" y="509"/>
                  </a:lnTo>
                  <a:lnTo>
                    <a:pt x="105" y="511"/>
                  </a:lnTo>
                  <a:lnTo>
                    <a:pt x="105" y="509"/>
                  </a:lnTo>
                  <a:lnTo>
                    <a:pt x="103" y="509"/>
                  </a:lnTo>
                  <a:lnTo>
                    <a:pt x="105" y="509"/>
                  </a:lnTo>
                  <a:lnTo>
                    <a:pt x="103" y="509"/>
                  </a:lnTo>
                  <a:lnTo>
                    <a:pt x="103" y="507"/>
                  </a:lnTo>
                  <a:lnTo>
                    <a:pt x="101" y="507"/>
                  </a:lnTo>
                  <a:lnTo>
                    <a:pt x="101" y="505"/>
                  </a:lnTo>
                  <a:lnTo>
                    <a:pt x="99" y="505"/>
                  </a:lnTo>
                  <a:lnTo>
                    <a:pt x="99" y="507"/>
                  </a:lnTo>
                  <a:lnTo>
                    <a:pt x="99" y="509"/>
                  </a:lnTo>
                  <a:lnTo>
                    <a:pt x="97" y="507"/>
                  </a:lnTo>
                  <a:lnTo>
                    <a:pt x="95" y="507"/>
                  </a:lnTo>
                  <a:lnTo>
                    <a:pt x="97" y="507"/>
                  </a:lnTo>
                  <a:lnTo>
                    <a:pt x="97" y="505"/>
                  </a:lnTo>
                  <a:lnTo>
                    <a:pt x="95" y="505"/>
                  </a:lnTo>
                  <a:lnTo>
                    <a:pt x="95" y="507"/>
                  </a:lnTo>
                  <a:lnTo>
                    <a:pt x="95" y="505"/>
                  </a:lnTo>
                  <a:lnTo>
                    <a:pt x="97" y="505"/>
                  </a:lnTo>
                  <a:lnTo>
                    <a:pt x="97" y="503"/>
                  </a:lnTo>
                  <a:lnTo>
                    <a:pt x="97" y="505"/>
                  </a:lnTo>
                  <a:lnTo>
                    <a:pt x="95" y="505"/>
                  </a:lnTo>
                  <a:lnTo>
                    <a:pt x="97" y="503"/>
                  </a:lnTo>
                  <a:lnTo>
                    <a:pt x="95" y="503"/>
                  </a:lnTo>
                  <a:lnTo>
                    <a:pt x="95" y="505"/>
                  </a:lnTo>
                  <a:lnTo>
                    <a:pt x="95" y="507"/>
                  </a:lnTo>
                  <a:lnTo>
                    <a:pt x="95" y="505"/>
                  </a:lnTo>
                  <a:lnTo>
                    <a:pt x="95" y="507"/>
                  </a:lnTo>
                  <a:lnTo>
                    <a:pt x="93" y="507"/>
                  </a:lnTo>
                  <a:lnTo>
                    <a:pt x="93" y="505"/>
                  </a:lnTo>
                  <a:lnTo>
                    <a:pt x="91" y="505"/>
                  </a:lnTo>
                  <a:lnTo>
                    <a:pt x="91" y="503"/>
                  </a:lnTo>
                  <a:lnTo>
                    <a:pt x="89" y="503"/>
                  </a:lnTo>
                  <a:lnTo>
                    <a:pt x="89" y="503"/>
                  </a:lnTo>
                  <a:lnTo>
                    <a:pt x="91" y="501"/>
                  </a:lnTo>
                  <a:lnTo>
                    <a:pt x="93" y="501"/>
                  </a:lnTo>
                  <a:lnTo>
                    <a:pt x="93" y="499"/>
                  </a:lnTo>
                  <a:lnTo>
                    <a:pt x="93" y="497"/>
                  </a:lnTo>
                  <a:lnTo>
                    <a:pt x="93" y="495"/>
                  </a:lnTo>
                  <a:lnTo>
                    <a:pt x="93" y="493"/>
                  </a:lnTo>
                  <a:lnTo>
                    <a:pt x="93" y="491"/>
                  </a:lnTo>
                  <a:lnTo>
                    <a:pt x="93" y="489"/>
                  </a:lnTo>
                  <a:lnTo>
                    <a:pt x="91" y="489"/>
                  </a:lnTo>
                  <a:lnTo>
                    <a:pt x="93" y="489"/>
                  </a:lnTo>
                  <a:lnTo>
                    <a:pt x="91" y="489"/>
                  </a:lnTo>
                  <a:lnTo>
                    <a:pt x="91" y="487"/>
                  </a:lnTo>
                  <a:lnTo>
                    <a:pt x="89" y="485"/>
                  </a:lnTo>
                  <a:lnTo>
                    <a:pt x="87" y="485"/>
                  </a:lnTo>
                  <a:lnTo>
                    <a:pt x="85" y="485"/>
                  </a:lnTo>
                  <a:lnTo>
                    <a:pt x="85" y="483"/>
                  </a:lnTo>
                  <a:lnTo>
                    <a:pt x="85" y="485"/>
                  </a:lnTo>
                  <a:lnTo>
                    <a:pt x="85" y="483"/>
                  </a:lnTo>
                  <a:lnTo>
                    <a:pt x="83" y="483"/>
                  </a:lnTo>
                  <a:lnTo>
                    <a:pt x="81" y="483"/>
                  </a:lnTo>
                  <a:lnTo>
                    <a:pt x="79" y="483"/>
                  </a:lnTo>
                  <a:lnTo>
                    <a:pt x="77" y="483"/>
                  </a:lnTo>
                  <a:lnTo>
                    <a:pt x="77" y="481"/>
                  </a:lnTo>
                  <a:lnTo>
                    <a:pt x="77" y="479"/>
                  </a:lnTo>
                  <a:lnTo>
                    <a:pt x="74" y="479"/>
                  </a:lnTo>
                  <a:lnTo>
                    <a:pt x="72" y="479"/>
                  </a:lnTo>
                  <a:lnTo>
                    <a:pt x="72" y="477"/>
                  </a:lnTo>
                  <a:lnTo>
                    <a:pt x="70" y="477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8" y="473"/>
                  </a:lnTo>
                  <a:lnTo>
                    <a:pt x="66" y="473"/>
                  </a:lnTo>
                  <a:lnTo>
                    <a:pt x="68" y="473"/>
                  </a:lnTo>
                  <a:lnTo>
                    <a:pt x="66" y="473"/>
                  </a:lnTo>
                  <a:lnTo>
                    <a:pt x="66" y="471"/>
                  </a:lnTo>
                  <a:lnTo>
                    <a:pt x="64" y="471"/>
                  </a:lnTo>
                  <a:lnTo>
                    <a:pt x="64" y="469"/>
                  </a:lnTo>
                  <a:lnTo>
                    <a:pt x="64" y="467"/>
                  </a:lnTo>
                  <a:lnTo>
                    <a:pt x="64" y="465"/>
                  </a:lnTo>
                  <a:lnTo>
                    <a:pt x="64" y="467"/>
                  </a:lnTo>
                  <a:lnTo>
                    <a:pt x="64" y="465"/>
                  </a:lnTo>
                  <a:lnTo>
                    <a:pt x="64" y="467"/>
                  </a:lnTo>
                  <a:lnTo>
                    <a:pt x="62" y="465"/>
                  </a:lnTo>
                  <a:lnTo>
                    <a:pt x="64" y="465"/>
                  </a:lnTo>
                  <a:lnTo>
                    <a:pt x="64" y="463"/>
                  </a:lnTo>
                  <a:lnTo>
                    <a:pt x="64" y="461"/>
                  </a:lnTo>
                  <a:lnTo>
                    <a:pt x="64" y="459"/>
                  </a:lnTo>
                  <a:lnTo>
                    <a:pt x="62" y="459"/>
                  </a:lnTo>
                  <a:lnTo>
                    <a:pt x="62" y="457"/>
                  </a:lnTo>
                  <a:lnTo>
                    <a:pt x="60" y="457"/>
                  </a:lnTo>
                  <a:lnTo>
                    <a:pt x="60" y="455"/>
                  </a:lnTo>
                  <a:lnTo>
                    <a:pt x="60" y="455"/>
                  </a:lnTo>
                  <a:lnTo>
                    <a:pt x="58" y="455"/>
                  </a:lnTo>
                  <a:lnTo>
                    <a:pt x="58" y="453"/>
                  </a:lnTo>
                  <a:lnTo>
                    <a:pt x="58" y="453"/>
                  </a:lnTo>
                  <a:lnTo>
                    <a:pt x="58" y="451"/>
                  </a:lnTo>
                  <a:lnTo>
                    <a:pt x="58" y="449"/>
                  </a:lnTo>
                  <a:lnTo>
                    <a:pt x="56" y="449"/>
                  </a:lnTo>
                  <a:lnTo>
                    <a:pt x="56" y="447"/>
                  </a:lnTo>
                  <a:lnTo>
                    <a:pt x="54" y="447"/>
                  </a:lnTo>
                  <a:lnTo>
                    <a:pt x="52" y="447"/>
                  </a:lnTo>
                  <a:lnTo>
                    <a:pt x="50" y="447"/>
                  </a:lnTo>
                  <a:lnTo>
                    <a:pt x="52" y="447"/>
                  </a:lnTo>
                  <a:lnTo>
                    <a:pt x="50" y="447"/>
                  </a:lnTo>
                  <a:lnTo>
                    <a:pt x="48" y="447"/>
                  </a:lnTo>
                  <a:lnTo>
                    <a:pt x="48" y="445"/>
                  </a:lnTo>
                  <a:lnTo>
                    <a:pt x="46" y="445"/>
                  </a:lnTo>
                  <a:lnTo>
                    <a:pt x="46" y="443"/>
                  </a:lnTo>
                  <a:lnTo>
                    <a:pt x="44" y="443"/>
                  </a:lnTo>
                  <a:lnTo>
                    <a:pt x="42" y="441"/>
                  </a:lnTo>
                  <a:lnTo>
                    <a:pt x="40" y="441"/>
                  </a:lnTo>
                  <a:lnTo>
                    <a:pt x="40" y="439"/>
                  </a:lnTo>
                  <a:lnTo>
                    <a:pt x="40" y="437"/>
                  </a:lnTo>
                  <a:lnTo>
                    <a:pt x="38" y="437"/>
                  </a:lnTo>
                  <a:lnTo>
                    <a:pt x="36" y="437"/>
                  </a:lnTo>
                  <a:lnTo>
                    <a:pt x="36" y="435"/>
                  </a:lnTo>
                  <a:lnTo>
                    <a:pt x="34" y="435"/>
                  </a:lnTo>
                  <a:lnTo>
                    <a:pt x="32" y="435"/>
                  </a:lnTo>
                  <a:lnTo>
                    <a:pt x="32" y="433"/>
                  </a:lnTo>
                  <a:lnTo>
                    <a:pt x="30" y="433"/>
                  </a:lnTo>
                  <a:lnTo>
                    <a:pt x="28" y="433"/>
                  </a:lnTo>
                  <a:lnTo>
                    <a:pt x="28" y="431"/>
                  </a:lnTo>
                  <a:lnTo>
                    <a:pt x="28" y="433"/>
                  </a:lnTo>
                  <a:lnTo>
                    <a:pt x="28" y="431"/>
                  </a:lnTo>
                  <a:lnTo>
                    <a:pt x="28" y="433"/>
                  </a:lnTo>
                  <a:lnTo>
                    <a:pt x="28" y="431"/>
                  </a:lnTo>
                  <a:lnTo>
                    <a:pt x="26" y="431"/>
                  </a:lnTo>
                  <a:lnTo>
                    <a:pt x="24" y="431"/>
                  </a:lnTo>
                  <a:lnTo>
                    <a:pt x="22" y="431"/>
                  </a:lnTo>
                  <a:lnTo>
                    <a:pt x="22" y="429"/>
                  </a:lnTo>
                  <a:lnTo>
                    <a:pt x="20" y="429"/>
                  </a:lnTo>
                  <a:lnTo>
                    <a:pt x="18" y="429"/>
                  </a:lnTo>
                  <a:lnTo>
                    <a:pt x="20" y="429"/>
                  </a:lnTo>
                  <a:lnTo>
                    <a:pt x="20" y="427"/>
                  </a:lnTo>
                  <a:lnTo>
                    <a:pt x="20" y="425"/>
                  </a:lnTo>
                  <a:lnTo>
                    <a:pt x="18" y="425"/>
                  </a:lnTo>
                  <a:lnTo>
                    <a:pt x="18" y="423"/>
                  </a:lnTo>
                  <a:lnTo>
                    <a:pt x="18" y="421"/>
                  </a:lnTo>
                  <a:lnTo>
                    <a:pt x="16" y="421"/>
                  </a:lnTo>
                  <a:lnTo>
                    <a:pt x="14" y="421"/>
                  </a:lnTo>
                  <a:lnTo>
                    <a:pt x="14" y="419"/>
                  </a:lnTo>
                  <a:lnTo>
                    <a:pt x="16" y="419"/>
                  </a:lnTo>
                  <a:lnTo>
                    <a:pt x="16" y="417"/>
                  </a:lnTo>
                  <a:lnTo>
                    <a:pt x="18" y="417"/>
                  </a:lnTo>
                  <a:lnTo>
                    <a:pt x="18" y="415"/>
                  </a:lnTo>
                  <a:lnTo>
                    <a:pt x="20" y="415"/>
                  </a:lnTo>
                  <a:lnTo>
                    <a:pt x="20" y="413"/>
                  </a:lnTo>
                  <a:lnTo>
                    <a:pt x="20" y="415"/>
                  </a:lnTo>
                  <a:lnTo>
                    <a:pt x="20" y="413"/>
                  </a:lnTo>
                  <a:lnTo>
                    <a:pt x="20" y="411"/>
                  </a:lnTo>
                  <a:lnTo>
                    <a:pt x="20" y="409"/>
                  </a:lnTo>
                  <a:lnTo>
                    <a:pt x="22" y="409"/>
                  </a:lnTo>
                  <a:lnTo>
                    <a:pt x="22" y="407"/>
                  </a:lnTo>
                  <a:lnTo>
                    <a:pt x="22" y="407"/>
                  </a:lnTo>
                  <a:lnTo>
                    <a:pt x="24" y="407"/>
                  </a:lnTo>
                  <a:lnTo>
                    <a:pt x="22" y="407"/>
                  </a:lnTo>
                  <a:lnTo>
                    <a:pt x="22" y="405"/>
                  </a:lnTo>
                  <a:lnTo>
                    <a:pt x="22" y="403"/>
                  </a:lnTo>
                  <a:lnTo>
                    <a:pt x="22" y="405"/>
                  </a:lnTo>
                  <a:lnTo>
                    <a:pt x="22" y="403"/>
                  </a:lnTo>
                  <a:lnTo>
                    <a:pt x="24" y="403"/>
                  </a:lnTo>
                  <a:lnTo>
                    <a:pt x="24" y="401"/>
                  </a:lnTo>
                  <a:lnTo>
                    <a:pt x="24" y="399"/>
                  </a:lnTo>
                  <a:lnTo>
                    <a:pt x="26" y="399"/>
                  </a:lnTo>
                  <a:lnTo>
                    <a:pt x="26" y="397"/>
                  </a:lnTo>
                  <a:lnTo>
                    <a:pt x="28" y="397"/>
                  </a:lnTo>
                  <a:lnTo>
                    <a:pt x="28" y="395"/>
                  </a:lnTo>
                  <a:lnTo>
                    <a:pt x="28" y="393"/>
                  </a:lnTo>
                  <a:lnTo>
                    <a:pt x="28" y="391"/>
                  </a:lnTo>
                  <a:lnTo>
                    <a:pt x="28" y="389"/>
                  </a:lnTo>
                  <a:lnTo>
                    <a:pt x="26" y="389"/>
                  </a:lnTo>
                  <a:lnTo>
                    <a:pt x="24" y="389"/>
                  </a:lnTo>
                  <a:lnTo>
                    <a:pt x="24" y="387"/>
                  </a:lnTo>
                  <a:lnTo>
                    <a:pt x="22" y="387"/>
                  </a:lnTo>
                  <a:lnTo>
                    <a:pt x="22" y="385"/>
                  </a:lnTo>
                  <a:lnTo>
                    <a:pt x="22" y="383"/>
                  </a:lnTo>
                  <a:lnTo>
                    <a:pt x="20" y="383"/>
                  </a:lnTo>
                  <a:lnTo>
                    <a:pt x="22" y="383"/>
                  </a:lnTo>
                  <a:lnTo>
                    <a:pt x="20" y="383"/>
                  </a:lnTo>
                  <a:lnTo>
                    <a:pt x="20" y="381"/>
                  </a:lnTo>
                  <a:lnTo>
                    <a:pt x="22" y="381"/>
                  </a:lnTo>
                  <a:lnTo>
                    <a:pt x="20" y="381"/>
                  </a:lnTo>
                  <a:lnTo>
                    <a:pt x="22" y="381"/>
                  </a:lnTo>
                  <a:lnTo>
                    <a:pt x="20" y="381"/>
                  </a:lnTo>
                  <a:lnTo>
                    <a:pt x="22" y="381"/>
                  </a:lnTo>
                  <a:lnTo>
                    <a:pt x="22" y="379"/>
                  </a:lnTo>
                  <a:lnTo>
                    <a:pt x="24" y="379"/>
                  </a:lnTo>
                  <a:lnTo>
                    <a:pt x="24" y="377"/>
                  </a:lnTo>
                  <a:lnTo>
                    <a:pt x="26" y="377"/>
                  </a:lnTo>
                  <a:lnTo>
                    <a:pt x="24" y="377"/>
                  </a:lnTo>
                  <a:lnTo>
                    <a:pt x="24" y="379"/>
                  </a:lnTo>
                  <a:lnTo>
                    <a:pt x="26" y="379"/>
                  </a:lnTo>
                  <a:lnTo>
                    <a:pt x="26" y="377"/>
                  </a:lnTo>
                  <a:lnTo>
                    <a:pt x="24" y="377"/>
                  </a:lnTo>
                  <a:lnTo>
                    <a:pt x="26" y="377"/>
                  </a:lnTo>
                  <a:lnTo>
                    <a:pt x="26" y="375"/>
                  </a:lnTo>
                  <a:lnTo>
                    <a:pt x="26" y="377"/>
                  </a:lnTo>
                  <a:lnTo>
                    <a:pt x="26" y="375"/>
                  </a:lnTo>
                  <a:lnTo>
                    <a:pt x="26" y="377"/>
                  </a:lnTo>
                  <a:lnTo>
                    <a:pt x="26" y="375"/>
                  </a:lnTo>
                  <a:lnTo>
                    <a:pt x="26" y="373"/>
                  </a:lnTo>
                  <a:lnTo>
                    <a:pt x="26" y="371"/>
                  </a:lnTo>
                  <a:lnTo>
                    <a:pt x="24" y="371"/>
                  </a:lnTo>
                  <a:lnTo>
                    <a:pt x="24" y="369"/>
                  </a:lnTo>
                  <a:lnTo>
                    <a:pt x="22" y="369"/>
                  </a:lnTo>
                  <a:lnTo>
                    <a:pt x="22" y="367"/>
                  </a:lnTo>
                  <a:lnTo>
                    <a:pt x="22" y="365"/>
                  </a:lnTo>
                  <a:lnTo>
                    <a:pt x="20" y="365"/>
                  </a:lnTo>
                  <a:lnTo>
                    <a:pt x="22" y="365"/>
                  </a:lnTo>
                  <a:lnTo>
                    <a:pt x="20" y="365"/>
                  </a:lnTo>
                  <a:lnTo>
                    <a:pt x="20" y="363"/>
                  </a:lnTo>
                  <a:lnTo>
                    <a:pt x="20" y="361"/>
                  </a:lnTo>
                  <a:lnTo>
                    <a:pt x="20" y="359"/>
                  </a:lnTo>
                  <a:lnTo>
                    <a:pt x="20" y="359"/>
                  </a:lnTo>
                  <a:lnTo>
                    <a:pt x="18" y="357"/>
                  </a:lnTo>
                  <a:lnTo>
                    <a:pt x="18" y="359"/>
                  </a:lnTo>
                  <a:lnTo>
                    <a:pt x="18" y="357"/>
                  </a:lnTo>
                  <a:lnTo>
                    <a:pt x="18" y="359"/>
                  </a:lnTo>
                  <a:lnTo>
                    <a:pt x="18" y="357"/>
                  </a:lnTo>
                  <a:lnTo>
                    <a:pt x="16" y="357"/>
                  </a:lnTo>
                  <a:lnTo>
                    <a:pt x="16" y="355"/>
                  </a:lnTo>
                  <a:lnTo>
                    <a:pt x="16" y="353"/>
                  </a:lnTo>
                  <a:lnTo>
                    <a:pt x="16" y="351"/>
                  </a:lnTo>
                  <a:lnTo>
                    <a:pt x="16" y="349"/>
                  </a:lnTo>
                  <a:lnTo>
                    <a:pt x="16" y="347"/>
                  </a:lnTo>
                  <a:lnTo>
                    <a:pt x="16" y="345"/>
                  </a:lnTo>
                  <a:lnTo>
                    <a:pt x="14" y="345"/>
                  </a:lnTo>
                  <a:lnTo>
                    <a:pt x="16" y="345"/>
                  </a:lnTo>
                  <a:lnTo>
                    <a:pt x="14" y="345"/>
                  </a:lnTo>
                  <a:lnTo>
                    <a:pt x="14" y="343"/>
                  </a:lnTo>
                  <a:lnTo>
                    <a:pt x="14" y="341"/>
                  </a:lnTo>
                  <a:lnTo>
                    <a:pt x="14" y="339"/>
                  </a:lnTo>
                  <a:lnTo>
                    <a:pt x="14" y="337"/>
                  </a:lnTo>
                  <a:lnTo>
                    <a:pt x="14" y="335"/>
                  </a:lnTo>
                  <a:lnTo>
                    <a:pt x="14" y="333"/>
                  </a:lnTo>
                  <a:lnTo>
                    <a:pt x="14" y="331"/>
                  </a:lnTo>
                  <a:lnTo>
                    <a:pt x="12" y="331"/>
                  </a:lnTo>
                  <a:lnTo>
                    <a:pt x="12" y="329"/>
                  </a:lnTo>
                  <a:lnTo>
                    <a:pt x="12" y="327"/>
                  </a:lnTo>
                  <a:lnTo>
                    <a:pt x="12" y="325"/>
                  </a:lnTo>
                  <a:lnTo>
                    <a:pt x="12" y="323"/>
                  </a:lnTo>
                  <a:lnTo>
                    <a:pt x="12" y="321"/>
                  </a:lnTo>
                  <a:lnTo>
                    <a:pt x="12" y="319"/>
                  </a:lnTo>
                  <a:lnTo>
                    <a:pt x="10" y="319"/>
                  </a:lnTo>
                  <a:lnTo>
                    <a:pt x="10" y="317"/>
                  </a:lnTo>
                  <a:lnTo>
                    <a:pt x="10" y="315"/>
                  </a:lnTo>
                  <a:lnTo>
                    <a:pt x="10" y="315"/>
                  </a:lnTo>
                  <a:lnTo>
                    <a:pt x="10" y="313"/>
                  </a:lnTo>
                  <a:lnTo>
                    <a:pt x="10" y="311"/>
                  </a:lnTo>
                  <a:lnTo>
                    <a:pt x="8" y="311"/>
                  </a:lnTo>
                  <a:lnTo>
                    <a:pt x="10" y="311"/>
                  </a:lnTo>
                  <a:lnTo>
                    <a:pt x="8" y="311"/>
                  </a:lnTo>
                  <a:lnTo>
                    <a:pt x="8" y="311"/>
                  </a:lnTo>
                  <a:lnTo>
                    <a:pt x="10" y="311"/>
                  </a:lnTo>
                  <a:lnTo>
                    <a:pt x="10" y="309"/>
                  </a:lnTo>
                  <a:lnTo>
                    <a:pt x="10" y="307"/>
                  </a:lnTo>
                  <a:lnTo>
                    <a:pt x="10" y="305"/>
                  </a:lnTo>
                  <a:lnTo>
                    <a:pt x="10" y="303"/>
                  </a:lnTo>
                  <a:lnTo>
                    <a:pt x="10" y="303"/>
                  </a:lnTo>
                  <a:lnTo>
                    <a:pt x="10" y="301"/>
                  </a:lnTo>
                  <a:lnTo>
                    <a:pt x="10" y="299"/>
                  </a:lnTo>
                  <a:lnTo>
                    <a:pt x="10" y="301"/>
                  </a:lnTo>
                  <a:lnTo>
                    <a:pt x="10" y="299"/>
                  </a:lnTo>
                  <a:lnTo>
                    <a:pt x="10" y="301"/>
                  </a:lnTo>
                  <a:lnTo>
                    <a:pt x="10" y="299"/>
                  </a:lnTo>
                  <a:lnTo>
                    <a:pt x="10" y="301"/>
                  </a:lnTo>
                  <a:lnTo>
                    <a:pt x="12" y="301"/>
                  </a:lnTo>
                  <a:lnTo>
                    <a:pt x="12" y="299"/>
                  </a:lnTo>
                  <a:lnTo>
                    <a:pt x="12" y="297"/>
                  </a:lnTo>
                  <a:lnTo>
                    <a:pt x="10" y="297"/>
                  </a:lnTo>
                  <a:lnTo>
                    <a:pt x="10" y="299"/>
                  </a:lnTo>
                  <a:lnTo>
                    <a:pt x="10" y="297"/>
                  </a:lnTo>
                  <a:lnTo>
                    <a:pt x="12" y="297"/>
                  </a:lnTo>
                  <a:lnTo>
                    <a:pt x="12" y="295"/>
                  </a:lnTo>
                  <a:lnTo>
                    <a:pt x="14" y="295"/>
                  </a:lnTo>
                  <a:lnTo>
                    <a:pt x="14" y="297"/>
                  </a:lnTo>
                  <a:lnTo>
                    <a:pt x="16" y="297"/>
                  </a:lnTo>
                  <a:lnTo>
                    <a:pt x="18" y="297"/>
                  </a:lnTo>
                  <a:lnTo>
                    <a:pt x="18" y="295"/>
                  </a:lnTo>
                  <a:lnTo>
                    <a:pt x="20" y="295"/>
                  </a:lnTo>
                  <a:lnTo>
                    <a:pt x="20" y="293"/>
                  </a:lnTo>
                  <a:lnTo>
                    <a:pt x="22" y="293"/>
                  </a:lnTo>
                  <a:lnTo>
                    <a:pt x="22" y="291"/>
                  </a:lnTo>
                  <a:lnTo>
                    <a:pt x="22" y="289"/>
                  </a:lnTo>
                  <a:lnTo>
                    <a:pt x="24" y="289"/>
                  </a:lnTo>
                  <a:lnTo>
                    <a:pt x="26" y="289"/>
                  </a:lnTo>
                  <a:lnTo>
                    <a:pt x="26" y="287"/>
                  </a:lnTo>
                  <a:lnTo>
                    <a:pt x="26" y="289"/>
                  </a:lnTo>
                  <a:lnTo>
                    <a:pt x="24" y="289"/>
                  </a:lnTo>
                  <a:lnTo>
                    <a:pt x="24" y="287"/>
                  </a:lnTo>
                  <a:lnTo>
                    <a:pt x="24" y="285"/>
                  </a:lnTo>
                  <a:lnTo>
                    <a:pt x="26" y="285"/>
                  </a:lnTo>
                  <a:lnTo>
                    <a:pt x="24" y="285"/>
                  </a:lnTo>
                  <a:lnTo>
                    <a:pt x="24" y="287"/>
                  </a:lnTo>
                  <a:lnTo>
                    <a:pt x="24" y="285"/>
                  </a:lnTo>
                  <a:lnTo>
                    <a:pt x="24" y="283"/>
                  </a:lnTo>
                  <a:lnTo>
                    <a:pt x="24" y="281"/>
                  </a:lnTo>
                  <a:lnTo>
                    <a:pt x="24" y="279"/>
                  </a:lnTo>
                  <a:lnTo>
                    <a:pt x="22" y="279"/>
                  </a:lnTo>
                  <a:lnTo>
                    <a:pt x="22" y="277"/>
                  </a:lnTo>
                  <a:lnTo>
                    <a:pt x="20" y="277"/>
                  </a:lnTo>
                  <a:lnTo>
                    <a:pt x="20" y="279"/>
                  </a:lnTo>
                  <a:lnTo>
                    <a:pt x="20" y="277"/>
                  </a:lnTo>
                  <a:lnTo>
                    <a:pt x="18" y="277"/>
                  </a:lnTo>
                  <a:lnTo>
                    <a:pt x="16" y="277"/>
                  </a:lnTo>
                  <a:lnTo>
                    <a:pt x="16" y="275"/>
                  </a:lnTo>
                  <a:lnTo>
                    <a:pt x="14" y="275"/>
                  </a:lnTo>
                  <a:lnTo>
                    <a:pt x="14" y="273"/>
                  </a:lnTo>
                  <a:lnTo>
                    <a:pt x="14" y="271"/>
                  </a:lnTo>
                  <a:lnTo>
                    <a:pt x="12" y="271"/>
                  </a:lnTo>
                  <a:lnTo>
                    <a:pt x="12" y="269"/>
                  </a:lnTo>
                  <a:lnTo>
                    <a:pt x="12" y="267"/>
                  </a:lnTo>
                  <a:lnTo>
                    <a:pt x="12" y="265"/>
                  </a:lnTo>
                  <a:lnTo>
                    <a:pt x="12" y="263"/>
                  </a:lnTo>
                  <a:lnTo>
                    <a:pt x="10" y="263"/>
                  </a:lnTo>
                  <a:lnTo>
                    <a:pt x="10" y="263"/>
                  </a:lnTo>
                  <a:lnTo>
                    <a:pt x="10" y="261"/>
                  </a:lnTo>
                  <a:lnTo>
                    <a:pt x="10" y="259"/>
                  </a:lnTo>
                  <a:lnTo>
                    <a:pt x="10" y="257"/>
                  </a:lnTo>
                  <a:lnTo>
                    <a:pt x="10" y="255"/>
                  </a:lnTo>
                  <a:lnTo>
                    <a:pt x="10" y="257"/>
                  </a:lnTo>
                  <a:lnTo>
                    <a:pt x="10" y="255"/>
                  </a:lnTo>
                  <a:lnTo>
                    <a:pt x="12" y="255"/>
                  </a:lnTo>
                  <a:lnTo>
                    <a:pt x="12" y="253"/>
                  </a:lnTo>
                  <a:lnTo>
                    <a:pt x="12" y="251"/>
                  </a:lnTo>
                  <a:lnTo>
                    <a:pt x="14" y="251"/>
                  </a:lnTo>
                  <a:lnTo>
                    <a:pt x="14" y="249"/>
                  </a:lnTo>
                  <a:lnTo>
                    <a:pt x="14" y="247"/>
                  </a:lnTo>
                  <a:lnTo>
                    <a:pt x="14" y="245"/>
                  </a:lnTo>
                  <a:lnTo>
                    <a:pt x="14" y="243"/>
                  </a:lnTo>
                  <a:lnTo>
                    <a:pt x="14" y="241"/>
                  </a:lnTo>
                  <a:lnTo>
                    <a:pt x="14" y="239"/>
                  </a:lnTo>
                  <a:lnTo>
                    <a:pt x="14" y="241"/>
                  </a:lnTo>
                  <a:lnTo>
                    <a:pt x="14" y="239"/>
                  </a:lnTo>
                  <a:lnTo>
                    <a:pt x="14" y="237"/>
                  </a:lnTo>
                  <a:lnTo>
                    <a:pt x="16" y="237"/>
                  </a:lnTo>
                  <a:lnTo>
                    <a:pt x="16" y="235"/>
                  </a:lnTo>
                  <a:lnTo>
                    <a:pt x="18" y="235"/>
                  </a:lnTo>
                  <a:lnTo>
                    <a:pt x="18" y="233"/>
                  </a:lnTo>
                  <a:lnTo>
                    <a:pt x="18" y="231"/>
                  </a:lnTo>
                  <a:lnTo>
                    <a:pt x="20" y="231"/>
                  </a:lnTo>
                  <a:lnTo>
                    <a:pt x="20" y="229"/>
                  </a:lnTo>
                  <a:lnTo>
                    <a:pt x="20" y="227"/>
                  </a:lnTo>
                  <a:lnTo>
                    <a:pt x="20" y="229"/>
                  </a:lnTo>
                  <a:lnTo>
                    <a:pt x="22" y="229"/>
                  </a:lnTo>
                  <a:lnTo>
                    <a:pt x="22" y="227"/>
                  </a:lnTo>
                  <a:lnTo>
                    <a:pt x="22" y="229"/>
                  </a:lnTo>
                  <a:lnTo>
                    <a:pt x="24" y="229"/>
                  </a:lnTo>
                  <a:lnTo>
                    <a:pt x="26" y="229"/>
                  </a:lnTo>
                  <a:lnTo>
                    <a:pt x="24" y="229"/>
                  </a:lnTo>
                  <a:lnTo>
                    <a:pt x="24" y="231"/>
                  </a:lnTo>
                  <a:lnTo>
                    <a:pt x="26" y="231"/>
                  </a:lnTo>
                  <a:lnTo>
                    <a:pt x="24" y="231"/>
                  </a:lnTo>
                  <a:lnTo>
                    <a:pt x="26" y="231"/>
                  </a:lnTo>
                  <a:lnTo>
                    <a:pt x="24" y="231"/>
                  </a:lnTo>
                  <a:lnTo>
                    <a:pt x="26" y="231"/>
                  </a:lnTo>
                  <a:lnTo>
                    <a:pt x="24" y="231"/>
                  </a:lnTo>
                  <a:lnTo>
                    <a:pt x="26" y="231"/>
                  </a:lnTo>
                  <a:lnTo>
                    <a:pt x="24" y="231"/>
                  </a:lnTo>
                  <a:lnTo>
                    <a:pt x="26" y="231"/>
                  </a:lnTo>
                  <a:lnTo>
                    <a:pt x="24" y="231"/>
                  </a:lnTo>
                  <a:lnTo>
                    <a:pt x="24" y="233"/>
                  </a:lnTo>
                  <a:lnTo>
                    <a:pt x="24" y="235"/>
                  </a:lnTo>
                  <a:lnTo>
                    <a:pt x="24" y="233"/>
                  </a:lnTo>
                  <a:lnTo>
                    <a:pt x="24" y="235"/>
                  </a:lnTo>
                  <a:lnTo>
                    <a:pt x="22" y="235"/>
                  </a:lnTo>
                  <a:lnTo>
                    <a:pt x="22" y="237"/>
                  </a:lnTo>
                  <a:lnTo>
                    <a:pt x="20" y="237"/>
                  </a:lnTo>
                  <a:lnTo>
                    <a:pt x="22" y="237"/>
                  </a:lnTo>
                  <a:lnTo>
                    <a:pt x="20" y="237"/>
                  </a:lnTo>
                  <a:lnTo>
                    <a:pt x="22" y="237"/>
                  </a:lnTo>
                  <a:lnTo>
                    <a:pt x="20" y="237"/>
                  </a:lnTo>
                  <a:lnTo>
                    <a:pt x="22" y="237"/>
                  </a:lnTo>
                  <a:lnTo>
                    <a:pt x="20" y="237"/>
                  </a:lnTo>
                  <a:lnTo>
                    <a:pt x="20" y="239"/>
                  </a:lnTo>
                  <a:lnTo>
                    <a:pt x="22" y="239"/>
                  </a:lnTo>
                  <a:lnTo>
                    <a:pt x="20" y="239"/>
                  </a:lnTo>
                  <a:lnTo>
                    <a:pt x="20" y="241"/>
                  </a:lnTo>
                  <a:lnTo>
                    <a:pt x="22" y="241"/>
                  </a:lnTo>
                  <a:lnTo>
                    <a:pt x="22" y="243"/>
                  </a:lnTo>
                  <a:lnTo>
                    <a:pt x="24" y="243"/>
                  </a:lnTo>
                  <a:lnTo>
                    <a:pt x="22" y="243"/>
                  </a:lnTo>
                  <a:lnTo>
                    <a:pt x="24" y="243"/>
                  </a:lnTo>
                  <a:lnTo>
                    <a:pt x="22" y="243"/>
                  </a:lnTo>
                  <a:lnTo>
                    <a:pt x="24" y="243"/>
                  </a:lnTo>
                  <a:lnTo>
                    <a:pt x="22" y="243"/>
                  </a:lnTo>
                  <a:lnTo>
                    <a:pt x="22" y="245"/>
                  </a:lnTo>
                  <a:lnTo>
                    <a:pt x="24" y="245"/>
                  </a:lnTo>
                  <a:lnTo>
                    <a:pt x="22" y="243"/>
                  </a:lnTo>
                  <a:lnTo>
                    <a:pt x="22" y="245"/>
                  </a:lnTo>
                  <a:lnTo>
                    <a:pt x="22" y="243"/>
                  </a:lnTo>
                  <a:lnTo>
                    <a:pt x="24" y="243"/>
                  </a:lnTo>
                  <a:lnTo>
                    <a:pt x="24" y="245"/>
                  </a:lnTo>
                  <a:lnTo>
                    <a:pt x="22" y="245"/>
                  </a:lnTo>
                  <a:lnTo>
                    <a:pt x="24" y="245"/>
                  </a:lnTo>
                  <a:lnTo>
                    <a:pt x="26" y="245"/>
                  </a:lnTo>
                  <a:lnTo>
                    <a:pt x="24" y="247"/>
                  </a:lnTo>
                  <a:lnTo>
                    <a:pt x="24" y="245"/>
                  </a:lnTo>
                  <a:lnTo>
                    <a:pt x="24" y="247"/>
                  </a:lnTo>
                  <a:lnTo>
                    <a:pt x="24" y="249"/>
                  </a:lnTo>
                  <a:lnTo>
                    <a:pt x="24" y="247"/>
                  </a:lnTo>
                  <a:lnTo>
                    <a:pt x="24" y="249"/>
                  </a:lnTo>
                  <a:lnTo>
                    <a:pt x="24" y="247"/>
                  </a:lnTo>
                  <a:lnTo>
                    <a:pt x="26" y="247"/>
                  </a:lnTo>
                  <a:lnTo>
                    <a:pt x="26" y="249"/>
                  </a:lnTo>
                  <a:lnTo>
                    <a:pt x="26" y="251"/>
                  </a:lnTo>
                  <a:lnTo>
                    <a:pt x="26" y="249"/>
                  </a:lnTo>
                  <a:lnTo>
                    <a:pt x="26" y="251"/>
                  </a:lnTo>
                  <a:lnTo>
                    <a:pt x="26" y="249"/>
                  </a:lnTo>
                  <a:lnTo>
                    <a:pt x="28" y="249"/>
                  </a:lnTo>
                  <a:lnTo>
                    <a:pt x="28" y="251"/>
                  </a:lnTo>
                  <a:lnTo>
                    <a:pt x="28" y="253"/>
                  </a:lnTo>
                  <a:lnTo>
                    <a:pt x="28" y="251"/>
                  </a:lnTo>
                  <a:lnTo>
                    <a:pt x="30" y="251"/>
                  </a:lnTo>
                  <a:lnTo>
                    <a:pt x="30" y="253"/>
                  </a:lnTo>
                  <a:lnTo>
                    <a:pt x="32" y="253"/>
                  </a:lnTo>
                  <a:lnTo>
                    <a:pt x="32" y="255"/>
                  </a:lnTo>
                  <a:lnTo>
                    <a:pt x="34" y="255"/>
                  </a:lnTo>
                  <a:lnTo>
                    <a:pt x="32" y="255"/>
                  </a:lnTo>
                  <a:lnTo>
                    <a:pt x="32" y="253"/>
                  </a:lnTo>
                  <a:lnTo>
                    <a:pt x="30" y="253"/>
                  </a:lnTo>
                  <a:lnTo>
                    <a:pt x="30" y="251"/>
                  </a:lnTo>
                  <a:lnTo>
                    <a:pt x="32" y="251"/>
                  </a:lnTo>
                  <a:lnTo>
                    <a:pt x="32" y="253"/>
                  </a:lnTo>
                  <a:lnTo>
                    <a:pt x="32" y="251"/>
                  </a:lnTo>
                  <a:lnTo>
                    <a:pt x="30" y="251"/>
                  </a:lnTo>
                  <a:lnTo>
                    <a:pt x="28" y="251"/>
                  </a:lnTo>
                  <a:lnTo>
                    <a:pt x="28" y="249"/>
                  </a:lnTo>
                  <a:lnTo>
                    <a:pt x="30" y="249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3"/>
                  </a:lnTo>
                  <a:lnTo>
                    <a:pt x="30" y="241"/>
                  </a:lnTo>
                  <a:lnTo>
                    <a:pt x="30" y="239"/>
                  </a:lnTo>
                  <a:lnTo>
                    <a:pt x="30" y="237"/>
                  </a:lnTo>
                  <a:lnTo>
                    <a:pt x="30" y="239"/>
                  </a:lnTo>
                  <a:lnTo>
                    <a:pt x="28" y="237"/>
                  </a:lnTo>
                  <a:lnTo>
                    <a:pt x="28" y="235"/>
                  </a:lnTo>
                  <a:lnTo>
                    <a:pt x="30" y="235"/>
                  </a:lnTo>
                  <a:lnTo>
                    <a:pt x="30" y="237"/>
                  </a:lnTo>
                  <a:lnTo>
                    <a:pt x="30" y="235"/>
                  </a:lnTo>
                  <a:lnTo>
                    <a:pt x="30" y="237"/>
                  </a:lnTo>
                  <a:lnTo>
                    <a:pt x="30" y="235"/>
                  </a:lnTo>
                  <a:lnTo>
                    <a:pt x="32" y="235"/>
                  </a:lnTo>
                  <a:lnTo>
                    <a:pt x="30" y="235"/>
                  </a:lnTo>
                  <a:lnTo>
                    <a:pt x="32" y="235"/>
                  </a:lnTo>
                  <a:lnTo>
                    <a:pt x="30" y="235"/>
                  </a:lnTo>
                  <a:lnTo>
                    <a:pt x="32" y="235"/>
                  </a:lnTo>
                  <a:lnTo>
                    <a:pt x="30" y="235"/>
                  </a:lnTo>
                  <a:lnTo>
                    <a:pt x="30" y="233"/>
                  </a:lnTo>
                  <a:lnTo>
                    <a:pt x="30" y="231"/>
                  </a:lnTo>
                  <a:lnTo>
                    <a:pt x="28" y="231"/>
                  </a:lnTo>
                  <a:lnTo>
                    <a:pt x="28" y="229"/>
                  </a:lnTo>
                  <a:lnTo>
                    <a:pt x="30" y="229"/>
                  </a:lnTo>
                  <a:lnTo>
                    <a:pt x="30" y="231"/>
                  </a:lnTo>
                  <a:lnTo>
                    <a:pt x="30" y="229"/>
                  </a:lnTo>
                  <a:lnTo>
                    <a:pt x="30" y="227"/>
                  </a:lnTo>
                  <a:lnTo>
                    <a:pt x="30" y="229"/>
                  </a:lnTo>
                  <a:lnTo>
                    <a:pt x="30" y="227"/>
                  </a:lnTo>
                  <a:lnTo>
                    <a:pt x="30" y="225"/>
                  </a:lnTo>
                  <a:lnTo>
                    <a:pt x="30" y="227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28" y="223"/>
                  </a:lnTo>
                  <a:lnTo>
                    <a:pt x="28" y="225"/>
                  </a:lnTo>
                  <a:lnTo>
                    <a:pt x="30" y="225"/>
                  </a:lnTo>
                  <a:lnTo>
                    <a:pt x="28" y="225"/>
                  </a:lnTo>
                  <a:lnTo>
                    <a:pt x="28" y="223"/>
                  </a:lnTo>
                  <a:lnTo>
                    <a:pt x="28" y="221"/>
                  </a:lnTo>
                  <a:lnTo>
                    <a:pt x="30" y="221"/>
                  </a:lnTo>
                  <a:lnTo>
                    <a:pt x="32" y="221"/>
                  </a:lnTo>
                  <a:lnTo>
                    <a:pt x="32" y="219"/>
                  </a:lnTo>
                  <a:lnTo>
                    <a:pt x="32" y="221"/>
                  </a:lnTo>
                  <a:lnTo>
                    <a:pt x="34" y="221"/>
                  </a:lnTo>
                  <a:lnTo>
                    <a:pt x="36" y="221"/>
                  </a:lnTo>
                  <a:lnTo>
                    <a:pt x="36" y="219"/>
                  </a:lnTo>
                  <a:lnTo>
                    <a:pt x="38" y="219"/>
                  </a:lnTo>
                  <a:lnTo>
                    <a:pt x="38" y="221"/>
                  </a:lnTo>
                  <a:lnTo>
                    <a:pt x="40" y="221"/>
                  </a:lnTo>
                  <a:lnTo>
                    <a:pt x="40" y="223"/>
                  </a:lnTo>
                  <a:lnTo>
                    <a:pt x="42" y="22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6" y="225"/>
                  </a:lnTo>
                  <a:lnTo>
                    <a:pt x="48" y="225"/>
                  </a:lnTo>
                  <a:lnTo>
                    <a:pt x="48" y="227"/>
                  </a:lnTo>
                  <a:lnTo>
                    <a:pt x="50" y="227"/>
                  </a:lnTo>
                  <a:lnTo>
                    <a:pt x="52" y="227"/>
                  </a:lnTo>
                  <a:lnTo>
                    <a:pt x="50" y="227"/>
                  </a:lnTo>
                  <a:lnTo>
                    <a:pt x="50" y="229"/>
                  </a:lnTo>
                  <a:lnTo>
                    <a:pt x="52" y="229"/>
                  </a:lnTo>
                  <a:lnTo>
                    <a:pt x="50" y="229"/>
                  </a:lnTo>
                  <a:lnTo>
                    <a:pt x="52" y="229"/>
                  </a:lnTo>
                  <a:lnTo>
                    <a:pt x="50" y="229"/>
                  </a:lnTo>
                  <a:lnTo>
                    <a:pt x="52" y="229"/>
                  </a:lnTo>
                  <a:lnTo>
                    <a:pt x="52" y="231"/>
                  </a:lnTo>
                  <a:lnTo>
                    <a:pt x="54" y="231"/>
                  </a:lnTo>
                  <a:lnTo>
                    <a:pt x="56" y="231"/>
                  </a:lnTo>
                  <a:lnTo>
                    <a:pt x="56" y="233"/>
                  </a:lnTo>
                  <a:lnTo>
                    <a:pt x="56" y="231"/>
                  </a:lnTo>
                  <a:lnTo>
                    <a:pt x="56" y="233"/>
                  </a:lnTo>
                  <a:lnTo>
                    <a:pt x="56" y="231"/>
                  </a:lnTo>
                  <a:lnTo>
                    <a:pt x="56" y="233"/>
                  </a:lnTo>
                  <a:lnTo>
                    <a:pt x="58" y="233"/>
                  </a:lnTo>
                  <a:lnTo>
                    <a:pt x="56" y="231"/>
                  </a:lnTo>
                  <a:lnTo>
                    <a:pt x="58" y="231"/>
                  </a:lnTo>
                  <a:lnTo>
                    <a:pt x="58" y="231"/>
                  </a:lnTo>
                  <a:lnTo>
                    <a:pt x="58" y="229"/>
                  </a:lnTo>
                  <a:lnTo>
                    <a:pt x="60" y="229"/>
                  </a:lnTo>
                  <a:lnTo>
                    <a:pt x="60" y="231"/>
                  </a:lnTo>
                  <a:lnTo>
                    <a:pt x="62" y="231"/>
                  </a:lnTo>
                  <a:lnTo>
                    <a:pt x="62" y="229"/>
                  </a:lnTo>
                  <a:lnTo>
                    <a:pt x="62" y="231"/>
                  </a:lnTo>
                  <a:lnTo>
                    <a:pt x="60" y="231"/>
                  </a:lnTo>
                  <a:lnTo>
                    <a:pt x="60" y="229"/>
                  </a:lnTo>
                  <a:lnTo>
                    <a:pt x="60" y="231"/>
                  </a:lnTo>
                  <a:lnTo>
                    <a:pt x="60" y="229"/>
                  </a:lnTo>
                  <a:lnTo>
                    <a:pt x="58" y="229"/>
                  </a:lnTo>
                  <a:lnTo>
                    <a:pt x="58" y="231"/>
                  </a:lnTo>
                  <a:lnTo>
                    <a:pt x="58" y="231"/>
                  </a:lnTo>
                  <a:lnTo>
                    <a:pt x="56" y="231"/>
                  </a:lnTo>
                  <a:lnTo>
                    <a:pt x="54" y="231"/>
                  </a:lnTo>
                  <a:lnTo>
                    <a:pt x="54" y="229"/>
                  </a:lnTo>
                  <a:lnTo>
                    <a:pt x="54" y="227"/>
                  </a:lnTo>
                  <a:lnTo>
                    <a:pt x="54" y="229"/>
                  </a:lnTo>
                  <a:lnTo>
                    <a:pt x="54" y="231"/>
                  </a:lnTo>
                  <a:lnTo>
                    <a:pt x="54" y="229"/>
                  </a:lnTo>
                  <a:lnTo>
                    <a:pt x="54" y="231"/>
                  </a:lnTo>
                  <a:lnTo>
                    <a:pt x="54" y="229"/>
                  </a:lnTo>
                  <a:lnTo>
                    <a:pt x="56" y="229"/>
                  </a:lnTo>
                  <a:lnTo>
                    <a:pt x="58" y="229"/>
                  </a:lnTo>
                  <a:lnTo>
                    <a:pt x="58" y="229"/>
                  </a:lnTo>
                  <a:lnTo>
                    <a:pt x="58" y="227"/>
                  </a:lnTo>
                  <a:lnTo>
                    <a:pt x="60" y="227"/>
                  </a:lnTo>
                  <a:lnTo>
                    <a:pt x="60" y="225"/>
                  </a:lnTo>
                  <a:lnTo>
                    <a:pt x="60" y="227"/>
                  </a:lnTo>
                  <a:lnTo>
                    <a:pt x="58" y="227"/>
                  </a:lnTo>
                  <a:lnTo>
                    <a:pt x="58" y="227"/>
                  </a:lnTo>
                  <a:lnTo>
                    <a:pt x="58" y="229"/>
                  </a:lnTo>
                  <a:lnTo>
                    <a:pt x="58" y="227"/>
                  </a:lnTo>
                  <a:lnTo>
                    <a:pt x="58" y="229"/>
                  </a:lnTo>
                  <a:lnTo>
                    <a:pt x="56" y="229"/>
                  </a:lnTo>
                  <a:lnTo>
                    <a:pt x="54" y="229"/>
                  </a:lnTo>
                  <a:lnTo>
                    <a:pt x="54" y="227"/>
                  </a:lnTo>
                  <a:lnTo>
                    <a:pt x="52" y="227"/>
                  </a:lnTo>
                  <a:lnTo>
                    <a:pt x="50" y="227"/>
                  </a:lnTo>
                  <a:lnTo>
                    <a:pt x="50" y="225"/>
                  </a:lnTo>
                  <a:lnTo>
                    <a:pt x="52" y="225"/>
                  </a:lnTo>
                  <a:lnTo>
                    <a:pt x="50" y="225"/>
                  </a:lnTo>
                  <a:lnTo>
                    <a:pt x="48" y="225"/>
                  </a:lnTo>
                  <a:lnTo>
                    <a:pt x="48" y="223"/>
                  </a:lnTo>
                  <a:lnTo>
                    <a:pt x="50" y="223"/>
                  </a:lnTo>
                  <a:lnTo>
                    <a:pt x="50" y="221"/>
                  </a:lnTo>
                  <a:lnTo>
                    <a:pt x="48" y="221"/>
                  </a:lnTo>
                  <a:lnTo>
                    <a:pt x="46" y="221"/>
                  </a:lnTo>
                  <a:lnTo>
                    <a:pt x="46" y="219"/>
                  </a:lnTo>
                  <a:lnTo>
                    <a:pt x="46" y="221"/>
                  </a:lnTo>
                  <a:lnTo>
                    <a:pt x="44" y="221"/>
                  </a:lnTo>
                  <a:lnTo>
                    <a:pt x="42" y="223"/>
                  </a:lnTo>
                  <a:lnTo>
                    <a:pt x="40" y="223"/>
                  </a:lnTo>
                  <a:lnTo>
                    <a:pt x="40" y="221"/>
                  </a:lnTo>
                  <a:lnTo>
                    <a:pt x="38" y="221"/>
                  </a:lnTo>
                  <a:lnTo>
                    <a:pt x="38" y="219"/>
                  </a:lnTo>
                  <a:lnTo>
                    <a:pt x="38" y="217"/>
                  </a:lnTo>
                  <a:lnTo>
                    <a:pt x="38" y="217"/>
                  </a:lnTo>
                  <a:lnTo>
                    <a:pt x="38" y="217"/>
                  </a:lnTo>
                  <a:lnTo>
                    <a:pt x="38" y="219"/>
                  </a:lnTo>
                  <a:lnTo>
                    <a:pt x="36" y="219"/>
                  </a:lnTo>
                  <a:lnTo>
                    <a:pt x="36" y="217"/>
                  </a:lnTo>
                  <a:lnTo>
                    <a:pt x="36" y="217"/>
                  </a:lnTo>
                  <a:lnTo>
                    <a:pt x="36" y="215"/>
                  </a:lnTo>
                  <a:lnTo>
                    <a:pt x="34" y="215"/>
                  </a:lnTo>
                  <a:lnTo>
                    <a:pt x="34" y="213"/>
                  </a:lnTo>
                  <a:lnTo>
                    <a:pt x="34" y="215"/>
                  </a:lnTo>
                  <a:lnTo>
                    <a:pt x="32" y="215"/>
                  </a:lnTo>
                  <a:lnTo>
                    <a:pt x="30" y="215"/>
                  </a:lnTo>
                  <a:lnTo>
                    <a:pt x="28" y="217"/>
                  </a:lnTo>
                  <a:lnTo>
                    <a:pt x="26" y="217"/>
                  </a:lnTo>
                  <a:lnTo>
                    <a:pt x="26" y="217"/>
                  </a:lnTo>
                  <a:lnTo>
                    <a:pt x="28" y="217"/>
                  </a:lnTo>
                  <a:lnTo>
                    <a:pt x="28" y="219"/>
                  </a:lnTo>
                  <a:lnTo>
                    <a:pt x="26" y="219"/>
                  </a:lnTo>
                  <a:lnTo>
                    <a:pt x="24" y="219"/>
                  </a:lnTo>
                  <a:lnTo>
                    <a:pt x="26" y="219"/>
                  </a:lnTo>
                  <a:lnTo>
                    <a:pt x="26" y="221"/>
                  </a:lnTo>
                  <a:lnTo>
                    <a:pt x="24" y="221"/>
                  </a:lnTo>
                  <a:lnTo>
                    <a:pt x="24" y="219"/>
                  </a:lnTo>
                  <a:lnTo>
                    <a:pt x="22" y="219"/>
                  </a:lnTo>
                  <a:lnTo>
                    <a:pt x="24" y="219"/>
                  </a:lnTo>
                  <a:lnTo>
                    <a:pt x="24" y="221"/>
                  </a:lnTo>
                  <a:lnTo>
                    <a:pt x="24" y="223"/>
                  </a:lnTo>
                  <a:lnTo>
                    <a:pt x="26" y="223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4" y="223"/>
                  </a:lnTo>
                  <a:lnTo>
                    <a:pt x="22" y="223"/>
                  </a:lnTo>
                  <a:lnTo>
                    <a:pt x="24" y="223"/>
                  </a:lnTo>
                  <a:lnTo>
                    <a:pt x="22" y="223"/>
                  </a:lnTo>
                  <a:lnTo>
                    <a:pt x="22" y="225"/>
                  </a:lnTo>
                  <a:lnTo>
                    <a:pt x="24" y="225"/>
                  </a:lnTo>
                  <a:lnTo>
                    <a:pt x="22" y="225"/>
                  </a:lnTo>
                  <a:lnTo>
                    <a:pt x="24" y="225"/>
                  </a:lnTo>
                  <a:lnTo>
                    <a:pt x="22" y="225"/>
                  </a:lnTo>
                  <a:lnTo>
                    <a:pt x="22" y="227"/>
                  </a:lnTo>
                  <a:lnTo>
                    <a:pt x="22" y="225"/>
                  </a:lnTo>
                  <a:lnTo>
                    <a:pt x="20" y="225"/>
                  </a:lnTo>
                  <a:lnTo>
                    <a:pt x="20" y="227"/>
                  </a:lnTo>
                  <a:lnTo>
                    <a:pt x="20" y="225"/>
                  </a:lnTo>
                  <a:lnTo>
                    <a:pt x="20" y="223"/>
                  </a:lnTo>
                  <a:lnTo>
                    <a:pt x="18" y="223"/>
                  </a:lnTo>
                  <a:lnTo>
                    <a:pt x="20" y="223"/>
                  </a:lnTo>
                  <a:lnTo>
                    <a:pt x="18" y="223"/>
                  </a:lnTo>
                  <a:lnTo>
                    <a:pt x="18" y="221"/>
                  </a:lnTo>
                  <a:lnTo>
                    <a:pt x="18" y="219"/>
                  </a:lnTo>
                  <a:lnTo>
                    <a:pt x="16" y="219"/>
                  </a:lnTo>
                  <a:lnTo>
                    <a:pt x="18" y="219"/>
                  </a:lnTo>
                  <a:lnTo>
                    <a:pt x="18" y="217"/>
                  </a:lnTo>
                  <a:lnTo>
                    <a:pt x="16" y="217"/>
                  </a:lnTo>
                  <a:lnTo>
                    <a:pt x="16" y="219"/>
                  </a:lnTo>
                  <a:lnTo>
                    <a:pt x="14" y="217"/>
                  </a:lnTo>
                  <a:lnTo>
                    <a:pt x="14" y="217"/>
                  </a:lnTo>
                  <a:lnTo>
                    <a:pt x="14" y="215"/>
                  </a:lnTo>
                  <a:lnTo>
                    <a:pt x="14" y="213"/>
                  </a:lnTo>
                  <a:lnTo>
                    <a:pt x="12" y="213"/>
                  </a:lnTo>
                  <a:lnTo>
                    <a:pt x="12" y="211"/>
                  </a:lnTo>
                  <a:lnTo>
                    <a:pt x="12" y="209"/>
                  </a:lnTo>
                  <a:lnTo>
                    <a:pt x="10" y="209"/>
                  </a:lnTo>
                  <a:lnTo>
                    <a:pt x="12" y="209"/>
                  </a:lnTo>
                  <a:lnTo>
                    <a:pt x="12" y="211"/>
                  </a:lnTo>
                  <a:lnTo>
                    <a:pt x="12" y="209"/>
                  </a:lnTo>
                  <a:lnTo>
                    <a:pt x="10" y="209"/>
                  </a:lnTo>
                  <a:lnTo>
                    <a:pt x="12" y="207"/>
                  </a:lnTo>
                  <a:lnTo>
                    <a:pt x="12" y="209"/>
                  </a:lnTo>
                  <a:lnTo>
                    <a:pt x="12" y="207"/>
                  </a:lnTo>
                  <a:lnTo>
                    <a:pt x="10" y="207"/>
                  </a:lnTo>
                  <a:lnTo>
                    <a:pt x="12" y="207"/>
                  </a:lnTo>
                  <a:lnTo>
                    <a:pt x="10" y="207"/>
                  </a:lnTo>
                  <a:lnTo>
                    <a:pt x="10" y="209"/>
                  </a:lnTo>
                  <a:lnTo>
                    <a:pt x="10" y="207"/>
                  </a:lnTo>
                  <a:lnTo>
                    <a:pt x="10" y="209"/>
                  </a:lnTo>
                  <a:lnTo>
                    <a:pt x="10" y="209"/>
                  </a:lnTo>
                  <a:lnTo>
                    <a:pt x="10" y="211"/>
                  </a:lnTo>
                  <a:lnTo>
                    <a:pt x="8" y="211"/>
                  </a:lnTo>
                  <a:lnTo>
                    <a:pt x="8" y="209"/>
                  </a:lnTo>
                  <a:lnTo>
                    <a:pt x="10" y="209"/>
                  </a:lnTo>
                  <a:lnTo>
                    <a:pt x="10" y="207"/>
                  </a:lnTo>
                  <a:lnTo>
                    <a:pt x="10" y="207"/>
                  </a:lnTo>
                  <a:lnTo>
                    <a:pt x="10" y="205"/>
                  </a:lnTo>
                  <a:lnTo>
                    <a:pt x="12" y="205"/>
                  </a:lnTo>
                  <a:lnTo>
                    <a:pt x="12" y="203"/>
                  </a:lnTo>
                  <a:lnTo>
                    <a:pt x="12" y="201"/>
                  </a:lnTo>
                  <a:lnTo>
                    <a:pt x="14" y="201"/>
                  </a:lnTo>
                  <a:lnTo>
                    <a:pt x="14" y="199"/>
                  </a:lnTo>
                  <a:lnTo>
                    <a:pt x="12" y="199"/>
                  </a:lnTo>
                  <a:lnTo>
                    <a:pt x="14" y="199"/>
                  </a:lnTo>
                  <a:lnTo>
                    <a:pt x="12" y="199"/>
                  </a:lnTo>
                  <a:lnTo>
                    <a:pt x="14" y="199"/>
                  </a:lnTo>
                  <a:lnTo>
                    <a:pt x="12" y="199"/>
                  </a:lnTo>
                  <a:lnTo>
                    <a:pt x="14" y="199"/>
                  </a:lnTo>
                  <a:lnTo>
                    <a:pt x="12" y="199"/>
                  </a:lnTo>
                  <a:lnTo>
                    <a:pt x="14" y="199"/>
                  </a:lnTo>
                  <a:lnTo>
                    <a:pt x="12" y="197"/>
                  </a:lnTo>
                  <a:lnTo>
                    <a:pt x="14" y="197"/>
                  </a:lnTo>
                  <a:lnTo>
                    <a:pt x="12" y="197"/>
                  </a:lnTo>
                  <a:lnTo>
                    <a:pt x="14" y="197"/>
                  </a:lnTo>
                  <a:lnTo>
                    <a:pt x="14" y="199"/>
                  </a:lnTo>
                  <a:lnTo>
                    <a:pt x="14" y="201"/>
                  </a:lnTo>
                  <a:lnTo>
                    <a:pt x="14" y="203"/>
                  </a:lnTo>
                  <a:lnTo>
                    <a:pt x="14" y="205"/>
                  </a:lnTo>
                  <a:lnTo>
                    <a:pt x="14" y="207"/>
                  </a:lnTo>
                  <a:lnTo>
                    <a:pt x="14" y="209"/>
                  </a:lnTo>
                  <a:lnTo>
                    <a:pt x="16" y="209"/>
                  </a:lnTo>
                  <a:lnTo>
                    <a:pt x="16" y="207"/>
                  </a:lnTo>
                  <a:lnTo>
                    <a:pt x="14" y="207"/>
                  </a:lnTo>
                  <a:lnTo>
                    <a:pt x="16" y="207"/>
                  </a:lnTo>
                  <a:lnTo>
                    <a:pt x="16" y="205"/>
                  </a:lnTo>
                  <a:lnTo>
                    <a:pt x="14" y="205"/>
                  </a:lnTo>
                  <a:lnTo>
                    <a:pt x="14" y="203"/>
                  </a:lnTo>
                  <a:lnTo>
                    <a:pt x="14" y="201"/>
                  </a:lnTo>
                  <a:lnTo>
                    <a:pt x="16" y="201"/>
                  </a:lnTo>
                  <a:lnTo>
                    <a:pt x="14" y="201"/>
                  </a:lnTo>
                  <a:lnTo>
                    <a:pt x="14" y="199"/>
                  </a:lnTo>
                  <a:lnTo>
                    <a:pt x="14" y="197"/>
                  </a:lnTo>
                  <a:lnTo>
                    <a:pt x="16" y="197"/>
                  </a:lnTo>
                  <a:lnTo>
                    <a:pt x="14" y="197"/>
                  </a:lnTo>
                  <a:lnTo>
                    <a:pt x="14" y="195"/>
                  </a:lnTo>
                  <a:lnTo>
                    <a:pt x="14" y="193"/>
                  </a:lnTo>
                  <a:lnTo>
                    <a:pt x="12" y="193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2" y="191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14" y="191"/>
                  </a:lnTo>
                  <a:lnTo>
                    <a:pt x="14" y="189"/>
                  </a:lnTo>
                  <a:lnTo>
                    <a:pt x="14" y="187"/>
                  </a:lnTo>
                  <a:lnTo>
                    <a:pt x="14" y="185"/>
                  </a:lnTo>
                  <a:lnTo>
                    <a:pt x="12" y="185"/>
                  </a:lnTo>
                  <a:lnTo>
                    <a:pt x="14" y="185"/>
                  </a:lnTo>
                  <a:lnTo>
                    <a:pt x="12" y="183"/>
                  </a:lnTo>
                  <a:lnTo>
                    <a:pt x="12" y="181"/>
                  </a:lnTo>
                  <a:lnTo>
                    <a:pt x="10" y="181"/>
                  </a:lnTo>
                  <a:lnTo>
                    <a:pt x="10" y="179"/>
                  </a:lnTo>
                  <a:lnTo>
                    <a:pt x="10" y="177"/>
                  </a:lnTo>
                  <a:lnTo>
                    <a:pt x="10" y="175"/>
                  </a:lnTo>
                  <a:lnTo>
                    <a:pt x="10" y="175"/>
                  </a:lnTo>
                  <a:lnTo>
                    <a:pt x="10" y="175"/>
                  </a:lnTo>
                  <a:lnTo>
                    <a:pt x="10" y="175"/>
                  </a:lnTo>
                  <a:lnTo>
                    <a:pt x="10" y="173"/>
                  </a:lnTo>
                  <a:lnTo>
                    <a:pt x="10" y="171"/>
                  </a:lnTo>
                  <a:lnTo>
                    <a:pt x="10" y="169"/>
                  </a:lnTo>
                  <a:lnTo>
                    <a:pt x="10" y="169"/>
                  </a:lnTo>
                  <a:lnTo>
                    <a:pt x="10" y="167"/>
                  </a:lnTo>
                  <a:lnTo>
                    <a:pt x="10" y="164"/>
                  </a:lnTo>
                  <a:lnTo>
                    <a:pt x="8" y="164"/>
                  </a:lnTo>
                  <a:lnTo>
                    <a:pt x="8" y="162"/>
                  </a:lnTo>
                  <a:lnTo>
                    <a:pt x="10" y="162"/>
                  </a:lnTo>
                  <a:lnTo>
                    <a:pt x="8" y="162"/>
                  </a:lnTo>
                  <a:lnTo>
                    <a:pt x="8" y="160"/>
                  </a:lnTo>
                  <a:lnTo>
                    <a:pt x="8" y="158"/>
                  </a:lnTo>
                  <a:lnTo>
                    <a:pt x="6" y="158"/>
                  </a:lnTo>
                  <a:lnTo>
                    <a:pt x="8" y="158"/>
                  </a:lnTo>
                  <a:lnTo>
                    <a:pt x="6" y="158"/>
                  </a:lnTo>
                  <a:lnTo>
                    <a:pt x="6" y="156"/>
                  </a:lnTo>
                  <a:lnTo>
                    <a:pt x="6" y="154"/>
                  </a:lnTo>
                  <a:lnTo>
                    <a:pt x="6" y="152"/>
                  </a:lnTo>
                  <a:lnTo>
                    <a:pt x="6" y="150"/>
                  </a:lnTo>
                  <a:lnTo>
                    <a:pt x="4" y="150"/>
                  </a:lnTo>
                  <a:lnTo>
                    <a:pt x="6" y="150"/>
                  </a:lnTo>
                  <a:lnTo>
                    <a:pt x="6" y="148"/>
                  </a:lnTo>
                  <a:lnTo>
                    <a:pt x="8" y="148"/>
                  </a:lnTo>
                  <a:lnTo>
                    <a:pt x="8" y="146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10" y="142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0" y="138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0"/>
                  </a:lnTo>
                  <a:lnTo>
                    <a:pt x="10" y="132"/>
                  </a:lnTo>
                  <a:lnTo>
                    <a:pt x="10" y="130"/>
                  </a:lnTo>
                  <a:lnTo>
                    <a:pt x="12" y="130"/>
                  </a:lnTo>
                  <a:lnTo>
                    <a:pt x="12" y="132"/>
                  </a:lnTo>
                  <a:lnTo>
                    <a:pt x="12" y="130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12" y="128"/>
                  </a:lnTo>
                  <a:lnTo>
                    <a:pt x="12" y="126"/>
                  </a:lnTo>
                  <a:lnTo>
                    <a:pt x="12" y="124"/>
                  </a:lnTo>
                  <a:lnTo>
                    <a:pt x="14" y="124"/>
                  </a:lnTo>
                  <a:lnTo>
                    <a:pt x="14" y="122"/>
                  </a:lnTo>
                  <a:lnTo>
                    <a:pt x="14" y="124"/>
                  </a:lnTo>
                  <a:lnTo>
                    <a:pt x="14" y="122"/>
                  </a:lnTo>
                  <a:lnTo>
                    <a:pt x="14" y="124"/>
                  </a:lnTo>
                  <a:lnTo>
                    <a:pt x="14" y="122"/>
                  </a:lnTo>
                  <a:lnTo>
                    <a:pt x="16" y="122"/>
                  </a:lnTo>
                  <a:lnTo>
                    <a:pt x="16" y="120"/>
                  </a:lnTo>
                  <a:lnTo>
                    <a:pt x="18" y="120"/>
                  </a:lnTo>
                  <a:lnTo>
                    <a:pt x="18" y="120"/>
                  </a:lnTo>
                  <a:lnTo>
                    <a:pt x="18" y="118"/>
                  </a:lnTo>
                  <a:lnTo>
                    <a:pt x="20" y="118"/>
                  </a:lnTo>
                  <a:lnTo>
                    <a:pt x="20" y="116"/>
                  </a:lnTo>
                  <a:lnTo>
                    <a:pt x="20" y="114"/>
                  </a:lnTo>
                  <a:lnTo>
                    <a:pt x="20" y="112"/>
                  </a:lnTo>
                  <a:lnTo>
                    <a:pt x="20" y="110"/>
                  </a:lnTo>
                  <a:lnTo>
                    <a:pt x="22" y="110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2" y="104"/>
                  </a:lnTo>
                  <a:lnTo>
                    <a:pt x="22" y="102"/>
                  </a:lnTo>
                  <a:lnTo>
                    <a:pt x="22" y="100"/>
                  </a:lnTo>
                  <a:lnTo>
                    <a:pt x="20" y="100"/>
                  </a:lnTo>
                  <a:lnTo>
                    <a:pt x="22" y="100"/>
                  </a:lnTo>
                  <a:lnTo>
                    <a:pt x="20" y="100"/>
                  </a:lnTo>
                  <a:lnTo>
                    <a:pt x="22" y="100"/>
                  </a:lnTo>
                  <a:lnTo>
                    <a:pt x="22" y="98"/>
                  </a:lnTo>
                  <a:lnTo>
                    <a:pt x="22" y="96"/>
                  </a:lnTo>
                  <a:lnTo>
                    <a:pt x="20" y="96"/>
                  </a:lnTo>
                  <a:lnTo>
                    <a:pt x="20" y="94"/>
                  </a:lnTo>
                  <a:lnTo>
                    <a:pt x="20" y="92"/>
                  </a:lnTo>
                  <a:lnTo>
                    <a:pt x="20" y="90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18" y="86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6" y="82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6" y="74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8" y="70"/>
                  </a:lnTo>
                  <a:lnTo>
                    <a:pt x="18" y="68"/>
                  </a:lnTo>
                  <a:lnTo>
                    <a:pt x="18" y="66"/>
                  </a:lnTo>
                  <a:lnTo>
                    <a:pt x="20" y="66"/>
                  </a:lnTo>
                  <a:lnTo>
                    <a:pt x="20" y="64"/>
                  </a:lnTo>
                  <a:lnTo>
                    <a:pt x="22" y="64"/>
                  </a:lnTo>
                  <a:lnTo>
                    <a:pt x="24" y="62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8" y="60"/>
                  </a:lnTo>
                  <a:lnTo>
                    <a:pt x="26" y="60"/>
                  </a:lnTo>
                  <a:lnTo>
                    <a:pt x="28" y="60"/>
                  </a:lnTo>
                  <a:lnTo>
                    <a:pt x="26" y="60"/>
                  </a:lnTo>
                  <a:lnTo>
                    <a:pt x="26" y="62"/>
                  </a:lnTo>
                  <a:lnTo>
                    <a:pt x="28" y="62"/>
                  </a:lnTo>
                  <a:lnTo>
                    <a:pt x="30" y="62"/>
                  </a:lnTo>
                  <a:lnTo>
                    <a:pt x="30" y="64"/>
                  </a:lnTo>
                  <a:lnTo>
                    <a:pt x="30" y="62"/>
                  </a:lnTo>
                  <a:lnTo>
                    <a:pt x="30" y="64"/>
                  </a:lnTo>
                  <a:lnTo>
                    <a:pt x="32" y="64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0" y="68"/>
                  </a:lnTo>
                  <a:lnTo>
                    <a:pt x="30" y="70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2" y="66"/>
                  </a:lnTo>
                  <a:lnTo>
                    <a:pt x="32" y="64"/>
                  </a:lnTo>
                  <a:lnTo>
                    <a:pt x="30" y="64"/>
                  </a:lnTo>
                  <a:lnTo>
                    <a:pt x="30" y="62"/>
                  </a:lnTo>
                  <a:lnTo>
                    <a:pt x="28" y="62"/>
                  </a:lnTo>
                  <a:lnTo>
                    <a:pt x="28" y="60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28" y="58"/>
                  </a:lnTo>
                  <a:lnTo>
                    <a:pt x="28" y="60"/>
                  </a:lnTo>
                  <a:lnTo>
                    <a:pt x="28" y="58"/>
                  </a:lnTo>
                  <a:lnTo>
                    <a:pt x="28" y="60"/>
                  </a:lnTo>
                  <a:lnTo>
                    <a:pt x="28" y="58"/>
                  </a:lnTo>
                  <a:lnTo>
                    <a:pt x="28" y="60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4" y="56"/>
                  </a:lnTo>
                  <a:lnTo>
                    <a:pt x="32" y="56"/>
                  </a:lnTo>
                  <a:lnTo>
                    <a:pt x="32" y="58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4" y="56"/>
                  </a:lnTo>
                  <a:lnTo>
                    <a:pt x="34" y="58"/>
                  </a:lnTo>
                  <a:lnTo>
                    <a:pt x="34" y="56"/>
                  </a:lnTo>
                  <a:lnTo>
                    <a:pt x="36" y="56"/>
                  </a:lnTo>
                  <a:lnTo>
                    <a:pt x="36" y="54"/>
                  </a:lnTo>
                  <a:lnTo>
                    <a:pt x="36" y="56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4"/>
                  </a:lnTo>
                  <a:lnTo>
                    <a:pt x="40" y="52"/>
                  </a:lnTo>
                  <a:lnTo>
                    <a:pt x="38" y="52"/>
                  </a:lnTo>
                  <a:lnTo>
                    <a:pt x="40" y="52"/>
                  </a:lnTo>
                  <a:lnTo>
                    <a:pt x="38" y="52"/>
                  </a:lnTo>
                  <a:lnTo>
                    <a:pt x="40" y="52"/>
                  </a:lnTo>
                  <a:lnTo>
                    <a:pt x="38" y="52"/>
                  </a:lnTo>
                  <a:lnTo>
                    <a:pt x="38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6" y="56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6" y="54"/>
                  </a:lnTo>
                  <a:lnTo>
                    <a:pt x="36" y="56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40" y="52"/>
                  </a:lnTo>
                  <a:lnTo>
                    <a:pt x="40" y="50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4" y="48"/>
                  </a:lnTo>
                  <a:lnTo>
                    <a:pt x="44" y="46"/>
                  </a:lnTo>
                  <a:lnTo>
                    <a:pt x="44" y="44"/>
                  </a:lnTo>
                  <a:lnTo>
                    <a:pt x="44" y="42"/>
                  </a:lnTo>
                  <a:lnTo>
                    <a:pt x="44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8" y="38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4" y="32"/>
                  </a:lnTo>
                  <a:lnTo>
                    <a:pt x="54" y="30"/>
                  </a:lnTo>
                  <a:lnTo>
                    <a:pt x="56" y="30"/>
                  </a:lnTo>
                  <a:lnTo>
                    <a:pt x="56" y="28"/>
                  </a:lnTo>
                  <a:lnTo>
                    <a:pt x="58" y="28"/>
                  </a:lnTo>
                  <a:lnTo>
                    <a:pt x="58" y="26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8"/>
                  </a:lnTo>
                  <a:lnTo>
                    <a:pt x="60" y="26"/>
                  </a:lnTo>
                  <a:lnTo>
                    <a:pt x="60" y="24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58" y="22"/>
                  </a:lnTo>
                  <a:lnTo>
                    <a:pt x="58" y="20"/>
                  </a:lnTo>
                  <a:lnTo>
                    <a:pt x="58" y="18"/>
                  </a:lnTo>
                  <a:lnTo>
                    <a:pt x="58" y="16"/>
                  </a:lnTo>
                  <a:lnTo>
                    <a:pt x="60" y="16"/>
                  </a:lnTo>
                  <a:lnTo>
                    <a:pt x="60" y="14"/>
                  </a:lnTo>
                  <a:lnTo>
                    <a:pt x="60" y="12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58" y="12"/>
                  </a:lnTo>
                  <a:lnTo>
                    <a:pt x="58" y="10"/>
                  </a:lnTo>
                  <a:lnTo>
                    <a:pt x="58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2" y="4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4" y="2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4" y="4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79" y="8"/>
                  </a:lnTo>
                  <a:lnTo>
                    <a:pt x="81" y="8"/>
                  </a:lnTo>
                  <a:lnTo>
                    <a:pt x="83" y="8"/>
                  </a:lnTo>
                  <a:lnTo>
                    <a:pt x="83" y="10"/>
                  </a:lnTo>
                  <a:lnTo>
                    <a:pt x="85" y="10"/>
                  </a:lnTo>
                  <a:lnTo>
                    <a:pt x="87" y="10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91" y="12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5" y="14"/>
                  </a:lnTo>
                  <a:lnTo>
                    <a:pt x="95" y="16"/>
                  </a:lnTo>
                  <a:lnTo>
                    <a:pt x="97" y="16"/>
                  </a:lnTo>
                  <a:lnTo>
                    <a:pt x="99" y="18"/>
                  </a:lnTo>
                  <a:lnTo>
                    <a:pt x="101" y="18"/>
                  </a:lnTo>
                  <a:lnTo>
                    <a:pt x="103" y="18"/>
                  </a:lnTo>
                  <a:lnTo>
                    <a:pt x="103" y="20"/>
                  </a:lnTo>
                  <a:lnTo>
                    <a:pt x="105" y="20"/>
                  </a:lnTo>
                  <a:lnTo>
                    <a:pt x="107" y="22"/>
                  </a:lnTo>
                  <a:lnTo>
                    <a:pt x="109" y="24"/>
                  </a:lnTo>
                  <a:lnTo>
                    <a:pt x="111" y="24"/>
                  </a:lnTo>
                  <a:lnTo>
                    <a:pt x="111" y="24"/>
                  </a:lnTo>
                  <a:lnTo>
                    <a:pt x="113" y="24"/>
                  </a:lnTo>
                  <a:lnTo>
                    <a:pt x="115" y="24"/>
                  </a:lnTo>
                  <a:lnTo>
                    <a:pt x="115" y="26"/>
                  </a:lnTo>
                  <a:lnTo>
                    <a:pt x="117" y="26"/>
                  </a:lnTo>
                  <a:lnTo>
                    <a:pt x="119" y="26"/>
                  </a:lnTo>
                  <a:lnTo>
                    <a:pt x="119" y="28"/>
                  </a:lnTo>
                  <a:lnTo>
                    <a:pt x="121" y="28"/>
                  </a:lnTo>
                  <a:lnTo>
                    <a:pt x="123" y="28"/>
                  </a:lnTo>
                  <a:lnTo>
                    <a:pt x="123" y="30"/>
                  </a:lnTo>
                  <a:lnTo>
                    <a:pt x="125" y="30"/>
                  </a:lnTo>
                  <a:lnTo>
                    <a:pt x="127" y="30"/>
                  </a:lnTo>
                  <a:lnTo>
                    <a:pt x="127" y="32"/>
                  </a:lnTo>
                  <a:lnTo>
                    <a:pt x="129" y="32"/>
                  </a:lnTo>
                  <a:lnTo>
                    <a:pt x="131" y="32"/>
                  </a:lnTo>
                  <a:lnTo>
                    <a:pt x="131" y="34"/>
                  </a:lnTo>
                  <a:lnTo>
                    <a:pt x="133" y="34"/>
                  </a:lnTo>
                  <a:close/>
                </a:path>
              </a:pathLst>
            </a:custGeom>
            <a:solidFill>
              <a:srgbClr val="4BACC6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72" name="Freeform 1151">
              <a:extLst>
                <a:ext uri="{FF2B5EF4-FFF2-40B4-BE49-F238E27FC236}">
                  <a16:creationId xmlns:a16="http://schemas.microsoft.com/office/drawing/2014/main" id="{3AE772FB-CC31-D9D4-3A0E-91F008320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338" y="3046412"/>
              <a:ext cx="517525" cy="428625"/>
            </a:xfrm>
            <a:custGeom>
              <a:avLst/>
              <a:gdLst>
                <a:gd name="T0" fmla="*/ 156 w 326"/>
                <a:gd name="T1" fmla="*/ 28 h 270"/>
                <a:gd name="T2" fmla="*/ 172 w 326"/>
                <a:gd name="T3" fmla="*/ 30 h 270"/>
                <a:gd name="T4" fmla="*/ 190 w 326"/>
                <a:gd name="T5" fmla="*/ 34 h 270"/>
                <a:gd name="T6" fmla="*/ 206 w 326"/>
                <a:gd name="T7" fmla="*/ 38 h 270"/>
                <a:gd name="T8" fmla="*/ 226 w 326"/>
                <a:gd name="T9" fmla="*/ 40 h 270"/>
                <a:gd name="T10" fmla="*/ 244 w 326"/>
                <a:gd name="T11" fmla="*/ 44 h 270"/>
                <a:gd name="T12" fmla="*/ 260 w 326"/>
                <a:gd name="T13" fmla="*/ 48 h 270"/>
                <a:gd name="T14" fmla="*/ 276 w 326"/>
                <a:gd name="T15" fmla="*/ 50 h 270"/>
                <a:gd name="T16" fmla="*/ 290 w 326"/>
                <a:gd name="T17" fmla="*/ 54 h 270"/>
                <a:gd name="T18" fmla="*/ 308 w 326"/>
                <a:gd name="T19" fmla="*/ 56 h 270"/>
                <a:gd name="T20" fmla="*/ 324 w 326"/>
                <a:gd name="T21" fmla="*/ 60 h 270"/>
                <a:gd name="T22" fmla="*/ 324 w 326"/>
                <a:gd name="T23" fmla="*/ 74 h 270"/>
                <a:gd name="T24" fmla="*/ 322 w 326"/>
                <a:gd name="T25" fmla="*/ 88 h 270"/>
                <a:gd name="T26" fmla="*/ 318 w 326"/>
                <a:gd name="T27" fmla="*/ 104 h 270"/>
                <a:gd name="T28" fmla="*/ 316 w 326"/>
                <a:gd name="T29" fmla="*/ 122 h 270"/>
                <a:gd name="T30" fmla="*/ 314 w 326"/>
                <a:gd name="T31" fmla="*/ 136 h 270"/>
                <a:gd name="T32" fmla="*/ 312 w 326"/>
                <a:gd name="T33" fmla="*/ 152 h 270"/>
                <a:gd name="T34" fmla="*/ 308 w 326"/>
                <a:gd name="T35" fmla="*/ 166 h 270"/>
                <a:gd name="T36" fmla="*/ 306 w 326"/>
                <a:gd name="T37" fmla="*/ 182 h 270"/>
                <a:gd name="T38" fmla="*/ 304 w 326"/>
                <a:gd name="T39" fmla="*/ 198 h 270"/>
                <a:gd name="T40" fmla="*/ 300 w 326"/>
                <a:gd name="T41" fmla="*/ 216 h 270"/>
                <a:gd name="T42" fmla="*/ 298 w 326"/>
                <a:gd name="T43" fmla="*/ 232 h 270"/>
                <a:gd name="T44" fmla="*/ 294 w 326"/>
                <a:gd name="T45" fmla="*/ 248 h 270"/>
                <a:gd name="T46" fmla="*/ 292 w 326"/>
                <a:gd name="T47" fmla="*/ 268 h 270"/>
                <a:gd name="T48" fmla="*/ 280 w 326"/>
                <a:gd name="T49" fmla="*/ 268 h 270"/>
                <a:gd name="T50" fmla="*/ 264 w 326"/>
                <a:gd name="T51" fmla="*/ 264 h 270"/>
                <a:gd name="T52" fmla="*/ 246 w 326"/>
                <a:gd name="T53" fmla="*/ 262 h 270"/>
                <a:gd name="T54" fmla="*/ 232 w 326"/>
                <a:gd name="T55" fmla="*/ 258 h 270"/>
                <a:gd name="T56" fmla="*/ 216 w 326"/>
                <a:gd name="T57" fmla="*/ 256 h 270"/>
                <a:gd name="T58" fmla="*/ 200 w 326"/>
                <a:gd name="T59" fmla="*/ 252 h 270"/>
                <a:gd name="T60" fmla="*/ 186 w 326"/>
                <a:gd name="T61" fmla="*/ 250 h 270"/>
                <a:gd name="T62" fmla="*/ 168 w 326"/>
                <a:gd name="T63" fmla="*/ 246 h 270"/>
                <a:gd name="T64" fmla="*/ 148 w 326"/>
                <a:gd name="T65" fmla="*/ 242 h 270"/>
                <a:gd name="T66" fmla="*/ 132 w 326"/>
                <a:gd name="T67" fmla="*/ 238 h 270"/>
                <a:gd name="T68" fmla="*/ 114 w 326"/>
                <a:gd name="T69" fmla="*/ 234 h 270"/>
                <a:gd name="T70" fmla="*/ 98 w 326"/>
                <a:gd name="T71" fmla="*/ 230 h 270"/>
                <a:gd name="T72" fmla="*/ 64 w 326"/>
                <a:gd name="T73" fmla="*/ 222 h 270"/>
                <a:gd name="T74" fmla="*/ 28 w 326"/>
                <a:gd name="T75" fmla="*/ 214 h 270"/>
                <a:gd name="T76" fmla="*/ 10 w 326"/>
                <a:gd name="T77" fmla="*/ 208 h 270"/>
                <a:gd name="T78" fmla="*/ 0 w 326"/>
                <a:gd name="T79" fmla="*/ 200 h 270"/>
                <a:gd name="T80" fmla="*/ 2 w 326"/>
                <a:gd name="T81" fmla="*/ 184 h 270"/>
                <a:gd name="T82" fmla="*/ 8 w 326"/>
                <a:gd name="T83" fmla="*/ 172 h 270"/>
                <a:gd name="T84" fmla="*/ 12 w 326"/>
                <a:gd name="T85" fmla="*/ 156 h 270"/>
                <a:gd name="T86" fmla="*/ 16 w 326"/>
                <a:gd name="T87" fmla="*/ 138 h 270"/>
                <a:gd name="T88" fmla="*/ 20 w 326"/>
                <a:gd name="T89" fmla="*/ 122 h 270"/>
                <a:gd name="T90" fmla="*/ 26 w 326"/>
                <a:gd name="T91" fmla="*/ 108 h 270"/>
                <a:gd name="T92" fmla="*/ 30 w 326"/>
                <a:gd name="T93" fmla="*/ 94 h 270"/>
                <a:gd name="T94" fmla="*/ 34 w 326"/>
                <a:gd name="T95" fmla="*/ 78 h 270"/>
                <a:gd name="T96" fmla="*/ 38 w 326"/>
                <a:gd name="T97" fmla="*/ 60 h 270"/>
                <a:gd name="T98" fmla="*/ 44 w 326"/>
                <a:gd name="T99" fmla="*/ 44 h 270"/>
                <a:gd name="T100" fmla="*/ 48 w 326"/>
                <a:gd name="T101" fmla="*/ 28 h 270"/>
                <a:gd name="T102" fmla="*/ 50 w 326"/>
                <a:gd name="T103" fmla="*/ 12 h 270"/>
                <a:gd name="T104" fmla="*/ 58 w 326"/>
                <a:gd name="T105" fmla="*/ 2 h 270"/>
                <a:gd name="T106" fmla="*/ 82 w 326"/>
                <a:gd name="T107" fmla="*/ 8 h 270"/>
                <a:gd name="T108" fmla="*/ 96 w 326"/>
                <a:gd name="T109" fmla="*/ 12 h 270"/>
                <a:gd name="T110" fmla="*/ 114 w 326"/>
                <a:gd name="T111" fmla="*/ 16 h 270"/>
                <a:gd name="T112" fmla="*/ 128 w 326"/>
                <a:gd name="T113" fmla="*/ 2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6" h="270">
                  <a:moveTo>
                    <a:pt x="140" y="22"/>
                  </a:moveTo>
                  <a:lnTo>
                    <a:pt x="144" y="24"/>
                  </a:lnTo>
                  <a:lnTo>
                    <a:pt x="146" y="24"/>
                  </a:lnTo>
                  <a:lnTo>
                    <a:pt x="146" y="24"/>
                  </a:lnTo>
                  <a:lnTo>
                    <a:pt x="150" y="26"/>
                  </a:lnTo>
                  <a:lnTo>
                    <a:pt x="152" y="26"/>
                  </a:lnTo>
                  <a:lnTo>
                    <a:pt x="154" y="26"/>
                  </a:lnTo>
                  <a:lnTo>
                    <a:pt x="156" y="26"/>
                  </a:lnTo>
                  <a:lnTo>
                    <a:pt x="156" y="28"/>
                  </a:lnTo>
                  <a:lnTo>
                    <a:pt x="158" y="28"/>
                  </a:lnTo>
                  <a:lnTo>
                    <a:pt x="160" y="28"/>
                  </a:lnTo>
                  <a:lnTo>
                    <a:pt x="162" y="28"/>
                  </a:lnTo>
                  <a:lnTo>
                    <a:pt x="164" y="28"/>
                  </a:lnTo>
                  <a:lnTo>
                    <a:pt x="164" y="30"/>
                  </a:lnTo>
                  <a:lnTo>
                    <a:pt x="166" y="30"/>
                  </a:lnTo>
                  <a:lnTo>
                    <a:pt x="168" y="30"/>
                  </a:lnTo>
                  <a:lnTo>
                    <a:pt x="170" y="30"/>
                  </a:lnTo>
                  <a:lnTo>
                    <a:pt x="172" y="30"/>
                  </a:lnTo>
                  <a:lnTo>
                    <a:pt x="174" y="32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80" y="32"/>
                  </a:lnTo>
                  <a:lnTo>
                    <a:pt x="182" y="32"/>
                  </a:lnTo>
                  <a:lnTo>
                    <a:pt x="184" y="34"/>
                  </a:lnTo>
                  <a:lnTo>
                    <a:pt x="186" y="34"/>
                  </a:lnTo>
                  <a:lnTo>
                    <a:pt x="188" y="34"/>
                  </a:lnTo>
                  <a:lnTo>
                    <a:pt x="190" y="34"/>
                  </a:lnTo>
                  <a:lnTo>
                    <a:pt x="192" y="36"/>
                  </a:lnTo>
                  <a:lnTo>
                    <a:pt x="194" y="36"/>
                  </a:lnTo>
                  <a:lnTo>
                    <a:pt x="194" y="36"/>
                  </a:lnTo>
                  <a:lnTo>
                    <a:pt x="196" y="36"/>
                  </a:lnTo>
                  <a:lnTo>
                    <a:pt x="198" y="36"/>
                  </a:lnTo>
                  <a:lnTo>
                    <a:pt x="200" y="38"/>
                  </a:lnTo>
                  <a:lnTo>
                    <a:pt x="202" y="38"/>
                  </a:lnTo>
                  <a:lnTo>
                    <a:pt x="204" y="38"/>
                  </a:lnTo>
                  <a:lnTo>
                    <a:pt x="206" y="38"/>
                  </a:lnTo>
                  <a:lnTo>
                    <a:pt x="210" y="38"/>
                  </a:lnTo>
                  <a:lnTo>
                    <a:pt x="212" y="38"/>
                  </a:lnTo>
                  <a:lnTo>
                    <a:pt x="216" y="38"/>
                  </a:lnTo>
                  <a:lnTo>
                    <a:pt x="218" y="38"/>
                  </a:lnTo>
                  <a:lnTo>
                    <a:pt x="218" y="40"/>
                  </a:lnTo>
                  <a:lnTo>
                    <a:pt x="220" y="40"/>
                  </a:lnTo>
                  <a:lnTo>
                    <a:pt x="222" y="40"/>
                  </a:lnTo>
                  <a:lnTo>
                    <a:pt x="224" y="40"/>
                  </a:lnTo>
                  <a:lnTo>
                    <a:pt x="226" y="40"/>
                  </a:lnTo>
                  <a:lnTo>
                    <a:pt x="230" y="42"/>
                  </a:lnTo>
                  <a:lnTo>
                    <a:pt x="232" y="42"/>
                  </a:lnTo>
                  <a:lnTo>
                    <a:pt x="234" y="42"/>
                  </a:lnTo>
                  <a:lnTo>
                    <a:pt x="236" y="42"/>
                  </a:lnTo>
                  <a:lnTo>
                    <a:pt x="238" y="42"/>
                  </a:lnTo>
                  <a:lnTo>
                    <a:pt x="240" y="44"/>
                  </a:lnTo>
                  <a:lnTo>
                    <a:pt x="242" y="44"/>
                  </a:lnTo>
                  <a:lnTo>
                    <a:pt x="242" y="44"/>
                  </a:lnTo>
                  <a:lnTo>
                    <a:pt x="244" y="44"/>
                  </a:lnTo>
                  <a:lnTo>
                    <a:pt x="246" y="44"/>
                  </a:lnTo>
                  <a:lnTo>
                    <a:pt x="246" y="46"/>
                  </a:lnTo>
                  <a:lnTo>
                    <a:pt x="248" y="46"/>
                  </a:lnTo>
                  <a:lnTo>
                    <a:pt x="250" y="46"/>
                  </a:lnTo>
                  <a:lnTo>
                    <a:pt x="252" y="46"/>
                  </a:lnTo>
                  <a:lnTo>
                    <a:pt x="254" y="46"/>
                  </a:lnTo>
                  <a:lnTo>
                    <a:pt x="256" y="46"/>
                  </a:lnTo>
                  <a:lnTo>
                    <a:pt x="258" y="48"/>
                  </a:lnTo>
                  <a:lnTo>
                    <a:pt x="260" y="48"/>
                  </a:lnTo>
                  <a:lnTo>
                    <a:pt x="262" y="48"/>
                  </a:lnTo>
                  <a:lnTo>
                    <a:pt x="264" y="48"/>
                  </a:lnTo>
                  <a:lnTo>
                    <a:pt x="266" y="48"/>
                  </a:lnTo>
                  <a:lnTo>
                    <a:pt x="268" y="48"/>
                  </a:lnTo>
                  <a:lnTo>
                    <a:pt x="268" y="50"/>
                  </a:lnTo>
                  <a:lnTo>
                    <a:pt x="270" y="50"/>
                  </a:lnTo>
                  <a:lnTo>
                    <a:pt x="272" y="50"/>
                  </a:lnTo>
                  <a:lnTo>
                    <a:pt x="274" y="50"/>
                  </a:lnTo>
                  <a:lnTo>
                    <a:pt x="276" y="50"/>
                  </a:lnTo>
                  <a:lnTo>
                    <a:pt x="278" y="50"/>
                  </a:lnTo>
                  <a:lnTo>
                    <a:pt x="278" y="52"/>
                  </a:lnTo>
                  <a:lnTo>
                    <a:pt x="280" y="52"/>
                  </a:lnTo>
                  <a:lnTo>
                    <a:pt x="282" y="52"/>
                  </a:lnTo>
                  <a:lnTo>
                    <a:pt x="284" y="52"/>
                  </a:lnTo>
                  <a:lnTo>
                    <a:pt x="286" y="52"/>
                  </a:lnTo>
                  <a:lnTo>
                    <a:pt x="288" y="52"/>
                  </a:lnTo>
                  <a:lnTo>
                    <a:pt x="290" y="52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2" y="54"/>
                  </a:lnTo>
                  <a:lnTo>
                    <a:pt x="294" y="54"/>
                  </a:lnTo>
                  <a:lnTo>
                    <a:pt x="298" y="54"/>
                  </a:lnTo>
                  <a:lnTo>
                    <a:pt x="300" y="56"/>
                  </a:lnTo>
                  <a:lnTo>
                    <a:pt x="302" y="56"/>
                  </a:lnTo>
                  <a:lnTo>
                    <a:pt x="304" y="56"/>
                  </a:lnTo>
                  <a:lnTo>
                    <a:pt x="306" y="56"/>
                  </a:lnTo>
                  <a:lnTo>
                    <a:pt x="308" y="56"/>
                  </a:lnTo>
                  <a:lnTo>
                    <a:pt x="310" y="56"/>
                  </a:lnTo>
                  <a:lnTo>
                    <a:pt x="312" y="58"/>
                  </a:lnTo>
                  <a:lnTo>
                    <a:pt x="314" y="58"/>
                  </a:lnTo>
                  <a:lnTo>
                    <a:pt x="316" y="58"/>
                  </a:lnTo>
                  <a:lnTo>
                    <a:pt x="318" y="58"/>
                  </a:lnTo>
                  <a:lnTo>
                    <a:pt x="320" y="58"/>
                  </a:lnTo>
                  <a:lnTo>
                    <a:pt x="322" y="58"/>
                  </a:lnTo>
                  <a:lnTo>
                    <a:pt x="324" y="58"/>
                  </a:lnTo>
                  <a:lnTo>
                    <a:pt x="324" y="60"/>
                  </a:lnTo>
                  <a:lnTo>
                    <a:pt x="326" y="60"/>
                  </a:lnTo>
                  <a:lnTo>
                    <a:pt x="326" y="62"/>
                  </a:lnTo>
                  <a:lnTo>
                    <a:pt x="326" y="64"/>
                  </a:lnTo>
                  <a:lnTo>
                    <a:pt x="326" y="66"/>
                  </a:lnTo>
                  <a:lnTo>
                    <a:pt x="326" y="68"/>
                  </a:lnTo>
                  <a:lnTo>
                    <a:pt x="324" y="68"/>
                  </a:lnTo>
                  <a:lnTo>
                    <a:pt x="324" y="70"/>
                  </a:lnTo>
                  <a:lnTo>
                    <a:pt x="324" y="72"/>
                  </a:lnTo>
                  <a:lnTo>
                    <a:pt x="324" y="74"/>
                  </a:lnTo>
                  <a:lnTo>
                    <a:pt x="324" y="76"/>
                  </a:lnTo>
                  <a:lnTo>
                    <a:pt x="324" y="78"/>
                  </a:lnTo>
                  <a:lnTo>
                    <a:pt x="324" y="80"/>
                  </a:lnTo>
                  <a:lnTo>
                    <a:pt x="322" y="80"/>
                  </a:lnTo>
                  <a:lnTo>
                    <a:pt x="322" y="82"/>
                  </a:lnTo>
                  <a:lnTo>
                    <a:pt x="322" y="84"/>
                  </a:lnTo>
                  <a:lnTo>
                    <a:pt x="322" y="86"/>
                  </a:lnTo>
                  <a:lnTo>
                    <a:pt x="322" y="86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0" y="92"/>
                  </a:lnTo>
                  <a:lnTo>
                    <a:pt x="320" y="94"/>
                  </a:lnTo>
                  <a:lnTo>
                    <a:pt x="320" y="96"/>
                  </a:lnTo>
                  <a:lnTo>
                    <a:pt x="320" y="98"/>
                  </a:lnTo>
                  <a:lnTo>
                    <a:pt x="320" y="100"/>
                  </a:lnTo>
                  <a:lnTo>
                    <a:pt x="320" y="102"/>
                  </a:lnTo>
                  <a:lnTo>
                    <a:pt x="318" y="102"/>
                  </a:lnTo>
                  <a:lnTo>
                    <a:pt x="318" y="104"/>
                  </a:lnTo>
                  <a:lnTo>
                    <a:pt x="318" y="106"/>
                  </a:lnTo>
                  <a:lnTo>
                    <a:pt x="318" y="108"/>
                  </a:lnTo>
                  <a:lnTo>
                    <a:pt x="318" y="110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6" y="116"/>
                  </a:lnTo>
                  <a:lnTo>
                    <a:pt x="316" y="118"/>
                  </a:lnTo>
                  <a:lnTo>
                    <a:pt x="316" y="120"/>
                  </a:lnTo>
                  <a:lnTo>
                    <a:pt x="316" y="122"/>
                  </a:lnTo>
                  <a:lnTo>
                    <a:pt x="316" y="124"/>
                  </a:lnTo>
                  <a:lnTo>
                    <a:pt x="316" y="126"/>
                  </a:lnTo>
                  <a:lnTo>
                    <a:pt x="316" y="128"/>
                  </a:lnTo>
                  <a:lnTo>
                    <a:pt x="314" y="128"/>
                  </a:lnTo>
                  <a:lnTo>
                    <a:pt x="314" y="130"/>
                  </a:lnTo>
                  <a:lnTo>
                    <a:pt x="314" y="132"/>
                  </a:lnTo>
                  <a:lnTo>
                    <a:pt x="314" y="134"/>
                  </a:lnTo>
                  <a:lnTo>
                    <a:pt x="314" y="134"/>
                  </a:lnTo>
                  <a:lnTo>
                    <a:pt x="314" y="136"/>
                  </a:lnTo>
                  <a:lnTo>
                    <a:pt x="314" y="138"/>
                  </a:lnTo>
                  <a:lnTo>
                    <a:pt x="312" y="138"/>
                  </a:lnTo>
                  <a:lnTo>
                    <a:pt x="312" y="140"/>
                  </a:lnTo>
                  <a:lnTo>
                    <a:pt x="312" y="142"/>
                  </a:lnTo>
                  <a:lnTo>
                    <a:pt x="312" y="144"/>
                  </a:lnTo>
                  <a:lnTo>
                    <a:pt x="312" y="146"/>
                  </a:lnTo>
                  <a:lnTo>
                    <a:pt x="312" y="148"/>
                  </a:lnTo>
                  <a:lnTo>
                    <a:pt x="312" y="150"/>
                  </a:lnTo>
                  <a:lnTo>
                    <a:pt x="312" y="152"/>
                  </a:lnTo>
                  <a:lnTo>
                    <a:pt x="310" y="152"/>
                  </a:lnTo>
                  <a:lnTo>
                    <a:pt x="310" y="154"/>
                  </a:lnTo>
                  <a:lnTo>
                    <a:pt x="310" y="156"/>
                  </a:lnTo>
                  <a:lnTo>
                    <a:pt x="310" y="158"/>
                  </a:lnTo>
                  <a:lnTo>
                    <a:pt x="310" y="160"/>
                  </a:lnTo>
                  <a:lnTo>
                    <a:pt x="310" y="162"/>
                  </a:lnTo>
                  <a:lnTo>
                    <a:pt x="310" y="164"/>
                  </a:lnTo>
                  <a:lnTo>
                    <a:pt x="308" y="164"/>
                  </a:lnTo>
                  <a:lnTo>
                    <a:pt x="308" y="166"/>
                  </a:lnTo>
                  <a:lnTo>
                    <a:pt x="308" y="168"/>
                  </a:lnTo>
                  <a:lnTo>
                    <a:pt x="308" y="170"/>
                  </a:lnTo>
                  <a:lnTo>
                    <a:pt x="308" y="172"/>
                  </a:lnTo>
                  <a:lnTo>
                    <a:pt x="308" y="174"/>
                  </a:lnTo>
                  <a:lnTo>
                    <a:pt x="308" y="176"/>
                  </a:lnTo>
                  <a:lnTo>
                    <a:pt x="306" y="178"/>
                  </a:lnTo>
                  <a:lnTo>
                    <a:pt x="306" y="180"/>
                  </a:lnTo>
                  <a:lnTo>
                    <a:pt x="306" y="182"/>
                  </a:lnTo>
                  <a:lnTo>
                    <a:pt x="306" y="182"/>
                  </a:lnTo>
                  <a:lnTo>
                    <a:pt x="306" y="184"/>
                  </a:lnTo>
                  <a:lnTo>
                    <a:pt x="306" y="186"/>
                  </a:lnTo>
                  <a:lnTo>
                    <a:pt x="306" y="188"/>
                  </a:lnTo>
                  <a:lnTo>
                    <a:pt x="304" y="188"/>
                  </a:lnTo>
                  <a:lnTo>
                    <a:pt x="304" y="190"/>
                  </a:lnTo>
                  <a:lnTo>
                    <a:pt x="304" y="192"/>
                  </a:lnTo>
                  <a:lnTo>
                    <a:pt x="304" y="194"/>
                  </a:lnTo>
                  <a:lnTo>
                    <a:pt x="304" y="196"/>
                  </a:lnTo>
                  <a:lnTo>
                    <a:pt x="304" y="198"/>
                  </a:lnTo>
                  <a:lnTo>
                    <a:pt x="304" y="200"/>
                  </a:lnTo>
                  <a:lnTo>
                    <a:pt x="302" y="202"/>
                  </a:lnTo>
                  <a:lnTo>
                    <a:pt x="302" y="204"/>
                  </a:lnTo>
                  <a:lnTo>
                    <a:pt x="302" y="206"/>
                  </a:lnTo>
                  <a:lnTo>
                    <a:pt x="302" y="208"/>
                  </a:lnTo>
                  <a:lnTo>
                    <a:pt x="302" y="210"/>
                  </a:lnTo>
                  <a:lnTo>
                    <a:pt x="300" y="212"/>
                  </a:lnTo>
                  <a:lnTo>
                    <a:pt x="300" y="214"/>
                  </a:lnTo>
                  <a:lnTo>
                    <a:pt x="300" y="216"/>
                  </a:lnTo>
                  <a:lnTo>
                    <a:pt x="300" y="218"/>
                  </a:lnTo>
                  <a:lnTo>
                    <a:pt x="300" y="220"/>
                  </a:lnTo>
                  <a:lnTo>
                    <a:pt x="300" y="222"/>
                  </a:lnTo>
                  <a:lnTo>
                    <a:pt x="300" y="224"/>
                  </a:lnTo>
                  <a:lnTo>
                    <a:pt x="298" y="226"/>
                  </a:lnTo>
                  <a:lnTo>
                    <a:pt x="298" y="228"/>
                  </a:lnTo>
                  <a:lnTo>
                    <a:pt x="298" y="230"/>
                  </a:lnTo>
                  <a:lnTo>
                    <a:pt x="298" y="230"/>
                  </a:lnTo>
                  <a:lnTo>
                    <a:pt x="298" y="232"/>
                  </a:lnTo>
                  <a:lnTo>
                    <a:pt x="298" y="234"/>
                  </a:lnTo>
                  <a:lnTo>
                    <a:pt x="296" y="236"/>
                  </a:lnTo>
                  <a:lnTo>
                    <a:pt x="296" y="238"/>
                  </a:lnTo>
                  <a:lnTo>
                    <a:pt x="296" y="240"/>
                  </a:lnTo>
                  <a:lnTo>
                    <a:pt x="296" y="242"/>
                  </a:lnTo>
                  <a:lnTo>
                    <a:pt x="296" y="244"/>
                  </a:lnTo>
                  <a:lnTo>
                    <a:pt x="296" y="246"/>
                  </a:lnTo>
                  <a:lnTo>
                    <a:pt x="296" y="248"/>
                  </a:lnTo>
                  <a:lnTo>
                    <a:pt x="294" y="248"/>
                  </a:lnTo>
                  <a:lnTo>
                    <a:pt x="294" y="250"/>
                  </a:lnTo>
                  <a:lnTo>
                    <a:pt x="294" y="252"/>
                  </a:lnTo>
                  <a:lnTo>
                    <a:pt x="294" y="254"/>
                  </a:lnTo>
                  <a:lnTo>
                    <a:pt x="294" y="256"/>
                  </a:lnTo>
                  <a:lnTo>
                    <a:pt x="294" y="258"/>
                  </a:lnTo>
                  <a:lnTo>
                    <a:pt x="292" y="262"/>
                  </a:lnTo>
                  <a:lnTo>
                    <a:pt x="292" y="264"/>
                  </a:lnTo>
                  <a:lnTo>
                    <a:pt x="292" y="266"/>
                  </a:lnTo>
                  <a:lnTo>
                    <a:pt x="292" y="268"/>
                  </a:lnTo>
                  <a:lnTo>
                    <a:pt x="292" y="270"/>
                  </a:lnTo>
                  <a:lnTo>
                    <a:pt x="290" y="270"/>
                  </a:lnTo>
                  <a:lnTo>
                    <a:pt x="290" y="270"/>
                  </a:lnTo>
                  <a:lnTo>
                    <a:pt x="288" y="270"/>
                  </a:lnTo>
                  <a:lnTo>
                    <a:pt x="288" y="268"/>
                  </a:lnTo>
                  <a:lnTo>
                    <a:pt x="286" y="268"/>
                  </a:lnTo>
                  <a:lnTo>
                    <a:pt x="284" y="268"/>
                  </a:lnTo>
                  <a:lnTo>
                    <a:pt x="282" y="268"/>
                  </a:lnTo>
                  <a:lnTo>
                    <a:pt x="280" y="268"/>
                  </a:lnTo>
                  <a:lnTo>
                    <a:pt x="278" y="268"/>
                  </a:lnTo>
                  <a:lnTo>
                    <a:pt x="276" y="266"/>
                  </a:lnTo>
                  <a:lnTo>
                    <a:pt x="274" y="266"/>
                  </a:lnTo>
                  <a:lnTo>
                    <a:pt x="272" y="266"/>
                  </a:lnTo>
                  <a:lnTo>
                    <a:pt x="270" y="266"/>
                  </a:lnTo>
                  <a:lnTo>
                    <a:pt x="268" y="266"/>
                  </a:lnTo>
                  <a:lnTo>
                    <a:pt x="266" y="266"/>
                  </a:lnTo>
                  <a:lnTo>
                    <a:pt x="266" y="264"/>
                  </a:lnTo>
                  <a:lnTo>
                    <a:pt x="264" y="264"/>
                  </a:lnTo>
                  <a:lnTo>
                    <a:pt x="262" y="264"/>
                  </a:lnTo>
                  <a:lnTo>
                    <a:pt x="260" y="264"/>
                  </a:lnTo>
                  <a:lnTo>
                    <a:pt x="258" y="264"/>
                  </a:lnTo>
                  <a:lnTo>
                    <a:pt x="256" y="264"/>
                  </a:lnTo>
                  <a:lnTo>
                    <a:pt x="254" y="262"/>
                  </a:lnTo>
                  <a:lnTo>
                    <a:pt x="252" y="262"/>
                  </a:lnTo>
                  <a:lnTo>
                    <a:pt x="250" y="262"/>
                  </a:lnTo>
                  <a:lnTo>
                    <a:pt x="248" y="262"/>
                  </a:lnTo>
                  <a:lnTo>
                    <a:pt x="246" y="262"/>
                  </a:lnTo>
                  <a:lnTo>
                    <a:pt x="244" y="262"/>
                  </a:lnTo>
                  <a:lnTo>
                    <a:pt x="244" y="260"/>
                  </a:lnTo>
                  <a:lnTo>
                    <a:pt x="242" y="260"/>
                  </a:lnTo>
                  <a:lnTo>
                    <a:pt x="242" y="260"/>
                  </a:lnTo>
                  <a:lnTo>
                    <a:pt x="240" y="260"/>
                  </a:lnTo>
                  <a:lnTo>
                    <a:pt x="238" y="260"/>
                  </a:lnTo>
                  <a:lnTo>
                    <a:pt x="236" y="260"/>
                  </a:lnTo>
                  <a:lnTo>
                    <a:pt x="234" y="258"/>
                  </a:lnTo>
                  <a:lnTo>
                    <a:pt x="232" y="258"/>
                  </a:lnTo>
                  <a:lnTo>
                    <a:pt x="230" y="258"/>
                  </a:lnTo>
                  <a:lnTo>
                    <a:pt x="228" y="258"/>
                  </a:lnTo>
                  <a:lnTo>
                    <a:pt x="226" y="258"/>
                  </a:lnTo>
                  <a:lnTo>
                    <a:pt x="224" y="258"/>
                  </a:lnTo>
                  <a:lnTo>
                    <a:pt x="224" y="256"/>
                  </a:lnTo>
                  <a:lnTo>
                    <a:pt x="222" y="256"/>
                  </a:lnTo>
                  <a:lnTo>
                    <a:pt x="220" y="256"/>
                  </a:lnTo>
                  <a:lnTo>
                    <a:pt x="218" y="256"/>
                  </a:lnTo>
                  <a:lnTo>
                    <a:pt x="216" y="256"/>
                  </a:lnTo>
                  <a:lnTo>
                    <a:pt x="214" y="256"/>
                  </a:lnTo>
                  <a:lnTo>
                    <a:pt x="212" y="254"/>
                  </a:lnTo>
                  <a:lnTo>
                    <a:pt x="210" y="254"/>
                  </a:lnTo>
                  <a:lnTo>
                    <a:pt x="208" y="254"/>
                  </a:lnTo>
                  <a:lnTo>
                    <a:pt x="206" y="254"/>
                  </a:lnTo>
                  <a:lnTo>
                    <a:pt x="204" y="254"/>
                  </a:lnTo>
                  <a:lnTo>
                    <a:pt x="202" y="254"/>
                  </a:lnTo>
                  <a:lnTo>
                    <a:pt x="202" y="252"/>
                  </a:lnTo>
                  <a:lnTo>
                    <a:pt x="200" y="252"/>
                  </a:lnTo>
                  <a:lnTo>
                    <a:pt x="198" y="252"/>
                  </a:lnTo>
                  <a:lnTo>
                    <a:pt x="196" y="252"/>
                  </a:lnTo>
                  <a:lnTo>
                    <a:pt x="194" y="252"/>
                  </a:lnTo>
                  <a:lnTo>
                    <a:pt x="194" y="252"/>
                  </a:lnTo>
                  <a:lnTo>
                    <a:pt x="194" y="250"/>
                  </a:lnTo>
                  <a:lnTo>
                    <a:pt x="192" y="250"/>
                  </a:lnTo>
                  <a:lnTo>
                    <a:pt x="190" y="250"/>
                  </a:lnTo>
                  <a:lnTo>
                    <a:pt x="188" y="250"/>
                  </a:lnTo>
                  <a:lnTo>
                    <a:pt x="186" y="250"/>
                  </a:lnTo>
                  <a:lnTo>
                    <a:pt x="184" y="250"/>
                  </a:lnTo>
                  <a:lnTo>
                    <a:pt x="184" y="248"/>
                  </a:lnTo>
                  <a:lnTo>
                    <a:pt x="182" y="248"/>
                  </a:lnTo>
                  <a:lnTo>
                    <a:pt x="180" y="248"/>
                  </a:lnTo>
                  <a:lnTo>
                    <a:pt x="178" y="248"/>
                  </a:lnTo>
                  <a:lnTo>
                    <a:pt x="176" y="248"/>
                  </a:lnTo>
                  <a:lnTo>
                    <a:pt x="174" y="248"/>
                  </a:lnTo>
                  <a:lnTo>
                    <a:pt x="174" y="246"/>
                  </a:lnTo>
                  <a:lnTo>
                    <a:pt x="168" y="246"/>
                  </a:lnTo>
                  <a:lnTo>
                    <a:pt x="166" y="246"/>
                  </a:lnTo>
                  <a:lnTo>
                    <a:pt x="164" y="246"/>
                  </a:lnTo>
                  <a:lnTo>
                    <a:pt x="164" y="244"/>
                  </a:lnTo>
                  <a:lnTo>
                    <a:pt x="162" y="244"/>
                  </a:lnTo>
                  <a:lnTo>
                    <a:pt x="160" y="244"/>
                  </a:lnTo>
                  <a:lnTo>
                    <a:pt x="158" y="244"/>
                  </a:lnTo>
                  <a:lnTo>
                    <a:pt x="152" y="242"/>
                  </a:lnTo>
                  <a:lnTo>
                    <a:pt x="150" y="242"/>
                  </a:lnTo>
                  <a:lnTo>
                    <a:pt x="148" y="242"/>
                  </a:lnTo>
                  <a:lnTo>
                    <a:pt x="146" y="240"/>
                  </a:lnTo>
                  <a:lnTo>
                    <a:pt x="146" y="240"/>
                  </a:lnTo>
                  <a:lnTo>
                    <a:pt x="144" y="240"/>
                  </a:lnTo>
                  <a:lnTo>
                    <a:pt x="142" y="240"/>
                  </a:lnTo>
                  <a:lnTo>
                    <a:pt x="140" y="240"/>
                  </a:lnTo>
                  <a:lnTo>
                    <a:pt x="138" y="238"/>
                  </a:lnTo>
                  <a:lnTo>
                    <a:pt x="136" y="238"/>
                  </a:lnTo>
                  <a:lnTo>
                    <a:pt x="134" y="238"/>
                  </a:lnTo>
                  <a:lnTo>
                    <a:pt x="132" y="238"/>
                  </a:lnTo>
                  <a:lnTo>
                    <a:pt x="130" y="238"/>
                  </a:lnTo>
                  <a:lnTo>
                    <a:pt x="128" y="236"/>
                  </a:lnTo>
                  <a:lnTo>
                    <a:pt x="126" y="236"/>
                  </a:lnTo>
                  <a:lnTo>
                    <a:pt x="124" y="236"/>
                  </a:lnTo>
                  <a:lnTo>
                    <a:pt x="122" y="236"/>
                  </a:lnTo>
                  <a:lnTo>
                    <a:pt x="120" y="234"/>
                  </a:lnTo>
                  <a:lnTo>
                    <a:pt x="118" y="234"/>
                  </a:lnTo>
                  <a:lnTo>
                    <a:pt x="116" y="234"/>
                  </a:lnTo>
                  <a:lnTo>
                    <a:pt x="114" y="234"/>
                  </a:lnTo>
                  <a:lnTo>
                    <a:pt x="112" y="234"/>
                  </a:lnTo>
                  <a:lnTo>
                    <a:pt x="112" y="232"/>
                  </a:lnTo>
                  <a:lnTo>
                    <a:pt x="110" y="232"/>
                  </a:lnTo>
                  <a:lnTo>
                    <a:pt x="108" y="232"/>
                  </a:lnTo>
                  <a:lnTo>
                    <a:pt x="106" y="232"/>
                  </a:lnTo>
                  <a:lnTo>
                    <a:pt x="104" y="232"/>
                  </a:lnTo>
                  <a:lnTo>
                    <a:pt x="102" y="230"/>
                  </a:lnTo>
                  <a:lnTo>
                    <a:pt x="100" y="230"/>
                  </a:lnTo>
                  <a:lnTo>
                    <a:pt x="98" y="230"/>
                  </a:lnTo>
                  <a:lnTo>
                    <a:pt x="96" y="230"/>
                  </a:lnTo>
                  <a:lnTo>
                    <a:pt x="96" y="230"/>
                  </a:lnTo>
                  <a:lnTo>
                    <a:pt x="94" y="230"/>
                  </a:lnTo>
                  <a:lnTo>
                    <a:pt x="92" y="230"/>
                  </a:lnTo>
                  <a:lnTo>
                    <a:pt x="90" y="230"/>
                  </a:lnTo>
                  <a:lnTo>
                    <a:pt x="90" y="228"/>
                  </a:lnTo>
                  <a:lnTo>
                    <a:pt x="84" y="228"/>
                  </a:lnTo>
                  <a:lnTo>
                    <a:pt x="66" y="224"/>
                  </a:lnTo>
                  <a:lnTo>
                    <a:pt x="64" y="222"/>
                  </a:lnTo>
                  <a:lnTo>
                    <a:pt x="42" y="216"/>
                  </a:lnTo>
                  <a:lnTo>
                    <a:pt x="40" y="216"/>
                  </a:lnTo>
                  <a:lnTo>
                    <a:pt x="38" y="216"/>
                  </a:lnTo>
                  <a:lnTo>
                    <a:pt x="36" y="216"/>
                  </a:lnTo>
                  <a:lnTo>
                    <a:pt x="36" y="214"/>
                  </a:lnTo>
                  <a:lnTo>
                    <a:pt x="34" y="214"/>
                  </a:lnTo>
                  <a:lnTo>
                    <a:pt x="32" y="214"/>
                  </a:lnTo>
                  <a:lnTo>
                    <a:pt x="30" y="214"/>
                  </a:lnTo>
                  <a:lnTo>
                    <a:pt x="28" y="214"/>
                  </a:lnTo>
                  <a:lnTo>
                    <a:pt x="28" y="212"/>
                  </a:lnTo>
                  <a:lnTo>
                    <a:pt x="26" y="212"/>
                  </a:lnTo>
                  <a:lnTo>
                    <a:pt x="24" y="212"/>
                  </a:lnTo>
                  <a:lnTo>
                    <a:pt x="22" y="212"/>
                  </a:lnTo>
                  <a:lnTo>
                    <a:pt x="18" y="210"/>
                  </a:lnTo>
                  <a:lnTo>
                    <a:pt x="16" y="210"/>
                  </a:lnTo>
                  <a:lnTo>
                    <a:pt x="14" y="210"/>
                  </a:lnTo>
                  <a:lnTo>
                    <a:pt x="12" y="208"/>
                  </a:lnTo>
                  <a:lnTo>
                    <a:pt x="10" y="208"/>
                  </a:lnTo>
                  <a:lnTo>
                    <a:pt x="8" y="208"/>
                  </a:lnTo>
                  <a:lnTo>
                    <a:pt x="6" y="208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2" y="206"/>
                  </a:lnTo>
                  <a:lnTo>
                    <a:pt x="0" y="206"/>
                  </a:lnTo>
                  <a:lnTo>
                    <a:pt x="0" y="204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0" y="198"/>
                  </a:lnTo>
                  <a:lnTo>
                    <a:pt x="0" y="196"/>
                  </a:lnTo>
                  <a:lnTo>
                    <a:pt x="0" y="19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0"/>
                  </a:lnTo>
                  <a:lnTo>
                    <a:pt x="2" y="188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4" y="184"/>
                  </a:lnTo>
                  <a:lnTo>
                    <a:pt x="4" y="182"/>
                  </a:lnTo>
                  <a:lnTo>
                    <a:pt x="4" y="182"/>
                  </a:lnTo>
                  <a:lnTo>
                    <a:pt x="4" y="180"/>
                  </a:lnTo>
                  <a:lnTo>
                    <a:pt x="6" y="178"/>
                  </a:lnTo>
                  <a:lnTo>
                    <a:pt x="6" y="176"/>
                  </a:lnTo>
                  <a:lnTo>
                    <a:pt x="6" y="174"/>
                  </a:lnTo>
                  <a:lnTo>
                    <a:pt x="6" y="172"/>
                  </a:lnTo>
                  <a:lnTo>
                    <a:pt x="8" y="172"/>
                  </a:lnTo>
                  <a:lnTo>
                    <a:pt x="8" y="170"/>
                  </a:lnTo>
                  <a:lnTo>
                    <a:pt x="8" y="168"/>
                  </a:lnTo>
                  <a:lnTo>
                    <a:pt x="8" y="166"/>
                  </a:lnTo>
                  <a:lnTo>
                    <a:pt x="10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0"/>
                  </a:lnTo>
                  <a:lnTo>
                    <a:pt x="12" y="158"/>
                  </a:lnTo>
                  <a:lnTo>
                    <a:pt x="12" y="156"/>
                  </a:lnTo>
                  <a:lnTo>
                    <a:pt x="12" y="154"/>
                  </a:lnTo>
                  <a:lnTo>
                    <a:pt x="12" y="152"/>
                  </a:lnTo>
                  <a:lnTo>
                    <a:pt x="14" y="150"/>
                  </a:lnTo>
                  <a:lnTo>
                    <a:pt x="14" y="148"/>
                  </a:lnTo>
                  <a:lnTo>
                    <a:pt x="14" y="146"/>
                  </a:lnTo>
                  <a:lnTo>
                    <a:pt x="14" y="144"/>
                  </a:lnTo>
                  <a:lnTo>
                    <a:pt x="16" y="142"/>
                  </a:lnTo>
                  <a:lnTo>
                    <a:pt x="16" y="140"/>
                  </a:lnTo>
                  <a:lnTo>
                    <a:pt x="16" y="138"/>
                  </a:lnTo>
                  <a:lnTo>
                    <a:pt x="16" y="136"/>
                  </a:lnTo>
                  <a:lnTo>
                    <a:pt x="16" y="134"/>
                  </a:lnTo>
                  <a:lnTo>
                    <a:pt x="18" y="134"/>
                  </a:lnTo>
                  <a:lnTo>
                    <a:pt x="18" y="130"/>
                  </a:lnTo>
                  <a:lnTo>
                    <a:pt x="18" y="128"/>
                  </a:lnTo>
                  <a:lnTo>
                    <a:pt x="20" y="128"/>
                  </a:lnTo>
                  <a:lnTo>
                    <a:pt x="20" y="126"/>
                  </a:lnTo>
                  <a:lnTo>
                    <a:pt x="20" y="124"/>
                  </a:lnTo>
                  <a:lnTo>
                    <a:pt x="20" y="122"/>
                  </a:lnTo>
                  <a:lnTo>
                    <a:pt x="22" y="120"/>
                  </a:lnTo>
                  <a:lnTo>
                    <a:pt x="22" y="118"/>
                  </a:lnTo>
                  <a:lnTo>
                    <a:pt x="22" y="116"/>
                  </a:lnTo>
                  <a:lnTo>
                    <a:pt x="22" y="114"/>
                  </a:lnTo>
                  <a:lnTo>
                    <a:pt x="24" y="114"/>
                  </a:lnTo>
                  <a:lnTo>
                    <a:pt x="24" y="112"/>
                  </a:lnTo>
                  <a:lnTo>
                    <a:pt x="24" y="110"/>
                  </a:lnTo>
                  <a:lnTo>
                    <a:pt x="24" y="108"/>
                  </a:lnTo>
                  <a:lnTo>
                    <a:pt x="26" y="108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6" y="102"/>
                  </a:lnTo>
                  <a:lnTo>
                    <a:pt x="26" y="100"/>
                  </a:lnTo>
                  <a:lnTo>
                    <a:pt x="28" y="100"/>
                  </a:lnTo>
                  <a:lnTo>
                    <a:pt x="28" y="98"/>
                  </a:lnTo>
                  <a:lnTo>
                    <a:pt x="28" y="96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30" y="90"/>
                  </a:lnTo>
                  <a:lnTo>
                    <a:pt x="30" y="88"/>
                  </a:lnTo>
                  <a:lnTo>
                    <a:pt x="32" y="86"/>
                  </a:lnTo>
                  <a:lnTo>
                    <a:pt x="32" y="86"/>
                  </a:lnTo>
                  <a:lnTo>
                    <a:pt x="32" y="84"/>
                  </a:lnTo>
                  <a:lnTo>
                    <a:pt x="32" y="82"/>
                  </a:lnTo>
                  <a:lnTo>
                    <a:pt x="34" y="80"/>
                  </a:lnTo>
                  <a:lnTo>
                    <a:pt x="34" y="78"/>
                  </a:lnTo>
                  <a:lnTo>
                    <a:pt x="34" y="74"/>
                  </a:lnTo>
                  <a:lnTo>
                    <a:pt x="36" y="74"/>
                  </a:lnTo>
                  <a:lnTo>
                    <a:pt x="36" y="72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8" y="66"/>
                  </a:lnTo>
                  <a:lnTo>
                    <a:pt x="38" y="64"/>
                  </a:lnTo>
                  <a:lnTo>
                    <a:pt x="38" y="62"/>
                  </a:lnTo>
                  <a:lnTo>
                    <a:pt x="38" y="60"/>
                  </a:lnTo>
                  <a:lnTo>
                    <a:pt x="40" y="58"/>
                  </a:lnTo>
                  <a:lnTo>
                    <a:pt x="40" y="56"/>
                  </a:lnTo>
                  <a:lnTo>
                    <a:pt x="40" y="54"/>
                  </a:lnTo>
                  <a:lnTo>
                    <a:pt x="40" y="52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4" y="44"/>
                  </a:lnTo>
                  <a:lnTo>
                    <a:pt x="44" y="42"/>
                  </a:lnTo>
                  <a:lnTo>
                    <a:pt x="44" y="40"/>
                  </a:lnTo>
                  <a:lnTo>
                    <a:pt x="44" y="38"/>
                  </a:lnTo>
                  <a:lnTo>
                    <a:pt x="46" y="38"/>
                  </a:lnTo>
                  <a:lnTo>
                    <a:pt x="46" y="34"/>
                  </a:lnTo>
                  <a:lnTo>
                    <a:pt x="46" y="32"/>
                  </a:lnTo>
                  <a:lnTo>
                    <a:pt x="48" y="32"/>
                  </a:lnTo>
                  <a:lnTo>
                    <a:pt x="48" y="30"/>
                  </a:lnTo>
                  <a:lnTo>
                    <a:pt x="48" y="28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50" y="18"/>
                  </a:lnTo>
                  <a:lnTo>
                    <a:pt x="50" y="16"/>
                  </a:lnTo>
                  <a:lnTo>
                    <a:pt x="50" y="14"/>
                  </a:lnTo>
                  <a:lnTo>
                    <a:pt x="50" y="12"/>
                  </a:lnTo>
                  <a:lnTo>
                    <a:pt x="52" y="10"/>
                  </a:lnTo>
                  <a:lnTo>
                    <a:pt x="52" y="8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4"/>
                  </a:lnTo>
                  <a:lnTo>
                    <a:pt x="70" y="4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82" y="8"/>
                  </a:lnTo>
                  <a:lnTo>
                    <a:pt x="84" y="8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8" y="14"/>
                  </a:lnTo>
                  <a:lnTo>
                    <a:pt x="112" y="16"/>
                  </a:lnTo>
                  <a:lnTo>
                    <a:pt x="114" y="16"/>
                  </a:lnTo>
                  <a:lnTo>
                    <a:pt x="116" y="16"/>
                  </a:lnTo>
                  <a:lnTo>
                    <a:pt x="118" y="16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2" y="18"/>
                  </a:lnTo>
                  <a:lnTo>
                    <a:pt x="124" y="18"/>
                  </a:lnTo>
                  <a:lnTo>
                    <a:pt x="126" y="18"/>
                  </a:lnTo>
                  <a:lnTo>
                    <a:pt x="126" y="20"/>
                  </a:lnTo>
                  <a:lnTo>
                    <a:pt x="128" y="20"/>
                  </a:lnTo>
                  <a:lnTo>
                    <a:pt x="130" y="20"/>
                  </a:lnTo>
                  <a:lnTo>
                    <a:pt x="132" y="20"/>
                  </a:lnTo>
                  <a:lnTo>
                    <a:pt x="136" y="22"/>
                  </a:lnTo>
                  <a:lnTo>
                    <a:pt x="138" y="22"/>
                  </a:lnTo>
                  <a:lnTo>
                    <a:pt x="140" y="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798">
              <a:extLst>
                <a:ext uri="{FF2B5EF4-FFF2-40B4-BE49-F238E27FC236}">
                  <a16:creationId xmlns:a16="http://schemas.microsoft.com/office/drawing/2014/main" id="{A33552AA-0BFA-4A0B-87A9-4167AF2D6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688" y="2298700"/>
              <a:ext cx="638175" cy="498475"/>
            </a:xfrm>
            <a:custGeom>
              <a:avLst/>
              <a:gdLst>
                <a:gd name="T0" fmla="*/ 92 w 402"/>
                <a:gd name="T1" fmla="*/ 30 h 314"/>
                <a:gd name="T2" fmla="*/ 112 w 402"/>
                <a:gd name="T3" fmla="*/ 34 h 314"/>
                <a:gd name="T4" fmla="*/ 140 w 402"/>
                <a:gd name="T5" fmla="*/ 44 h 314"/>
                <a:gd name="T6" fmla="*/ 160 w 402"/>
                <a:gd name="T7" fmla="*/ 50 h 314"/>
                <a:gd name="T8" fmla="*/ 182 w 402"/>
                <a:gd name="T9" fmla="*/ 58 h 314"/>
                <a:gd name="T10" fmla="*/ 204 w 402"/>
                <a:gd name="T11" fmla="*/ 64 h 314"/>
                <a:gd name="T12" fmla="*/ 224 w 402"/>
                <a:gd name="T13" fmla="*/ 72 h 314"/>
                <a:gd name="T14" fmla="*/ 248 w 402"/>
                <a:gd name="T15" fmla="*/ 78 h 314"/>
                <a:gd name="T16" fmla="*/ 278 w 402"/>
                <a:gd name="T17" fmla="*/ 84 h 314"/>
                <a:gd name="T18" fmla="*/ 316 w 402"/>
                <a:gd name="T19" fmla="*/ 94 h 314"/>
                <a:gd name="T20" fmla="*/ 342 w 402"/>
                <a:gd name="T21" fmla="*/ 100 h 314"/>
                <a:gd name="T22" fmla="*/ 364 w 402"/>
                <a:gd name="T23" fmla="*/ 106 h 314"/>
                <a:gd name="T24" fmla="*/ 384 w 402"/>
                <a:gd name="T25" fmla="*/ 110 h 314"/>
                <a:gd name="T26" fmla="*/ 402 w 402"/>
                <a:gd name="T27" fmla="*/ 118 h 314"/>
                <a:gd name="T28" fmla="*/ 398 w 402"/>
                <a:gd name="T29" fmla="*/ 140 h 314"/>
                <a:gd name="T30" fmla="*/ 392 w 402"/>
                <a:gd name="T31" fmla="*/ 162 h 314"/>
                <a:gd name="T32" fmla="*/ 388 w 402"/>
                <a:gd name="T33" fmla="*/ 184 h 314"/>
                <a:gd name="T34" fmla="*/ 384 w 402"/>
                <a:gd name="T35" fmla="*/ 208 h 314"/>
                <a:gd name="T36" fmla="*/ 380 w 402"/>
                <a:gd name="T37" fmla="*/ 228 h 314"/>
                <a:gd name="T38" fmla="*/ 374 w 402"/>
                <a:gd name="T39" fmla="*/ 252 h 314"/>
                <a:gd name="T40" fmla="*/ 370 w 402"/>
                <a:gd name="T41" fmla="*/ 276 h 314"/>
                <a:gd name="T42" fmla="*/ 366 w 402"/>
                <a:gd name="T43" fmla="*/ 300 h 314"/>
                <a:gd name="T44" fmla="*/ 352 w 402"/>
                <a:gd name="T45" fmla="*/ 312 h 314"/>
                <a:gd name="T46" fmla="*/ 326 w 402"/>
                <a:gd name="T47" fmla="*/ 306 h 314"/>
                <a:gd name="T48" fmla="*/ 296 w 402"/>
                <a:gd name="T49" fmla="*/ 300 h 314"/>
                <a:gd name="T50" fmla="*/ 272 w 402"/>
                <a:gd name="T51" fmla="*/ 294 h 314"/>
                <a:gd name="T52" fmla="*/ 254 w 402"/>
                <a:gd name="T53" fmla="*/ 288 h 314"/>
                <a:gd name="T54" fmla="*/ 226 w 402"/>
                <a:gd name="T55" fmla="*/ 282 h 314"/>
                <a:gd name="T56" fmla="*/ 206 w 402"/>
                <a:gd name="T57" fmla="*/ 276 h 314"/>
                <a:gd name="T58" fmla="*/ 178 w 402"/>
                <a:gd name="T59" fmla="*/ 270 h 314"/>
                <a:gd name="T60" fmla="*/ 158 w 402"/>
                <a:gd name="T61" fmla="*/ 264 h 314"/>
                <a:gd name="T62" fmla="*/ 132 w 402"/>
                <a:gd name="T63" fmla="*/ 256 h 314"/>
                <a:gd name="T64" fmla="*/ 114 w 402"/>
                <a:gd name="T65" fmla="*/ 260 h 314"/>
                <a:gd name="T66" fmla="*/ 104 w 402"/>
                <a:gd name="T67" fmla="*/ 266 h 314"/>
                <a:gd name="T68" fmla="*/ 96 w 402"/>
                <a:gd name="T69" fmla="*/ 264 h 314"/>
                <a:gd name="T70" fmla="*/ 84 w 402"/>
                <a:gd name="T71" fmla="*/ 266 h 314"/>
                <a:gd name="T72" fmla="*/ 74 w 402"/>
                <a:gd name="T73" fmla="*/ 262 h 314"/>
                <a:gd name="T74" fmla="*/ 64 w 402"/>
                <a:gd name="T75" fmla="*/ 260 h 314"/>
                <a:gd name="T76" fmla="*/ 50 w 402"/>
                <a:gd name="T77" fmla="*/ 256 h 314"/>
                <a:gd name="T78" fmla="*/ 38 w 402"/>
                <a:gd name="T79" fmla="*/ 254 h 314"/>
                <a:gd name="T80" fmla="*/ 40 w 402"/>
                <a:gd name="T81" fmla="*/ 238 h 314"/>
                <a:gd name="T82" fmla="*/ 32 w 402"/>
                <a:gd name="T83" fmla="*/ 224 h 314"/>
                <a:gd name="T84" fmla="*/ 30 w 402"/>
                <a:gd name="T85" fmla="*/ 208 h 314"/>
                <a:gd name="T86" fmla="*/ 30 w 402"/>
                <a:gd name="T87" fmla="*/ 198 h 314"/>
                <a:gd name="T88" fmla="*/ 28 w 402"/>
                <a:gd name="T89" fmla="*/ 188 h 314"/>
                <a:gd name="T90" fmla="*/ 18 w 402"/>
                <a:gd name="T91" fmla="*/ 186 h 314"/>
                <a:gd name="T92" fmla="*/ 10 w 402"/>
                <a:gd name="T93" fmla="*/ 188 h 314"/>
                <a:gd name="T94" fmla="*/ 10 w 402"/>
                <a:gd name="T95" fmla="*/ 176 h 314"/>
                <a:gd name="T96" fmla="*/ 18 w 402"/>
                <a:gd name="T97" fmla="*/ 164 h 314"/>
                <a:gd name="T98" fmla="*/ 22 w 402"/>
                <a:gd name="T99" fmla="*/ 154 h 314"/>
                <a:gd name="T100" fmla="*/ 28 w 402"/>
                <a:gd name="T101" fmla="*/ 140 h 314"/>
                <a:gd name="T102" fmla="*/ 28 w 402"/>
                <a:gd name="T103" fmla="*/ 132 h 314"/>
                <a:gd name="T104" fmla="*/ 18 w 402"/>
                <a:gd name="T105" fmla="*/ 118 h 314"/>
                <a:gd name="T106" fmla="*/ 16 w 402"/>
                <a:gd name="T107" fmla="*/ 106 h 314"/>
                <a:gd name="T108" fmla="*/ 10 w 402"/>
                <a:gd name="T109" fmla="*/ 90 h 314"/>
                <a:gd name="T110" fmla="*/ 2 w 402"/>
                <a:gd name="T111" fmla="*/ 78 h 314"/>
                <a:gd name="T112" fmla="*/ 6 w 402"/>
                <a:gd name="T113" fmla="*/ 68 h 314"/>
                <a:gd name="T114" fmla="*/ 2 w 402"/>
                <a:gd name="T115" fmla="*/ 54 h 314"/>
                <a:gd name="T116" fmla="*/ 8 w 402"/>
                <a:gd name="T117" fmla="*/ 34 h 314"/>
                <a:gd name="T118" fmla="*/ 16 w 402"/>
                <a:gd name="T119" fmla="*/ 12 h 314"/>
                <a:gd name="T120" fmla="*/ 28 w 402"/>
                <a:gd name="T121" fmla="*/ 4 h 314"/>
                <a:gd name="T122" fmla="*/ 50 w 402"/>
                <a:gd name="T123" fmla="*/ 12 h 314"/>
                <a:gd name="T124" fmla="*/ 74 w 402"/>
                <a:gd name="T125" fmla="*/ 22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2" h="314">
                  <a:moveTo>
                    <a:pt x="74" y="22"/>
                  </a:moveTo>
                  <a:lnTo>
                    <a:pt x="76" y="22"/>
                  </a:lnTo>
                  <a:lnTo>
                    <a:pt x="76" y="22"/>
                  </a:lnTo>
                  <a:lnTo>
                    <a:pt x="76" y="24"/>
                  </a:lnTo>
                  <a:lnTo>
                    <a:pt x="78" y="24"/>
                  </a:lnTo>
                  <a:lnTo>
                    <a:pt x="80" y="24"/>
                  </a:lnTo>
                  <a:lnTo>
                    <a:pt x="82" y="26"/>
                  </a:lnTo>
                  <a:lnTo>
                    <a:pt x="84" y="26"/>
                  </a:lnTo>
                  <a:lnTo>
                    <a:pt x="86" y="26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2" y="30"/>
                  </a:lnTo>
                  <a:lnTo>
                    <a:pt x="94" y="30"/>
                  </a:lnTo>
                  <a:lnTo>
                    <a:pt x="96" y="30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100" y="30"/>
                  </a:lnTo>
                  <a:lnTo>
                    <a:pt x="102" y="30"/>
                  </a:lnTo>
                  <a:lnTo>
                    <a:pt x="104" y="30"/>
                  </a:lnTo>
                  <a:lnTo>
                    <a:pt x="104" y="32"/>
                  </a:lnTo>
                  <a:lnTo>
                    <a:pt x="106" y="32"/>
                  </a:lnTo>
                  <a:lnTo>
                    <a:pt x="108" y="32"/>
                  </a:lnTo>
                  <a:lnTo>
                    <a:pt x="108" y="34"/>
                  </a:lnTo>
                  <a:lnTo>
                    <a:pt x="110" y="34"/>
                  </a:lnTo>
                  <a:lnTo>
                    <a:pt x="112" y="34"/>
                  </a:lnTo>
                  <a:lnTo>
                    <a:pt x="114" y="34"/>
                  </a:lnTo>
                  <a:lnTo>
                    <a:pt x="116" y="36"/>
                  </a:lnTo>
                  <a:lnTo>
                    <a:pt x="118" y="36"/>
                  </a:lnTo>
                  <a:lnTo>
                    <a:pt x="120" y="36"/>
                  </a:lnTo>
                  <a:lnTo>
                    <a:pt x="122" y="38"/>
                  </a:lnTo>
                  <a:lnTo>
                    <a:pt x="124" y="38"/>
                  </a:lnTo>
                  <a:lnTo>
                    <a:pt x="124" y="38"/>
                  </a:lnTo>
                  <a:lnTo>
                    <a:pt x="126" y="40"/>
                  </a:lnTo>
                  <a:lnTo>
                    <a:pt x="130" y="42"/>
                  </a:lnTo>
                  <a:lnTo>
                    <a:pt x="132" y="42"/>
                  </a:lnTo>
                  <a:lnTo>
                    <a:pt x="134" y="42"/>
                  </a:lnTo>
                  <a:lnTo>
                    <a:pt x="138" y="44"/>
                  </a:lnTo>
                  <a:lnTo>
                    <a:pt x="140" y="44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4" y="46"/>
                  </a:lnTo>
                  <a:lnTo>
                    <a:pt x="146" y="46"/>
                  </a:lnTo>
                  <a:lnTo>
                    <a:pt x="148" y="46"/>
                  </a:lnTo>
                  <a:lnTo>
                    <a:pt x="148" y="48"/>
                  </a:lnTo>
                  <a:lnTo>
                    <a:pt x="150" y="48"/>
                  </a:lnTo>
                  <a:lnTo>
                    <a:pt x="152" y="48"/>
                  </a:lnTo>
                  <a:lnTo>
                    <a:pt x="154" y="48"/>
                  </a:lnTo>
                  <a:lnTo>
                    <a:pt x="154" y="50"/>
                  </a:lnTo>
                  <a:lnTo>
                    <a:pt x="156" y="50"/>
                  </a:lnTo>
                  <a:lnTo>
                    <a:pt x="158" y="50"/>
                  </a:lnTo>
                  <a:lnTo>
                    <a:pt x="160" y="50"/>
                  </a:lnTo>
                  <a:lnTo>
                    <a:pt x="162" y="52"/>
                  </a:lnTo>
                  <a:lnTo>
                    <a:pt x="164" y="52"/>
                  </a:lnTo>
                  <a:lnTo>
                    <a:pt x="166" y="52"/>
                  </a:lnTo>
                  <a:lnTo>
                    <a:pt x="168" y="54"/>
                  </a:lnTo>
                  <a:lnTo>
                    <a:pt x="170" y="54"/>
                  </a:lnTo>
                  <a:lnTo>
                    <a:pt x="172" y="54"/>
                  </a:lnTo>
                  <a:lnTo>
                    <a:pt x="172" y="56"/>
                  </a:lnTo>
                  <a:lnTo>
                    <a:pt x="174" y="56"/>
                  </a:lnTo>
                  <a:lnTo>
                    <a:pt x="176" y="56"/>
                  </a:lnTo>
                  <a:lnTo>
                    <a:pt x="178" y="56"/>
                  </a:lnTo>
                  <a:lnTo>
                    <a:pt x="178" y="58"/>
                  </a:lnTo>
                  <a:lnTo>
                    <a:pt x="180" y="58"/>
                  </a:lnTo>
                  <a:lnTo>
                    <a:pt x="182" y="58"/>
                  </a:lnTo>
                  <a:lnTo>
                    <a:pt x="184" y="58"/>
                  </a:lnTo>
                  <a:lnTo>
                    <a:pt x="184" y="60"/>
                  </a:lnTo>
                  <a:lnTo>
                    <a:pt x="186" y="60"/>
                  </a:lnTo>
                  <a:lnTo>
                    <a:pt x="188" y="60"/>
                  </a:lnTo>
                  <a:lnTo>
                    <a:pt x="190" y="60"/>
                  </a:lnTo>
                  <a:lnTo>
                    <a:pt x="192" y="62"/>
                  </a:lnTo>
                  <a:lnTo>
                    <a:pt x="194" y="62"/>
                  </a:lnTo>
                  <a:lnTo>
                    <a:pt x="196" y="62"/>
                  </a:lnTo>
                  <a:lnTo>
                    <a:pt x="198" y="62"/>
                  </a:lnTo>
                  <a:lnTo>
                    <a:pt x="198" y="64"/>
                  </a:lnTo>
                  <a:lnTo>
                    <a:pt x="200" y="64"/>
                  </a:lnTo>
                  <a:lnTo>
                    <a:pt x="202" y="64"/>
                  </a:lnTo>
                  <a:lnTo>
                    <a:pt x="204" y="64"/>
                  </a:lnTo>
                  <a:lnTo>
                    <a:pt x="204" y="66"/>
                  </a:lnTo>
                  <a:lnTo>
                    <a:pt x="206" y="66"/>
                  </a:lnTo>
                  <a:lnTo>
                    <a:pt x="208" y="66"/>
                  </a:lnTo>
                  <a:lnTo>
                    <a:pt x="210" y="66"/>
                  </a:lnTo>
                  <a:lnTo>
                    <a:pt x="212" y="68"/>
                  </a:lnTo>
                  <a:lnTo>
                    <a:pt x="214" y="68"/>
                  </a:lnTo>
                  <a:lnTo>
                    <a:pt x="216" y="68"/>
                  </a:lnTo>
                  <a:lnTo>
                    <a:pt x="218" y="68"/>
                  </a:lnTo>
                  <a:lnTo>
                    <a:pt x="218" y="70"/>
                  </a:lnTo>
                  <a:lnTo>
                    <a:pt x="220" y="70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24" y="72"/>
                  </a:lnTo>
                  <a:lnTo>
                    <a:pt x="226" y="72"/>
                  </a:lnTo>
                  <a:lnTo>
                    <a:pt x="228" y="72"/>
                  </a:lnTo>
                  <a:lnTo>
                    <a:pt x="230" y="72"/>
                  </a:lnTo>
                  <a:lnTo>
                    <a:pt x="230" y="74"/>
                  </a:lnTo>
                  <a:lnTo>
                    <a:pt x="232" y="74"/>
                  </a:lnTo>
                  <a:lnTo>
                    <a:pt x="234" y="74"/>
                  </a:lnTo>
                  <a:lnTo>
                    <a:pt x="236" y="74"/>
                  </a:lnTo>
                  <a:lnTo>
                    <a:pt x="238" y="74"/>
                  </a:lnTo>
                  <a:lnTo>
                    <a:pt x="238" y="76"/>
                  </a:lnTo>
                  <a:lnTo>
                    <a:pt x="240" y="76"/>
                  </a:lnTo>
                  <a:lnTo>
                    <a:pt x="242" y="76"/>
                  </a:lnTo>
                  <a:lnTo>
                    <a:pt x="246" y="78"/>
                  </a:lnTo>
                  <a:lnTo>
                    <a:pt x="248" y="78"/>
                  </a:lnTo>
                  <a:lnTo>
                    <a:pt x="250" y="78"/>
                  </a:lnTo>
                  <a:lnTo>
                    <a:pt x="254" y="78"/>
                  </a:lnTo>
                  <a:lnTo>
                    <a:pt x="258" y="78"/>
                  </a:lnTo>
                  <a:lnTo>
                    <a:pt x="262" y="80"/>
                  </a:lnTo>
                  <a:lnTo>
                    <a:pt x="264" y="80"/>
                  </a:lnTo>
                  <a:lnTo>
                    <a:pt x="266" y="82"/>
                  </a:lnTo>
                  <a:lnTo>
                    <a:pt x="268" y="82"/>
                  </a:lnTo>
                  <a:lnTo>
                    <a:pt x="270" y="82"/>
                  </a:lnTo>
                  <a:lnTo>
                    <a:pt x="272" y="82"/>
                  </a:lnTo>
                  <a:lnTo>
                    <a:pt x="272" y="84"/>
                  </a:lnTo>
                  <a:lnTo>
                    <a:pt x="274" y="84"/>
                  </a:lnTo>
                  <a:lnTo>
                    <a:pt x="276" y="84"/>
                  </a:lnTo>
                  <a:lnTo>
                    <a:pt x="278" y="84"/>
                  </a:lnTo>
                  <a:lnTo>
                    <a:pt x="280" y="84"/>
                  </a:lnTo>
                  <a:lnTo>
                    <a:pt x="280" y="86"/>
                  </a:lnTo>
                  <a:lnTo>
                    <a:pt x="282" y="86"/>
                  </a:lnTo>
                  <a:lnTo>
                    <a:pt x="284" y="86"/>
                  </a:lnTo>
                  <a:lnTo>
                    <a:pt x="286" y="86"/>
                  </a:lnTo>
                  <a:lnTo>
                    <a:pt x="288" y="88"/>
                  </a:lnTo>
                  <a:lnTo>
                    <a:pt x="290" y="88"/>
                  </a:lnTo>
                  <a:lnTo>
                    <a:pt x="292" y="88"/>
                  </a:lnTo>
                  <a:lnTo>
                    <a:pt x="294" y="88"/>
                  </a:lnTo>
                  <a:lnTo>
                    <a:pt x="300" y="90"/>
                  </a:lnTo>
                  <a:lnTo>
                    <a:pt x="310" y="92"/>
                  </a:lnTo>
                  <a:lnTo>
                    <a:pt x="312" y="92"/>
                  </a:lnTo>
                  <a:lnTo>
                    <a:pt x="316" y="94"/>
                  </a:lnTo>
                  <a:lnTo>
                    <a:pt x="318" y="94"/>
                  </a:lnTo>
                  <a:lnTo>
                    <a:pt x="320" y="96"/>
                  </a:lnTo>
                  <a:lnTo>
                    <a:pt x="322" y="96"/>
                  </a:lnTo>
                  <a:lnTo>
                    <a:pt x="324" y="96"/>
                  </a:lnTo>
                  <a:lnTo>
                    <a:pt x="326" y="96"/>
                  </a:lnTo>
                  <a:lnTo>
                    <a:pt x="328" y="98"/>
                  </a:lnTo>
                  <a:lnTo>
                    <a:pt x="330" y="98"/>
                  </a:lnTo>
                  <a:lnTo>
                    <a:pt x="332" y="98"/>
                  </a:lnTo>
                  <a:lnTo>
                    <a:pt x="334" y="98"/>
                  </a:lnTo>
                  <a:lnTo>
                    <a:pt x="336" y="100"/>
                  </a:lnTo>
                  <a:lnTo>
                    <a:pt x="338" y="100"/>
                  </a:lnTo>
                  <a:lnTo>
                    <a:pt x="340" y="100"/>
                  </a:lnTo>
                  <a:lnTo>
                    <a:pt x="342" y="100"/>
                  </a:lnTo>
                  <a:lnTo>
                    <a:pt x="344" y="100"/>
                  </a:lnTo>
                  <a:lnTo>
                    <a:pt x="346" y="102"/>
                  </a:lnTo>
                  <a:lnTo>
                    <a:pt x="348" y="102"/>
                  </a:lnTo>
                  <a:lnTo>
                    <a:pt x="350" y="102"/>
                  </a:lnTo>
                  <a:lnTo>
                    <a:pt x="352" y="102"/>
                  </a:lnTo>
                  <a:lnTo>
                    <a:pt x="354" y="102"/>
                  </a:lnTo>
                  <a:lnTo>
                    <a:pt x="354" y="104"/>
                  </a:lnTo>
                  <a:lnTo>
                    <a:pt x="356" y="104"/>
                  </a:lnTo>
                  <a:lnTo>
                    <a:pt x="358" y="104"/>
                  </a:lnTo>
                  <a:lnTo>
                    <a:pt x="360" y="104"/>
                  </a:lnTo>
                  <a:lnTo>
                    <a:pt x="362" y="104"/>
                  </a:lnTo>
                  <a:lnTo>
                    <a:pt x="364" y="104"/>
                  </a:lnTo>
                  <a:lnTo>
                    <a:pt x="364" y="106"/>
                  </a:lnTo>
                  <a:lnTo>
                    <a:pt x="366" y="106"/>
                  </a:lnTo>
                  <a:lnTo>
                    <a:pt x="366" y="106"/>
                  </a:lnTo>
                  <a:lnTo>
                    <a:pt x="368" y="106"/>
                  </a:lnTo>
                  <a:lnTo>
                    <a:pt x="370" y="106"/>
                  </a:lnTo>
                  <a:lnTo>
                    <a:pt x="370" y="108"/>
                  </a:lnTo>
                  <a:lnTo>
                    <a:pt x="372" y="108"/>
                  </a:lnTo>
                  <a:lnTo>
                    <a:pt x="374" y="108"/>
                  </a:lnTo>
                  <a:lnTo>
                    <a:pt x="376" y="108"/>
                  </a:lnTo>
                  <a:lnTo>
                    <a:pt x="378" y="108"/>
                  </a:lnTo>
                  <a:lnTo>
                    <a:pt x="380" y="108"/>
                  </a:lnTo>
                  <a:lnTo>
                    <a:pt x="380" y="110"/>
                  </a:lnTo>
                  <a:lnTo>
                    <a:pt x="382" y="110"/>
                  </a:lnTo>
                  <a:lnTo>
                    <a:pt x="384" y="110"/>
                  </a:lnTo>
                  <a:lnTo>
                    <a:pt x="386" y="110"/>
                  </a:lnTo>
                  <a:lnTo>
                    <a:pt x="388" y="110"/>
                  </a:lnTo>
                  <a:lnTo>
                    <a:pt x="390" y="110"/>
                  </a:lnTo>
                  <a:lnTo>
                    <a:pt x="390" y="112"/>
                  </a:lnTo>
                  <a:lnTo>
                    <a:pt x="392" y="112"/>
                  </a:lnTo>
                  <a:lnTo>
                    <a:pt x="394" y="112"/>
                  </a:lnTo>
                  <a:lnTo>
                    <a:pt x="396" y="112"/>
                  </a:lnTo>
                  <a:lnTo>
                    <a:pt x="398" y="112"/>
                  </a:lnTo>
                  <a:lnTo>
                    <a:pt x="400" y="112"/>
                  </a:lnTo>
                  <a:lnTo>
                    <a:pt x="400" y="114"/>
                  </a:lnTo>
                  <a:lnTo>
                    <a:pt x="402" y="114"/>
                  </a:lnTo>
                  <a:lnTo>
                    <a:pt x="402" y="116"/>
                  </a:lnTo>
                  <a:lnTo>
                    <a:pt x="402" y="118"/>
                  </a:lnTo>
                  <a:lnTo>
                    <a:pt x="402" y="120"/>
                  </a:lnTo>
                  <a:lnTo>
                    <a:pt x="400" y="122"/>
                  </a:lnTo>
                  <a:lnTo>
                    <a:pt x="400" y="124"/>
                  </a:lnTo>
                  <a:lnTo>
                    <a:pt x="400" y="126"/>
                  </a:lnTo>
                  <a:lnTo>
                    <a:pt x="400" y="126"/>
                  </a:lnTo>
                  <a:lnTo>
                    <a:pt x="400" y="128"/>
                  </a:lnTo>
                  <a:lnTo>
                    <a:pt x="400" y="130"/>
                  </a:lnTo>
                  <a:lnTo>
                    <a:pt x="398" y="130"/>
                  </a:lnTo>
                  <a:lnTo>
                    <a:pt x="398" y="132"/>
                  </a:lnTo>
                  <a:lnTo>
                    <a:pt x="398" y="134"/>
                  </a:lnTo>
                  <a:lnTo>
                    <a:pt x="398" y="136"/>
                  </a:lnTo>
                  <a:lnTo>
                    <a:pt x="398" y="138"/>
                  </a:lnTo>
                  <a:lnTo>
                    <a:pt x="398" y="140"/>
                  </a:lnTo>
                  <a:lnTo>
                    <a:pt x="396" y="140"/>
                  </a:lnTo>
                  <a:lnTo>
                    <a:pt x="396" y="142"/>
                  </a:lnTo>
                  <a:lnTo>
                    <a:pt x="396" y="144"/>
                  </a:lnTo>
                  <a:lnTo>
                    <a:pt x="396" y="146"/>
                  </a:lnTo>
                  <a:lnTo>
                    <a:pt x="396" y="148"/>
                  </a:lnTo>
                  <a:lnTo>
                    <a:pt x="396" y="150"/>
                  </a:lnTo>
                  <a:lnTo>
                    <a:pt x="394" y="150"/>
                  </a:lnTo>
                  <a:lnTo>
                    <a:pt x="394" y="152"/>
                  </a:lnTo>
                  <a:lnTo>
                    <a:pt x="394" y="154"/>
                  </a:lnTo>
                  <a:lnTo>
                    <a:pt x="394" y="156"/>
                  </a:lnTo>
                  <a:lnTo>
                    <a:pt x="394" y="158"/>
                  </a:lnTo>
                  <a:lnTo>
                    <a:pt x="394" y="160"/>
                  </a:lnTo>
                  <a:lnTo>
                    <a:pt x="392" y="162"/>
                  </a:lnTo>
                  <a:lnTo>
                    <a:pt x="392" y="164"/>
                  </a:lnTo>
                  <a:lnTo>
                    <a:pt x="392" y="166"/>
                  </a:lnTo>
                  <a:lnTo>
                    <a:pt x="392" y="168"/>
                  </a:lnTo>
                  <a:lnTo>
                    <a:pt x="392" y="170"/>
                  </a:lnTo>
                  <a:lnTo>
                    <a:pt x="392" y="172"/>
                  </a:lnTo>
                  <a:lnTo>
                    <a:pt x="390" y="172"/>
                  </a:lnTo>
                  <a:lnTo>
                    <a:pt x="390" y="174"/>
                  </a:lnTo>
                  <a:lnTo>
                    <a:pt x="390" y="174"/>
                  </a:lnTo>
                  <a:lnTo>
                    <a:pt x="390" y="178"/>
                  </a:lnTo>
                  <a:lnTo>
                    <a:pt x="390" y="180"/>
                  </a:lnTo>
                  <a:lnTo>
                    <a:pt x="388" y="180"/>
                  </a:lnTo>
                  <a:lnTo>
                    <a:pt x="388" y="182"/>
                  </a:lnTo>
                  <a:lnTo>
                    <a:pt x="388" y="184"/>
                  </a:lnTo>
                  <a:lnTo>
                    <a:pt x="388" y="186"/>
                  </a:lnTo>
                  <a:lnTo>
                    <a:pt x="388" y="188"/>
                  </a:lnTo>
                  <a:lnTo>
                    <a:pt x="388" y="190"/>
                  </a:lnTo>
                  <a:lnTo>
                    <a:pt x="386" y="190"/>
                  </a:lnTo>
                  <a:lnTo>
                    <a:pt x="386" y="192"/>
                  </a:lnTo>
                  <a:lnTo>
                    <a:pt x="386" y="194"/>
                  </a:lnTo>
                  <a:lnTo>
                    <a:pt x="386" y="196"/>
                  </a:lnTo>
                  <a:lnTo>
                    <a:pt x="386" y="198"/>
                  </a:lnTo>
                  <a:lnTo>
                    <a:pt x="386" y="200"/>
                  </a:lnTo>
                  <a:lnTo>
                    <a:pt x="384" y="202"/>
                  </a:lnTo>
                  <a:lnTo>
                    <a:pt x="384" y="204"/>
                  </a:lnTo>
                  <a:lnTo>
                    <a:pt x="384" y="206"/>
                  </a:lnTo>
                  <a:lnTo>
                    <a:pt x="384" y="208"/>
                  </a:lnTo>
                  <a:lnTo>
                    <a:pt x="384" y="210"/>
                  </a:lnTo>
                  <a:lnTo>
                    <a:pt x="382" y="210"/>
                  </a:lnTo>
                  <a:lnTo>
                    <a:pt x="382" y="212"/>
                  </a:lnTo>
                  <a:lnTo>
                    <a:pt x="382" y="214"/>
                  </a:lnTo>
                  <a:lnTo>
                    <a:pt x="382" y="216"/>
                  </a:lnTo>
                  <a:lnTo>
                    <a:pt x="382" y="218"/>
                  </a:lnTo>
                  <a:lnTo>
                    <a:pt x="382" y="220"/>
                  </a:lnTo>
                  <a:lnTo>
                    <a:pt x="380" y="220"/>
                  </a:lnTo>
                  <a:lnTo>
                    <a:pt x="380" y="222"/>
                  </a:lnTo>
                  <a:lnTo>
                    <a:pt x="380" y="222"/>
                  </a:lnTo>
                  <a:lnTo>
                    <a:pt x="380" y="224"/>
                  </a:lnTo>
                  <a:lnTo>
                    <a:pt x="380" y="226"/>
                  </a:lnTo>
                  <a:lnTo>
                    <a:pt x="380" y="228"/>
                  </a:lnTo>
                  <a:lnTo>
                    <a:pt x="378" y="230"/>
                  </a:lnTo>
                  <a:lnTo>
                    <a:pt x="378" y="232"/>
                  </a:lnTo>
                  <a:lnTo>
                    <a:pt x="378" y="234"/>
                  </a:lnTo>
                  <a:lnTo>
                    <a:pt x="378" y="236"/>
                  </a:lnTo>
                  <a:lnTo>
                    <a:pt x="378" y="238"/>
                  </a:lnTo>
                  <a:lnTo>
                    <a:pt x="378" y="240"/>
                  </a:lnTo>
                  <a:lnTo>
                    <a:pt x="376" y="240"/>
                  </a:lnTo>
                  <a:lnTo>
                    <a:pt x="376" y="242"/>
                  </a:lnTo>
                  <a:lnTo>
                    <a:pt x="376" y="244"/>
                  </a:lnTo>
                  <a:lnTo>
                    <a:pt x="376" y="246"/>
                  </a:lnTo>
                  <a:lnTo>
                    <a:pt x="376" y="248"/>
                  </a:lnTo>
                  <a:lnTo>
                    <a:pt x="374" y="250"/>
                  </a:lnTo>
                  <a:lnTo>
                    <a:pt x="374" y="252"/>
                  </a:lnTo>
                  <a:lnTo>
                    <a:pt x="374" y="254"/>
                  </a:lnTo>
                  <a:lnTo>
                    <a:pt x="374" y="256"/>
                  </a:lnTo>
                  <a:lnTo>
                    <a:pt x="374" y="258"/>
                  </a:lnTo>
                  <a:lnTo>
                    <a:pt x="374" y="260"/>
                  </a:lnTo>
                  <a:lnTo>
                    <a:pt x="372" y="260"/>
                  </a:lnTo>
                  <a:lnTo>
                    <a:pt x="372" y="262"/>
                  </a:lnTo>
                  <a:lnTo>
                    <a:pt x="372" y="264"/>
                  </a:lnTo>
                  <a:lnTo>
                    <a:pt x="372" y="266"/>
                  </a:lnTo>
                  <a:lnTo>
                    <a:pt x="372" y="268"/>
                  </a:lnTo>
                  <a:lnTo>
                    <a:pt x="372" y="270"/>
                  </a:lnTo>
                  <a:lnTo>
                    <a:pt x="370" y="272"/>
                  </a:lnTo>
                  <a:lnTo>
                    <a:pt x="370" y="274"/>
                  </a:lnTo>
                  <a:lnTo>
                    <a:pt x="370" y="276"/>
                  </a:lnTo>
                  <a:lnTo>
                    <a:pt x="370" y="278"/>
                  </a:lnTo>
                  <a:lnTo>
                    <a:pt x="368" y="280"/>
                  </a:lnTo>
                  <a:lnTo>
                    <a:pt x="368" y="282"/>
                  </a:lnTo>
                  <a:lnTo>
                    <a:pt x="368" y="284"/>
                  </a:lnTo>
                  <a:lnTo>
                    <a:pt x="368" y="286"/>
                  </a:lnTo>
                  <a:lnTo>
                    <a:pt x="368" y="288"/>
                  </a:lnTo>
                  <a:lnTo>
                    <a:pt x="368" y="290"/>
                  </a:lnTo>
                  <a:lnTo>
                    <a:pt x="366" y="290"/>
                  </a:lnTo>
                  <a:lnTo>
                    <a:pt x="366" y="292"/>
                  </a:lnTo>
                  <a:lnTo>
                    <a:pt x="366" y="294"/>
                  </a:lnTo>
                  <a:lnTo>
                    <a:pt x="366" y="296"/>
                  </a:lnTo>
                  <a:lnTo>
                    <a:pt x="366" y="298"/>
                  </a:lnTo>
                  <a:lnTo>
                    <a:pt x="366" y="300"/>
                  </a:lnTo>
                  <a:lnTo>
                    <a:pt x="366" y="302"/>
                  </a:lnTo>
                  <a:lnTo>
                    <a:pt x="366" y="306"/>
                  </a:lnTo>
                  <a:lnTo>
                    <a:pt x="366" y="308"/>
                  </a:lnTo>
                  <a:lnTo>
                    <a:pt x="366" y="310"/>
                  </a:lnTo>
                  <a:lnTo>
                    <a:pt x="364" y="312"/>
                  </a:lnTo>
                  <a:lnTo>
                    <a:pt x="364" y="314"/>
                  </a:lnTo>
                  <a:lnTo>
                    <a:pt x="362" y="314"/>
                  </a:lnTo>
                  <a:lnTo>
                    <a:pt x="362" y="312"/>
                  </a:lnTo>
                  <a:lnTo>
                    <a:pt x="360" y="312"/>
                  </a:lnTo>
                  <a:lnTo>
                    <a:pt x="358" y="312"/>
                  </a:lnTo>
                  <a:lnTo>
                    <a:pt x="356" y="312"/>
                  </a:lnTo>
                  <a:lnTo>
                    <a:pt x="354" y="312"/>
                  </a:lnTo>
                  <a:lnTo>
                    <a:pt x="352" y="312"/>
                  </a:lnTo>
                  <a:lnTo>
                    <a:pt x="350" y="310"/>
                  </a:lnTo>
                  <a:lnTo>
                    <a:pt x="348" y="310"/>
                  </a:lnTo>
                  <a:lnTo>
                    <a:pt x="346" y="310"/>
                  </a:lnTo>
                  <a:lnTo>
                    <a:pt x="344" y="310"/>
                  </a:lnTo>
                  <a:lnTo>
                    <a:pt x="342" y="310"/>
                  </a:lnTo>
                  <a:lnTo>
                    <a:pt x="342" y="308"/>
                  </a:lnTo>
                  <a:lnTo>
                    <a:pt x="340" y="308"/>
                  </a:lnTo>
                  <a:lnTo>
                    <a:pt x="338" y="308"/>
                  </a:lnTo>
                  <a:lnTo>
                    <a:pt x="336" y="308"/>
                  </a:lnTo>
                  <a:lnTo>
                    <a:pt x="334" y="308"/>
                  </a:lnTo>
                  <a:lnTo>
                    <a:pt x="330" y="306"/>
                  </a:lnTo>
                  <a:lnTo>
                    <a:pt x="328" y="306"/>
                  </a:lnTo>
                  <a:lnTo>
                    <a:pt x="326" y="306"/>
                  </a:lnTo>
                  <a:lnTo>
                    <a:pt x="324" y="306"/>
                  </a:lnTo>
                  <a:lnTo>
                    <a:pt x="322" y="304"/>
                  </a:lnTo>
                  <a:lnTo>
                    <a:pt x="320" y="304"/>
                  </a:lnTo>
                  <a:lnTo>
                    <a:pt x="314" y="302"/>
                  </a:lnTo>
                  <a:lnTo>
                    <a:pt x="310" y="302"/>
                  </a:lnTo>
                  <a:lnTo>
                    <a:pt x="308" y="302"/>
                  </a:lnTo>
                  <a:lnTo>
                    <a:pt x="304" y="300"/>
                  </a:lnTo>
                  <a:lnTo>
                    <a:pt x="302" y="300"/>
                  </a:lnTo>
                  <a:lnTo>
                    <a:pt x="300" y="300"/>
                  </a:lnTo>
                  <a:lnTo>
                    <a:pt x="298" y="300"/>
                  </a:lnTo>
                  <a:lnTo>
                    <a:pt x="298" y="298"/>
                  </a:lnTo>
                  <a:lnTo>
                    <a:pt x="296" y="298"/>
                  </a:lnTo>
                  <a:lnTo>
                    <a:pt x="296" y="300"/>
                  </a:lnTo>
                  <a:lnTo>
                    <a:pt x="294" y="298"/>
                  </a:lnTo>
                  <a:lnTo>
                    <a:pt x="292" y="298"/>
                  </a:lnTo>
                  <a:lnTo>
                    <a:pt x="290" y="298"/>
                  </a:lnTo>
                  <a:lnTo>
                    <a:pt x="288" y="298"/>
                  </a:lnTo>
                  <a:lnTo>
                    <a:pt x="286" y="296"/>
                  </a:lnTo>
                  <a:lnTo>
                    <a:pt x="284" y="296"/>
                  </a:lnTo>
                  <a:lnTo>
                    <a:pt x="282" y="296"/>
                  </a:lnTo>
                  <a:lnTo>
                    <a:pt x="280" y="296"/>
                  </a:lnTo>
                  <a:lnTo>
                    <a:pt x="278" y="296"/>
                  </a:lnTo>
                  <a:lnTo>
                    <a:pt x="278" y="294"/>
                  </a:lnTo>
                  <a:lnTo>
                    <a:pt x="276" y="294"/>
                  </a:lnTo>
                  <a:lnTo>
                    <a:pt x="274" y="294"/>
                  </a:lnTo>
                  <a:lnTo>
                    <a:pt x="272" y="294"/>
                  </a:lnTo>
                  <a:lnTo>
                    <a:pt x="270" y="294"/>
                  </a:lnTo>
                  <a:lnTo>
                    <a:pt x="270" y="292"/>
                  </a:lnTo>
                  <a:lnTo>
                    <a:pt x="270" y="292"/>
                  </a:lnTo>
                  <a:lnTo>
                    <a:pt x="268" y="292"/>
                  </a:lnTo>
                  <a:lnTo>
                    <a:pt x="266" y="292"/>
                  </a:lnTo>
                  <a:lnTo>
                    <a:pt x="264" y="292"/>
                  </a:lnTo>
                  <a:lnTo>
                    <a:pt x="264" y="290"/>
                  </a:lnTo>
                  <a:lnTo>
                    <a:pt x="262" y="290"/>
                  </a:lnTo>
                  <a:lnTo>
                    <a:pt x="260" y="290"/>
                  </a:lnTo>
                  <a:lnTo>
                    <a:pt x="258" y="290"/>
                  </a:lnTo>
                  <a:lnTo>
                    <a:pt x="256" y="290"/>
                  </a:lnTo>
                  <a:lnTo>
                    <a:pt x="256" y="288"/>
                  </a:lnTo>
                  <a:lnTo>
                    <a:pt x="254" y="288"/>
                  </a:lnTo>
                  <a:lnTo>
                    <a:pt x="252" y="288"/>
                  </a:lnTo>
                  <a:lnTo>
                    <a:pt x="250" y="288"/>
                  </a:lnTo>
                  <a:lnTo>
                    <a:pt x="248" y="286"/>
                  </a:lnTo>
                  <a:lnTo>
                    <a:pt x="246" y="286"/>
                  </a:lnTo>
                  <a:lnTo>
                    <a:pt x="244" y="286"/>
                  </a:lnTo>
                  <a:lnTo>
                    <a:pt x="242" y="286"/>
                  </a:lnTo>
                  <a:lnTo>
                    <a:pt x="240" y="284"/>
                  </a:lnTo>
                  <a:lnTo>
                    <a:pt x="238" y="284"/>
                  </a:lnTo>
                  <a:lnTo>
                    <a:pt x="236" y="284"/>
                  </a:lnTo>
                  <a:lnTo>
                    <a:pt x="232" y="282"/>
                  </a:lnTo>
                  <a:lnTo>
                    <a:pt x="230" y="282"/>
                  </a:lnTo>
                  <a:lnTo>
                    <a:pt x="228" y="282"/>
                  </a:lnTo>
                  <a:lnTo>
                    <a:pt x="226" y="282"/>
                  </a:lnTo>
                  <a:lnTo>
                    <a:pt x="224" y="280"/>
                  </a:lnTo>
                  <a:lnTo>
                    <a:pt x="222" y="280"/>
                  </a:lnTo>
                  <a:lnTo>
                    <a:pt x="222" y="280"/>
                  </a:lnTo>
                  <a:lnTo>
                    <a:pt x="220" y="280"/>
                  </a:lnTo>
                  <a:lnTo>
                    <a:pt x="220" y="278"/>
                  </a:lnTo>
                  <a:lnTo>
                    <a:pt x="218" y="278"/>
                  </a:lnTo>
                  <a:lnTo>
                    <a:pt x="216" y="278"/>
                  </a:lnTo>
                  <a:lnTo>
                    <a:pt x="214" y="278"/>
                  </a:lnTo>
                  <a:lnTo>
                    <a:pt x="212" y="278"/>
                  </a:lnTo>
                  <a:lnTo>
                    <a:pt x="212" y="276"/>
                  </a:lnTo>
                  <a:lnTo>
                    <a:pt x="210" y="276"/>
                  </a:lnTo>
                  <a:lnTo>
                    <a:pt x="208" y="276"/>
                  </a:lnTo>
                  <a:lnTo>
                    <a:pt x="206" y="276"/>
                  </a:lnTo>
                  <a:lnTo>
                    <a:pt x="204" y="276"/>
                  </a:lnTo>
                  <a:lnTo>
                    <a:pt x="204" y="274"/>
                  </a:lnTo>
                  <a:lnTo>
                    <a:pt x="202" y="274"/>
                  </a:lnTo>
                  <a:lnTo>
                    <a:pt x="200" y="274"/>
                  </a:lnTo>
                  <a:lnTo>
                    <a:pt x="198" y="274"/>
                  </a:lnTo>
                  <a:lnTo>
                    <a:pt x="196" y="272"/>
                  </a:lnTo>
                  <a:lnTo>
                    <a:pt x="194" y="272"/>
                  </a:lnTo>
                  <a:lnTo>
                    <a:pt x="190" y="272"/>
                  </a:lnTo>
                  <a:lnTo>
                    <a:pt x="188" y="270"/>
                  </a:lnTo>
                  <a:lnTo>
                    <a:pt x="184" y="270"/>
                  </a:lnTo>
                  <a:lnTo>
                    <a:pt x="182" y="270"/>
                  </a:lnTo>
                  <a:lnTo>
                    <a:pt x="180" y="270"/>
                  </a:lnTo>
                  <a:lnTo>
                    <a:pt x="178" y="270"/>
                  </a:lnTo>
                  <a:lnTo>
                    <a:pt x="176" y="270"/>
                  </a:lnTo>
                  <a:lnTo>
                    <a:pt x="176" y="268"/>
                  </a:lnTo>
                  <a:lnTo>
                    <a:pt x="174" y="268"/>
                  </a:lnTo>
                  <a:lnTo>
                    <a:pt x="172" y="268"/>
                  </a:lnTo>
                  <a:lnTo>
                    <a:pt x="172" y="268"/>
                  </a:lnTo>
                  <a:lnTo>
                    <a:pt x="170" y="268"/>
                  </a:lnTo>
                  <a:lnTo>
                    <a:pt x="170" y="266"/>
                  </a:lnTo>
                  <a:lnTo>
                    <a:pt x="168" y="266"/>
                  </a:lnTo>
                  <a:lnTo>
                    <a:pt x="166" y="266"/>
                  </a:lnTo>
                  <a:lnTo>
                    <a:pt x="164" y="266"/>
                  </a:lnTo>
                  <a:lnTo>
                    <a:pt x="162" y="264"/>
                  </a:lnTo>
                  <a:lnTo>
                    <a:pt x="160" y="264"/>
                  </a:lnTo>
                  <a:lnTo>
                    <a:pt x="158" y="264"/>
                  </a:lnTo>
                  <a:lnTo>
                    <a:pt x="156" y="264"/>
                  </a:lnTo>
                  <a:lnTo>
                    <a:pt x="154" y="262"/>
                  </a:lnTo>
                  <a:lnTo>
                    <a:pt x="152" y="262"/>
                  </a:lnTo>
                  <a:lnTo>
                    <a:pt x="150" y="260"/>
                  </a:lnTo>
                  <a:lnTo>
                    <a:pt x="148" y="260"/>
                  </a:lnTo>
                  <a:lnTo>
                    <a:pt x="146" y="260"/>
                  </a:lnTo>
                  <a:lnTo>
                    <a:pt x="144" y="260"/>
                  </a:lnTo>
                  <a:lnTo>
                    <a:pt x="142" y="260"/>
                  </a:lnTo>
                  <a:lnTo>
                    <a:pt x="142" y="258"/>
                  </a:lnTo>
                  <a:lnTo>
                    <a:pt x="140" y="258"/>
                  </a:lnTo>
                  <a:lnTo>
                    <a:pt x="138" y="258"/>
                  </a:lnTo>
                  <a:lnTo>
                    <a:pt x="134" y="258"/>
                  </a:lnTo>
                  <a:lnTo>
                    <a:pt x="132" y="256"/>
                  </a:lnTo>
                  <a:lnTo>
                    <a:pt x="130" y="256"/>
                  </a:lnTo>
                  <a:lnTo>
                    <a:pt x="128" y="256"/>
                  </a:lnTo>
                  <a:lnTo>
                    <a:pt x="128" y="254"/>
                  </a:lnTo>
                  <a:lnTo>
                    <a:pt x="124" y="254"/>
                  </a:lnTo>
                  <a:lnTo>
                    <a:pt x="118" y="252"/>
                  </a:lnTo>
                  <a:lnTo>
                    <a:pt x="118" y="250"/>
                  </a:lnTo>
                  <a:lnTo>
                    <a:pt x="116" y="250"/>
                  </a:lnTo>
                  <a:lnTo>
                    <a:pt x="116" y="252"/>
                  </a:lnTo>
                  <a:lnTo>
                    <a:pt x="116" y="254"/>
                  </a:lnTo>
                  <a:lnTo>
                    <a:pt x="116" y="256"/>
                  </a:lnTo>
                  <a:lnTo>
                    <a:pt x="114" y="256"/>
                  </a:lnTo>
                  <a:lnTo>
                    <a:pt x="114" y="258"/>
                  </a:lnTo>
                  <a:lnTo>
                    <a:pt x="114" y="260"/>
                  </a:lnTo>
                  <a:lnTo>
                    <a:pt x="114" y="262"/>
                  </a:lnTo>
                  <a:lnTo>
                    <a:pt x="112" y="264"/>
                  </a:lnTo>
                  <a:lnTo>
                    <a:pt x="112" y="266"/>
                  </a:lnTo>
                  <a:lnTo>
                    <a:pt x="112" y="268"/>
                  </a:lnTo>
                  <a:lnTo>
                    <a:pt x="108" y="276"/>
                  </a:lnTo>
                  <a:lnTo>
                    <a:pt x="108" y="274"/>
                  </a:lnTo>
                  <a:lnTo>
                    <a:pt x="106" y="274"/>
                  </a:lnTo>
                  <a:lnTo>
                    <a:pt x="106" y="272"/>
                  </a:lnTo>
                  <a:lnTo>
                    <a:pt x="106" y="270"/>
                  </a:lnTo>
                  <a:lnTo>
                    <a:pt x="106" y="270"/>
                  </a:lnTo>
                  <a:lnTo>
                    <a:pt x="104" y="270"/>
                  </a:lnTo>
                  <a:lnTo>
                    <a:pt x="104" y="268"/>
                  </a:lnTo>
                  <a:lnTo>
                    <a:pt x="104" y="266"/>
                  </a:lnTo>
                  <a:lnTo>
                    <a:pt x="104" y="264"/>
                  </a:lnTo>
                  <a:lnTo>
                    <a:pt x="104" y="262"/>
                  </a:lnTo>
                  <a:lnTo>
                    <a:pt x="102" y="262"/>
                  </a:lnTo>
                  <a:lnTo>
                    <a:pt x="102" y="260"/>
                  </a:lnTo>
                  <a:lnTo>
                    <a:pt x="102" y="262"/>
                  </a:lnTo>
                  <a:lnTo>
                    <a:pt x="102" y="260"/>
                  </a:lnTo>
                  <a:lnTo>
                    <a:pt x="100" y="260"/>
                  </a:lnTo>
                  <a:lnTo>
                    <a:pt x="100" y="262"/>
                  </a:lnTo>
                  <a:lnTo>
                    <a:pt x="98" y="262"/>
                  </a:lnTo>
                  <a:lnTo>
                    <a:pt x="98" y="260"/>
                  </a:lnTo>
                  <a:lnTo>
                    <a:pt x="96" y="260"/>
                  </a:lnTo>
                  <a:lnTo>
                    <a:pt x="96" y="262"/>
                  </a:lnTo>
                  <a:lnTo>
                    <a:pt x="96" y="264"/>
                  </a:lnTo>
                  <a:lnTo>
                    <a:pt x="94" y="264"/>
                  </a:lnTo>
                  <a:lnTo>
                    <a:pt x="94" y="266"/>
                  </a:lnTo>
                  <a:lnTo>
                    <a:pt x="94" y="268"/>
                  </a:lnTo>
                  <a:lnTo>
                    <a:pt x="94" y="270"/>
                  </a:lnTo>
                  <a:lnTo>
                    <a:pt x="94" y="268"/>
                  </a:lnTo>
                  <a:lnTo>
                    <a:pt x="92" y="270"/>
                  </a:lnTo>
                  <a:lnTo>
                    <a:pt x="92" y="268"/>
                  </a:lnTo>
                  <a:lnTo>
                    <a:pt x="90" y="268"/>
                  </a:lnTo>
                  <a:lnTo>
                    <a:pt x="90" y="266"/>
                  </a:lnTo>
                  <a:lnTo>
                    <a:pt x="90" y="268"/>
                  </a:lnTo>
                  <a:lnTo>
                    <a:pt x="88" y="266"/>
                  </a:lnTo>
                  <a:lnTo>
                    <a:pt x="86" y="266"/>
                  </a:lnTo>
                  <a:lnTo>
                    <a:pt x="84" y="266"/>
                  </a:lnTo>
                  <a:lnTo>
                    <a:pt x="82" y="266"/>
                  </a:lnTo>
                  <a:lnTo>
                    <a:pt x="80" y="266"/>
                  </a:lnTo>
                  <a:lnTo>
                    <a:pt x="80" y="264"/>
                  </a:lnTo>
                  <a:lnTo>
                    <a:pt x="78" y="264"/>
                  </a:lnTo>
                  <a:lnTo>
                    <a:pt x="78" y="262"/>
                  </a:lnTo>
                  <a:lnTo>
                    <a:pt x="76" y="264"/>
                  </a:lnTo>
                  <a:lnTo>
                    <a:pt x="76" y="262"/>
                  </a:lnTo>
                  <a:lnTo>
                    <a:pt x="76" y="264"/>
                  </a:lnTo>
                  <a:lnTo>
                    <a:pt x="76" y="264"/>
                  </a:lnTo>
                  <a:lnTo>
                    <a:pt x="76" y="262"/>
                  </a:lnTo>
                  <a:lnTo>
                    <a:pt x="76" y="264"/>
                  </a:lnTo>
                  <a:lnTo>
                    <a:pt x="76" y="262"/>
                  </a:lnTo>
                  <a:lnTo>
                    <a:pt x="74" y="262"/>
                  </a:lnTo>
                  <a:lnTo>
                    <a:pt x="72" y="262"/>
                  </a:lnTo>
                  <a:lnTo>
                    <a:pt x="70" y="262"/>
                  </a:lnTo>
                  <a:lnTo>
                    <a:pt x="70" y="260"/>
                  </a:lnTo>
                  <a:lnTo>
                    <a:pt x="68" y="260"/>
                  </a:lnTo>
                  <a:lnTo>
                    <a:pt x="70" y="260"/>
                  </a:lnTo>
                  <a:lnTo>
                    <a:pt x="68" y="260"/>
                  </a:lnTo>
                  <a:lnTo>
                    <a:pt x="70" y="260"/>
                  </a:lnTo>
                  <a:lnTo>
                    <a:pt x="68" y="258"/>
                  </a:lnTo>
                  <a:lnTo>
                    <a:pt x="66" y="258"/>
                  </a:lnTo>
                  <a:lnTo>
                    <a:pt x="66" y="260"/>
                  </a:lnTo>
                  <a:lnTo>
                    <a:pt x="64" y="260"/>
                  </a:lnTo>
                  <a:lnTo>
                    <a:pt x="64" y="258"/>
                  </a:lnTo>
                  <a:lnTo>
                    <a:pt x="64" y="260"/>
                  </a:lnTo>
                  <a:lnTo>
                    <a:pt x="64" y="262"/>
                  </a:lnTo>
                  <a:lnTo>
                    <a:pt x="62" y="262"/>
                  </a:lnTo>
                  <a:lnTo>
                    <a:pt x="62" y="264"/>
                  </a:lnTo>
                  <a:lnTo>
                    <a:pt x="62" y="262"/>
                  </a:lnTo>
                  <a:lnTo>
                    <a:pt x="60" y="262"/>
                  </a:lnTo>
                  <a:lnTo>
                    <a:pt x="60" y="260"/>
                  </a:lnTo>
                  <a:lnTo>
                    <a:pt x="58" y="260"/>
                  </a:lnTo>
                  <a:lnTo>
                    <a:pt x="56" y="260"/>
                  </a:lnTo>
                  <a:lnTo>
                    <a:pt x="54" y="260"/>
                  </a:lnTo>
                  <a:lnTo>
                    <a:pt x="54" y="258"/>
                  </a:lnTo>
                  <a:lnTo>
                    <a:pt x="52" y="258"/>
                  </a:lnTo>
                  <a:lnTo>
                    <a:pt x="52" y="256"/>
                  </a:lnTo>
                  <a:lnTo>
                    <a:pt x="50" y="256"/>
                  </a:lnTo>
                  <a:lnTo>
                    <a:pt x="48" y="256"/>
                  </a:lnTo>
                  <a:lnTo>
                    <a:pt x="46" y="256"/>
                  </a:lnTo>
                  <a:lnTo>
                    <a:pt x="46" y="258"/>
                  </a:lnTo>
                  <a:lnTo>
                    <a:pt x="44" y="258"/>
                  </a:lnTo>
                  <a:lnTo>
                    <a:pt x="44" y="260"/>
                  </a:lnTo>
                  <a:lnTo>
                    <a:pt x="44" y="262"/>
                  </a:lnTo>
                  <a:lnTo>
                    <a:pt x="42" y="262"/>
                  </a:lnTo>
                  <a:lnTo>
                    <a:pt x="42" y="260"/>
                  </a:lnTo>
                  <a:lnTo>
                    <a:pt x="42" y="258"/>
                  </a:lnTo>
                  <a:lnTo>
                    <a:pt x="40" y="258"/>
                  </a:lnTo>
                  <a:lnTo>
                    <a:pt x="40" y="256"/>
                  </a:lnTo>
                  <a:lnTo>
                    <a:pt x="40" y="254"/>
                  </a:lnTo>
                  <a:lnTo>
                    <a:pt x="38" y="254"/>
                  </a:lnTo>
                  <a:lnTo>
                    <a:pt x="38" y="252"/>
                  </a:lnTo>
                  <a:lnTo>
                    <a:pt x="40" y="252"/>
                  </a:lnTo>
                  <a:lnTo>
                    <a:pt x="40" y="250"/>
                  </a:lnTo>
                  <a:lnTo>
                    <a:pt x="40" y="248"/>
                  </a:lnTo>
                  <a:lnTo>
                    <a:pt x="38" y="248"/>
                  </a:lnTo>
                  <a:lnTo>
                    <a:pt x="40" y="248"/>
                  </a:lnTo>
                  <a:lnTo>
                    <a:pt x="38" y="248"/>
                  </a:lnTo>
                  <a:lnTo>
                    <a:pt x="38" y="246"/>
                  </a:lnTo>
                  <a:lnTo>
                    <a:pt x="40" y="246"/>
                  </a:lnTo>
                  <a:lnTo>
                    <a:pt x="40" y="244"/>
                  </a:lnTo>
                  <a:lnTo>
                    <a:pt x="40" y="242"/>
                  </a:lnTo>
                  <a:lnTo>
                    <a:pt x="40" y="240"/>
                  </a:lnTo>
                  <a:lnTo>
                    <a:pt x="40" y="238"/>
                  </a:lnTo>
                  <a:lnTo>
                    <a:pt x="40" y="236"/>
                  </a:lnTo>
                  <a:lnTo>
                    <a:pt x="38" y="236"/>
                  </a:lnTo>
                  <a:lnTo>
                    <a:pt x="38" y="234"/>
                  </a:lnTo>
                  <a:lnTo>
                    <a:pt x="36" y="234"/>
                  </a:lnTo>
                  <a:lnTo>
                    <a:pt x="34" y="234"/>
                  </a:lnTo>
                  <a:lnTo>
                    <a:pt x="32" y="234"/>
                  </a:lnTo>
                  <a:lnTo>
                    <a:pt x="32" y="232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lnTo>
                    <a:pt x="30" y="226"/>
                  </a:lnTo>
                  <a:lnTo>
                    <a:pt x="30" y="224"/>
                  </a:lnTo>
                  <a:lnTo>
                    <a:pt x="32" y="224"/>
                  </a:lnTo>
                  <a:lnTo>
                    <a:pt x="32" y="222"/>
                  </a:lnTo>
                  <a:lnTo>
                    <a:pt x="34" y="222"/>
                  </a:lnTo>
                  <a:lnTo>
                    <a:pt x="34" y="222"/>
                  </a:lnTo>
                  <a:lnTo>
                    <a:pt x="34" y="220"/>
                  </a:lnTo>
                  <a:lnTo>
                    <a:pt x="32" y="220"/>
                  </a:lnTo>
                  <a:lnTo>
                    <a:pt x="32" y="218"/>
                  </a:lnTo>
                  <a:lnTo>
                    <a:pt x="30" y="216"/>
                  </a:lnTo>
                  <a:lnTo>
                    <a:pt x="32" y="216"/>
                  </a:lnTo>
                  <a:lnTo>
                    <a:pt x="32" y="214"/>
                  </a:lnTo>
                  <a:lnTo>
                    <a:pt x="30" y="214"/>
                  </a:lnTo>
                  <a:lnTo>
                    <a:pt x="30" y="212"/>
                  </a:lnTo>
                  <a:lnTo>
                    <a:pt x="30" y="210"/>
                  </a:lnTo>
                  <a:lnTo>
                    <a:pt x="30" y="208"/>
                  </a:lnTo>
                  <a:lnTo>
                    <a:pt x="28" y="208"/>
                  </a:lnTo>
                  <a:lnTo>
                    <a:pt x="30" y="208"/>
                  </a:lnTo>
                  <a:lnTo>
                    <a:pt x="30" y="206"/>
                  </a:lnTo>
                  <a:lnTo>
                    <a:pt x="28" y="206"/>
                  </a:lnTo>
                  <a:lnTo>
                    <a:pt x="28" y="204"/>
                  </a:lnTo>
                  <a:lnTo>
                    <a:pt x="28" y="202"/>
                  </a:lnTo>
                  <a:lnTo>
                    <a:pt x="30" y="202"/>
                  </a:lnTo>
                  <a:lnTo>
                    <a:pt x="28" y="202"/>
                  </a:lnTo>
                  <a:lnTo>
                    <a:pt x="30" y="202"/>
                  </a:lnTo>
                  <a:lnTo>
                    <a:pt x="30" y="200"/>
                  </a:lnTo>
                  <a:lnTo>
                    <a:pt x="28" y="200"/>
                  </a:lnTo>
                  <a:lnTo>
                    <a:pt x="28" y="198"/>
                  </a:lnTo>
                  <a:lnTo>
                    <a:pt x="30" y="198"/>
                  </a:lnTo>
                  <a:lnTo>
                    <a:pt x="28" y="198"/>
                  </a:lnTo>
                  <a:lnTo>
                    <a:pt x="30" y="198"/>
                  </a:lnTo>
                  <a:lnTo>
                    <a:pt x="28" y="196"/>
                  </a:lnTo>
                  <a:lnTo>
                    <a:pt x="30" y="196"/>
                  </a:lnTo>
                  <a:lnTo>
                    <a:pt x="30" y="194"/>
                  </a:lnTo>
                  <a:lnTo>
                    <a:pt x="28" y="194"/>
                  </a:lnTo>
                  <a:lnTo>
                    <a:pt x="28" y="192"/>
                  </a:lnTo>
                  <a:lnTo>
                    <a:pt x="28" y="194"/>
                  </a:lnTo>
                  <a:lnTo>
                    <a:pt x="28" y="192"/>
                  </a:lnTo>
                  <a:lnTo>
                    <a:pt x="30" y="192"/>
                  </a:lnTo>
                  <a:lnTo>
                    <a:pt x="30" y="190"/>
                  </a:lnTo>
                  <a:lnTo>
                    <a:pt x="30" y="188"/>
                  </a:lnTo>
                  <a:lnTo>
                    <a:pt x="28" y="188"/>
                  </a:lnTo>
                  <a:lnTo>
                    <a:pt x="28" y="186"/>
                  </a:lnTo>
                  <a:lnTo>
                    <a:pt x="28" y="184"/>
                  </a:lnTo>
                  <a:lnTo>
                    <a:pt x="28" y="182"/>
                  </a:lnTo>
                  <a:lnTo>
                    <a:pt x="28" y="182"/>
                  </a:lnTo>
                  <a:lnTo>
                    <a:pt x="26" y="182"/>
                  </a:lnTo>
                  <a:lnTo>
                    <a:pt x="26" y="184"/>
                  </a:lnTo>
                  <a:lnTo>
                    <a:pt x="24" y="184"/>
                  </a:lnTo>
                  <a:lnTo>
                    <a:pt x="24" y="186"/>
                  </a:lnTo>
                  <a:lnTo>
                    <a:pt x="22" y="186"/>
                  </a:lnTo>
                  <a:lnTo>
                    <a:pt x="20" y="186"/>
                  </a:lnTo>
                  <a:lnTo>
                    <a:pt x="20" y="188"/>
                  </a:lnTo>
                  <a:lnTo>
                    <a:pt x="18" y="188"/>
                  </a:lnTo>
                  <a:lnTo>
                    <a:pt x="18" y="186"/>
                  </a:lnTo>
                  <a:lnTo>
                    <a:pt x="18" y="188"/>
                  </a:lnTo>
                  <a:lnTo>
                    <a:pt x="18" y="186"/>
                  </a:lnTo>
                  <a:lnTo>
                    <a:pt x="16" y="186"/>
                  </a:lnTo>
                  <a:lnTo>
                    <a:pt x="16" y="188"/>
                  </a:lnTo>
                  <a:lnTo>
                    <a:pt x="14" y="188"/>
                  </a:lnTo>
                  <a:lnTo>
                    <a:pt x="14" y="190"/>
                  </a:lnTo>
                  <a:lnTo>
                    <a:pt x="12" y="190"/>
                  </a:lnTo>
                  <a:lnTo>
                    <a:pt x="12" y="188"/>
                  </a:lnTo>
                  <a:lnTo>
                    <a:pt x="10" y="188"/>
                  </a:lnTo>
                  <a:lnTo>
                    <a:pt x="12" y="188"/>
                  </a:lnTo>
                  <a:lnTo>
                    <a:pt x="10" y="188"/>
                  </a:lnTo>
                  <a:lnTo>
                    <a:pt x="12" y="188"/>
                  </a:lnTo>
                  <a:lnTo>
                    <a:pt x="10" y="188"/>
                  </a:lnTo>
                  <a:lnTo>
                    <a:pt x="10" y="186"/>
                  </a:lnTo>
                  <a:lnTo>
                    <a:pt x="10" y="184"/>
                  </a:lnTo>
                  <a:lnTo>
                    <a:pt x="8" y="184"/>
                  </a:lnTo>
                  <a:lnTo>
                    <a:pt x="10" y="182"/>
                  </a:lnTo>
                  <a:lnTo>
                    <a:pt x="8" y="182"/>
                  </a:lnTo>
                  <a:lnTo>
                    <a:pt x="6" y="182"/>
                  </a:lnTo>
                  <a:lnTo>
                    <a:pt x="6" y="180"/>
                  </a:lnTo>
                  <a:lnTo>
                    <a:pt x="8" y="180"/>
                  </a:lnTo>
                  <a:lnTo>
                    <a:pt x="8" y="178"/>
                  </a:lnTo>
                  <a:lnTo>
                    <a:pt x="6" y="178"/>
                  </a:lnTo>
                  <a:lnTo>
                    <a:pt x="8" y="178"/>
                  </a:lnTo>
                  <a:lnTo>
                    <a:pt x="10" y="178"/>
                  </a:lnTo>
                  <a:lnTo>
                    <a:pt x="10" y="176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10" y="172"/>
                  </a:lnTo>
                  <a:lnTo>
                    <a:pt x="12" y="172"/>
                  </a:lnTo>
                  <a:lnTo>
                    <a:pt x="12" y="170"/>
                  </a:lnTo>
                  <a:lnTo>
                    <a:pt x="14" y="170"/>
                  </a:lnTo>
                  <a:lnTo>
                    <a:pt x="16" y="170"/>
                  </a:lnTo>
                  <a:lnTo>
                    <a:pt x="18" y="170"/>
                  </a:lnTo>
                  <a:lnTo>
                    <a:pt x="18" y="168"/>
                  </a:lnTo>
                  <a:lnTo>
                    <a:pt x="18" y="166"/>
                  </a:lnTo>
                  <a:lnTo>
                    <a:pt x="16" y="166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6" y="164"/>
                  </a:lnTo>
                  <a:lnTo>
                    <a:pt x="16" y="162"/>
                  </a:lnTo>
                  <a:lnTo>
                    <a:pt x="18" y="162"/>
                  </a:lnTo>
                  <a:lnTo>
                    <a:pt x="16" y="162"/>
                  </a:lnTo>
                  <a:lnTo>
                    <a:pt x="16" y="160"/>
                  </a:lnTo>
                  <a:lnTo>
                    <a:pt x="18" y="160"/>
                  </a:lnTo>
                  <a:lnTo>
                    <a:pt x="18" y="158"/>
                  </a:lnTo>
                  <a:lnTo>
                    <a:pt x="18" y="160"/>
                  </a:lnTo>
                  <a:lnTo>
                    <a:pt x="18" y="158"/>
                  </a:lnTo>
                  <a:lnTo>
                    <a:pt x="18" y="156"/>
                  </a:lnTo>
                  <a:lnTo>
                    <a:pt x="18" y="154"/>
                  </a:lnTo>
                  <a:lnTo>
                    <a:pt x="20" y="154"/>
                  </a:lnTo>
                  <a:lnTo>
                    <a:pt x="22" y="154"/>
                  </a:lnTo>
                  <a:lnTo>
                    <a:pt x="22" y="152"/>
                  </a:lnTo>
                  <a:lnTo>
                    <a:pt x="22" y="150"/>
                  </a:lnTo>
                  <a:lnTo>
                    <a:pt x="24" y="150"/>
                  </a:lnTo>
                  <a:lnTo>
                    <a:pt x="24" y="148"/>
                  </a:lnTo>
                  <a:lnTo>
                    <a:pt x="24" y="146"/>
                  </a:lnTo>
                  <a:lnTo>
                    <a:pt x="26" y="146"/>
                  </a:lnTo>
                  <a:lnTo>
                    <a:pt x="26" y="144"/>
                  </a:lnTo>
                  <a:lnTo>
                    <a:pt x="28" y="144"/>
                  </a:lnTo>
                  <a:lnTo>
                    <a:pt x="28" y="142"/>
                  </a:lnTo>
                  <a:lnTo>
                    <a:pt x="28" y="140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28" y="140"/>
                  </a:lnTo>
                  <a:lnTo>
                    <a:pt x="28" y="138"/>
                  </a:lnTo>
                  <a:lnTo>
                    <a:pt x="28" y="140"/>
                  </a:lnTo>
                  <a:lnTo>
                    <a:pt x="28" y="138"/>
                  </a:lnTo>
                  <a:lnTo>
                    <a:pt x="30" y="138"/>
                  </a:lnTo>
                  <a:lnTo>
                    <a:pt x="30" y="136"/>
                  </a:lnTo>
                  <a:lnTo>
                    <a:pt x="30" y="134"/>
                  </a:lnTo>
                  <a:lnTo>
                    <a:pt x="32" y="134"/>
                  </a:lnTo>
                  <a:lnTo>
                    <a:pt x="32" y="132"/>
                  </a:lnTo>
                  <a:lnTo>
                    <a:pt x="32" y="130"/>
                  </a:lnTo>
                  <a:lnTo>
                    <a:pt x="30" y="130"/>
                  </a:lnTo>
                  <a:lnTo>
                    <a:pt x="28" y="130"/>
                  </a:lnTo>
                  <a:lnTo>
                    <a:pt x="28" y="132"/>
                  </a:lnTo>
                  <a:lnTo>
                    <a:pt x="28" y="132"/>
                  </a:lnTo>
                  <a:lnTo>
                    <a:pt x="28" y="130"/>
                  </a:lnTo>
                  <a:lnTo>
                    <a:pt x="26" y="130"/>
                  </a:lnTo>
                  <a:lnTo>
                    <a:pt x="24" y="130"/>
                  </a:lnTo>
                  <a:lnTo>
                    <a:pt x="24" y="128"/>
                  </a:lnTo>
                  <a:lnTo>
                    <a:pt x="24" y="126"/>
                  </a:lnTo>
                  <a:lnTo>
                    <a:pt x="24" y="126"/>
                  </a:lnTo>
                  <a:lnTo>
                    <a:pt x="22" y="126"/>
                  </a:lnTo>
                  <a:lnTo>
                    <a:pt x="20" y="126"/>
                  </a:lnTo>
                  <a:lnTo>
                    <a:pt x="20" y="124"/>
                  </a:lnTo>
                  <a:lnTo>
                    <a:pt x="20" y="122"/>
                  </a:lnTo>
                  <a:lnTo>
                    <a:pt x="18" y="122"/>
                  </a:lnTo>
                  <a:lnTo>
                    <a:pt x="18" y="120"/>
                  </a:lnTo>
                  <a:lnTo>
                    <a:pt x="18" y="118"/>
                  </a:lnTo>
                  <a:lnTo>
                    <a:pt x="16" y="118"/>
                  </a:lnTo>
                  <a:lnTo>
                    <a:pt x="16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8" y="116"/>
                  </a:lnTo>
                  <a:lnTo>
                    <a:pt x="18" y="114"/>
                  </a:lnTo>
                  <a:lnTo>
                    <a:pt x="18" y="112"/>
                  </a:lnTo>
                  <a:lnTo>
                    <a:pt x="16" y="112"/>
                  </a:lnTo>
                  <a:lnTo>
                    <a:pt x="16" y="110"/>
                  </a:lnTo>
                  <a:lnTo>
                    <a:pt x="16" y="108"/>
                  </a:lnTo>
                  <a:lnTo>
                    <a:pt x="14" y="108"/>
                  </a:lnTo>
                  <a:lnTo>
                    <a:pt x="16" y="108"/>
                  </a:lnTo>
                  <a:lnTo>
                    <a:pt x="16" y="106"/>
                  </a:lnTo>
                  <a:lnTo>
                    <a:pt x="16" y="104"/>
                  </a:lnTo>
                  <a:lnTo>
                    <a:pt x="14" y="104"/>
                  </a:lnTo>
                  <a:lnTo>
                    <a:pt x="14" y="102"/>
                  </a:lnTo>
                  <a:lnTo>
                    <a:pt x="14" y="100"/>
                  </a:lnTo>
                  <a:lnTo>
                    <a:pt x="14" y="98"/>
                  </a:lnTo>
                  <a:lnTo>
                    <a:pt x="12" y="98"/>
                  </a:lnTo>
                  <a:lnTo>
                    <a:pt x="12" y="96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2" y="92"/>
                  </a:lnTo>
                  <a:lnTo>
                    <a:pt x="10" y="92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6" y="84"/>
                  </a:lnTo>
                  <a:lnTo>
                    <a:pt x="4" y="84"/>
                  </a:lnTo>
                  <a:lnTo>
                    <a:pt x="4" y="82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2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6" y="78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2" y="74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10" y="26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0" y="10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6" y="12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6" y="14"/>
                  </a:lnTo>
                  <a:lnTo>
                    <a:pt x="56" y="16"/>
                  </a:lnTo>
                  <a:lnTo>
                    <a:pt x="58" y="16"/>
                  </a:lnTo>
                  <a:lnTo>
                    <a:pt x="60" y="16"/>
                  </a:lnTo>
                  <a:lnTo>
                    <a:pt x="62" y="18"/>
                  </a:lnTo>
                  <a:lnTo>
                    <a:pt x="64" y="18"/>
                  </a:lnTo>
                  <a:lnTo>
                    <a:pt x="66" y="18"/>
                  </a:lnTo>
                  <a:lnTo>
                    <a:pt x="68" y="20"/>
                  </a:lnTo>
                  <a:lnTo>
                    <a:pt x="70" y="20"/>
                  </a:lnTo>
                  <a:lnTo>
                    <a:pt x="72" y="20"/>
                  </a:lnTo>
                  <a:lnTo>
                    <a:pt x="74" y="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3079">
              <a:extLst>
                <a:ext uri="{FF2B5EF4-FFF2-40B4-BE49-F238E27FC236}">
                  <a16:creationId xmlns:a16="http://schemas.microsoft.com/office/drawing/2014/main" id="{5CE42886-87A9-644A-EDA2-5D02CB734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988" y="3370263"/>
              <a:ext cx="533400" cy="519113"/>
            </a:xfrm>
            <a:custGeom>
              <a:avLst/>
              <a:gdLst>
                <a:gd name="T0" fmla="*/ 122 w 336"/>
                <a:gd name="T1" fmla="*/ 12 h 327"/>
                <a:gd name="T2" fmla="*/ 178 w 336"/>
                <a:gd name="T3" fmla="*/ 26 h 327"/>
                <a:gd name="T4" fmla="*/ 194 w 336"/>
                <a:gd name="T5" fmla="*/ 28 h 327"/>
                <a:gd name="T6" fmla="*/ 210 w 336"/>
                <a:gd name="T7" fmla="*/ 32 h 327"/>
                <a:gd name="T8" fmla="*/ 228 w 336"/>
                <a:gd name="T9" fmla="*/ 36 h 327"/>
                <a:gd name="T10" fmla="*/ 248 w 336"/>
                <a:gd name="T11" fmla="*/ 40 h 327"/>
                <a:gd name="T12" fmla="*/ 266 w 336"/>
                <a:gd name="T13" fmla="*/ 44 h 327"/>
                <a:gd name="T14" fmla="*/ 278 w 336"/>
                <a:gd name="T15" fmla="*/ 48 h 327"/>
                <a:gd name="T16" fmla="*/ 294 w 336"/>
                <a:gd name="T17" fmla="*/ 50 h 327"/>
                <a:gd name="T18" fmla="*/ 310 w 336"/>
                <a:gd name="T19" fmla="*/ 54 h 327"/>
                <a:gd name="T20" fmla="*/ 326 w 336"/>
                <a:gd name="T21" fmla="*/ 56 h 327"/>
                <a:gd name="T22" fmla="*/ 334 w 336"/>
                <a:gd name="T23" fmla="*/ 66 h 327"/>
                <a:gd name="T24" fmla="*/ 330 w 336"/>
                <a:gd name="T25" fmla="*/ 84 h 327"/>
                <a:gd name="T26" fmla="*/ 326 w 336"/>
                <a:gd name="T27" fmla="*/ 104 h 327"/>
                <a:gd name="T28" fmla="*/ 324 w 336"/>
                <a:gd name="T29" fmla="*/ 123 h 327"/>
                <a:gd name="T30" fmla="*/ 320 w 336"/>
                <a:gd name="T31" fmla="*/ 143 h 327"/>
                <a:gd name="T32" fmla="*/ 316 w 336"/>
                <a:gd name="T33" fmla="*/ 159 h 327"/>
                <a:gd name="T34" fmla="*/ 314 w 336"/>
                <a:gd name="T35" fmla="*/ 175 h 327"/>
                <a:gd name="T36" fmla="*/ 312 w 336"/>
                <a:gd name="T37" fmla="*/ 191 h 327"/>
                <a:gd name="T38" fmla="*/ 308 w 336"/>
                <a:gd name="T39" fmla="*/ 205 h 327"/>
                <a:gd name="T40" fmla="*/ 306 w 336"/>
                <a:gd name="T41" fmla="*/ 221 h 327"/>
                <a:gd name="T42" fmla="*/ 302 w 336"/>
                <a:gd name="T43" fmla="*/ 237 h 327"/>
                <a:gd name="T44" fmla="*/ 298 w 336"/>
                <a:gd name="T45" fmla="*/ 255 h 327"/>
                <a:gd name="T46" fmla="*/ 296 w 336"/>
                <a:gd name="T47" fmla="*/ 269 h 327"/>
                <a:gd name="T48" fmla="*/ 292 w 336"/>
                <a:gd name="T49" fmla="*/ 287 h 327"/>
                <a:gd name="T50" fmla="*/ 288 w 336"/>
                <a:gd name="T51" fmla="*/ 307 h 327"/>
                <a:gd name="T52" fmla="*/ 284 w 336"/>
                <a:gd name="T53" fmla="*/ 325 h 327"/>
                <a:gd name="T54" fmla="*/ 254 w 336"/>
                <a:gd name="T55" fmla="*/ 321 h 327"/>
                <a:gd name="T56" fmla="*/ 230 w 336"/>
                <a:gd name="T57" fmla="*/ 315 h 327"/>
                <a:gd name="T58" fmla="*/ 204 w 336"/>
                <a:gd name="T59" fmla="*/ 313 h 327"/>
                <a:gd name="T60" fmla="*/ 188 w 336"/>
                <a:gd name="T61" fmla="*/ 309 h 327"/>
                <a:gd name="T62" fmla="*/ 168 w 336"/>
                <a:gd name="T63" fmla="*/ 303 h 327"/>
                <a:gd name="T64" fmla="*/ 150 w 336"/>
                <a:gd name="T65" fmla="*/ 299 h 327"/>
                <a:gd name="T66" fmla="*/ 132 w 336"/>
                <a:gd name="T67" fmla="*/ 295 h 327"/>
                <a:gd name="T68" fmla="*/ 120 w 336"/>
                <a:gd name="T69" fmla="*/ 295 h 327"/>
                <a:gd name="T70" fmla="*/ 122 w 336"/>
                <a:gd name="T71" fmla="*/ 303 h 327"/>
                <a:gd name="T72" fmla="*/ 108 w 336"/>
                <a:gd name="T73" fmla="*/ 303 h 327"/>
                <a:gd name="T74" fmla="*/ 86 w 336"/>
                <a:gd name="T75" fmla="*/ 297 h 327"/>
                <a:gd name="T76" fmla="*/ 54 w 336"/>
                <a:gd name="T77" fmla="*/ 289 h 327"/>
                <a:gd name="T78" fmla="*/ 42 w 336"/>
                <a:gd name="T79" fmla="*/ 291 h 327"/>
                <a:gd name="T80" fmla="*/ 38 w 336"/>
                <a:gd name="T81" fmla="*/ 309 h 327"/>
                <a:gd name="T82" fmla="*/ 14 w 336"/>
                <a:gd name="T83" fmla="*/ 305 h 327"/>
                <a:gd name="T84" fmla="*/ 0 w 336"/>
                <a:gd name="T85" fmla="*/ 295 h 327"/>
                <a:gd name="T86" fmla="*/ 4 w 336"/>
                <a:gd name="T87" fmla="*/ 281 h 327"/>
                <a:gd name="T88" fmla="*/ 8 w 336"/>
                <a:gd name="T89" fmla="*/ 267 h 327"/>
                <a:gd name="T90" fmla="*/ 14 w 336"/>
                <a:gd name="T91" fmla="*/ 251 h 327"/>
                <a:gd name="T92" fmla="*/ 20 w 336"/>
                <a:gd name="T93" fmla="*/ 231 h 327"/>
                <a:gd name="T94" fmla="*/ 26 w 336"/>
                <a:gd name="T95" fmla="*/ 211 h 327"/>
                <a:gd name="T96" fmla="*/ 30 w 336"/>
                <a:gd name="T97" fmla="*/ 191 h 327"/>
                <a:gd name="T98" fmla="*/ 36 w 336"/>
                <a:gd name="T99" fmla="*/ 173 h 327"/>
                <a:gd name="T100" fmla="*/ 38 w 336"/>
                <a:gd name="T101" fmla="*/ 157 h 327"/>
                <a:gd name="T102" fmla="*/ 44 w 336"/>
                <a:gd name="T103" fmla="*/ 137 h 327"/>
                <a:gd name="T104" fmla="*/ 50 w 336"/>
                <a:gd name="T105" fmla="*/ 119 h 327"/>
                <a:gd name="T106" fmla="*/ 54 w 336"/>
                <a:gd name="T107" fmla="*/ 104 h 327"/>
                <a:gd name="T108" fmla="*/ 60 w 336"/>
                <a:gd name="T109" fmla="*/ 84 h 327"/>
                <a:gd name="T110" fmla="*/ 64 w 336"/>
                <a:gd name="T111" fmla="*/ 68 h 327"/>
                <a:gd name="T112" fmla="*/ 68 w 336"/>
                <a:gd name="T113" fmla="*/ 52 h 327"/>
                <a:gd name="T114" fmla="*/ 74 w 336"/>
                <a:gd name="T115" fmla="*/ 36 h 327"/>
                <a:gd name="T116" fmla="*/ 80 w 336"/>
                <a:gd name="T117" fmla="*/ 12 h 327"/>
                <a:gd name="T118" fmla="*/ 90 w 336"/>
                <a:gd name="T119" fmla="*/ 2 h 327"/>
                <a:gd name="T120" fmla="*/ 108 w 336"/>
                <a:gd name="T121" fmla="*/ 8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6" h="327">
                  <a:moveTo>
                    <a:pt x="110" y="8"/>
                  </a:moveTo>
                  <a:lnTo>
                    <a:pt x="112" y="8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6" y="10"/>
                  </a:lnTo>
                  <a:lnTo>
                    <a:pt x="118" y="10"/>
                  </a:lnTo>
                  <a:lnTo>
                    <a:pt x="120" y="10"/>
                  </a:lnTo>
                  <a:lnTo>
                    <a:pt x="120" y="12"/>
                  </a:lnTo>
                  <a:lnTo>
                    <a:pt x="122" y="12"/>
                  </a:lnTo>
                  <a:lnTo>
                    <a:pt x="124" y="12"/>
                  </a:lnTo>
                  <a:lnTo>
                    <a:pt x="126" y="12"/>
                  </a:lnTo>
                  <a:lnTo>
                    <a:pt x="148" y="18"/>
                  </a:lnTo>
                  <a:lnTo>
                    <a:pt x="150" y="20"/>
                  </a:lnTo>
                  <a:lnTo>
                    <a:pt x="168" y="24"/>
                  </a:lnTo>
                  <a:lnTo>
                    <a:pt x="174" y="24"/>
                  </a:lnTo>
                  <a:lnTo>
                    <a:pt x="174" y="26"/>
                  </a:lnTo>
                  <a:lnTo>
                    <a:pt x="176" y="26"/>
                  </a:lnTo>
                  <a:lnTo>
                    <a:pt x="178" y="26"/>
                  </a:lnTo>
                  <a:lnTo>
                    <a:pt x="180" y="26"/>
                  </a:lnTo>
                  <a:lnTo>
                    <a:pt x="180" y="26"/>
                  </a:lnTo>
                  <a:lnTo>
                    <a:pt x="182" y="26"/>
                  </a:lnTo>
                  <a:lnTo>
                    <a:pt x="184" y="26"/>
                  </a:lnTo>
                  <a:lnTo>
                    <a:pt x="186" y="26"/>
                  </a:lnTo>
                  <a:lnTo>
                    <a:pt x="188" y="28"/>
                  </a:lnTo>
                  <a:lnTo>
                    <a:pt x="190" y="28"/>
                  </a:lnTo>
                  <a:lnTo>
                    <a:pt x="192" y="28"/>
                  </a:lnTo>
                  <a:lnTo>
                    <a:pt x="194" y="28"/>
                  </a:lnTo>
                  <a:lnTo>
                    <a:pt x="196" y="28"/>
                  </a:lnTo>
                  <a:lnTo>
                    <a:pt x="196" y="30"/>
                  </a:lnTo>
                  <a:lnTo>
                    <a:pt x="198" y="30"/>
                  </a:lnTo>
                  <a:lnTo>
                    <a:pt x="200" y="30"/>
                  </a:lnTo>
                  <a:lnTo>
                    <a:pt x="202" y="30"/>
                  </a:lnTo>
                  <a:lnTo>
                    <a:pt x="204" y="30"/>
                  </a:lnTo>
                  <a:lnTo>
                    <a:pt x="206" y="32"/>
                  </a:lnTo>
                  <a:lnTo>
                    <a:pt x="208" y="32"/>
                  </a:lnTo>
                  <a:lnTo>
                    <a:pt x="210" y="32"/>
                  </a:lnTo>
                  <a:lnTo>
                    <a:pt x="212" y="32"/>
                  </a:lnTo>
                  <a:lnTo>
                    <a:pt x="214" y="34"/>
                  </a:lnTo>
                  <a:lnTo>
                    <a:pt x="216" y="34"/>
                  </a:lnTo>
                  <a:lnTo>
                    <a:pt x="218" y="34"/>
                  </a:lnTo>
                  <a:lnTo>
                    <a:pt x="220" y="34"/>
                  </a:lnTo>
                  <a:lnTo>
                    <a:pt x="222" y="34"/>
                  </a:lnTo>
                  <a:lnTo>
                    <a:pt x="224" y="36"/>
                  </a:lnTo>
                  <a:lnTo>
                    <a:pt x="226" y="36"/>
                  </a:lnTo>
                  <a:lnTo>
                    <a:pt x="228" y="36"/>
                  </a:lnTo>
                  <a:lnTo>
                    <a:pt x="230" y="36"/>
                  </a:lnTo>
                  <a:lnTo>
                    <a:pt x="230" y="36"/>
                  </a:lnTo>
                  <a:lnTo>
                    <a:pt x="232" y="38"/>
                  </a:lnTo>
                  <a:lnTo>
                    <a:pt x="234" y="38"/>
                  </a:lnTo>
                  <a:lnTo>
                    <a:pt x="236" y="38"/>
                  </a:lnTo>
                  <a:lnTo>
                    <a:pt x="242" y="40"/>
                  </a:lnTo>
                  <a:lnTo>
                    <a:pt x="244" y="40"/>
                  </a:lnTo>
                  <a:lnTo>
                    <a:pt x="246" y="40"/>
                  </a:lnTo>
                  <a:lnTo>
                    <a:pt x="248" y="40"/>
                  </a:lnTo>
                  <a:lnTo>
                    <a:pt x="248" y="42"/>
                  </a:lnTo>
                  <a:lnTo>
                    <a:pt x="250" y="42"/>
                  </a:lnTo>
                  <a:lnTo>
                    <a:pt x="252" y="42"/>
                  </a:lnTo>
                  <a:lnTo>
                    <a:pt x="258" y="42"/>
                  </a:lnTo>
                  <a:lnTo>
                    <a:pt x="258" y="44"/>
                  </a:lnTo>
                  <a:lnTo>
                    <a:pt x="260" y="44"/>
                  </a:lnTo>
                  <a:lnTo>
                    <a:pt x="262" y="44"/>
                  </a:lnTo>
                  <a:lnTo>
                    <a:pt x="264" y="44"/>
                  </a:lnTo>
                  <a:lnTo>
                    <a:pt x="266" y="44"/>
                  </a:lnTo>
                  <a:lnTo>
                    <a:pt x="268" y="44"/>
                  </a:lnTo>
                  <a:lnTo>
                    <a:pt x="268" y="46"/>
                  </a:lnTo>
                  <a:lnTo>
                    <a:pt x="270" y="46"/>
                  </a:lnTo>
                  <a:lnTo>
                    <a:pt x="272" y="46"/>
                  </a:lnTo>
                  <a:lnTo>
                    <a:pt x="274" y="46"/>
                  </a:lnTo>
                  <a:lnTo>
                    <a:pt x="276" y="46"/>
                  </a:lnTo>
                  <a:lnTo>
                    <a:pt x="278" y="46"/>
                  </a:lnTo>
                  <a:lnTo>
                    <a:pt x="278" y="48"/>
                  </a:lnTo>
                  <a:lnTo>
                    <a:pt x="278" y="48"/>
                  </a:lnTo>
                  <a:lnTo>
                    <a:pt x="280" y="48"/>
                  </a:lnTo>
                  <a:lnTo>
                    <a:pt x="282" y="48"/>
                  </a:lnTo>
                  <a:lnTo>
                    <a:pt x="284" y="48"/>
                  </a:lnTo>
                  <a:lnTo>
                    <a:pt x="286" y="48"/>
                  </a:lnTo>
                  <a:lnTo>
                    <a:pt x="286" y="50"/>
                  </a:lnTo>
                  <a:lnTo>
                    <a:pt x="288" y="50"/>
                  </a:lnTo>
                  <a:lnTo>
                    <a:pt x="290" y="50"/>
                  </a:lnTo>
                  <a:lnTo>
                    <a:pt x="292" y="50"/>
                  </a:lnTo>
                  <a:lnTo>
                    <a:pt x="294" y="50"/>
                  </a:lnTo>
                  <a:lnTo>
                    <a:pt x="296" y="50"/>
                  </a:lnTo>
                  <a:lnTo>
                    <a:pt x="298" y="52"/>
                  </a:lnTo>
                  <a:lnTo>
                    <a:pt x="300" y="52"/>
                  </a:lnTo>
                  <a:lnTo>
                    <a:pt x="302" y="52"/>
                  </a:lnTo>
                  <a:lnTo>
                    <a:pt x="304" y="52"/>
                  </a:lnTo>
                  <a:lnTo>
                    <a:pt x="306" y="52"/>
                  </a:lnTo>
                  <a:lnTo>
                    <a:pt x="308" y="52"/>
                  </a:lnTo>
                  <a:lnTo>
                    <a:pt x="308" y="54"/>
                  </a:lnTo>
                  <a:lnTo>
                    <a:pt x="310" y="54"/>
                  </a:lnTo>
                  <a:lnTo>
                    <a:pt x="312" y="54"/>
                  </a:lnTo>
                  <a:lnTo>
                    <a:pt x="314" y="54"/>
                  </a:lnTo>
                  <a:lnTo>
                    <a:pt x="316" y="54"/>
                  </a:lnTo>
                  <a:lnTo>
                    <a:pt x="318" y="54"/>
                  </a:lnTo>
                  <a:lnTo>
                    <a:pt x="320" y="56"/>
                  </a:lnTo>
                  <a:lnTo>
                    <a:pt x="322" y="56"/>
                  </a:lnTo>
                  <a:lnTo>
                    <a:pt x="324" y="56"/>
                  </a:lnTo>
                  <a:lnTo>
                    <a:pt x="326" y="56"/>
                  </a:lnTo>
                  <a:lnTo>
                    <a:pt x="326" y="56"/>
                  </a:lnTo>
                  <a:lnTo>
                    <a:pt x="328" y="56"/>
                  </a:lnTo>
                  <a:lnTo>
                    <a:pt x="328" y="58"/>
                  </a:lnTo>
                  <a:lnTo>
                    <a:pt x="330" y="58"/>
                  </a:lnTo>
                  <a:lnTo>
                    <a:pt x="332" y="58"/>
                  </a:lnTo>
                  <a:lnTo>
                    <a:pt x="334" y="58"/>
                  </a:lnTo>
                  <a:lnTo>
                    <a:pt x="336" y="58"/>
                  </a:lnTo>
                  <a:lnTo>
                    <a:pt x="334" y="62"/>
                  </a:lnTo>
                  <a:lnTo>
                    <a:pt x="334" y="64"/>
                  </a:lnTo>
                  <a:lnTo>
                    <a:pt x="334" y="66"/>
                  </a:lnTo>
                  <a:lnTo>
                    <a:pt x="332" y="72"/>
                  </a:lnTo>
                  <a:lnTo>
                    <a:pt x="332" y="74"/>
                  </a:lnTo>
                  <a:lnTo>
                    <a:pt x="332" y="74"/>
                  </a:lnTo>
                  <a:lnTo>
                    <a:pt x="332" y="76"/>
                  </a:lnTo>
                  <a:lnTo>
                    <a:pt x="332" y="78"/>
                  </a:lnTo>
                  <a:lnTo>
                    <a:pt x="332" y="80"/>
                  </a:lnTo>
                  <a:lnTo>
                    <a:pt x="330" y="80"/>
                  </a:lnTo>
                  <a:lnTo>
                    <a:pt x="330" y="82"/>
                  </a:lnTo>
                  <a:lnTo>
                    <a:pt x="330" y="84"/>
                  </a:lnTo>
                  <a:lnTo>
                    <a:pt x="328" y="84"/>
                  </a:lnTo>
                  <a:lnTo>
                    <a:pt x="328" y="86"/>
                  </a:lnTo>
                  <a:lnTo>
                    <a:pt x="328" y="92"/>
                  </a:lnTo>
                  <a:lnTo>
                    <a:pt x="326" y="94"/>
                  </a:lnTo>
                  <a:lnTo>
                    <a:pt x="326" y="96"/>
                  </a:lnTo>
                  <a:lnTo>
                    <a:pt x="326" y="98"/>
                  </a:lnTo>
                  <a:lnTo>
                    <a:pt x="326" y="100"/>
                  </a:lnTo>
                  <a:lnTo>
                    <a:pt x="326" y="104"/>
                  </a:lnTo>
                  <a:lnTo>
                    <a:pt x="326" y="104"/>
                  </a:lnTo>
                  <a:lnTo>
                    <a:pt x="326" y="106"/>
                  </a:lnTo>
                  <a:lnTo>
                    <a:pt x="326" y="108"/>
                  </a:lnTo>
                  <a:lnTo>
                    <a:pt x="326" y="113"/>
                  </a:lnTo>
                  <a:lnTo>
                    <a:pt x="326" y="115"/>
                  </a:lnTo>
                  <a:lnTo>
                    <a:pt x="324" y="117"/>
                  </a:lnTo>
                  <a:lnTo>
                    <a:pt x="324" y="119"/>
                  </a:lnTo>
                  <a:lnTo>
                    <a:pt x="324" y="121"/>
                  </a:lnTo>
                  <a:lnTo>
                    <a:pt x="324" y="123"/>
                  </a:lnTo>
                  <a:lnTo>
                    <a:pt x="324" y="123"/>
                  </a:lnTo>
                  <a:lnTo>
                    <a:pt x="324" y="125"/>
                  </a:lnTo>
                  <a:lnTo>
                    <a:pt x="322" y="127"/>
                  </a:lnTo>
                  <a:lnTo>
                    <a:pt x="322" y="129"/>
                  </a:lnTo>
                  <a:lnTo>
                    <a:pt x="322" y="131"/>
                  </a:lnTo>
                  <a:lnTo>
                    <a:pt x="322" y="133"/>
                  </a:lnTo>
                  <a:lnTo>
                    <a:pt x="322" y="135"/>
                  </a:lnTo>
                  <a:lnTo>
                    <a:pt x="320" y="137"/>
                  </a:lnTo>
                  <a:lnTo>
                    <a:pt x="320" y="139"/>
                  </a:lnTo>
                  <a:lnTo>
                    <a:pt x="320" y="143"/>
                  </a:lnTo>
                  <a:lnTo>
                    <a:pt x="320" y="145"/>
                  </a:lnTo>
                  <a:lnTo>
                    <a:pt x="320" y="147"/>
                  </a:lnTo>
                  <a:lnTo>
                    <a:pt x="318" y="147"/>
                  </a:lnTo>
                  <a:lnTo>
                    <a:pt x="318" y="149"/>
                  </a:lnTo>
                  <a:lnTo>
                    <a:pt x="318" y="151"/>
                  </a:lnTo>
                  <a:lnTo>
                    <a:pt x="318" y="153"/>
                  </a:lnTo>
                  <a:lnTo>
                    <a:pt x="318" y="155"/>
                  </a:lnTo>
                  <a:lnTo>
                    <a:pt x="318" y="157"/>
                  </a:lnTo>
                  <a:lnTo>
                    <a:pt x="316" y="159"/>
                  </a:lnTo>
                  <a:lnTo>
                    <a:pt x="316" y="161"/>
                  </a:lnTo>
                  <a:lnTo>
                    <a:pt x="316" y="163"/>
                  </a:lnTo>
                  <a:lnTo>
                    <a:pt x="316" y="165"/>
                  </a:lnTo>
                  <a:lnTo>
                    <a:pt x="316" y="169"/>
                  </a:lnTo>
                  <a:lnTo>
                    <a:pt x="314" y="169"/>
                  </a:lnTo>
                  <a:lnTo>
                    <a:pt x="314" y="171"/>
                  </a:lnTo>
                  <a:lnTo>
                    <a:pt x="314" y="171"/>
                  </a:lnTo>
                  <a:lnTo>
                    <a:pt x="314" y="173"/>
                  </a:lnTo>
                  <a:lnTo>
                    <a:pt x="314" y="175"/>
                  </a:lnTo>
                  <a:lnTo>
                    <a:pt x="314" y="177"/>
                  </a:lnTo>
                  <a:lnTo>
                    <a:pt x="314" y="179"/>
                  </a:lnTo>
                  <a:lnTo>
                    <a:pt x="312" y="179"/>
                  </a:lnTo>
                  <a:lnTo>
                    <a:pt x="312" y="181"/>
                  </a:lnTo>
                  <a:lnTo>
                    <a:pt x="312" y="183"/>
                  </a:lnTo>
                  <a:lnTo>
                    <a:pt x="312" y="185"/>
                  </a:lnTo>
                  <a:lnTo>
                    <a:pt x="312" y="187"/>
                  </a:lnTo>
                  <a:lnTo>
                    <a:pt x="312" y="189"/>
                  </a:lnTo>
                  <a:lnTo>
                    <a:pt x="312" y="191"/>
                  </a:lnTo>
                  <a:lnTo>
                    <a:pt x="310" y="191"/>
                  </a:lnTo>
                  <a:lnTo>
                    <a:pt x="310" y="193"/>
                  </a:lnTo>
                  <a:lnTo>
                    <a:pt x="310" y="195"/>
                  </a:lnTo>
                  <a:lnTo>
                    <a:pt x="310" y="197"/>
                  </a:lnTo>
                  <a:lnTo>
                    <a:pt x="310" y="199"/>
                  </a:lnTo>
                  <a:lnTo>
                    <a:pt x="310" y="201"/>
                  </a:lnTo>
                  <a:lnTo>
                    <a:pt x="308" y="201"/>
                  </a:lnTo>
                  <a:lnTo>
                    <a:pt x="308" y="203"/>
                  </a:lnTo>
                  <a:lnTo>
                    <a:pt x="308" y="205"/>
                  </a:lnTo>
                  <a:lnTo>
                    <a:pt x="308" y="207"/>
                  </a:lnTo>
                  <a:lnTo>
                    <a:pt x="308" y="211"/>
                  </a:lnTo>
                  <a:lnTo>
                    <a:pt x="308" y="213"/>
                  </a:lnTo>
                  <a:lnTo>
                    <a:pt x="306" y="213"/>
                  </a:lnTo>
                  <a:lnTo>
                    <a:pt x="306" y="215"/>
                  </a:lnTo>
                  <a:lnTo>
                    <a:pt x="306" y="217"/>
                  </a:lnTo>
                  <a:lnTo>
                    <a:pt x="306" y="219"/>
                  </a:lnTo>
                  <a:lnTo>
                    <a:pt x="306" y="219"/>
                  </a:lnTo>
                  <a:lnTo>
                    <a:pt x="306" y="221"/>
                  </a:lnTo>
                  <a:lnTo>
                    <a:pt x="304" y="223"/>
                  </a:lnTo>
                  <a:lnTo>
                    <a:pt x="304" y="225"/>
                  </a:lnTo>
                  <a:lnTo>
                    <a:pt x="304" y="227"/>
                  </a:lnTo>
                  <a:lnTo>
                    <a:pt x="304" y="229"/>
                  </a:lnTo>
                  <a:lnTo>
                    <a:pt x="304" y="231"/>
                  </a:lnTo>
                  <a:lnTo>
                    <a:pt x="302" y="231"/>
                  </a:lnTo>
                  <a:lnTo>
                    <a:pt x="302" y="233"/>
                  </a:lnTo>
                  <a:lnTo>
                    <a:pt x="302" y="235"/>
                  </a:lnTo>
                  <a:lnTo>
                    <a:pt x="302" y="237"/>
                  </a:lnTo>
                  <a:lnTo>
                    <a:pt x="302" y="239"/>
                  </a:lnTo>
                  <a:lnTo>
                    <a:pt x="302" y="241"/>
                  </a:lnTo>
                  <a:lnTo>
                    <a:pt x="300" y="243"/>
                  </a:lnTo>
                  <a:lnTo>
                    <a:pt x="300" y="245"/>
                  </a:lnTo>
                  <a:lnTo>
                    <a:pt x="300" y="247"/>
                  </a:lnTo>
                  <a:lnTo>
                    <a:pt x="300" y="249"/>
                  </a:lnTo>
                  <a:lnTo>
                    <a:pt x="300" y="251"/>
                  </a:lnTo>
                  <a:lnTo>
                    <a:pt x="298" y="253"/>
                  </a:lnTo>
                  <a:lnTo>
                    <a:pt x="298" y="255"/>
                  </a:lnTo>
                  <a:lnTo>
                    <a:pt x="298" y="257"/>
                  </a:lnTo>
                  <a:lnTo>
                    <a:pt x="298" y="259"/>
                  </a:lnTo>
                  <a:lnTo>
                    <a:pt x="298" y="261"/>
                  </a:lnTo>
                  <a:lnTo>
                    <a:pt x="298" y="263"/>
                  </a:lnTo>
                  <a:lnTo>
                    <a:pt x="296" y="263"/>
                  </a:lnTo>
                  <a:lnTo>
                    <a:pt x="296" y="265"/>
                  </a:lnTo>
                  <a:lnTo>
                    <a:pt x="296" y="267"/>
                  </a:lnTo>
                  <a:lnTo>
                    <a:pt x="296" y="267"/>
                  </a:lnTo>
                  <a:lnTo>
                    <a:pt x="296" y="269"/>
                  </a:lnTo>
                  <a:lnTo>
                    <a:pt x="296" y="271"/>
                  </a:lnTo>
                  <a:lnTo>
                    <a:pt x="294" y="271"/>
                  </a:lnTo>
                  <a:lnTo>
                    <a:pt x="294" y="273"/>
                  </a:lnTo>
                  <a:lnTo>
                    <a:pt x="294" y="275"/>
                  </a:lnTo>
                  <a:lnTo>
                    <a:pt x="294" y="277"/>
                  </a:lnTo>
                  <a:lnTo>
                    <a:pt x="294" y="279"/>
                  </a:lnTo>
                  <a:lnTo>
                    <a:pt x="292" y="283"/>
                  </a:lnTo>
                  <a:lnTo>
                    <a:pt x="292" y="285"/>
                  </a:lnTo>
                  <a:lnTo>
                    <a:pt x="292" y="287"/>
                  </a:lnTo>
                  <a:lnTo>
                    <a:pt x="292" y="289"/>
                  </a:lnTo>
                  <a:lnTo>
                    <a:pt x="292" y="291"/>
                  </a:lnTo>
                  <a:lnTo>
                    <a:pt x="292" y="293"/>
                  </a:lnTo>
                  <a:lnTo>
                    <a:pt x="290" y="293"/>
                  </a:lnTo>
                  <a:lnTo>
                    <a:pt x="290" y="295"/>
                  </a:lnTo>
                  <a:lnTo>
                    <a:pt x="290" y="297"/>
                  </a:lnTo>
                  <a:lnTo>
                    <a:pt x="290" y="299"/>
                  </a:lnTo>
                  <a:lnTo>
                    <a:pt x="288" y="305"/>
                  </a:lnTo>
                  <a:lnTo>
                    <a:pt x="288" y="307"/>
                  </a:lnTo>
                  <a:lnTo>
                    <a:pt x="288" y="309"/>
                  </a:lnTo>
                  <a:lnTo>
                    <a:pt x="288" y="313"/>
                  </a:lnTo>
                  <a:lnTo>
                    <a:pt x="288" y="315"/>
                  </a:lnTo>
                  <a:lnTo>
                    <a:pt x="286" y="317"/>
                  </a:lnTo>
                  <a:lnTo>
                    <a:pt x="286" y="321"/>
                  </a:lnTo>
                  <a:lnTo>
                    <a:pt x="286" y="323"/>
                  </a:lnTo>
                  <a:lnTo>
                    <a:pt x="284" y="325"/>
                  </a:lnTo>
                  <a:lnTo>
                    <a:pt x="284" y="327"/>
                  </a:lnTo>
                  <a:lnTo>
                    <a:pt x="284" y="325"/>
                  </a:lnTo>
                  <a:lnTo>
                    <a:pt x="282" y="325"/>
                  </a:lnTo>
                  <a:lnTo>
                    <a:pt x="278" y="325"/>
                  </a:lnTo>
                  <a:lnTo>
                    <a:pt x="278" y="325"/>
                  </a:lnTo>
                  <a:lnTo>
                    <a:pt x="276" y="325"/>
                  </a:lnTo>
                  <a:lnTo>
                    <a:pt x="274" y="323"/>
                  </a:lnTo>
                  <a:lnTo>
                    <a:pt x="266" y="323"/>
                  </a:lnTo>
                  <a:lnTo>
                    <a:pt x="264" y="323"/>
                  </a:lnTo>
                  <a:lnTo>
                    <a:pt x="260" y="321"/>
                  </a:lnTo>
                  <a:lnTo>
                    <a:pt x="254" y="321"/>
                  </a:lnTo>
                  <a:lnTo>
                    <a:pt x="254" y="319"/>
                  </a:lnTo>
                  <a:lnTo>
                    <a:pt x="250" y="319"/>
                  </a:lnTo>
                  <a:lnTo>
                    <a:pt x="248" y="319"/>
                  </a:lnTo>
                  <a:lnTo>
                    <a:pt x="246" y="319"/>
                  </a:lnTo>
                  <a:lnTo>
                    <a:pt x="242" y="317"/>
                  </a:lnTo>
                  <a:lnTo>
                    <a:pt x="242" y="319"/>
                  </a:lnTo>
                  <a:lnTo>
                    <a:pt x="242" y="317"/>
                  </a:lnTo>
                  <a:lnTo>
                    <a:pt x="240" y="317"/>
                  </a:lnTo>
                  <a:lnTo>
                    <a:pt x="230" y="315"/>
                  </a:lnTo>
                  <a:lnTo>
                    <a:pt x="230" y="315"/>
                  </a:lnTo>
                  <a:lnTo>
                    <a:pt x="228" y="315"/>
                  </a:lnTo>
                  <a:lnTo>
                    <a:pt x="220" y="315"/>
                  </a:lnTo>
                  <a:lnTo>
                    <a:pt x="218" y="315"/>
                  </a:lnTo>
                  <a:lnTo>
                    <a:pt x="216" y="315"/>
                  </a:lnTo>
                  <a:lnTo>
                    <a:pt x="214" y="313"/>
                  </a:lnTo>
                  <a:lnTo>
                    <a:pt x="208" y="313"/>
                  </a:lnTo>
                  <a:lnTo>
                    <a:pt x="206" y="313"/>
                  </a:lnTo>
                  <a:lnTo>
                    <a:pt x="204" y="313"/>
                  </a:lnTo>
                  <a:lnTo>
                    <a:pt x="204" y="311"/>
                  </a:lnTo>
                  <a:lnTo>
                    <a:pt x="202" y="311"/>
                  </a:lnTo>
                  <a:lnTo>
                    <a:pt x="200" y="311"/>
                  </a:lnTo>
                  <a:lnTo>
                    <a:pt x="198" y="311"/>
                  </a:lnTo>
                  <a:lnTo>
                    <a:pt x="196" y="311"/>
                  </a:lnTo>
                  <a:lnTo>
                    <a:pt x="194" y="309"/>
                  </a:lnTo>
                  <a:lnTo>
                    <a:pt x="192" y="309"/>
                  </a:lnTo>
                  <a:lnTo>
                    <a:pt x="190" y="309"/>
                  </a:lnTo>
                  <a:lnTo>
                    <a:pt x="188" y="309"/>
                  </a:lnTo>
                  <a:lnTo>
                    <a:pt x="182" y="307"/>
                  </a:lnTo>
                  <a:lnTo>
                    <a:pt x="180" y="307"/>
                  </a:lnTo>
                  <a:lnTo>
                    <a:pt x="180" y="307"/>
                  </a:lnTo>
                  <a:lnTo>
                    <a:pt x="178" y="307"/>
                  </a:lnTo>
                  <a:lnTo>
                    <a:pt x="176" y="305"/>
                  </a:lnTo>
                  <a:lnTo>
                    <a:pt x="174" y="305"/>
                  </a:lnTo>
                  <a:lnTo>
                    <a:pt x="172" y="305"/>
                  </a:lnTo>
                  <a:lnTo>
                    <a:pt x="170" y="305"/>
                  </a:lnTo>
                  <a:lnTo>
                    <a:pt x="168" y="303"/>
                  </a:lnTo>
                  <a:lnTo>
                    <a:pt x="166" y="303"/>
                  </a:lnTo>
                  <a:lnTo>
                    <a:pt x="164" y="303"/>
                  </a:lnTo>
                  <a:lnTo>
                    <a:pt x="162" y="303"/>
                  </a:lnTo>
                  <a:lnTo>
                    <a:pt x="158" y="301"/>
                  </a:lnTo>
                  <a:lnTo>
                    <a:pt x="156" y="301"/>
                  </a:lnTo>
                  <a:lnTo>
                    <a:pt x="154" y="301"/>
                  </a:lnTo>
                  <a:lnTo>
                    <a:pt x="152" y="301"/>
                  </a:lnTo>
                  <a:lnTo>
                    <a:pt x="152" y="299"/>
                  </a:lnTo>
                  <a:lnTo>
                    <a:pt x="150" y="299"/>
                  </a:lnTo>
                  <a:lnTo>
                    <a:pt x="146" y="299"/>
                  </a:lnTo>
                  <a:lnTo>
                    <a:pt x="144" y="299"/>
                  </a:lnTo>
                  <a:lnTo>
                    <a:pt x="142" y="297"/>
                  </a:lnTo>
                  <a:lnTo>
                    <a:pt x="140" y="297"/>
                  </a:lnTo>
                  <a:lnTo>
                    <a:pt x="138" y="297"/>
                  </a:lnTo>
                  <a:lnTo>
                    <a:pt x="136" y="297"/>
                  </a:lnTo>
                  <a:lnTo>
                    <a:pt x="134" y="297"/>
                  </a:lnTo>
                  <a:lnTo>
                    <a:pt x="134" y="295"/>
                  </a:lnTo>
                  <a:lnTo>
                    <a:pt x="132" y="295"/>
                  </a:lnTo>
                  <a:lnTo>
                    <a:pt x="132" y="295"/>
                  </a:lnTo>
                  <a:lnTo>
                    <a:pt x="130" y="295"/>
                  </a:lnTo>
                  <a:lnTo>
                    <a:pt x="128" y="295"/>
                  </a:lnTo>
                  <a:lnTo>
                    <a:pt x="126" y="293"/>
                  </a:lnTo>
                  <a:lnTo>
                    <a:pt x="122" y="293"/>
                  </a:lnTo>
                  <a:lnTo>
                    <a:pt x="120" y="293"/>
                  </a:lnTo>
                  <a:lnTo>
                    <a:pt x="120" y="295"/>
                  </a:lnTo>
                  <a:lnTo>
                    <a:pt x="122" y="295"/>
                  </a:lnTo>
                  <a:lnTo>
                    <a:pt x="120" y="295"/>
                  </a:lnTo>
                  <a:lnTo>
                    <a:pt x="120" y="297"/>
                  </a:lnTo>
                  <a:lnTo>
                    <a:pt x="118" y="297"/>
                  </a:lnTo>
                  <a:lnTo>
                    <a:pt x="118" y="299"/>
                  </a:lnTo>
                  <a:lnTo>
                    <a:pt x="120" y="299"/>
                  </a:lnTo>
                  <a:lnTo>
                    <a:pt x="118" y="299"/>
                  </a:lnTo>
                  <a:lnTo>
                    <a:pt x="118" y="301"/>
                  </a:lnTo>
                  <a:lnTo>
                    <a:pt x="120" y="301"/>
                  </a:lnTo>
                  <a:lnTo>
                    <a:pt x="120" y="303"/>
                  </a:lnTo>
                  <a:lnTo>
                    <a:pt x="122" y="303"/>
                  </a:lnTo>
                  <a:lnTo>
                    <a:pt x="122" y="305"/>
                  </a:lnTo>
                  <a:lnTo>
                    <a:pt x="124" y="305"/>
                  </a:lnTo>
                  <a:lnTo>
                    <a:pt x="122" y="305"/>
                  </a:lnTo>
                  <a:lnTo>
                    <a:pt x="120" y="305"/>
                  </a:lnTo>
                  <a:lnTo>
                    <a:pt x="118" y="305"/>
                  </a:lnTo>
                  <a:lnTo>
                    <a:pt x="116" y="305"/>
                  </a:lnTo>
                  <a:lnTo>
                    <a:pt x="112" y="303"/>
                  </a:lnTo>
                  <a:lnTo>
                    <a:pt x="110" y="303"/>
                  </a:lnTo>
                  <a:lnTo>
                    <a:pt x="108" y="303"/>
                  </a:lnTo>
                  <a:lnTo>
                    <a:pt x="106" y="303"/>
                  </a:lnTo>
                  <a:lnTo>
                    <a:pt x="106" y="301"/>
                  </a:lnTo>
                  <a:lnTo>
                    <a:pt x="104" y="301"/>
                  </a:lnTo>
                  <a:lnTo>
                    <a:pt x="102" y="301"/>
                  </a:lnTo>
                  <a:lnTo>
                    <a:pt x="100" y="301"/>
                  </a:lnTo>
                  <a:lnTo>
                    <a:pt x="94" y="299"/>
                  </a:lnTo>
                  <a:lnTo>
                    <a:pt x="92" y="299"/>
                  </a:lnTo>
                  <a:lnTo>
                    <a:pt x="88" y="297"/>
                  </a:lnTo>
                  <a:lnTo>
                    <a:pt x="86" y="297"/>
                  </a:lnTo>
                  <a:lnTo>
                    <a:pt x="84" y="297"/>
                  </a:lnTo>
                  <a:lnTo>
                    <a:pt x="82" y="295"/>
                  </a:lnTo>
                  <a:lnTo>
                    <a:pt x="76" y="295"/>
                  </a:lnTo>
                  <a:lnTo>
                    <a:pt x="76" y="293"/>
                  </a:lnTo>
                  <a:lnTo>
                    <a:pt x="74" y="293"/>
                  </a:lnTo>
                  <a:lnTo>
                    <a:pt x="72" y="293"/>
                  </a:lnTo>
                  <a:lnTo>
                    <a:pt x="68" y="291"/>
                  </a:lnTo>
                  <a:lnTo>
                    <a:pt x="66" y="291"/>
                  </a:lnTo>
                  <a:lnTo>
                    <a:pt x="54" y="289"/>
                  </a:lnTo>
                  <a:lnTo>
                    <a:pt x="52" y="287"/>
                  </a:lnTo>
                  <a:lnTo>
                    <a:pt x="50" y="287"/>
                  </a:lnTo>
                  <a:lnTo>
                    <a:pt x="48" y="287"/>
                  </a:lnTo>
                  <a:lnTo>
                    <a:pt x="46" y="287"/>
                  </a:lnTo>
                  <a:lnTo>
                    <a:pt x="44" y="285"/>
                  </a:lnTo>
                  <a:lnTo>
                    <a:pt x="44" y="287"/>
                  </a:lnTo>
                  <a:lnTo>
                    <a:pt x="44" y="289"/>
                  </a:lnTo>
                  <a:lnTo>
                    <a:pt x="44" y="291"/>
                  </a:lnTo>
                  <a:lnTo>
                    <a:pt x="42" y="291"/>
                  </a:lnTo>
                  <a:lnTo>
                    <a:pt x="42" y="293"/>
                  </a:lnTo>
                  <a:lnTo>
                    <a:pt x="42" y="295"/>
                  </a:lnTo>
                  <a:lnTo>
                    <a:pt x="42" y="297"/>
                  </a:lnTo>
                  <a:lnTo>
                    <a:pt x="42" y="299"/>
                  </a:lnTo>
                  <a:lnTo>
                    <a:pt x="40" y="299"/>
                  </a:lnTo>
                  <a:lnTo>
                    <a:pt x="40" y="301"/>
                  </a:lnTo>
                  <a:lnTo>
                    <a:pt x="40" y="303"/>
                  </a:lnTo>
                  <a:lnTo>
                    <a:pt x="40" y="305"/>
                  </a:lnTo>
                  <a:lnTo>
                    <a:pt x="38" y="309"/>
                  </a:lnTo>
                  <a:lnTo>
                    <a:pt x="38" y="311"/>
                  </a:lnTo>
                  <a:lnTo>
                    <a:pt x="36" y="311"/>
                  </a:lnTo>
                  <a:lnTo>
                    <a:pt x="32" y="309"/>
                  </a:lnTo>
                  <a:lnTo>
                    <a:pt x="26" y="307"/>
                  </a:lnTo>
                  <a:lnTo>
                    <a:pt x="24" y="307"/>
                  </a:lnTo>
                  <a:lnTo>
                    <a:pt x="22" y="307"/>
                  </a:lnTo>
                  <a:lnTo>
                    <a:pt x="20" y="305"/>
                  </a:lnTo>
                  <a:lnTo>
                    <a:pt x="16" y="305"/>
                  </a:lnTo>
                  <a:lnTo>
                    <a:pt x="14" y="305"/>
                  </a:lnTo>
                  <a:lnTo>
                    <a:pt x="12" y="303"/>
                  </a:lnTo>
                  <a:lnTo>
                    <a:pt x="10" y="303"/>
                  </a:lnTo>
                  <a:lnTo>
                    <a:pt x="8" y="303"/>
                  </a:lnTo>
                  <a:lnTo>
                    <a:pt x="4" y="301"/>
                  </a:lnTo>
                  <a:lnTo>
                    <a:pt x="2" y="301"/>
                  </a:lnTo>
                  <a:lnTo>
                    <a:pt x="0" y="301"/>
                  </a:lnTo>
                  <a:lnTo>
                    <a:pt x="0" y="299"/>
                  </a:lnTo>
                  <a:lnTo>
                    <a:pt x="0" y="297"/>
                  </a:lnTo>
                  <a:lnTo>
                    <a:pt x="0" y="295"/>
                  </a:lnTo>
                  <a:lnTo>
                    <a:pt x="0" y="293"/>
                  </a:lnTo>
                  <a:lnTo>
                    <a:pt x="2" y="293"/>
                  </a:lnTo>
                  <a:lnTo>
                    <a:pt x="2" y="291"/>
                  </a:lnTo>
                  <a:lnTo>
                    <a:pt x="2" y="289"/>
                  </a:lnTo>
                  <a:lnTo>
                    <a:pt x="2" y="287"/>
                  </a:lnTo>
                  <a:lnTo>
                    <a:pt x="4" y="287"/>
                  </a:lnTo>
                  <a:lnTo>
                    <a:pt x="4" y="285"/>
                  </a:lnTo>
                  <a:lnTo>
                    <a:pt x="4" y="283"/>
                  </a:lnTo>
                  <a:lnTo>
                    <a:pt x="4" y="281"/>
                  </a:lnTo>
                  <a:lnTo>
                    <a:pt x="4" y="279"/>
                  </a:lnTo>
                  <a:lnTo>
                    <a:pt x="6" y="279"/>
                  </a:lnTo>
                  <a:lnTo>
                    <a:pt x="6" y="277"/>
                  </a:lnTo>
                  <a:lnTo>
                    <a:pt x="6" y="275"/>
                  </a:lnTo>
                  <a:lnTo>
                    <a:pt x="6" y="273"/>
                  </a:lnTo>
                  <a:lnTo>
                    <a:pt x="8" y="273"/>
                  </a:lnTo>
                  <a:lnTo>
                    <a:pt x="8" y="271"/>
                  </a:lnTo>
                  <a:lnTo>
                    <a:pt x="8" y="269"/>
                  </a:lnTo>
                  <a:lnTo>
                    <a:pt x="8" y="267"/>
                  </a:lnTo>
                  <a:lnTo>
                    <a:pt x="10" y="267"/>
                  </a:lnTo>
                  <a:lnTo>
                    <a:pt x="10" y="265"/>
                  </a:lnTo>
                  <a:lnTo>
                    <a:pt x="10" y="263"/>
                  </a:lnTo>
                  <a:lnTo>
                    <a:pt x="10" y="261"/>
                  </a:lnTo>
                  <a:lnTo>
                    <a:pt x="12" y="259"/>
                  </a:lnTo>
                  <a:lnTo>
                    <a:pt x="12" y="257"/>
                  </a:lnTo>
                  <a:lnTo>
                    <a:pt x="12" y="255"/>
                  </a:lnTo>
                  <a:lnTo>
                    <a:pt x="12" y="253"/>
                  </a:lnTo>
                  <a:lnTo>
                    <a:pt x="14" y="251"/>
                  </a:lnTo>
                  <a:lnTo>
                    <a:pt x="14" y="247"/>
                  </a:lnTo>
                  <a:lnTo>
                    <a:pt x="14" y="245"/>
                  </a:lnTo>
                  <a:lnTo>
                    <a:pt x="16" y="245"/>
                  </a:lnTo>
                  <a:lnTo>
                    <a:pt x="16" y="243"/>
                  </a:lnTo>
                  <a:lnTo>
                    <a:pt x="16" y="241"/>
                  </a:lnTo>
                  <a:lnTo>
                    <a:pt x="16" y="239"/>
                  </a:lnTo>
                  <a:lnTo>
                    <a:pt x="18" y="237"/>
                  </a:lnTo>
                  <a:lnTo>
                    <a:pt x="18" y="233"/>
                  </a:lnTo>
                  <a:lnTo>
                    <a:pt x="20" y="231"/>
                  </a:lnTo>
                  <a:lnTo>
                    <a:pt x="20" y="229"/>
                  </a:lnTo>
                  <a:lnTo>
                    <a:pt x="20" y="227"/>
                  </a:lnTo>
                  <a:lnTo>
                    <a:pt x="20" y="225"/>
                  </a:lnTo>
                  <a:lnTo>
                    <a:pt x="22" y="223"/>
                  </a:lnTo>
                  <a:lnTo>
                    <a:pt x="22" y="221"/>
                  </a:lnTo>
                  <a:lnTo>
                    <a:pt x="24" y="215"/>
                  </a:lnTo>
                  <a:lnTo>
                    <a:pt x="24" y="213"/>
                  </a:lnTo>
                  <a:lnTo>
                    <a:pt x="24" y="211"/>
                  </a:lnTo>
                  <a:lnTo>
                    <a:pt x="26" y="211"/>
                  </a:lnTo>
                  <a:lnTo>
                    <a:pt x="26" y="207"/>
                  </a:lnTo>
                  <a:lnTo>
                    <a:pt x="26" y="205"/>
                  </a:lnTo>
                  <a:lnTo>
                    <a:pt x="28" y="203"/>
                  </a:lnTo>
                  <a:lnTo>
                    <a:pt x="28" y="201"/>
                  </a:lnTo>
                  <a:lnTo>
                    <a:pt x="28" y="199"/>
                  </a:lnTo>
                  <a:lnTo>
                    <a:pt x="30" y="197"/>
                  </a:lnTo>
                  <a:lnTo>
                    <a:pt x="30" y="195"/>
                  </a:lnTo>
                  <a:lnTo>
                    <a:pt x="30" y="193"/>
                  </a:lnTo>
                  <a:lnTo>
                    <a:pt x="30" y="191"/>
                  </a:lnTo>
                  <a:lnTo>
                    <a:pt x="32" y="189"/>
                  </a:lnTo>
                  <a:lnTo>
                    <a:pt x="32" y="187"/>
                  </a:lnTo>
                  <a:lnTo>
                    <a:pt x="32" y="185"/>
                  </a:lnTo>
                  <a:lnTo>
                    <a:pt x="32" y="183"/>
                  </a:lnTo>
                  <a:lnTo>
                    <a:pt x="34" y="179"/>
                  </a:lnTo>
                  <a:lnTo>
                    <a:pt x="34" y="177"/>
                  </a:lnTo>
                  <a:lnTo>
                    <a:pt x="34" y="175"/>
                  </a:lnTo>
                  <a:lnTo>
                    <a:pt x="36" y="175"/>
                  </a:lnTo>
                  <a:lnTo>
                    <a:pt x="36" y="173"/>
                  </a:lnTo>
                  <a:lnTo>
                    <a:pt x="36" y="171"/>
                  </a:lnTo>
                  <a:lnTo>
                    <a:pt x="36" y="171"/>
                  </a:lnTo>
                  <a:lnTo>
                    <a:pt x="36" y="167"/>
                  </a:lnTo>
                  <a:lnTo>
                    <a:pt x="36" y="165"/>
                  </a:lnTo>
                  <a:lnTo>
                    <a:pt x="36" y="163"/>
                  </a:lnTo>
                  <a:lnTo>
                    <a:pt x="38" y="163"/>
                  </a:lnTo>
                  <a:lnTo>
                    <a:pt x="38" y="161"/>
                  </a:lnTo>
                  <a:lnTo>
                    <a:pt x="38" y="159"/>
                  </a:lnTo>
                  <a:lnTo>
                    <a:pt x="38" y="157"/>
                  </a:lnTo>
                  <a:lnTo>
                    <a:pt x="40" y="155"/>
                  </a:lnTo>
                  <a:lnTo>
                    <a:pt x="40" y="151"/>
                  </a:lnTo>
                  <a:lnTo>
                    <a:pt x="40" y="149"/>
                  </a:lnTo>
                  <a:lnTo>
                    <a:pt x="42" y="149"/>
                  </a:lnTo>
                  <a:lnTo>
                    <a:pt x="42" y="147"/>
                  </a:lnTo>
                  <a:lnTo>
                    <a:pt x="42" y="145"/>
                  </a:lnTo>
                  <a:lnTo>
                    <a:pt x="42" y="143"/>
                  </a:lnTo>
                  <a:lnTo>
                    <a:pt x="44" y="139"/>
                  </a:lnTo>
                  <a:lnTo>
                    <a:pt x="44" y="137"/>
                  </a:lnTo>
                  <a:lnTo>
                    <a:pt x="44" y="135"/>
                  </a:lnTo>
                  <a:lnTo>
                    <a:pt x="46" y="133"/>
                  </a:lnTo>
                  <a:lnTo>
                    <a:pt x="46" y="131"/>
                  </a:lnTo>
                  <a:lnTo>
                    <a:pt x="48" y="127"/>
                  </a:lnTo>
                  <a:lnTo>
                    <a:pt x="48" y="125"/>
                  </a:lnTo>
                  <a:lnTo>
                    <a:pt x="48" y="123"/>
                  </a:lnTo>
                  <a:lnTo>
                    <a:pt x="48" y="123"/>
                  </a:lnTo>
                  <a:lnTo>
                    <a:pt x="50" y="121"/>
                  </a:lnTo>
                  <a:lnTo>
                    <a:pt x="50" y="119"/>
                  </a:lnTo>
                  <a:lnTo>
                    <a:pt x="50" y="117"/>
                  </a:lnTo>
                  <a:lnTo>
                    <a:pt x="50" y="115"/>
                  </a:lnTo>
                  <a:lnTo>
                    <a:pt x="52" y="115"/>
                  </a:lnTo>
                  <a:lnTo>
                    <a:pt x="52" y="113"/>
                  </a:lnTo>
                  <a:lnTo>
                    <a:pt x="52" y="110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4" y="106"/>
                  </a:lnTo>
                  <a:lnTo>
                    <a:pt x="54" y="104"/>
                  </a:lnTo>
                  <a:lnTo>
                    <a:pt x="54" y="102"/>
                  </a:lnTo>
                  <a:lnTo>
                    <a:pt x="54" y="100"/>
                  </a:lnTo>
                  <a:lnTo>
                    <a:pt x="56" y="98"/>
                  </a:lnTo>
                  <a:lnTo>
                    <a:pt x="56" y="96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8"/>
                  </a:lnTo>
                  <a:lnTo>
                    <a:pt x="58" y="86"/>
                  </a:lnTo>
                  <a:lnTo>
                    <a:pt x="60" y="84"/>
                  </a:lnTo>
                  <a:lnTo>
                    <a:pt x="60" y="82"/>
                  </a:lnTo>
                  <a:lnTo>
                    <a:pt x="60" y="80"/>
                  </a:lnTo>
                  <a:lnTo>
                    <a:pt x="60" y="78"/>
                  </a:lnTo>
                  <a:lnTo>
                    <a:pt x="62" y="74"/>
                  </a:lnTo>
                  <a:lnTo>
                    <a:pt x="62" y="74"/>
                  </a:lnTo>
                  <a:lnTo>
                    <a:pt x="62" y="72"/>
                  </a:lnTo>
                  <a:lnTo>
                    <a:pt x="64" y="72"/>
                  </a:lnTo>
                  <a:lnTo>
                    <a:pt x="64" y="70"/>
                  </a:lnTo>
                  <a:lnTo>
                    <a:pt x="64" y="68"/>
                  </a:lnTo>
                  <a:lnTo>
                    <a:pt x="64" y="66"/>
                  </a:lnTo>
                  <a:lnTo>
                    <a:pt x="66" y="64"/>
                  </a:lnTo>
                  <a:lnTo>
                    <a:pt x="66" y="62"/>
                  </a:lnTo>
                  <a:lnTo>
                    <a:pt x="66" y="60"/>
                  </a:lnTo>
                  <a:lnTo>
                    <a:pt x="66" y="58"/>
                  </a:lnTo>
                  <a:lnTo>
                    <a:pt x="68" y="58"/>
                  </a:lnTo>
                  <a:lnTo>
                    <a:pt x="68" y="56"/>
                  </a:lnTo>
                  <a:lnTo>
                    <a:pt x="68" y="54"/>
                  </a:lnTo>
                  <a:lnTo>
                    <a:pt x="68" y="52"/>
                  </a:lnTo>
                  <a:lnTo>
                    <a:pt x="70" y="48"/>
                  </a:lnTo>
                  <a:lnTo>
                    <a:pt x="70" y="46"/>
                  </a:lnTo>
                  <a:lnTo>
                    <a:pt x="70" y="44"/>
                  </a:lnTo>
                  <a:lnTo>
                    <a:pt x="72" y="44"/>
                  </a:lnTo>
                  <a:lnTo>
                    <a:pt x="72" y="42"/>
                  </a:lnTo>
                  <a:lnTo>
                    <a:pt x="72" y="40"/>
                  </a:lnTo>
                  <a:lnTo>
                    <a:pt x="72" y="38"/>
                  </a:lnTo>
                  <a:lnTo>
                    <a:pt x="72" y="36"/>
                  </a:lnTo>
                  <a:lnTo>
                    <a:pt x="74" y="36"/>
                  </a:lnTo>
                  <a:lnTo>
                    <a:pt x="74" y="34"/>
                  </a:lnTo>
                  <a:lnTo>
                    <a:pt x="74" y="32"/>
                  </a:lnTo>
                  <a:lnTo>
                    <a:pt x="74" y="30"/>
                  </a:lnTo>
                  <a:lnTo>
                    <a:pt x="76" y="28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8" y="20"/>
                  </a:lnTo>
                  <a:lnTo>
                    <a:pt x="78" y="18"/>
                  </a:lnTo>
                  <a:lnTo>
                    <a:pt x="80" y="12"/>
                  </a:lnTo>
                  <a:lnTo>
                    <a:pt x="80" y="10"/>
                  </a:lnTo>
                  <a:lnTo>
                    <a:pt x="82" y="8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0" y="4"/>
                  </a:lnTo>
                  <a:lnTo>
                    <a:pt x="92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6" y="8"/>
                  </a:lnTo>
                  <a:lnTo>
                    <a:pt x="108" y="8"/>
                  </a:lnTo>
                  <a:lnTo>
                    <a:pt x="110" y="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3080">
              <a:extLst>
                <a:ext uri="{FF2B5EF4-FFF2-40B4-BE49-F238E27FC236}">
                  <a16:creationId xmlns:a16="http://schemas.microsoft.com/office/drawing/2014/main" id="{C8ED3A2C-105C-54EE-F2EC-BDBBCE96A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688" y="2730500"/>
              <a:ext cx="444500" cy="681038"/>
            </a:xfrm>
            <a:custGeom>
              <a:avLst/>
              <a:gdLst>
                <a:gd name="T0" fmla="*/ 266 w 280"/>
                <a:gd name="T1" fmla="*/ 86 h 429"/>
                <a:gd name="T2" fmla="*/ 278 w 280"/>
                <a:gd name="T3" fmla="*/ 95 h 429"/>
                <a:gd name="T4" fmla="*/ 270 w 280"/>
                <a:gd name="T5" fmla="*/ 119 h 429"/>
                <a:gd name="T6" fmla="*/ 262 w 280"/>
                <a:gd name="T7" fmla="*/ 137 h 429"/>
                <a:gd name="T8" fmla="*/ 256 w 280"/>
                <a:gd name="T9" fmla="*/ 155 h 429"/>
                <a:gd name="T10" fmla="*/ 250 w 280"/>
                <a:gd name="T11" fmla="*/ 177 h 429"/>
                <a:gd name="T12" fmla="*/ 244 w 280"/>
                <a:gd name="T13" fmla="*/ 193 h 429"/>
                <a:gd name="T14" fmla="*/ 236 w 280"/>
                <a:gd name="T15" fmla="*/ 215 h 429"/>
                <a:gd name="T16" fmla="*/ 230 w 280"/>
                <a:gd name="T17" fmla="*/ 231 h 429"/>
                <a:gd name="T18" fmla="*/ 222 w 280"/>
                <a:gd name="T19" fmla="*/ 251 h 429"/>
                <a:gd name="T20" fmla="*/ 214 w 280"/>
                <a:gd name="T21" fmla="*/ 267 h 429"/>
                <a:gd name="T22" fmla="*/ 208 w 280"/>
                <a:gd name="T23" fmla="*/ 285 h 429"/>
                <a:gd name="T24" fmla="*/ 204 w 280"/>
                <a:gd name="T25" fmla="*/ 303 h 429"/>
                <a:gd name="T26" fmla="*/ 196 w 280"/>
                <a:gd name="T27" fmla="*/ 321 h 429"/>
                <a:gd name="T28" fmla="*/ 190 w 280"/>
                <a:gd name="T29" fmla="*/ 337 h 429"/>
                <a:gd name="T30" fmla="*/ 182 w 280"/>
                <a:gd name="T31" fmla="*/ 359 h 429"/>
                <a:gd name="T32" fmla="*/ 176 w 280"/>
                <a:gd name="T33" fmla="*/ 377 h 429"/>
                <a:gd name="T34" fmla="*/ 162 w 280"/>
                <a:gd name="T35" fmla="*/ 385 h 429"/>
                <a:gd name="T36" fmla="*/ 156 w 280"/>
                <a:gd name="T37" fmla="*/ 375 h 429"/>
                <a:gd name="T38" fmla="*/ 144 w 280"/>
                <a:gd name="T39" fmla="*/ 375 h 429"/>
                <a:gd name="T40" fmla="*/ 142 w 280"/>
                <a:gd name="T41" fmla="*/ 385 h 429"/>
                <a:gd name="T42" fmla="*/ 140 w 280"/>
                <a:gd name="T43" fmla="*/ 397 h 429"/>
                <a:gd name="T44" fmla="*/ 136 w 280"/>
                <a:gd name="T45" fmla="*/ 415 h 429"/>
                <a:gd name="T46" fmla="*/ 128 w 280"/>
                <a:gd name="T47" fmla="*/ 429 h 429"/>
                <a:gd name="T48" fmla="*/ 120 w 280"/>
                <a:gd name="T49" fmla="*/ 413 h 429"/>
                <a:gd name="T50" fmla="*/ 112 w 280"/>
                <a:gd name="T51" fmla="*/ 395 h 429"/>
                <a:gd name="T52" fmla="*/ 106 w 280"/>
                <a:gd name="T53" fmla="*/ 381 h 429"/>
                <a:gd name="T54" fmla="*/ 98 w 280"/>
                <a:gd name="T55" fmla="*/ 363 h 429"/>
                <a:gd name="T56" fmla="*/ 90 w 280"/>
                <a:gd name="T57" fmla="*/ 349 h 429"/>
                <a:gd name="T58" fmla="*/ 82 w 280"/>
                <a:gd name="T59" fmla="*/ 331 h 429"/>
                <a:gd name="T60" fmla="*/ 74 w 280"/>
                <a:gd name="T61" fmla="*/ 313 h 429"/>
                <a:gd name="T62" fmla="*/ 66 w 280"/>
                <a:gd name="T63" fmla="*/ 295 h 429"/>
                <a:gd name="T64" fmla="*/ 58 w 280"/>
                <a:gd name="T65" fmla="*/ 275 h 429"/>
                <a:gd name="T66" fmla="*/ 50 w 280"/>
                <a:gd name="T67" fmla="*/ 257 h 429"/>
                <a:gd name="T68" fmla="*/ 42 w 280"/>
                <a:gd name="T69" fmla="*/ 241 h 429"/>
                <a:gd name="T70" fmla="*/ 36 w 280"/>
                <a:gd name="T71" fmla="*/ 227 h 429"/>
                <a:gd name="T72" fmla="*/ 28 w 280"/>
                <a:gd name="T73" fmla="*/ 209 h 429"/>
                <a:gd name="T74" fmla="*/ 18 w 280"/>
                <a:gd name="T75" fmla="*/ 187 h 429"/>
                <a:gd name="T76" fmla="*/ 10 w 280"/>
                <a:gd name="T77" fmla="*/ 167 h 429"/>
                <a:gd name="T78" fmla="*/ 2 w 280"/>
                <a:gd name="T79" fmla="*/ 149 h 429"/>
                <a:gd name="T80" fmla="*/ 4 w 280"/>
                <a:gd name="T81" fmla="*/ 133 h 429"/>
                <a:gd name="T82" fmla="*/ 10 w 280"/>
                <a:gd name="T83" fmla="*/ 119 h 429"/>
                <a:gd name="T84" fmla="*/ 18 w 280"/>
                <a:gd name="T85" fmla="*/ 101 h 429"/>
                <a:gd name="T86" fmla="*/ 30 w 280"/>
                <a:gd name="T87" fmla="*/ 80 h 429"/>
                <a:gd name="T88" fmla="*/ 40 w 280"/>
                <a:gd name="T89" fmla="*/ 56 h 429"/>
                <a:gd name="T90" fmla="*/ 50 w 280"/>
                <a:gd name="T91" fmla="*/ 40 h 429"/>
                <a:gd name="T92" fmla="*/ 58 w 280"/>
                <a:gd name="T93" fmla="*/ 20 h 429"/>
                <a:gd name="T94" fmla="*/ 64 w 280"/>
                <a:gd name="T95" fmla="*/ 4 h 429"/>
                <a:gd name="T96" fmla="*/ 82 w 280"/>
                <a:gd name="T97" fmla="*/ 8 h 429"/>
                <a:gd name="T98" fmla="*/ 100 w 280"/>
                <a:gd name="T99" fmla="*/ 16 h 429"/>
                <a:gd name="T100" fmla="*/ 116 w 280"/>
                <a:gd name="T101" fmla="*/ 24 h 429"/>
                <a:gd name="T102" fmla="*/ 134 w 280"/>
                <a:gd name="T103" fmla="*/ 30 h 429"/>
                <a:gd name="T104" fmla="*/ 152 w 280"/>
                <a:gd name="T105" fmla="*/ 40 h 429"/>
                <a:gd name="T106" fmla="*/ 166 w 280"/>
                <a:gd name="T107" fmla="*/ 46 h 429"/>
                <a:gd name="T108" fmla="*/ 184 w 280"/>
                <a:gd name="T109" fmla="*/ 50 h 429"/>
                <a:gd name="T110" fmla="*/ 198 w 280"/>
                <a:gd name="T111" fmla="*/ 58 h 429"/>
                <a:gd name="T112" fmla="*/ 214 w 280"/>
                <a:gd name="T113" fmla="*/ 64 h 429"/>
                <a:gd name="T114" fmla="*/ 234 w 280"/>
                <a:gd name="T115" fmla="*/ 72 h 429"/>
                <a:gd name="T116" fmla="*/ 252 w 280"/>
                <a:gd name="T117" fmla="*/ 8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0" h="429">
                  <a:moveTo>
                    <a:pt x="252" y="80"/>
                  </a:moveTo>
                  <a:lnTo>
                    <a:pt x="254" y="80"/>
                  </a:lnTo>
                  <a:lnTo>
                    <a:pt x="256" y="80"/>
                  </a:lnTo>
                  <a:lnTo>
                    <a:pt x="256" y="82"/>
                  </a:lnTo>
                  <a:lnTo>
                    <a:pt x="258" y="82"/>
                  </a:lnTo>
                  <a:lnTo>
                    <a:pt x="260" y="82"/>
                  </a:lnTo>
                  <a:lnTo>
                    <a:pt x="260" y="84"/>
                  </a:lnTo>
                  <a:lnTo>
                    <a:pt x="262" y="84"/>
                  </a:lnTo>
                  <a:lnTo>
                    <a:pt x="264" y="84"/>
                  </a:lnTo>
                  <a:lnTo>
                    <a:pt x="266" y="84"/>
                  </a:lnTo>
                  <a:lnTo>
                    <a:pt x="266" y="86"/>
                  </a:lnTo>
                  <a:lnTo>
                    <a:pt x="268" y="86"/>
                  </a:lnTo>
                  <a:lnTo>
                    <a:pt x="270" y="86"/>
                  </a:lnTo>
                  <a:lnTo>
                    <a:pt x="272" y="88"/>
                  </a:lnTo>
                  <a:lnTo>
                    <a:pt x="274" y="88"/>
                  </a:lnTo>
                  <a:lnTo>
                    <a:pt x="276" y="88"/>
                  </a:lnTo>
                  <a:lnTo>
                    <a:pt x="278" y="90"/>
                  </a:lnTo>
                  <a:lnTo>
                    <a:pt x="280" y="90"/>
                  </a:lnTo>
                  <a:lnTo>
                    <a:pt x="280" y="93"/>
                  </a:lnTo>
                  <a:lnTo>
                    <a:pt x="280" y="95"/>
                  </a:lnTo>
                  <a:lnTo>
                    <a:pt x="278" y="95"/>
                  </a:lnTo>
                  <a:lnTo>
                    <a:pt x="278" y="95"/>
                  </a:lnTo>
                  <a:lnTo>
                    <a:pt x="278" y="97"/>
                  </a:lnTo>
                  <a:lnTo>
                    <a:pt x="276" y="101"/>
                  </a:lnTo>
                  <a:lnTo>
                    <a:pt x="276" y="103"/>
                  </a:lnTo>
                  <a:lnTo>
                    <a:pt x="274" y="109"/>
                  </a:lnTo>
                  <a:lnTo>
                    <a:pt x="272" y="109"/>
                  </a:lnTo>
                  <a:lnTo>
                    <a:pt x="272" y="111"/>
                  </a:lnTo>
                  <a:lnTo>
                    <a:pt x="272" y="113"/>
                  </a:lnTo>
                  <a:lnTo>
                    <a:pt x="272" y="115"/>
                  </a:lnTo>
                  <a:lnTo>
                    <a:pt x="270" y="115"/>
                  </a:lnTo>
                  <a:lnTo>
                    <a:pt x="270" y="117"/>
                  </a:lnTo>
                  <a:lnTo>
                    <a:pt x="270" y="119"/>
                  </a:lnTo>
                  <a:lnTo>
                    <a:pt x="268" y="121"/>
                  </a:lnTo>
                  <a:lnTo>
                    <a:pt x="268" y="123"/>
                  </a:lnTo>
                  <a:lnTo>
                    <a:pt x="268" y="125"/>
                  </a:lnTo>
                  <a:lnTo>
                    <a:pt x="266" y="125"/>
                  </a:lnTo>
                  <a:lnTo>
                    <a:pt x="266" y="127"/>
                  </a:lnTo>
                  <a:lnTo>
                    <a:pt x="266" y="129"/>
                  </a:lnTo>
                  <a:lnTo>
                    <a:pt x="264" y="131"/>
                  </a:lnTo>
                  <a:lnTo>
                    <a:pt x="264" y="133"/>
                  </a:lnTo>
                  <a:lnTo>
                    <a:pt x="264" y="135"/>
                  </a:lnTo>
                  <a:lnTo>
                    <a:pt x="264" y="137"/>
                  </a:lnTo>
                  <a:lnTo>
                    <a:pt x="262" y="137"/>
                  </a:lnTo>
                  <a:lnTo>
                    <a:pt x="262" y="139"/>
                  </a:lnTo>
                  <a:lnTo>
                    <a:pt x="262" y="141"/>
                  </a:lnTo>
                  <a:lnTo>
                    <a:pt x="260" y="143"/>
                  </a:lnTo>
                  <a:lnTo>
                    <a:pt x="260" y="143"/>
                  </a:lnTo>
                  <a:lnTo>
                    <a:pt x="260" y="145"/>
                  </a:lnTo>
                  <a:lnTo>
                    <a:pt x="258" y="147"/>
                  </a:lnTo>
                  <a:lnTo>
                    <a:pt x="258" y="149"/>
                  </a:lnTo>
                  <a:lnTo>
                    <a:pt x="258" y="151"/>
                  </a:lnTo>
                  <a:lnTo>
                    <a:pt x="256" y="151"/>
                  </a:lnTo>
                  <a:lnTo>
                    <a:pt x="256" y="153"/>
                  </a:lnTo>
                  <a:lnTo>
                    <a:pt x="256" y="155"/>
                  </a:lnTo>
                  <a:lnTo>
                    <a:pt x="254" y="157"/>
                  </a:lnTo>
                  <a:lnTo>
                    <a:pt x="254" y="159"/>
                  </a:lnTo>
                  <a:lnTo>
                    <a:pt x="252" y="163"/>
                  </a:lnTo>
                  <a:lnTo>
                    <a:pt x="252" y="165"/>
                  </a:lnTo>
                  <a:lnTo>
                    <a:pt x="252" y="167"/>
                  </a:lnTo>
                  <a:lnTo>
                    <a:pt x="252" y="167"/>
                  </a:lnTo>
                  <a:lnTo>
                    <a:pt x="252" y="169"/>
                  </a:lnTo>
                  <a:lnTo>
                    <a:pt x="252" y="171"/>
                  </a:lnTo>
                  <a:lnTo>
                    <a:pt x="252" y="173"/>
                  </a:lnTo>
                  <a:lnTo>
                    <a:pt x="250" y="175"/>
                  </a:lnTo>
                  <a:lnTo>
                    <a:pt x="250" y="177"/>
                  </a:lnTo>
                  <a:lnTo>
                    <a:pt x="250" y="179"/>
                  </a:lnTo>
                  <a:lnTo>
                    <a:pt x="248" y="179"/>
                  </a:lnTo>
                  <a:lnTo>
                    <a:pt x="248" y="181"/>
                  </a:lnTo>
                  <a:lnTo>
                    <a:pt x="248" y="183"/>
                  </a:lnTo>
                  <a:lnTo>
                    <a:pt x="246" y="185"/>
                  </a:lnTo>
                  <a:lnTo>
                    <a:pt x="246" y="187"/>
                  </a:lnTo>
                  <a:lnTo>
                    <a:pt x="246" y="189"/>
                  </a:lnTo>
                  <a:lnTo>
                    <a:pt x="244" y="189"/>
                  </a:lnTo>
                  <a:lnTo>
                    <a:pt x="244" y="189"/>
                  </a:lnTo>
                  <a:lnTo>
                    <a:pt x="244" y="191"/>
                  </a:lnTo>
                  <a:lnTo>
                    <a:pt x="244" y="193"/>
                  </a:lnTo>
                  <a:lnTo>
                    <a:pt x="242" y="193"/>
                  </a:lnTo>
                  <a:lnTo>
                    <a:pt x="242" y="197"/>
                  </a:lnTo>
                  <a:lnTo>
                    <a:pt x="242" y="199"/>
                  </a:lnTo>
                  <a:lnTo>
                    <a:pt x="240" y="199"/>
                  </a:lnTo>
                  <a:lnTo>
                    <a:pt x="240" y="201"/>
                  </a:lnTo>
                  <a:lnTo>
                    <a:pt x="240" y="203"/>
                  </a:lnTo>
                  <a:lnTo>
                    <a:pt x="238" y="205"/>
                  </a:lnTo>
                  <a:lnTo>
                    <a:pt x="238" y="207"/>
                  </a:lnTo>
                  <a:lnTo>
                    <a:pt x="236" y="211"/>
                  </a:lnTo>
                  <a:lnTo>
                    <a:pt x="236" y="213"/>
                  </a:lnTo>
                  <a:lnTo>
                    <a:pt x="236" y="215"/>
                  </a:lnTo>
                  <a:lnTo>
                    <a:pt x="234" y="215"/>
                  </a:lnTo>
                  <a:lnTo>
                    <a:pt x="234" y="217"/>
                  </a:lnTo>
                  <a:lnTo>
                    <a:pt x="234" y="219"/>
                  </a:lnTo>
                  <a:lnTo>
                    <a:pt x="234" y="221"/>
                  </a:lnTo>
                  <a:lnTo>
                    <a:pt x="232" y="221"/>
                  </a:lnTo>
                  <a:lnTo>
                    <a:pt x="232" y="223"/>
                  </a:lnTo>
                  <a:lnTo>
                    <a:pt x="232" y="225"/>
                  </a:lnTo>
                  <a:lnTo>
                    <a:pt x="230" y="225"/>
                  </a:lnTo>
                  <a:lnTo>
                    <a:pt x="230" y="227"/>
                  </a:lnTo>
                  <a:lnTo>
                    <a:pt x="230" y="229"/>
                  </a:lnTo>
                  <a:lnTo>
                    <a:pt x="230" y="231"/>
                  </a:lnTo>
                  <a:lnTo>
                    <a:pt x="228" y="235"/>
                  </a:lnTo>
                  <a:lnTo>
                    <a:pt x="228" y="237"/>
                  </a:lnTo>
                  <a:lnTo>
                    <a:pt x="226" y="237"/>
                  </a:lnTo>
                  <a:lnTo>
                    <a:pt x="226" y="237"/>
                  </a:lnTo>
                  <a:lnTo>
                    <a:pt x="226" y="239"/>
                  </a:lnTo>
                  <a:lnTo>
                    <a:pt x="224" y="241"/>
                  </a:lnTo>
                  <a:lnTo>
                    <a:pt x="224" y="243"/>
                  </a:lnTo>
                  <a:lnTo>
                    <a:pt x="224" y="245"/>
                  </a:lnTo>
                  <a:lnTo>
                    <a:pt x="222" y="247"/>
                  </a:lnTo>
                  <a:lnTo>
                    <a:pt x="222" y="249"/>
                  </a:lnTo>
                  <a:lnTo>
                    <a:pt x="222" y="251"/>
                  </a:lnTo>
                  <a:lnTo>
                    <a:pt x="220" y="251"/>
                  </a:lnTo>
                  <a:lnTo>
                    <a:pt x="220" y="253"/>
                  </a:lnTo>
                  <a:lnTo>
                    <a:pt x="220" y="255"/>
                  </a:lnTo>
                  <a:lnTo>
                    <a:pt x="218" y="257"/>
                  </a:lnTo>
                  <a:lnTo>
                    <a:pt x="218" y="259"/>
                  </a:lnTo>
                  <a:lnTo>
                    <a:pt x="218" y="261"/>
                  </a:lnTo>
                  <a:lnTo>
                    <a:pt x="216" y="261"/>
                  </a:lnTo>
                  <a:lnTo>
                    <a:pt x="216" y="263"/>
                  </a:lnTo>
                  <a:lnTo>
                    <a:pt x="216" y="265"/>
                  </a:lnTo>
                  <a:lnTo>
                    <a:pt x="216" y="267"/>
                  </a:lnTo>
                  <a:lnTo>
                    <a:pt x="214" y="267"/>
                  </a:lnTo>
                  <a:lnTo>
                    <a:pt x="214" y="269"/>
                  </a:lnTo>
                  <a:lnTo>
                    <a:pt x="214" y="271"/>
                  </a:lnTo>
                  <a:lnTo>
                    <a:pt x="214" y="273"/>
                  </a:lnTo>
                  <a:lnTo>
                    <a:pt x="212" y="273"/>
                  </a:lnTo>
                  <a:lnTo>
                    <a:pt x="212" y="275"/>
                  </a:lnTo>
                  <a:lnTo>
                    <a:pt x="212" y="277"/>
                  </a:lnTo>
                  <a:lnTo>
                    <a:pt x="210" y="279"/>
                  </a:lnTo>
                  <a:lnTo>
                    <a:pt x="210" y="281"/>
                  </a:lnTo>
                  <a:lnTo>
                    <a:pt x="210" y="283"/>
                  </a:lnTo>
                  <a:lnTo>
                    <a:pt x="208" y="285"/>
                  </a:lnTo>
                  <a:lnTo>
                    <a:pt x="208" y="285"/>
                  </a:lnTo>
                  <a:lnTo>
                    <a:pt x="208" y="287"/>
                  </a:lnTo>
                  <a:lnTo>
                    <a:pt x="206" y="289"/>
                  </a:lnTo>
                  <a:lnTo>
                    <a:pt x="206" y="291"/>
                  </a:lnTo>
                  <a:lnTo>
                    <a:pt x="206" y="293"/>
                  </a:lnTo>
                  <a:lnTo>
                    <a:pt x="204" y="293"/>
                  </a:lnTo>
                  <a:lnTo>
                    <a:pt x="204" y="295"/>
                  </a:lnTo>
                  <a:lnTo>
                    <a:pt x="204" y="297"/>
                  </a:lnTo>
                  <a:lnTo>
                    <a:pt x="204" y="299"/>
                  </a:lnTo>
                  <a:lnTo>
                    <a:pt x="204" y="299"/>
                  </a:lnTo>
                  <a:lnTo>
                    <a:pt x="204" y="301"/>
                  </a:lnTo>
                  <a:lnTo>
                    <a:pt x="204" y="303"/>
                  </a:lnTo>
                  <a:lnTo>
                    <a:pt x="202" y="303"/>
                  </a:lnTo>
                  <a:lnTo>
                    <a:pt x="202" y="305"/>
                  </a:lnTo>
                  <a:lnTo>
                    <a:pt x="202" y="307"/>
                  </a:lnTo>
                  <a:lnTo>
                    <a:pt x="202" y="309"/>
                  </a:lnTo>
                  <a:lnTo>
                    <a:pt x="200" y="309"/>
                  </a:lnTo>
                  <a:lnTo>
                    <a:pt x="200" y="311"/>
                  </a:lnTo>
                  <a:lnTo>
                    <a:pt x="200" y="313"/>
                  </a:lnTo>
                  <a:lnTo>
                    <a:pt x="198" y="315"/>
                  </a:lnTo>
                  <a:lnTo>
                    <a:pt x="198" y="317"/>
                  </a:lnTo>
                  <a:lnTo>
                    <a:pt x="198" y="319"/>
                  </a:lnTo>
                  <a:lnTo>
                    <a:pt x="196" y="321"/>
                  </a:lnTo>
                  <a:lnTo>
                    <a:pt x="196" y="323"/>
                  </a:lnTo>
                  <a:lnTo>
                    <a:pt x="196" y="325"/>
                  </a:lnTo>
                  <a:lnTo>
                    <a:pt x="194" y="325"/>
                  </a:lnTo>
                  <a:lnTo>
                    <a:pt x="194" y="327"/>
                  </a:lnTo>
                  <a:lnTo>
                    <a:pt x="194" y="329"/>
                  </a:lnTo>
                  <a:lnTo>
                    <a:pt x="194" y="331"/>
                  </a:lnTo>
                  <a:lnTo>
                    <a:pt x="192" y="331"/>
                  </a:lnTo>
                  <a:lnTo>
                    <a:pt x="192" y="333"/>
                  </a:lnTo>
                  <a:lnTo>
                    <a:pt x="192" y="333"/>
                  </a:lnTo>
                  <a:lnTo>
                    <a:pt x="190" y="335"/>
                  </a:lnTo>
                  <a:lnTo>
                    <a:pt x="190" y="337"/>
                  </a:lnTo>
                  <a:lnTo>
                    <a:pt x="190" y="339"/>
                  </a:lnTo>
                  <a:lnTo>
                    <a:pt x="190" y="341"/>
                  </a:lnTo>
                  <a:lnTo>
                    <a:pt x="188" y="341"/>
                  </a:lnTo>
                  <a:lnTo>
                    <a:pt x="188" y="343"/>
                  </a:lnTo>
                  <a:lnTo>
                    <a:pt x="188" y="345"/>
                  </a:lnTo>
                  <a:lnTo>
                    <a:pt x="186" y="347"/>
                  </a:lnTo>
                  <a:lnTo>
                    <a:pt x="186" y="349"/>
                  </a:lnTo>
                  <a:lnTo>
                    <a:pt x="186" y="351"/>
                  </a:lnTo>
                  <a:lnTo>
                    <a:pt x="184" y="355"/>
                  </a:lnTo>
                  <a:lnTo>
                    <a:pt x="182" y="357"/>
                  </a:lnTo>
                  <a:lnTo>
                    <a:pt x="182" y="359"/>
                  </a:lnTo>
                  <a:lnTo>
                    <a:pt x="182" y="361"/>
                  </a:lnTo>
                  <a:lnTo>
                    <a:pt x="182" y="363"/>
                  </a:lnTo>
                  <a:lnTo>
                    <a:pt x="180" y="363"/>
                  </a:lnTo>
                  <a:lnTo>
                    <a:pt x="180" y="365"/>
                  </a:lnTo>
                  <a:lnTo>
                    <a:pt x="180" y="367"/>
                  </a:lnTo>
                  <a:lnTo>
                    <a:pt x="180" y="369"/>
                  </a:lnTo>
                  <a:lnTo>
                    <a:pt x="178" y="369"/>
                  </a:lnTo>
                  <a:lnTo>
                    <a:pt x="178" y="371"/>
                  </a:lnTo>
                  <a:lnTo>
                    <a:pt x="178" y="373"/>
                  </a:lnTo>
                  <a:lnTo>
                    <a:pt x="176" y="375"/>
                  </a:lnTo>
                  <a:lnTo>
                    <a:pt x="176" y="377"/>
                  </a:lnTo>
                  <a:lnTo>
                    <a:pt x="174" y="379"/>
                  </a:lnTo>
                  <a:lnTo>
                    <a:pt x="174" y="381"/>
                  </a:lnTo>
                  <a:lnTo>
                    <a:pt x="172" y="381"/>
                  </a:lnTo>
                  <a:lnTo>
                    <a:pt x="172" y="381"/>
                  </a:lnTo>
                  <a:lnTo>
                    <a:pt x="170" y="381"/>
                  </a:lnTo>
                  <a:lnTo>
                    <a:pt x="170" y="383"/>
                  </a:lnTo>
                  <a:lnTo>
                    <a:pt x="168" y="383"/>
                  </a:lnTo>
                  <a:lnTo>
                    <a:pt x="168" y="385"/>
                  </a:lnTo>
                  <a:lnTo>
                    <a:pt x="166" y="385"/>
                  </a:lnTo>
                  <a:lnTo>
                    <a:pt x="164" y="385"/>
                  </a:lnTo>
                  <a:lnTo>
                    <a:pt x="162" y="385"/>
                  </a:lnTo>
                  <a:lnTo>
                    <a:pt x="162" y="383"/>
                  </a:lnTo>
                  <a:lnTo>
                    <a:pt x="162" y="381"/>
                  </a:lnTo>
                  <a:lnTo>
                    <a:pt x="160" y="381"/>
                  </a:lnTo>
                  <a:lnTo>
                    <a:pt x="162" y="381"/>
                  </a:lnTo>
                  <a:lnTo>
                    <a:pt x="162" y="381"/>
                  </a:lnTo>
                  <a:lnTo>
                    <a:pt x="160" y="379"/>
                  </a:lnTo>
                  <a:lnTo>
                    <a:pt x="160" y="377"/>
                  </a:lnTo>
                  <a:lnTo>
                    <a:pt x="158" y="377"/>
                  </a:lnTo>
                  <a:lnTo>
                    <a:pt x="156" y="377"/>
                  </a:lnTo>
                  <a:lnTo>
                    <a:pt x="156" y="377"/>
                  </a:lnTo>
                  <a:lnTo>
                    <a:pt x="156" y="375"/>
                  </a:lnTo>
                  <a:lnTo>
                    <a:pt x="154" y="375"/>
                  </a:lnTo>
                  <a:lnTo>
                    <a:pt x="154" y="373"/>
                  </a:lnTo>
                  <a:lnTo>
                    <a:pt x="152" y="373"/>
                  </a:lnTo>
                  <a:lnTo>
                    <a:pt x="152" y="375"/>
                  </a:lnTo>
                  <a:lnTo>
                    <a:pt x="152" y="373"/>
                  </a:lnTo>
                  <a:lnTo>
                    <a:pt x="150" y="373"/>
                  </a:lnTo>
                  <a:lnTo>
                    <a:pt x="150" y="375"/>
                  </a:lnTo>
                  <a:lnTo>
                    <a:pt x="148" y="375"/>
                  </a:lnTo>
                  <a:lnTo>
                    <a:pt x="148" y="373"/>
                  </a:lnTo>
                  <a:lnTo>
                    <a:pt x="146" y="373"/>
                  </a:lnTo>
                  <a:lnTo>
                    <a:pt x="144" y="375"/>
                  </a:lnTo>
                  <a:lnTo>
                    <a:pt x="144" y="377"/>
                  </a:lnTo>
                  <a:lnTo>
                    <a:pt x="144" y="379"/>
                  </a:lnTo>
                  <a:lnTo>
                    <a:pt x="142" y="379"/>
                  </a:lnTo>
                  <a:lnTo>
                    <a:pt x="142" y="381"/>
                  </a:lnTo>
                  <a:lnTo>
                    <a:pt x="144" y="381"/>
                  </a:lnTo>
                  <a:lnTo>
                    <a:pt x="142" y="381"/>
                  </a:lnTo>
                  <a:lnTo>
                    <a:pt x="142" y="381"/>
                  </a:lnTo>
                  <a:lnTo>
                    <a:pt x="144" y="381"/>
                  </a:lnTo>
                  <a:lnTo>
                    <a:pt x="144" y="383"/>
                  </a:lnTo>
                  <a:lnTo>
                    <a:pt x="144" y="385"/>
                  </a:lnTo>
                  <a:lnTo>
                    <a:pt x="142" y="385"/>
                  </a:lnTo>
                  <a:lnTo>
                    <a:pt x="142" y="387"/>
                  </a:lnTo>
                  <a:lnTo>
                    <a:pt x="140" y="387"/>
                  </a:lnTo>
                  <a:lnTo>
                    <a:pt x="140" y="389"/>
                  </a:lnTo>
                  <a:lnTo>
                    <a:pt x="142" y="389"/>
                  </a:lnTo>
                  <a:lnTo>
                    <a:pt x="140" y="389"/>
                  </a:lnTo>
                  <a:lnTo>
                    <a:pt x="140" y="391"/>
                  </a:lnTo>
                  <a:lnTo>
                    <a:pt x="140" y="393"/>
                  </a:lnTo>
                  <a:lnTo>
                    <a:pt x="140" y="395"/>
                  </a:lnTo>
                  <a:lnTo>
                    <a:pt x="138" y="395"/>
                  </a:lnTo>
                  <a:lnTo>
                    <a:pt x="138" y="397"/>
                  </a:lnTo>
                  <a:lnTo>
                    <a:pt x="140" y="397"/>
                  </a:lnTo>
                  <a:lnTo>
                    <a:pt x="140" y="399"/>
                  </a:lnTo>
                  <a:lnTo>
                    <a:pt x="138" y="399"/>
                  </a:lnTo>
                  <a:lnTo>
                    <a:pt x="138" y="401"/>
                  </a:lnTo>
                  <a:lnTo>
                    <a:pt x="138" y="403"/>
                  </a:lnTo>
                  <a:lnTo>
                    <a:pt x="136" y="403"/>
                  </a:lnTo>
                  <a:lnTo>
                    <a:pt x="136" y="405"/>
                  </a:lnTo>
                  <a:lnTo>
                    <a:pt x="136" y="407"/>
                  </a:lnTo>
                  <a:lnTo>
                    <a:pt x="136" y="409"/>
                  </a:lnTo>
                  <a:lnTo>
                    <a:pt x="136" y="411"/>
                  </a:lnTo>
                  <a:lnTo>
                    <a:pt x="136" y="413"/>
                  </a:lnTo>
                  <a:lnTo>
                    <a:pt x="136" y="415"/>
                  </a:lnTo>
                  <a:lnTo>
                    <a:pt x="136" y="417"/>
                  </a:lnTo>
                  <a:lnTo>
                    <a:pt x="136" y="419"/>
                  </a:lnTo>
                  <a:lnTo>
                    <a:pt x="134" y="421"/>
                  </a:lnTo>
                  <a:lnTo>
                    <a:pt x="134" y="423"/>
                  </a:lnTo>
                  <a:lnTo>
                    <a:pt x="134" y="425"/>
                  </a:lnTo>
                  <a:lnTo>
                    <a:pt x="132" y="425"/>
                  </a:lnTo>
                  <a:lnTo>
                    <a:pt x="130" y="425"/>
                  </a:lnTo>
                  <a:lnTo>
                    <a:pt x="130" y="427"/>
                  </a:lnTo>
                  <a:lnTo>
                    <a:pt x="130" y="429"/>
                  </a:lnTo>
                  <a:lnTo>
                    <a:pt x="128" y="429"/>
                  </a:lnTo>
                  <a:lnTo>
                    <a:pt x="128" y="429"/>
                  </a:lnTo>
                  <a:lnTo>
                    <a:pt x="128" y="429"/>
                  </a:lnTo>
                  <a:lnTo>
                    <a:pt x="126" y="429"/>
                  </a:lnTo>
                  <a:lnTo>
                    <a:pt x="126" y="427"/>
                  </a:lnTo>
                  <a:lnTo>
                    <a:pt x="126" y="425"/>
                  </a:lnTo>
                  <a:lnTo>
                    <a:pt x="124" y="423"/>
                  </a:lnTo>
                  <a:lnTo>
                    <a:pt x="124" y="421"/>
                  </a:lnTo>
                  <a:lnTo>
                    <a:pt x="122" y="419"/>
                  </a:lnTo>
                  <a:lnTo>
                    <a:pt x="122" y="417"/>
                  </a:lnTo>
                  <a:lnTo>
                    <a:pt x="122" y="415"/>
                  </a:lnTo>
                  <a:lnTo>
                    <a:pt x="120" y="415"/>
                  </a:lnTo>
                  <a:lnTo>
                    <a:pt x="120" y="413"/>
                  </a:lnTo>
                  <a:lnTo>
                    <a:pt x="120" y="411"/>
                  </a:lnTo>
                  <a:lnTo>
                    <a:pt x="118" y="409"/>
                  </a:lnTo>
                  <a:lnTo>
                    <a:pt x="118" y="407"/>
                  </a:lnTo>
                  <a:lnTo>
                    <a:pt x="116" y="405"/>
                  </a:lnTo>
                  <a:lnTo>
                    <a:pt x="116" y="403"/>
                  </a:lnTo>
                  <a:lnTo>
                    <a:pt x="114" y="403"/>
                  </a:lnTo>
                  <a:lnTo>
                    <a:pt x="114" y="401"/>
                  </a:lnTo>
                  <a:lnTo>
                    <a:pt x="114" y="399"/>
                  </a:lnTo>
                  <a:lnTo>
                    <a:pt x="112" y="399"/>
                  </a:lnTo>
                  <a:lnTo>
                    <a:pt x="112" y="397"/>
                  </a:lnTo>
                  <a:lnTo>
                    <a:pt x="112" y="395"/>
                  </a:lnTo>
                  <a:lnTo>
                    <a:pt x="110" y="395"/>
                  </a:lnTo>
                  <a:lnTo>
                    <a:pt x="110" y="393"/>
                  </a:lnTo>
                  <a:lnTo>
                    <a:pt x="110" y="391"/>
                  </a:lnTo>
                  <a:lnTo>
                    <a:pt x="108" y="389"/>
                  </a:lnTo>
                  <a:lnTo>
                    <a:pt x="108" y="387"/>
                  </a:lnTo>
                  <a:lnTo>
                    <a:pt x="108" y="385"/>
                  </a:lnTo>
                  <a:lnTo>
                    <a:pt x="108" y="385"/>
                  </a:lnTo>
                  <a:lnTo>
                    <a:pt x="108" y="383"/>
                  </a:lnTo>
                  <a:lnTo>
                    <a:pt x="108" y="381"/>
                  </a:lnTo>
                  <a:lnTo>
                    <a:pt x="106" y="381"/>
                  </a:lnTo>
                  <a:lnTo>
                    <a:pt x="106" y="381"/>
                  </a:lnTo>
                  <a:lnTo>
                    <a:pt x="106" y="379"/>
                  </a:lnTo>
                  <a:lnTo>
                    <a:pt x="104" y="379"/>
                  </a:lnTo>
                  <a:lnTo>
                    <a:pt x="104" y="377"/>
                  </a:lnTo>
                  <a:lnTo>
                    <a:pt x="104" y="375"/>
                  </a:lnTo>
                  <a:lnTo>
                    <a:pt x="102" y="375"/>
                  </a:lnTo>
                  <a:lnTo>
                    <a:pt x="102" y="373"/>
                  </a:lnTo>
                  <a:lnTo>
                    <a:pt x="102" y="371"/>
                  </a:lnTo>
                  <a:lnTo>
                    <a:pt x="100" y="369"/>
                  </a:lnTo>
                  <a:lnTo>
                    <a:pt x="100" y="367"/>
                  </a:lnTo>
                  <a:lnTo>
                    <a:pt x="98" y="365"/>
                  </a:lnTo>
                  <a:lnTo>
                    <a:pt x="98" y="363"/>
                  </a:lnTo>
                  <a:lnTo>
                    <a:pt x="98" y="361"/>
                  </a:lnTo>
                  <a:lnTo>
                    <a:pt x="96" y="361"/>
                  </a:lnTo>
                  <a:lnTo>
                    <a:pt x="96" y="359"/>
                  </a:lnTo>
                  <a:lnTo>
                    <a:pt x="96" y="357"/>
                  </a:lnTo>
                  <a:lnTo>
                    <a:pt x="94" y="357"/>
                  </a:lnTo>
                  <a:lnTo>
                    <a:pt x="94" y="355"/>
                  </a:lnTo>
                  <a:lnTo>
                    <a:pt x="94" y="353"/>
                  </a:lnTo>
                  <a:lnTo>
                    <a:pt x="92" y="353"/>
                  </a:lnTo>
                  <a:lnTo>
                    <a:pt x="92" y="351"/>
                  </a:lnTo>
                  <a:lnTo>
                    <a:pt x="92" y="349"/>
                  </a:lnTo>
                  <a:lnTo>
                    <a:pt x="90" y="349"/>
                  </a:lnTo>
                  <a:lnTo>
                    <a:pt x="90" y="347"/>
                  </a:lnTo>
                  <a:lnTo>
                    <a:pt x="90" y="345"/>
                  </a:lnTo>
                  <a:lnTo>
                    <a:pt x="88" y="343"/>
                  </a:lnTo>
                  <a:lnTo>
                    <a:pt x="88" y="341"/>
                  </a:lnTo>
                  <a:lnTo>
                    <a:pt x="88" y="339"/>
                  </a:lnTo>
                  <a:lnTo>
                    <a:pt x="86" y="339"/>
                  </a:lnTo>
                  <a:lnTo>
                    <a:pt x="86" y="335"/>
                  </a:lnTo>
                  <a:lnTo>
                    <a:pt x="84" y="335"/>
                  </a:lnTo>
                  <a:lnTo>
                    <a:pt x="84" y="333"/>
                  </a:lnTo>
                  <a:lnTo>
                    <a:pt x="82" y="333"/>
                  </a:lnTo>
                  <a:lnTo>
                    <a:pt x="82" y="331"/>
                  </a:lnTo>
                  <a:lnTo>
                    <a:pt x="80" y="329"/>
                  </a:lnTo>
                  <a:lnTo>
                    <a:pt x="80" y="327"/>
                  </a:lnTo>
                  <a:lnTo>
                    <a:pt x="80" y="325"/>
                  </a:lnTo>
                  <a:lnTo>
                    <a:pt x="78" y="325"/>
                  </a:lnTo>
                  <a:lnTo>
                    <a:pt x="78" y="323"/>
                  </a:lnTo>
                  <a:lnTo>
                    <a:pt x="78" y="321"/>
                  </a:lnTo>
                  <a:lnTo>
                    <a:pt x="76" y="319"/>
                  </a:lnTo>
                  <a:lnTo>
                    <a:pt x="76" y="317"/>
                  </a:lnTo>
                  <a:lnTo>
                    <a:pt x="76" y="315"/>
                  </a:lnTo>
                  <a:lnTo>
                    <a:pt x="74" y="315"/>
                  </a:lnTo>
                  <a:lnTo>
                    <a:pt x="74" y="313"/>
                  </a:lnTo>
                  <a:lnTo>
                    <a:pt x="74" y="311"/>
                  </a:lnTo>
                  <a:lnTo>
                    <a:pt x="72" y="309"/>
                  </a:lnTo>
                  <a:lnTo>
                    <a:pt x="72" y="307"/>
                  </a:lnTo>
                  <a:lnTo>
                    <a:pt x="70" y="307"/>
                  </a:lnTo>
                  <a:lnTo>
                    <a:pt x="70" y="305"/>
                  </a:lnTo>
                  <a:lnTo>
                    <a:pt x="70" y="303"/>
                  </a:lnTo>
                  <a:lnTo>
                    <a:pt x="68" y="301"/>
                  </a:lnTo>
                  <a:lnTo>
                    <a:pt x="68" y="299"/>
                  </a:lnTo>
                  <a:lnTo>
                    <a:pt x="68" y="297"/>
                  </a:lnTo>
                  <a:lnTo>
                    <a:pt x="66" y="297"/>
                  </a:lnTo>
                  <a:lnTo>
                    <a:pt x="66" y="295"/>
                  </a:lnTo>
                  <a:lnTo>
                    <a:pt x="64" y="293"/>
                  </a:lnTo>
                  <a:lnTo>
                    <a:pt x="64" y="291"/>
                  </a:lnTo>
                  <a:lnTo>
                    <a:pt x="64" y="289"/>
                  </a:lnTo>
                  <a:lnTo>
                    <a:pt x="62" y="287"/>
                  </a:lnTo>
                  <a:lnTo>
                    <a:pt x="62" y="285"/>
                  </a:lnTo>
                  <a:lnTo>
                    <a:pt x="60" y="285"/>
                  </a:lnTo>
                  <a:lnTo>
                    <a:pt x="60" y="283"/>
                  </a:lnTo>
                  <a:lnTo>
                    <a:pt x="60" y="281"/>
                  </a:lnTo>
                  <a:lnTo>
                    <a:pt x="60" y="279"/>
                  </a:lnTo>
                  <a:lnTo>
                    <a:pt x="58" y="277"/>
                  </a:lnTo>
                  <a:lnTo>
                    <a:pt x="58" y="275"/>
                  </a:lnTo>
                  <a:lnTo>
                    <a:pt x="58" y="273"/>
                  </a:lnTo>
                  <a:lnTo>
                    <a:pt x="56" y="273"/>
                  </a:lnTo>
                  <a:lnTo>
                    <a:pt x="56" y="271"/>
                  </a:lnTo>
                  <a:lnTo>
                    <a:pt x="56" y="269"/>
                  </a:lnTo>
                  <a:lnTo>
                    <a:pt x="54" y="267"/>
                  </a:lnTo>
                  <a:lnTo>
                    <a:pt x="54" y="265"/>
                  </a:lnTo>
                  <a:lnTo>
                    <a:pt x="54" y="263"/>
                  </a:lnTo>
                  <a:lnTo>
                    <a:pt x="52" y="263"/>
                  </a:lnTo>
                  <a:lnTo>
                    <a:pt x="52" y="261"/>
                  </a:lnTo>
                  <a:lnTo>
                    <a:pt x="52" y="259"/>
                  </a:lnTo>
                  <a:lnTo>
                    <a:pt x="50" y="257"/>
                  </a:lnTo>
                  <a:lnTo>
                    <a:pt x="50" y="255"/>
                  </a:lnTo>
                  <a:lnTo>
                    <a:pt x="48" y="255"/>
                  </a:lnTo>
                  <a:lnTo>
                    <a:pt x="48" y="253"/>
                  </a:lnTo>
                  <a:lnTo>
                    <a:pt x="48" y="251"/>
                  </a:lnTo>
                  <a:lnTo>
                    <a:pt x="46" y="251"/>
                  </a:lnTo>
                  <a:lnTo>
                    <a:pt x="46" y="249"/>
                  </a:lnTo>
                  <a:lnTo>
                    <a:pt x="46" y="247"/>
                  </a:lnTo>
                  <a:lnTo>
                    <a:pt x="44" y="245"/>
                  </a:lnTo>
                  <a:lnTo>
                    <a:pt x="44" y="243"/>
                  </a:lnTo>
                  <a:lnTo>
                    <a:pt x="44" y="241"/>
                  </a:lnTo>
                  <a:lnTo>
                    <a:pt x="42" y="241"/>
                  </a:lnTo>
                  <a:lnTo>
                    <a:pt x="42" y="239"/>
                  </a:lnTo>
                  <a:lnTo>
                    <a:pt x="42" y="237"/>
                  </a:lnTo>
                  <a:lnTo>
                    <a:pt x="40" y="237"/>
                  </a:lnTo>
                  <a:lnTo>
                    <a:pt x="40" y="237"/>
                  </a:lnTo>
                  <a:lnTo>
                    <a:pt x="40" y="235"/>
                  </a:lnTo>
                  <a:lnTo>
                    <a:pt x="38" y="235"/>
                  </a:lnTo>
                  <a:lnTo>
                    <a:pt x="38" y="233"/>
                  </a:lnTo>
                  <a:lnTo>
                    <a:pt x="38" y="231"/>
                  </a:lnTo>
                  <a:lnTo>
                    <a:pt x="38" y="229"/>
                  </a:lnTo>
                  <a:lnTo>
                    <a:pt x="36" y="229"/>
                  </a:lnTo>
                  <a:lnTo>
                    <a:pt x="36" y="227"/>
                  </a:lnTo>
                  <a:lnTo>
                    <a:pt x="36" y="225"/>
                  </a:lnTo>
                  <a:lnTo>
                    <a:pt x="34" y="225"/>
                  </a:lnTo>
                  <a:lnTo>
                    <a:pt x="34" y="223"/>
                  </a:lnTo>
                  <a:lnTo>
                    <a:pt x="34" y="221"/>
                  </a:lnTo>
                  <a:lnTo>
                    <a:pt x="32" y="221"/>
                  </a:lnTo>
                  <a:lnTo>
                    <a:pt x="32" y="219"/>
                  </a:lnTo>
                  <a:lnTo>
                    <a:pt x="32" y="217"/>
                  </a:lnTo>
                  <a:lnTo>
                    <a:pt x="30" y="215"/>
                  </a:lnTo>
                  <a:lnTo>
                    <a:pt x="30" y="213"/>
                  </a:lnTo>
                  <a:lnTo>
                    <a:pt x="28" y="211"/>
                  </a:lnTo>
                  <a:lnTo>
                    <a:pt x="28" y="209"/>
                  </a:lnTo>
                  <a:lnTo>
                    <a:pt x="28" y="207"/>
                  </a:lnTo>
                  <a:lnTo>
                    <a:pt x="26" y="207"/>
                  </a:lnTo>
                  <a:lnTo>
                    <a:pt x="26" y="205"/>
                  </a:lnTo>
                  <a:lnTo>
                    <a:pt x="24" y="201"/>
                  </a:lnTo>
                  <a:lnTo>
                    <a:pt x="24" y="199"/>
                  </a:lnTo>
                  <a:lnTo>
                    <a:pt x="22" y="197"/>
                  </a:lnTo>
                  <a:lnTo>
                    <a:pt x="20" y="193"/>
                  </a:lnTo>
                  <a:lnTo>
                    <a:pt x="20" y="189"/>
                  </a:lnTo>
                  <a:lnTo>
                    <a:pt x="18" y="189"/>
                  </a:lnTo>
                  <a:lnTo>
                    <a:pt x="18" y="189"/>
                  </a:lnTo>
                  <a:lnTo>
                    <a:pt x="18" y="187"/>
                  </a:lnTo>
                  <a:lnTo>
                    <a:pt x="16" y="185"/>
                  </a:lnTo>
                  <a:lnTo>
                    <a:pt x="16" y="183"/>
                  </a:lnTo>
                  <a:lnTo>
                    <a:pt x="14" y="181"/>
                  </a:lnTo>
                  <a:lnTo>
                    <a:pt x="14" y="179"/>
                  </a:lnTo>
                  <a:lnTo>
                    <a:pt x="14" y="177"/>
                  </a:lnTo>
                  <a:lnTo>
                    <a:pt x="12" y="177"/>
                  </a:lnTo>
                  <a:lnTo>
                    <a:pt x="12" y="175"/>
                  </a:lnTo>
                  <a:lnTo>
                    <a:pt x="10" y="173"/>
                  </a:lnTo>
                  <a:lnTo>
                    <a:pt x="10" y="171"/>
                  </a:lnTo>
                  <a:lnTo>
                    <a:pt x="10" y="169"/>
                  </a:lnTo>
                  <a:lnTo>
                    <a:pt x="10" y="167"/>
                  </a:lnTo>
                  <a:lnTo>
                    <a:pt x="10" y="165"/>
                  </a:lnTo>
                  <a:lnTo>
                    <a:pt x="8" y="163"/>
                  </a:lnTo>
                  <a:lnTo>
                    <a:pt x="8" y="161"/>
                  </a:lnTo>
                  <a:lnTo>
                    <a:pt x="8" y="159"/>
                  </a:lnTo>
                  <a:lnTo>
                    <a:pt x="6" y="159"/>
                  </a:lnTo>
                  <a:lnTo>
                    <a:pt x="6" y="157"/>
                  </a:lnTo>
                  <a:lnTo>
                    <a:pt x="6" y="155"/>
                  </a:lnTo>
                  <a:lnTo>
                    <a:pt x="4" y="155"/>
                  </a:lnTo>
                  <a:lnTo>
                    <a:pt x="4" y="153"/>
                  </a:lnTo>
                  <a:lnTo>
                    <a:pt x="4" y="151"/>
                  </a:lnTo>
                  <a:lnTo>
                    <a:pt x="2" y="149"/>
                  </a:lnTo>
                  <a:lnTo>
                    <a:pt x="2" y="147"/>
                  </a:lnTo>
                  <a:lnTo>
                    <a:pt x="2" y="145"/>
                  </a:lnTo>
                  <a:lnTo>
                    <a:pt x="0" y="145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2" y="141"/>
                  </a:lnTo>
                  <a:lnTo>
                    <a:pt x="2" y="139"/>
                  </a:lnTo>
                  <a:lnTo>
                    <a:pt x="2" y="137"/>
                  </a:lnTo>
                  <a:lnTo>
                    <a:pt x="4" y="137"/>
                  </a:lnTo>
                  <a:lnTo>
                    <a:pt x="4" y="135"/>
                  </a:lnTo>
                  <a:lnTo>
                    <a:pt x="4" y="133"/>
                  </a:lnTo>
                  <a:lnTo>
                    <a:pt x="6" y="133"/>
                  </a:lnTo>
                  <a:lnTo>
                    <a:pt x="6" y="131"/>
                  </a:lnTo>
                  <a:lnTo>
                    <a:pt x="6" y="129"/>
                  </a:lnTo>
                  <a:lnTo>
                    <a:pt x="8" y="129"/>
                  </a:lnTo>
                  <a:lnTo>
                    <a:pt x="8" y="127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0" y="123"/>
                  </a:lnTo>
                  <a:lnTo>
                    <a:pt x="10" y="121"/>
                  </a:lnTo>
                  <a:lnTo>
                    <a:pt x="10" y="121"/>
                  </a:lnTo>
                  <a:lnTo>
                    <a:pt x="10" y="119"/>
                  </a:lnTo>
                  <a:lnTo>
                    <a:pt x="10" y="117"/>
                  </a:lnTo>
                  <a:lnTo>
                    <a:pt x="12" y="115"/>
                  </a:lnTo>
                  <a:lnTo>
                    <a:pt x="12" y="113"/>
                  </a:lnTo>
                  <a:lnTo>
                    <a:pt x="14" y="113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6" y="107"/>
                  </a:lnTo>
                  <a:lnTo>
                    <a:pt x="16" y="105"/>
                  </a:lnTo>
                  <a:lnTo>
                    <a:pt x="18" y="105"/>
                  </a:lnTo>
                  <a:lnTo>
                    <a:pt x="18" y="103"/>
                  </a:lnTo>
                  <a:lnTo>
                    <a:pt x="18" y="101"/>
                  </a:lnTo>
                  <a:lnTo>
                    <a:pt x="20" y="99"/>
                  </a:lnTo>
                  <a:lnTo>
                    <a:pt x="20" y="97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4" y="93"/>
                  </a:lnTo>
                  <a:lnTo>
                    <a:pt x="24" y="90"/>
                  </a:lnTo>
                  <a:lnTo>
                    <a:pt x="26" y="88"/>
                  </a:lnTo>
                  <a:lnTo>
                    <a:pt x="26" y="86"/>
                  </a:lnTo>
                  <a:lnTo>
                    <a:pt x="28" y="84"/>
                  </a:lnTo>
                  <a:lnTo>
                    <a:pt x="28" y="82"/>
                  </a:lnTo>
                  <a:lnTo>
                    <a:pt x="30" y="80"/>
                  </a:lnTo>
                  <a:lnTo>
                    <a:pt x="32" y="74"/>
                  </a:lnTo>
                  <a:lnTo>
                    <a:pt x="34" y="72"/>
                  </a:lnTo>
                  <a:lnTo>
                    <a:pt x="34" y="70"/>
                  </a:lnTo>
                  <a:lnTo>
                    <a:pt x="34" y="68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4"/>
                  </a:lnTo>
                  <a:lnTo>
                    <a:pt x="38" y="62"/>
                  </a:lnTo>
                  <a:lnTo>
                    <a:pt x="38" y="60"/>
                  </a:lnTo>
                  <a:lnTo>
                    <a:pt x="40" y="58"/>
                  </a:lnTo>
                  <a:lnTo>
                    <a:pt x="40" y="56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4" y="48"/>
                  </a:lnTo>
                  <a:lnTo>
                    <a:pt x="44" y="46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48" y="42"/>
                  </a:lnTo>
                  <a:lnTo>
                    <a:pt x="48" y="40"/>
                  </a:lnTo>
                  <a:lnTo>
                    <a:pt x="50" y="40"/>
                  </a:lnTo>
                  <a:lnTo>
                    <a:pt x="50" y="38"/>
                  </a:lnTo>
                  <a:lnTo>
                    <a:pt x="50" y="36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6" y="26"/>
                  </a:lnTo>
                  <a:lnTo>
                    <a:pt x="56" y="24"/>
                  </a:lnTo>
                  <a:lnTo>
                    <a:pt x="58" y="22"/>
                  </a:lnTo>
                  <a:lnTo>
                    <a:pt x="58" y="20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2" y="10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4" y="6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2" y="8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4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8"/>
                  </a:lnTo>
                  <a:lnTo>
                    <a:pt x="106" y="18"/>
                  </a:lnTo>
                  <a:lnTo>
                    <a:pt x="108" y="18"/>
                  </a:lnTo>
                  <a:lnTo>
                    <a:pt x="108" y="20"/>
                  </a:lnTo>
                  <a:lnTo>
                    <a:pt x="108" y="20"/>
                  </a:lnTo>
                  <a:lnTo>
                    <a:pt x="110" y="20"/>
                  </a:lnTo>
                  <a:lnTo>
                    <a:pt x="110" y="22"/>
                  </a:lnTo>
                  <a:lnTo>
                    <a:pt x="112" y="22"/>
                  </a:lnTo>
                  <a:lnTo>
                    <a:pt x="114" y="22"/>
                  </a:lnTo>
                  <a:lnTo>
                    <a:pt x="116" y="24"/>
                  </a:lnTo>
                  <a:lnTo>
                    <a:pt x="118" y="24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22" y="26"/>
                  </a:lnTo>
                  <a:lnTo>
                    <a:pt x="124" y="26"/>
                  </a:lnTo>
                  <a:lnTo>
                    <a:pt x="124" y="28"/>
                  </a:lnTo>
                  <a:lnTo>
                    <a:pt x="126" y="28"/>
                  </a:lnTo>
                  <a:lnTo>
                    <a:pt x="128" y="28"/>
                  </a:lnTo>
                  <a:lnTo>
                    <a:pt x="130" y="30"/>
                  </a:lnTo>
                  <a:lnTo>
                    <a:pt x="132" y="30"/>
                  </a:lnTo>
                  <a:lnTo>
                    <a:pt x="134" y="30"/>
                  </a:lnTo>
                  <a:lnTo>
                    <a:pt x="134" y="32"/>
                  </a:lnTo>
                  <a:lnTo>
                    <a:pt x="136" y="32"/>
                  </a:lnTo>
                  <a:lnTo>
                    <a:pt x="138" y="32"/>
                  </a:lnTo>
                  <a:lnTo>
                    <a:pt x="140" y="34"/>
                  </a:lnTo>
                  <a:lnTo>
                    <a:pt x="142" y="34"/>
                  </a:lnTo>
                  <a:lnTo>
                    <a:pt x="144" y="36"/>
                  </a:lnTo>
                  <a:lnTo>
                    <a:pt x="146" y="36"/>
                  </a:lnTo>
                  <a:lnTo>
                    <a:pt x="148" y="38"/>
                  </a:lnTo>
                  <a:lnTo>
                    <a:pt x="150" y="38"/>
                  </a:lnTo>
                  <a:lnTo>
                    <a:pt x="152" y="38"/>
                  </a:lnTo>
                  <a:lnTo>
                    <a:pt x="152" y="40"/>
                  </a:lnTo>
                  <a:lnTo>
                    <a:pt x="154" y="40"/>
                  </a:lnTo>
                  <a:lnTo>
                    <a:pt x="156" y="40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58" y="42"/>
                  </a:lnTo>
                  <a:lnTo>
                    <a:pt x="160" y="42"/>
                  </a:lnTo>
                  <a:lnTo>
                    <a:pt x="160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6"/>
                  </a:lnTo>
                  <a:lnTo>
                    <a:pt x="166" y="46"/>
                  </a:lnTo>
                  <a:lnTo>
                    <a:pt x="168" y="46"/>
                  </a:lnTo>
                  <a:lnTo>
                    <a:pt x="170" y="46"/>
                  </a:lnTo>
                  <a:lnTo>
                    <a:pt x="172" y="46"/>
                  </a:lnTo>
                  <a:lnTo>
                    <a:pt x="174" y="46"/>
                  </a:lnTo>
                  <a:lnTo>
                    <a:pt x="174" y="48"/>
                  </a:lnTo>
                  <a:lnTo>
                    <a:pt x="176" y="48"/>
                  </a:lnTo>
                  <a:lnTo>
                    <a:pt x="178" y="48"/>
                  </a:lnTo>
                  <a:lnTo>
                    <a:pt x="178" y="50"/>
                  </a:lnTo>
                  <a:lnTo>
                    <a:pt x="180" y="50"/>
                  </a:lnTo>
                  <a:lnTo>
                    <a:pt x="182" y="50"/>
                  </a:lnTo>
                  <a:lnTo>
                    <a:pt x="184" y="50"/>
                  </a:lnTo>
                  <a:lnTo>
                    <a:pt x="184" y="52"/>
                  </a:lnTo>
                  <a:lnTo>
                    <a:pt x="186" y="52"/>
                  </a:lnTo>
                  <a:lnTo>
                    <a:pt x="188" y="52"/>
                  </a:lnTo>
                  <a:lnTo>
                    <a:pt x="188" y="54"/>
                  </a:lnTo>
                  <a:lnTo>
                    <a:pt x="190" y="54"/>
                  </a:lnTo>
                  <a:lnTo>
                    <a:pt x="192" y="54"/>
                  </a:lnTo>
                  <a:lnTo>
                    <a:pt x="192" y="56"/>
                  </a:lnTo>
                  <a:lnTo>
                    <a:pt x="194" y="56"/>
                  </a:lnTo>
                  <a:lnTo>
                    <a:pt x="196" y="56"/>
                  </a:lnTo>
                  <a:lnTo>
                    <a:pt x="198" y="56"/>
                  </a:lnTo>
                  <a:lnTo>
                    <a:pt x="198" y="58"/>
                  </a:lnTo>
                  <a:lnTo>
                    <a:pt x="200" y="58"/>
                  </a:lnTo>
                  <a:lnTo>
                    <a:pt x="202" y="58"/>
                  </a:lnTo>
                  <a:lnTo>
                    <a:pt x="204" y="60"/>
                  </a:lnTo>
                  <a:lnTo>
                    <a:pt x="204" y="60"/>
                  </a:lnTo>
                  <a:lnTo>
                    <a:pt x="206" y="60"/>
                  </a:lnTo>
                  <a:lnTo>
                    <a:pt x="206" y="62"/>
                  </a:lnTo>
                  <a:lnTo>
                    <a:pt x="208" y="62"/>
                  </a:lnTo>
                  <a:lnTo>
                    <a:pt x="210" y="62"/>
                  </a:lnTo>
                  <a:lnTo>
                    <a:pt x="210" y="64"/>
                  </a:lnTo>
                  <a:lnTo>
                    <a:pt x="212" y="64"/>
                  </a:lnTo>
                  <a:lnTo>
                    <a:pt x="214" y="64"/>
                  </a:lnTo>
                  <a:lnTo>
                    <a:pt x="218" y="66"/>
                  </a:lnTo>
                  <a:lnTo>
                    <a:pt x="220" y="66"/>
                  </a:lnTo>
                  <a:lnTo>
                    <a:pt x="220" y="68"/>
                  </a:lnTo>
                  <a:lnTo>
                    <a:pt x="222" y="68"/>
                  </a:lnTo>
                  <a:lnTo>
                    <a:pt x="224" y="68"/>
                  </a:lnTo>
                  <a:lnTo>
                    <a:pt x="226" y="68"/>
                  </a:lnTo>
                  <a:lnTo>
                    <a:pt x="226" y="70"/>
                  </a:lnTo>
                  <a:lnTo>
                    <a:pt x="228" y="70"/>
                  </a:lnTo>
                  <a:lnTo>
                    <a:pt x="230" y="70"/>
                  </a:lnTo>
                  <a:lnTo>
                    <a:pt x="232" y="72"/>
                  </a:lnTo>
                  <a:lnTo>
                    <a:pt x="234" y="72"/>
                  </a:lnTo>
                  <a:lnTo>
                    <a:pt x="236" y="72"/>
                  </a:lnTo>
                  <a:lnTo>
                    <a:pt x="236" y="74"/>
                  </a:lnTo>
                  <a:lnTo>
                    <a:pt x="240" y="74"/>
                  </a:lnTo>
                  <a:lnTo>
                    <a:pt x="242" y="74"/>
                  </a:lnTo>
                  <a:lnTo>
                    <a:pt x="242" y="76"/>
                  </a:lnTo>
                  <a:lnTo>
                    <a:pt x="244" y="76"/>
                  </a:lnTo>
                  <a:lnTo>
                    <a:pt x="246" y="76"/>
                  </a:lnTo>
                  <a:lnTo>
                    <a:pt x="248" y="78"/>
                  </a:lnTo>
                  <a:lnTo>
                    <a:pt x="250" y="78"/>
                  </a:lnTo>
                  <a:lnTo>
                    <a:pt x="252" y="78"/>
                  </a:lnTo>
                  <a:lnTo>
                    <a:pt x="252" y="80"/>
                  </a:lnTo>
                  <a:lnTo>
                    <a:pt x="252" y="80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180">
              <a:extLst>
                <a:ext uri="{FF2B5EF4-FFF2-40B4-BE49-F238E27FC236}">
                  <a16:creationId xmlns:a16="http://schemas.microsoft.com/office/drawing/2014/main" id="{DE165BB8-B84E-2D99-6649-5752AC424F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0925" y="2311400"/>
              <a:ext cx="547688" cy="492125"/>
            </a:xfrm>
            <a:custGeom>
              <a:avLst/>
              <a:gdLst>
                <a:gd name="T0" fmla="*/ 12 w 345"/>
                <a:gd name="T1" fmla="*/ 152 h 310"/>
                <a:gd name="T2" fmla="*/ 51 w 345"/>
                <a:gd name="T3" fmla="*/ 114 h 310"/>
                <a:gd name="T4" fmla="*/ 127 w 345"/>
                <a:gd name="T5" fmla="*/ 10 h 310"/>
                <a:gd name="T6" fmla="*/ 135 w 345"/>
                <a:gd name="T7" fmla="*/ 14 h 310"/>
                <a:gd name="T8" fmla="*/ 12 w 345"/>
                <a:gd name="T9" fmla="*/ 150 h 310"/>
                <a:gd name="T10" fmla="*/ 23 w 345"/>
                <a:gd name="T11" fmla="*/ 138 h 310"/>
                <a:gd name="T12" fmla="*/ 35 w 345"/>
                <a:gd name="T13" fmla="*/ 124 h 310"/>
                <a:gd name="T14" fmla="*/ 41 w 345"/>
                <a:gd name="T15" fmla="*/ 124 h 310"/>
                <a:gd name="T16" fmla="*/ 41 w 345"/>
                <a:gd name="T17" fmla="*/ 122 h 310"/>
                <a:gd name="T18" fmla="*/ 45 w 345"/>
                <a:gd name="T19" fmla="*/ 118 h 310"/>
                <a:gd name="T20" fmla="*/ 55 w 345"/>
                <a:gd name="T21" fmla="*/ 118 h 310"/>
                <a:gd name="T22" fmla="*/ 51 w 345"/>
                <a:gd name="T23" fmla="*/ 110 h 310"/>
                <a:gd name="T24" fmla="*/ 59 w 345"/>
                <a:gd name="T25" fmla="*/ 104 h 310"/>
                <a:gd name="T26" fmla="*/ 67 w 345"/>
                <a:gd name="T27" fmla="*/ 86 h 310"/>
                <a:gd name="T28" fmla="*/ 73 w 345"/>
                <a:gd name="T29" fmla="*/ 78 h 310"/>
                <a:gd name="T30" fmla="*/ 75 w 345"/>
                <a:gd name="T31" fmla="*/ 76 h 310"/>
                <a:gd name="T32" fmla="*/ 83 w 345"/>
                <a:gd name="T33" fmla="*/ 64 h 310"/>
                <a:gd name="T34" fmla="*/ 89 w 345"/>
                <a:gd name="T35" fmla="*/ 56 h 310"/>
                <a:gd name="T36" fmla="*/ 93 w 345"/>
                <a:gd name="T37" fmla="*/ 48 h 310"/>
                <a:gd name="T38" fmla="*/ 97 w 345"/>
                <a:gd name="T39" fmla="*/ 38 h 310"/>
                <a:gd name="T40" fmla="*/ 101 w 345"/>
                <a:gd name="T41" fmla="*/ 34 h 310"/>
                <a:gd name="T42" fmla="*/ 107 w 345"/>
                <a:gd name="T43" fmla="*/ 22 h 310"/>
                <a:gd name="T44" fmla="*/ 115 w 345"/>
                <a:gd name="T45" fmla="*/ 8 h 310"/>
                <a:gd name="T46" fmla="*/ 119 w 345"/>
                <a:gd name="T47" fmla="*/ 6 h 310"/>
                <a:gd name="T48" fmla="*/ 123 w 345"/>
                <a:gd name="T49" fmla="*/ 8 h 310"/>
                <a:gd name="T50" fmla="*/ 135 w 345"/>
                <a:gd name="T51" fmla="*/ 14 h 310"/>
                <a:gd name="T52" fmla="*/ 147 w 345"/>
                <a:gd name="T53" fmla="*/ 28 h 310"/>
                <a:gd name="T54" fmla="*/ 145 w 345"/>
                <a:gd name="T55" fmla="*/ 54 h 310"/>
                <a:gd name="T56" fmla="*/ 165 w 345"/>
                <a:gd name="T57" fmla="*/ 64 h 310"/>
                <a:gd name="T58" fmla="*/ 189 w 345"/>
                <a:gd name="T59" fmla="*/ 70 h 310"/>
                <a:gd name="T60" fmla="*/ 209 w 345"/>
                <a:gd name="T61" fmla="*/ 80 h 310"/>
                <a:gd name="T62" fmla="*/ 233 w 345"/>
                <a:gd name="T63" fmla="*/ 86 h 310"/>
                <a:gd name="T64" fmla="*/ 257 w 345"/>
                <a:gd name="T65" fmla="*/ 90 h 310"/>
                <a:gd name="T66" fmla="*/ 281 w 345"/>
                <a:gd name="T67" fmla="*/ 98 h 310"/>
                <a:gd name="T68" fmla="*/ 303 w 345"/>
                <a:gd name="T69" fmla="*/ 108 h 310"/>
                <a:gd name="T70" fmla="*/ 329 w 345"/>
                <a:gd name="T71" fmla="*/ 118 h 310"/>
                <a:gd name="T72" fmla="*/ 341 w 345"/>
                <a:gd name="T73" fmla="*/ 134 h 310"/>
                <a:gd name="T74" fmla="*/ 337 w 345"/>
                <a:gd name="T75" fmla="*/ 154 h 310"/>
                <a:gd name="T76" fmla="*/ 325 w 345"/>
                <a:gd name="T77" fmla="*/ 168 h 310"/>
                <a:gd name="T78" fmla="*/ 311 w 345"/>
                <a:gd name="T79" fmla="*/ 180 h 310"/>
                <a:gd name="T80" fmla="*/ 295 w 345"/>
                <a:gd name="T81" fmla="*/ 194 h 310"/>
                <a:gd name="T82" fmla="*/ 303 w 345"/>
                <a:gd name="T83" fmla="*/ 208 h 310"/>
                <a:gd name="T84" fmla="*/ 291 w 345"/>
                <a:gd name="T85" fmla="*/ 222 h 310"/>
                <a:gd name="T86" fmla="*/ 279 w 345"/>
                <a:gd name="T87" fmla="*/ 256 h 310"/>
                <a:gd name="T88" fmla="*/ 269 w 345"/>
                <a:gd name="T89" fmla="*/ 280 h 310"/>
                <a:gd name="T90" fmla="*/ 255 w 345"/>
                <a:gd name="T91" fmla="*/ 310 h 310"/>
                <a:gd name="T92" fmla="*/ 235 w 345"/>
                <a:gd name="T93" fmla="*/ 302 h 310"/>
                <a:gd name="T94" fmla="*/ 207 w 345"/>
                <a:gd name="T95" fmla="*/ 292 h 310"/>
                <a:gd name="T96" fmla="*/ 187 w 345"/>
                <a:gd name="T97" fmla="*/ 282 h 310"/>
                <a:gd name="T98" fmla="*/ 161 w 345"/>
                <a:gd name="T99" fmla="*/ 270 h 310"/>
                <a:gd name="T100" fmla="*/ 137 w 345"/>
                <a:gd name="T101" fmla="*/ 260 h 310"/>
                <a:gd name="T102" fmla="*/ 113 w 345"/>
                <a:gd name="T103" fmla="*/ 248 h 310"/>
                <a:gd name="T104" fmla="*/ 93 w 345"/>
                <a:gd name="T105" fmla="*/ 236 h 310"/>
                <a:gd name="T106" fmla="*/ 69 w 345"/>
                <a:gd name="T107" fmla="*/ 222 h 310"/>
                <a:gd name="T108" fmla="*/ 49 w 345"/>
                <a:gd name="T109" fmla="*/ 214 h 310"/>
                <a:gd name="T110" fmla="*/ 25 w 345"/>
                <a:gd name="T111" fmla="*/ 202 h 310"/>
                <a:gd name="T112" fmla="*/ 4 w 345"/>
                <a:gd name="T113" fmla="*/ 190 h 310"/>
                <a:gd name="T114" fmla="*/ 2 w 345"/>
                <a:gd name="T115" fmla="*/ 178 h 310"/>
                <a:gd name="T116" fmla="*/ 8 w 345"/>
                <a:gd name="T117" fmla="*/ 166 h 310"/>
                <a:gd name="T118" fmla="*/ 135 w 345"/>
                <a:gd name="T119" fmla="*/ 12 h 310"/>
                <a:gd name="T120" fmla="*/ 131 w 345"/>
                <a:gd name="T121" fmla="*/ 12 h 310"/>
                <a:gd name="T122" fmla="*/ 133 w 345"/>
                <a:gd name="T123" fmla="*/ 12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5" h="310">
                  <a:moveTo>
                    <a:pt x="0" y="186"/>
                  </a:moveTo>
                  <a:lnTo>
                    <a:pt x="2" y="186"/>
                  </a:lnTo>
                  <a:lnTo>
                    <a:pt x="0" y="186"/>
                  </a:lnTo>
                  <a:close/>
                  <a:moveTo>
                    <a:pt x="2" y="180"/>
                  </a:moveTo>
                  <a:lnTo>
                    <a:pt x="0" y="180"/>
                  </a:lnTo>
                  <a:lnTo>
                    <a:pt x="2" y="180"/>
                  </a:lnTo>
                  <a:close/>
                  <a:moveTo>
                    <a:pt x="4" y="164"/>
                  </a:moveTo>
                  <a:lnTo>
                    <a:pt x="6" y="164"/>
                  </a:lnTo>
                  <a:lnTo>
                    <a:pt x="4" y="164"/>
                  </a:lnTo>
                  <a:close/>
                  <a:moveTo>
                    <a:pt x="12" y="154"/>
                  </a:moveTo>
                  <a:lnTo>
                    <a:pt x="10" y="154"/>
                  </a:lnTo>
                  <a:lnTo>
                    <a:pt x="12" y="154"/>
                  </a:lnTo>
                  <a:close/>
                  <a:moveTo>
                    <a:pt x="12" y="152"/>
                  </a:moveTo>
                  <a:lnTo>
                    <a:pt x="12" y="150"/>
                  </a:lnTo>
                  <a:lnTo>
                    <a:pt x="12" y="152"/>
                  </a:lnTo>
                  <a:close/>
                  <a:moveTo>
                    <a:pt x="41" y="128"/>
                  </a:moveTo>
                  <a:lnTo>
                    <a:pt x="41" y="126"/>
                  </a:lnTo>
                  <a:lnTo>
                    <a:pt x="41" y="128"/>
                  </a:lnTo>
                  <a:close/>
                  <a:moveTo>
                    <a:pt x="41" y="128"/>
                  </a:moveTo>
                  <a:lnTo>
                    <a:pt x="41" y="126"/>
                  </a:lnTo>
                  <a:lnTo>
                    <a:pt x="41" y="128"/>
                  </a:lnTo>
                  <a:close/>
                  <a:moveTo>
                    <a:pt x="39" y="126"/>
                  </a:moveTo>
                  <a:lnTo>
                    <a:pt x="41" y="126"/>
                  </a:lnTo>
                  <a:lnTo>
                    <a:pt x="39" y="126"/>
                  </a:lnTo>
                  <a:close/>
                  <a:moveTo>
                    <a:pt x="53" y="118"/>
                  </a:moveTo>
                  <a:lnTo>
                    <a:pt x="53" y="116"/>
                  </a:lnTo>
                  <a:lnTo>
                    <a:pt x="53" y="118"/>
                  </a:lnTo>
                  <a:close/>
                  <a:moveTo>
                    <a:pt x="51" y="114"/>
                  </a:moveTo>
                  <a:lnTo>
                    <a:pt x="49" y="114"/>
                  </a:lnTo>
                  <a:lnTo>
                    <a:pt x="51" y="114"/>
                  </a:lnTo>
                  <a:close/>
                  <a:moveTo>
                    <a:pt x="51" y="114"/>
                  </a:moveTo>
                  <a:lnTo>
                    <a:pt x="51" y="112"/>
                  </a:lnTo>
                  <a:lnTo>
                    <a:pt x="51" y="114"/>
                  </a:lnTo>
                  <a:close/>
                  <a:moveTo>
                    <a:pt x="121" y="12"/>
                  </a:moveTo>
                  <a:lnTo>
                    <a:pt x="121" y="10"/>
                  </a:lnTo>
                  <a:lnTo>
                    <a:pt x="121" y="12"/>
                  </a:lnTo>
                  <a:close/>
                  <a:moveTo>
                    <a:pt x="125" y="12"/>
                  </a:moveTo>
                  <a:lnTo>
                    <a:pt x="125" y="10"/>
                  </a:lnTo>
                  <a:lnTo>
                    <a:pt x="125" y="12"/>
                  </a:lnTo>
                  <a:close/>
                  <a:moveTo>
                    <a:pt x="125" y="10"/>
                  </a:moveTo>
                  <a:lnTo>
                    <a:pt x="125" y="12"/>
                  </a:lnTo>
                  <a:lnTo>
                    <a:pt x="125" y="10"/>
                  </a:lnTo>
                  <a:close/>
                  <a:moveTo>
                    <a:pt x="127" y="10"/>
                  </a:moveTo>
                  <a:lnTo>
                    <a:pt x="127" y="12"/>
                  </a:lnTo>
                  <a:lnTo>
                    <a:pt x="127" y="10"/>
                  </a:lnTo>
                  <a:lnTo>
                    <a:pt x="125" y="10"/>
                  </a:lnTo>
                  <a:lnTo>
                    <a:pt x="127" y="10"/>
                  </a:lnTo>
                  <a:lnTo>
                    <a:pt x="125" y="10"/>
                  </a:lnTo>
                  <a:lnTo>
                    <a:pt x="127" y="10"/>
                  </a:lnTo>
                  <a:close/>
                  <a:moveTo>
                    <a:pt x="125" y="10"/>
                  </a:moveTo>
                  <a:lnTo>
                    <a:pt x="127" y="10"/>
                  </a:lnTo>
                  <a:lnTo>
                    <a:pt x="125" y="10"/>
                  </a:lnTo>
                  <a:close/>
                  <a:moveTo>
                    <a:pt x="125" y="10"/>
                  </a:moveTo>
                  <a:lnTo>
                    <a:pt x="125" y="8"/>
                  </a:lnTo>
                  <a:lnTo>
                    <a:pt x="125" y="10"/>
                  </a:lnTo>
                  <a:close/>
                  <a:moveTo>
                    <a:pt x="135" y="16"/>
                  </a:moveTo>
                  <a:lnTo>
                    <a:pt x="137" y="16"/>
                  </a:lnTo>
                  <a:lnTo>
                    <a:pt x="135" y="18"/>
                  </a:lnTo>
                  <a:lnTo>
                    <a:pt x="135" y="16"/>
                  </a:lnTo>
                  <a:lnTo>
                    <a:pt x="135" y="14"/>
                  </a:lnTo>
                  <a:lnTo>
                    <a:pt x="135" y="16"/>
                  </a:lnTo>
                  <a:close/>
                  <a:moveTo>
                    <a:pt x="129" y="10"/>
                  </a:moveTo>
                  <a:lnTo>
                    <a:pt x="127" y="10"/>
                  </a:lnTo>
                  <a:lnTo>
                    <a:pt x="127" y="12"/>
                  </a:lnTo>
                  <a:lnTo>
                    <a:pt x="127" y="10"/>
                  </a:lnTo>
                  <a:lnTo>
                    <a:pt x="127" y="12"/>
                  </a:lnTo>
                  <a:lnTo>
                    <a:pt x="127" y="10"/>
                  </a:lnTo>
                  <a:lnTo>
                    <a:pt x="129" y="10"/>
                  </a:lnTo>
                  <a:lnTo>
                    <a:pt x="127" y="10"/>
                  </a:lnTo>
                  <a:lnTo>
                    <a:pt x="129" y="10"/>
                  </a:lnTo>
                  <a:close/>
                  <a:moveTo>
                    <a:pt x="127" y="10"/>
                  </a:moveTo>
                  <a:lnTo>
                    <a:pt x="129" y="10"/>
                  </a:lnTo>
                  <a:lnTo>
                    <a:pt x="127" y="10"/>
                  </a:lnTo>
                  <a:close/>
                  <a:moveTo>
                    <a:pt x="12" y="152"/>
                  </a:moveTo>
                  <a:lnTo>
                    <a:pt x="12" y="150"/>
                  </a:lnTo>
                  <a:lnTo>
                    <a:pt x="12" y="148"/>
                  </a:lnTo>
                  <a:lnTo>
                    <a:pt x="15" y="148"/>
                  </a:lnTo>
                  <a:lnTo>
                    <a:pt x="12" y="148"/>
                  </a:lnTo>
                  <a:lnTo>
                    <a:pt x="12" y="146"/>
                  </a:lnTo>
                  <a:lnTo>
                    <a:pt x="12" y="144"/>
                  </a:lnTo>
                  <a:lnTo>
                    <a:pt x="12" y="146"/>
                  </a:lnTo>
                  <a:lnTo>
                    <a:pt x="15" y="146"/>
                  </a:lnTo>
                  <a:lnTo>
                    <a:pt x="15" y="144"/>
                  </a:lnTo>
                  <a:lnTo>
                    <a:pt x="17" y="144"/>
                  </a:lnTo>
                  <a:lnTo>
                    <a:pt x="17" y="142"/>
                  </a:lnTo>
                  <a:lnTo>
                    <a:pt x="19" y="142"/>
                  </a:lnTo>
                  <a:lnTo>
                    <a:pt x="19" y="140"/>
                  </a:lnTo>
                  <a:lnTo>
                    <a:pt x="21" y="140"/>
                  </a:lnTo>
                  <a:lnTo>
                    <a:pt x="21" y="138"/>
                  </a:lnTo>
                  <a:lnTo>
                    <a:pt x="23" y="138"/>
                  </a:lnTo>
                  <a:lnTo>
                    <a:pt x="23" y="136"/>
                  </a:lnTo>
                  <a:lnTo>
                    <a:pt x="25" y="136"/>
                  </a:lnTo>
                  <a:lnTo>
                    <a:pt x="25" y="134"/>
                  </a:lnTo>
                  <a:lnTo>
                    <a:pt x="27" y="134"/>
                  </a:lnTo>
                  <a:lnTo>
                    <a:pt x="27" y="132"/>
                  </a:lnTo>
                  <a:lnTo>
                    <a:pt x="29" y="132"/>
                  </a:lnTo>
                  <a:lnTo>
                    <a:pt x="29" y="130"/>
                  </a:lnTo>
                  <a:lnTo>
                    <a:pt x="31" y="130"/>
                  </a:lnTo>
                  <a:lnTo>
                    <a:pt x="31" y="128"/>
                  </a:lnTo>
                  <a:lnTo>
                    <a:pt x="31" y="126"/>
                  </a:lnTo>
                  <a:lnTo>
                    <a:pt x="33" y="126"/>
                  </a:lnTo>
                  <a:lnTo>
                    <a:pt x="33" y="124"/>
                  </a:lnTo>
                  <a:lnTo>
                    <a:pt x="33" y="126"/>
                  </a:lnTo>
                  <a:lnTo>
                    <a:pt x="35" y="126"/>
                  </a:lnTo>
                  <a:lnTo>
                    <a:pt x="35" y="124"/>
                  </a:lnTo>
                  <a:lnTo>
                    <a:pt x="35" y="126"/>
                  </a:lnTo>
                  <a:lnTo>
                    <a:pt x="35" y="128"/>
                  </a:lnTo>
                  <a:lnTo>
                    <a:pt x="33" y="128"/>
                  </a:lnTo>
                  <a:lnTo>
                    <a:pt x="35" y="128"/>
                  </a:lnTo>
                  <a:lnTo>
                    <a:pt x="33" y="128"/>
                  </a:lnTo>
                  <a:lnTo>
                    <a:pt x="35" y="128"/>
                  </a:lnTo>
                  <a:lnTo>
                    <a:pt x="33" y="128"/>
                  </a:lnTo>
                  <a:lnTo>
                    <a:pt x="35" y="128"/>
                  </a:lnTo>
                  <a:lnTo>
                    <a:pt x="35" y="126"/>
                  </a:lnTo>
                  <a:lnTo>
                    <a:pt x="37" y="126"/>
                  </a:lnTo>
                  <a:lnTo>
                    <a:pt x="35" y="126"/>
                  </a:lnTo>
                  <a:lnTo>
                    <a:pt x="37" y="126"/>
                  </a:lnTo>
                  <a:lnTo>
                    <a:pt x="37" y="124"/>
                  </a:lnTo>
                  <a:lnTo>
                    <a:pt x="39" y="124"/>
                  </a:lnTo>
                  <a:lnTo>
                    <a:pt x="41" y="124"/>
                  </a:lnTo>
                  <a:lnTo>
                    <a:pt x="39" y="124"/>
                  </a:lnTo>
                  <a:lnTo>
                    <a:pt x="41" y="124"/>
                  </a:lnTo>
                  <a:lnTo>
                    <a:pt x="39" y="124"/>
                  </a:lnTo>
                  <a:lnTo>
                    <a:pt x="41" y="124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41" y="126"/>
                  </a:lnTo>
                  <a:lnTo>
                    <a:pt x="41" y="128"/>
                  </a:lnTo>
                  <a:lnTo>
                    <a:pt x="41" y="126"/>
                  </a:lnTo>
                  <a:lnTo>
                    <a:pt x="41" y="124"/>
                  </a:lnTo>
                  <a:lnTo>
                    <a:pt x="43" y="124"/>
                  </a:lnTo>
                  <a:lnTo>
                    <a:pt x="43" y="122"/>
                  </a:lnTo>
                  <a:lnTo>
                    <a:pt x="41" y="122"/>
                  </a:lnTo>
                  <a:lnTo>
                    <a:pt x="41" y="124"/>
                  </a:lnTo>
                  <a:lnTo>
                    <a:pt x="41" y="122"/>
                  </a:lnTo>
                  <a:lnTo>
                    <a:pt x="41" y="124"/>
                  </a:lnTo>
                  <a:lnTo>
                    <a:pt x="39" y="124"/>
                  </a:lnTo>
                  <a:lnTo>
                    <a:pt x="37" y="124"/>
                  </a:lnTo>
                  <a:lnTo>
                    <a:pt x="35" y="124"/>
                  </a:lnTo>
                  <a:lnTo>
                    <a:pt x="35" y="126"/>
                  </a:lnTo>
                  <a:lnTo>
                    <a:pt x="35" y="124"/>
                  </a:lnTo>
                  <a:lnTo>
                    <a:pt x="37" y="124"/>
                  </a:lnTo>
                  <a:lnTo>
                    <a:pt x="37" y="122"/>
                  </a:lnTo>
                  <a:lnTo>
                    <a:pt x="39" y="122"/>
                  </a:lnTo>
                  <a:lnTo>
                    <a:pt x="41" y="122"/>
                  </a:lnTo>
                  <a:lnTo>
                    <a:pt x="41" y="120"/>
                  </a:lnTo>
                  <a:lnTo>
                    <a:pt x="43" y="120"/>
                  </a:lnTo>
                  <a:lnTo>
                    <a:pt x="43" y="118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16"/>
                  </a:lnTo>
                  <a:lnTo>
                    <a:pt x="45" y="114"/>
                  </a:lnTo>
                  <a:lnTo>
                    <a:pt x="47" y="114"/>
                  </a:lnTo>
                  <a:lnTo>
                    <a:pt x="47" y="116"/>
                  </a:lnTo>
                  <a:lnTo>
                    <a:pt x="47" y="114"/>
                  </a:lnTo>
                  <a:lnTo>
                    <a:pt x="49" y="114"/>
                  </a:lnTo>
                  <a:lnTo>
                    <a:pt x="49" y="112"/>
                  </a:lnTo>
                  <a:lnTo>
                    <a:pt x="49" y="114"/>
                  </a:lnTo>
                  <a:lnTo>
                    <a:pt x="51" y="114"/>
                  </a:lnTo>
                  <a:lnTo>
                    <a:pt x="51" y="116"/>
                  </a:lnTo>
                  <a:lnTo>
                    <a:pt x="53" y="116"/>
                  </a:lnTo>
                  <a:lnTo>
                    <a:pt x="53" y="118"/>
                  </a:lnTo>
                  <a:lnTo>
                    <a:pt x="55" y="118"/>
                  </a:lnTo>
                  <a:lnTo>
                    <a:pt x="55" y="118"/>
                  </a:lnTo>
                  <a:lnTo>
                    <a:pt x="55" y="118"/>
                  </a:lnTo>
                  <a:lnTo>
                    <a:pt x="53" y="118"/>
                  </a:lnTo>
                  <a:lnTo>
                    <a:pt x="53" y="116"/>
                  </a:lnTo>
                  <a:lnTo>
                    <a:pt x="51" y="116"/>
                  </a:lnTo>
                  <a:lnTo>
                    <a:pt x="51" y="114"/>
                  </a:lnTo>
                  <a:lnTo>
                    <a:pt x="51" y="112"/>
                  </a:lnTo>
                  <a:lnTo>
                    <a:pt x="49" y="112"/>
                  </a:lnTo>
                  <a:lnTo>
                    <a:pt x="49" y="114"/>
                  </a:lnTo>
                  <a:lnTo>
                    <a:pt x="47" y="114"/>
                  </a:lnTo>
                  <a:lnTo>
                    <a:pt x="45" y="114"/>
                  </a:lnTo>
                  <a:lnTo>
                    <a:pt x="47" y="114"/>
                  </a:lnTo>
                  <a:lnTo>
                    <a:pt x="47" y="112"/>
                  </a:lnTo>
                  <a:lnTo>
                    <a:pt x="49" y="112"/>
                  </a:lnTo>
                  <a:lnTo>
                    <a:pt x="49" y="110"/>
                  </a:lnTo>
                  <a:lnTo>
                    <a:pt x="51" y="110"/>
                  </a:lnTo>
                  <a:lnTo>
                    <a:pt x="51" y="108"/>
                  </a:lnTo>
                  <a:lnTo>
                    <a:pt x="53" y="108"/>
                  </a:lnTo>
                  <a:lnTo>
                    <a:pt x="53" y="106"/>
                  </a:lnTo>
                  <a:lnTo>
                    <a:pt x="53" y="104"/>
                  </a:lnTo>
                  <a:lnTo>
                    <a:pt x="55" y="104"/>
                  </a:lnTo>
                  <a:lnTo>
                    <a:pt x="55" y="102"/>
                  </a:lnTo>
                  <a:lnTo>
                    <a:pt x="57" y="102"/>
                  </a:lnTo>
                  <a:lnTo>
                    <a:pt x="57" y="100"/>
                  </a:lnTo>
                  <a:lnTo>
                    <a:pt x="57" y="102"/>
                  </a:lnTo>
                  <a:lnTo>
                    <a:pt x="57" y="104"/>
                  </a:lnTo>
                  <a:lnTo>
                    <a:pt x="57" y="102"/>
                  </a:lnTo>
                  <a:lnTo>
                    <a:pt x="57" y="104"/>
                  </a:lnTo>
                  <a:lnTo>
                    <a:pt x="59" y="104"/>
                  </a:lnTo>
                  <a:lnTo>
                    <a:pt x="59" y="102"/>
                  </a:lnTo>
                  <a:lnTo>
                    <a:pt x="59" y="104"/>
                  </a:lnTo>
                  <a:lnTo>
                    <a:pt x="59" y="102"/>
                  </a:lnTo>
                  <a:lnTo>
                    <a:pt x="57" y="102"/>
                  </a:lnTo>
                  <a:lnTo>
                    <a:pt x="57" y="100"/>
                  </a:lnTo>
                  <a:lnTo>
                    <a:pt x="57" y="98"/>
                  </a:lnTo>
                  <a:lnTo>
                    <a:pt x="59" y="98"/>
                  </a:lnTo>
                  <a:lnTo>
                    <a:pt x="59" y="96"/>
                  </a:lnTo>
                  <a:lnTo>
                    <a:pt x="61" y="96"/>
                  </a:lnTo>
                  <a:lnTo>
                    <a:pt x="61" y="94"/>
                  </a:lnTo>
                  <a:lnTo>
                    <a:pt x="61" y="92"/>
                  </a:lnTo>
                  <a:lnTo>
                    <a:pt x="63" y="92"/>
                  </a:lnTo>
                  <a:lnTo>
                    <a:pt x="63" y="90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7" y="86"/>
                  </a:lnTo>
                  <a:lnTo>
                    <a:pt x="65" y="86"/>
                  </a:lnTo>
                  <a:lnTo>
                    <a:pt x="67" y="86"/>
                  </a:lnTo>
                  <a:lnTo>
                    <a:pt x="67" y="84"/>
                  </a:lnTo>
                  <a:lnTo>
                    <a:pt x="69" y="84"/>
                  </a:lnTo>
                  <a:lnTo>
                    <a:pt x="69" y="82"/>
                  </a:lnTo>
                  <a:lnTo>
                    <a:pt x="71" y="82"/>
                  </a:lnTo>
                  <a:lnTo>
                    <a:pt x="71" y="84"/>
                  </a:lnTo>
                  <a:lnTo>
                    <a:pt x="71" y="82"/>
                  </a:lnTo>
                  <a:lnTo>
                    <a:pt x="71" y="84"/>
                  </a:lnTo>
                  <a:lnTo>
                    <a:pt x="71" y="82"/>
                  </a:lnTo>
                  <a:lnTo>
                    <a:pt x="69" y="82"/>
                  </a:lnTo>
                  <a:lnTo>
                    <a:pt x="69" y="80"/>
                  </a:lnTo>
                  <a:lnTo>
                    <a:pt x="71" y="80"/>
                  </a:lnTo>
                  <a:lnTo>
                    <a:pt x="71" y="78"/>
                  </a:lnTo>
                  <a:lnTo>
                    <a:pt x="73" y="78"/>
                  </a:lnTo>
                  <a:lnTo>
                    <a:pt x="73" y="76"/>
                  </a:lnTo>
                  <a:lnTo>
                    <a:pt x="73" y="74"/>
                  </a:lnTo>
                  <a:lnTo>
                    <a:pt x="75" y="74"/>
                  </a:lnTo>
                  <a:lnTo>
                    <a:pt x="75" y="72"/>
                  </a:lnTo>
                  <a:lnTo>
                    <a:pt x="77" y="72"/>
                  </a:lnTo>
                  <a:lnTo>
                    <a:pt x="77" y="74"/>
                  </a:lnTo>
                  <a:lnTo>
                    <a:pt x="75" y="74"/>
                  </a:lnTo>
                  <a:lnTo>
                    <a:pt x="77" y="74"/>
                  </a:lnTo>
                  <a:lnTo>
                    <a:pt x="75" y="74"/>
                  </a:lnTo>
                  <a:lnTo>
                    <a:pt x="77" y="74"/>
                  </a:lnTo>
                  <a:lnTo>
                    <a:pt x="75" y="76"/>
                  </a:lnTo>
                  <a:lnTo>
                    <a:pt x="77" y="76"/>
                  </a:lnTo>
                  <a:lnTo>
                    <a:pt x="79" y="76"/>
                  </a:lnTo>
                  <a:lnTo>
                    <a:pt x="77" y="76"/>
                  </a:lnTo>
                  <a:lnTo>
                    <a:pt x="75" y="76"/>
                  </a:lnTo>
                  <a:lnTo>
                    <a:pt x="77" y="76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5" y="72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79" y="68"/>
                  </a:lnTo>
                  <a:lnTo>
                    <a:pt x="79" y="66"/>
                  </a:lnTo>
                  <a:lnTo>
                    <a:pt x="81" y="66"/>
                  </a:lnTo>
                  <a:lnTo>
                    <a:pt x="81" y="64"/>
                  </a:lnTo>
                  <a:lnTo>
                    <a:pt x="81" y="66"/>
                  </a:lnTo>
                  <a:lnTo>
                    <a:pt x="81" y="64"/>
                  </a:lnTo>
                  <a:lnTo>
                    <a:pt x="83" y="64"/>
                  </a:lnTo>
                  <a:lnTo>
                    <a:pt x="83" y="62"/>
                  </a:lnTo>
                  <a:lnTo>
                    <a:pt x="85" y="62"/>
                  </a:lnTo>
                  <a:lnTo>
                    <a:pt x="83" y="62"/>
                  </a:lnTo>
                  <a:lnTo>
                    <a:pt x="85" y="62"/>
                  </a:lnTo>
                  <a:lnTo>
                    <a:pt x="85" y="60"/>
                  </a:lnTo>
                  <a:lnTo>
                    <a:pt x="87" y="60"/>
                  </a:lnTo>
                  <a:lnTo>
                    <a:pt x="87" y="58"/>
                  </a:lnTo>
                  <a:lnTo>
                    <a:pt x="87" y="56"/>
                  </a:lnTo>
                  <a:lnTo>
                    <a:pt x="89" y="56"/>
                  </a:lnTo>
                  <a:lnTo>
                    <a:pt x="89" y="58"/>
                  </a:lnTo>
                  <a:lnTo>
                    <a:pt x="89" y="56"/>
                  </a:lnTo>
                  <a:lnTo>
                    <a:pt x="87" y="56"/>
                  </a:lnTo>
                  <a:lnTo>
                    <a:pt x="89" y="56"/>
                  </a:lnTo>
                  <a:lnTo>
                    <a:pt x="87" y="56"/>
                  </a:lnTo>
                  <a:lnTo>
                    <a:pt x="89" y="56"/>
                  </a:lnTo>
                  <a:lnTo>
                    <a:pt x="89" y="54"/>
                  </a:lnTo>
                  <a:lnTo>
                    <a:pt x="91" y="54"/>
                  </a:lnTo>
                  <a:lnTo>
                    <a:pt x="91" y="52"/>
                  </a:lnTo>
                  <a:lnTo>
                    <a:pt x="93" y="52"/>
                  </a:lnTo>
                  <a:lnTo>
                    <a:pt x="93" y="50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93" y="50"/>
                  </a:lnTo>
                  <a:lnTo>
                    <a:pt x="93" y="50"/>
                  </a:lnTo>
                  <a:lnTo>
                    <a:pt x="93" y="50"/>
                  </a:lnTo>
                  <a:lnTo>
                    <a:pt x="93" y="52"/>
                  </a:lnTo>
                  <a:lnTo>
                    <a:pt x="93" y="50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3" y="46"/>
                  </a:lnTo>
                  <a:lnTo>
                    <a:pt x="95" y="46"/>
                  </a:lnTo>
                  <a:lnTo>
                    <a:pt x="93" y="46"/>
                  </a:lnTo>
                  <a:lnTo>
                    <a:pt x="95" y="46"/>
                  </a:lnTo>
                  <a:lnTo>
                    <a:pt x="93" y="46"/>
                  </a:lnTo>
                  <a:lnTo>
                    <a:pt x="95" y="46"/>
                  </a:lnTo>
                  <a:lnTo>
                    <a:pt x="95" y="44"/>
                  </a:lnTo>
                  <a:lnTo>
                    <a:pt x="95" y="42"/>
                  </a:lnTo>
                  <a:lnTo>
                    <a:pt x="93" y="42"/>
                  </a:lnTo>
                  <a:lnTo>
                    <a:pt x="95" y="42"/>
                  </a:lnTo>
                  <a:lnTo>
                    <a:pt x="97" y="42"/>
                  </a:lnTo>
                  <a:lnTo>
                    <a:pt x="97" y="40"/>
                  </a:lnTo>
                  <a:lnTo>
                    <a:pt x="97" y="38"/>
                  </a:lnTo>
                  <a:lnTo>
                    <a:pt x="99" y="38"/>
                  </a:lnTo>
                  <a:lnTo>
                    <a:pt x="97" y="38"/>
                  </a:lnTo>
                  <a:lnTo>
                    <a:pt x="97" y="40"/>
                  </a:lnTo>
                  <a:lnTo>
                    <a:pt x="97" y="42"/>
                  </a:lnTo>
                  <a:lnTo>
                    <a:pt x="97" y="40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99" y="36"/>
                  </a:lnTo>
                  <a:lnTo>
                    <a:pt x="101" y="34"/>
                  </a:lnTo>
                  <a:lnTo>
                    <a:pt x="101" y="32"/>
                  </a:lnTo>
                  <a:lnTo>
                    <a:pt x="101" y="34"/>
                  </a:lnTo>
                  <a:lnTo>
                    <a:pt x="101" y="36"/>
                  </a:lnTo>
                  <a:lnTo>
                    <a:pt x="101" y="38"/>
                  </a:lnTo>
                  <a:lnTo>
                    <a:pt x="103" y="38"/>
                  </a:lnTo>
                  <a:lnTo>
                    <a:pt x="103" y="36"/>
                  </a:lnTo>
                  <a:lnTo>
                    <a:pt x="103" y="34"/>
                  </a:lnTo>
                  <a:lnTo>
                    <a:pt x="101" y="34"/>
                  </a:lnTo>
                  <a:lnTo>
                    <a:pt x="101" y="32"/>
                  </a:lnTo>
                  <a:lnTo>
                    <a:pt x="103" y="32"/>
                  </a:lnTo>
                  <a:lnTo>
                    <a:pt x="103" y="30"/>
                  </a:lnTo>
                  <a:lnTo>
                    <a:pt x="105" y="28"/>
                  </a:lnTo>
                  <a:lnTo>
                    <a:pt x="107" y="28"/>
                  </a:lnTo>
                  <a:lnTo>
                    <a:pt x="107" y="26"/>
                  </a:lnTo>
                  <a:lnTo>
                    <a:pt x="105" y="26"/>
                  </a:lnTo>
                  <a:lnTo>
                    <a:pt x="105" y="28"/>
                  </a:lnTo>
                  <a:lnTo>
                    <a:pt x="105" y="26"/>
                  </a:lnTo>
                  <a:lnTo>
                    <a:pt x="105" y="24"/>
                  </a:lnTo>
                  <a:lnTo>
                    <a:pt x="107" y="24"/>
                  </a:lnTo>
                  <a:lnTo>
                    <a:pt x="105" y="24"/>
                  </a:lnTo>
                  <a:lnTo>
                    <a:pt x="105" y="22"/>
                  </a:lnTo>
                  <a:lnTo>
                    <a:pt x="107" y="22"/>
                  </a:lnTo>
                  <a:lnTo>
                    <a:pt x="107" y="22"/>
                  </a:lnTo>
                  <a:lnTo>
                    <a:pt x="109" y="22"/>
                  </a:lnTo>
                  <a:lnTo>
                    <a:pt x="109" y="20"/>
                  </a:lnTo>
                  <a:lnTo>
                    <a:pt x="109" y="18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13" y="16"/>
                  </a:lnTo>
                  <a:lnTo>
                    <a:pt x="113" y="14"/>
                  </a:lnTo>
                  <a:lnTo>
                    <a:pt x="113" y="16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5" y="12"/>
                  </a:lnTo>
                  <a:lnTo>
                    <a:pt x="115" y="10"/>
                  </a:lnTo>
                  <a:lnTo>
                    <a:pt x="115" y="8"/>
                  </a:lnTo>
                  <a:lnTo>
                    <a:pt x="117" y="8"/>
                  </a:lnTo>
                  <a:lnTo>
                    <a:pt x="117" y="6"/>
                  </a:lnTo>
                  <a:lnTo>
                    <a:pt x="117" y="4"/>
                  </a:lnTo>
                  <a:lnTo>
                    <a:pt x="117" y="2"/>
                  </a:lnTo>
                  <a:lnTo>
                    <a:pt x="117" y="4"/>
                  </a:lnTo>
                  <a:lnTo>
                    <a:pt x="117" y="6"/>
                  </a:lnTo>
                  <a:lnTo>
                    <a:pt x="117" y="4"/>
                  </a:lnTo>
                  <a:lnTo>
                    <a:pt x="117" y="6"/>
                  </a:lnTo>
                  <a:lnTo>
                    <a:pt x="119" y="6"/>
                  </a:lnTo>
                  <a:lnTo>
                    <a:pt x="119" y="8"/>
                  </a:lnTo>
                  <a:lnTo>
                    <a:pt x="117" y="8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19" y="8"/>
                  </a:lnTo>
                  <a:lnTo>
                    <a:pt x="119" y="10"/>
                  </a:lnTo>
                  <a:lnTo>
                    <a:pt x="119" y="12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21" y="8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21" y="10"/>
                  </a:lnTo>
                  <a:lnTo>
                    <a:pt x="121" y="12"/>
                  </a:lnTo>
                  <a:lnTo>
                    <a:pt x="121" y="14"/>
                  </a:lnTo>
                  <a:lnTo>
                    <a:pt x="121" y="12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23" y="8"/>
                  </a:lnTo>
                  <a:lnTo>
                    <a:pt x="125" y="8"/>
                  </a:lnTo>
                  <a:lnTo>
                    <a:pt x="123" y="8"/>
                  </a:lnTo>
                  <a:lnTo>
                    <a:pt x="123" y="10"/>
                  </a:lnTo>
                  <a:lnTo>
                    <a:pt x="125" y="10"/>
                  </a:lnTo>
                  <a:lnTo>
                    <a:pt x="125" y="12"/>
                  </a:lnTo>
                  <a:lnTo>
                    <a:pt x="127" y="12"/>
                  </a:lnTo>
                  <a:lnTo>
                    <a:pt x="129" y="12"/>
                  </a:lnTo>
                  <a:lnTo>
                    <a:pt x="129" y="10"/>
                  </a:lnTo>
                  <a:lnTo>
                    <a:pt x="129" y="12"/>
                  </a:lnTo>
                  <a:lnTo>
                    <a:pt x="131" y="12"/>
                  </a:lnTo>
                  <a:lnTo>
                    <a:pt x="131" y="10"/>
                  </a:lnTo>
                  <a:lnTo>
                    <a:pt x="133" y="10"/>
                  </a:lnTo>
                  <a:lnTo>
                    <a:pt x="133" y="12"/>
                  </a:lnTo>
                  <a:lnTo>
                    <a:pt x="133" y="14"/>
                  </a:lnTo>
                  <a:lnTo>
                    <a:pt x="135" y="14"/>
                  </a:lnTo>
                  <a:lnTo>
                    <a:pt x="135" y="16"/>
                  </a:lnTo>
                  <a:lnTo>
                    <a:pt x="135" y="18"/>
                  </a:lnTo>
                  <a:lnTo>
                    <a:pt x="137" y="18"/>
                  </a:lnTo>
                  <a:lnTo>
                    <a:pt x="137" y="20"/>
                  </a:lnTo>
                  <a:lnTo>
                    <a:pt x="139" y="20"/>
                  </a:lnTo>
                  <a:lnTo>
                    <a:pt x="141" y="20"/>
                  </a:lnTo>
                  <a:lnTo>
                    <a:pt x="143" y="20"/>
                  </a:lnTo>
                  <a:lnTo>
                    <a:pt x="143" y="20"/>
                  </a:lnTo>
                  <a:lnTo>
                    <a:pt x="143" y="22"/>
                  </a:lnTo>
                  <a:lnTo>
                    <a:pt x="143" y="22"/>
                  </a:lnTo>
                  <a:lnTo>
                    <a:pt x="145" y="22"/>
                  </a:lnTo>
                  <a:lnTo>
                    <a:pt x="145" y="24"/>
                  </a:lnTo>
                  <a:lnTo>
                    <a:pt x="145" y="26"/>
                  </a:lnTo>
                  <a:lnTo>
                    <a:pt x="147" y="26"/>
                  </a:lnTo>
                  <a:lnTo>
                    <a:pt x="147" y="28"/>
                  </a:lnTo>
                  <a:lnTo>
                    <a:pt x="147" y="30"/>
                  </a:lnTo>
                  <a:lnTo>
                    <a:pt x="147" y="32"/>
                  </a:lnTo>
                  <a:lnTo>
                    <a:pt x="147" y="34"/>
                  </a:lnTo>
                  <a:lnTo>
                    <a:pt x="147" y="36"/>
                  </a:lnTo>
                  <a:lnTo>
                    <a:pt x="145" y="36"/>
                  </a:lnTo>
                  <a:lnTo>
                    <a:pt x="145" y="38"/>
                  </a:lnTo>
                  <a:lnTo>
                    <a:pt x="145" y="40"/>
                  </a:lnTo>
                  <a:lnTo>
                    <a:pt x="143" y="42"/>
                  </a:lnTo>
                  <a:lnTo>
                    <a:pt x="143" y="44"/>
                  </a:lnTo>
                  <a:lnTo>
                    <a:pt x="143" y="46"/>
                  </a:lnTo>
                  <a:lnTo>
                    <a:pt x="143" y="48"/>
                  </a:lnTo>
                  <a:lnTo>
                    <a:pt x="143" y="50"/>
                  </a:lnTo>
                  <a:lnTo>
                    <a:pt x="143" y="52"/>
                  </a:lnTo>
                  <a:lnTo>
                    <a:pt x="143" y="54"/>
                  </a:lnTo>
                  <a:lnTo>
                    <a:pt x="145" y="54"/>
                  </a:lnTo>
                  <a:lnTo>
                    <a:pt x="145" y="56"/>
                  </a:lnTo>
                  <a:lnTo>
                    <a:pt x="147" y="56"/>
                  </a:lnTo>
                  <a:lnTo>
                    <a:pt x="147" y="58"/>
                  </a:lnTo>
                  <a:lnTo>
                    <a:pt x="149" y="58"/>
                  </a:lnTo>
                  <a:lnTo>
                    <a:pt x="149" y="60"/>
                  </a:lnTo>
                  <a:lnTo>
                    <a:pt x="151" y="60"/>
                  </a:lnTo>
                  <a:lnTo>
                    <a:pt x="153" y="60"/>
                  </a:lnTo>
                  <a:lnTo>
                    <a:pt x="153" y="62"/>
                  </a:lnTo>
                  <a:lnTo>
                    <a:pt x="153" y="64"/>
                  </a:lnTo>
                  <a:lnTo>
                    <a:pt x="155" y="64"/>
                  </a:lnTo>
                  <a:lnTo>
                    <a:pt x="157" y="64"/>
                  </a:lnTo>
                  <a:lnTo>
                    <a:pt x="159" y="64"/>
                  </a:lnTo>
                  <a:lnTo>
                    <a:pt x="161" y="64"/>
                  </a:lnTo>
                  <a:lnTo>
                    <a:pt x="163" y="64"/>
                  </a:lnTo>
                  <a:lnTo>
                    <a:pt x="165" y="64"/>
                  </a:lnTo>
                  <a:lnTo>
                    <a:pt x="167" y="64"/>
                  </a:lnTo>
                  <a:lnTo>
                    <a:pt x="169" y="64"/>
                  </a:lnTo>
                  <a:lnTo>
                    <a:pt x="171" y="64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75" y="66"/>
                  </a:lnTo>
                  <a:lnTo>
                    <a:pt x="177" y="66"/>
                  </a:lnTo>
                  <a:lnTo>
                    <a:pt x="179" y="66"/>
                  </a:lnTo>
                  <a:lnTo>
                    <a:pt x="181" y="66"/>
                  </a:lnTo>
                  <a:lnTo>
                    <a:pt x="183" y="68"/>
                  </a:lnTo>
                  <a:lnTo>
                    <a:pt x="185" y="68"/>
                  </a:lnTo>
                  <a:lnTo>
                    <a:pt x="185" y="70"/>
                  </a:lnTo>
                  <a:lnTo>
                    <a:pt x="187" y="70"/>
                  </a:lnTo>
                  <a:lnTo>
                    <a:pt x="187" y="70"/>
                  </a:lnTo>
                  <a:lnTo>
                    <a:pt x="189" y="70"/>
                  </a:lnTo>
                  <a:lnTo>
                    <a:pt x="191" y="70"/>
                  </a:lnTo>
                  <a:lnTo>
                    <a:pt x="191" y="72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8"/>
                  </a:lnTo>
                  <a:lnTo>
                    <a:pt x="193" y="78"/>
                  </a:lnTo>
                  <a:lnTo>
                    <a:pt x="195" y="76"/>
                  </a:lnTo>
                  <a:lnTo>
                    <a:pt x="197" y="78"/>
                  </a:lnTo>
                  <a:lnTo>
                    <a:pt x="199" y="78"/>
                  </a:lnTo>
                  <a:lnTo>
                    <a:pt x="199" y="80"/>
                  </a:lnTo>
                  <a:lnTo>
                    <a:pt x="201" y="80"/>
                  </a:lnTo>
                  <a:lnTo>
                    <a:pt x="203" y="80"/>
                  </a:lnTo>
                  <a:lnTo>
                    <a:pt x="205" y="80"/>
                  </a:lnTo>
                  <a:lnTo>
                    <a:pt x="207" y="80"/>
                  </a:lnTo>
                  <a:lnTo>
                    <a:pt x="209" y="80"/>
                  </a:lnTo>
                  <a:lnTo>
                    <a:pt x="211" y="80"/>
                  </a:lnTo>
                  <a:lnTo>
                    <a:pt x="213" y="80"/>
                  </a:lnTo>
                  <a:lnTo>
                    <a:pt x="215" y="80"/>
                  </a:lnTo>
                  <a:lnTo>
                    <a:pt x="215" y="82"/>
                  </a:lnTo>
                  <a:lnTo>
                    <a:pt x="215" y="84"/>
                  </a:lnTo>
                  <a:lnTo>
                    <a:pt x="217" y="84"/>
                  </a:lnTo>
                  <a:lnTo>
                    <a:pt x="219" y="86"/>
                  </a:lnTo>
                  <a:lnTo>
                    <a:pt x="221" y="86"/>
                  </a:lnTo>
                  <a:lnTo>
                    <a:pt x="223" y="86"/>
                  </a:lnTo>
                  <a:lnTo>
                    <a:pt x="225" y="86"/>
                  </a:lnTo>
                  <a:lnTo>
                    <a:pt x="225" y="88"/>
                  </a:lnTo>
                  <a:lnTo>
                    <a:pt x="227" y="86"/>
                  </a:lnTo>
                  <a:lnTo>
                    <a:pt x="229" y="86"/>
                  </a:lnTo>
                  <a:lnTo>
                    <a:pt x="231" y="86"/>
                  </a:lnTo>
                  <a:lnTo>
                    <a:pt x="233" y="86"/>
                  </a:lnTo>
                  <a:lnTo>
                    <a:pt x="235" y="86"/>
                  </a:lnTo>
                  <a:lnTo>
                    <a:pt x="237" y="86"/>
                  </a:lnTo>
                  <a:lnTo>
                    <a:pt x="239" y="86"/>
                  </a:lnTo>
                  <a:lnTo>
                    <a:pt x="239" y="88"/>
                  </a:lnTo>
                  <a:lnTo>
                    <a:pt x="241" y="88"/>
                  </a:lnTo>
                  <a:lnTo>
                    <a:pt x="243" y="88"/>
                  </a:lnTo>
                  <a:lnTo>
                    <a:pt x="245" y="90"/>
                  </a:lnTo>
                  <a:lnTo>
                    <a:pt x="245" y="88"/>
                  </a:lnTo>
                  <a:lnTo>
                    <a:pt x="247" y="88"/>
                  </a:lnTo>
                  <a:lnTo>
                    <a:pt x="249" y="88"/>
                  </a:lnTo>
                  <a:lnTo>
                    <a:pt x="251" y="88"/>
                  </a:lnTo>
                  <a:lnTo>
                    <a:pt x="251" y="90"/>
                  </a:lnTo>
                  <a:lnTo>
                    <a:pt x="253" y="90"/>
                  </a:lnTo>
                  <a:lnTo>
                    <a:pt x="255" y="90"/>
                  </a:lnTo>
                  <a:lnTo>
                    <a:pt x="257" y="90"/>
                  </a:lnTo>
                  <a:lnTo>
                    <a:pt x="257" y="92"/>
                  </a:lnTo>
                  <a:lnTo>
                    <a:pt x="259" y="92"/>
                  </a:lnTo>
                  <a:lnTo>
                    <a:pt x="261" y="92"/>
                  </a:lnTo>
                  <a:lnTo>
                    <a:pt x="263" y="92"/>
                  </a:lnTo>
                  <a:lnTo>
                    <a:pt x="263" y="94"/>
                  </a:lnTo>
                  <a:lnTo>
                    <a:pt x="265" y="94"/>
                  </a:lnTo>
                  <a:lnTo>
                    <a:pt x="267" y="94"/>
                  </a:lnTo>
                  <a:lnTo>
                    <a:pt x="269" y="94"/>
                  </a:lnTo>
                  <a:lnTo>
                    <a:pt x="271" y="94"/>
                  </a:lnTo>
                  <a:lnTo>
                    <a:pt x="273" y="94"/>
                  </a:lnTo>
                  <a:lnTo>
                    <a:pt x="275" y="94"/>
                  </a:lnTo>
                  <a:lnTo>
                    <a:pt x="275" y="96"/>
                  </a:lnTo>
                  <a:lnTo>
                    <a:pt x="277" y="96"/>
                  </a:lnTo>
                  <a:lnTo>
                    <a:pt x="279" y="96"/>
                  </a:lnTo>
                  <a:lnTo>
                    <a:pt x="281" y="98"/>
                  </a:lnTo>
                  <a:lnTo>
                    <a:pt x="283" y="98"/>
                  </a:lnTo>
                  <a:lnTo>
                    <a:pt x="285" y="98"/>
                  </a:lnTo>
                  <a:lnTo>
                    <a:pt x="285" y="100"/>
                  </a:lnTo>
                  <a:lnTo>
                    <a:pt x="287" y="100"/>
                  </a:lnTo>
                  <a:lnTo>
                    <a:pt x="287" y="100"/>
                  </a:lnTo>
                  <a:lnTo>
                    <a:pt x="287" y="102"/>
                  </a:lnTo>
                  <a:lnTo>
                    <a:pt x="289" y="102"/>
                  </a:lnTo>
                  <a:lnTo>
                    <a:pt x="291" y="102"/>
                  </a:lnTo>
                  <a:lnTo>
                    <a:pt x="291" y="104"/>
                  </a:lnTo>
                  <a:lnTo>
                    <a:pt x="293" y="104"/>
                  </a:lnTo>
                  <a:lnTo>
                    <a:pt x="295" y="104"/>
                  </a:lnTo>
                  <a:lnTo>
                    <a:pt x="297" y="106"/>
                  </a:lnTo>
                  <a:lnTo>
                    <a:pt x="299" y="106"/>
                  </a:lnTo>
                  <a:lnTo>
                    <a:pt x="301" y="108"/>
                  </a:lnTo>
                  <a:lnTo>
                    <a:pt x="303" y="108"/>
                  </a:lnTo>
                  <a:lnTo>
                    <a:pt x="305" y="108"/>
                  </a:lnTo>
                  <a:lnTo>
                    <a:pt x="305" y="110"/>
                  </a:lnTo>
                  <a:lnTo>
                    <a:pt x="307" y="110"/>
                  </a:lnTo>
                  <a:lnTo>
                    <a:pt x="309" y="110"/>
                  </a:lnTo>
                  <a:lnTo>
                    <a:pt x="309" y="112"/>
                  </a:lnTo>
                  <a:lnTo>
                    <a:pt x="313" y="112"/>
                  </a:lnTo>
                  <a:lnTo>
                    <a:pt x="315" y="114"/>
                  </a:lnTo>
                  <a:lnTo>
                    <a:pt x="317" y="114"/>
                  </a:lnTo>
                  <a:lnTo>
                    <a:pt x="319" y="116"/>
                  </a:lnTo>
                  <a:lnTo>
                    <a:pt x="321" y="116"/>
                  </a:lnTo>
                  <a:lnTo>
                    <a:pt x="323" y="116"/>
                  </a:lnTo>
                  <a:lnTo>
                    <a:pt x="323" y="118"/>
                  </a:lnTo>
                  <a:lnTo>
                    <a:pt x="325" y="118"/>
                  </a:lnTo>
                  <a:lnTo>
                    <a:pt x="327" y="118"/>
                  </a:lnTo>
                  <a:lnTo>
                    <a:pt x="329" y="118"/>
                  </a:lnTo>
                  <a:lnTo>
                    <a:pt x="331" y="118"/>
                  </a:lnTo>
                  <a:lnTo>
                    <a:pt x="333" y="118"/>
                  </a:lnTo>
                  <a:lnTo>
                    <a:pt x="333" y="120"/>
                  </a:lnTo>
                  <a:lnTo>
                    <a:pt x="335" y="120"/>
                  </a:lnTo>
                  <a:lnTo>
                    <a:pt x="335" y="120"/>
                  </a:lnTo>
                  <a:lnTo>
                    <a:pt x="335" y="122"/>
                  </a:lnTo>
                  <a:lnTo>
                    <a:pt x="337" y="122"/>
                  </a:lnTo>
                  <a:lnTo>
                    <a:pt x="337" y="124"/>
                  </a:lnTo>
                  <a:lnTo>
                    <a:pt x="337" y="126"/>
                  </a:lnTo>
                  <a:lnTo>
                    <a:pt x="337" y="128"/>
                  </a:lnTo>
                  <a:lnTo>
                    <a:pt x="339" y="128"/>
                  </a:lnTo>
                  <a:lnTo>
                    <a:pt x="339" y="130"/>
                  </a:lnTo>
                  <a:lnTo>
                    <a:pt x="339" y="132"/>
                  </a:lnTo>
                  <a:lnTo>
                    <a:pt x="341" y="132"/>
                  </a:lnTo>
                  <a:lnTo>
                    <a:pt x="341" y="134"/>
                  </a:lnTo>
                  <a:lnTo>
                    <a:pt x="341" y="136"/>
                  </a:lnTo>
                  <a:lnTo>
                    <a:pt x="343" y="136"/>
                  </a:lnTo>
                  <a:lnTo>
                    <a:pt x="345" y="138"/>
                  </a:lnTo>
                  <a:lnTo>
                    <a:pt x="345" y="140"/>
                  </a:lnTo>
                  <a:lnTo>
                    <a:pt x="345" y="142"/>
                  </a:lnTo>
                  <a:lnTo>
                    <a:pt x="345" y="144"/>
                  </a:lnTo>
                  <a:lnTo>
                    <a:pt x="345" y="146"/>
                  </a:lnTo>
                  <a:lnTo>
                    <a:pt x="345" y="148"/>
                  </a:lnTo>
                  <a:lnTo>
                    <a:pt x="343" y="148"/>
                  </a:lnTo>
                  <a:lnTo>
                    <a:pt x="343" y="150"/>
                  </a:lnTo>
                  <a:lnTo>
                    <a:pt x="341" y="150"/>
                  </a:lnTo>
                  <a:lnTo>
                    <a:pt x="341" y="152"/>
                  </a:lnTo>
                  <a:lnTo>
                    <a:pt x="339" y="152"/>
                  </a:lnTo>
                  <a:lnTo>
                    <a:pt x="339" y="154"/>
                  </a:lnTo>
                  <a:lnTo>
                    <a:pt x="337" y="154"/>
                  </a:lnTo>
                  <a:lnTo>
                    <a:pt x="337" y="156"/>
                  </a:lnTo>
                  <a:lnTo>
                    <a:pt x="335" y="156"/>
                  </a:lnTo>
                  <a:lnTo>
                    <a:pt x="335" y="156"/>
                  </a:lnTo>
                  <a:lnTo>
                    <a:pt x="335" y="158"/>
                  </a:lnTo>
                  <a:lnTo>
                    <a:pt x="333" y="158"/>
                  </a:lnTo>
                  <a:lnTo>
                    <a:pt x="333" y="160"/>
                  </a:lnTo>
                  <a:lnTo>
                    <a:pt x="333" y="162"/>
                  </a:lnTo>
                  <a:lnTo>
                    <a:pt x="331" y="162"/>
                  </a:lnTo>
                  <a:lnTo>
                    <a:pt x="331" y="164"/>
                  </a:lnTo>
                  <a:lnTo>
                    <a:pt x="329" y="164"/>
                  </a:lnTo>
                  <a:lnTo>
                    <a:pt x="329" y="166"/>
                  </a:lnTo>
                  <a:lnTo>
                    <a:pt x="327" y="166"/>
                  </a:lnTo>
                  <a:lnTo>
                    <a:pt x="327" y="166"/>
                  </a:lnTo>
                  <a:lnTo>
                    <a:pt x="325" y="166"/>
                  </a:lnTo>
                  <a:lnTo>
                    <a:pt x="325" y="168"/>
                  </a:lnTo>
                  <a:lnTo>
                    <a:pt x="323" y="168"/>
                  </a:lnTo>
                  <a:lnTo>
                    <a:pt x="321" y="168"/>
                  </a:lnTo>
                  <a:lnTo>
                    <a:pt x="321" y="170"/>
                  </a:lnTo>
                  <a:lnTo>
                    <a:pt x="321" y="172"/>
                  </a:lnTo>
                  <a:lnTo>
                    <a:pt x="321" y="170"/>
                  </a:lnTo>
                  <a:lnTo>
                    <a:pt x="321" y="172"/>
                  </a:lnTo>
                  <a:lnTo>
                    <a:pt x="321" y="174"/>
                  </a:lnTo>
                  <a:lnTo>
                    <a:pt x="319" y="174"/>
                  </a:lnTo>
                  <a:lnTo>
                    <a:pt x="319" y="176"/>
                  </a:lnTo>
                  <a:lnTo>
                    <a:pt x="317" y="176"/>
                  </a:lnTo>
                  <a:lnTo>
                    <a:pt x="317" y="178"/>
                  </a:lnTo>
                  <a:lnTo>
                    <a:pt x="315" y="178"/>
                  </a:lnTo>
                  <a:lnTo>
                    <a:pt x="315" y="180"/>
                  </a:lnTo>
                  <a:lnTo>
                    <a:pt x="313" y="180"/>
                  </a:lnTo>
                  <a:lnTo>
                    <a:pt x="311" y="180"/>
                  </a:lnTo>
                  <a:lnTo>
                    <a:pt x="309" y="180"/>
                  </a:lnTo>
                  <a:lnTo>
                    <a:pt x="307" y="180"/>
                  </a:lnTo>
                  <a:lnTo>
                    <a:pt x="307" y="182"/>
                  </a:lnTo>
                  <a:lnTo>
                    <a:pt x="305" y="182"/>
                  </a:lnTo>
                  <a:lnTo>
                    <a:pt x="305" y="184"/>
                  </a:lnTo>
                  <a:lnTo>
                    <a:pt x="303" y="184"/>
                  </a:lnTo>
                  <a:lnTo>
                    <a:pt x="303" y="186"/>
                  </a:lnTo>
                  <a:lnTo>
                    <a:pt x="301" y="186"/>
                  </a:lnTo>
                  <a:lnTo>
                    <a:pt x="301" y="188"/>
                  </a:lnTo>
                  <a:lnTo>
                    <a:pt x="299" y="188"/>
                  </a:lnTo>
                  <a:lnTo>
                    <a:pt x="299" y="190"/>
                  </a:lnTo>
                  <a:lnTo>
                    <a:pt x="297" y="190"/>
                  </a:lnTo>
                  <a:lnTo>
                    <a:pt x="297" y="192"/>
                  </a:lnTo>
                  <a:lnTo>
                    <a:pt x="297" y="194"/>
                  </a:lnTo>
                  <a:lnTo>
                    <a:pt x="295" y="194"/>
                  </a:lnTo>
                  <a:lnTo>
                    <a:pt x="295" y="196"/>
                  </a:lnTo>
                  <a:lnTo>
                    <a:pt x="295" y="198"/>
                  </a:lnTo>
                  <a:lnTo>
                    <a:pt x="293" y="198"/>
                  </a:lnTo>
                  <a:lnTo>
                    <a:pt x="293" y="200"/>
                  </a:lnTo>
                  <a:lnTo>
                    <a:pt x="295" y="200"/>
                  </a:lnTo>
                  <a:lnTo>
                    <a:pt x="295" y="202"/>
                  </a:lnTo>
                  <a:lnTo>
                    <a:pt x="297" y="202"/>
                  </a:lnTo>
                  <a:lnTo>
                    <a:pt x="297" y="204"/>
                  </a:lnTo>
                  <a:lnTo>
                    <a:pt x="299" y="204"/>
                  </a:lnTo>
                  <a:lnTo>
                    <a:pt x="299" y="206"/>
                  </a:lnTo>
                  <a:lnTo>
                    <a:pt x="299" y="204"/>
                  </a:lnTo>
                  <a:lnTo>
                    <a:pt x="301" y="204"/>
                  </a:lnTo>
                  <a:lnTo>
                    <a:pt x="301" y="206"/>
                  </a:lnTo>
                  <a:lnTo>
                    <a:pt x="301" y="208"/>
                  </a:lnTo>
                  <a:lnTo>
                    <a:pt x="303" y="208"/>
                  </a:lnTo>
                  <a:lnTo>
                    <a:pt x="303" y="210"/>
                  </a:lnTo>
                  <a:lnTo>
                    <a:pt x="303" y="212"/>
                  </a:lnTo>
                  <a:lnTo>
                    <a:pt x="301" y="212"/>
                  </a:lnTo>
                  <a:lnTo>
                    <a:pt x="299" y="214"/>
                  </a:lnTo>
                  <a:lnTo>
                    <a:pt x="297" y="214"/>
                  </a:lnTo>
                  <a:lnTo>
                    <a:pt x="297" y="214"/>
                  </a:lnTo>
                  <a:lnTo>
                    <a:pt x="299" y="214"/>
                  </a:lnTo>
                  <a:lnTo>
                    <a:pt x="299" y="216"/>
                  </a:lnTo>
                  <a:lnTo>
                    <a:pt x="297" y="216"/>
                  </a:lnTo>
                  <a:lnTo>
                    <a:pt x="297" y="218"/>
                  </a:lnTo>
                  <a:lnTo>
                    <a:pt x="295" y="218"/>
                  </a:lnTo>
                  <a:lnTo>
                    <a:pt x="295" y="220"/>
                  </a:lnTo>
                  <a:lnTo>
                    <a:pt x="293" y="220"/>
                  </a:lnTo>
                  <a:lnTo>
                    <a:pt x="293" y="222"/>
                  </a:lnTo>
                  <a:lnTo>
                    <a:pt x="291" y="222"/>
                  </a:lnTo>
                  <a:lnTo>
                    <a:pt x="291" y="224"/>
                  </a:lnTo>
                  <a:lnTo>
                    <a:pt x="289" y="226"/>
                  </a:lnTo>
                  <a:lnTo>
                    <a:pt x="289" y="228"/>
                  </a:lnTo>
                  <a:lnTo>
                    <a:pt x="289" y="230"/>
                  </a:lnTo>
                  <a:lnTo>
                    <a:pt x="287" y="230"/>
                  </a:lnTo>
                  <a:lnTo>
                    <a:pt x="287" y="232"/>
                  </a:lnTo>
                  <a:lnTo>
                    <a:pt x="287" y="234"/>
                  </a:lnTo>
                  <a:lnTo>
                    <a:pt x="287" y="236"/>
                  </a:lnTo>
                  <a:lnTo>
                    <a:pt x="287" y="238"/>
                  </a:lnTo>
                  <a:lnTo>
                    <a:pt x="283" y="246"/>
                  </a:lnTo>
                  <a:lnTo>
                    <a:pt x="283" y="248"/>
                  </a:lnTo>
                  <a:lnTo>
                    <a:pt x="283" y="250"/>
                  </a:lnTo>
                  <a:lnTo>
                    <a:pt x="281" y="254"/>
                  </a:lnTo>
                  <a:lnTo>
                    <a:pt x="279" y="254"/>
                  </a:lnTo>
                  <a:lnTo>
                    <a:pt x="279" y="256"/>
                  </a:lnTo>
                  <a:lnTo>
                    <a:pt x="279" y="258"/>
                  </a:lnTo>
                  <a:lnTo>
                    <a:pt x="277" y="260"/>
                  </a:lnTo>
                  <a:lnTo>
                    <a:pt x="277" y="262"/>
                  </a:lnTo>
                  <a:lnTo>
                    <a:pt x="277" y="262"/>
                  </a:lnTo>
                  <a:lnTo>
                    <a:pt x="275" y="262"/>
                  </a:lnTo>
                  <a:lnTo>
                    <a:pt x="275" y="264"/>
                  </a:lnTo>
                  <a:lnTo>
                    <a:pt x="273" y="266"/>
                  </a:lnTo>
                  <a:lnTo>
                    <a:pt x="273" y="268"/>
                  </a:lnTo>
                  <a:lnTo>
                    <a:pt x="273" y="270"/>
                  </a:lnTo>
                  <a:lnTo>
                    <a:pt x="271" y="272"/>
                  </a:lnTo>
                  <a:lnTo>
                    <a:pt x="271" y="274"/>
                  </a:lnTo>
                  <a:lnTo>
                    <a:pt x="271" y="276"/>
                  </a:lnTo>
                  <a:lnTo>
                    <a:pt x="269" y="276"/>
                  </a:lnTo>
                  <a:lnTo>
                    <a:pt x="269" y="278"/>
                  </a:lnTo>
                  <a:lnTo>
                    <a:pt x="269" y="280"/>
                  </a:lnTo>
                  <a:lnTo>
                    <a:pt x="267" y="282"/>
                  </a:lnTo>
                  <a:lnTo>
                    <a:pt x="265" y="288"/>
                  </a:lnTo>
                  <a:lnTo>
                    <a:pt x="265" y="290"/>
                  </a:lnTo>
                  <a:lnTo>
                    <a:pt x="263" y="292"/>
                  </a:lnTo>
                  <a:lnTo>
                    <a:pt x="263" y="294"/>
                  </a:lnTo>
                  <a:lnTo>
                    <a:pt x="261" y="296"/>
                  </a:lnTo>
                  <a:lnTo>
                    <a:pt x="261" y="298"/>
                  </a:lnTo>
                  <a:lnTo>
                    <a:pt x="261" y="300"/>
                  </a:lnTo>
                  <a:lnTo>
                    <a:pt x="259" y="300"/>
                  </a:lnTo>
                  <a:lnTo>
                    <a:pt x="259" y="302"/>
                  </a:lnTo>
                  <a:lnTo>
                    <a:pt x="259" y="304"/>
                  </a:lnTo>
                  <a:lnTo>
                    <a:pt x="257" y="306"/>
                  </a:lnTo>
                  <a:lnTo>
                    <a:pt x="257" y="308"/>
                  </a:lnTo>
                  <a:lnTo>
                    <a:pt x="255" y="310"/>
                  </a:lnTo>
                  <a:lnTo>
                    <a:pt x="255" y="310"/>
                  </a:lnTo>
                  <a:lnTo>
                    <a:pt x="253" y="310"/>
                  </a:lnTo>
                  <a:lnTo>
                    <a:pt x="251" y="310"/>
                  </a:lnTo>
                  <a:lnTo>
                    <a:pt x="249" y="310"/>
                  </a:lnTo>
                  <a:lnTo>
                    <a:pt x="247" y="310"/>
                  </a:lnTo>
                  <a:lnTo>
                    <a:pt x="247" y="308"/>
                  </a:lnTo>
                  <a:lnTo>
                    <a:pt x="245" y="308"/>
                  </a:lnTo>
                  <a:lnTo>
                    <a:pt x="243" y="308"/>
                  </a:lnTo>
                  <a:lnTo>
                    <a:pt x="243" y="306"/>
                  </a:lnTo>
                  <a:lnTo>
                    <a:pt x="241" y="306"/>
                  </a:lnTo>
                  <a:lnTo>
                    <a:pt x="239" y="306"/>
                  </a:lnTo>
                  <a:lnTo>
                    <a:pt x="239" y="306"/>
                  </a:lnTo>
                  <a:lnTo>
                    <a:pt x="239" y="304"/>
                  </a:lnTo>
                  <a:lnTo>
                    <a:pt x="237" y="304"/>
                  </a:lnTo>
                  <a:lnTo>
                    <a:pt x="235" y="304"/>
                  </a:lnTo>
                  <a:lnTo>
                    <a:pt x="235" y="302"/>
                  </a:lnTo>
                  <a:lnTo>
                    <a:pt x="233" y="302"/>
                  </a:lnTo>
                  <a:lnTo>
                    <a:pt x="231" y="302"/>
                  </a:lnTo>
                  <a:lnTo>
                    <a:pt x="229" y="300"/>
                  </a:lnTo>
                  <a:lnTo>
                    <a:pt x="227" y="300"/>
                  </a:lnTo>
                  <a:lnTo>
                    <a:pt x="225" y="298"/>
                  </a:lnTo>
                  <a:lnTo>
                    <a:pt x="223" y="298"/>
                  </a:lnTo>
                  <a:lnTo>
                    <a:pt x="221" y="296"/>
                  </a:lnTo>
                  <a:lnTo>
                    <a:pt x="219" y="296"/>
                  </a:lnTo>
                  <a:lnTo>
                    <a:pt x="217" y="296"/>
                  </a:lnTo>
                  <a:lnTo>
                    <a:pt x="217" y="294"/>
                  </a:lnTo>
                  <a:lnTo>
                    <a:pt x="215" y="294"/>
                  </a:lnTo>
                  <a:lnTo>
                    <a:pt x="213" y="294"/>
                  </a:lnTo>
                  <a:lnTo>
                    <a:pt x="211" y="292"/>
                  </a:lnTo>
                  <a:lnTo>
                    <a:pt x="209" y="292"/>
                  </a:lnTo>
                  <a:lnTo>
                    <a:pt x="207" y="292"/>
                  </a:lnTo>
                  <a:lnTo>
                    <a:pt x="207" y="290"/>
                  </a:lnTo>
                  <a:lnTo>
                    <a:pt x="205" y="290"/>
                  </a:lnTo>
                  <a:lnTo>
                    <a:pt x="203" y="290"/>
                  </a:lnTo>
                  <a:lnTo>
                    <a:pt x="203" y="288"/>
                  </a:lnTo>
                  <a:lnTo>
                    <a:pt x="201" y="288"/>
                  </a:lnTo>
                  <a:lnTo>
                    <a:pt x="199" y="288"/>
                  </a:lnTo>
                  <a:lnTo>
                    <a:pt x="197" y="286"/>
                  </a:lnTo>
                  <a:lnTo>
                    <a:pt x="195" y="286"/>
                  </a:lnTo>
                  <a:lnTo>
                    <a:pt x="193" y="286"/>
                  </a:lnTo>
                  <a:lnTo>
                    <a:pt x="193" y="284"/>
                  </a:lnTo>
                  <a:lnTo>
                    <a:pt x="191" y="284"/>
                  </a:lnTo>
                  <a:lnTo>
                    <a:pt x="191" y="284"/>
                  </a:lnTo>
                  <a:lnTo>
                    <a:pt x="191" y="282"/>
                  </a:lnTo>
                  <a:lnTo>
                    <a:pt x="189" y="282"/>
                  </a:lnTo>
                  <a:lnTo>
                    <a:pt x="187" y="282"/>
                  </a:lnTo>
                  <a:lnTo>
                    <a:pt x="185" y="280"/>
                  </a:lnTo>
                  <a:lnTo>
                    <a:pt x="183" y="280"/>
                  </a:lnTo>
                  <a:lnTo>
                    <a:pt x="181" y="278"/>
                  </a:lnTo>
                  <a:lnTo>
                    <a:pt x="179" y="278"/>
                  </a:lnTo>
                  <a:lnTo>
                    <a:pt x="177" y="278"/>
                  </a:lnTo>
                  <a:lnTo>
                    <a:pt x="177" y="276"/>
                  </a:lnTo>
                  <a:lnTo>
                    <a:pt x="175" y="276"/>
                  </a:lnTo>
                  <a:lnTo>
                    <a:pt x="173" y="276"/>
                  </a:lnTo>
                  <a:lnTo>
                    <a:pt x="173" y="274"/>
                  </a:lnTo>
                  <a:lnTo>
                    <a:pt x="171" y="274"/>
                  </a:lnTo>
                  <a:lnTo>
                    <a:pt x="169" y="274"/>
                  </a:lnTo>
                  <a:lnTo>
                    <a:pt x="167" y="272"/>
                  </a:lnTo>
                  <a:lnTo>
                    <a:pt x="165" y="272"/>
                  </a:lnTo>
                  <a:lnTo>
                    <a:pt x="163" y="270"/>
                  </a:lnTo>
                  <a:lnTo>
                    <a:pt x="161" y="270"/>
                  </a:lnTo>
                  <a:lnTo>
                    <a:pt x="161" y="268"/>
                  </a:lnTo>
                  <a:lnTo>
                    <a:pt x="159" y="268"/>
                  </a:lnTo>
                  <a:lnTo>
                    <a:pt x="157" y="268"/>
                  </a:lnTo>
                  <a:lnTo>
                    <a:pt x="155" y="266"/>
                  </a:lnTo>
                  <a:lnTo>
                    <a:pt x="153" y="266"/>
                  </a:lnTo>
                  <a:lnTo>
                    <a:pt x="151" y="264"/>
                  </a:lnTo>
                  <a:lnTo>
                    <a:pt x="149" y="264"/>
                  </a:lnTo>
                  <a:lnTo>
                    <a:pt x="147" y="262"/>
                  </a:lnTo>
                  <a:lnTo>
                    <a:pt x="145" y="262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141" y="262"/>
                  </a:lnTo>
                  <a:lnTo>
                    <a:pt x="141" y="260"/>
                  </a:lnTo>
                  <a:lnTo>
                    <a:pt x="139" y="260"/>
                  </a:lnTo>
                  <a:lnTo>
                    <a:pt x="137" y="260"/>
                  </a:lnTo>
                  <a:lnTo>
                    <a:pt x="135" y="258"/>
                  </a:lnTo>
                  <a:lnTo>
                    <a:pt x="133" y="258"/>
                  </a:lnTo>
                  <a:lnTo>
                    <a:pt x="133" y="256"/>
                  </a:lnTo>
                  <a:lnTo>
                    <a:pt x="131" y="256"/>
                  </a:lnTo>
                  <a:lnTo>
                    <a:pt x="129" y="256"/>
                  </a:lnTo>
                  <a:lnTo>
                    <a:pt x="127" y="254"/>
                  </a:lnTo>
                  <a:lnTo>
                    <a:pt x="125" y="254"/>
                  </a:lnTo>
                  <a:lnTo>
                    <a:pt x="123" y="252"/>
                  </a:lnTo>
                  <a:lnTo>
                    <a:pt x="121" y="252"/>
                  </a:lnTo>
                  <a:lnTo>
                    <a:pt x="121" y="250"/>
                  </a:lnTo>
                  <a:lnTo>
                    <a:pt x="119" y="250"/>
                  </a:lnTo>
                  <a:lnTo>
                    <a:pt x="117" y="250"/>
                  </a:lnTo>
                  <a:lnTo>
                    <a:pt x="117" y="248"/>
                  </a:lnTo>
                  <a:lnTo>
                    <a:pt x="115" y="248"/>
                  </a:lnTo>
                  <a:lnTo>
                    <a:pt x="113" y="248"/>
                  </a:lnTo>
                  <a:lnTo>
                    <a:pt x="113" y="246"/>
                  </a:lnTo>
                  <a:lnTo>
                    <a:pt x="111" y="246"/>
                  </a:lnTo>
                  <a:lnTo>
                    <a:pt x="109" y="246"/>
                  </a:lnTo>
                  <a:lnTo>
                    <a:pt x="109" y="244"/>
                  </a:lnTo>
                  <a:lnTo>
                    <a:pt x="107" y="244"/>
                  </a:lnTo>
                  <a:lnTo>
                    <a:pt x="105" y="244"/>
                  </a:lnTo>
                  <a:lnTo>
                    <a:pt x="103" y="242"/>
                  </a:lnTo>
                  <a:lnTo>
                    <a:pt x="101" y="242"/>
                  </a:lnTo>
                  <a:lnTo>
                    <a:pt x="99" y="240"/>
                  </a:lnTo>
                  <a:lnTo>
                    <a:pt x="97" y="240"/>
                  </a:lnTo>
                  <a:lnTo>
                    <a:pt x="97" y="238"/>
                  </a:lnTo>
                  <a:lnTo>
                    <a:pt x="95" y="238"/>
                  </a:lnTo>
                  <a:lnTo>
                    <a:pt x="93" y="238"/>
                  </a:lnTo>
                  <a:lnTo>
                    <a:pt x="93" y="236"/>
                  </a:lnTo>
                  <a:lnTo>
                    <a:pt x="93" y="236"/>
                  </a:lnTo>
                  <a:lnTo>
                    <a:pt x="91" y="236"/>
                  </a:lnTo>
                  <a:lnTo>
                    <a:pt x="91" y="234"/>
                  </a:lnTo>
                  <a:lnTo>
                    <a:pt x="89" y="234"/>
                  </a:lnTo>
                  <a:lnTo>
                    <a:pt x="87" y="232"/>
                  </a:lnTo>
                  <a:lnTo>
                    <a:pt x="85" y="232"/>
                  </a:lnTo>
                  <a:lnTo>
                    <a:pt x="83" y="230"/>
                  </a:lnTo>
                  <a:lnTo>
                    <a:pt x="81" y="230"/>
                  </a:lnTo>
                  <a:lnTo>
                    <a:pt x="79" y="230"/>
                  </a:lnTo>
                  <a:lnTo>
                    <a:pt x="79" y="228"/>
                  </a:lnTo>
                  <a:lnTo>
                    <a:pt x="77" y="228"/>
                  </a:lnTo>
                  <a:lnTo>
                    <a:pt x="77" y="226"/>
                  </a:lnTo>
                  <a:lnTo>
                    <a:pt x="75" y="226"/>
                  </a:lnTo>
                  <a:lnTo>
                    <a:pt x="71" y="224"/>
                  </a:lnTo>
                  <a:lnTo>
                    <a:pt x="69" y="224"/>
                  </a:lnTo>
                  <a:lnTo>
                    <a:pt x="69" y="222"/>
                  </a:lnTo>
                  <a:lnTo>
                    <a:pt x="67" y="222"/>
                  </a:lnTo>
                  <a:lnTo>
                    <a:pt x="65" y="222"/>
                  </a:lnTo>
                  <a:lnTo>
                    <a:pt x="65" y="220"/>
                  </a:lnTo>
                  <a:lnTo>
                    <a:pt x="63" y="220"/>
                  </a:lnTo>
                  <a:lnTo>
                    <a:pt x="61" y="220"/>
                  </a:lnTo>
                  <a:lnTo>
                    <a:pt x="61" y="218"/>
                  </a:lnTo>
                  <a:lnTo>
                    <a:pt x="59" y="218"/>
                  </a:lnTo>
                  <a:lnTo>
                    <a:pt x="57" y="218"/>
                  </a:lnTo>
                  <a:lnTo>
                    <a:pt x="57" y="216"/>
                  </a:lnTo>
                  <a:lnTo>
                    <a:pt x="55" y="216"/>
                  </a:lnTo>
                  <a:lnTo>
                    <a:pt x="53" y="216"/>
                  </a:lnTo>
                  <a:lnTo>
                    <a:pt x="53" y="214"/>
                  </a:lnTo>
                  <a:lnTo>
                    <a:pt x="51" y="214"/>
                  </a:lnTo>
                  <a:lnTo>
                    <a:pt x="49" y="214"/>
                  </a:lnTo>
                  <a:lnTo>
                    <a:pt x="49" y="214"/>
                  </a:lnTo>
                  <a:lnTo>
                    <a:pt x="47" y="214"/>
                  </a:lnTo>
                  <a:lnTo>
                    <a:pt x="45" y="212"/>
                  </a:lnTo>
                  <a:lnTo>
                    <a:pt x="43" y="210"/>
                  </a:lnTo>
                  <a:lnTo>
                    <a:pt x="41" y="210"/>
                  </a:lnTo>
                  <a:lnTo>
                    <a:pt x="41" y="208"/>
                  </a:lnTo>
                  <a:lnTo>
                    <a:pt x="39" y="208"/>
                  </a:lnTo>
                  <a:lnTo>
                    <a:pt x="37" y="208"/>
                  </a:lnTo>
                  <a:lnTo>
                    <a:pt x="35" y="206"/>
                  </a:lnTo>
                  <a:lnTo>
                    <a:pt x="33" y="206"/>
                  </a:lnTo>
                  <a:lnTo>
                    <a:pt x="33" y="204"/>
                  </a:lnTo>
                  <a:lnTo>
                    <a:pt x="31" y="204"/>
                  </a:lnTo>
                  <a:lnTo>
                    <a:pt x="29" y="204"/>
                  </a:lnTo>
                  <a:lnTo>
                    <a:pt x="29" y="202"/>
                  </a:lnTo>
                  <a:lnTo>
                    <a:pt x="27" y="202"/>
                  </a:lnTo>
                  <a:lnTo>
                    <a:pt x="25" y="202"/>
                  </a:lnTo>
                  <a:lnTo>
                    <a:pt x="25" y="200"/>
                  </a:lnTo>
                  <a:lnTo>
                    <a:pt x="23" y="200"/>
                  </a:lnTo>
                  <a:lnTo>
                    <a:pt x="21" y="200"/>
                  </a:lnTo>
                  <a:lnTo>
                    <a:pt x="21" y="198"/>
                  </a:lnTo>
                  <a:lnTo>
                    <a:pt x="19" y="198"/>
                  </a:lnTo>
                  <a:lnTo>
                    <a:pt x="17" y="198"/>
                  </a:lnTo>
                  <a:lnTo>
                    <a:pt x="17" y="196"/>
                  </a:lnTo>
                  <a:lnTo>
                    <a:pt x="15" y="196"/>
                  </a:lnTo>
                  <a:lnTo>
                    <a:pt x="12" y="194"/>
                  </a:lnTo>
                  <a:lnTo>
                    <a:pt x="10" y="194"/>
                  </a:lnTo>
                  <a:lnTo>
                    <a:pt x="8" y="194"/>
                  </a:lnTo>
                  <a:lnTo>
                    <a:pt x="8" y="192"/>
                  </a:lnTo>
                  <a:lnTo>
                    <a:pt x="6" y="192"/>
                  </a:lnTo>
                  <a:lnTo>
                    <a:pt x="6" y="190"/>
                  </a:lnTo>
                  <a:lnTo>
                    <a:pt x="4" y="190"/>
                  </a:lnTo>
                  <a:lnTo>
                    <a:pt x="2" y="190"/>
                  </a:lnTo>
                  <a:lnTo>
                    <a:pt x="2" y="188"/>
                  </a:lnTo>
                  <a:lnTo>
                    <a:pt x="2" y="186"/>
                  </a:lnTo>
                  <a:lnTo>
                    <a:pt x="0" y="186"/>
                  </a:lnTo>
                  <a:lnTo>
                    <a:pt x="2" y="186"/>
                  </a:lnTo>
                  <a:lnTo>
                    <a:pt x="0" y="186"/>
                  </a:lnTo>
                  <a:lnTo>
                    <a:pt x="2" y="186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2" y="184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78"/>
                  </a:lnTo>
                  <a:lnTo>
                    <a:pt x="2" y="176"/>
                  </a:lnTo>
                  <a:lnTo>
                    <a:pt x="2" y="174"/>
                  </a:lnTo>
                  <a:lnTo>
                    <a:pt x="2" y="172"/>
                  </a:lnTo>
                  <a:lnTo>
                    <a:pt x="4" y="172"/>
                  </a:lnTo>
                  <a:lnTo>
                    <a:pt x="4" y="170"/>
                  </a:lnTo>
                  <a:lnTo>
                    <a:pt x="4" y="168"/>
                  </a:lnTo>
                  <a:lnTo>
                    <a:pt x="6" y="168"/>
                  </a:lnTo>
                  <a:lnTo>
                    <a:pt x="6" y="166"/>
                  </a:lnTo>
                  <a:lnTo>
                    <a:pt x="8" y="166"/>
                  </a:lnTo>
                  <a:lnTo>
                    <a:pt x="8" y="166"/>
                  </a:lnTo>
                  <a:lnTo>
                    <a:pt x="10" y="166"/>
                  </a:lnTo>
                  <a:lnTo>
                    <a:pt x="12" y="166"/>
                  </a:lnTo>
                  <a:lnTo>
                    <a:pt x="10" y="166"/>
                  </a:lnTo>
                  <a:lnTo>
                    <a:pt x="8" y="166"/>
                  </a:lnTo>
                  <a:lnTo>
                    <a:pt x="8" y="166"/>
                  </a:lnTo>
                  <a:lnTo>
                    <a:pt x="6" y="166"/>
                  </a:lnTo>
                  <a:lnTo>
                    <a:pt x="8" y="166"/>
                  </a:lnTo>
                  <a:lnTo>
                    <a:pt x="6" y="166"/>
                  </a:lnTo>
                  <a:lnTo>
                    <a:pt x="6" y="166"/>
                  </a:lnTo>
                  <a:lnTo>
                    <a:pt x="8" y="166"/>
                  </a:lnTo>
                  <a:lnTo>
                    <a:pt x="8" y="164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2" y="162"/>
                  </a:lnTo>
                  <a:lnTo>
                    <a:pt x="12" y="160"/>
                  </a:lnTo>
                  <a:lnTo>
                    <a:pt x="12" y="158"/>
                  </a:lnTo>
                  <a:lnTo>
                    <a:pt x="12" y="156"/>
                  </a:lnTo>
                  <a:lnTo>
                    <a:pt x="12" y="154"/>
                  </a:lnTo>
                  <a:lnTo>
                    <a:pt x="12" y="152"/>
                  </a:lnTo>
                  <a:close/>
                  <a:moveTo>
                    <a:pt x="135" y="12"/>
                  </a:moveTo>
                  <a:lnTo>
                    <a:pt x="135" y="14"/>
                  </a:lnTo>
                  <a:lnTo>
                    <a:pt x="135" y="12"/>
                  </a:lnTo>
                  <a:lnTo>
                    <a:pt x="133" y="12"/>
                  </a:lnTo>
                  <a:lnTo>
                    <a:pt x="135" y="12"/>
                  </a:lnTo>
                  <a:close/>
                  <a:moveTo>
                    <a:pt x="135" y="12"/>
                  </a:moveTo>
                  <a:lnTo>
                    <a:pt x="133" y="12"/>
                  </a:lnTo>
                  <a:lnTo>
                    <a:pt x="135" y="12"/>
                  </a:lnTo>
                  <a:close/>
                  <a:moveTo>
                    <a:pt x="133" y="10"/>
                  </a:moveTo>
                  <a:lnTo>
                    <a:pt x="133" y="12"/>
                  </a:lnTo>
                  <a:lnTo>
                    <a:pt x="133" y="10"/>
                  </a:lnTo>
                  <a:close/>
                  <a:moveTo>
                    <a:pt x="133" y="10"/>
                  </a:moveTo>
                  <a:lnTo>
                    <a:pt x="133" y="12"/>
                  </a:lnTo>
                  <a:lnTo>
                    <a:pt x="133" y="10"/>
                  </a:lnTo>
                  <a:close/>
                  <a:moveTo>
                    <a:pt x="131" y="10"/>
                  </a:moveTo>
                  <a:lnTo>
                    <a:pt x="131" y="12"/>
                  </a:lnTo>
                  <a:lnTo>
                    <a:pt x="131" y="10"/>
                  </a:lnTo>
                  <a:lnTo>
                    <a:pt x="131" y="12"/>
                  </a:lnTo>
                  <a:lnTo>
                    <a:pt x="129" y="12"/>
                  </a:lnTo>
                  <a:lnTo>
                    <a:pt x="129" y="10"/>
                  </a:lnTo>
                  <a:lnTo>
                    <a:pt x="131" y="10"/>
                  </a:lnTo>
                  <a:lnTo>
                    <a:pt x="129" y="10"/>
                  </a:lnTo>
                  <a:lnTo>
                    <a:pt x="131" y="10"/>
                  </a:lnTo>
                  <a:close/>
                  <a:moveTo>
                    <a:pt x="133" y="10"/>
                  </a:moveTo>
                  <a:lnTo>
                    <a:pt x="131" y="10"/>
                  </a:lnTo>
                  <a:lnTo>
                    <a:pt x="133" y="10"/>
                  </a:lnTo>
                  <a:close/>
                  <a:moveTo>
                    <a:pt x="133" y="10"/>
                  </a:moveTo>
                  <a:lnTo>
                    <a:pt x="133" y="12"/>
                  </a:lnTo>
                  <a:lnTo>
                    <a:pt x="133" y="10"/>
                  </a:lnTo>
                  <a:close/>
                  <a:moveTo>
                    <a:pt x="133" y="10"/>
                  </a:moveTo>
                  <a:lnTo>
                    <a:pt x="133" y="12"/>
                  </a:lnTo>
                  <a:lnTo>
                    <a:pt x="133" y="10"/>
                  </a:lnTo>
                  <a:lnTo>
                    <a:pt x="133" y="12"/>
                  </a:lnTo>
                  <a:lnTo>
                    <a:pt x="133" y="10"/>
                  </a:lnTo>
                  <a:close/>
                  <a:moveTo>
                    <a:pt x="119" y="2"/>
                  </a:moveTo>
                  <a:lnTo>
                    <a:pt x="117" y="2"/>
                  </a:lnTo>
                  <a:lnTo>
                    <a:pt x="119" y="2"/>
                  </a:lnTo>
                  <a:close/>
                  <a:moveTo>
                    <a:pt x="117" y="2"/>
                  </a:moveTo>
                  <a:lnTo>
                    <a:pt x="117" y="0"/>
                  </a:lnTo>
                  <a:lnTo>
                    <a:pt x="117" y="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3184">
              <a:extLst>
                <a:ext uri="{FF2B5EF4-FFF2-40B4-BE49-F238E27FC236}">
                  <a16:creationId xmlns:a16="http://schemas.microsoft.com/office/drawing/2014/main" id="{E6BB446C-75A4-224F-7279-2917A23C8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788" y="2720975"/>
              <a:ext cx="466725" cy="338138"/>
            </a:xfrm>
            <a:custGeom>
              <a:avLst/>
              <a:gdLst>
                <a:gd name="T0" fmla="*/ 94 w 294"/>
                <a:gd name="T1" fmla="*/ 10 h 213"/>
                <a:gd name="T2" fmla="*/ 110 w 294"/>
                <a:gd name="T3" fmla="*/ 12 h 213"/>
                <a:gd name="T4" fmla="*/ 124 w 294"/>
                <a:gd name="T5" fmla="*/ 14 h 213"/>
                <a:gd name="T6" fmla="*/ 140 w 294"/>
                <a:gd name="T7" fmla="*/ 18 h 213"/>
                <a:gd name="T8" fmla="*/ 156 w 294"/>
                <a:gd name="T9" fmla="*/ 20 h 213"/>
                <a:gd name="T10" fmla="*/ 170 w 294"/>
                <a:gd name="T11" fmla="*/ 22 h 213"/>
                <a:gd name="T12" fmla="*/ 186 w 294"/>
                <a:gd name="T13" fmla="*/ 24 h 213"/>
                <a:gd name="T14" fmla="*/ 204 w 294"/>
                <a:gd name="T15" fmla="*/ 26 h 213"/>
                <a:gd name="T16" fmla="*/ 218 w 294"/>
                <a:gd name="T17" fmla="*/ 28 h 213"/>
                <a:gd name="T18" fmla="*/ 236 w 294"/>
                <a:gd name="T19" fmla="*/ 30 h 213"/>
                <a:gd name="T20" fmla="*/ 254 w 294"/>
                <a:gd name="T21" fmla="*/ 32 h 213"/>
                <a:gd name="T22" fmla="*/ 270 w 294"/>
                <a:gd name="T23" fmla="*/ 34 h 213"/>
                <a:gd name="T24" fmla="*/ 288 w 294"/>
                <a:gd name="T25" fmla="*/ 34 h 213"/>
                <a:gd name="T26" fmla="*/ 288 w 294"/>
                <a:gd name="T27" fmla="*/ 46 h 213"/>
                <a:gd name="T28" fmla="*/ 282 w 294"/>
                <a:gd name="T29" fmla="*/ 54 h 213"/>
                <a:gd name="T30" fmla="*/ 292 w 294"/>
                <a:gd name="T31" fmla="*/ 62 h 213"/>
                <a:gd name="T32" fmla="*/ 294 w 294"/>
                <a:gd name="T33" fmla="*/ 78 h 213"/>
                <a:gd name="T34" fmla="*/ 292 w 294"/>
                <a:gd name="T35" fmla="*/ 94 h 213"/>
                <a:gd name="T36" fmla="*/ 292 w 294"/>
                <a:gd name="T37" fmla="*/ 113 h 213"/>
                <a:gd name="T38" fmla="*/ 290 w 294"/>
                <a:gd name="T39" fmla="*/ 131 h 213"/>
                <a:gd name="T40" fmla="*/ 288 w 294"/>
                <a:gd name="T41" fmla="*/ 149 h 213"/>
                <a:gd name="T42" fmla="*/ 284 w 294"/>
                <a:gd name="T43" fmla="*/ 161 h 213"/>
                <a:gd name="T44" fmla="*/ 282 w 294"/>
                <a:gd name="T45" fmla="*/ 171 h 213"/>
                <a:gd name="T46" fmla="*/ 284 w 294"/>
                <a:gd name="T47" fmla="*/ 183 h 213"/>
                <a:gd name="T48" fmla="*/ 282 w 294"/>
                <a:gd name="T49" fmla="*/ 195 h 213"/>
                <a:gd name="T50" fmla="*/ 280 w 294"/>
                <a:gd name="T51" fmla="*/ 201 h 213"/>
                <a:gd name="T52" fmla="*/ 282 w 294"/>
                <a:gd name="T53" fmla="*/ 213 h 213"/>
                <a:gd name="T54" fmla="*/ 274 w 294"/>
                <a:gd name="T55" fmla="*/ 207 h 213"/>
                <a:gd name="T56" fmla="*/ 268 w 294"/>
                <a:gd name="T57" fmla="*/ 199 h 213"/>
                <a:gd name="T58" fmla="*/ 258 w 294"/>
                <a:gd name="T59" fmla="*/ 195 h 213"/>
                <a:gd name="T60" fmla="*/ 248 w 294"/>
                <a:gd name="T61" fmla="*/ 193 h 213"/>
                <a:gd name="T62" fmla="*/ 232 w 294"/>
                <a:gd name="T63" fmla="*/ 189 h 213"/>
                <a:gd name="T64" fmla="*/ 222 w 294"/>
                <a:gd name="T65" fmla="*/ 191 h 213"/>
                <a:gd name="T66" fmla="*/ 210 w 294"/>
                <a:gd name="T67" fmla="*/ 185 h 213"/>
                <a:gd name="T68" fmla="*/ 196 w 294"/>
                <a:gd name="T69" fmla="*/ 179 h 213"/>
                <a:gd name="T70" fmla="*/ 176 w 294"/>
                <a:gd name="T71" fmla="*/ 177 h 213"/>
                <a:gd name="T72" fmla="*/ 158 w 294"/>
                <a:gd name="T73" fmla="*/ 175 h 213"/>
                <a:gd name="T74" fmla="*/ 142 w 294"/>
                <a:gd name="T75" fmla="*/ 173 h 213"/>
                <a:gd name="T76" fmla="*/ 126 w 294"/>
                <a:gd name="T77" fmla="*/ 169 h 213"/>
                <a:gd name="T78" fmla="*/ 104 w 294"/>
                <a:gd name="T79" fmla="*/ 167 h 213"/>
                <a:gd name="T80" fmla="*/ 84 w 294"/>
                <a:gd name="T81" fmla="*/ 163 h 213"/>
                <a:gd name="T82" fmla="*/ 68 w 294"/>
                <a:gd name="T83" fmla="*/ 161 h 213"/>
                <a:gd name="T84" fmla="*/ 46 w 294"/>
                <a:gd name="T85" fmla="*/ 157 h 213"/>
                <a:gd name="T86" fmla="*/ 28 w 294"/>
                <a:gd name="T87" fmla="*/ 153 h 213"/>
                <a:gd name="T88" fmla="*/ 14 w 294"/>
                <a:gd name="T89" fmla="*/ 151 h 213"/>
                <a:gd name="T90" fmla="*/ 0 w 294"/>
                <a:gd name="T91" fmla="*/ 149 h 213"/>
                <a:gd name="T92" fmla="*/ 4 w 294"/>
                <a:gd name="T93" fmla="*/ 131 h 213"/>
                <a:gd name="T94" fmla="*/ 6 w 294"/>
                <a:gd name="T95" fmla="*/ 115 h 213"/>
                <a:gd name="T96" fmla="*/ 10 w 294"/>
                <a:gd name="T97" fmla="*/ 99 h 213"/>
                <a:gd name="T98" fmla="*/ 14 w 294"/>
                <a:gd name="T99" fmla="*/ 76 h 213"/>
                <a:gd name="T100" fmla="*/ 16 w 294"/>
                <a:gd name="T101" fmla="*/ 60 h 213"/>
                <a:gd name="T102" fmla="*/ 20 w 294"/>
                <a:gd name="T103" fmla="*/ 48 h 213"/>
                <a:gd name="T104" fmla="*/ 22 w 294"/>
                <a:gd name="T105" fmla="*/ 28 h 213"/>
                <a:gd name="T106" fmla="*/ 26 w 294"/>
                <a:gd name="T107" fmla="*/ 12 h 213"/>
                <a:gd name="T108" fmla="*/ 34 w 294"/>
                <a:gd name="T109" fmla="*/ 0 h 213"/>
                <a:gd name="T110" fmla="*/ 48 w 294"/>
                <a:gd name="T111" fmla="*/ 4 h 213"/>
                <a:gd name="T112" fmla="*/ 66 w 294"/>
                <a:gd name="T113" fmla="*/ 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4" h="213">
                  <a:moveTo>
                    <a:pt x="78" y="8"/>
                  </a:moveTo>
                  <a:lnTo>
                    <a:pt x="80" y="8"/>
                  </a:lnTo>
                  <a:lnTo>
                    <a:pt x="82" y="8"/>
                  </a:lnTo>
                  <a:lnTo>
                    <a:pt x="84" y="8"/>
                  </a:lnTo>
                  <a:lnTo>
                    <a:pt x="86" y="8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4" y="12"/>
                  </a:lnTo>
                  <a:lnTo>
                    <a:pt x="106" y="12"/>
                  </a:lnTo>
                  <a:lnTo>
                    <a:pt x="108" y="12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2" y="14"/>
                  </a:lnTo>
                  <a:lnTo>
                    <a:pt x="114" y="14"/>
                  </a:lnTo>
                  <a:lnTo>
                    <a:pt x="116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20" y="14"/>
                  </a:lnTo>
                  <a:lnTo>
                    <a:pt x="122" y="14"/>
                  </a:lnTo>
                  <a:lnTo>
                    <a:pt x="124" y="14"/>
                  </a:lnTo>
                  <a:lnTo>
                    <a:pt x="124" y="16"/>
                  </a:lnTo>
                  <a:lnTo>
                    <a:pt x="126" y="16"/>
                  </a:lnTo>
                  <a:lnTo>
                    <a:pt x="128" y="16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6" y="16"/>
                  </a:lnTo>
                  <a:lnTo>
                    <a:pt x="136" y="18"/>
                  </a:lnTo>
                  <a:lnTo>
                    <a:pt x="138" y="18"/>
                  </a:lnTo>
                  <a:lnTo>
                    <a:pt x="140" y="18"/>
                  </a:lnTo>
                  <a:lnTo>
                    <a:pt x="142" y="18"/>
                  </a:lnTo>
                  <a:lnTo>
                    <a:pt x="144" y="18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50" y="18"/>
                  </a:lnTo>
                  <a:lnTo>
                    <a:pt x="150" y="20"/>
                  </a:lnTo>
                  <a:lnTo>
                    <a:pt x="152" y="20"/>
                  </a:lnTo>
                  <a:lnTo>
                    <a:pt x="154" y="20"/>
                  </a:lnTo>
                  <a:lnTo>
                    <a:pt x="156" y="20"/>
                  </a:lnTo>
                  <a:lnTo>
                    <a:pt x="158" y="20"/>
                  </a:lnTo>
                  <a:lnTo>
                    <a:pt x="160" y="20"/>
                  </a:lnTo>
                  <a:lnTo>
                    <a:pt x="162" y="20"/>
                  </a:lnTo>
                  <a:lnTo>
                    <a:pt x="164" y="20"/>
                  </a:lnTo>
                  <a:lnTo>
                    <a:pt x="166" y="20"/>
                  </a:lnTo>
                  <a:lnTo>
                    <a:pt x="166" y="22"/>
                  </a:lnTo>
                  <a:lnTo>
                    <a:pt x="166" y="22"/>
                  </a:lnTo>
                  <a:lnTo>
                    <a:pt x="168" y="22"/>
                  </a:lnTo>
                  <a:lnTo>
                    <a:pt x="170" y="22"/>
                  </a:lnTo>
                  <a:lnTo>
                    <a:pt x="172" y="22"/>
                  </a:lnTo>
                  <a:lnTo>
                    <a:pt x="174" y="22"/>
                  </a:lnTo>
                  <a:lnTo>
                    <a:pt x="176" y="22"/>
                  </a:lnTo>
                  <a:lnTo>
                    <a:pt x="178" y="22"/>
                  </a:lnTo>
                  <a:lnTo>
                    <a:pt x="178" y="24"/>
                  </a:lnTo>
                  <a:lnTo>
                    <a:pt x="180" y="24"/>
                  </a:lnTo>
                  <a:lnTo>
                    <a:pt x="182" y="24"/>
                  </a:lnTo>
                  <a:lnTo>
                    <a:pt x="184" y="24"/>
                  </a:lnTo>
                  <a:lnTo>
                    <a:pt x="186" y="24"/>
                  </a:lnTo>
                  <a:lnTo>
                    <a:pt x="188" y="24"/>
                  </a:lnTo>
                  <a:lnTo>
                    <a:pt x="190" y="24"/>
                  </a:lnTo>
                  <a:lnTo>
                    <a:pt x="192" y="24"/>
                  </a:lnTo>
                  <a:lnTo>
                    <a:pt x="194" y="24"/>
                  </a:lnTo>
                  <a:lnTo>
                    <a:pt x="196" y="26"/>
                  </a:lnTo>
                  <a:lnTo>
                    <a:pt x="198" y="26"/>
                  </a:lnTo>
                  <a:lnTo>
                    <a:pt x="200" y="26"/>
                  </a:lnTo>
                  <a:lnTo>
                    <a:pt x="202" y="26"/>
                  </a:lnTo>
                  <a:lnTo>
                    <a:pt x="204" y="26"/>
                  </a:lnTo>
                  <a:lnTo>
                    <a:pt x="206" y="26"/>
                  </a:lnTo>
                  <a:lnTo>
                    <a:pt x="208" y="26"/>
                  </a:lnTo>
                  <a:lnTo>
                    <a:pt x="210" y="26"/>
                  </a:lnTo>
                  <a:lnTo>
                    <a:pt x="212" y="26"/>
                  </a:lnTo>
                  <a:lnTo>
                    <a:pt x="212" y="28"/>
                  </a:lnTo>
                  <a:lnTo>
                    <a:pt x="214" y="28"/>
                  </a:lnTo>
                  <a:lnTo>
                    <a:pt x="214" y="28"/>
                  </a:lnTo>
                  <a:lnTo>
                    <a:pt x="216" y="28"/>
                  </a:lnTo>
                  <a:lnTo>
                    <a:pt x="218" y="28"/>
                  </a:lnTo>
                  <a:lnTo>
                    <a:pt x="220" y="28"/>
                  </a:lnTo>
                  <a:lnTo>
                    <a:pt x="222" y="28"/>
                  </a:lnTo>
                  <a:lnTo>
                    <a:pt x="224" y="28"/>
                  </a:lnTo>
                  <a:lnTo>
                    <a:pt x="226" y="28"/>
                  </a:lnTo>
                  <a:lnTo>
                    <a:pt x="228" y="30"/>
                  </a:lnTo>
                  <a:lnTo>
                    <a:pt x="230" y="30"/>
                  </a:lnTo>
                  <a:lnTo>
                    <a:pt x="232" y="30"/>
                  </a:lnTo>
                  <a:lnTo>
                    <a:pt x="234" y="30"/>
                  </a:lnTo>
                  <a:lnTo>
                    <a:pt x="236" y="30"/>
                  </a:lnTo>
                  <a:lnTo>
                    <a:pt x="238" y="30"/>
                  </a:lnTo>
                  <a:lnTo>
                    <a:pt x="240" y="30"/>
                  </a:lnTo>
                  <a:lnTo>
                    <a:pt x="242" y="30"/>
                  </a:lnTo>
                  <a:lnTo>
                    <a:pt x="246" y="30"/>
                  </a:lnTo>
                  <a:lnTo>
                    <a:pt x="246" y="32"/>
                  </a:lnTo>
                  <a:lnTo>
                    <a:pt x="248" y="32"/>
                  </a:lnTo>
                  <a:lnTo>
                    <a:pt x="250" y="32"/>
                  </a:lnTo>
                  <a:lnTo>
                    <a:pt x="252" y="32"/>
                  </a:lnTo>
                  <a:lnTo>
                    <a:pt x="254" y="32"/>
                  </a:lnTo>
                  <a:lnTo>
                    <a:pt x="256" y="32"/>
                  </a:lnTo>
                  <a:lnTo>
                    <a:pt x="258" y="32"/>
                  </a:lnTo>
                  <a:lnTo>
                    <a:pt x="260" y="32"/>
                  </a:lnTo>
                  <a:lnTo>
                    <a:pt x="262" y="32"/>
                  </a:lnTo>
                  <a:lnTo>
                    <a:pt x="264" y="32"/>
                  </a:lnTo>
                  <a:lnTo>
                    <a:pt x="266" y="32"/>
                  </a:lnTo>
                  <a:lnTo>
                    <a:pt x="266" y="34"/>
                  </a:lnTo>
                  <a:lnTo>
                    <a:pt x="268" y="34"/>
                  </a:lnTo>
                  <a:lnTo>
                    <a:pt x="270" y="34"/>
                  </a:lnTo>
                  <a:lnTo>
                    <a:pt x="272" y="34"/>
                  </a:lnTo>
                  <a:lnTo>
                    <a:pt x="274" y="34"/>
                  </a:lnTo>
                  <a:lnTo>
                    <a:pt x="276" y="34"/>
                  </a:lnTo>
                  <a:lnTo>
                    <a:pt x="278" y="34"/>
                  </a:lnTo>
                  <a:lnTo>
                    <a:pt x="280" y="34"/>
                  </a:lnTo>
                  <a:lnTo>
                    <a:pt x="282" y="34"/>
                  </a:lnTo>
                  <a:lnTo>
                    <a:pt x="284" y="34"/>
                  </a:lnTo>
                  <a:lnTo>
                    <a:pt x="286" y="34"/>
                  </a:lnTo>
                  <a:lnTo>
                    <a:pt x="288" y="34"/>
                  </a:lnTo>
                  <a:lnTo>
                    <a:pt x="290" y="34"/>
                  </a:lnTo>
                  <a:lnTo>
                    <a:pt x="292" y="36"/>
                  </a:lnTo>
                  <a:lnTo>
                    <a:pt x="292" y="38"/>
                  </a:lnTo>
                  <a:lnTo>
                    <a:pt x="292" y="40"/>
                  </a:lnTo>
                  <a:lnTo>
                    <a:pt x="292" y="42"/>
                  </a:lnTo>
                  <a:lnTo>
                    <a:pt x="290" y="42"/>
                  </a:lnTo>
                  <a:lnTo>
                    <a:pt x="290" y="44"/>
                  </a:lnTo>
                  <a:lnTo>
                    <a:pt x="288" y="44"/>
                  </a:lnTo>
                  <a:lnTo>
                    <a:pt x="288" y="46"/>
                  </a:lnTo>
                  <a:lnTo>
                    <a:pt x="286" y="46"/>
                  </a:lnTo>
                  <a:lnTo>
                    <a:pt x="286" y="48"/>
                  </a:lnTo>
                  <a:lnTo>
                    <a:pt x="284" y="48"/>
                  </a:lnTo>
                  <a:lnTo>
                    <a:pt x="282" y="48"/>
                  </a:lnTo>
                  <a:lnTo>
                    <a:pt x="282" y="50"/>
                  </a:lnTo>
                  <a:lnTo>
                    <a:pt x="280" y="52"/>
                  </a:lnTo>
                  <a:lnTo>
                    <a:pt x="282" y="52"/>
                  </a:lnTo>
                  <a:lnTo>
                    <a:pt x="282" y="52"/>
                  </a:lnTo>
                  <a:lnTo>
                    <a:pt x="282" y="54"/>
                  </a:lnTo>
                  <a:lnTo>
                    <a:pt x="284" y="54"/>
                  </a:lnTo>
                  <a:lnTo>
                    <a:pt x="284" y="56"/>
                  </a:lnTo>
                  <a:lnTo>
                    <a:pt x="284" y="58"/>
                  </a:lnTo>
                  <a:lnTo>
                    <a:pt x="286" y="58"/>
                  </a:lnTo>
                  <a:lnTo>
                    <a:pt x="286" y="60"/>
                  </a:lnTo>
                  <a:lnTo>
                    <a:pt x="288" y="60"/>
                  </a:lnTo>
                  <a:lnTo>
                    <a:pt x="288" y="62"/>
                  </a:lnTo>
                  <a:lnTo>
                    <a:pt x="290" y="62"/>
                  </a:lnTo>
                  <a:lnTo>
                    <a:pt x="292" y="62"/>
                  </a:lnTo>
                  <a:lnTo>
                    <a:pt x="292" y="64"/>
                  </a:lnTo>
                  <a:lnTo>
                    <a:pt x="294" y="64"/>
                  </a:lnTo>
                  <a:lnTo>
                    <a:pt x="294" y="66"/>
                  </a:lnTo>
                  <a:lnTo>
                    <a:pt x="294" y="68"/>
                  </a:lnTo>
                  <a:lnTo>
                    <a:pt x="294" y="70"/>
                  </a:lnTo>
                  <a:lnTo>
                    <a:pt x="294" y="72"/>
                  </a:lnTo>
                  <a:lnTo>
                    <a:pt x="294" y="74"/>
                  </a:lnTo>
                  <a:lnTo>
                    <a:pt x="294" y="76"/>
                  </a:lnTo>
                  <a:lnTo>
                    <a:pt x="294" y="78"/>
                  </a:lnTo>
                  <a:lnTo>
                    <a:pt x="294" y="80"/>
                  </a:lnTo>
                  <a:lnTo>
                    <a:pt x="294" y="82"/>
                  </a:lnTo>
                  <a:lnTo>
                    <a:pt x="294" y="84"/>
                  </a:lnTo>
                  <a:lnTo>
                    <a:pt x="294" y="86"/>
                  </a:lnTo>
                  <a:lnTo>
                    <a:pt x="294" y="88"/>
                  </a:lnTo>
                  <a:lnTo>
                    <a:pt x="294" y="90"/>
                  </a:lnTo>
                  <a:lnTo>
                    <a:pt x="292" y="90"/>
                  </a:lnTo>
                  <a:lnTo>
                    <a:pt x="292" y="92"/>
                  </a:lnTo>
                  <a:lnTo>
                    <a:pt x="292" y="94"/>
                  </a:lnTo>
                  <a:lnTo>
                    <a:pt x="292" y="96"/>
                  </a:lnTo>
                  <a:lnTo>
                    <a:pt x="292" y="99"/>
                  </a:lnTo>
                  <a:lnTo>
                    <a:pt x="292" y="101"/>
                  </a:lnTo>
                  <a:lnTo>
                    <a:pt x="292" y="103"/>
                  </a:lnTo>
                  <a:lnTo>
                    <a:pt x="292" y="105"/>
                  </a:lnTo>
                  <a:lnTo>
                    <a:pt x="292" y="107"/>
                  </a:lnTo>
                  <a:lnTo>
                    <a:pt x="292" y="109"/>
                  </a:lnTo>
                  <a:lnTo>
                    <a:pt x="292" y="111"/>
                  </a:lnTo>
                  <a:lnTo>
                    <a:pt x="292" y="113"/>
                  </a:lnTo>
                  <a:lnTo>
                    <a:pt x="292" y="115"/>
                  </a:lnTo>
                  <a:lnTo>
                    <a:pt x="290" y="117"/>
                  </a:lnTo>
                  <a:lnTo>
                    <a:pt x="290" y="119"/>
                  </a:lnTo>
                  <a:lnTo>
                    <a:pt x="290" y="121"/>
                  </a:lnTo>
                  <a:lnTo>
                    <a:pt x="290" y="123"/>
                  </a:lnTo>
                  <a:lnTo>
                    <a:pt x="290" y="125"/>
                  </a:lnTo>
                  <a:lnTo>
                    <a:pt x="290" y="127"/>
                  </a:lnTo>
                  <a:lnTo>
                    <a:pt x="290" y="129"/>
                  </a:lnTo>
                  <a:lnTo>
                    <a:pt x="290" y="131"/>
                  </a:lnTo>
                  <a:lnTo>
                    <a:pt x="290" y="133"/>
                  </a:lnTo>
                  <a:lnTo>
                    <a:pt x="290" y="135"/>
                  </a:lnTo>
                  <a:lnTo>
                    <a:pt x="290" y="137"/>
                  </a:lnTo>
                  <a:lnTo>
                    <a:pt x="290" y="139"/>
                  </a:lnTo>
                  <a:lnTo>
                    <a:pt x="290" y="141"/>
                  </a:lnTo>
                  <a:lnTo>
                    <a:pt x="288" y="143"/>
                  </a:lnTo>
                  <a:lnTo>
                    <a:pt x="288" y="145"/>
                  </a:lnTo>
                  <a:lnTo>
                    <a:pt x="288" y="147"/>
                  </a:lnTo>
                  <a:lnTo>
                    <a:pt x="288" y="149"/>
                  </a:lnTo>
                  <a:lnTo>
                    <a:pt x="288" y="149"/>
                  </a:lnTo>
                  <a:lnTo>
                    <a:pt x="288" y="151"/>
                  </a:lnTo>
                  <a:lnTo>
                    <a:pt x="288" y="153"/>
                  </a:lnTo>
                  <a:lnTo>
                    <a:pt x="288" y="155"/>
                  </a:lnTo>
                  <a:lnTo>
                    <a:pt x="288" y="157"/>
                  </a:lnTo>
                  <a:lnTo>
                    <a:pt x="288" y="159"/>
                  </a:lnTo>
                  <a:lnTo>
                    <a:pt x="288" y="161"/>
                  </a:lnTo>
                  <a:lnTo>
                    <a:pt x="286" y="161"/>
                  </a:lnTo>
                  <a:lnTo>
                    <a:pt x="284" y="161"/>
                  </a:lnTo>
                  <a:lnTo>
                    <a:pt x="282" y="159"/>
                  </a:lnTo>
                  <a:lnTo>
                    <a:pt x="282" y="161"/>
                  </a:lnTo>
                  <a:lnTo>
                    <a:pt x="282" y="163"/>
                  </a:lnTo>
                  <a:lnTo>
                    <a:pt x="282" y="165"/>
                  </a:lnTo>
                  <a:lnTo>
                    <a:pt x="284" y="165"/>
                  </a:lnTo>
                  <a:lnTo>
                    <a:pt x="284" y="167"/>
                  </a:lnTo>
                  <a:lnTo>
                    <a:pt x="284" y="169"/>
                  </a:lnTo>
                  <a:lnTo>
                    <a:pt x="284" y="171"/>
                  </a:lnTo>
                  <a:lnTo>
                    <a:pt x="282" y="171"/>
                  </a:lnTo>
                  <a:lnTo>
                    <a:pt x="282" y="173"/>
                  </a:lnTo>
                  <a:lnTo>
                    <a:pt x="282" y="175"/>
                  </a:lnTo>
                  <a:lnTo>
                    <a:pt x="284" y="175"/>
                  </a:lnTo>
                  <a:lnTo>
                    <a:pt x="286" y="175"/>
                  </a:lnTo>
                  <a:lnTo>
                    <a:pt x="286" y="177"/>
                  </a:lnTo>
                  <a:lnTo>
                    <a:pt x="286" y="179"/>
                  </a:lnTo>
                  <a:lnTo>
                    <a:pt x="286" y="181"/>
                  </a:lnTo>
                  <a:lnTo>
                    <a:pt x="286" y="183"/>
                  </a:lnTo>
                  <a:lnTo>
                    <a:pt x="284" y="183"/>
                  </a:lnTo>
                  <a:lnTo>
                    <a:pt x="284" y="185"/>
                  </a:lnTo>
                  <a:lnTo>
                    <a:pt x="284" y="187"/>
                  </a:lnTo>
                  <a:lnTo>
                    <a:pt x="284" y="189"/>
                  </a:lnTo>
                  <a:lnTo>
                    <a:pt x="282" y="189"/>
                  </a:lnTo>
                  <a:lnTo>
                    <a:pt x="284" y="189"/>
                  </a:lnTo>
                  <a:lnTo>
                    <a:pt x="284" y="191"/>
                  </a:lnTo>
                  <a:lnTo>
                    <a:pt x="282" y="191"/>
                  </a:lnTo>
                  <a:lnTo>
                    <a:pt x="282" y="193"/>
                  </a:lnTo>
                  <a:lnTo>
                    <a:pt x="282" y="195"/>
                  </a:lnTo>
                  <a:lnTo>
                    <a:pt x="280" y="195"/>
                  </a:lnTo>
                  <a:lnTo>
                    <a:pt x="280" y="195"/>
                  </a:lnTo>
                  <a:lnTo>
                    <a:pt x="280" y="195"/>
                  </a:lnTo>
                  <a:lnTo>
                    <a:pt x="280" y="195"/>
                  </a:lnTo>
                  <a:lnTo>
                    <a:pt x="280" y="197"/>
                  </a:lnTo>
                  <a:lnTo>
                    <a:pt x="278" y="197"/>
                  </a:lnTo>
                  <a:lnTo>
                    <a:pt x="278" y="199"/>
                  </a:lnTo>
                  <a:lnTo>
                    <a:pt x="278" y="201"/>
                  </a:lnTo>
                  <a:lnTo>
                    <a:pt x="280" y="201"/>
                  </a:lnTo>
                  <a:lnTo>
                    <a:pt x="280" y="203"/>
                  </a:lnTo>
                  <a:lnTo>
                    <a:pt x="280" y="205"/>
                  </a:lnTo>
                  <a:lnTo>
                    <a:pt x="282" y="205"/>
                  </a:lnTo>
                  <a:lnTo>
                    <a:pt x="282" y="207"/>
                  </a:lnTo>
                  <a:lnTo>
                    <a:pt x="282" y="205"/>
                  </a:lnTo>
                  <a:lnTo>
                    <a:pt x="282" y="207"/>
                  </a:lnTo>
                  <a:lnTo>
                    <a:pt x="282" y="209"/>
                  </a:lnTo>
                  <a:lnTo>
                    <a:pt x="282" y="211"/>
                  </a:lnTo>
                  <a:lnTo>
                    <a:pt x="282" y="213"/>
                  </a:lnTo>
                  <a:lnTo>
                    <a:pt x="284" y="213"/>
                  </a:lnTo>
                  <a:lnTo>
                    <a:pt x="282" y="213"/>
                  </a:lnTo>
                  <a:lnTo>
                    <a:pt x="282" y="211"/>
                  </a:lnTo>
                  <a:lnTo>
                    <a:pt x="280" y="211"/>
                  </a:lnTo>
                  <a:lnTo>
                    <a:pt x="278" y="211"/>
                  </a:lnTo>
                  <a:lnTo>
                    <a:pt x="276" y="211"/>
                  </a:lnTo>
                  <a:lnTo>
                    <a:pt x="276" y="209"/>
                  </a:lnTo>
                  <a:lnTo>
                    <a:pt x="276" y="207"/>
                  </a:lnTo>
                  <a:lnTo>
                    <a:pt x="274" y="207"/>
                  </a:lnTo>
                  <a:lnTo>
                    <a:pt x="274" y="205"/>
                  </a:lnTo>
                  <a:lnTo>
                    <a:pt x="274" y="203"/>
                  </a:lnTo>
                  <a:lnTo>
                    <a:pt x="276" y="203"/>
                  </a:lnTo>
                  <a:lnTo>
                    <a:pt x="274" y="203"/>
                  </a:lnTo>
                  <a:lnTo>
                    <a:pt x="272" y="203"/>
                  </a:lnTo>
                  <a:lnTo>
                    <a:pt x="270" y="203"/>
                  </a:lnTo>
                  <a:lnTo>
                    <a:pt x="270" y="201"/>
                  </a:lnTo>
                  <a:lnTo>
                    <a:pt x="270" y="199"/>
                  </a:lnTo>
                  <a:lnTo>
                    <a:pt x="268" y="199"/>
                  </a:lnTo>
                  <a:lnTo>
                    <a:pt x="266" y="199"/>
                  </a:lnTo>
                  <a:lnTo>
                    <a:pt x="264" y="199"/>
                  </a:lnTo>
                  <a:lnTo>
                    <a:pt x="264" y="197"/>
                  </a:lnTo>
                  <a:lnTo>
                    <a:pt x="262" y="197"/>
                  </a:lnTo>
                  <a:lnTo>
                    <a:pt x="262" y="195"/>
                  </a:lnTo>
                  <a:lnTo>
                    <a:pt x="262" y="195"/>
                  </a:lnTo>
                  <a:lnTo>
                    <a:pt x="260" y="195"/>
                  </a:lnTo>
                  <a:lnTo>
                    <a:pt x="260" y="195"/>
                  </a:lnTo>
                  <a:lnTo>
                    <a:pt x="258" y="195"/>
                  </a:lnTo>
                  <a:lnTo>
                    <a:pt x="256" y="195"/>
                  </a:lnTo>
                  <a:lnTo>
                    <a:pt x="256" y="193"/>
                  </a:lnTo>
                  <a:lnTo>
                    <a:pt x="254" y="193"/>
                  </a:lnTo>
                  <a:lnTo>
                    <a:pt x="254" y="191"/>
                  </a:lnTo>
                  <a:lnTo>
                    <a:pt x="252" y="191"/>
                  </a:lnTo>
                  <a:lnTo>
                    <a:pt x="252" y="193"/>
                  </a:lnTo>
                  <a:lnTo>
                    <a:pt x="250" y="191"/>
                  </a:lnTo>
                  <a:lnTo>
                    <a:pt x="248" y="191"/>
                  </a:lnTo>
                  <a:lnTo>
                    <a:pt x="248" y="193"/>
                  </a:lnTo>
                  <a:lnTo>
                    <a:pt x="246" y="193"/>
                  </a:lnTo>
                  <a:lnTo>
                    <a:pt x="246" y="191"/>
                  </a:lnTo>
                  <a:lnTo>
                    <a:pt x="244" y="191"/>
                  </a:lnTo>
                  <a:lnTo>
                    <a:pt x="242" y="191"/>
                  </a:lnTo>
                  <a:lnTo>
                    <a:pt x="240" y="191"/>
                  </a:lnTo>
                  <a:lnTo>
                    <a:pt x="238" y="191"/>
                  </a:lnTo>
                  <a:lnTo>
                    <a:pt x="236" y="191"/>
                  </a:lnTo>
                  <a:lnTo>
                    <a:pt x="234" y="191"/>
                  </a:lnTo>
                  <a:lnTo>
                    <a:pt x="232" y="189"/>
                  </a:lnTo>
                  <a:lnTo>
                    <a:pt x="230" y="191"/>
                  </a:lnTo>
                  <a:lnTo>
                    <a:pt x="230" y="193"/>
                  </a:lnTo>
                  <a:lnTo>
                    <a:pt x="228" y="193"/>
                  </a:lnTo>
                  <a:lnTo>
                    <a:pt x="228" y="195"/>
                  </a:lnTo>
                  <a:lnTo>
                    <a:pt x="226" y="195"/>
                  </a:lnTo>
                  <a:lnTo>
                    <a:pt x="224" y="195"/>
                  </a:lnTo>
                  <a:lnTo>
                    <a:pt x="224" y="193"/>
                  </a:lnTo>
                  <a:lnTo>
                    <a:pt x="222" y="193"/>
                  </a:lnTo>
                  <a:lnTo>
                    <a:pt x="222" y="191"/>
                  </a:lnTo>
                  <a:lnTo>
                    <a:pt x="220" y="191"/>
                  </a:lnTo>
                  <a:lnTo>
                    <a:pt x="218" y="189"/>
                  </a:lnTo>
                  <a:lnTo>
                    <a:pt x="216" y="189"/>
                  </a:lnTo>
                  <a:lnTo>
                    <a:pt x="216" y="187"/>
                  </a:lnTo>
                  <a:lnTo>
                    <a:pt x="214" y="187"/>
                  </a:lnTo>
                  <a:lnTo>
                    <a:pt x="214" y="187"/>
                  </a:lnTo>
                  <a:lnTo>
                    <a:pt x="214" y="185"/>
                  </a:lnTo>
                  <a:lnTo>
                    <a:pt x="212" y="185"/>
                  </a:lnTo>
                  <a:lnTo>
                    <a:pt x="210" y="185"/>
                  </a:lnTo>
                  <a:lnTo>
                    <a:pt x="210" y="183"/>
                  </a:lnTo>
                  <a:lnTo>
                    <a:pt x="210" y="181"/>
                  </a:lnTo>
                  <a:lnTo>
                    <a:pt x="208" y="181"/>
                  </a:lnTo>
                  <a:lnTo>
                    <a:pt x="206" y="179"/>
                  </a:lnTo>
                  <a:lnTo>
                    <a:pt x="204" y="179"/>
                  </a:lnTo>
                  <a:lnTo>
                    <a:pt x="202" y="179"/>
                  </a:lnTo>
                  <a:lnTo>
                    <a:pt x="200" y="179"/>
                  </a:lnTo>
                  <a:lnTo>
                    <a:pt x="198" y="179"/>
                  </a:lnTo>
                  <a:lnTo>
                    <a:pt x="196" y="179"/>
                  </a:lnTo>
                  <a:lnTo>
                    <a:pt x="194" y="179"/>
                  </a:lnTo>
                  <a:lnTo>
                    <a:pt x="192" y="179"/>
                  </a:lnTo>
                  <a:lnTo>
                    <a:pt x="190" y="179"/>
                  </a:lnTo>
                  <a:lnTo>
                    <a:pt x="186" y="177"/>
                  </a:lnTo>
                  <a:lnTo>
                    <a:pt x="184" y="177"/>
                  </a:lnTo>
                  <a:lnTo>
                    <a:pt x="182" y="177"/>
                  </a:lnTo>
                  <a:lnTo>
                    <a:pt x="180" y="177"/>
                  </a:lnTo>
                  <a:lnTo>
                    <a:pt x="178" y="177"/>
                  </a:lnTo>
                  <a:lnTo>
                    <a:pt x="176" y="177"/>
                  </a:lnTo>
                  <a:lnTo>
                    <a:pt x="174" y="177"/>
                  </a:lnTo>
                  <a:lnTo>
                    <a:pt x="170" y="175"/>
                  </a:lnTo>
                  <a:lnTo>
                    <a:pt x="168" y="175"/>
                  </a:lnTo>
                  <a:lnTo>
                    <a:pt x="166" y="175"/>
                  </a:lnTo>
                  <a:lnTo>
                    <a:pt x="166" y="175"/>
                  </a:lnTo>
                  <a:lnTo>
                    <a:pt x="164" y="175"/>
                  </a:lnTo>
                  <a:lnTo>
                    <a:pt x="162" y="175"/>
                  </a:lnTo>
                  <a:lnTo>
                    <a:pt x="160" y="175"/>
                  </a:lnTo>
                  <a:lnTo>
                    <a:pt x="158" y="175"/>
                  </a:lnTo>
                  <a:lnTo>
                    <a:pt x="158" y="173"/>
                  </a:lnTo>
                  <a:lnTo>
                    <a:pt x="156" y="173"/>
                  </a:lnTo>
                  <a:lnTo>
                    <a:pt x="154" y="173"/>
                  </a:lnTo>
                  <a:lnTo>
                    <a:pt x="152" y="173"/>
                  </a:lnTo>
                  <a:lnTo>
                    <a:pt x="150" y="173"/>
                  </a:lnTo>
                  <a:lnTo>
                    <a:pt x="148" y="173"/>
                  </a:lnTo>
                  <a:lnTo>
                    <a:pt x="146" y="173"/>
                  </a:lnTo>
                  <a:lnTo>
                    <a:pt x="144" y="173"/>
                  </a:lnTo>
                  <a:lnTo>
                    <a:pt x="142" y="173"/>
                  </a:lnTo>
                  <a:lnTo>
                    <a:pt x="142" y="171"/>
                  </a:lnTo>
                  <a:lnTo>
                    <a:pt x="140" y="171"/>
                  </a:lnTo>
                  <a:lnTo>
                    <a:pt x="138" y="171"/>
                  </a:lnTo>
                  <a:lnTo>
                    <a:pt x="136" y="171"/>
                  </a:lnTo>
                  <a:lnTo>
                    <a:pt x="134" y="171"/>
                  </a:lnTo>
                  <a:lnTo>
                    <a:pt x="132" y="171"/>
                  </a:lnTo>
                  <a:lnTo>
                    <a:pt x="130" y="171"/>
                  </a:lnTo>
                  <a:lnTo>
                    <a:pt x="128" y="171"/>
                  </a:lnTo>
                  <a:lnTo>
                    <a:pt x="126" y="169"/>
                  </a:lnTo>
                  <a:lnTo>
                    <a:pt x="124" y="169"/>
                  </a:lnTo>
                  <a:lnTo>
                    <a:pt x="122" y="169"/>
                  </a:lnTo>
                  <a:lnTo>
                    <a:pt x="120" y="169"/>
                  </a:lnTo>
                  <a:lnTo>
                    <a:pt x="118" y="169"/>
                  </a:lnTo>
                  <a:lnTo>
                    <a:pt x="118" y="169"/>
                  </a:lnTo>
                  <a:lnTo>
                    <a:pt x="116" y="169"/>
                  </a:lnTo>
                  <a:lnTo>
                    <a:pt x="114" y="167"/>
                  </a:lnTo>
                  <a:lnTo>
                    <a:pt x="106" y="167"/>
                  </a:lnTo>
                  <a:lnTo>
                    <a:pt x="104" y="167"/>
                  </a:lnTo>
                  <a:lnTo>
                    <a:pt x="102" y="167"/>
                  </a:lnTo>
                  <a:lnTo>
                    <a:pt x="100" y="165"/>
                  </a:lnTo>
                  <a:lnTo>
                    <a:pt x="98" y="165"/>
                  </a:lnTo>
                  <a:lnTo>
                    <a:pt x="96" y="165"/>
                  </a:lnTo>
                  <a:lnTo>
                    <a:pt x="94" y="165"/>
                  </a:lnTo>
                  <a:lnTo>
                    <a:pt x="92" y="165"/>
                  </a:lnTo>
                  <a:lnTo>
                    <a:pt x="90" y="165"/>
                  </a:lnTo>
                  <a:lnTo>
                    <a:pt x="86" y="163"/>
                  </a:lnTo>
                  <a:lnTo>
                    <a:pt x="84" y="163"/>
                  </a:lnTo>
                  <a:lnTo>
                    <a:pt x="82" y="163"/>
                  </a:lnTo>
                  <a:lnTo>
                    <a:pt x="80" y="163"/>
                  </a:lnTo>
                  <a:lnTo>
                    <a:pt x="78" y="163"/>
                  </a:lnTo>
                  <a:lnTo>
                    <a:pt x="76" y="161"/>
                  </a:lnTo>
                  <a:lnTo>
                    <a:pt x="74" y="161"/>
                  </a:lnTo>
                  <a:lnTo>
                    <a:pt x="72" y="161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68" y="161"/>
                  </a:lnTo>
                  <a:lnTo>
                    <a:pt x="64" y="159"/>
                  </a:lnTo>
                  <a:lnTo>
                    <a:pt x="62" y="159"/>
                  </a:lnTo>
                  <a:lnTo>
                    <a:pt x="60" y="159"/>
                  </a:lnTo>
                  <a:lnTo>
                    <a:pt x="58" y="159"/>
                  </a:lnTo>
                  <a:lnTo>
                    <a:pt x="56" y="159"/>
                  </a:lnTo>
                  <a:lnTo>
                    <a:pt x="54" y="157"/>
                  </a:lnTo>
                  <a:lnTo>
                    <a:pt x="52" y="157"/>
                  </a:lnTo>
                  <a:lnTo>
                    <a:pt x="48" y="157"/>
                  </a:lnTo>
                  <a:lnTo>
                    <a:pt x="46" y="157"/>
                  </a:lnTo>
                  <a:lnTo>
                    <a:pt x="44" y="157"/>
                  </a:lnTo>
                  <a:lnTo>
                    <a:pt x="42" y="157"/>
                  </a:lnTo>
                  <a:lnTo>
                    <a:pt x="42" y="155"/>
                  </a:lnTo>
                  <a:lnTo>
                    <a:pt x="40" y="155"/>
                  </a:lnTo>
                  <a:lnTo>
                    <a:pt x="38" y="155"/>
                  </a:lnTo>
                  <a:lnTo>
                    <a:pt x="36" y="155"/>
                  </a:lnTo>
                  <a:lnTo>
                    <a:pt x="34" y="155"/>
                  </a:lnTo>
                  <a:lnTo>
                    <a:pt x="30" y="153"/>
                  </a:lnTo>
                  <a:lnTo>
                    <a:pt x="28" y="153"/>
                  </a:lnTo>
                  <a:lnTo>
                    <a:pt x="26" y="153"/>
                  </a:lnTo>
                  <a:lnTo>
                    <a:pt x="24" y="153"/>
                  </a:lnTo>
                  <a:lnTo>
                    <a:pt x="22" y="153"/>
                  </a:lnTo>
                  <a:lnTo>
                    <a:pt x="22" y="153"/>
                  </a:lnTo>
                  <a:lnTo>
                    <a:pt x="22" y="151"/>
                  </a:lnTo>
                  <a:lnTo>
                    <a:pt x="20" y="151"/>
                  </a:lnTo>
                  <a:lnTo>
                    <a:pt x="18" y="151"/>
                  </a:lnTo>
                  <a:lnTo>
                    <a:pt x="16" y="151"/>
                  </a:lnTo>
                  <a:lnTo>
                    <a:pt x="14" y="151"/>
                  </a:lnTo>
                  <a:lnTo>
                    <a:pt x="12" y="151"/>
                  </a:lnTo>
                  <a:lnTo>
                    <a:pt x="12" y="149"/>
                  </a:lnTo>
                  <a:lnTo>
                    <a:pt x="10" y="149"/>
                  </a:lnTo>
                  <a:lnTo>
                    <a:pt x="8" y="149"/>
                  </a:lnTo>
                  <a:lnTo>
                    <a:pt x="6" y="149"/>
                  </a:lnTo>
                  <a:lnTo>
                    <a:pt x="4" y="149"/>
                  </a:lnTo>
                  <a:lnTo>
                    <a:pt x="2" y="149"/>
                  </a:lnTo>
                  <a:lnTo>
                    <a:pt x="2" y="149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0" y="143"/>
                  </a:lnTo>
                  <a:lnTo>
                    <a:pt x="2" y="141"/>
                  </a:lnTo>
                  <a:lnTo>
                    <a:pt x="2" y="139"/>
                  </a:lnTo>
                  <a:lnTo>
                    <a:pt x="2" y="137"/>
                  </a:lnTo>
                  <a:lnTo>
                    <a:pt x="2" y="133"/>
                  </a:lnTo>
                  <a:lnTo>
                    <a:pt x="2" y="131"/>
                  </a:lnTo>
                  <a:lnTo>
                    <a:pt x="4" y="131"/>
                  </a:lnTo>
                  <a:lnTo>
                    <a:pt x="4" y="129"/>
                  </a:lnTo>
                  <a:lnTo>
                    <a:pt x="4" y="127"/>
                  </a:lnTo>
                  <a:lnTo>
                    <a:pt x="4" y="125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6" y="121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6" y="115"/>
                  </a:lnTo>
                  <a:lnTo>
                    <a:pt x="6" y="113"/>
                  </a:lnTo>
                  <a:lnTo>
                    <a:pt x="8" y="111"/>
                  </a:lnTo>
                  <a:lnTo>
                    <a:pt x="8" y="109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8" y="101"/>
                  </a:lnTo>
                  <a:lnTo>
                    <a:pt x="10" y="101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10" y="94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2" y="88"/>
                  </a:lnTo>
                  <a:lnTo>
                    <a:pt x="12" y="86"/>
                  </a:lnTo>
                  <a:lnTo>
                    <a:pt x="12" y="84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14" y="74"/>
                  </a:lnTo>
                  <a:lnTo>
                    <a:pt x="14" y="72"/>
                  </a:lnTo>
                  <a:lnTo>
                    <a:pt x="14" y="70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6" y="66"/>
                  </a:lnTo>
                  <a:lnTo>
                    <a:pt x="16" y="64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4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20" y="48"/>
                  </a:lnTo>
                  <a:lnTo>
                    <a:pt x="20" y="46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2" y="36"/>
                  </a:lnTo>
                  <a:lnTo>
                    <a:pt x="22" y="34"/>
                  </a:lnTo>
                  <a:lnTo>
                    <a:pt x="22" y="32"/>
                  </a:lnTo>
                  <a:lnTo>
                    <a:pt x="22" y="30"/>
                  </a:lnTo>
                  <a:lnTo>
                    <a:pt x="22" y="28"/>
                  </a:lnTo>
                  <a:lnTo>
                    <a:pt x="22" y="26"/>
                  </a:lnTo>
                  <a:lnTo>
                    <a:pt x="22" y="24"/>
                  </a:lnTo>
                  <a:lnTo>
                    <a:pt x="24" y="24"/>
                  </a:lnTo>
                  <a:lnTo>
                    <a:pt x="24" y="22"/>
                  </a:lnTo>
                  <a:lnTo>
                    <a:pt x="24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6" y="4"/>
                  </a:lnTo>
                  <a:lnTo>
                    <a:pt x="66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6" y="8"/>
                  </a:lnTo>
                  <a:lnTo>
                    <a:pt x="78" y="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186">
              <a:extLst>
                <a:ext uri="{FF2B5EF4-FFF2-40B4-BE49-F238E27FC236}">
                  <a16:creationId xmlns:a16="http://schemas.microsoft.com/office/drawing/2014/main" id="{615DB07E-A541-B600-EB74-32EA4C1D8A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05313" y="3503613"/>
              <a:ext cx="974725" cy="996950"/>
            </a:xfrm>
            <a:custGeom>
              <a:avLst/>
              <a:gdLst>
                <a:gd name="T0" fmla="*/ 404 w 614"/>
                <a:gd name="T1" fmla="*/ 596 h 628"/>
                <a:gd name="T2" fmla="*/ 416 w 614"/>
                <a:gd name="T3" fmla="*/ 606 h 628"/>
                <a:gd name="T4" fmla="*/ 400 w 614"/>
                <a:gd name="T5" fmla="*/ 568 h 628"/>
                <a:gd name="T6" fmla="*/ 408 w 614"/>
                <a:gd name="T7" fmla="*/ 568 h 628"/>
                <a:gd name="T8" fmla="*/ 402 w 614"/>
                <a:gd name="T9" fmla="*/ 560 h 628"/>
                <a:gd name="T10" fmla="*/ 404 w 614"/>
                <a:gd name="T11" fmla="*/ 554 h 628"/>
                <a:gd name="T12" fmla="*/ 404 w 614"/>
                <a:gd name="T13" fmla="*/ 576 h 628"/>
                <a:gd name="T14" fmla="*/ 418 w 614"/>
                <a:gd name="T15" fmla="*/ 526 h 628"/>
                <a:gd name="T16" fmla="*/ 410 w 614"/>
                <a:gd name="T17" fmla="*/ 578 h 628"/>
                <a:gd name="T18" fmla="*/ 410 w 614"/>
                <a:gd name="T19" fmla="*/ 544 h 628"/>
                <a:gd name="T20" fmla="*/ 426 w 614"/>
                <a:gd name="T21" fmla="*/ 520 h 628"/>
                <a:gd name="T22" fmla="*/ 428 w 614"/>
                <a:gd name="T23" fmla="*/ 516 h 628"/>
                <a:gd name="T24" fmla="*/ 430 w 614"/>
                <a:gd name="T25" fmla="*/ 512 h 628"/>
                <a:gd name="T26" fmla="*/ 432 w 614"/>
                <a:gd name="T27" fmla="*/ 508 h 628"/>
                <a:gd name="T28" fmla="*/ 428 w 614"/>
                <a:gd name="T29" fmla="*/ 502 h 628"/>
                <a:gd name="T30" fmla="*/ 440 w 614"/>
                <a:gd name="T31" fmla="*/ 500 h 628"/>
                <a:gd name="T32" fmla="*/ 440 w 614"/>
                <a:gd name="T33" fmla="*/ 496 h 628"/>
                <a:gd name="T34" fmla="*/ 456 w 614"/>
                <a:gd name="T35" fmla="*/ 486 h 628"/>
                <a:gd name="T36" fmla="*/ 462 w 614"/>
                <a:gd name="T37" fmla="*/ 488 h 628"/>
                <a:gd name="T38" fmla="*/ 468 w 614"/>
                <a:gd name="T39" fmla="*/ 484 h 628"/>
                <a:gd name="T40" fmla="*/ 458 w 614"/>
                <a:gd name="T41" fmla="*/ 468 h 628"/>
                <a:gd name="T42" fmla="*/ 488 w 614"/>
                <a:gd name="T43" fmla="*/ 472 h 628"/>
                <a:gd name="T44" fmla="*/ 504 w 614"/>
                <a:gd name="T45" fmla="*/ 466 h 628"/>
                <a:gd name="T46" fmla="*/ 530 w 614"/>
                <a:gd name="T47" fmla="*/ 452 h 628"/>
                <a:gd name="T48" fmla="*/ 538 w 614"/>
                <a:gd name="T49" fmla="*/ 445 h 628"/>
                <a:gd name="T50" fmla="*/ 546 w 614"/>
                <a:gd name="T51" fmla="*/ 437 h 628"/>
                <a:gd name="T52" fmla="*/ 550 w 614"/>
                <a:gd name="T53" fmla="*/ 423 h 628"/>
                <a:gd name="T54" fmla="*/ 540 w 614"/>
                <a:gd name="T55" fmla="*/ 413 h 628"/>
                <a:gd name="T56" fmla="*/ 540 w 614"/>
                <a:gd name="T57" fmla="*/ 437 h 628"/>
                <a:gd name="T58" fmla="*/ 506 w 614"/>
                <a:gd name="T59" fmla="*/ 466 h 628"/>
                <a:gd name="T60" fmla="*/ 466 w 614"/>
                <a:gd name="T61" fmla="*/ 470 h 628"/>
                <a:gd name="T62" fmla="*/ 454 w 614"/>
                <a:gd name="T63" fmla="*/ 474 h 628"/>
                <a:gd name="T64" fmla="*/ 448 w 614"/>
                <a:gd name="T65" fmla="*/ 486 h 628"/>
                <a:gd name="T66" fmla="*/ 426 w 614"/>
                <a:gd name="T67" fmla="*/ 498 h 628"/>
                <a:gd name="T68" fmla="*/ 426 w 614"/>
                <a:gd name="T69" fmla="*/ 512 h 628"/>
                <a:gd name="T70" fmla="*/ 418 w 614"/>
                <a:gd name="T71" fmla="*/ 522 h 628"/>
                <a:gd name="T72" fmla="*/ 402 w 614"/>
                <a:gd name="T73" fmla="*/ 540 h 628"/>
                <a:gd name="T74" fmla="*/ 404 w 614"/>
                <a:gd name="T75" fmla="*/ 554 h 628"/>
                <a:gd name="T76" fmla="*/ 400 w 614"/>
                <a:gd name="T77" fmla="*/ 566 h 628"/>
                <a:gd name="T78" fmla="*/ 404 w 614"/>
                <a:gd name="T79" fmla="*/ 588 h 628"/>
                <a:gd name="T80" fmla="*/ 406 w 614"/>
                <a:gd name="T81" fmla="*/ 604 h 628"/>
                <a:gd name="T82" fmla="*/ 396 w 614"/>
                <a:gd name="T83" fmla="*/ 624 h 628"/>
                <a:gd name="T84" fmla="*/ 346 w 614"/>
                <a:gd name="T85" fmla="*/ 598 h 628"/>
                <a:gd name="T86" fmla="*/ 304 w 614"/>
                <a:gd name="T87" fmla="*/ 534 h 628"/>
                <a:gd name="T88" fmla="*/ 268 w 614"/>
                <a:gd name="T89" fmla="*/ 466 h 628"/>
                <a:gd name="T90" fmla="*/ 230 w 614"/>
                <a:gd name="T91" fmla="*/ 387 h 628"/>
                <a:gd name="T92" fmla="*/ 160 w 614"/>
                <a:gd name="T93" fmla="*/ 379 h 628"/>
                <a:gd name="T94" fmla="*/ 102 w 614"/>
                <a:gd name="T95" fmla="*/ 385 h 628"/>
                <a:gd name="T96" fmla="*/ 66 w 614"/>
                <a:gd name="T97" fmla="*/ 317 h 628"/>
                <a:gd name="T98" fmla="*/ 14 w 614"/>
                <a:gd name="T99" fmla="*/ 241 h 628"/>
                <a:gd name="T100" fmla="*/ 84 w 614"/>
                <a:gd name="T101" fmla="*/ 227 h 628"/>
                <a:gd name="T102" fmla="*/ 184 w 614"/>
                <a:gd name="T103" fmla="*/ 157 h 628"/>
                <a:gd name="T104" fmla="*/ 208 w 614"/>
                <a:gd name="T105" fmla="*/ 24 h 628"/>
                <a:gd name="T106" fmla="*/ 342 w 614"/>
                <a:gd name="T107" fmla="*/ 20 h 628"/>
                <a:gd name="T108" fmla="*/ 388 w 614"/>
                <a:gd name="T109" fmla="*/ 155 h 628"/>
                <a:gd name="T110" fmla="*/ 446 w 614"/>
                <a:gd name="T111" fmla="*/ 175 h 628"/>
                <a:gd name="T112" fmla="*/ 496 w 614"/>
                <a:gd name="T113" fmla="*/ 185 h 628"/>
                <a:gd name="T114" fmla="*/ 558 w 614"/>
                <a:gd name="T115" fmla="*/ 189 h 628"/>
                <a:gd name="T116" fmla="*/ 592 w 614"/>
                <a:gd name="T117" fmla="*/ 235 h 628"/>
                <a:gd name="T118" fmla="*/ 610 w 614"/>
                <a:gd name="T119" fmla="*/ 327 h 628"/>
                <a:gd name="T120" fmla="*/ 604 w 614"/>
                <a:gd name="T121" fmla="*/ 391 h 628"/>
                <a:gd name="T122" fmla="*/ 572 w 614"/>
                <a:gd name="T123" fmla="*/ 423 h 628"/>
                <a:gd name="T124" fmla="*/ 536 w 614"/>
                <a:gd name="T125" fmla="*/ 413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4" h="628">
                  <a:moveTo>
                    <a:pt x="410" y="618"/>
                  </a:moveTo>
                  <a:lnTo>
                    <a:pt x="412" y="616"/>
                  </a:lnTo>
                  <a:lnTo>
                    <a:pt x="412" y="618"/>
                  </a:lnTo>
                  <a:lnTo>
                    <a:pt x="410" y="618"/>
                  </a:lnTo>
                  <a:close/>
                  <a:moveTo>
                    <a:pt x="416" y="616"/>
                  </a:moveTo>
                  <a:lnTo>
                    <a:pt x="414" y="616"/>
                  </a:lnTo>
                  <a:lnTo>
                    <a:pt x="416" y="616"/>
                  </a:lnTo>
                  <a:close/>
                  <a:moveTo>
                    <a:pt x="414" y="616"/>
                  </a:moveTo>
                  <a:lnTo>
                    <a:pt x="416" y="616"/>
                  </a:lnTo>
                  <a:lnTo>
                    <a:pt x="414" y="616"/>
                  </a:lnTo>
                  <a:lnTo>
                    <a:pt x="414" y="616"/>
                  </a:lnTo>
                  <a:lnTo>
                    <a:pt x="416" y="616"/>
                  </a:lnTo>
                  <a:lnTo>
                    <a:pt x="414" y="616"/>
                  </a:lnTo>
                  <a:lnTo>
                    <a:pt x="414" y="616"/>
                  </a:lnTo>
                  <a:close/>
                  <a:moveTo>
                    <a:pt x="416" y="608"/>
                  </a:moveTo>
                  <a:lnTo>
                    <a:pt x="414" y="608"/>
                  </a:lnTo>
                  <a:lnTo>
                    <a:pt x="416" y="608"/>
                  </a:lnTo>
                  <a:close/>
                  <a:moveTo>
                    <a:pt x="410" y="606"/>
                  </a:moveTo>
                  <a:lnTo>
                    <a:pt x="410" y="604"/>
                  </a:lnTo>
                  <a:lnTo>
                    <a:pt x="410" y="606"/>
                  </a:lnTo>
                  <a:close/>
                  <a:moveTo>
                    <a:pt x="408" y="604"/>
                  </a:moveTo>
                  <a:lnTo>
                    <a:pt x="410" y="604"/>
                  </a:lnTo>
                  <a:lnTo>
                    <a:pt x="408" y="604"/>
                  </a:lnTo>
                  <a:close/>
                  <a:moveTo>
                    <a:pt x="410" y="604"/>
                  </a:moveTo>
                  <a:lnTo>
                    <a:pt x="410" y="602"/>
                  </a:lnTo>
                  <a:lnTo>
                    <a:pt x="410" y="604"/>
                  </a:lnTo>
                  <a:close/>
                  <a:moveTo>
                    <a:pt x="410" y="604"/>
                  </a:moveTo>
                  <a:lnTo>
                    <a:pt x="410" y="602"/>
                  </a:lnTo>
                  <a:lnTo>
                    <a:pt x="410" y="604"/>
                  </a:lnTo>
                  <a:close/>
                  <a:moveTo>
                    <a:pt x="410" y="604"/>
                  </a:moveTo>
                  <a:lnTo>
                    <a:pt x="410" y="602"/>
                  </a:lnTo>
                  <a:lnTo>
                    <a:pt x="410" y="604"/>
                  </a:lnTo>
                  <a:close/>
                  <a:moveTo>
                    <a:pt x="410" y="602"/>
                  </a:moveTo>
                  <a:lnTo>
                    <a:pt x="408" y="602"/>
                  </a:lnTo>
                  <a:lnTo>
                    <a:pt x="410" y="602"/>
                  </a:lnTo>
                  <a:lnTo>
                    <a:pt x="408" y="602"/>
                  </a:lnTo>
                  <a:lnTo>
                    <a:pt x="410" y="602"/>
                  </a:lnTo>
                  <a:close/>
                  <a:moveTo>
                    <a:pt x="408" y="602"/>
                  </a:moveTo>
                  <a:lnTo>
                    <a:pt x="410" y="602"/>
                  </a:lnTo>
                  <a:lnTo>
                    <a:pt x="408" y="602"/>
                  </a:lnTo>
                  <a:close/>
                  <a:moveTo>
                    <a:pt x="410" y="602"/>
                  </a:moveTo>
                  <a:lnTo>
                    <a:pt x="408" y="602"/>
                  </a:lnTo>
                  <a:lnTo>
                    <a:pt x="410" y="602"/>
                  </a:lnTo>
                  <a:close/>
                  <a:moveTo>
                    <a:pt x="408" y="602"/>
                  </a:moveTo>
                  <a:lnTo>
                    <a:pt x="408" y="600"/>
                  </a:lnTo>
                  <a:lnTo>
                    <a:pt x="408" y="602"/>
                  </a:lnTo>
                  <a:close/>
                  <a:moveTo>
                    <a:pt x="408" y="600"/>
                  </a:moveTo>
                  <a:lnTo>
                    <a:pt x="410" y="600"/>
                  </a:lnTo>
                  <a:lnTo>
                    <a:pt x="408" y="600"/>
                  </a:lnTo>
                  <a:close/>
                  <a:moveTo>
                    <a:pt x="408" y="600"/>
                  </a:moveTo>
                  <a:lnTo>
                    <a:pt x="408" y="598"/>
                  </a:lnTo>
                  <a:lnTo>
                    <a:pt x="408" y="600"/>
                  </a:lnTo>
                  <a:close/>
                  <a:moveTo>
                    <a:pt x="408" y="598"/>
                  </a:moveTo>
                  <a:lnTo>
                    <a:pt x="406" y="598"/>
                  </a:lnTo>
                  <a:lnTo>
                    <a:pt x="408" y="598"/>
                  </a:lnTo>
                  <a:close/>
                  <a:moveTo>
                    <a:pt x="408" y="598"/>
                  </a:moveTo>
                  <a:lnTo>
                    <a:pt x="408" y="596"/>
                  </a:lnTo>
                  <a:lnTo>
                    <a:pt x="408" y="598"/>
                  </a:lnTo>
                  <a:close/>
                  <a:moveTo>
                    <a:pt x="414" y="596"/>
                  </a:moveTo>
                  <a:lnTo>
                    <a:pt x="414" y="598"/>
                  </a:lnTo>
                  <a:lnTo>
                    <a:pt x="414" y="596"/>
                  </a:lnTo>
                  <a:lnTo>
                    <a:pt x="414" y="598"/>
                  </a:lnTo>
                  <a:lnTo>
                    <a:pt x="414" y="596"/>
                  </a:lnTo>
                  <a:close/>
                  <a:moveTo>
                    <a:pt x="404" y="594"/>
                  </a:moveTo>
                  <a:lnTo>
                    <a:pt x="404" y="596"/>
                  </a:lnTo>
                  <a:lnTo>
                    <a:pt x="404" y="594"/>
                  </a:lnTo>
                  <a:close/>
                  <a:moveTo>
                    <a:pt x="404" y="596"/>
                  </a:moveTo>
                  <a:lnTo>
                    <a:pt x="404" y="594"/>
                  </a:lnTo>
                  <a:lnTo>
                    <a:pt x="404" y="596"/>
                  </a:lnTo>
                  <a:close/>
                  <a:moveTo>
                    <a:pt x="404" y="596"/>
                  </a:moveTo>
                  <a:lnTo>
                    <a:pt x="404" y="594"/>
                  </a:lnTo>
                  <a:lnTo>
                    <a:pt x="404" y="596"/>
                  </a:lnTo>
                  <a:close/>
                  <a:moveTo>
                    <a:pt x="404" y="594"/>
                  </a:moveTo>
                  <a:lnTo>
                    <a:pt x="406" y="594"/>
                  </a:lnTo>
                  <a:lnTo>
                    <a:pt x="404" y="594"/>
                  </a:lnTo>
                  <a:close/>
                  <a:moveTo>
                    <a:pt x="408" y="596"/>
                  </a:moveTo>
                  <a:lnTo>
                    <a:pt x="408" y="594"/>
                  </a:lnTo>
                  <a:lnTo>
                    <a:pt x="408" y="596"/>
                  </a:lnTo>
                  <a:close/>
                  <a:moveTo>
                    <a:pt x="406" y="594"/>
                  </a:moveTo>
                  <a:lnTo>
                    <a:pt x="404" y="594"/>
                  </a:lnTo>
                  <a:lnTo>
                    <a:pt x="406" y="594"/>
                  </a:lnTo>
                  <a:close/>
                  <a:moveTo>
                    <a:pt x="404" y="594"/>
                  </a:moveTo>
                  <a:lnTo>
                    <a:pt x="402" y="594"/>
                  </a:lnTo>
                  <a:lnTo>
                    <a:pt x="404" y="594"/>
                  </a:lnTo>
                  <a:lnTo>
                    <a:pt x="402" y="594"/>
                  </a:lnTo>
                  <a:lnTo>
                    <a:pt x="404" y="594"/>
                  </a:lnTo>
                  <a:lnTo>
                    <a:pt x="404" y="592"/>
                  </a:lnTo>
                  <a:lnTo>
                    <a:pt x="404" y="594"/>
                  </a:lnTo>
                  <a:close/>
                  <a:moveTo>
                    <a:pt x="406" y="592"/>
                  </a:moveTo>
                  <a:lnTo>
                    <a:pt x="406" y="594"/>
                  </a:lnTo>
                  <a:lnTo>
                    <a:pt x="406" y="592"/>
                  </a:lnTo>
                  <a:close/>
                  <a:moveTo>
                    <a:pt x="404" y="592"/>
                  </a:moveTo>
                  <a:lnTo>
                    <a:pt x="404" y="594"/>
                  </a:lnTo>
                  <a:lnTo>
                    <a:pt x="404" y="592"/>
                  </a:lnTo>
                  <a:lnTo>
                    <a:pt x="402" y="592"/>
                  </a:lnTo>
                  <a:lnTo>
                    <a:pt x="404" y="592"/>
                  </a:lnTo>
                  <a:close/>
                  <a:moveTo>
                    <a:pt x="404" y="592"/>
                  </a:moveTo>
                  <a:lnTo>
                    <a:pt x="402" y="592"/>
                  </a:lnTo>
                  <a:lnTo>
                    <a:pt x="404" y="592"/>
                  </a:lnTo>
                  <a:close/>
                  <a:moveTo>
                    <a:pt x="404" y="592"/>
                  </a:moveTo>
                  <a:lnTo>
                    <a:pt x="402" y="592"/>
                  </a:lnTo>
                  <a:lnTo>
                    <a:pt x="404" y="592"/>
                  </a:lnTo>
                  <a:lnTo>
                    <a:pt x="402" y="590"/>
                  </a:lnTo>
                  <a:lnTo>
                    <a:pt x="404" y="590"/>
                  </a:lnTo>
                  <a:lnTo>
                    <a:pt x="404" y="592"/>
                  </a:lnTo>
                  <a:close/>
                  <a:moveTo>
                    <a:pt x="406" y="592"/>
                  </a:moveTo>
                  <a:lnTo>
                    <a:pt x="406" y="590"/>
                  </a:lnTo>
                  <a:lnTo>
                    <a:pt x="406" y="592"/>
                  </a:lnTo>
                  <a:close/>
                  <a:moveTo>
                    <a:pt x="404" y="590"/>
                  </a:moveTo>
                  <a:lnTo>
                    <a:pt x="404" y="592"/>
                  </a:lnTo>
                  <a:lnTo>
                    <a:pt x="404" y="590"/>
                  </a:lnTo>
                  <a:close/>
                  <a:moveTo>
                    <a:pt x="404" y="590"/>
                  </a:moveTo>
                  <a:lnTo>
                    <a:pt x="404" y="592"/>
                  </a:lnTo>
                  <a:lnTo>
                    <a:pt x="404" y="590"/>
                  </a:lnTo>
                  <a:close/>
                  <a:moveTo>
                    <a:pt x="412" y="590"/>
                  </a:moveTo>
                  <a:lnTo>
                    <a:pt x="412" y="592"/>
                  </a:lnTo>
                  <a:lnTo>
                    <a:pt x="412" y="590"/>
                  </a:lnTo>
                  <a:lnTo>
                    <a:pt x="412" y="592"/>
                  </a:lnTo>
                  <a:lnTo>
                    <a:pt x="412" y="590"/>
                  </a:lnTo>
                  <a:close/>
                  <a:moveTo>
                    <a:pt x="406" y="590"/>
                  </a:moveTo>
                  <a:lnTo>
                    <a:pt x="406" y="588"/>
                  </a:lnTo>
                  <a:lnTo>
                    <a:pt x="406" y="590"/>
                  </a:lnTo>
                  <a:close/>
                  <a:moveTo>
                    <a:pt x="404" y="588"/>
                  </a:moveTo>
                  <a:lnTo>
                    <a:pt x="404" y="590"/>
                  </a:lnTo>
                  <a:lnTo>
                    <a:pt x="404" y="588"/>
                  </a:lnTo>
                  <a:close/>
                  <a:moveTo>
                    <a:pt x="412" y="590"/>
                  </a:moveTo>
                  <a:lnTo>
                    <a:pt x="412" y="588"/>
                  </a:lnTo>
                  <a:lnTo>
                    <a:pt x="412" y="590"/>
                  </a:lnTo>
                  <a:close/>
                  <a:moveTo>
                    <a:pt x="406" y="588"/>
                  </a:moveTo>
                  <a:lnTo>
                    <a:pt x="404" y="588"/>
                  </a:lnTo>
                  <a:lnTo>
                    <a:pt x="406" y="588"/>
                  </a:lnTo>
                  <a:close/>
                  <a:moveTo>
                    <a:pt x="412" y="586"/>
                  </a:moveTo>
                  <a:lnTo>
                    <a:pt x="412" y="588"/>
                  </a:lnTo>
                  <a:lnTo>
                    <a:pt x="412" y="590"/>
                  </a:lnTo>
                  <a:lnTo>
                    <a:pt x="414" y="590"/>
                  </a:lnTo>
                  <a:lnTo>
                    <a:pt x="414" y="592"/>
                  </a:lnTo>
                  <a:lnTo>
                    <a:pt x="414" y="594"/>
                  </a:lnTo>
                  <a:lnTo>
                    <a:pt x="414" y="596"/>
                  </a:lnTo>
                  <a:lnTo>
                    <a:pt x="414" y="598"/>
                  </a:lnTo>
                  <a:lnTo>
                    <a:pt x="414" y="600"/>
                  </a:lnTo>
                  <a:lnTo>
                    <a:pt x="414" y="602"/>
                  </a:lnTo>
                  <a:lnTo>
                    <a:pt x="416" y="602"/>
                  </a:lnTo>
                  <a:lnTo>
                    <a:pt x="416" y="604"/>
                  </a:lnTo>
                  <a:lnTo>
                    <a:pt x="416" y="606"/>
                  </a:lnTo>
                  <a:lnTo>
                    <a:pt x="416" y="608"/>
                  </a:lnTo>
                  <a:lnTo>
                    <a:pt x="416" y="610"/>
                  </a:lnTo>
                  <a:lnTo>
                    <a:pt x="416" y="612"/>
                  </a:lnTo>
                  <a:lnTo>
                    <a:pt x="416" y="614"/>
                  </a:lnTo>
                  <a:lnTo>
                    <a:pt x="416" y="616"/>
                  </a:lnTo>
                  <a:lnTo>
                    <a:pt x="416" y="614"/>
                  </a:lnTo>
                  <a:lnTo>
                    <a:pt x="416" y="612"/>
                  </a:lnTo>
                  <a:lnTo>
                    <a:pt x="416" y="610"/>
                  </a:lnTo>
                  <a:lnTo>
                    <a:pt x="416" y="608"/>
                  </a:lnTo>
                  <a:lnTo>
                    <a:pt x="416" y="606"/>
                  </a:lnTo>
                  <a:lnTo>
                    <a:pt x="414" y="606"/>
                  </a:lnTo>
                  <a:lnTo>
                    <a:pt x="416" y="606"/>
                  </a:lnTo>
                  <a:lnTo>
                    <a:pt x="414" y="606"/>
                  </a:lnTo>
                  <a:lnTo>
                    <a:pt x="416" y="606"/>
                  </a:lnTo>
                  <a:lnTo>
                    <a:pt x="414" y="606"/>
                  </a:lnTo>
                  <a:lnTo>
                    <a:pt x="416" y="606"/>
                  </a:lnTo>
                  <a:lnTo>
                    <a:pt x="414" y="606"/>
                  </a:lnTo>
                  <a:lnTo>
                    <a:pt x="414" y="604"/>
                  </a:lnTo>
                  <a:lnTo>
                    <a:pt x="416" y="604"/>
                  </a:lnTo>
                  <a:lnTo>
                    <a:pt x="414" y="604"/>
                  </a:lnTo>
                  <a:lnTo>
                    <a:pt x="416" y="604"/>
                  </a:lnTo>
                  <a:lnTo>
                    <a:pt x="414" y="604"/>
                  </a:lnTo>
                  <a:lnTo>
                    <a:pt x="416" y="604"/>
                  </a:lnTo>
                  <a:lnTo>
                    <a:pt x="414" y="604"/>
                  </a:lnTo>
                  <a:lnTo>
                    <a:pt x="414" y="602"/>
                  </a:lnTo>
                  <a:lnTo>
                    <a:pt x="414" y="600"/>
                  </a:lnTo>
                  <a:lnTo>
                    <a:pt x="414" y="598"/>
                  </a:lnTo>
                  <a:lnTo>
                    <a:pt x="414" y="596"/>
                  </a:lnTo>
                  <a:lnTo>
                    <a:pt x="412" y="596"/>
                  </a:lnTo>
                  <a:lnTo>
                    <a:pt x="412" y="594"/>
                  </a:lnTo>
                  <a:lnTo>
                    <a:pt x="414" y="594"/>
                  </a:lnTo>
                  <a:lnTo>
                    <a:pt x="412" y="594"/>
                  </a:lnTo>
                  <a:lnTo>
                    <a:pt x="412" y="592"/>
                  </a:lnTo>
                  <a:lnTo>
                    <a:pt x="414" y="592"/>
                  </a:lnTo>
                  <a:lnTo>
                    <a:pt x="412" y="592"/>
                  </a:lnTo>
                  <a:lnTo>
                    <a:pt x="414" y="592"/>
                  </a:lnTo>
                  <a:lnTo>
                    <a:pt x="414" y="590"/>
                  </a:lnTo>
                  <a:lnTo>
                    <a:pt x="412" y="590"/>
                  </a:lnTo>
                  <a:lnTo>
                    <a:pt x="412" y="588"/>
                  </a:lnTo>
                  <a:lnTo>
                    <a:pt x="412" y="586"/>
                  </a:lnTo>
                  <a:lnTo>
                    <a:pt x="412" y="588"/>
                  </a:lnTo>
                  <a:lnTo>
                    <a:pt x="410" y="588"/>
                  </a:lnTo>
                  <a:lnTo>
                    <a:pt x="410" y="586"/>
                  </a:lnTo>
                  <a:lnTo>
                    <a:pt x="408" y="586"/>
                  </a:lnTo>
                  <a:lnTo>
                    <a:pt x="410" y="586"/>
                  </a:lnTo>
                  <a:lnTo>
                    <a:pt x="412" y="586"/>
                  </a:lnTo>
                  <a:close/>
                  <a:moveTo>
                    <a:pt x="410" y="584"/>
                  </a:moveTo>
                  <a:lnTo>
                    <a:pt x="410" y="586"/>
                  </a:lnTo>
                  <a:lnTo>
                    <a:pt x="410" y="584"/>
                  </a:lnTo>
                  <a:close/>
                  <a:moveTo>
                    <a:pt x="408" y="578"/>
                  </a:moveTo>
                  <a:lnTo>
                    <a:pt x="408" y="580"/>
                  </a:lnTo>
                  <a:lnTo>
                    <a:pt x="408" y="578"/>
                  </a:lnTo>
                  <a:close/>
                  <a:moveTo>
                    <a:pt x="408" y="576"/>
                  </a:moveTo>
                  <a:lnTo>
                    <a:pt x="410" y="576"/>
                  </a:lnTo>
                  <a:lnTo>
                    <a:pt x="410" y="578"/>
                  </a:lnTo>
                  <a:lnTo>
                    <a:pt x="408" y="578"/>
                  </a:lnTo>
                  <a:lnTo>
                    <a:pt x="408" y="576"/>
                  </a:lnTo>
                  <a:lnTo>
                    <a:pt x="408" y="578"/>
                  </a:lnTo>
                  <a:lnTo>
                    <a:pt x="408" y="576"/>
                  </a:lnTo>
                  <a:close/>
                  <a:moveTo>
                    <a:pt x="406" y="574"/>
                  </a:moveTo>
                  <a:lnTo>
                    <a:pt x="404" y="574"/>
                  </a:lnTo>
                  <a:lnTo>
                    <a:pt x="406" y="574"/>
                  </a:lnTo>
                  <a:close/>
                  <a:moveTo>
                    <a:pt x="408" y="572"/>
                  </a:moveTo>
                  <a:lnTo>
                    <a:pt x="406" y="572"/>
                  </a:lnTo>
                  <a:lnTo>
                    <a:pt x="406" y="570"/>
                  </a:lnTo>
                  <a:lnTo>
                    <a:pt x="406" y="572"/>
                  </a:lnTo>
                  <a:lnTo>
                    <a:pt x="408" y="572"/>
                  </a:lnTo>
                  <a:lnTo>
                    <a:pt x="408" y="570"/>
                  </a:lnTo>
                  <a:lnTo>
                    <a:pt x="408" y="572"/>
                  </a:lnTo>
                  <a:close/>
                  <a:moveTo>
                    <a:pt x="400" y="568"/>
                  </a:moveTo>
                  <a:lnTo>
                    <a:pt x="400" y="568"/>
                  </a:lnTo>
                  <a:lnTo>
                    <a:pt x="400" y="568"/>
                  </a:lnTo>
                  <a:lnTo>
                    <a:pt x="400" y="568"/>
                  </a:lnTo>
                  <a:lnTo>
                    <a:pt x="400" y="568"/>
                  </a:lnTo>
                  <a:close/>
                  <a:moveTo>
                    <a:pt x="400" y="568"/>
                  </a:moveTo>
                  <a:lnTo>
                    <a:pt x="400" y="568"/>
                  </a:lnTo>
                  <a:lnTo>
                    <a:pt x="400" y="568"/>
                  </a:lnTo>
                  <a:close/>
                  <a:moveTo>
                    <a:pt x="404" y="568"/>
                  </a:moveTo>
                  <a:lnTo>
                    <a:pt x="402" y="568"/>
                  </a:lnTo>
                  <a:lnTo>
                    <a:pt x="404" y="568"/>
                  </a:lnTo>
                  <a:close/>
                  <a:moveTo>
                    <a:pt x="400" y="568"/>
                  </a:moveTo>
                  <a:lnTo>
                    <a:pt x="400" y="568"/>
                  </a:lnTo>
                  <a:lnTo>
                    <a:pt x="400" y="568"/>
                  </a:lnTo>
                  <a:lnTo>
                    <a:pt x="400" y="568"/>
                  </a:lnTo>
                  <a:lnTo>
                    <a:pt x="400" y="568"/>
                  </a:lnTo>
                  <a:close/>
                  <a:moveTo>
                    <a:pt x="402" y="568"/>
                  </a:moveTo>
                  <a:lnTo>
                    <a:pt x="400" y="568"/>
                  </a:lnTo>
                  <a:lnTo>
                    <a:pt x="400" y="568"/>
                  </a:lnTo>
                  <a:lnTo>
                    <a:pt x="400" y="568"/>
                  </a:lnTo>
                  <a:lnTo>
                    <a:pt x="402" y="568"/>
                  </a:lnTo>
                  <a:close/>
                  <a:moveTo>
                    <a:pt x="402" y="568"/>
                  </a:moveTo>
                  <a:lnTo>
                    <a:pt x="402" y="568"/>
                  </a:lnTo>
                  <a:lnTo>
                    <a:pt x="402" y="568"/>
                  </a:lnTo>
                  <a:close/>
                  <a:moveTo>
                    <a:pt x="402" y="568"/>
                  </a:moveTo>
                  <a:lnTo>
                    <a:pt x="402" y="568"/>
                  </a:lnTo>
                  <a:lnTo>
                    <a:pt x="402" y="568"/>
                  </a:lnTo>
                  <a:close/>
                  <a:moveTo>
                    <a:pt x="402" y="568"/>
                  </a:moveTo>
                  <a:lnTo>
                    <a:pt x="402" y="568"/>
                  </a:lnTo>
                  <a:lnTo>
                    <a:pt x="402" y="568"/>
                  </a:lnTo>
                  <a:close/>
                  <a:moveTo>
                    <a:pt x="400" y="568"/>
                  </a:moveTo>
                  <a:lnTo>
                    <a:pt x="402" y="568"/>
                  </a:lnTo>
                  <a:lnTo>
                    <a:pt x="400" y="568"/>
                  </a:lnTo>
                  <a:lnTo>
                    <a:pt x="402" y="568"/>
                  </a:lnTo>
                  <a:lnTo>
                    <a:pt x="400" y="568"/>
                  </a:lnTo>
                  <a:lnTo>
                    <a:pt x="402" y="568"/>
                  </a:lnTo>
                  <a:lnTo>
                    <a:pt x="400" y="568"/>
                  </a:lnTo>
                  <a:lnTo>
                    <a:pt x="402" y="568"/>
                  </a:lnTo>
                  <a:lnTo>
                    <a:pt x="402" y="568"/>
                  </a:lnTo>
                  <a:lnTo>
                    <a:pt x="402" y="568"/>
                  </a:lnTo>
                  <a:lnTo>
                    <a:pt x="402" y="568"/>
                  </a:lnTo>
                  <a:lnTo>
                    <a:pt x="402" y="568"/>
                  </a:lnTo>
                  <a:lnTo>
                    <a:pt x="400" y="568"/>
                  </a:lnTo>
                  <a:lnTo>
                    <a:pt x="402" y="568"/>
                  </a:lnTo>
                  <a:lnTo>
                    <a:pt x="400" y="568"/>
                  </a:lnTo>
                  <a:close/>
                  <a:moveTo>
                    <a:pt x="402" y="568"/>
                  </a:moveTo>
                  <a:lnTo>
                    <a:pt x="400" y="568"/>
                  </a:lnTo>
                  <a:lnTo>
                    <a:pt x="402" y="568"/>
                  </a:lnTo>
                  <a:close/>
                  <a:moveTo>
                    <a:pt x="400" y="568"/>
                  </a:moveTo>
                  <a:lnTo>
                    <a:pt x="402" y="568"/>
                  </a:lnTo>
                  <a:lnTo>
                    <a:pt x="400" y="568"/>
                  </a:lnTo>
                  <a:lnTo>
                    <a:pt x="402" y="568"/>
                  </a:lnTo>
                  <a:lnTo>
                    <a:pt x="400" y="568"/>
                  </a:lnTo>
                  <a:close/>
                  <a:moveTo>
                    <a:pt x="402" y="568"/>
                  </a:moveTo>
                  <a:lnTo>
                    <a:pt x="404" y="568"/>
                  </a:lnTo>
                  <a:lnTo>
                    <a:pt x="402" y="568"/>
                  </a:lnTo>
                  <a:close/>
                  <a:moveTo>
                    <a:pt x="402" y="568"/>
                  </a:moveTo>
                  <a:lnTo>
                    <a:pt x="402" y="566"/>
                  </a:lnTo>
                  <a:lnTo>
                    <a:pt x="402" y="568"/>
                  </a:lnTo>
                  <a:close/>
                  <a:moveTo>
                    <a:pt x="402" y="566"/>
                  </a:moveTo>
                  <a:lnTo>
                    <a:pt x="402" y="568"/>
                  </a:lnTo>
                  <a:lnTo>
                    <a:pt x="400" y="566"/>
                  </a:lnTo>
                  <a:lnTo>
                    <a:pt x="402" y="566"/>
                  </a:lnTo>
                  <a:close/>
                  <a:moveTo>
                    <a:pt x="402" y="568"/>
                  </a:moveTo>
                  <a:lnTo>
                    <a:pt x="402" y="566"/>
                  </a:lnTo>
                  <a:lnTo>
                    <a:pt x="402" y="568"/>
                  </a:lnTo>
                  <a:close/>
                  <a:moveTo>
                    <a:pt x="402" y="566"/>
                  </a:moveTo>
                  <a:lnTo>
                    <a:pt x="400" y="566"/>
                  </a:lnTo>
                  <a:lnTo>
                    <a:pt x="402" y="566"/>
                  </a:lnTo>
                  <a:close/>
                  <a:moveTo>
                    <a:pt x="402" y="566"/>
                  </a:moveTo>
                  <a:lnTo>
                    <a:pt x="402" y="568"/>
                  </a:lnTo>
                  <a:lnTo>
                    <a:pt x="402" y="566"/>
                  </a:lnTo>
                  <a:close/>
                  <a:moveTo>
                    <a:pt x="408" y="568"/>
                  </a:moveTo>
                  <a:lnTo>
                    <a:pt x="408" y="566"/>
                  </a:lnTo>
                  <a:lnTo>
                    <a:pt x="408" y="568"/>
                  </a:lnTo>
                  <a:close/>
                  <a:moveTo>
                    <a:pt x="402" y="566"/>
                  </a:moveTo>
                  <a:lnTo>
                    <a:pt x="400" y="566"/>
                  </a:lnTo>
                  <a:lnTo>
                    <a:pt x="402" y="566"/>
                  </a:lnTo>
                  <a:close/>
                  <a:moveTo>
                    <a:pt x="408" y="566"/>
                  </a:moveTo>
                  <a:lnTo>
                    <a:pt x="408" y="568"/>
                  </a:lnTo>
                  <a:lnTo>
                    <a:pt x="408" y="566"/>
                  </a:lnTo>
                  <a:lnTo>
                    <a:pt x="408" y="568"/>
                  </a:lnTo>
                  <a:lnTo>
                    <a:pt x="408" y="566"/>
                  </a:lnTo>
                  <a:close/>
                  <a:moveTo>
                    <a:pt x="400" y="566"/>
                  </a:moveTo>
                  <a:lnTo>
                    <a:pt x="400" y="566"/>
                  </a:lnTo>
                  <a:lnTo>
                    <a:pt x="400" y="566"/>
                  </a:lnTo>
                  <a:close/>
                  <a:moveTo>
                    <a:pt x="402" y="564"/>
                  </a:moveTo>
                  <a:lnTo>
                    <a:pt x="402" y="566"/>
                  </a:lnTo>
                  <a:lnTo>
                    <a:pt x="400" y="566"/>
                  </a:lnTo>
                  <a:lnTo>
                    <a:pt x="400" y="564"/>
                  </a:lnTo>
                  <a:lnTo>
                    <a:pt x="402" y="564"/>
                  </a:lnTo>
                  <a:close/>
                  <a:moveTo>
                    <a:pt x="400" y="564"/>
                  </a:move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close/>
                  <a:moveTo>
                    <a:pt x="400" y="564"/>
                  </a:moveTo>
                  <a:lnTo>
                    <a:pt x="402" y="564"/>
                  </a:lnTo>
                  <a:lnTo>
                    <a:pt x="400" y="564"/>
                  </a:lnTo>
                  <a:close/>
                  <a:moveTo>
                    <a:pt x="400" y="564"/>
                  </a:moveTo>
                  <a:lnTo>
                    <a:pt x="402" y="564"/>
                  </a:lnTo>
                  <a:lnTo>
                    <a:pt x="400" y="564"/>
                  </a:lnTo>
                  <a:close/>
                  <a:moveTo>
                    <a:pt x="404" y="564"/>
                  </a:moveTo>
                  <a:lnTo>
                    <a:pt x="404" y="566"/>
                  </a:lnTo>
                  <a:lnTo>
                    <a:pt x="404" y="564"/>
                  </a:lnTo>
                  <a:lnTo>
                    <a:pt x="402" y="564"/>
                  </a:lnTo>
                  <a:lnTo>
                    <a:pt x="404" y="564"/>
                  </a:lnTo>
                  <a:close/>
                  <a:moveTo>
                    <a:pt x="402" y="564"/>
                  </a:moveTo>
                  <a:lnTo>
                    <a:pt x="404" y="564"/>
                  </a:lnTo>
                  <a:lnTo>
                    <a:pt x="402" y="564"/>
                  </a:lnTo>
                  <a:lnTo>
                    <a:pt x="402" y="566"/>
                  </a:lnTo>
                  <a:lnTo>
                    <a:pt x="402" y="564"/>
                  </a:lnTo>
                  <a:close/>
                  <a:moveTo>
                    <a:pt x="400" y="562"/>
                  </a:moveTo>
                  <a:lnTo>
                    <a:pt x="400" y="564"/>
                  </a:lnTo>
                  <a:lnTo>
                    <a:pt x="400" y="562"/>
                  </a:lnTo>
                  <a:close/>
                  <a:moveTo>
                    <a:pt x="404" y="564"/>
                  </a:moveTo>
                  <a:lnTo>
                    <a:pt x="404" y="562"/>
                  </a:lnTo>
                  <a:lnTo>
                    <a:pt x="404" y="564"/>
                  </a:lnTo>
                  <a:close/>
                  <a:moveTo>
                    <a:pt x="400" y="562"/>
                  </a:move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close/>
                  <a:moveTo>
                    <a:pt x="402" y="562"/>
                  </a:moveTo>
                  <a:lnTo>
                    <a:pt x="404" y="562"/>
                  </a:lnTo>
                  <a:lnTo>
                    <a:pt x="402" y="562"/>
                  </a:lnTo>
                  <a:close/>
                  <a:moveTo>
                    <a:pt x="404" y="562"/>
                  </a:moveTo>
                  <a:lnTo>
                    <a:pt x="402" y="562"/>
                  </a:lnTo>
                  <a:lnTo>
                    <a:pt x="404" y="562"/>
                  </a:lnTo>
                  <a:close/>
                  <a:moveTo>
                    <a:pt x="402" y="562"/>
                  </a:moveTo>
                  <a:lnTo>
                    <a:pt x="404" y="562"/>
                  </a:lnTo>
                  <a:lnTo>
                    <a:pt x="402" y="562"/>
                  </a:lnTo>
                  <a:close/>
                  <a:moveTo>
                    <a:pt x="400" y="560"/>
                  </a:moveTo>
                  <a:lnTo>
                    <a:pt x="400" y="562"/>
                  </a:lnTo>
                  <a:lnTo>
                    <a:pt x="400" y="560"/>
                  </a:lnTo>
                  <a:lnTo>
                    <a:pt x="400" y="562"/>
                  </a:lnTo>
                  <a:lnTo>
                    <a:pt x="400" y="560"/>
                  </a:lnTo>
                  <a:close/>
                  <a:moveTo>
                    <a:pt x="400" y="560"/>
                  </a:moveTo>
                  <a:lnTo>
                    <a:pt x="400" y="562"/>
                  </a:lnTo>
                  <a:lnTo>
                    <a:pt x="400" y="560"/>
                  </a:lnTo>
                  <a:close/>
                  <a:moveTo>
                    <a:pt x="400" y="562"/>
                  </a:moveTo>
                  <a:lnTo>
                    <a:pt x="400" y="560"/>
                  </a:lnTo>
                  <a:lnTo>
                    <a:pt x="400" y="562"/>
                  </a:lnTo>
                  <a:close/>
                  <a:moveTo>
                    <a:pt x="400" y="560"/>
                  </a:moveTo>
                  <a:lnTo>
                    <a:pt x="400" y="560"/>
                  </a:lnTo>
                  <a:lnTo>
                    <a:pt x="400" y="560"/>
                  </a:lnTo>
                  <a:close/>
                  <a:moveTo>
                    <a:pt x="402" y="560"/>
                  </a:moveTo>
                  <a:lnTo>
                    <a:pt x="402" y="562"/>
                  </a:lnTo>
                  <a:lnTo>
                    <a:pt x="404" y="562"/>
                  </a:lnTo>
                  <a:lnTo>
                    <a:pt x="402" y="562"/>
                  </a:lnTo>
                  <a:lnTo>
                    <a:pt x="402" y="560"/>
                  </a:lnTo>
                  <a:lnTo>
                    <a:pt x="402" y="562"/>
                  </a:lnTo>
                  <a:lnTo>
                    <a:pt x="402" y="560"/>
                  </a:lnTo>
                  <a:close/>
                  <a:moveTo>
                    <a:pt x="402" y="560"/>
                  </a:moveTo>
                  <a:lnTo>
                    <a:pt x="404" y="560"/>
                  </a:lnTo>
                  <a:lnTo>
                    <a:pt x="402" y="560"/>
                  </a:lnTo>
                  <a:close/>
                  <a:moveTo>
                    <a:pt x="406" y="560"/>
                  </a:moveTo>
                  <a:lnTo>
                    <a:pt x="404" y="560"/>
                  </a:lnTo>
                  <a:lnTo>
                    <a:pt x="406" y="560"/>
                  </a:lnTo>
                  <a:close/>
                  <a:moveTo>
                    <a:pt x="404" y="560"/>
                  </a:moveTo>
                  <a:lnTo>
                    <a:pt x="404" y="562"/>
                  </a:lnTo>
                  <a:lnTo>
                    <a:pt x="404" y="560"/>
                  </a:lnTo>
                  <a:lnTo>
                    <a:pt x="404" y="562"/>
                  </a:lnTo>
                  <a:lnTo>
                    <a:pt x="404" y="560"/>
                  </a:lnTo>
                  <a:lnTo>
                    <a:pt x="404" y="562"/>
                  </a:lnTo>
                  <a:lnTo>
                    <a:pt x="404" y="560"/>
                  </a:lnTo>
                  <a:close/>
                  <a:moveTo>
                    <a:pt x="408" y="562"/>
                  </a:moveTo>
                  <a:lnTo>
                    <a:pt x="408" y="560"/>
                  </a:lnTo>
                  <a:lnTo>
                    <a:pt x="408" y="562"/>
                  </a:lnTo>
                  <a:close/>
                  <a:moveTo>
                    <a:pt x="406" y="560"/>
                  </a:moveTo>
                  <a:lnTo>
                    <a:pt x="404" y="560"/>
                  </a:lnTo>
                  <a:lnTo>
                    <a:pt x="406" y="560"/>
                  </a:lnTo>
                  <a:close/>
                  <a:moveTo>
                    <a:pt x="406" y="560"/>
                  </a:moveTo>
                  <a:lnTo>
                    <a:pt x="406" y="558"/>
                  </a:lnTo>
                  <a:lnTo>
                    <a:pt x="406" y="560"/>
                  </a:lnTo>
                  <a:close/>
                  <a:moveTo>
                    <a:pt x="404" y="558"/>
                  </a:moveTo>
                  <a:lnTo>
                    <a:pt x="402" y="558"/>
                  </a:lnTo>
                  <a:lnTo>
                    <a:pt x="404" y="558"/>
                  </a:lnTo>
                  <a:close/>
                  <a:moveTo>
                    <a:pt x="404" y="558"/>
                  </a:moveTo>
                  <a:lnTo>
                    <a:pt x="404" y="560"/>
                  </a:lnTo>
                  <a:lnTo>
                    <a:pt x="404" y="558"/>
                  </a:lnTo>
                  <a:close/>
                  <a:moveTo>
                    <a:pt x="404" y="558"/>
                  </a:moveTo>
                  <a:lnTo>
                    <a:pt x="402" y="558"/>
                  </a:lnTo>
                  <a:lnTo>
                    <a:pt x="404" y="558"/>
                  </a:lnTo>
                  <a:close/>
                  <a:moveTo>
                    <a:pt x="404" y="558"/>
                  </a:moveTo>
                  <a:lnTo>
                    <a:pt x="404" y="556"/>
                  </a:lnTo>
                  <a:lnTo>
                    <a:pt x="404" y="558"/>
                  </a:lnTo>
                  <a:close/>
                  <a:moveTo>
                    <a:pt x="404" y="556"/>
                  </a:moveTo>
                  <a:lnTo>
                    <a:pt x="404" y="558"/>
                  </a:lnTo>
                  <a:lnTo>
                    <a:pt x="404" y="556"/>
                  </a:lnTo>
                  <a:close/>
                  <a:moveTo>
                    <a:pt x="404" y="556"/>
                  </a:moveTo>
                  <a:lnTo>
                    <a:pt x="404" y="558"/>
                  </a:lnTo>
                  <a:lnTo>
                    <a:pt x="404" y="556"/>
                  </a:lnTo>
                  <a:close/>
                  <a:moveTo>
                    <a:pt x="402" y="556"/>
                  </a:moveTo>
                  <a:lnTo>
                    <a:pt x="404" y="556"/>
                  </a:lnTo>
                  <a:lnTo>
                    <a:pt x="402" y="556"/>
                  </a:lnTo>
                  <a:close/>
                  <a:moveTo>
                    <a:pt x="404" y="556"/>
                  </a:moveTo>
                  <a:lnTo>
                    <a:pt x="402" y="556"/>
                  </a:lnTo>
                  <a:lnTo>
                    <a:pt x="404" y="556"/>
                  </a:lnTo>
                  <a:close/>
                  <a:moveTo>
                    <a:pt x="404" y="558"/>
                  </a:moveTo>
                  <a:lnTo>
                    <a:pt x="404" y="556"/>
                  </a:lnTo>
                  <a:lnTo>
                    <a:pt x="406" y="556"/>
                  </a:lnTo>
                  <a:lnTo>
                    <a:pt x="406" y="558"/>
                  </a:lnTo>
                  <a:lnTo>
                    <a:pt x="404" y="558"/>
                  </a:lnTo>
                  <a:close/>
                  <a:moveTo>
                    <a:pt x="402" y="556"/>
                  </a:moveTo>
                  <a:lnTo>
                    <a:pt x="404" y="556"/>
                  </a:lnTo>
                  <a:lnTo>
                    <a:pt x="402" y="556"/>
                  </a:lnTo>
                  <a:close/>
                  <a:moveTo>
                    <a:pt x="404" y="556"/>
                  </a:moveTo>
                  <a:lnTo>
                    <a:pt x="402" y="556"/>
                  </a:lnTo>
                  <a:lnTo>
                    <a:pt x="404" y="556"/>
                  </a:lnTo>
                  <a:lnTo>
                    <a:pt x="402" y="556"/>
                  </a:lnTo>
                  <a:lnTo>
                    <a:pt x="404" y="556"/>
                  </a:lnTo>
                  <a:close/>
                  <a:moveTo>
                    <a:pt x="404" y="554"/>
                  </a:moveTo>
                  <a:lnTo>
                    <a:pt x="404" y="556"/>
                  </a:lnTo>
                  <a:lnTo>
                    <a:pt x="404" y="554"/>
                  </a:lnTo>
                  <a:lnTo>
                    <a:pt x="402" y="554"/>
                  </a:lnTo>
                  <a:lnTo>
                    <a:pt x="404" y="554"/>
                  </a:lnTo>
                  <a:close/>
                  <a:moveTo>
                    <a:pt x="404" y="556"/>
                  </a:moveTo>
                  <a:lnTo>
                    <a:pt x="404" y="554"/>
                  </a:lnTo>
                  <a:lnTo>
                    <a:pt x="404" y="556"/>
                  </a:lnTo>
                  <a:close/>
                  <a:moveTo>
                    <a:pt x="404" y="554"/>
                  </a:moveTo>
                  <a:lnTo>
                    <a:pt x="402" y="554"/>
                  </a:lnTo>
                  <a:lnTo>
                    <a:pt x="404" y="554"/>
                  </a:lnTo>
                  <a:close/>
                  <a:moveTo>
                    <a:pt x="406" y="556"/>
                  </a:moveTo>
                  <a:lnTo>
                    <a:pt x="406" y="554"/>
                  </a:lnTo>
                  <a:lnTo>
                    <a:pt x="406" y="556"/>
                  </a:lnTo>
                  <a:close/>
                  <a:moveTo>
                    <a:pt x="406" y="552"/>
                  </a:moveTo>
                  <a:lnTo>
                    <a:pt x="406" y="554"/>
                  </a:lnTo>
                  <a:lnTo>
                    <a:pt x="406" y="552"/>
                  </a:lnTo>
                  <a:close/>
                  <a:moveTo>
                    <a:pt x="406" y="554"/>
                  </a:moveTo>
                  <a:lnTo>
                    <a:pt x="406" y="552"/>
                  </a:lnTo>
                  <a:lnTo>
                    <a:pt x="406" y="554"/>
                  </a:lnTo>
                  <a:close/>
                  <a:moveTo>
                    <a:pt x="406" y="552"/>
                  </a:moveTo>
                  <a:lnTo>
                    <a:pt x="406" y="550"/>
                  </a:lnTo>
                  <a:lnTo>
                    <a:pt x="406" y="552"/>
                  </a:lnTo>
                  <a:close/>
                  <a:moveTo>
                    <a:pt x="406" y="552"/>
                  </a:moveTo>
                  <a:lnTo>
                    <a:pt x="406" y="550"/>
                  </a:lnTo>
                  <a:lnTo>
                    <a:pt x="406" y="552"/>
                  </a:lnTo>
                  <a:close/>
                  <a:moveTo>
                    <a:pt x="410" y="550"/>
                  </a:moveTo>
                  <a:lnTo>
                    <a:pt x="408" y="550"/>
                  </a:lnTo>
                  <a:lnTo>
                    <a:pt x="410" y="550"/>
                  </a:lnTo>
                  <a:close/>
                  <a:moveTo>
                    <a:pt x="410" y="546"/>
                  </a:moveTo>
                  <a:lnTo>
                    <a:pt x="410" y="548"/>
                  </a:lnTo>
                  <a:lnTo>
                    <a:pt x="410" y="546"/>
                  </a:lnTo>
                  <a:lnTo>
                    <a:pt x="410" y="548"/>
                  </a:lnTo>
                  <a:lnTo>
                    <a:pt x="410" y="546"/>
                  </a:lnTo>
                  <a:close/>
                  <a:moveTo>
                    <a:pt x="408" y="546"/>
                  </a:moveTo>
                  <a:lnTo>
                    <a:pt x="410" y="546"/>
                  </a:lnTo>
                  <a:lnTo>
                    <a:pt x="408" y="546"/>
                  </a:lnTo>
                  <a:close/>
                  <a:moveTo>
                    <a:pt x="410" y="546"/>
                  </a:moveTo>
                  <a:lnTo>
                    <a:pt x="410" y="544"/>
                  </a:lnTo>
                  <a:lnTo>
                    <a:pt x="410" y="546"/>
                  </a:lnTo>
                  <a:close/>
                  <a:moveTo>
                    <a:pt x="410" y="546"/>
                  </a:moveTo>
                  <a:lnTo>
                    <a:pt x="410" y="544"/>
                  </a:lnTo>
                  <a:lnTo>
                    <a:pt x="410" y="546"/>
                  </a:lnTo>
                  <a:close/>
                  <a:moveTo>
                    <a:pt x="410" y="544"/>
                  </a:moveTo>
                  <a:lnTo>
                    <a:pt x="410" y="546"/>
                  </a:lnTo>
                  <a:lnTo>
                    <a:pt x="410" y="544"/>
                  </a:lnTo>
                  <a:close/>
                  <a:moveTo>
                    <a:pt x="404" y="584"/>
                  </a:moveTo>
                  <a:lnTo>
                    <a:pt x="402" y="578"/>
                  </a:lnTo>
                  <a:lnTo>
                    <a:pt x="402" y="576"/>
                  </a:lnTo>
                  <a:lnTo>
                    <a:pt x="402" y="574"/>
                  </a:lnTo>
                  <a:lnTo>
                    <a:pt x="402" y="572"/>
                  </a:lnTo>
                  <a:lnTo>
                    <a:pt x="404" y="572"/>
                  </a:lnTo>
                  <a:lnTo>
                    <a:pt x="404" y="570"/>
                  </a:lnTo>
                  <a:lnTo>
                    <a:pt x="404" y="568"/>
                  </a:lnTo>
                  <a:lnTo>
                    <a:pt x="404" y="568"/>
                  </a:lnTo>
                  <a:lnTo>
                    <a:pt x="404" y="564"/>
                  </a:lnTo>
                  <a:lnTo>
                    <a:pt x="404" y="560"/>
                  </a:lnTo>
                  <a:lnTo>
                    <a:pt x="406" y="558"/>
                  </a:lnTo>
                  <a:lnTo>
                    <a:pt x="406" y="556"/>
                  </a:lnTo>
                  <a:lnTo>
                    <a:pt x="406" y="554"/>
                  </a:lnTo>
                  <a:lnTo>
                    <a:pt x="406" y="550"/>
                  </a:lnTo>
                  <a:lnTo>
                    <a:pt x="408" y="544"/>
                  </a:lnTo>
                  <a:lnTo>
                    <a:pt x="408" y="548"/>
                  </a:lnTo>
                  <a:lnTo>
                    <a:pt x="406" y="550"/>
                  </a:lnTo>
                  <a:lnTo>
                    <a:pt x="406" y="554"/>
                  </a:lnTo>
                  <a:lnTo>
                    <a:pt x="406" y="556"/>
                  </a:lnTo>
                  <a:lnTo>
                    <a:pt x="406" y="558"/>
                  </a:lnTo>
                  <a:lnTo>
                    <a:pt x="406" y="560"/>
                  </a:lnTo>
                  <a:lnTo>
                    <a:pt x="404" y="560"/>
                  </a:lnTo>
                  <a:lnTo>
                    <a:pt x="404" y="564"/>
                  </a:lnTo>
                  <a:lnTo>
                    <a:pt x="404" y="566"/>
                  </a:lnTo>
                  <a:lnTo>
                    <a:pt x="404" y="568"/>
                  </a:lnTo>
                  <a:lnTo>
                    <a:pt x="404" y="568"/>
                  </a:lnTo>
                  <a:lnTo>
                    <a:pt x="404" y="570"/>
                  </a:lnTo>
                  <a:lnTo>
                    <a:pt x="404" y="572"/>
                  </a:lnTo>
                  <a:lnTo>
                    <a:pt x="404" y="574"/>
                  </a:lnTo>
                  <a:lnTo>
                    <a:pt x="404" y="576"/>
                  </a:lnTo>
                  <a:lnTo>
                    <a:pt x="402" y="576"/>
                  </a:lnTo>
                  <a:lnTo>
                    <a:pt x="404" y="576"/>
                  </a:lnTo>
                  <a:lnTo>
                    <a:pt x="404" y="578"/>
                  </a:lnTo>
                  <a:lnTo>
                    <a:pt x="404" y="584"/>
                  </a:lnTo>
                  <a:close/>
                  <a:moveTo>
                    <a:pt x="402" y="544"/>
                  </a:moveTo>
                  <a:lnTo>
                    <a:pt x="402" y="542"/>
                  </a:lnTo>
                  <a:lnTo>
                    <a:pt x="402" y="544"/>
                  </a:lnTo>
                  <a:close/>
                  <a:moveTo>
                    <a:pt x="408" y="544"/>
                  </a:moveTo>
                  <a:lnTo>
                    <a:pt x="408" y="542"/>
                  </a:lnTo>
                  <a:lnTo>
                    <a:pt x="408" y="544"/>
                  </a:lnTo>
                  <a:close/>
                  <a:moveTo>
                    <a:pt x="408" y="542"/>
                  </a:moveTo>
                  <a:lnTo>
                    <a:pt x="410" y="542"/>
                  </a:lnTo>
                  <a:lnTo>
                    <a:pt x="408" y="542"/>
                  </a:lnTo>
                  <a:close/>
                  <a:moveTo>
                    <a:pt x="410" y="542"/>
                  </a:moveTo>
                  <a:lnTo>
                    <a:pt x="408" y="542"/>
                  </a:lnTo>
                  <a:lnTo>
                    <a:pt x="410" y="542"/>
                  </a:lnTo>
                  <a:close/>
                  <a:moveTo>
                    <a:pt x="408" y="542"/>
                  </a:moveTo>
                  <a:lnTo>
                    <a:pt x="410" y="542"/>
                  </a:lnTo>
                  <a:lnTo>
                    <a:pt x="408" y="542"/>
                  </a:lnTo>
                  <a:close/>
                  <a:moveTo>
                    <a:pt x="404" y="540"/>
                  </a:moveTo>
                  <a:lnTo>
                    <a:pt x="404" y="538"/>
                  </a:lnTo>
                  <a:lnTo>
                    <a:pt x="404" y="540"/>
                  </a:lnTo>
                  <a:close/>
                  <a:moveTo>
                    <a:pt x="396" y="538"/>
                  </a:moveTo>
                  <a:lnTo>
                    <a:pt x="394" y="538"/>
                  </a:lnTo>
                  <a:lnTo>
                    <a:pt x="396" y="538"/>
                  </a:lnTo>
                  <a:close/>
                  <a:moveTo>
                    <a:pt x="404" y="538"/>
                  </a:moveTo>
                  <a:lnTo>
                    <a:pt x="406" y="538"/>
                  </a:lnTo>
                  <a:lnTo>
                    <a:pt x="404" y="538"/>
                  </a:lnTo>
                  <a:close/>
                  <a:moveTo>
                    <a:pt x="404" y="536"/>
                  </a:moveTo>
                  <a:lnTo>
                    <a:pt x="402" y="536"/>
                  </a:lnTo>
                  <a:lnTo>
                    <a:pt x="404" y="536"/>
                  </a:lnTo>
                  <a:close/>
                  <a:moveTo>
                    <a:pt x="402" y="536"/>
                  </a:moveTo>
                  <a:lnTo>
                    <a:pt x="404" y="536"/>
                  </a:lnTo>
                  <a:lnTo>
                    <a:pt x="402" y="536"/>
                  </a:lnTo>
                  <a:close/>
                  <a:moveTo>
                    <a:pt x="412" y="536"/>
                  </a:moveTo>
                  <a:lnTo>
                    <a:pt x="412" y="534"/>
                  </a:lnTo>
                  <a:lnTo>
                    <a:pt x="412" y="536"/>
                  </a:lnTo>
                  <a:close/>
                  <a:moveTo>
                    <a:pt x="414" y="534"/>
                  </a:moveTo>
                  <a:lnTo>
                    <a:pt x="414" y="532"/>
                  </a:lnTo>
                  <a:lnTo>
                    <a:pt x="414" y="534"/>
                  </a:lnTo>
                  <a:close/>
                  <a:moveTo>
                    <a:pt x="416" y="532"/>
                  </a:moveTo>
                  <a:lnTo>
                    <a:pt x="414" y="532"/>
                  </a:lnTo>
                  <a:lnTo>
                    <a:pt x="416" y="532"/>
                  </a:lnTo>
                  <a:close/>
                  <a:moveTo>
                    <a:pt x="416" y="532"/>
                  </a:moveTo>
                  <a:lnTo>
                    <a:pt x="416" y="530"/>
                  </a:lnTo>
                  <a:lnTo>
                    <a:pt x="416" y="532"/>
                  </a:lnTo>
                  <a:close/>
                  <a:moveTo>
                    <a:pt x="414" y="530"/>
                  </a:moveTo>
                  <a:lnTo>
                    <a:pt x="416" y="530"/>
                  </a:lnTo>
                  <a:lnTo>
                    <a:pt x="414" y="530"/>
                  </a:lnTo>
                  <a:close/>
                  <a:moveTo>
                    <a:pt x="416" y="530"/>
                  </a:moveTo>
                  <a:lnTo>
                    <a:pt x="416" y="528"/>
                  </a:lnTo>
                  <a:lnTo>
                    <a:pt x="416" y="530"/>
                  </a:lnTo>
                  <a:close/>
                  <a:moveTo>
                    <a:pt x="416" y="530"/>
                  </a:moveTo>
                  <a:lnTo>
                    <a:pt x="416" y="528"/>
                  </a:lnTo>
                  <a:lnTo>
                    <a:pt x="416" y="530"/>
                  </a:lnTo>
                  <a:close/>
                  <a:moveTo>
                    <a:pt x="418" y="530"/>
                  </a:moveTo>
                  <a:lnTo>
                    <a:pt x="418" y="528"/>
                  </a:lnTo>
                  <a:lnTo>
                    <a:pt x="418" y="530"/>
                  </a:lnTo>
                  <a:close/>
                  <a:moveTo>
                    <a:pt x="418" y="528"/>
                  </a:moveTo>
                  <a:lnTo>
                    <a:pt x="418" y="530"/>
                  </a:lnTo>
                  <a:lnTo>
                    <a:pt x="418" y="528"/>
                  </a:lnTo>
                  <a:close/>
                  <a:moveTo>
                    <a:pt x="418" y="528"/>
                  </a:moveTo>
                  <a:lnTo>
                    <a:pt x="416" y="528"/>
                  </a:lnTo>
                  <a:lnTo>
                    <a:pt x="418" y="528"/>
                  </a:lnTo>
                  <a:close/>
                  <a:moveTo>
                    <a:pt x="418" y="528"/>
                  </a:moveTo>
                  <a:lnTo>
                    <a:pt x="416" y="528"/>
                  </a:lnTo>
                  <a:lnTo>
                    <a:pt x="418" y="528"/>
                  </a:lnTo>
                  <a:close/>
                  <a:moveTo>
                    <a:pt x="418" y="526"/>
                  </a:moveTo>
                  <a:lnTo>
                    <a:pt x="418" y="528"/>
                  </a:lnTo>
                  <a:lnTo>
                    <a:pt x="418" y="526"/>
                  </a:lnTo>
                  <a:close/>
                  <a:moveTo>
                    <a:pt x="420" y="524"/>
                  </a:moveTo>
                  <a:lnTo>
                    <a:pt x="420" y="526"/>
                  </a:lnTo>
                  <a:lnTo>
                    <a:pt x="420" y="524"/>
                  </a:lnTo>
                  <a:close/>
                  <a:moveTo>
                    <a:pt x="418" y="526"/>
                  </a:moveTo>
                  <a:lnTo>
                    <a:pt x="418" y="524"/>
                  </a:lnTo>
                  <a:lnTo>
                    <a:pt x="420" y="524"/>
                  </a:lnTo>
                  <a:lnTo>
                    <a:pt x="418" y="524"/>
                  </a:lnTo>
                  <a:lnTo>
                    <a:pt x="418" y="526"/>
                  </a:lnTo>
                  <a:close/>
                  <a:moveTo>
                    <a:pt x="422" y="524"/>
                  </a:moveTo>
                  <a:lnTo>
                    <a:pt x="420" y="524"/>
                  </a:lnTo>
                  <a:lnTo>
                    <a:pt x="422" y="524"/>
                  </a:lnTo>
                  <a:close/>
                  <a:moveTo>
                    <a:pt x="420" y="524"/>
                  </a:moveTo>
                  <a:lnTo>
                    <a:pt x="422" y="524"/>
                  </a:lnTo>
                  <a:lnTo>
                    <a:pt x="420" y="524"/>
                  </a:lnTo>
                  <a:close/>
                  <a:moveTo>
                    <a:pt x="422" y="524"/>
                  </a:moveTo>
                  <a:lnTo>
                    <a:pt x="422" y="522"/>
                  </a:lnTo>
                  <a:lnTo>
                    <a:pt x="422" y="524"/>
                  </a:lnTo>
                  <a:close/>
                  <a:moveTo>
                    <a:pt x="418" y="522"/>
                  </a:moveTo>
                  <a:lnTo>
                    <a:pt x="418" y="524"/>
                  </a:lnTo>
                  <a:lnTo>
                    <a:pt x="420" y="524"/>
                  </a:lnTo>
                  <a:lnTo>
                    <a:pt x="420" y="526"/>
                  </a:lnTo>
                  <a:lnTo>
                    <a:pt x="422" y="526"/>
                  </a:lnTo>
                  <a:lnTo>
                    <a:pt x="420" y="526"/>
                  </a:lnTo>
                  <a:lnTo>
                    <a:pt x="420" y="528"/>
                  </a:lnTo>
                  <a:lnTo>
                    <a:pt x="420" y="530"/>
                  </a:lnTo>
                  <a:lnTo>
                    <a:pt x="418" y="530"/>
                  </a:lnTo>
                  <a:lnTo>
                    <a:pt x="418" y="532"/>
                  </a:lnTo>
                  <a:lnTo>
                    <a:pt x="416" y="534"/>
                  </a:lnTo>
                  <a:lnTo>
                    <a:pt x="416" y="536"/>
                  </a:lnTo>
                  <a:lnTo>
                    <a:pt x="414" y="538"/>
                  </a:lnTo>
                  <a:lnTo>
                    <a:pt x="414" y="540"/>
                  </a:lnTo>
                  <a:lnTo>
                    <a:pt x="412" y="542"/>
                  </a:lnTo>
                  <a:lnTo>
                    <a:pt x="412" y="544"/>
                  </a:lnTo>
                  <a:lnTo>
                    <a:pt x="412" y="546"/>
                  </a:lnTo>
                  <a:lnTo>
                    <a:pt x="410" y="548"/>
                  </a:lnTo>
                  <a:lnTo>
                    <a:pt x="410" y="550"/>
                  </a:lnTo>
                  <a:lnTo>
                    <a:pt x="410" y="552"/>
                  </a:lnTo>
                  <a:lnTo>
                    <a:pt x="410" y="554"/>
                  </a:lnTo>
                  <a:lnTo>
                    <a:pt x="410" y="556"/>
                  </a:lnTo>
                  <a:lnTo>
                    <a:pt x="408" y="558"/>
                  </a:lnTo>
                  <a:lnTo>
                    <a:pt x="408" y="560"/>
                  </a:lnTo>
                  <a:lnTo>
                    <a:pt x="408" y="562"/>
                  </a:lnTo>
                  <a:lnTo>
                    <a:pt x="408" y="564"/>
                  </a:lnTo>
                  <a:lnTo>
                    <a:pt x="408" y="566"/>
                  </a:lnTo>
                  <a:lnTo>
                    <a:pt x="408" y="568"/>
                  </a:lnTo>
                  <a:lnTo>
                    <a:pt x="408" y="568"/>
                  </a:lnTo>
                  <a:lnTo>
                    <a:pt x="408" y="570"/>
                  </a:lnTo>
                  <a:lnTo>
                    <a:pt x="410" y="570"/>
                  </a:lnTo>
                  <a:lnTo>
                    <a:pt x="410" y="572"/>
                  </a:lnTo>
                  <a:lnTo>
                    <a:pt x="410" y="574"/>
                  </a:lnTo>
                  <a:lnTo>
                    <a:pt x="410" y="576"/>
                  </a:lnTo>
                  <a:lnTo>
                    <a:pt x="410" y="578"/>
                  </a:lnTo>
                  <a:lnTo>
                    <a:pt x="410" y="580"/>
                  </a:lnTo>
                  <a:lnTo>
                    <a:pt x="410" y="582"/>
                  </a:lnTo>
                  <a:lnTo>
                    <a:pt x="412" y="582"/>
                  </a:lnTo>
                  <a:lnTo>
                    <a:pt x="412" y="584"/>
                  </a:lnTo>
                  <a:lnTo>
                    <a:pt x="412" y="586"/>
                  </a:lnTo>
                  <a:lnTo>
                    <a:pt x="410" y="586"/>
                  </a:lnTo>
                  <a:lnTo>
                    <a:pt x="410" y="584"/>
                  </a:lnTo>
                  <a:lnTo>
                    <a:pt x="410" y="582"/>
                  </a:lnTo>
                  <a:lnTo>
                    <a:pt x="410" y="580"/>
                  </a:lnTo>
                  <a:lnTo>
                    <a:pt x="408" y="580"/>
                  </a:lnTo>
                  <a:lnTo>
                    <a:pt x="410" y="580"/>
                  </a:lnTo>
                  <a:lnTo>
                    <a:pt x="408" y="580"/>
                  </a:lnTo>
                  <a:lnTo>
                    <a:pt x="410" y="580"/>
                  </a:lnTo>
                  <a:lnTo>
                    <a:pt x="408" y="580"/>
                  </a:lnTo>
                  <a:lnTo>
                    <a:pt x="410" y="580"/>
                  </a:lnTo>
                  <a:lnTo>
                    <a:pt x="408" y="580"/>
                  </a:lnTo>
                  <a:lnTo>
                    <a:pt x="410" y="580"/>
                  </a:lnTo>
                  <a:lnTo>
                    <a:pt x="408" y="580"/>
                  </a:lnTo>
                  <a:lnTo>
                    <a:pt x="410" y="580"/>
                  </a:lnTo>
                  <a:lnTo>
                    <a:pt x="410" y="578"/>
                  </a:lnTo>
                  <a:lnTo>
                    <a:pt x="410" y="580"/>
                  </a:lnTo>
                  <a:lnTo>
                    <a:pt x="410" y="578"/>
                  </a:lnTo>
                  <a:lnTo>
                    <a:pt x="408" y="578"/>
                  </a:lnTo>
                  <a:lnTo>
                    <a:pt x="410" y="578"/>
                  </a:lnTo>
                  <a:lnTo>
                    <a:pt x="408" y="578"/>
                  </a:lnTo>
                  <a:lnTo>
                    <a:pt x="410" y="578"/>
                  </a:lnTo>
                  <a:lnTo>
                    <a:pt x="408" y="578"/>
                  </a:lnTo>
                  <a:lnTo>
                    <a:pt x="410" y="578"/>
                  </a:lnTo>
                  <a:lnTo>
                    <a:pt x="408" y="578"/>
                  </a:lnTo>
                  <a:lnTo>
                    <a:pt x="410" y="578"/>
                  </a:lnTo>
                  <a:lnTo>
                    <a:pt x="410" y="580"/>
                  </a:lnTo>
                  <a:lnTo>
                    <a:pt x="410" y="582"/>
                  </a:lnTo>
                  <a:lnTo>
                    <a:pt x="410" y="584"/>
                  </a:lnTo>
                  <a:lnTo>
                    <a:pt x="412" y="584"/>
                  </a:lnTo>
                  <a:lnTo>
                    <a:pt x="412" y="586"/>
                  </a:lnTo>
                  <a:lnTo>
                    <a:pt x="412" y="584"/>
                  </a:lnTo>
                  <a:lnTo>
                    <a:pt x="410" y="584"/>
                  </a:lnTo>
                  <a:lnTo>
                    <a:pt x="410" y="582"/>
                  </a:lnTo>
                  <a:lnTo>
                    <a:pt x="412" y="582"/>
                  </a:lnTo>
                  <a:lnTo>
                    <a:pt x="410" y="582"/>
                  </a:lnTo>
                  <a:lnTo>
                    <a:pt x="412" y="582"/>
                  </a:lnTo>
                  <a:lnTo>
                    <a:pt x="410" y="582"/>
                  </a:lnTo>
                  <a:lnTo>
                    <a:pt x="410" y="580"/>
                  </a:lnTo>
                  <a:lnTo>
                    <a:pt x="410" y="578"/>
                  </a:lnTo>
                  <a:lnTo>
                    <a:pt x="410" y="580"/>
                  </a:lnTo>
                  <a:lnTo>
                    <a:pt x="410" y="578"/>
                  </a:lnTo>
                  <a:lnTo>
                    <a:pt x="410" y="580"/>
                  </a:lnTo>
                  <a:lnTo>
                    <a:pt x="410" y="578"/>
                  </a:lnTo>
                  <a:lnTo>
                    <a:pt x="410" y="576"/>
                  </a:lnTo>
                  <a:lnTo>
                    <a:pt x="408" y="576"/>
                  </a:lnTo>
                  <a:lnTo>
                    <a:pt x="408" y="574"/>
                  </a:lnTo>
                  <a:lnTo>
                    <a:pt x="410" y="574"/>
                  </a:lnTo>
                  <a:lnTo>
                    <a:pt x="408" y="574"/>
                  </a:lnTo>
                  <a:lnTo>
                    <a:pt x="408" y="572"/>
                  </a:lnTo>
                  <a:lnTo>
                    <a:pt x="408" y="574"/>
                  </a:lnTo>
                  <a:lnTo>
                    <a:pt x="408" y="572"/>
                  </a:lnTo>
                  <a:lnTo>
                    <a:pt x="408" y="574"/>
                  </a:lnTo>
                  <a:lnTo>
                    <a:pt x="408" y="572"/>
                  </a:lnTo>
                  <a:lnTo>
                    <a:pt x="408" y="570"/>
                  </a:lnTo>
                  <a:lnTo>
                    <a:pt x="408" y="568"/>
                  </a:lnTo>
                  <a:lnTo>
                    <a:pt x="408" y="570"/>
                  </a:lnTo>
                  <a:lnTo>
                    <a:pt x="408" y="568"/>
                  </a:lnTo>
                  <a:lnTo>
                    <a:pt x="408" y="568"/>
                  </a:lnTo>
                  <a:lnTo>
                    <a:pt x="408" y="566"/>
                  </a:lnTo>
                  <a:lnTo>
                    <a:pt x="408" y="564"/>
                  </a:lnTo>
                  <a:lnTo>
                    <a:pt x="408" y="562"/>
                  </a:lnTo>
                  <a:lnTo>
                    <a:pt x="408" y="560"/>
                  </a:lnTo>
                  <a:lnTo>
                    <a:pt x="408" y="558"/>
                  </a:lnTo>
                  <a:lnTo>
                    <a:pt x="408" y="556"/>
                  </a:lnTo>
                  <a:lnTo>
                    <a:pt x="408" y="554"/>
                  </a:lnTo>
                  <a:lnTo>
                    <a:pt x="410" y="554"/>
                  </a:lnTo>
                  <a:lnTo>
                    <a:pt x="408" y="554"/>
                  </a:lnTo>
                  <a:lnTo>
                    <a:pt x="410" y="554"/>
                  </a:lnTo>
                  <a:lnTo>
                    <a:pt x="408" y="554"/>
                  </a:lnTo>
                  <a:lnTo>
                    <a:pt x="410" y="554"/>
                  </a:lnTo>
                  <a:lnTo>
                    <a:pt x="408" y="554"/>
                  </a:lnTo>
                  <a:lnTo>
                    <a:pt x="408" y="552"/>
                  </a:lnTo>
                  <a:lnTo>
                    <a:pt x="410" y="552"/>
                  </a:lnTo>
                  <a:lnTo>
                    <a:pt x="408" y="552"/>
                  </a:lnTo>
                  <a:lnTo>
                    <a:pt x="410" y="552"/>
                  </a:lnTo>
                  <a:lnTo>
                    <a:pt x="408" y="552"/>
                  </a:lnTo>
                  <a:lnTo>
                    <a:pt x="410" y="552"/>
                  </a:lnTo>
                  <a:lnTo>
                    <a:pt x="408" y="552"/>
                  </a:lnTo>
                  <a:lnTo>
                    <a:pt x="410" y="552"/>
                  </a:lnTo>
                  <a:lnTo>
                    <a:pt x="410" y="550"/>
                  </a:lnTo>
                  <a:lnTo>
                    <a:pt x="410" y="552"/>
                  </a:lnTo>
                  <a:lnTo>
                    <a:pt x="410" y="550"/>
                  </a:lnTo>
                  <a:lnTo>
                    <a:pt x="410" y="548"/>
                  </a:lnTo>
                  <a:lnTo>
                    <a:pt x="410" y="550"/>
                  </a:lnTo>
                  <a:lnTo>
                    <a:pt x="410" y="548"/>
                  </a:lnTo>
                  <a:lnTo>
                    <a:pt x="410" y="546"/>
                  </a:lnTo>
                  <a:lnTo>
                    <a:pt x="410" y="548"/>
                  </a:lnTo>
                  <a:lnTo>
                    <a:pt x="410" y="546"/>
                  </a:lnTo>
                  <a:lnTo>
                    <a:pt x="410" y="544"/>
                  </a:lnTo>
                  <a:lnTo>
                    <a:pt x="410" y="546"/>
                  </a:lnTo>
                  <a:lnTo>
                    <a:pt x="410" y="544"/>
                  </a:lnTo>
                  <a:lnTo>
                    <a:pt x="412" y="544"/>
                  </a:lnTo>
                  <a:lnTo>
                    <a:pt x="412" y="546"/>
                  </a:lnTo>
                  <a:lnTo>
                    <a:pt x="412" y="544"/>
                  </a:lnTo>
                  <a:lnTo>
                    <a:pt x="410" y="544"/>
                  </a:lnTo>
                  <a:lnTo>
                    <a:pt x="412" y="544"/>
                  </a:lnTo>
                  <a:lnTo>
                    <a:pt x="412" y="542"/>
                  </a:lnTo>
                  <a:lnTo>
                    <a:pt x="410" y="542"/>
                  </a:lnTo>
                  <a:lnTo>
                    <a:pt x="412" y="542"/>
                  </a:lnTo>
                  <a:lnTo>
                    <a:pt x="410" y="542"/>
                  </a:lnTo>
                  <a:lnTo>
                    <a:pt x="412" y="542"/>
                  </a:lnTo>
                  <a:lnTo>
                    <a:pt x="412" y="540"/>
                  </a:lnTo>
                  <a:lnTo>
                    <a:pt x="412" y="538"/>
                  </a:lnTo>
                  <a:lnTo>
                    <a:pt x="414" y="538"/>
                  </a:lnTo>
                  <a:lnTo>
                    <a:pt x="414" y="536"/>
                  </a:lnTo>
                  <a:lnTo>
                    <a:pt x="414" y="534"/>
                  </a:lnTo>
                  <a:lnTo>
                    <a:pt x="414" y="532"/>
                  </a:lnTo>
                  <a:lnTo>
                    <a:pt x="416" y="532"/>
                  </a:lnTo>
                  <a:lnTo>
                    <a:pt x="416" y="530"/>
                  </a:lnTo>
                  <a:lnTo>
                    <a:pt x="418" y="530"/>
                  </a:lnTo>
                  <a:lnTo>
                    <a:pt x="418" y="528"/>
                  </a:lnTo>
                  <a:lnTo>
                    <a:pt x="420" y="528"/>
                  </a:lnTo>
                  <a:lnTo>
                    <a:pt x="418" y="528"/>
                  </a:lnTo>
                  <a:lnTo>
                    <a:pt x="420" y="528"/>
                  </a:lnTo>
                  <a:lnTo>
                    <a:pt x="418" y="528"/>
                  </a:lnTo>
                  <a:lnTo>
                    <a:pt x="418" y="526"/>
                  </a:lnTo>
                  <a:lnTo>
                    <a:pt x="418" y="528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18" y="526"/>
                  </a:lnTo>
                  <a:lnTo>
                    <a:pt x="420" y="526"/>
                  </a:lnTo>
                  <a:lnTo>
                    <a:pt x="420" y="524"/>
                  </a:lnTo>
                  <a:lnTo>
                    <a:pt x="420" y="526"/>
                  </a:lnTo>
                  <a:lnTo>
                    <a:pt x="420" y="524"/>
                  </a:lnTo>
                  <a:lnTo>
                    <a:pt x="418" y="524"/>
                  </a:lnTo>
                  <a:lnTo>
                    <a:pt x="418" y="522"/>
                  </a:lnTo>
                  <a:close/>
                  <a:moveTo>
                    <a:pt x="416" y="522"/>
                  </a:moveTo>
                  <a:lnTo>
                    <a:pt x="414" y="522"/>
                  </a:lnTo>
                  <a:lnTo>
                    <a:pt x="416" y="522"/>
                  </a:lnTo>
                  <a:close/>
                  <a:moveTo>
                    <a:pt x="420" y="522"/>
                  </a:moveTo>
                  <a:lnTo>
                    <a:pt x="418" y="522"/>
                  </a:lnTo>
                  <a:lnTo>
                    <a:pt x="420" y="522"/>
                  </a:lnTo>
                  <a:close/>
                  <a:moveTo>
                    <a:pt x="420" y="522"/>
                  </a:moveTo>
                  <a:lnTo>
                    <a:pt x="418" y="522"/>
                  </a:lnTo>
                  <a:lnTo>
                    <a:pt x="420" y="522"/>
                  </a:lnTo>
                  <a:close/>
                  <a:moveTo>
                    <a:pt x="418" y="522"/>
                  </a:moveTo>
                  <a:lnTo>
                    <a:pt x="420" y="522"/>
                  </a:lnTo>
                  <a:lnTo>
                    <a:pt x="418" y="522"/>
                  </a:lnTo>
                  <a:close/>
                  <a:moveTo>
                    <a:pt x="420" y="520"/>
                  </a:moveTo>
                  <a:lnTo>
                    <a:pt x="420" y="522"/>
                  </a:lnTo>
                  <a:lnTo>
                    <a:pt x="420" y="520"/>
                  </a:lnTo>
                  <a:close/>
                  <a:moveTo>
                    <a:pt x="426" y="520"/>
                  </a:moveTo>
                  <a:lnTo>
                    <a:pt x="424" y="520"/>
                  </a:lnTo>
                  <a:lnTo>
                    <a:pt x="426" y="520"/>
                  </a:lnTo>
                  <a:close/>
                  <a:moveTo>
                    <a:pt x="426" y="520"/>
                  </a:moveTo>
                  <a:lnTo>
                    <a:pt x="424" y="520"/>
                  </a:lnTo>
                  <a:lnTo>
                    <a:pt x="426" y="520"/>
                  </a:lnTo>
                  <a:close/>
                  <a:moveTo>
                    <a:pt x="426" y="520"/>
                  </a:moveTo>
                  <a:lnTo>
                    <a:pt x="424" y="520"/>
                  </a:lnTo>
                  <a:lnTo>
                    <a:pt x="426" y="520"/>
                  </a:lnTo>
                  <a:close/>
                  <a:moveTo>
                    <a:pt x="426" y="520"/>
                  </a:moveTo>
                  <a:lnTo>
                    <a:pt x="424" y="520"/>
                  </a:lnTo>
                  <a:lnTo>
                    <a:pt x="426" y="520"/>
                  </a:lnTo>
                  <a:lnTo>
                    <a:pt x="426" y="518"/>
                  </a:lnTo>
                  <a:lnTo>
                    <a:pt x="426" y="520"/>
                  </a:lnTo>
                  <a:close/>
                  <a:moveTo>
                    <a:pt x="424" y="518"/>
                  </a:moveTo>
                  <a:lnTo>
                    <a:pt x="424" y="520"/>
                  </a:lnTo>
                  <a:lnTo>
                    <a:pt x="424" y="518"/>
                  </a:lnTo>
                  <a:lnTo>
                    <a:pt x="424" y="520"/>
                  </a:lnTo>
                  <a:lnTo>
                    <a:pt x="424" y="518"/>
                  </a:lnTo>
                  <a:close/>
                  <a:moveTo>
                    <a:pt x="426" y="520"/>
                  </a:moveTo>
                  <a:lnTo>
                    <a:pt x="426" y="518"/>
                  </a:lnTo>
                  <a:lnTo>
                    <a:pt x="426" y="520"/>
                  </a:lnTo>
                  <a:close/>
                  <a:moveTo>
                    <a:pt x="424" y="520"/>
                  </a:moveTo>
                  <a:lnTo>
                    <a:pt x="424" y="518"/>
                  </a:lnTo>
                  <a:lnTo>
                    <a:pt x="424" y="520"/>
                  </a:lnTo>
                  <a:close/>
                  <a:moveTo>
                    <a:pt x="426" y="518"/>
                  </a:moveTo>
                  <a:lnTo>
                    <a:pt x="424" y="518"/>
                  </a:lnTo>
                  <a:lnTo>
                    <a:pt x="426" y="518"/>
                  </a:lnTo>
                  <a:close/>
                  <a:moveTo>
                    <a:pt x="426" y="518"/>
                  </a:moveTo>
                  <a:lnTo>
                    <a:pt x="424" y="518"/>
                  </a:lnTo>
                  <a:lnTo>
                    <a:pt x="426" y="518"/>
                  </a:lnTo>
                  <a:lnTo>
                    <a:pt x="424" y="518"/>
                  </a:lnTo>
                  <a:lnTo>
                    <a:pt x="426" y="518"/>
                  </a:lnTo>
                  <a:close/>
                  <a:moveTo>
                    <a:pt x="426" y="518"/>
                  </a:moveTo>
                  <a:lnTo>
                    <a:pt x="424" y="518"/>
                  </a:lnTo>
                  <a:lnTo>
                    <a:pt x="424" y="520"/>
                  </a:lnTo>
                  <a:lnTo>
                    <a:pt x="424" y="518"/>
                  </a:lnTo>
                  <a:lnTo>
                    <a:pt x="424" y="520"/>
                  </a:lnTo>
                  <a:lnTo>
                    <a:pt x="424" y="518"/>
                  </a:lnTo>
                  <a:lnTo>
                    <a:pt x="424" y="520"/>
                  </a:lnTo>
                  <a:lnTo>
                    <a:pt x="424" y="518"/>
                  </a:lnTo>
                  <a:lnTo>
                    <a:pt x="424" y="520"/>
                  </a:lnTo>
                  <a:lnTo>
                    <a:pt x="424" y="518"/>
                  </a:lnTo>
                  <a:lnTo>
                    <a:pt x="426" y="518"/>
                  </a:lnTo>
                  <a:close/>
                  <a:moveTo>
                    <a:pt x="428" y="518"/>
                  </a:moveTo>
                  <a:lnTo>
                    <a:pt x="426" y="518"/>
                  </a:lnTo>
                  <a:lnTo>
                    <a:pt x="428" y="518"/>
                  </a:lnTo>
                  <a:close/>
                  <a:moveTo>
                    <a:pt x="428" y="518"/>
                  </a:moveTo>
                  <a:lnTo>
                    <a:pt x="426" y="518"/>
                  </a:lnTo>
                  <a:lnTo>
                    <a:pt x="428" y="518"/>
                  </a:lnTo>
                  <a:close/>
                  <a:moveTo>
                    <a:pt x="428" y="518"/>
                  </a:moveTo>
                  <a:lnTo>
                    <a:pt x="426" y="518"/>
                  </a:lnTo>
                  <a:lnTo>
                    <a:pt x="428" y="516"/>
                  </a:lnTo>
                  <a:lnTo>
                    <a:pt x="428" y="518"/>
                  </a:lnTo>
                  <a:close/>
                  <a:moveTo>
                    <a:pt x="428" y="518"/>
                  </a:moveTo>
                  <a:lnTo>
                    <a:pt x="428" y="516"/>
                  </a:lnTo>
                  <a:lnTo>
                    <a:pt x="428" y="518"/>
                  </a:lnTo>
                  <a:close/>
                  <a:moveTo>
                    <a:pt x="428" y="516"/>
                  </a:moveTo>
                  <a:lnTo>
                    <a:pt x="426" y="516"/>
                  </a:lnTo>
                  <a:lnTo>
                    <a:pt x="428" y="516"/>
                  </a:lnTo>
                  <a:close/>
                  <a:moveTo>
                    <a:pt x="424" y="516"/>
                  </a:moveTo>
                  <a:lnTo>
                    <a:pt x="422" y="516"/>
                  </a:lnTo>
                  <a:lnTo>
                    <a:pt x="424" y="516"/>
                  </a:lnTo>
                  <a:close/>
                  <a:moveTo>
                    <a:pt x="426" y="516"/>
                  </a:moveTo>
                  <a:lnTo>
                    <a:pt x="424" y="516"/>
                  </a:lnTo>
                  <a:lnTo>
                    <a:pt x="426" y="516"/>
                  </a:lnTo>
                  <a:close/>
                  <a:moveTo>
                    <a:pt x="426" y="514"/>
                  </a:moveTo>
                  <a:lnTo>
                    <a:pt x="426" y="516"/>
                  </a:lnTo>
                  <a:lnTo>
                    <a:pt x="426" y="514"/>
                  </a:lnTo>
                  <a:close/>
                  <a:moveTo>
                    <a:pt x="428" y="514"/>
                  </a:moveTo>
                  <a:lnTo>
                    <a:pt x="428" y="516"/>
                  </a:lnTo>
                  <a:lnTo>
                    <a:pt x="426" y="516"/>
                  </a:lnTo>
                  <a:lnTo>
                    <a:pt x="426" y="514"/>
                  </a:lnTo>
                  <a:lnTo>
                    <a:pt x="428" y="514"/>
                  </a:lnTo>
                  <a:close/>
                  <a:moveTo>
                    <a:pt x="428" y="514"/>
                  </a:moveTo>
                  <a:lnTo>
                    <a:pt x="428" y="516"/>
                  </a:lnTo>
                  <a:lnTo>
                    <a:pt x="428" y="514"/>
                  </a:lnTo>
                  <a:lnTo>
                    <a:pt x="428" y="516"/>
                  </a:lnTo>
                  <a:lnTo>
                    <a:pt x="428" y="514"/>
                  </a:lnTo>
                  <a:close/>
                  <a:moveTo>
                    <a:pt x="428" y="516"/>
                  </a:moveTo>
                  <a:lnTo>
                    <a:pt x="428" y="514"/>
                  </a:lnTo>
                  <a:lnTo>
                    <a:pt x="428" y="516"/>
                  </a:lnTo>
                  <a:close/>
                  <a:moveTo>
                    <a:pt x="428" y="514"/>
                  </a:moveTo>
                  <a:lnTo>
                    <a:pt x="426" y="514"/>
                  </a:lnTo>
                  <a:lnTo>
                    <a:pt x="428" y="514"/>
                  </a:lnTo>
                  <a:close/>
                  <a:moveTo>
                    <a:pt x="430" y="514"/>
                  </a:moveTo>
                  <a:lnTo>
                    <a:pt x="430" y="516"/>
                  </a:lnTo>
                  <a:lnTo>
                    <a:pt x="428" y="516"/>
                  </a:lnTo>
                  <a:lnTo>
                    <a:pt x="428" y="518"/>
                  </a:lnTo>
                  <a:lnTo>
                    <a:pt x="426" y="518"/>
                  </a:lnTo>
                  <a:lnTo>
                    <a:pt x="426" y="520"/>
                  </a:lnTo>
                  <a:lnTo>
                    <a:pt x="426" y="520"/>
                  </a:lnTo>
                  <a:lnTo>
                    <a:pt x="424" y="520"/>
                  </a:lnTo>
                  <a:lnTo>
                    <a:pt x="424" y="522"/>
                  </a:lnTo>
                  <a:lnTo>
                    <a:pt x="422" y="522"/>
                  </a:lnTo>
                  <a:lnTo>
                    <a:pt x="422" y="524"/>
                  </a:lnTo>
                  <a:lnTo>
                    <a:pt x="422" y="526"/>
                  </a:lnTo>
                  <a:lnTo>
                    <a:pt x="420" y="526"/>
                  </a:lnTo>
                  <a:lnTo>
                    <a:pt x="422" y="526"/>
                  </a:lnTo>
                  <a:lnTo>
                    <a:pt x="420" y="526"/>
                  </a:lnTo>
                  <a:lnTo>
                    <a:pt x="420" y="524"/>
                  </a:lnTo>
                  <a:lnTo>
                    <a:pt x="420" y="526"/>
                  </a:lnTo>
                  <a:lnTo>
                    <a:pt x="422" y="526"/>
                  </a:lnTo>
                  <a:lnTo>
                    <a:pt x="422" y="524"/>
                  </a:lnTo>
                  <a:lnTo>
                    <a:pt x="420" y="524"/>
                  </a:lnTo>
                  <a:lnTo>
                    <a:pt x="422" y="524"/>
                  </a:lnTo>
                  <a:lnTo>
                    <a:pt x="420" y="524"/>
                  </a:lnTo>
                  <a:lnTo>
                    <a:pt x="422" y="524"/>
                  </a:lnTo>
                  <a:lnTo>
                    <a:pt x="420" y="524"/>
                  </a:lnTo>
                  <a:lnTo>
                    <a:pt x="420" y="526"/>
                  </a:lnTo>
                  <a:lnTo>
                    <a:pt x="420" y="524"/>
                  </a:lnTo>
                  <a:lnTo>
                    <a:pt x="422" y="524"/>
                  </a:lnTo>
                  <a:lnTo>
                    <a:pt x="422" y="522"/>
                  </a:lnTo>
                  <a:lnTo>
                    <a:pt x="420" y="522"/>
                  </a:lnTo>
                  <a:lnTo>
                    <a:pt x="420" y="520"/>
                  </a:lnTo>
                  <a:lnTo>
                    <a:pt x="420" y="522"/>
                  </a:lnTo>
                  <a:lnTo>
                    <a:pt x="420" y="520"/>
                  </a:lnTo>
                  <a:lnTo>
                    <a:pt x="422" y="520"/>
                  </a:lnTo>
                  <a:lnTo>
                    <a:pt x="422" y="522"/>
                  </a:lnTo>
                  <a:lnTo>
                    <a:pt x="422" y="520"/>
                  </a:lnTo>
                  <a:lnTo>
                    <a:pt x="424" y="520"/>
                  </a:lnTo>
                  <a:lnTo>
                    <a:pt x="424" y="520"/>
                  </a:lnTo>
                  <a:lnTo>
                    <a:pt x="426" y="520"/>
                  </a:lnTo>
                  <a:lnTo>
                    <a:pt x="424" y="520"/>
                  </a:lnTo>
                  <a:lnTo>
                    <a:pt x="426" y="520"/>
                  </a:lnTo>
                  <a:lnTo>
                    <a:pt x="426" y="518"/>
                  </a:lnTo>
                  <a:lnTo>
                    <a:pt x="428" y="518"/>
                  </a:lnTo>
                  <a:lnTo>
                    <a:pt x="426" y="518"/>
                  </a:lnTo>
                  <a:lnTo>
                    <a:pt x="428" y="518"/>
                  </a:lnTo>
                  <a:lnTo>
                    <a:pt x="428" y="516"/>
                  </a:lnTo>
                  <a:lnTo>
                    <a:pt x="430" y="516"/>
                  </a:lnTo>
                  <a:lnTo>
                    <a:pt x="428" y="516"/>
                  </a:lnTo>
                  <a:lnTo>
                    <a:pt x="428" y="514"/>
                  </a:lnTo>
                  <a:lnTo>
                    <a:pt x="428" y="516"/>
                  </a:lnTo>
                  <a:lnTo>
                    <a:pt x="428" y="514"/>
                  </a:lnTo>
                  <a:lnTo>
                    <a:pt x="430" y="514"/>
                  </a:lnTo>
                  <a:close/>
                  <a:moveTo>
                    <a:pt x="424" y="512"/>
                  </a:moveTo>
                  <a:lnTo>
                    <a:pt x="424" y="514"/>
                  </a:lnTo>
                  <a:lnTo>
                    <a:pt x="424" y="512"/>
                  </a:lnTo>
                  <a:close/>
                  <a:moveTo>
                    <a:pt x="428" y="514"/>
                  </a:moveTo>
                  <a:lnTo>
                    <a:pt x="430" y="514"/>
                  </a:lnTo>
                  <a:lnTo>
                    <a:pt x="428" y="514"/>
                  </a:lnTo>
                  <a:close/>
                  <a:moveTo>
                    <a:pt x="428" y="514"/>
                  </a:moveTo>
                  <a:lnTo>
                    <a:pt x="428" y="512"/>
                  </a:lnTo>
                  <a:lnTo>
                    <a:pt x="428" y="514"/>
                  </a:lnTo>
                  <a:close/>
                  <a:moveTo>
                    <a:pt x="428" y="514"/>
                  </a:moveTo>
                  <a:lnTo>
                    <a:pt x="428" y="512"/>
                  </a:lnTo>
                  <a:lnTo>
                    <a:pt x="428" y="514"/>
                  </a:lnTo>
                  <a:close/>
                  <a:moveTo>
                    <a:pt x="430" y="514"/>
                  </a:moveTo>
                  <a:lnTo>
                    <a:pt x="430" y="512"/>
                  </a:lnTo>
                  <a:lnTo>
                    <a:pt x="430" y="514"/>
                  </a:lnTo>
                  <a:close/>
                  <a:moveTo>
                    <a:pt x="430" y="512"/>
                  </a:moveTo>
                  <a:lnTo>
                    <a:pt x="430" y="514"/>
                  </a:lnTo>
                  <a:lnTo>
                    <a:pt x="430" y="512"/>
                  </a:lnTo>
                  <a:close/>
                  <a:moveTo>
                    <a:pt x="432" y="512"/>
                  </a:moveTo>
                  <a:lnTo>
                    <a:pt x="430" y="512"/>
                  </a:lnTo>
                  <a:lnTo>
                    <a:pt x="432" y="512"/>
                  </a:lnTo>
                  <a:lnTo>
                    <a:pt x="430" y="512"/>
                  </a:lnTo>
                  <a:lnTo>
                    <a:pt x="432" y="512"/>
                  </a:lnTo>
                  <a:close/>
                  <a:moveTo>
                    <a:pt x="428" y="512"/>
                  </a:moveTo>
                  <a:lnTo>
                    <a:pt x="430" y="512"/>
                  </a:lnTo>
                  <a:lnTo>
                    <a:pt x="428" y="512"/>
                  </a:lnTo>
                  <a:close/>
                  <a:moveTo>
                    <a:pt x="430" y="512"/>
                  </a:moveTo>
                  <a:lnTo>
                    <a:pt x="432" y="512"/>
                  </a:lnTo>
                  <a:lnTo>
                    <a:pt x="430" y="512"/>
                  </a:lnTo>
                  <a:lnTo>
                    <a:pt x="432" y="512"/>
                  </a:lnTo>
                  <a:lnTo>
                    <a:pt x="430" y="512"/>
                  </a:lnTo>
                  <a:lnTo>
                    <a:pt x="432" y="512"/>
                  </a:lnTo>
                  <a:lnTo>
                    <a:pt x="430" y="512"/>
                  </a:lnTo>
                  <a:close/>
                  <a:moveTo>
                    <a:pt x="426" y="512"/>
                  </a:moveTo>
                  <a:lnTo>
                    <a:pt x="426" y="510"/>
                  </a:lnTo>
                  <a:lnTo>
                    <a:pt x="428" y="510"/>
                  </a:lnTo>
                  <a:lnTo>
                    <a:pt x="426" y="512"/>
                  </a:lnTo>
                  <a:close/>
                  <a:moveTo>
                    <a:pt x="426" y="510"/>
                  </a:moveTo>
                  <a:lnTo>
                    <a:pt x="426" y="512"/>
                  </a:lnTo>
                  <a:lnTo>
                    <a:pt x="428" y="512"/>
                  </a:lnTo>
                  <a:lnTo>
                    <a:pt x="426" y="512"/>
                  </a:lnTo>
                  <a:lnTo>
                    <a:pt x="428" y="512"/>
                  </a:lnTo>
                  <a:lnTo>
                    <a:pt x="426" y="512"/>
                  </a:lnTo>
                  <a:lnTo>
                    <a:pt x="428" y="512"/>
                  </a:lnTo>
                  <a:lnTo>
                    <a:pt x="426" y="512"/>
                  </a:lnTo>
                  <a:lnTo>
                    <a:pt x="426" y="510"/>
                  </a:lnTo>
                  <a:close/>
                  <a:moveTo>
                    <a:pt x="428" y="512"/>
                  </a:moveTo>
                  <a:lnTo>
                    <a:pt x="428" y="510"/>
                  </a:lnTo>
                  <a:lnTo>
                    <a:pt x="428" y="512"/>
                  </a:lnTo>
                  <a:close/>
                  <a:moveTo>
                    <a:pt x="426" y="510"/>
                  </a:moveTo>
                  <a:lnTo>
                    <a:pt x="426" y="512"/>
                  </a:lnTo>
                  <a:lnTo>
                    <a:pt x="426" y="510"/>
                  </a:lnTo>
                  <a:lnTo>
                    <a:pt x="426" y="512"/>
                  </a:lnTo>
                  <a:lnTo>
                    <a:pt x="426" y="510"/>
                  </a:lnTo>
                  <a:close/>
                  <a:moveTo>
                    <a:pt x="428" y="510"/>
                  </a:moveTo>
                  <a:lnTo>
                    <a:pt x="430" y="510"/>
                  </a:lnTo>
                  <a:lnTo>
                    <a:pt x="428" y="510"/>
                  </a:lnTo>
                  <a:close/>
                  <a:moveTo>
                    <a:pt x="428" y="510"/>
                  </a:moveTo>
                  <a:lnTo>
                    <a:pt x="428" y="512"/>
                  </a:lnTo>
                  <a:lnTo>
                    <a:pt x="428" y="510"/>
                  </a:lnTo>
                  <a:close/>
                  <a:moveTo>
                    <a:pt x="430" y="510"/>
                  </a:moveTo>
                  <a:lnTo>
                    <a:pt x="430" y="512"/>
                  </a:lnTo>
                  <a:lnTo>
                    <a:pt x="430" y="510"/>
                  </a:lnTo>
                  <a:close/>
                  <a:moveTo>
                    <a:pt x="428" y="510"/>
                  </a:moveTo>
                  <a:lnTo>
                    <a:pt x="426" y="510"/>
                  </a:lnTo>
                  <a:lnTo>
                    <a:pt x="428" y="510"/>
                  </a:lnTo>
                  <a:close/>
                  <a:moveTo>
                    <a:pt x="428" y="510"/>
                  </a:moveTo>
                  <a:lnTo>
                    <a:pt x="426" y="510"/>
                  </a:lnTo>
                  <a:lnTo>
                    <a:pt x="428" y="510"/>
                  </a:lnTo>
                  <a:close/>
                  <a:moveTo>
                    <a:pt x="428" y="510"/>
                  </a:moveTo>
                  <a:lnTo>
                    <a:pt x="428" y="508"/>
                  </a:lnTo>
                  <a:lnTo>
                    <a:pt x="428" y="510"/>
                  </a:lnTo>
                  <a:close/>
                  <a:moveTo>
                    <a:pt x="428" y="510"/>
                  </a:moveTo>
                  <a:lnTo>
                    <a:pt x="428" y="508"/>
                  </a:lnTo>
                  <a:lnTo>
                    <a:pt x="428" y="510"/>
                  </a:lnTo>
                  <a:close/>
                  <a:moveTo>
                    <a:pt x="428" y="508"/>
                  </a:moveTo>
                  <a:lnTo>
                    <a:pt x="430" y="508"/>
                  </a:lnTo>
                  <a:lnTo>
                    <a:pt x="428" y="508"/>
                  </a:lnTo>
                  <a:close/>
                  <a:moveTo>
                    <a:pt x="430" y="510"/>
                  </a:moveTo>
                  <a:lnTo>
                    <a:pt x="430" y="508"/>
                  </a:lnTo>
                  <a:lnTo>
                    <a:pt x="430" y="510"/>
                  </a:lnTo>
                  <a:close/>
                  <a:moveTo>
                    <a:pt x="432" y="508"/>
                  </a:moveTo>
                  <a:lnTo>
                    <a:pt x="432" y="510"/>
                  </a:lnTo>
                  <a:lnTo>
                    <a:pt x="432" y="508"/>
                  </a:lnTo>
                  <a:lnTo>
                    <a:pt x="432" y="510"/>
                  </a:lnTo>
                  <a:lnTo>
                    <a:pt x="432" y="508"/>
                  </a:lnTo>
                  <a:close/>
                  <a:moveTo>
                    <a:pt x="434" y="508"/>
                  </a:moveTo>
                  <a:lnTo>
                    <a:pt x="432" y="508"/>
                  </a:lnTo>
                  <a:lnTo>
                    <a:pt x="434" y="508"/>
                  </a:lnTo>
                  <a:close/>
                  <a:moveTo>
                    <a:pt x="430" y="508"/>
                  </a:moveTo>
                  <a:lnTo>
                    <a:pt x="430" y="510"/>
                  </a:lnTo>
                  <a:lnTo>
                    <a:pt x="430" y="508"/>
                  </a:lnTo>
                  <a:lnTo>
                    <a:pt x="430" y="510"/>
                  </a:lnTo>
                  <a:lnTo>
                    <a:pt x="430" y="508"/>
                  </a:lnTo>
                  <a:close/>
                  <a:moveTo>
                    <a:pt x="428" y="508"/>
                  </a:moveTo>
                  <a:lnTo>
                    <a:pt x="428" y="506"/>
                  </a:lnTo>
                  <a:lnTo>
                    <a:pt x="428" y="508"/>
                  </a:lnTo>
                  <a:close/>
                  <a:moveTo>
                    <a:pt x="430" y="508"/>
                  </a:moveTo>
                  <a:lnTo>
                    <a:pt x="430" y="506"/>
                  </a:lnTo>
                  <a:lnTo>
                    <a:pt x="430" y="508"/>
                  </a:lnTo>
                  <a:close/>
                  <a:moveTo>
                    <a:pt x="430" y="506"/>
                  </a:moveTo>
                  <a:lnTo>
                    <a:pt x="430" y="508"/>
                  </a:lnTo>
                  <a:lnTo>
                    <a:pt x="430" y="506"/>
                  </a:lnTo>
                  <a:close/>
                  <a:moveTo>
                    <a:pt x="430" y="506"/>
                  </a:moveTo>
                  <a:lnTo>
                    <a:pt x="430" y="508"/>
                  </a:lnTo>
                  <a:lnTo>
                    <a:pt x="430" y="506"/>
                  </a:lnTo>
                  <a:close/>
                  <a:moveTo>
                    <a:pt x="436" y="506"/>
                  </a:moveTo>
                  <a:lnTo>
                    <a:pt x="436" y="504"/>
                  </a:lnTo>
                  <a:lnTo>
                    <a:pt x="436" y="506"/>
                  </a:lnTo>
                  <a:close/>
                  <a:moveTo>
                    <a:pt x="436" y="506"/>
                  </a:moveTo>
                  <a:lnTo>
                    <a:pt x="436" y="504"/>
                  </a:lnTo>
                  <a:lnTo>
                    <a:pt x="436" y="506"/>
                  </a:lnTo>
                  <a:close/>
                  <a:moveTo>
                    <a:pt x="436" y="506"/>
                  </a:moveTo>
                  <a:lnTo>
                    <a:pt x="436" y="504"/>
                  </a:lnTo>
                  <a:lnTo>
                    <a:pt x="436" y="506"/>
                  </a:lnTo>
                  <a:close/>
                  <a:moveTo>
                    <a:pt x="436" y="506"/>
                  </a:moveTo>
                  <a:lnTo>
                    <a:pt x="436" y="504"/>
                  </a:lnTo>
                  <a:lnTo>
                    <a:pt x="436" y="506"/>
                  </a:lnTo>
                  <a:close/>
                  <a:moveTo>
                    <a:pt x="436" y="504"/>
                  </a:moveTo>
                  <a:lnTo>
                    <a:pt x="436" y="506"/>
                  </a:lnTo>
                  <a:lnTo>
                    <a:pt x="436" y="504"/>
                  </a:lnTo>
                  <a:close/>
                  <a:moveTo>
                    <a:pt x="436" y="506"/>
                  </a:moveTo>
                  <a:lnTo>
                    <a:pt x="436" y="504"/>
                  </a:lnTo>
                  <a:lnTo>
                    <a:pt x="436" y="506"/>
                  </a:lnTo>
                  <a:close/>
                  <a:moveTo>
                    <a:pt x="438" y="504"/>
                  </a:moveTo>
                  <a:lnTo>
                    <a:pt x="436" y="504"/>
                  </a:lnTo>
                  <a:lnTo>
                    <a:pt x="438" y="504"/>
                  </a:lnTo>
                  <a:close/>
                  <a:moveTo>
                    <a:pt x="438" y="504"/>
                  </a:moveTo>
                  <a:lnTo>
                    <a:pt x="436" y="504"/>
                  </a:lnTo>
                  <a:lnTo>
                    <a:pt x="438" y="504"/>
                  </a:lnTo>
                  <a:close/>
                  <a:moveTo>
                    <a:pt x="438" y="504"/>
                  </a:moveTo>
                  <a:lnTo>
                    <a:pt x="438" y="502"/>
                  </a:lnTo>
                  <a:lnTo>
                    <a:pt x="438" y="504"/>
                  </a:lnTo>
                  <a:close/>
                  <a:moveTo>
                    <a:pt x="438" y="504"/>
                  </a:moveTo>
                  <a:lnTo>
                    <a:pt x="438" y="502"/>
                  </a:lnTo>
                  <a:lnTo>
                    <a:pt x="438" y="504"/>
                  </a:lnTo>
                  <a:close/>
                  <a:moveTo>
                    <a:pt x="436" y="502"/>
                  </a:moveTo>
                  <a:lnTo>
                    <a:pt x="436" y="504"/>
                  </a:lnTo>
                  <a:lnTo>
                    <a:pt x="436" y="502"/>
                  </a:lnTo>
                  <a:lnTo>
                    <a:pt x="436" y="504"/>
                  </a:lnTo>
                  <a:lnTo>
                    <a:pt x="436" y="502"/>
                  </a:lnTo>
                  <a:close/>
                  <a:moveTo>
                    <a:pt x="436" y="502"/>
                  </a:moveTo>
                  <a:lnTo>
                    <a:pt x="438" y="502"/>
                  </a:lnTo>
                  <a:lnTo>
                    <a:pt x="438" y="504"/>
                  </a:lnTo>
                  <a:lnTo>
                    <a:pt x="436" y="504"/>
                  </a:lnTo>
                  <a:lnTo>
                    <a:pt x="436" y="502"/>
                  </a:lnTo>
                  <a:close/>
                  <a:moveTo>
                    <a:pt x="436" y="502"/>
                  </a:moveTo>
                  <a:lnTo>
                    <a:pt x="438" y="502"/>
                  </a:lnTo>
                  <a:lnTo>
                    <a:pt x="436" y="502"/>
                  </a:lnTo>
                  <a:close/>
                  <a:moveTo>
                    <a:pt x="436" y="502"/>
                  </a:moveTo>
                  <a:lnTo>
                    <a:pt x="438" y="502"/>
                  </a:lnTo>
                  <a:lnTo>
                    <a:pt x="436" y="502"/>
                  </a:lnTo>
                  <a:close/>
                  <a:moveTo>
                    <a:pt x="440" y="502"/>
                  </a:moveTo>
                  <a:lnTo>
                    <a:pt x="438" y="502"/>
                  </a:lnTo>
                  <a:lnTo>
                    <a:pt x="440" y="502"/>
                  </a:lnTo>
                  <a:close/>
                  <a:moveTo>
                    <a:pt x="428" y="502"/>
                  </a:moveTo>
                  <a:lnTo>
                    <a:pt x="426" y="502"/>
                  </a:lnTo>
                  <a:lnTo>
                    <a:pt x="428" y="502"/>
                  </a:lnTo>
                  <a:close/>
                  <a:moveTo>
                    <a:pt x="440" y="502"/>
                  </a:moveTo>
                  <a:lnTo>
                    <a:pt x="438" y="502"/>
                  </a:lnTo>
                  <a:lnTo>
                    <a:pt x="440" y="502"/>
                  </a:lnTo>
                  <a:close/>
                  <a:moveTo>
                    <a:pt x="440" y="502"/>
                  </a:moveTo>
                  <a:lnTo>
                    <a:pt x="442" y="502"/>
                  </a:lnTo>
                  <a:lnTo>
                    <a:pt x="440" y="502"/>
                  </a:lnTo>
                  <a:lnTo>
                    <a:pt x="440" y="504"/>
                  </a:lnTo>
                  <a:lnTo>
                    <a:pt x="438" y="504"/>
                  </a:lnTo>
                  <a:lnTo>
                    <a:pt x="438" y="506"/>
                  </a:lnTo>
                  <a:lnTo>
                    <a:pt x="436" y="506"/>
                  </a:lnTo>
                  <a:lnTo>
                    <a:pt x="436" y="508"/>
                  </a:lnTo>
                  <a:lnTo>
                    <a:pt x="434" y="508"/>
                  </a:lnTo>
                  <a:lnTo>
                    <a:pt x="434" y="510"/>
                  </a:lnTo>
                  <a:lnTo>
                    <a:pt x="432" y="510"/>
                  </a:lnTo>
                  <a:lnTo>
                    <a:pt x="432" y="512"/>
                  </a:lnTo>
                  <a:lnTo>
                    <a:pt x="432" y="514"/>
                  </a:lnTo>
                  <a:lnTo>
                    <a:pt x="430" y="514"/>
                  </a:lnTo>
                  <a:lnTo>
                    <a:pt x="432" y="514"/>
                  </a:lnTo>
                  <a:lnTo>
                    <a:pt x="432" y="512"/>
                  </a:lnTo>
                  <a:lnTo>
                    <a:pt x="432" y="510"/>
                  </a:lnTo>
                  <a:lnTo>
                    <a:pt x="434" y="510"/>
                  </a:lnTo>
                  <a:lnTo>
                    <a:pt x="432" y="510"/>
                  </a:lnTo>
                  <a:lnTo>
                    <a:pt x="434" y="510"/>
                  </a:lnTo>
                  <a:lnTo>
                    <a:pt x="434" y="508"/>
                  </a:lnTo>
                  <a:lnTo>
                    <a:pt x="434" y="506"/>
                  </a:lnTo>
                  <a:lnTo>
                    <a:pt x="436" y="506"/>
                  </a:lnTo>
                  <a:lnTo>
                    <a:pt x="434" y="506"/>
                  </a:lnTo>
                  <a:lnTo>
                    <a:pt x="436" y="506"/>
                  </a:lnTo>
                  <a:lnTo>
                    <a:pt x="436" y="504"/>
                  </a:lnTo>
                  <a:lnTo>
                    <a:pt x="436" y="506"/>
                  </a:lnTo>
                  <a:lnTo>
                    <a:pt x="434" y="506"/>
                  </a:lnTo>
                  <a:lnTo>
                    <a:pt x="436" y="506"/>
                  </a:lnTo>
                  <a:lnTo>
                    <a:pt x="436" y="504"/>
                  </a:lnTo>
                  <a:lnTo>
                    <a:pt x="436" y="506"/>
                  </a:lnTo>
                  <a:lnTo>
                    <a:pt x="438" y="506"/>
                  </a:lnTo>
                  <a:lnTo>
                    <a:pt x="436" y="506"/>
                  </a:lnTo>
                  <a:lnTo>
                    <a:pt x="438" y="506"/>
                  </a:lnTo>
                  <a:lnTo>
                    <a:pt x="436" y="506"/>
                  </a:lnTo>
                  <a:lnTo>
                    <a:pt x="438" y="506"/>
                  </a:lnTo>
                  <a:lnTo>
                    <a:pt x="436" y="506"/>
                  </a:lnTo>
                  <a:lnTo>
                    <a:pt x="436" y="504"/>
                  </a:lnTo>
                  <a:lnTo>
                    <a:pt x="438" y="504"/>
                  </a:lnTo>
                  <a:lnTo>
                    <a:pt x="438" y="506"/>
                  </a:lnTo>
                  <a:lnTo>
                    <a:pt x="438" y="504"/>
                  </a:lnTo>
                  <a:lnTo>
                    <a:pt x="440" y="504"/>
                  </a:lnTo>
                  <a:lnTo>
                    <a:pt x="438" y="504"/>
                  </a:lnTo>
                  <a:lnTo>
                    <a:pt x="438" y="502"/>
                  </a:lnTo>
                  <a:lnTo>
                    <a:pt x="440" y="502"/>
                  </a:lnTo>
                  <a:lnTo>
                    <a:pt x="440" y="504"/>
                  </a:lnTo>
                  <a:lnTo>
                    <a:pt x="440" y="502"/>
                  </a:lnTo>
                  <a:lnTo>
                    <a:pt x="440" y="504"/>
                  </a:lnTo>
                  <a:lnTo>
                    <a:pt x="440" y="502"/>
                  </a:lnTo>
                  <a:close/>
                  <a:moveTo>
                    <a:pt x="440" y="502"/>
                  </a:moveTo>
                  <a:lnTo>
                    <a:pt x="438" y="502"/>
                  </a:lnTo>
                  <a:lnTo>
                    <a:pt x="440" y="502"/>
                  </a:lnTo>
                  <a:lnTo>
                    <a:pt x="438" y="502"/>
                  </a:lnTo>
                  <a:lnTo>
                    <a:pt x="440" y="502"/>
                  </a:lnTo>
                  <a:close/>
                  <a:moveTo>
                    <a:pt x="436" y="502"/>
                  </a:moveTo>
                  <a:lnTo>
                    <a:pt x="436" y="500"/>
                  </a:lnTo>
                  <a:lnTo>
                    <a:pt x="436" y="502"/>
                  </a:lnTo>
                  <a:close/>
                  <a:moveTo>
                    <a:pt x="440" y="502"/>
                  </a:moveTo>
                  <a:lnTo>
                    <a:pt x="438" y="502"/>
                  </a:lnTo>
                  <a:lnTo>
                    <a:pt x="440" y="502"/>
                  </a:lnTo>
                  <a:close/>
                  <a:moveTo>
                    <a:pt x="440" y="502"/>
                  </a:moveTo>
                  <a:lnTo>
                    <a:pt x="440" y="500"/>
                  </a:lnTo>
                  <a:lnTo>
                    <a:pt x="440" y="502"/>
                  </a:lnTo>
                  <a:close/>
                  <a:moveTo>
                    <a:pt x="440" y="500"/>
                  </a:moveTo>
                  <a:lnTo>
                    <a:pt x="438" y="500"/>
                  </a:lnTo>
                  <a:lnTo>
                    <a:pt x="440" y="500"/>
                  </a:lnTo>
                  <a:close/>
                  <a:moveTo>
                    <a:pt x="440" y="500"/>
                  </a:moveTo>
                  <a:lnTo>
                    <a:pt x="440" y="502"/>
                  </a:lnTo>
                  <a:lnTo>
                    <a:pt x="440" y="500"/>
                  </a:lnTo>
                  <a:close/>
                  <a:moveTo>
                    <a:pt x="440" y="500"/>
                  </a:moveTo>
                  <a:lnTo>
                    <a:pt x="440" y="502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2" y="502"/>
                  </a:lnTo>
                  <a:lnTo>
                    <a:pt x="442" y="500"/>
                  </a:lnTo>
                  <a:lnTo>
                    <a:pt x="442" y="502"/>
                  </a:lnTo>
                  <a:lnTo>
                    <a:pt x="440" y="502"/>
                  </a:lnTo>
                  <a:lnTo>
                    <a:pt x="440" y="500"/>
                  </a:lnTo>
                  <a:close/>
                  <a:moveTo>
                    <a:pt x="440" y="500"/>
                  </a:moveTo>
                  <a:lnTo>
                    <a:pt x="438" y="500"/>
                  </a:lnTo>
                  <a:lnTo>
                    <a:pt x="440" y="500"/>
                  </a:lnTo>
                  <a:close/>
                  <a:moveTo>
                    <a:pt x="438" y="502"/>
                  </a:moveTo>
                  <a:lnTo>
                    <a:pt x="438" y="500"/>
                  </a:lnTo>
                  <a:lnTo>
                    <a:pt x="438" y="502"/>
                  </a:lnTo>
                  <a:close/>
                  <a:moveTo>
                    <a:pt x="440" y="500"/>
                  </a:moveTo>
                  <a:lnTo>
                    <a:pt x="442" y="500"/>
                  </a:lnTo>
                  <a:lnTo>
                    <a:pt x="440" y="500"/>
                  </a:lnTo>
                  <a:close/>
                  <a:moveTo>
                    <a:pt x="434" y="498"/>
                  </a:moveTo>
                  <a:lnTo>
                    <a:pt x="432" y="498"/>
                  </a:lnTo>
                  <a:lnTo>
                    <a:pt x="434" y="498"/>
                  </a:lnTo>
                  <a:close/>
                  <a:moveTo>
                    <a:pt x="438" y="500"/>
                  </a:moveTo>
                  <a:lnTo>
                    <a:pt x="438" y="498"/>
                  </a:lnTo>
                  <a:lnTo>
                    <a:pt x="438" y="500"/>
                  </a:lnTo>
                  <a:close/>
                  <a:moveTo>
                    <a:pt x="442" y="500"/>
                  </a:moveTo>
                  <a:lnTo>
                    <a:pt x="444" y="500"/>
                  </a:lnTo>
                  <a:lnTo>
                    <a:pt x="442" y="500"/>
                  </a:lnTo>
                  <a:lnTo>
                    <a:pt x="442" y="502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2" y="500"/>
                  </a:lnTo>
                  <a:close/>
                  <a:moveTo>
                    <a:pt x="434" y="498"/>
                  </a:moveTo>
                  <a:lnTo>
                    <a:pt x="436" y="498"/>
                  </a:lnTo>
                  <a:lnTo>
                    <a:pt x="434" y="498"/>
                  </a:lnTo>
                  <a:close/>
                  <a:moveTo>
                    <a:pt x="442" y="498"/>
                  </a:moveTo>
                  <a:lnTo>
                    <a:pt x="440" y="498"/>
                  </a:lnTo>
                  <a:lnTo>
                    <a:pt x="440" y="500"/>
                  </a:lnTo>
                  <a:lnTo>
                    <a:pt x="440" y="498"/>
                  </a:lnTo>
                  <a:lnTo>
                    <a:pt x="442" y="498"/>
                  </a:lnTo>
                  <a:lnTo>
                    <a:pt x="442" y="500"/>
                  </a:lnTo>
                  <a:lnTo>
                    <a:pt x="440" y="500"/>
                  </a:lnTo>
                  <a:lnTo>
                    <a:pt x="440" y="498"/>
                  </a:lnTo>
                  <a:lnTo>
                    <a:pt x="440" y="500"/>
                  </a:lnTo>
                  <a:lnTo>
                    <a:pt x="440" y="498"/>
                  </a:lnTo>
                  <a:lnTo>
                    <a:pt x="442" y="498"/>
                  </a:lnTo>
                  <a:close/>
                  <a:moveTo>
                    <a:pt x="442" y="498"/>
                  </a:moveTo>
                  <a:lnTo>
                    <a:pt x="440" y="498"/>
                  </a:lnTo>
                  <a:lnTo>
                    <a:pt x="442" y="498"/>
                  </a:lnTo>
                  <a:close/>
                  <a:moveTo>
                    <a:pt x="440" y="498"/>
                  </a:moveTo>
                  <a:lnTo>
                    <a:pt x="440" y="496"/>
                  </a:lnTo>
                  <a:lnTo>
                    <a:pt x="440" y="498"/>
                  </a:lnTo>
                  <a:close/>
                  <a:moveTo>
                    <a:pt x="440" y="496"/>
                  </a:moveTo>
                  <a:lnTo>
                    <a:pt x="442" y="496"/>
                  </a:lnTo>
                  <a:lnTo>
                    <a:pt x="440" y="496"/>
                  </a:lnTo>
                  <a:close/>
                  <a:moveTo>
                    <a:pt x="442" y="496"/>
                  </a:moveTo>
                  <a:lnTo>
                    <a:pt x="440" y="496"/>
                  </a:lnTo>
                  <a:lnTo>
                    <a:pt x="440" y="498"/>
                  </a:lnTo>
                  <a:lnTo>
                    <a:pt x="438" y="498"/>
                  </a:lnTo>
                  <a:lnTo>
                    <a:pt x="440" y="498"/>
                  </a:lnTo>
                  <a:lnTo>
                    <a:pt x="440" y="496"/>
                  </a:lnTo>
                  <a:lnTo>
                    <a:pt x="442" y="496"/>
                  </a:lnTo>
                  <a:close/>
                  <a:moveTo>
                    <a:pt x="442" y="494"/>
                  </a:moveTo>
                  <a:lnTo>
                    <a:pt x="444" y="494"/>
                  </a:lnTo>
                  <a:lnTo>
                    <a:pt x="444" y="496"/>
                  </a:lnTo>
                  <a:lnTo>
                    <a:pt x="442" y="496"/>
                  </a:lnTo>
                  <a:lnTo>
                    <a:pt x="442" y="494"/>
                  </a:lnTo>
                  <a:lnTo>
                    <a:pt x="444" y="494"/>
                  </a:lnTo>
                  <a:lnTo>
                    <a:pt x="442" y="494"/>
                  </a:lnTo>
                  <a:close/>
                  <a:moveTo>
                    <a:pt x="446" y="494"/>
                  </a:moveTo>
                  <a:lnTo>
                    <a:pt x="444" y="494"/>
                  </a:lnTo>
                  <a:lnTo>
                    <a:pt x="446" y="494"/>
                  </a:lnTo>
                  <a:lnTo>
                    <a:pt x="446" y="492"/>
                  </a:lnTo>
                  <a:lnTo>
                    <a:pt x="446" y="494"/>
                  </a:lnTo>
                  <a:close/>
                  <a:moveTo>
                    <a:pt x="454" y="490"/>
                  </a:moveTo>
                  <a:lnTo>
                    <a:pt x="452" y="490"/>
                  </a:lnTo>
                  <a:lnTo>
                    <a:pt x="454" y="490"/>
                  </a:lnTo>
                  <a:close/>
                  <a:moveTo>
                    <a:pt x="454" y="490"/>
                  </a:moveTo>
                  <a:lnTo>
                    <a:pt x="452" y="490"/>
                  </a:lnTo>
                  <a:lnTo>
                    <a:pt x="454" y="490"/>
                  </a:lnTo>
                  <a:close/>
                  <a:moveTo>
                    <a:pt x="450" y="490"/>
                  </a:moveTo>
                  <a:lnTo>
                    <a:pt x="450" y="488"/>
                  </a:lnTo>
                  <a:lnTo>
                    <a:pt x="450" y="490"/>
                  </a:lnTo>
                  <a:close/>
                  <a:moveTo>
                    <a:pt x="450" y="488"/>
                  </a:moveTo>
                  <a:lnTo>
                    <a:pt x="448" y="488"/>
                  </a:lnTo>
                  <a:lnTo>
                    <a:pt x="450" y="488"/>
                  </a:lnTo>
                  <a:close/>
                  <a:moveTo>
                    <a:pt x="454" y="490"/>
                  </a:moveTo>
                  <a:lnTo>
                    <a:pt x="456" y="490"/>
                  </a:lnTo>
                  <a:lnTo>
                    <a:pt x="454" y="490"/>
                  </a:lnTo>
                  <a:close/>
                  <a:moveTo>
                    <a:pt x="452" y="488"/>
                  </a:moveTo>
                  <a:lnTo>
                    <a:pt x="454" y="488"/>
                  </a:lnTo>
                  <a:lnTo>
                    <a:pt x="452" y="488"/>
                  </a:lnTo>
                  <a:close/>
                  <a:moveTo>
                    <a:pt x="450" y="488"/>
                  </a:moveTo>
                  <a:lnTo>
                    <a:pt x="448" y="488"/>
                  </a:lnTo>
                  <a:lnTo>
                    <a:pt x="450" y="488"/>
                  </a:lnTo>
                  <a:close/>
                  <a:moveTo>
                    <a:pt x="458" y="488"/>
                  </a:moveTo>
                  <a:lnTo>
                    <a:pt x="458" y="490"/>
                  </a:lnTo>
                  <a:lnTo>
                    <a:pt x="456" y="490"/>
                  </a:lnTo>
                  <a:lnTo>
                    <a:pt x="458" y="488"/>
                  </a:lnTo>
                  <a:lnTo>
                    <a:pt x="458" y="490"/>
                  </a:lnTo>
                  <a:lnTo>
                    <a:pt x="458" y="488"/>
                  </a:lnTo>
                  <a:close/>
                  <a:moveTo>
                    <a:pt x="454" y="488"/>
                  </a:moveTo>
                  <a:lnTo>
                    <a:pt x="452" y="488"/>
                  </a:lnTo>
                  <a:lnTo>
                    <a:pt x="454" y="488"/>
                  </a:lnTo>
                  <a:close/>
                  <a:moveTo>
                    <a:pt x="452" y="488"/>
                  </a:moveTo>
                  <a:lnTo>
                    <a:pt x="454" y="488"/>
                  </a:lnTo>
                  <a:lnTo>
                    <a:pt x="452" y="488"/>
                  </a:lnTo>
                  <a:close/>
                  <a:moveTo>
                    <a:pt x="454" y="488"/>
                  </a:moveTo>
                  <a:lnTo>
                    <a:pt x="452" y="488"/>
                  </a:lnTo>
                  <a:lnTo>
                    <a:pt x="454" y="488"/>
                  </a:lnTo>
                  <a:close/>
                  <a:moveTo>
                    <a:pt x="450" y="486"/>
                  </a:moveTo>
                  <a:lnTo>
                    <a:pt x="452" y="486"/>
                  </a:lnTo>
                  <a:lnTo>
                    <a:pt x="450" y="486"/>
                  </a:lnTo>
                  <a:close/>
                  <a:moveTo>
                    <a:pt x="454" y="486"/>
                  </a:moveTo>
                  <a:lnTo>
                    <a:pt x="454" y="488"/>
                  </a:lnTo>
                  <a:lnTo>
                    <a:pt x="454" y="486"/>
                  </a:lnTo>
                  <a:close/>
                  <a:moveTo>
                    <a:pt x="454" y="486"/>
                  </a:moveTo>
                  <a:lnTo>
                    <a:pt x="452" y="486"/>
                  </a:lnTo>
                  <a:lnTo>
                    <a:pt x="454" y="486"/>
                  </a:lnTo>
                  <a:close/>
                  <a:moveTo>
                    <a:pt x="456" y="486"/>
                  </a:moveTo>
                  <a:lnTo>
                    <a:pt x="454" y="486"/>
                  </a:lnTo>
                  <a:lnTo>
                    <a:pt x="456" y="486"/>
                  </a:lnTo>
                  <a:lnTo>
                    <a:pt x="454" y="486"/>
                  </a:lnTo>
                  <a:lnTo>
                    <a:pt x="456" y="486"/>
                  </a:lnTo>
                  <a:close/>
                  <a:moveTo>
                    <a:pt x="456" y="486"/>
                  </a:moveTo>
                  <a:lnTo>
                    <a:pt x="454" y="486"/>
                  </a:lnTo>
                  <a:lnTo>
                    <a:pt x="452" y="486"/>
                  </a:lnTo>
                  <a:lnTo>
                    <a:pt x="452" y="488"/>
                  </a:lnTo>
                  <a:lnTo>
                    <a:pt x="450" y="488"/>
                  </a:lnTo>
                  <a:lnTo>
                    <a:pt x="452" y="488"/>
                  </a:lnTo>
                  <a:lnTo>
                    <a:pt x="452" y="486"/>
                  </a:lnTo>
                  <a:lnTo>
                    <a:pt x="454" y="486"/>
                  </a:lnTo>
                  <a:lnTo>
                    <a:pt x="456" y="486"/>
                  </a:lnTo>
                  <a:close/>
                  <a:moveTo>
                    <a:pt x="458" y="486"/>
                  </a:moveTo>
                  <a:lnTo>
                    <a:pt x="456" y="486"/>
                  </a:lnTo>
                  <a:lnTo>
                    <a:pt x="458" y="486"/>
                  </a:lnTo>
                  <a:close/>
                  <a:moveTo>
                    <a:pt x="464" y="486"/>
                  </a:moveTo>
                  <a:lnTo>
                    <a:pt x="464" y="488"/>
                  </a:lnTo>
                  <a:lnTo>
                    <a:pt x="466" y="488"/>
                  </a:lnTo>
                  <a:lnTo>
                    <a:pt x="464" y="488"/>
                  </a:lnTo>
                  <a:lnTo>
                    <a:pt x="462" y="488"/>
                  </a:lnTo>
                  <a:lnTo>
                    <a:pt x="462" y="490"/>
                  </a:lnTo>
                  <a:lnTo>
                    <a:pt x="460" y="490"/>
                  </a:lnTo>
                  <a:lnTo>
                    <a:pt x="458" y="490"/>
                  </a:lnTo>
                  <a:lnTo>
                    <a:pt x="456" y="490"/>
                  </a:lnTo>
                  <a:lnTo>
                    <a:pt x="456" y="492"/>
                  </a:lnTo>
                  <a:lnTo>
                    <a:pt x="454" y="492"/>
                  </a:lnTo>
                  <a:lnTo>
                    <a:pt x="454" y="494"/>
                  </a:lnTo>
                  <a:lnTo>
                    <a:pt x="452" y="494"/>
                  </a:lnTo>
                  <a:lnTo>
                    <a:pt x="450" y="494"/>
                  </a:lnTo>
                  <a:lnTo>
                    <a:pt x="450" y="496"/>
                  </a:lnTo>
                  <a:lnTo>
                    <a:pt x="448" y="496"/>
                  </a:lnTo>
                  <a:lnTo>
                    <a:pt x="448" y="496"/>
                  </a:lnTo>
                  <a:lnTo>
                    <a:pt x="448" y="498"/>
                  </a:lnTo>
                  <a:lnTo>
                    <a:pt x="446" y="498"/>
                  </a:lnTo>
                  <a:lnTo>
                    <a:pt x="446" y="500"/>
                  </a:lnTo>
                  <a:lnTo>
                    <a:pt x="444" y="500"/>
                  </a:lnTo>
                  <a:lnTo>
                    <a:pt x="444" y="502"/>
                  </a:lnTo>
                  <a:lnTo>
                    <a:pt x="442" y="502"/>
                  </a:lnTo>
                  <a:lnTo>
                    <a:pt x="442" y="500"/>
                  </a:lnTo>
                  <a:lnTo>
                    <a:pt x="444" y="500"/>
                  </a:lnTo>
                  <a:lnTo>
                    <a:pt x="444" y="498"/>
                  </a:lnTo>
                  <a:lnTo>
                    <a:pt x="444" y="496"/>
                  </a:lnTo>
                  <a:lnTo>
                    <a:pt x="444" y="498"/>
                  </a:lnTo>
                  <a:lnTo>
                    <a:pt x="444" y="496"/>
                  </a:lnTo>
                  <a:lnTo>
                    <a:pt x="444" y="498"/>
                  </a:lnTo>
                  <a:lnTo>
                    <a:pt x="444" y="496"/>
                  </a:lnTo>
                  <a:lnTo>
                    <a:pt x="446" y="496"/>
                  </a:lnTo>
                  <a:lnTo>
                    <a:pt x="446" y="494"/>
                  </a:lnTo>
                  <a:lnTo>
                    <a:pt x="446" y="496"/>
                  </a:lnTo>
                  <a:lnTo>
                    <a:pt x="448" y="496"/>
                  </a:lnTo>
                  <a:lnTo>
                    <a:pt x="448" y="496"/>
                  </a:lnTo>
                  <a:lnTo>
                    <a:pt x="448" y="494"/>
                  </a:lnTo>
                  <a:lnTo>
                    <a:pt x="450" y="494"/>
                  </a:lnTo>
                  <a:lnTo>
                    <a:pt x="448" y="494"/>
                  </a:lnTo>
                  <a:lnTo>
                    <a:pt x="450" y="494"/>
                  </a:lnTo>
                  <a:lnTo>
                    <a:pt x="448" y="494"/>
                  </a:lnTo>
                  <a:lnTo>
                    <a:pt x="450" y="494"/>
                  </a:lnTo>
                  <a:lnTo>
                    <a:pt x="448" y="494"/>
                  </a:lnTo>
                  <a:lnTo>
                    <a:pt x="450" y="494"/>
                  </a:lnTo>
                  <a:lnTo>
                    <a:pt x="452" y="494"/>
                  </a:lnTo>
                  <a:lnTo>
                    <a:pt x="450" y="494"/>
                  </a:lnTo>
                  <a:lnTo>
                    <a:pt x="450" y="492"/>
                  </a:lnTo>
                  <a:lnTo>
                    <a:pt x="452" y="492"/>
                  </a:lnTo>
                  <a:lnTo>
                    <a:pt x="450" y="492"/>
                  </a:lnTo>
                  <a:lnTo>
                    <a:pt x="452" y="492"/>
                  </a:lnTo>
                  <a:lnTo>
                    <a:pt x="450" y="492"/>
                  </a:lnTo>
                  <a:lnTo>
                    <a:pt x="452" y="492"/>
                  </a:lnTo>
                  <a:lnTo>
                    <a:pt x="454" y="492"/>
                  </a:lnTo>
                  <a:lnTo>
                    <a:pt x="454" y="490"/>
                  </a:lnTo>
                  <a:lnTo>
                    <a:pt x="452" y="490"/>
                  </a:lnTo>
                  <a:lnTo>
                    <a:pt x="452" y="492"/>
                  </a:lnTo>
                  <a:lnTo>
                    <a:pt x="452" y="490"/>
                  </a:lnTo>
                  <a:lnTo>
                    <a:pt x="454" y="490"/>
                  </a:lnTo>
                  <a:lnTo>
                    <a:pt x="456" y="490"/>
                  </a:lnTo>
                  <a:lnTo>
                    <a:pt x="454" y="490"/>
                  </a:lnTo>
                  <a:lnTo>
                    <a:pt x="456" y="490"/>
                  </a:lnTo>
                  <a:lnTo>
                    <a:pt x="458" y="490"/>
                  </a:lnTo>
                  <a:lnTo>
                    <a:pt x="458" y="488"/>
                  </a:lnTo>
                  <a:lnTo>
                    <a:pt x="458" y="490"/>
                  </a:lnTo>
                  <a:lnTo>
                    <a:pt x="458" y="488"/>
                  </a:lnTo>
                  <a:lnTo>
                    <a:pt x="460" y="488"/>
                  </a:lnTo>
                  <a:lnTo>
                    <a:pt x="458" y="488"/>
                  </a:lnTo>
                  <a:lnTo>
                    <a:pt x="460" y="488"/>
                  </a:lnTo>
                  <a:lnTo>
                    <a:pt x="462" y="488"/>
                  </a:lnTo>
                  <a:lnTo>
                    <a:pt x="460" y="488"/>
                  </a:lnTo>
                  <a:lnTo>
                    <a:pt x="462" y="488"/>
                  </a:lnTo>
                  <a:lnTo>
                    <a:pt x="464" y="488"/>
                  </a:lnTo>
                  <a:lnTo>
                    <a:pt x="464" y="486"/>
                  </a:lnTo>
                  <a:close/>
                  <a:moveTo>
                    <a:pt x="462" y="486"/>
                  </a:moveTo>
                  <a:lnTo>
                    <a:pt x="464" y="486"/>
                  </a:lnTo>
                  <a:lnTo>
                    <a:pt x="462" y="486"/>
                  </a:lnTo>
                  <a:close/>
                  <a:moveTo>
                    <a:pt x="458" y="486"/>
                  </a:moveTo>
                  <a:lnTo>
                    <a:pt x="458" y="484"/>
                  </a:lnTo>
                  <a:lnTo>
                    <a:pt x="458" y="486"/>
                  </a:lnTo>
                  <a:close/>
                  <a:moveTo>
                    <a:pt x="458" y="486"/>
                  </a:moveTo>
                  <a:lnTo>
                    <a:pt x="458" y="484"/>
                  </a:lnTo>
                  <a:lnTo>
                    <a:pt x="458" y="486"/>
                  </a:lnTo>
                  <a:close/>
                  <a:moveTo>
                    <a:pt x="458" y="486"/>
                  </a:moveTo>
                  <a:lnTo>
                    <a:pt x="458" y="484"/>
                  </a:lnTo>
                  <a:lnTo>
                    <a:pt x="458" y="486"/>
                  </a:lnTo>
                  <a:close/>
                  <a:moveTo>
                    <a:pt x="462" y="484"/>
                  </a:moveTo>
                  <a:lnTo>
                    <a:pt x="462" y="486"/>
                  </a:lnTo>
                  <a:lnTo>
                    <a:pt x="462" y="484"/>
                  </a:lnTo>
                  <a:lnTo>
                    <a:pt x="462" y="486"/>
                  </a:lnTo>
                  <a:lnTo>
                    <a:pt x="462" y="484"/>
                  </a:lnTo>
                  <a:close/>
                  <a:moveTo>
                    <a:pt x="466" y="484"/>
                  </a:moveTo>
                  <a:lnTo>
                    <a:pt x="466" y="486"/>
                  </a:lnTo>
                  <a:lnTo>
                    <a:pt x="466" y="484"/>
                  </a:lnTo>
                  <a:lnTo>
                    <a:pt x="466" y="486"/>
                  </a:lnTo>
                  <a:lnTo>
                    <a:pt x="466" y="484"/>
                  </a:lnTo>
                  <a:close/>
                  <a:moveTo>
                    <a:pt x="464" y="484"/>
                  </a:moveTo>
                  <a:lnTo>
                    <a:pt x="462" y="484"/>
                  </a:lnTo>
                  <a:lnTo>
                    <a:pt x="464" y="484"/>
                  </a:lnTo>
                  <a:close/>
                  <a:moveTo>
                    <a:pt x="448" y="484"/>
                  </a:moveTo>
                  <a:lnTo>
                    <a:pt x="448" y="482"/>
                  </a:lnTo>
                  <a:lnTo>
                    <a:pt x="450" y="482"/>
                  </a:lnTo>
                  <a:lnTo>
                    <a:pt x="448" y="482"/>
                  </a:lnTo>
                  <a:lnTo>
                    <a:pt x="448" y="484"/>
                  </a:lnTo>
                  <a:close/>
                  <a:moveTo>
                    <a:pt x="464" y="484"/>
                  </a:moveTo>
                  <a:lnTo>
                    <a:pt x="464" y="486"/>
                  </a:lnTo>
                  <a:lnTo>
                    <a:pt x="464" y="484"/>
                  </a:lnTo>
                  <a:lnTo>
                    <a:pt x="464" y="486"/>
                  </a:lnTo>
                  <a:lnTo>
                    <a:pt x="464" y="484"/>
                  </a:lnTo>
                  <a:close/>
                  <a:moveTo>
                    <a:pt x="460" y="484"/>
                  </a:moveTo>
                  <a:lnTo>
                    <a:pt x="458" y="484"/>
                  </a:lnTo>
                  <a:lnTo>
                    <a:pt x="458" y="486"/>
                  </a:lnTo>
                  <a:lnTo>
                    <a:pt x="458" y="484"/>
                  </a:lnTo>
                  <a:lnTo>
                    <a:pt x="458" y="486"/>
                  </a:lnTo>
                  <a:lnTo>
                    <a:pt x="458" y="484"/>
                  </a:lnTo>
                  <a:lnTo>
                    <a:pt x="460" y="484"/>
                  </a:lnTo>
                  <a:lnTo>
                    <a:pt x="458" y="484"/>
                  </a:lnTo>
                  <a:lnTo>
                    <a:pt x="456" y="484"/>
                  </a:lnTo>
                  <a:lnTo>
                    <a:pt x="456" y="486"/>
                  </a:lnTo>
                  <a:lnTo>
                    <a:pt x="456" y="484"/>
                  </a:lnTo>
                  <a:lnTo>
                    <a:pt x="458" y="484"/>
                  </a:lnTo>
                  <a:lnTo>
                    <a:pt x="460" y="484"/>
                  </a:lnTo>
                  <a:close/>
                  <a:moveTo>
                    <a:pt x="466" y="484"/>
                  </a:moveTo>
                  <a:lnTo>
                    <a:pt x="464" y="484"/>
                  </a:lnTo>
                  <a:lnTo>
                    <a:pt x="466" y="484"/>
                  </a:lnTo>
                  <a:lnTo>
                    <a:pt x="464" y="484"/>
                  </a:lnTo>
                  <a:lnTo>
                    <a:pt x="466" y="484"/>
                  </a:lnTo>
                  <a:lnTo>
                    <a:pt x="464" y="484"/>
                  </a:lnTo>
                  <a:lnTo>
                    <a:pt x="466" y="484"/>
                  </a:lnTo>
                  <a:close/>
                  <a:moveTo>
                    <a:pt x="464" y="484"/>
                  </a:moveTo>
                  <a:lnTo>
                    <a:pt x="466" y="484"/>
                  </a:lnTo>
                  <a:lnTo>
                    <a:pt x="464" y="484"/>
                  </a:lnTo>
                  <a:close/>
                  <a:moveTo>
                    <a:pt x="464" y="484"/>
                  </a:moveTo>
                  <a:lnTo>
                    <a:pt x="464" y="482"/>
                  </a:lnTo>
                  <a:lnTo>
                    <a:pt x="464" y="484"/>
                  </a:lnTo>
                  <a:close/>
                  <a:moveTo>
                    <a:pt x="466" y="482"/>
                  </a:moveTo>
                  <a:lnTo>
                    <a:pt x="464" y="482"/>
                  </a:lnTo>
                  <a:lnTo>
                    <a:pt x="466" y="482"/>
                  </a:lnTo>
                  <a:close/>
                  <a:moveTo>
                    <a:pt x="468" y="482"/>
                  </a:moveTo>
                  <a:lnTo>
                    <a:pt x="468" y="484"/>
                  </a:lnTo>
                  <a:lnTo>
                    <a:pt x="466" y="484"/>
                  </a:lnTo>
                  <a:lnTo>
                    <a:pt x="468" y="484"/>
                  </a:lnTo>
                  <a:lnTo>
                    <a:pt x="468" y="482"/>
                  </a:lnTo>
                  <a:close/>
                  <a:moveTo>
                    <a:pt x="464" y="482"/>
                  </a:moveTo>
                  <a:lnTo>
                    <a:pt x="462" y="482"/>
                  </a:lnTo>
                  <a:lnTo>
                    <a:pt x="462" y="484"/>
                  </a:lnTo>
                  <a:lnTo>
                    <a:pt x="460" y="484"/>
                  </a:lnTo>
                  <a:lnTo>
                    <a:pt x="462" y="484"/>
                  </a:lnTo>
                  <a:lnTo>
                    <a:pt x="462" y="482"/>
                  </a:lnTo>
                  <a:lnTo>
                    <a:pt x="464" y="482"/>
                  </a:lnTo>
                  <a:close/>
                  <a:moveTo>
                    <a:pt x="466" y="482"/>
                  </a:moveTo>
                  <a:lnTo>
                    <a:pt x="464" y="482"/>
                  </a:lnTo>
                  <a:lnTo>
                    <a:pt x="466" y="482"/>
                  </a:lnTo>
                  <a:lnTo>
                    <a:pt x="464" y="482"/>
                  </a:lnTo>
                  <a:lnTo>
                    <a:pt x="466" y="482"/>
                  </a:lnTo>
                  <a:lnTo>
                    <a:pt x="464" y="482"/>
                  </a:lnTo>
                  <a:lnTo>
                    <a:pt x="466" y="482"/>
                  </a:lnTo>
                  <a:close/>
                  <a:moveTo>
                    <a:pt x="468" y="482"/>
                  </a:moveTo>
                  <a:lnTo>
                    <a:pt x="468" y="480"/>
                  </a:lnTo>
                  <a:lnTo>
                    <a:pt x="468" y="482"/>
                  </a:lnTo>
                  <a:close/>
                  <a:moveTo>
                    <a:pt x="474" y="480"/>
                  </a:moveTo>
                  <a:lnTo>
                    <a:pt x="472" y="480"/>
                  </a:lnTo>
                  <a:lnTo>
                    <a:pt x="472" y="482"/>
                  </a:lnTo>
                  <a:lnTo>
                    <a:pt x="470" y="482"/>
                  </a:lnTo>
                  <a:lnTo>
                    <a:pt x="468" y="482"/>
                  </a:lnTo>
                  <a:lnTo>
                    <a:pt x="470" y="482"/>
                  </a:lnTo>
                  <a:lnTo>
                    <a:pt x="470" y="480"/>
                  </a:lnTo>
                  <a:lnTo>
                    <a:pt x="472" y="480"/>
                  </a:lnTo>
                  <a:lnTo>
                    <a:pt x="474" y="480"/>
                  </a:lnTo>
                  <a:lnTo>
                    <a:pt x="472" y="480"/>
                  </a:lnTo>
                  <a:lnTo>
                    <a:pt x="474" y="480"/>
                  </a:lnTo>
                  <a:close/>
                  <a:moveTo>
                    <a:pt x="458" y="472"/>
                  </a:moveTo>
                  <a:lnTo>
                    <a:pt x="460" y="472"/>
                  </a:lnTo>
                  <a:lnTo>
                    <a:pt x="458" y="472"/>
                  </a:lnTo>
                  <a:close/>
                  <a:moveTo>
                    <a:pt x="456" y="472"/>
                  </a:moveTo>
                  <a:lnTo>
                    <a:pt x="454" y="472"/>
                  </a:lnTo>
                  <a:lnTo>
                    <a:pt x="456" y="472"/>
                  </a:lnTo>
                  <a:close/>
                  <a:moveTo>
                    <a:pt x="458" y="472"/>
                  </a:moveTo>
                  <a:lnTo>
                    <a:pt x="458" y="472"/>
                  </a:lnTo>
                  <a:lnTo>
                    <a:pt x="458" y="472"/>
                  </a:lnTo>
                  <a:close/>
                  <a:moveTo>
                    <a:pt x="482" y="472"/>
                  </a:moveTo>
                  <a:lnTo>
                    <a:pt x="480" y="472"/>
                  </a:lnTo>
                  <a:lnTo>
                    <a:pt x="478" y="472"/>
                  </a:lnTo>
                  <a:lnTo>
                    <a:pt x="478" y="474"/>
                  </a:lnTo>
                  <a:lnTo>
                    <a:pt x="478" y="472"/>
                  </a:lnTo>
                  <a:lnTo>
                    <a:pt x="480" y="472"/>
                  </a:lnTo>
                  <a:lnTo>
                    <a:pt x="482" y="472"/>
                  </a:lnTo>
                  <a:close/>
                  <a:moveTo>
                    <a:pt x="488" y="472"/>
                  </a:moveTo>
                  <a:lnTo>
                    <a:pt x="486" y="472"/>
                  </a:lnTo>
                  <a:lnTo>
                    <a:pt x="488" y="472"/>
                  </a:lnTo>
                  <a:lnTo>
                    <a:pt x="486" y="472"/>
                  </a:lnTo>
                  <a:lnTo>
                    <a:pt x="488" y="472"/>
                  </a:lnTo>
                  <a:close/>
                  <a:moveTo>
                    <a:pt x="486" y="472"/>
                  </a:moveTo>
                  <a:lnTo>
                    <a:pt x="486" y="472"/>
                  </a:lnTo>
                  <a:lnTo>
                    <a:pt x="486" y="472"/>
                  </a:lnTo>
                  <a:close/>
                  <a:moveTo>
                    <a:pt x="458" y="472"/>
                  </a:moveTo>
                  <a:lnTo>
                    <a:pt x="456" y="472"/>
                  </a:lnTo>
                  <a:lnTo>
                    <a:pt x="456" y="470"/>
                  </a:lnTo>
                  <a:lnTo>
                    <a:pt x="458" y="470"/>
                  </a:lnTo>
                  <a:lnTo>
                    <a:pt x="456" y="470"/>
                  </a:lnTo>
                  <a:lnTo>
                    <a:pt x="458" y="470"/>
                  </a:lnTo>
                  <a:lnTo>
                    <a:pt x="458" y="472"/>
                  </a:lnTo>
                  <a:close/>
                  <a:moveTo>
                    <a:pt x="484" y="472"/>
                  </a:moveTo>
                  <a:lnTo>
                    <a:pt x="484" y="472"/>
                  </a:lnTo>
                  <a:lnTo>
                    <a:pt x="482" y="472"/>
                  </a:lnTo>
                  <a:lnTo>
                    <a:pt x="484" y="472"/>
                  </a:lnTo>
                  <a:lnTo>
                    <a:pt x="484" y="472"/>
                  </a:lnTo>
                  <a:lnTo>
                    <a:pt x="486" y="472"/>
                  </a:lnTo>
                  <a:lnTo>
                    <a:pt x="484" y="472"/>
                  </a:lnTo>
                  <a:close/>
                  <a:moveTo>
                    <a:pt x="458" y="468"/>
                  </a:moveTo>
                  <a:lnTo>
                    <a:pt x="456" y="468"/>
                  </a:lnTo>
                  <a:lnTo>
                    <a:pt x="458" y="468"/>
                  </a:lnTo>
                  <a:close/>
                  <a:moveTo>
                    <a:pt x="456" y="468"/>
                  </a:moveTo>
                  <a:lnTo>
                    <a:pt x="458" y="468"/>
                  </a:lnTo>
                  <a:lnTo>
                    <a:pt x="456" y="468"/>
                  </a:lnTo>
                  <a:close/>
                  <a:moveTo>
                    <a:pt x="500" y="470"/>
                  </a:moveTo>
                  <a:lnTo>
                    <a:pt x="500" y="468"/>
                  </a:lnTo>
                  <a:lnTo>
                    <a:pt x="500" y="470"/>
                  </a:lnTo>
                  <a:close/>
                  <a:moveTo>
                    <a:pt x="502" y="470"/>
                  </a:moveTo>
                  <a:lnTo>
                    <a:pt x="502" y="468"/>
                  </a:lnTo>
                  <a:lnTo>
                    <a:pt x="502" y="470"/>
                  </a:lnTo>
                  <a:lnTo>
                    <a:pt x="500" y="470"/>
                  </a:lnTo>
                  <a:lnTo>
                    <a:pt x="498" y="470"/>
                  </a:lnTo>
                  <a:lnTo>
                    <a:pt x="498" y="472"/>
                  </a:lnTo>
                  <a:lnTo>
                    <a:pt x="496" y="472"/>
                  </a:lnTo>
                  <a:lnTo>
                    <a:pt x="496" y="472"/>
                  </a:lnTo>
                  <a:lnTo>
                    <a:pt x="496" y="472"/>
                  </a:lnTo>
                  <a:lnTo>
                    <a:pt x="494" y="472"/>
                  </a:lnTo>
                  <a:lnTo>
                    <a:pt x="492" y="472"/>
                  </a:lnTo>
                  <a:lnTo>
                    <a:pt x="490" y="472"/>
                  </a:lnTo>
                  <a:lnTo>
                    <a:pt x="490" y="474"/>
                  </a:lnTo>
                  <a:lnTo>
                    <a:pt x="488" y="474"/>
                  </a:lnTo>
                  <a:lnTo>
                    <a:pt x="486" y="474"/>
                  </a:lnTo>
                  <a:lnTo>
                    <a:pt x="484" y="474"/>
                  </a:lnTo>
                  <a:lnTo>
                    <a:pt x="484" y="476"/>
                  </a:lnTo>
                  <a:lnTo>
                    <a:pt x="482" y="476"/>
                  </a:lnTo>
                  <a:lnTo>
                    <a:pt x="480" y="476"/>
                  </a:lnTo>
                  <a:lnTo>
                    <a:pt x="480" y="478"/>
                  </a:lnTo>
                  <a:lnTo>
                    <a:pt x="478" y="478"/>
                  </a:lnTo>
                  <a:lnTo>
                    <a:pt x="476" y="478"/>
                  </a:lnTo>
                  <a:lnTo>
                    <a:pt x="476" y="480"/>
                  </a:lnTo>
                  <a:lnTo>
                    <a:pt x="474" y="480"/>
                  </a:lnTo>
                  <a:lnTo>
                    <a:pt x="474" y="478"/>
                  </a:lnTo>
                  <a:lnTo>
                    <a:pt x="476" y="478"/>
                  </a:lnTo>
                  <a:lnTo>
                    <a:pt x="478" y="478"/>
                  </a:lnTo>
                  <a:lnTo>
                    <a:pt x="476" y="478"/>
                  </a:lnTo>
                  <a:lnTo>
                    <a:pt x="478" y="478"/>
                  </a:lnTo>
                  <a:lnTo>
                    <a:pt x="476" y="478"/>
                  </a:lnTo>
                  <a:lnTo>
                    <a:pt x="478" y="478"/>
                  </a:lnTo>
                  <a:lnTo>
                    <a:pt x="478" y="476"/>
                  </a:lnTo>
                  <a:lnTo>
                    <a:pt x="478" y="478"/>
                  </a:lnTo>
                  <a:lnTo>
                    <a:pt x="478" y="476"/>
                  </a:lnTo>
                  <a:lnTo>
                    <a:pt x="478" y="478"/>
                  </a:lnTo>
                  <a:lnTo>
                    <a:pt x="478" y="476"/>
                  </a:lnTo>
                  <a:lnTo>
                    <a:pt x="478" y="478"/>
                  </a:lnTo>
                  <a:lnTo>
                    <a:pt x="478" y="476"/>
                  </a:lnTo>
                  <a:lnTo>
                    <a:pt x="480" y="476"/>
                  </a:lnTo>
                  <a:lnTo>
                    <a:pt x="478" y="476"/>
                  </a:lnTo>
                  <a:lnTo>
                    <a:pt x="480" y="476"/>
                  </a:lnTo>
                  <a:lnTo>
                    <a:pt x="478" y="476"/>
                  </a:lnTo>
                  <a:lnTo>
                    <a:pt x="480" y="476"/>
                  </a:lnTo>
                  <a:lnTo>
                    <a:pt x="482" y="476"/>
                  </a:lnTo>
                  <a:lnTo>
                    <a:pt x="480" y="476"/>
                  </a:lnTo>
                  <a:lnTo>
                    <a:pt x="482" y="476"/>
                  </a:lnTo>
                  <a:lnTo>
                    <a:pt x="484" y="476"/>
                  </a:lnTo>
                  <a:lnTo>
                    <a:pt x="482" y="476"/>
                  </a:lnTo>
                  <a:lnTo>
                    <a:pt x="484" y="476"/>
                  </a:lnTo>
                  <a:lnTo>
                    <a:pt x="484" y="474"/>
                  </a:lnTo>
                  <a:lnTo>
                    <a:pt x="484" y="476"/>
                  </a:lnTo>
                  <a:lnTo>
                    <a:pt x="484" y="474"/>
                  </a:lnTo>
                  <a:lnTo>
                    <a:pt x="484" y="476"/>
                  </a:lnTo>
                  <a:lnTo>
                    <a:pt x="484" y="474"/>
                  </a:lnTo>
                  <a:lnTo>
                    <a:pt x="486" y="474"/>
                  </a:lnTo>
                  <a:lnTo>
                    <a:pt x="484" y="474"/>
                  </a:lnTo>
                  <a:lnTo>
                    <a:pt x="486" y="474"/>
                  </a:lnTo>
                  <a:lnTo>
                    <a:pt x="484" y="474"/>
                  </a:lnTo>
                  <a:lnTo>
                    <a:pt x="486" y="474"/>
                  </a:lnTo>
                  <a:lnTo>
                    <a:pt x="488" y="474"/>
                  </a:lnTo>
                  <a:lnTo>
                    <a:pt x="488" y="472"/>
                  </a:lnTo>
                  <a:lnTo>
                    <a:pt x="488" y="472"/>
                  </a:lnTo>
                  <a:lnTo>
                    <a:pt x="488" y="472"/>
                  </a:lnTo>
                  <a:lnTo>
                    <a:pt x="488" y="472"/>
                  </a:lnTo>
                  <a:lnTo>
                    <a:pt x="486" y="472"/>
                  </a:lnTo>
                  <a:lnTo>
                    <a:pt x="488" y="472"/>
                  </a:lnTo>
                  <a:lnTo>
                    <a:pt x="488" y="470"/>
                  </a:lnTo>
                  <a:lnTo>
                    <a:pt x="488" y="472"/>
                  </a:lnTo>
                  <a:lnTo>
                    <a:pt x="488" y="470"/>
                  </a:lnTo>
                  <a:lnTo>
                    <a:pt x="490" y="470"/>
                  </a:lnTo>
                  <a:lnTo>
                    <a:pt x="492" y="470"/>
                  </a:lnTo>
                  <a:lnTo>
                    <a:pt x="494" y="470"/>
                  </a:lnTo>
                  <a:lnTo>
                    <a:pt x="492" y="470"/>
                  </a:lnTo>
                  <a:lnTo>
                    <a:pt x="490" y="470"/>
                  </a:lnTo>
                  <a:lnTo>
                    <a:pt x="490" y="472"/>
                  </a:lnTo>
                  <a:lnTo>
                    <a:pt x="490" y="472"/>
                  </a:lnTo>
                  <a:lnTo>
                    <a:pt x="490" y="472"/>
                  </a:lnTo>
                  <a:lnTo>
                    <a:pt x="488" y="472"/>
                  </a:lnTo>
                  <a:lnTo>
                    <a:pt x="490" y="472"/>
                  </a:lnTo>
                  <a:lnTo>
                    <a:pt x="490" y="472"/>
                  </a:lnTo>
                  <a:lnTo>
                    <a:pt x="488" y="472"/>
                  </a:lnTo>
                  <a:lnTo>
                    <a:pt x="490" y="472"/>
                  </a:lnTo>
                  <a:lnTo>
                    <a:pt x="488" y="472"/>
                  </a:lnTo>
                  <a:lnTo>
                    <a:pt x="490" y="472"/>
                  </a:lnTo>
                  <a:lnTo>
                    <a:pt x="488" y="472"/>
                  </a:lnTo>
                  <a:lnTo>
                    <a:pt x="490" y="472"/>
                  </a:lnTo>
                  <a:lnTo>
                    <a:pt x="488" y="472"/>
                  </a:lnTo>
                  <a:lnTo>
                    <a:pt x="490" y="472"/>
                  </a:lnTo>
                  <a:lnTo>
                    <a:pt x="492" y="472"/>
                  </a:lnTo>
                  <a:lnTo>
                    <a:pt x="494" y="472"/>
                  </a:lnTo>
                  <a:lnTo>
                    <a:pt x="492" y="472"/>
                  </a:lnTo>
                  <a:lnTo>
                    <a:pt x="494" y="472"/>
                  </a:lnTo>
                  <a:lnTo>
                    <a:pt x="494" y="472"/>
                  </a:lnTo>
                  <a:lnTo>
                    <a:pt x="494" y="472"/>
                  </a:lnTo>
                  <a:lnTo>
                    <a:pt x="494" y="472"/>
                  </a:lnTo>
                  <a:lnTo>
                    <a:pt x="494" y="472"/>
                  </a:lnTo>
                  <a:lnTo>
                    <a:pt x="494" y="472"/>
                  </a:lnTo>
                  <a:lnTo>
                    <a:pt x="494" y="472"/>
                  </a:lnTo>
                  <a:lnTo>
                    <a:pt x="496" y="472"/>
                  </a:lnTo>
                  <a:lnTo>
                    <a:pt x="496" y="472"/>
                  </a:lnTo>
                  <a:lnTo>
                    <a:pt x="496" y="470"/>
                  </a:lnTo>
                  <a:lnTo>
                    <a:pt x="496" y="472"/>
                  </a:lnTo>
                  <a:lnTo>
                    <a:pt x="496" y="470"/>
                  </a:lnTo>
                  <a:lnTo>
                    <a:pt x="496" y="472"/>
                  </a:lnTo>
                  <a:lnTo>
                    <a:pt x="496" y="470"/>
                  </a:lnTo>
                  <a:lnTo>
                    <a:pt x="498" y="470"/>
                  </a:lnTo>
                  <a:lnTo>
                    <a:pt x="500" y="470"/>
                  </a:lnTo>
                  <a:lnTo>
                    <a:pt x="502" y="470"/>
                  </a:lnTo>
                  <a:lnTo>
                    <a:pt x="500" y="468"/>
                  </a:lnTo>
                  <a:lnTo>
                    <a:pt x="502" y="470"/>
                  </a:lnTo>
                  <a:close/>
                  <a:moveTo>
                    <a:pt x="494" y="468"/>
                  </a:moveTo>
                  <a:lnTo>
                    <a:pt x="494" y="470"/>
                  </a:lnTo>
                  <a:lnTo>
                    <a:pt x="494" y="468"/>
                  </a:lnTo>
                  <a:lnTo>
                    <a:pt x="496" y="468"/>
                  </a:lnTo>
                  <a:lnTo>
                    <a:pt x="494" y="468"/>
                  </a:lnTo>
                  <a:close/>
                  <a:moveTo>
                    <a:pt x="496" y="468"/>
                  </a:moveTo>
                  <a:lnTo>
                    <a:pt x="496" y="468"/>
                  </a:lnTo>
                  <a:lnTo>
                    <a:pt x="496" y="468"/>
                  </a:lnTo>
                  <a:close/>
                  <a:moveTo>
                    <a:pt x="496" y="468"/>
                  </a:moveTo>
                  <a:lnTo>
                    <a:pt x="498" y="468"/>
                  </a:lnTo>
                  <a:lnTo>
                    <a:pt x="496" y="468"/>
                  </a:lnTo>
                  <a:close/>
                  <a:moveTo>
                    <a:pt x="498" y="468"/>
                  </a:moveTo>
                  <a:lnTo>
                    <a:pt x="500" y="468"/>
                  </a:lnTo>
                  <a:lnTo>
                    <a:pt x="498" y="468"/>
                  </a:lnTo>
                  <a:close/>
                  <a:moveTo>
                    <a:pt x="502" y="468"/>
                  </a:moveTo>
                  <a:lnTo>
                    <a:pt x="504" y="468"/>
                  </a:lnTo>
                  <a:lnTo>
                    <a:pt x="502" y="468"/>
                  </a:lnTo>
                  <a:close/>
                  <a:moveTo>
                    <a:pt x="504" y="468"/>
                  </a:moveTo>
                  <a:lnTo>
                    <a:pt x="502" y="468"/>
                  </a:lnTo>
                  <a:lnTo>
                    <a:pt x="504" y="468"/>
                  </a:lnTo>
                  <a:lnTo>
                    <a:pt x="502" y="468"/>
                  </a:lnTo>
                  <a:lnTo>
                    <a:pt x="504" y="468"/>
                  </a:lnTo>
                  <a:close/>
                  <a:moveTo>
                    <a:pt x="504" y="468"/>
                  </a:moveTo>
                  <a:lnTo>
                    <a:pt x="502" y="468"/>
                  </a:lnTo>
                  <a:lnTo>
                    <a:pt x="504" y="468"/>
                  </a:lnTo>
                  <a:close/>
                  <a:moveTo>
                    <a:pt x="500" y="468"/>
                  </a:moveTo>
                  <a:lnTo>
                    <a:pt x="502" y="468"/>
                  </a:lnTo>
                  <a:lnTo>
                    <a:pt x="500" y="468"/>
                  </a:lnTo>
                  <a:close/>
                  <a:moveTo>
                    <a:pt x="502" y="466"/>
                  </a:moveTo>
                  <a:lnTo>
                    <a:pt x="504" y="466"/>
                  </a:lnTo>
                  <a:lnTo>
                    <a:pt x="504" y="468"/>
                  </a:lnTo>
                  <a:lnTo>
                    <a:pt x="504" y="466"/>
                  </a:lnTo>
                  <a:lnTo>
                    <a:pt x="502" y="468"/>
                  </a:lnTo>
                  <a:lnTo>
                    <a:pt x="502" y="466"/>
                  </a:lnTo>
                  <a:close/>
                  <a:moveTo>
                    <a:pt x="514" y="462"/>
                  </a:moveTo>
                  <a:lnTo>
                    <a:pt x="516" y="462"/>
                  </a:lnTo>
                  <a:lnTo>
                    <a:pt x="514" y="462"/>
                  </a:lnTo>
                  <a:lnTo>
                    <a:pt x="512" y="462"/>
                  </a:lnTo>
                  <a:lnTo>
                    <a:pt x="512" y="464"/>
                  </a:lnTo>
                  <a:lnTo>
                    <a:pt x="510" y="464"/>
                  </a:lnTo>
                  <a:lnTo>
                    <a:pt x="510" y="466"/>
                  </a:lnTo>
                  <a:lnTo>
                    <a:pt x="508" y="466"/>
                  </a:lnTo>
                  <a:lnTo>
                    <a:pt x="506" y="466"/>
                  </a:lnTo>
                  <a:lnTo>
                    <a:pt x="506" y="468"/>
                  </a:lnTo>
                  <a:lnTo>
                    <a:pt x="504" y="468"/>
                  </a:lnTo>
                  <a:lnTo>
                    <a:pt x="502" y="468"/>
                  </a:lnTo>
                  <a:lnTo>
                    <a:pt x="502" y="470"/>
                  </a:lnTo>
                  <a:lnTo>
                    <a:pt x="502" y="468"/>
                  </a:lnTo>
                  <a:lnTo>
                    <a:pt x="504" y="468"/>
                  </a:lnTo>
                  <a:lnTo>
                    <a:pt x="504" y="466"/>
                  </a:lnTo>
                  <a:lnTo>
                    <a:pt x="506" y="466"/>
                  </a:lnTo>
                  <a:lnTo>
                    <a:pt x="506" y="468"/>
                  </a:lnTo>
                  <a:lnTo>
                    <a:pt x="506" y="466"/>
                  </a:lnTo>
                  <a:lnTo>
                    <a:pt x="508" y="466"/>
                  </a:lnTo>
                  <a:lnTo>
                    <a:pt x="508" y="464"/>
                  </a:lnTo>
                  <a:lnTo>
                    <a:pt x="508" y="466"/>
                  </a:lnTo>
                  <a:lnTo>
                    <a:pt x="510" y="466"/>
                  </a:lnTo>
                  <a:lnTo>
                    <a:pt x="510" y="464"/>
                  </a:lnTo>
                  <a:lnTo>
                    <a:pt x="508" y="464"/>
                  </a:lnTo>
                  <a:lnTo>
                    <a:pt x="510" y="464"/>
                  </a:lnTo>
                  <a:lnTo>
                    <a:pt x="510" y="462"/>
                  </a:lnTo>
                  <a:lnTo>
                    <a:pt x="512" y="462"/>
                  </a:lnTo>
                  <a:lnTo>
                    <a:pt x="514" y="462"/>
                  </a:lnTo>
                  <a:close/>
                  <a:moveTo>
                    <a:pt x="518" y="462"/>
                  </a:moveTo>
                  <a:lnTo>
                    <a:pt x="516" y="462"/>
                  </a:lnTo>
                  <a:lnTo>
                    <a:pt x="518" y="462"/>
                  </a:lnTo>
                  <a:close/>
                  <a:moveTo>
                    <a:pt x="526" y="454"/>
                  </a:moveTo>
                  <a:lnTo>
                    <a:pt x="528" y="454"/>
                  </a:lnTo>
                  <a:lnTo>
                    <a:pt x="526" y="454"/>
                  </a:lnTo>
                  <a:close/>
                  <a:moveTo>
                    <a:pt x="526" y="454"/>
                  </a:moveTo>
                  <a:lnTo>
                    <a:pt x="528" y="454"/>
                  </a:lnTo>
                  <a:lnTo>
                    <a:pt x="526" y="454"/>
                  </a:lnTo>
                  <a:close/>
                  <a:moveTo>
                    <a:pt x="530" y="449"/>
                  </a:moveTo>
                  <a:lnTo>
                    <a:pt x="530" y="452"/>
                  </a:lnTo>
                  <a:lnTo>
                    <a:pt x="530" y="449"/>
                  </a:lnTo>
                  <a:close/>
                  <a:moveTo>
                    <a:pt x="532" y="449"/>
                  </a:moveTo>
                  <a:lnTo>
                    <a:pt x="530" y="449"/>
                  </a:lnTo>
                  <a:lnTo>
                    <a:pt x="532" y="449"/>
                  </a:lnTo>
                  <a:close/>
                  <a:moveTo>
                    <a:pt x="532" y="449"/>
                  </a:moveTo>
                  <a:lnTo>
                    <a:pt x="530" y="449"/>
                  </a:lnTo>
                  <a:lnTo>
                    <a:pt x="532" y="449"/>
                  </a:lnTo>
                  <a:close/>
                  <a:moveTo>
                    <a:pt x="532" y="449"/>
                  </a:moveTo>
                  <a:lnTo>
                    <a:pt x="532" y="452"/>
                  </a:lnTo>
                  <a:lnTo>
                    <a:pt x="530" y="452"/>
                  </a:lnTo>
                  <a:lnTo>
                    <a:pt x="528" y="452"/>
                  </a:lnTo>
                  <a:lnTo>
                    <a:pt x="528" y="454"/>
                  </a:lnTo>
                  <a:lnTo>
                    <a:pt x="526" y="454"/>
                  </a:lnTo>
                  <a:lnTo>
                    <a:pt x="526" y="456"/>
                  </a:lnTo>
                  <a:lnTo>
                    <a:pt x="524" y="456"/>
                  </a:lnTo>
                  <a:lnTo>
                    <a:pt x="524" y="458"/>
                  </a:lnTo>
                  <a:lnTo>
                    <a:pt x="522" y="458"/>
                  </a:lnTo>
                  <a:lnTo>
                    <a:pt x="522" y="456"/>
                  </a:lnTo>
                  <a:lnTo>
                    <a:pt x="524" y="456"/>
                  </a:lnTo>
                  <a:lnTo>
                    <a:pt x="524" y="454"/>
                  </a:lnTo>
                  <a:lnTo>
                    <a:pt x="526" y="454"/>
                  </a:lnTo>
                  <a:lnTo>
                    <a:pt x="528" y="454"/>
                  </a:lnTo>
                  <a:lnTo>
                    <a:pt x="526" y="454"/>
                  </a:lnTo>
                  <a:lnTo>
                    <a:pt x="528" y="454"/>
                  </a:lnTo>
                  <a:lnTo>
                    <a:pt x="526" y="454"/>
                  </a:lnTo>
                  <a:lnTo>
                    <a:pt x="528" y="454"/>
                  </a:lnTo>
                  <a:lnTo>
                    <a:pt x="528" y="452"/>
                  </a:lnTo>
                  <a:lnTo>
                    <a:pt x="530" y="452"/>
                  </a:lnTo>
                  <a:lnTo>
                    <a:pt x="530" y="449"/>
                  </a:lnTo>
                  <a:lnTo>
                    <a:pt x="530" y="452"/>
                  </a:lnTo>
                  <a:lnTo>
                    <a:pt x="530" y="449"/>
                  </a:lnTo>
                  <a:lnTo>
                    <a:pt x="532" y="449"/>
                  </a:lnTo>
                  <a:close/>
                  <a:moveTo>
                    <a:pt x="528" y="447"/>
                  </a:moveTo>
                  <a:lnTo>
                    <a:pt x="528" y="449"/>
                  </a:lnTo>
                  <a:lnTo>
                    <a:pt x="528" y="447"/>
                  </a:lnTo>
                  <a:lnTo>
                    <a:pt x="528" y="449"/>
                  </a:lnTo>
                  <a:lnTo>
                    <a:pt x="530" y="449"/>
                  </a:lnTo>
                  <a:lnTo>
                    <a:pt x="528" y="449"/>
                  </a:lnTo>
                  <a:lnTo>
                    <a:pt x="528" y="452"/>
                  </a:lnTo>
                  <a:lnTo>
                    <a:pt x="526" y="452"/>
                  </a:lnTo>
                  <a:lnTo>
                    <a:pt x="528" y="452"/>
                  </a:lnTo>
                  <a:lnTo>
                    <a:pt x="526" y="452"/>
                  </a:lnTo>
                  <a:lnTo>
                    <a:pt x="528" y="452"/>
                  </a:lnTo>
                  <a:lnTo>
                    <a:pt x="526" y="452"/>
                  </a:lnTo>
                  <a:lnTo>
                    <a:pt x="526" y="454"/>
                  </a:lnTo>
                  <a:lnTo>
                    <a:pt x="524" y="454"/>
                  </a:lnTo>
                  <a:lnTo>
                    <a:pt x="526" y="454"/>
                  </a:lnTo>
                  <a:lnTo>
                    <a:pt x="526" y="452"/>
                  </a:lnTo>
                  <a:lnTo>
                    <a:pt x="528" y="452"/>
                  </a:lnTo>
                  <a:lnTo>
                    <a:pt x="528" y="449"/>
                  </a:lnTo>
                  <a:lnTo>
                    <a:pt x="528" y="447"/>
                  </a:lnTo>
                  <a:close/>
                  <a:moveTo>
                    <a:pt x="532" y="447"/>
                  </a:moveTo>
                  <a:lnTo>
                    <a:pt x="532" y="449"/>
                  </a:lnTo>
                  <a:lnTo>
                    <a:pt x="532" y="447"/>
                  </a:lnTo>
                  <a:close/>
                  <a:moveTo>
                    <a:pt x="530" y="447"/>
                  </a:moveTo>
                  <a:lnTo>
                    <a:pt x="532" y="447"/>
                  </a:lnTo>
                  <a:lnTo>
                    <a:pt x="532" y="449"/>
                  </a:lnTo>
                  <a:lnTo>
                    <a:pt x="530" y="449"/>
                  </a:lnTo>
                  <a:lnTo>
                    <a:pt x="530" y="447"/>
                  </a:lnTo>
                  <a:close/>
                  <a:moveTo>
                    <a:pt x="530" y="445"/>
                  </a:moveTo>
                  <a:lnTo>
                    <a:pt x="530" y="447"/>
                  </a:lnTo>
                  <a:lnTo>
                    <a:pt x="528" y="447"/>
                  </a:lnTo>
                  <a:lnTo>
                    <a:pt x="530" y="447"/>
                  </a:lnTo>
                  <a:lnTo>
                    <a:pt x="530" y="445"/>
                  </a:lnTo>
                  <a:close/>
                  <a:moveTo>
                    <a:pt x="534" y="443"/>
                  </a:moveTo>
                  <a:lnTo>
                    <a:pt x="532" y="443"/>
                  </a:lnTo>
                  <a:lnTo>
                    <a:pt x="534" y="443"/>
                  </a:lnTo>
                  <a:close/>
                  <a:moveTo>
                    <a:pt x="536" y="443"/>
                  </a:moveTo>
                  <a:lnTo>
                    <a:pt x="534" y="443"/>
                  </a:lnTo>
                  <a:lnTo>
                    <a:pt x="536" y="443"/>
                  </a:lnTo>
                  <a:close/>
                  <a:moveTo>
                    <a:pt x="530" y="441"/>
                  </a:moveTo>
                  <a:lnTo>
                    <a:pt x="528" y="441"/>
                  </a:lnTo>
                  <a:lnTo>
                    <a:pt x="530" y="441"/>
                  </a:lnTo>
                  <a:close/>
                  <a:moveTo>
                    <a:pt x="544" y="439"/>
                  </a:moveTo>
                  <a:lnTo>
                    <a:pt x="542" y="439"/>
                  </a:lnTo>
                  <a:lnTo>
                    <a:pt x="544" y="439"/>
                  </a:lnTo>
                  <a:close/>
                  <a:moveTo>
                    <a:pt x="544" y="439"/>
                  </a:moveTo>
                  <a:lnTo>
                    <a:pt x="544" y="437"/>
                  </a:lnTo>
                  <a:lnTo>
                    <a:pt x="544" y="439"/>
                  </a:lnTo>
                  <a:close/>
                  <a:moveTo>
                    <a:pt x="540" y="437"/>
                  </a:moveTo>
                  <a:lnTo>
                    <a:pt x="540" y="439"/>
                  </a:lnTo>
                  <a:lnTo>
                    <a:pt x="540" y="437"/>
                  </a:lnTo>
                  <a:close/>
                  <a:moveTo>
                    <a:pt x="544" y="437"/>
                  </a:moveTo>
                  <a:lnTo>
                    <a:pt x="542" y="437"/>
                  </a:lnTo>
                  <a:lnTo>
                    <a:pt x="544" y="437"/>
                  </a:lnTo>
                  <a:close/>
                  <a:moveTo>
                    <a:pt x="544" y="437"/>
                  </a:moveTo>
                  <a:lnTo>
                    <a:pt x="542" y="437"/>
                  </a:lnTo>
                  <a:lnTo>
                    <a:pt x="544" y="437"/>
                  </a:lnTo>
                  <a:close/>
                  <a:moveTo>
                    <a:pt x="552" y="435"/>
                  </a:moveTo>
                  <a:lnTo>
                    <a:pt x="550" y="435"/>
                  </a:lnTo>
                  <a:lnTo>
                    <a:pt x="550" y="437"/>
                  </a:lnTo>
                  <a:lnTo>
                    <a:pt x="548" y="437"/>
                  </a:lnTo>
                  <a:lnTo>
                    <a:pt x="546" y="439"/>
                  </a:lnTo>
                  <a:lnTo>
                    <a:pt x="544" y="439"/>
                  </a:lnTo>
                  <a:lnTo>
                    <a:pt x="544" y="441"/>
                  </a:lnTo>
                  <a:lnTo>
                    <a:pt x="544" y="441"/>
                  </a:lnTo>
                  <a:lnTo>
                    <a:pt x="542" y="441"/>
                  </a:lnTo>
                  <a:lnTo>
                    <a:pt x="542" y="443"/>
                  </a:lnTo>
                  <a:lnTo>
                    <a:pt x="540" y="443"/>
                  </a:lnTo>
                  <a:lnTo>
                    <a:pt x="538" y="445"/>
                  </a:lnTo>
                  <a:lnTo>
                    <a:pt x="536" y="445"/>
                  </a:lnTo>
                  <a:lnTo>
                    <a:pt x="536" y="447"/>
                  </a:lnTo>
                  <a:lnTo>
                    <a:pt x="534" y="447"/>
                  </a:lnTo>
                  <a:lnTo>
                    <a:pt x="534" y="449"/>
                  </a:lnTo>
                  <a:lnTo>
                    <a:pt x="532" y="449"/>
                  </a:lnTo>
                  <a:lnTo>
                    <a:pt x="532" y="447"/>
                  </a:lnTo>
                  <a:lnTo>
                    <a:pt x="534" y="447"/>
                  </a:lnTo>
                  <a:lnTo>
                    <a:pt x="534" y="445"/>
                  </a:lnTo>
                  <a:lnTo>
                    <a:pt x="534" y="447"/>
                  </a:lnTo>
                  <a:lnTo>
                    <a:pt x="534" y="445"/>
                  </a:lnTo>
                  <a:lnTo>
                    <a:pt x="534" y="447"/>
                  </a:lnTo>
                  <a:lnTo>
                    <a:pt x="534" y="445"/>
                  </a:lnTo>
                  <a:lnTo>
                    <a:pt x="534" y="447"/>
                  </a:lnTo>
                  <a:lnTo>
                    <a:pt x="534" y="445"/>
                  </a:lnTo>
                  <a:lnTo>
                    <a:pt x="536" y="445"/>
                  </a:lnTo>
                  <a:lnTo>
                    <a:pt x="534" y="445"/>
                  </a:lnTo>
                  <a:lnTo>
                    <a:pt x="536" y="445"/>
                  </a:lnTo>
                  <a:lnTo>
                    <a:pt x="538" y="445"/>
                  </a:lnTo>
                  <a:lnTo>
                    <a:pt x="536" y="445"/>
                  </a:lnTo>
                  <a:lnTo>
                    <a:pt x="536" y="443"/>
                  </a:lnTo>
                  <a:lnTo>
                    <a:pt x="536" y="445"/>
                  </a:lnTo>
                  <a:lnTo>
                    <a:pt x="538" y="445"/>
                  </a:lnTo>
                  <a:lnTo>
                    <a:pt x="538" y="443"/>
                  </a:lnTo>
                  <a:lnTo>
                    <a:pt x="538" y="445"/>
                  </a:lnTo>
                  <a:lnTo>
                    <a:pt x="538" y="443"/>
                  </a:lnTo>
                  <a:lnTo>
                    <a:pt x="536" y="443"/>
                  </a:lnTo>
                  <a:lnTo>
                    <a:pt x="538" y="443"/>
                  </a:lnTo>
                  <a:lnTo>
                    <a:pt x="538" y="445"/>
                  </a:lnTo>
                  <a:lnTo>
                    <a:pt x="538" y="443"/>
                  </a:lnTo>
                  <a:lnTo>
                    <a:pt x="540" y="443"/>
                  </a:lnTo>
                  <a:lnTo>
                    <a:pt x="538" y="443"/>
                  </a:lnTo>
                  <a:lnTo>
                    <a:pt x="540" y="443"/>
                  </a:lnTo>
                  <a:lnTo>
                    <a:pt x="538" y="443"/>
                  </a:lnTo>
                  <a:lnTo>
                    <a:pt x="540" y="443"/>
                  </a:lnTo>
                  <a:lnTo>
                    <a:pt x="538" y="443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0" y="443"/>
                  </a:lnTo>
                  <a:lnTo>
                    <a:pt x="540" y="441"/>
                  </a:lnTo>
                  <a:lnTo>
                    <a:pt x="542" y="441"/>
                  </a:lnTo>
                  <a:lnTo>
                    <a:pt x="542" y="443"/>
                  </a:lnTo>
                  <a:lnTo>
                    <a:pt x="542" y="441"/>
                  </a:lnTo>
                  <a:lnTo>
                    <a:pt x="540" y="441"/>
                  </a:lnTo>
                  <a:lnTo>
                    <a:pt x="542" y="441"/>
                  </a:lnTo>
                  <a:lnTo>
                    <a:pt x="540" y="441"/>
                  </a:lnTo>
                  <a:lnTo>
                    <a:pt x="542" y="441"/>
                  </a:lnTo>
                  <a:lnTo>
                    <a:pt x="540" y="441"/>
                  </a:lnTo>
                  <a:lnTo>
                    <a:pt x="542" y="441"/>
                  </a:lnTo>
                  <a:lnTo>
                    <a:pt x="542" y="439"/>
                  </a:lnTo>
                  <a:lnTo>
                    <a:pt x="542" y="441"/>
                  </a:lnTo>
                  <a:lnTo>
                    <a:pt x="544" y="441"/>
                  </a:lnTo>
                  <a:lnTo>
                    <a:pt x="542" y="441"/>
                  </a:lnTo>
                  <a:lnTo>
                    <a:pt x="542" y="439"/>
                  </a:lnTo>
                  <a:lnTo>
                    <a:pt x="544" y="439"/>
                  </a:lnTo>
                  <a:lnTo>
                    <a:pt x="544" y="439"/>
                  </a:lnTo>
                  <a:lnTo>
                    <a:pt x="544" y="437"/>
                  </a:lnTo>
                  <a:lnTo>
                    <a:pt x="544" y="439"/>
                  </a:lnTo>
                  <a:lnTo>
                    <a:pt x="546" y="439"/>
                  </a:lnTo>
                  <a:lnTo>
                    <a:pt x="544" y="439"/>
                  </a:lnTo>
                  <a:lnTo>
                    <a:pt x="546" y="439"/>
                  </a:lnTo>
                  <a:lnTo>
                    <a:pt x="544" y="437"/>
                  </a:lnTo>
                  <a:lnTo>
                    <a:pt x="546" y="437"/>
                  </a:lnTo>
                  <a:lnTo>
                    <a:pt x="544" y="437"/>
                  </a:lnTo>
                  <a:lnTo>
                    <a:pt x="546" y="437"/>
                  </a:lnTo>
                  <a:lnTo>
                    <a:pt x="548" y="437"/>
                  </a:lnTo>
                  <a:lnTo>
                    <a:pt x="548" y="435"/>
                  </a:lnTo>
                  <a:lnTo>
                    <a:pt x="548" y="437"/>
                  </a:lnTo>
                  <a:lnTo>
                    <a:pt x="548" y="435"/>
                  </a:lnTo>
                  <a:lnTo>
                    <a:pt x="550" y="435"/>
                  </a:lnTo>
                  <a:lnTo>
                    <a:pt x="552" y="435"/>
                  </a:lnTo>
                  <a:close/>
                  <a:moveTo>
                    <a:pt x="546" y="433"/>
                  </a:moveTo>
                  <a:lnTo>
                    <a:pt x="546" y="435"/>
                  </a:lnTo>
                  <a:lnTo>
                    <a:pt x="546" y="433"/>
                  </a:lnTo>
                  <a:close/>
                  <a:moveTo>
                    <a:pt x="548" y="435"/>
                  </a:moveTo>
                  <a:lnTo>
                    <a:pt x="546" y="435"/>
                  </a:lnTo>
                  <a:lnTo>
                    <a:pt x="548" y="433"/>
                  </a:lnTo>
                  <a:lnTo>
                    <a:pt x="548" y="435"/>
                  </a:lnTo>
                  <a:close/>
                  <a:moveTo>
                    <a:pt x="552" y="429"/>
                  </a:moveTo>
                  <a:lnTo>
                    <a:pt x="552" y="431"/>
                  </a:lnTo>
                  <a:lnTo>
                    <a:pt x="550" y="431"/>
                  </a:lnTo>
                  <a:lnTo>
                    <a:pt x="548" y="431"/>
                  </a:lnTo>
                  <a:lnTo>
                    <a:pt x="548" y="433"/>
                  </a:lnTo>
                  <a:lnTo>
                    <a:pt x="548" y="431"/>
                  </a:lnTo>
                  <a:lnTo>
                    <a:pt x="550" y="431"/>
                  </a:lnTo>
                  <a:lnTo>
                    <a:pt x="552" y="431"/>
                  </a:lnTo>
                  <a:lnTo>
                    <a:pt x="552" y="429"/>
                  </a:lnTo>
                  <a:close/>
                  <a:moveTo>
                    <a:pt x="564" y="425"/>
                  </a:moveTo>
                  <a:lnTo>
                    <a:pt x="562" y="425"/>
                  </a:lnTo>
                  <a:lnTo>
                    <a:pt x="562" y="427"/>
                  </a:lnTo>
                  <a:lnTo>
                    <a:pt x="560" y="427"/>
                  </a:lnTo>
                  <a:lnTo>
                    <a:pt x="558" y="427"/>
                  </a:lnTo>
                  <a:lnTo>
                    <a:pt x="556" y="427"/>
                  </a:lnTo>
                  <a:lnTo>
                    <a:pt x="556" y="429"/>
                  </a:lnTo>
                  <a:lnTo>
                    <a:pt x="554" y="429"/>
                  </a:lnTo>
                  <a:lnTo>
                    <a:pt x="554" y="431"/>
                  </a:lnTo>
                  <a:lnTo>
                    <a:pt x="552" y="431"/>
                  </a:lnTo>
                  <a:lnTo>
                    <a:pt x="552" y="433"/>
                  </a:lnTo>
                  <a:lnTo>
                    <a:pt x="550" y="433"/>
                  </a:lnTo>
                  <a:lnTo>
                    <a:pt x="548" y="433"/>
                  </a:lnTo>
                  <a:lnTo>
                    <a:pt x="550" y="433"/>
                  </a:lnTo>
                  <a:lnTo>
                    <a:pt x="550" y="431"/>
                  </a:lnTo>
                  <a:lnTo>
                    <a:pt x="552" y="431"/>
                  </a:lnTo>
                  <a:lnTo>
                    <a:pt x="552" y="429"/>
                  </a:lnTo>
                  <a:lnTo>
                    <a:pt x="554" y="429"/>
                  </a:lnTo>
                  <a:lnTo>
                    <a:pt x="554" y="427"/>
                  </a:lnTo>
                  <a:lnTo>
                    <a:pt x="556" y="427"/>
                  </a:lnTo>
                  <a:lnTo>
                    <a:pt x="558" y="427"/>
                  </a:lnTo>
                  <a:lnTo>
                    <a:pt x="560" y="425"/>
                  </a:lnTo>
                  <a:lnTo>
                    <a:pt x="562" y="425"/>
                  </a:lnTo>
                  <a:lnTo>
                    <a:pt x="564" y="425"/>
                  </a:lnTo>
                  <a:close/>
                  <a:moveTo>
                    <a:pt x="560" y="423"/>
                  </a:moveTo>
                  <a:lnTo>
                    <a:pt x="562" y="423"/>
                  </a:lnTo>
                  <a:lnTo>
                    <a:pt x="562" y="425"/>
                  </a:lnTo>
                  <a:lnTo>
                    <a:pt x="560" y="425"/>
                  </a:lnTo>
                  <a:lnTo>
                    <a:pt x="558" y="427"/>
                  </a:lnTo>
                  <a:lnTo>
                    <a:pt x="556" y="427"/>
                  </a:lnTo>
                  <a:lnTo>
                    <a:pt x="554" y="427"/>
                  </a:lnTo>
                  <a:lnTo>
                    <a:pt x="554" y="429"/>
                  </a:lnTo>
                  <a:lnTo>
                    <a:pt x="552" y="429"/>
                  </a:lnTo>
                  <a:lnTo>
                    <a:pt x="554" y="429"/>
                  </a:lnTo>
                  <a:lnTo>
                    <a:pt x="554" y="427"/>
                  </a:lnTo>
                  <a:lnTo>
                    <a:pt x="556" y="427"/>
                  </a:lnTo>
                  <a:lnTo>
                    <a:pt x="558" y="427"/>
                  </a:lnTo>
                  <a:lnTo>
                    <a:pt x="558" y="425"/>
                  </a:lnTo>
                  <a:lnTo>
                    <a:pt x="560" y="425"/>
                  </a:lnTo>
                  <a:lnTo>
                    <a:pt x="560" y="423"/>
                  </a:lnTo>
                  <a:close/>
                  <a:moveTo>
                    <a:pt x="564" y="423"/>
                  </a:moveTo>
                  <a:lnTo>
                    <a:pt x="564" y="425"/>
                  </a:lnTo>
                  <a:lnTo>
                    <a:pt x="564" y="423"/>
                  </a:lnTo>
                  <a:lnTo>
                    <a:pt x="566" y="423"/>
                  </a:lnTo>
                  <a:lnTo>
                    <a:pt x="564" y="423"/>
                  </a:lnTo>
                  <a:close/>
                  <a:moveTo>
                    <a:pt x="550" y="423"/>
                  </a:moveTo>
                  <a:lnTo>
                    <a:pt x="550" y="423"/>
                  </a:lnTo>
                  <a:lnTo>
                    <a:pt x="550" y="423"/>
                  </a:lnTo>
                  <a:close/>
                  <a:moveTo>
                    <a:pt x="550" y="423"/>
                  </a:moveTo>
                  <a:lnTo>
                    <a:pt x="552" y="423"/>
                  </a:lnTo>
                  <a:lnTo>
                    <a:pt x="552" y="421"/>
                  </a:lnTo>
                  <a:lnTo>
                    <a:pt x="552" y="423"/>
                  </a:lnTo>
                  <a:lnTo>
                    <a:pt x="550" y="423"/>
                  </a:lnTo>
                  <a:close/>
                  <a:moveTo>
                    <a:pt x="554" y="419"/>
                  </a:moveTo>
                  <a:lnTo>
                    <a:pt x="552" y="419"/>
                  </a:lnTo>
                  <a:lnTo>
                    <a:pt x="554" y="419"/>
                  </a:lnTo>
                  <a:close/>
                  <a:moveTo>
                    <a:pt x="554" y="419"/>
                  </a:moveTo>
                  <a:lnTo>
                    <a:pt x="554" y="417"/>
                  </a:lnTo>
                  <a:lnTo>
                    <a:pt x="554" y="419"/>
                  </a:lnTo>
                  <a:close/>
                  <a:moveTo>
                    <a:pt x="554" y="417"/>
                  </a:moveTo>
                  <a:lnTo>
                    <a:pt x="554" y="415"/>
                  </a:lnTo>
                  <a:lnTo>
                    <a:pt x="554" y="417"/>
                  </a:lnTo>
                  <a:close/>
                  <a:moveTo>
                    <a:pt x="538" y="413"/>
                  </a:moveTo>
                  <a:lnTo>
                    <a:pt x="540" y="413"/>
                  </a:lnTo>
                  <a:lnTo>
                    <a:pt x="538" y="413"/>
                  </a:lnTo>
                  <a:lnTo>
                    <a:pt x="538" y="415"/>
                  </a:lnTo>
                  <a:lnTo>
                    <a:pt x="538" y="413"/>
                  </a:lnTo>
                  <a:close/>
                  <a:moveTo>
                    <a:pt x="552" y="413"/>
                  </a:moveTo>
                  <a:lnTo>
                    <a:pt x="554" y="413"/>
                  </a:lnTo>
                  <a:lnTo>
                    <a:pt x="552" y="413"/>
                  </a:lnTo>
                  <a:close/>
                  <a:moveTo>
                    <a:pt x="552" y="413"/>
                  </a:moveTo>
                  <a:lnTo>
                    <a:pt x="554" y="413"/>
                  </a:lnTo>
                  <a:lnTo>
                    <a:pt x="552" y="413"/>
                  </a:lnTo>
                  <a:close/>
                  <a:moveTo>
                    <a:pt x="552" y="413"/>
                  </a:moveTo>
                  <a:lnTo>
                    <a:pt x="552" y="411"/>
                  </a:lnTo>
                  <a:lnTo>
                    <a:pt x="554" y="411"/>
                  </a:lnTo>
                  <a:lnTo>
                    <a:pt x="552" y="413"/>
                  </a:lnTo>
                  <a:close/>
                  <a:moveTo>
                    <a:pt x="536" y="409"/>
                  </a:moveTo>
                  <a:lnTo>
                    <a:pt x="536" y="411"/>
                  </a:lnTo>
                  <a:lnTo>
                    <a:pt x="536" y="409"/>
                  </a:lnTo>
                  <a:lnTo>
                    <a:pt x="536" y="411"/>
                  </a:lnTo>
                  <a:lnTo>
                    <a:pt x="536" y="409"/>
                  </a:lnTo>
                  <a:lnTo>
                    <a:pt x="536" y="411"/>
                  </a:lnTo>
                  <a:lnTo>
                    <a:pt x="536" y="409"/>
                  </a:lnTo>
                  <a:lnTo>
                    <a:pt x="536" y="411"/>
                  </a:lnTo>
                  <a:lnTo>
                    <a:pt x="536" y="409"/>
                  </a:lnTo>
                  <a:close/>
                  <a:moveTo>
                    <a:pt x="596" y="403"/>
                  </a:moveTo>
                  <a:lnTo>
                    <a:pt x="596" y="401"/>
                  </a:lnTo>
                  <a:lnTo>
                    <a:pt x="596" y="403"/>
                  </a:lnTo>
                  <a:close/>
                  <a:moveTo>
                    <a:pt x="598" y="401"/>
                  </a:moveTo>
                  <a:lnTo>
                    <a:pt x="596" y="401"/>
                  </a:lnTo>
                  <a:lnTo>
                    <a:pt x="598" y="401"/>
                  </a:lnTo>
                  <a:close/>
                  <a:moveTo>
                    <a:pt x="596" y="401"/>
                  </a:moveTo>
                  <a:lnTo>
                    <a:pt x="594" y="401"/>
                  </a:lnTo>
                  <a:lnTo>
                    <a:pt x="594" y="399"/>
                  </a:lnTo>
                  <a:lnTo>
                    <a:pt x="596" y="399"/>
                  </a:lnTo>
                  <a:lnTo>
                    <a:pt x="596" y="401"/>
                  </a:lnTo>
                  <a:close/>
                  <a:moveTo>
                    <a:pt x="592" y="199"/>
                  </a:moveTo>
                  <a:lnTo>
                    <a:pt x="592" y="201"/>
                  </a:lnTo>
                  <a:lnTo>
                    <a:pt x="592" y="199"/>
                  </a:lnTo>
                  <a:close/>
                  <a:moveTo>
                    <a:pt x="562" y="189"/>
                  </a:moveTo>
                  <a:lnTo>
                    <a:pt x="560" y="189"/>
                  </a:lnTo>
                  <a:lnTo>
                    <a:pt x="562" y="189"/>
                  </a:lnTo>
                  <a:close/>
                  <a:moveTo>
                    <a:pt x="544" y="417"/>
                  </a:moveTo>
                  <a:lnTo>
                    <a:pt x="544" y="415"/>
                  </a:lnTo>
                  <a:lnTo>
                    <a:pt x="542" y="415"/>
                  </a:lnTo>
                  <a:lnTo>
                    <a:pt x="540" y="415"/>
                  </a:lnTo>
                  <a:lnTo>
                    <a:pt x="540" y="413"/>
                  </a:lnTo>
                  <a:lnTo>
                    <a:pt x="542" y="413"/>
                  </a:lnTo>
                  <a:lnTo>
                    <a:pt x="540" y="413"/>
                  </a:lnTo>
                  <a:lnTo>
                    <a:pt x="542" y="413"/>
                  </a:lnTo>
                  <a:lnTo>
                    <a:pt x="540" y="413"/>
                  </a:lnTo>
                  <a:lnTo>
                    <a:pt x="540" y="415"/>
                  </a:lnTo>
                  <a:lnTo>
                    <a:pt x="540" y="413"/>
                  </a:lnTo>
                  <a:lnTo>
                    <a:pt x="540" y="415"/>
                  </a:lnTo>
                  <a:lnTo>
                    <a:pt x="540" y="413"/>
                  </a:lnTo>
                  <a:lnTo>
                    <a:pt x="540" y="415"/>
                  </a:lnTo>
                  <a:lnTo>
                    <a:pt x="540" y="413"/>
                  </a:lnTo>
                  <a:lnTo>
                    <a:pt x="538" y="413"/>
                  </a:lnTo>
                  <a:lnTo>
                    <a:pt x="540" y="413"/>
                  </a:lnTo>
                  <a:lnTo>
                    <a:pt x="538" y="411"/>
                  </a:lnTo>
                  <a:lnTo>
                    <a:pt x="538" y="413"/>
                  </a:lnTo>
                  <a:lnTo>
                    <a:pt x="538" y="411"/>
                  </a:lnTo>
                  <a:lnTo>
                    <a:pt x="538" y="413"/>
                  </a:lnTo>
                  <a:lnTo>
                    <a:pt x="538" y="411"/>
                  </a:lnTo>
                  <a:lnTo>
                    <a:pt x="538" y="409"/>
                  </a:lnTo>
                  <a:lnTo>
                    <a:pt x="538" y="411"/>
                  </a:lnTo>
                  <a:lnTo>
                    <a:pt x="538" y="409"/>
                  </a:lnTo>
                  <a:lnTo>
                    <a:pt x="538" y="411"/>
                  </a:lnTo>
                  <a:lnTo>
                    <a:pt x="536" y="411"/>
                  </a:lnTo>
                  <a:lnTo>
                    <a:pt x="536" y="409"/>
                  </a:lnTo>
                  <a:lnTo>
                    <a:pt x="538" y="409"/>
                  </a:lnTo>
                  <a:lnTo>
                    <a:pt x="536" y="409"/>
                  </a:lnTo>
                  <a:lnTo>
                    <a:pt x="536" y="411"/>
                  </a:lnTo>
                  <a:lnTo>
                    <a:pt x="536" y="409"/>
                  </a:lnTo>
                  <a:lnTo>
                    <a:pt x="538" y="409"/>
                  </a:lnTo>
                  <a:lnTo>
                    <a:pt x="536" y="409"/>
                  </a:lnTo>
                  <a:lnTo>
                    <a:pt x="536" y="407"/>
                  </a:lnTo>
                  <a:lnTo>
                    <a:pt x="536" y="409"/>
                  </a:lnTo>
                  <a:lnTo>
                    <a:pt x="538" y="409"/>
                  </a:lnTo>
                  <a:lnTo>
                    <a:pt x="536" y="409"/>
                  </a:lnTo>
                  <a:lnTo>
                    <a:pt x="538" y="409"/>
                  </a:lnTo>
                  <a:lnTo>
                    <a:pt x="536" y="409"/>
                  </a:lnTo>
                  <a:lnTo>
                    <a:pt x="536" y="411"/>
                  </a:lnTo>
                  <a:lnTo>
                    <a:pt x="538" y="411"/>
                  </a:lnTo>
                  <a:lnTo>
                    <a:pt x="538" y="413"/>
                  </a:lnTo>
                  <a:lnTo>
                    <a:pt x="538" y="415"/>
                  </a:lnTo>
                  <a:lnTo>
                    <a:pt x="540" y="415"/>
                  </a:lnTo>
                  <a:lnTo>
                    <a:pt x="542" y="415"/>
                  </a:lnTo>
                  <a:lnTo>
                    <a:pt x="542" y="417"/>
                  </a:lnTo>
                  <a:lnTo>
                    <a:pt x="540" y="417"/>
                  </a:lnTo>
                  <a:lnTo>
                    <a:pt x="540" y="419"/>
                  </a:lnTo>
                  <a:lnTo>
                    <a:pt x="540" y="421"/>
                  </a:lnTo>
                  <a:lnTo>
                    <a:pt x="540" y="423"/>
                  </a:lnTo>
                  <a:lnTo>
                    <a:pt x="538" y="423"/>
                  </a:lnTo>
                  <a:lnTo>
                    <a:pt x="540" y="423"/>
                  </a:lnTo>
                  <a:lnTo>
                    <a:pt x="538" y="423"/>
                  </a:lnTo>
                  <a:lnTo>
                    <a:pt x="540" y="423"/>
                  </a:lnTo>
                  <a:lnTo>
                    <a:pt x="540" y="423"/>
                  </a:lnTo>
                  <a:lnTo>
                    <a:pt x="542" y="423"/>
                  </a:lnTo>
                  <a:lnTo>
                    <a:pt x="542" y="425"/>
                  </a:lnTo>
                  <a:lnTo>
                    <a:pt x="544" y="425"/>
                  </a:lnTo>
                  <a:lnTo>
                    <a:pt x="544" y="427"/>
                  </a:lnTo>
                  <a:lnTo>
                    <a:pt x="544" y="425"/>
                  </a:lnTo>
                  <a:lnTo>
                    <a:pt x="542" y="425"/>
                  </a:lnTo>
                  <a:lnTo>
                    <a:pt x="542" y="427"/>
                  </a:lnTo>
                  <a:lnTo>
                    <a:pt x="544" y="427"/>
                  </a:lnTo>
                  <a:lnTo>
                    <a:pt x="544" y="429"/>
                  </a:lnTo>
                  <a:lnTo>
                    <a:pt x="544" y="429"/>
                  </a:lnTo>
                  <a:lnTo>
                    <a:pt x="544" y="431"/>
                  </a:lnTo>
                  <a:lnTo>
                    <a:pt x="546" y="433"/>
                  </a:lnTo>
                  <a:lnTo>
                    <a:pt x="548" y="433"/>
                  </a:lnTo>
                  <a:lnTo>
                    <a:pt x="546" y="433"/>
                  </a:lnTo>
                  <a:lnTo>
                    <a:pt x="544" y="431"/>
                  </a:lnTo>
                  <a:lnTo>
                    <a:pt x="544" y="431"/>
                  </a:lnTo>
                  <a:lnTo>
                    <a:pt x="544" y="431"/>
                  </a:lnTo>
                  <a:lnTo>
                    <a:pt x="544" y="431"/>
                  </a:lnTo>
                  <a:lnTo>
                    <a:pt x="544" y="431"/>
                  </a:lnTo>
                  <a:lnTo>
                    <a:pt x="544" y="433"/>
                  </a:lnTo>
                  <a:lnTo>
                    <a:pt x="544" y="433"/>
                  </a:lnTo>
                  <a:lnTo>
                    <a:pt x="544" y="433"/>
                  </a:lnTo>
                  <a:lnTo>
                    <a:pt x="544" y="431"/>
                  </a:lnTo>
                  <a:lnTo>
                    <a:pt x="544" y="433"/>
                  </a:lnTo>
                  <a:lnTo>
                    <a:pt x="544" y="433"/>
                  </a:lnTo>
                  <a:lnTo>
                    <a:pt x="544" y="435"/>
                  </a:lnTo>
                  <a:lnTo>
                    <a:pt x="544" y="437"/>
                  </a:lnTo>
                  <a:lnTo>
                    <a:pt x="544" y="435"/>
                  </a:lnTo>
                  <a:lnTo>
                    <a:pt x="542" y="435"/>
                  </a:lnTo>
                  <a:lnTo>
                    <a:pt x="542" y="437"/>
                  </a:lnTo>
                  <a:lnTo>
                    <a:pt x="540" y="437"/>
                  </a:lnTo>
                  <a:lnTo>
                    <a:pt x="542" y="437"/>
                  </a:lnTo>
                  <a:lnTo>
                    <a:pt x="540" y="437"/>
                  </a:lnTo>
                  <a:lnTo>
                    <a:pt x="540" y="439"/>
                  </a:lnTo>
                  <a:lnTo>
                    <a:pt x="538" y="439"/>
                  </a:lnTo>
                  <a:lnTo>
                    <a:pt x="540" y="439"/>
                  </a:lnTo>
                  <a:lnTo>
                    <a:pt x="538" y="439"/>
                  </a:lnTo>
                  <a:lnTo>
                    <a:pt x="538" y="441"/>
                  </a:lnTo>
                  <a:lnTo>
                    <a:pt x="536" y="441"/>
                  </a:lnTo>
                  <a:lnTo>
                    <a:pt x="536" y="443"/>
                  </a:lnTo>
                  <a:lnTo>
                    <a:pt x="536" y="441"/>
                  </a:lnTo>
                  <a:lnTo>
                    <a:pt x="538" y="441"/>
                  </a:lnTo>
                  <a:lnTo>
                    <a:pt x="536" y="441"/>
                  </a:lnTo>
                  <a:lnTo>
                    <a:pt x="536" y="443"/>
                  </a:lnTo>
                  <a:lnTo>
                    <a:pt x="534" y="443"/>
                  </a:lnTo>
                  <a:lnTo>
                    <a:pt x="532" y="443"/>
                  </a:lnTo>
                  <a:lnTo>
                    <a:pt x="534" y="443"/>
                  </a:lnTo>
                  <a:lnTo>
                    <a:pt x="532" y="441"/>
                  </a:lnTo>
                  <a:lnTo>
                    <a:pt x="532" y="443"/>
                  </a:lnTo>
                  <a:lnTo>
                    <a:pt x="532" y="441"/>
                  </a:lnTo>
                  <a:lnTo>
                    <a:pt x="530" y="441"/>
                  </a:lnTo>
                  <a:lnTo>
                    <a:pt x="528" y="441"/>
                  </a:lnTo>
                  <a:lnTo>
                    <a:pt x="530" y="441"/>
                  </a:lnTo>
                  <a:lnTo>
                    <a:pt x="530" y="443"/>
                  </a:lnTo>
                  <a:lnTo>
                    <a:pt x="530" y="441"/>
                  </a:lnTo>
                  <a:lnTo>
                    <a:pt x="530" y="443"/>
                  </a:lnTo>
                  <a:lnTo>
                    <a:pt x="532" y="443"/>
                  </a:lnTo>
                  <a:lnTo>
                    <a:pt x="530" y="443"/>
                  </a:lnTo>
                  <a:lnTo>
                    <a:pt x="530" y="445"/>
                  </a:lnTo>
                  <a:lnTo>
                    <a:pt x="530" y="447"/>
                  </a:lnTo>
                  <a:lnTo>
                    <a:pt x="528" y="447"/>
                  </a:lnTo>
                  <a:lnTo>
                    <a:pt x="528" y="449"/>
                  </a:lnTo>
                  <a:lnTo>
                    <a:pt x="526" y="449"/>
                  </a:lnTo>
                  <a:lnTo>
                    <a:pt x="526" y="452"/>
                  </a:lnTo>
                  <a:lnTo>
                    <a:pt x="526" y="454"/>
                  </a:lnTo>
                  <a:lnTo>
                    <a:pt x="524" y="454"/>
                  </a:lnTo>
                  <a:lnTo>
                    <a:pt x="524" y="456"/>
                  </a:lnTo>
                  <a:lnTo>
                    <a:pt x="522" y="456"/>
                  </a:lnTo>
                  <a:lnTo>
                    <a:pt x="524" y="456"/>
                  </a:lnTo>
                  <a:lnTo>
                    <a:pt x="522" y="456"/>
                  </a:lnTo>
                  <a:lnTo>
                    <a:pt x="522" y="458"/>
                  </a:lnTo>
                  <a:lnTo>
                    <a:pt x="520" y="458"/>
                  </a:lnTo>
                  <a:lnTo>
                    <a:pt x="520" y="460"/>
                  </a:lnTo>
                  <a:lnTo>
                    <a:pt x="520" y="458"/>
                  </a:lnTo>
                  <a:lnTo>
                    <a:pt x="520" y="460"/>
                  </a:lnTo>
                  <a:lnTo>
                    <a:pt x="520" y="458"/>
                  </a:lnTo>
                  <a:lnTo>
                    <a:pt x="520" y="460"/>
                  </a:lnTo>
                  <a:lnTo>
                    <a:pt x="518" y="460"/>
                  </a:lnTo>
                  <a:lnTo>
                    <a:pt x="518" y="462"/>
                  </a:lnTo>
                  <a:lnTo>
                    <a:pt x="518" y="460"/>
                  </a:lnTo>
                  <a:lnTo>
                    <a:pt x="518" y="462"/>
                  </a:lnTo>
                  <a:lnTo>
                    <a:pt x="518" y="460"/>
                  </a:lnTo>
                  <a:lnTo>
                    <a:pt x="518" y="462"/>
                  </a:lnTo>
                  <a:lnTo>
                    <a:pt x="518" y="460"/>
                  </a:lnTo>
                  <a:lnTo>
                    <a:pt x="518" y="462"/>
                  </a:lnTo>
                  <a:lnTo>
                    <a:pt x="516" y="462"/>
                  </a:lnTo>
                  <a:lnTo>
                    <a:pt x="518" y="462"/>
                  </a:lnTo>
                  <a:lnTo>
                    <a:pt x="516" y="462"/>
                  </a:lnTo>
                  <a:lnTo>
                    <a:pt x="518" y="462"/>
                  </a:lnTo>
                  <a:lnTo>
                    <a:pt x="516" y="462"/>
                  </a:lnTo>
                  <a:lnTo>
                    <a:pt x="518" y="462"/>
                  </a:lnTo>
                  <a:lnTo>
                    <a:pt x="516" y="462"/>
                  </a:lnTo>
                  <a:lnTo>
                    <a:pt x="514" y="462"/>
                  </a:lnTo>
                  <a:lnTo>
                    <a:pt x="516" y="462"/>
                  </a:lnTo>
                  <a:lnTo>
                    <a:pt x="516" y="460"/>
                  </a:lnTo>
                  <a:lnTo>
                    <a:pt x="518" y="460"/>
                  </a:lnTo>
                  <a:lnTo>
                    <a:pt x="516" y="460"/>
                  </a:lnTo>
                  <a:lnTo>
                    <a:pt x="516" y="462"/>
                  </a:lnTo>
                  <a:lnTo>
                    <a:pt x="514" y="462"/>
                  </a:lnTo>
                  <a:lnTo>
                    <a:pt x="512" y="462"/>
                  </a:lnTo>
                  <a:lnTo>
                    <a:pt x="510" y="462"/>
                  </a:lnTo>
                  <a:lnTo>
                    <a:pt x="510" y="464"/>
                  </a:lnTo>
                  <a:lnTo>
                    <a:pt x="508" y="464"/>
                  </a:lnTo>
                  <a:lnTo>
                    <a:pt x="508" y="466"/>
                  </a:lnTo>
                  <a:lnTo>
                    <a:pt x="506" y="466"/>
                  </a:lnTo>
                  <a:lnTo>
                    <a:pt x="504" y="466"/>
                  </a:lnTo>
                  <a:lnTo>
                    <a:pt x="504" y="468"/>
                  </a:lnTo>
                  <a:lnTo>
                    <a:pt x="504" y="466"/>
                  </a:lnTo>
                  <a:lnTo>
                    <a:pt x="504" y="468"/>
                  </a:lnTo>
                  <a:lnTo>
                    <a:pt x="504" y="466"/>
                  </a:lnTo>
                  <a:lnTo>
                    <a:pt x="502" y="466"/>
                  </a:lnTo>
                  <a:lnTo>
                    <a:pt x="502" y="468"/>
                  </a:lnTo>
                  <a:lnTo>
                    <a:pt x="502" y="466"/>
                  </a:lnTo>
                  <a:lnTo>
                    <a:pt x="502" y="468"/>
                  </a:lnTo>
                  <a:lnTo>
                    <a:pt x="500" y="468"/>
                  </a:lnTo>
                  <a:lnTo>
                    <a:pt x="498" y="468"/>
                  </a:lnTo>
                  <a:lnTo>
                    <a:pt x="496" y="468"/>
                  </a:lnTo>
                  <a:lnTo>
                    <a:pt x="496" y="468"/>
                  </a:lnTo>
                  <a:lnTo>
                    <a:pt x="494" y="468"/>
                  </a:lnTo>
                  <a:lnTo>
                    <a:pt x="492" y="468"/>
                  </a:lnTo>
                  <a:lnTo>
                    <a:pt x="492" y="470"/>
                  </a:lnTo>
                  <a:lnTo>
                    <a:pt x="490" y="470"/>
                  </a:lnTo>
                  <a:lnTo>
                    <a:pt x="488" y="470"/>
                  </a:lnTo>
                  <a:lnTo>
                    <a:pt x="490" y="470"/>
                  </a:lnTo>
                  <a:lnTo>
                    <a:pt x="488" y="470"/>
                  </a:lnTo>
                  <a:lnTo>
                    <a:pt x="488" y="472"/>
                  </a:lnTo>
                  <a:lnTo>
                    <a:pt x="486" y="472"/>
                  </a:lnTo>
                  <a:lnTo>
                    <a:pt x="484" y="472"/>
                  </a:lnTo>
                  <a:lnTo>
                    <a:pt x="484" y="472"/>
                  </a:lnTo>
                  <a:lnTo>
                    <a:pt x="482" y="472"/>
                  </a:lnTo>
                  <a:lnTo>
                    <a:pt x="480" y="472"/>
                  </a:lnTo>
                  <a:lnTo>
                    <a:pt x="478" y="472"/>
                  </a:lnTo>
                  <a:lnTo>
                    <a:pt x="478" y="474"/>
                  </a:lnTo>
                  <a:lnTo>
                    <a:pt x="476" y="474"/>
                  </a:lnTo>
                  <a:lnTo>
                    <a:pt x="474" y="474"/>
                  </a:lnTo>
                  <a:lnTo>
                    <a:pt x="476" y="474"/>
                  </a:lnTo>
                  <a:lnTo>
                    <a:pt x="476" y="472"/>
                  </a:lnTo>
                  <a:lnTo>
                    <a:pt x="474" y="474"/>
                  </a:lnTo>
                  <a:lnTo>
                    <a:pt x="474" y="472"/>
                  </a:lnTo>
                  <a:lnTo>
                    <a:pt x="476" y="472"/>
                  </a:lnTo>
                  <a:lnTo>
                    <a:pt x="476" y="472"/>
                  </a:lnTo>
                  <a:lnTo>
                    <a:pt x="474" y="472"/>
                  </a:lnTo>
                  <a:lnTo>
                    <a:pt x="476" y="472"/>
                  </a:lnTo>
                  <a:lnTo>
                    <a:pt x="476" y="470"/>
                  </a:lnTo>
                  <a:lnTo>
                    <a:pt x="476" y="472"/>
                  </a:lnTo>
                  <a:lnTo>
                    <a:pt x="476" y="470"/>
                  </a:lnTo>
                  <a:lnTo>
                    <a:pt x="478" y="470"/>
                  </a:lnTo>
                  <a:lnTo>
                    <a:pt x="478" y="468"/>
                  </a:lnTo>
                  <a:lnTo>
                    <a:pt x="478" y="466"/>
                  </a:lnTo>
                  <a:lnTo>
                    <a:pt x="480" y="466"/>
                  </a:lnTo>
                  <a:lnTo>
                    <a:pt x="478" y="466"/>
                  </a:lnTo>
                  <a:lnTo>
                    <a:pt x="476" y="466"/>
                  </a:lnTo>
                  <a:lnTo>
                    <a:pt x="476" y="468"/>
                  </a:lnTo>
                  <a:lnTo>
                    <a:pt x="476" y="470"/>
                  </a:lnTo>
                  <a:lnTo>
                    <a:pt x="476" y="468"/>
                  </a:lnTo>
                  <a:lnTo>
                    <a:pt x="476" y="470"/>
                  </a:lnTo>
                  <a:lnTo>
                    <a:pt x="476" y="468"/>
                  </a:lnTo>
                  <a:lnTo>
                    <a:pt x="476" y="470"/>
                  </a:lnTo>
                  <a:lnTo>
                    <a:pt x="476" y="468"/>
                  </a:lnTo>
                  <a:lnTo>
                    <a:pt x="476" y="470"/>
                  </a:lnTo>
                  <a:lnTo>
                    <a:pt x="476" y="468"/>
                  </a:lnTo>
                  <a:lnTo>
                    <a:pt x="476" y="470"/>
                  </a:lnTo>
                  <a:lnTo>
                    <a:pt x="474" y="470"/>
                  </a:lnTo>
                  <a:lnTo>
                    <a:pt x="472" y="470"/>
                  </a:lnTo>
                  <a:lnTo>
                    <a:pt x="474" y="470"/>
                  </a:lnTo>
                  <a:lnTo>
                    <a:pt x="474" y="468"/>
                  </a:lnTo>
                  <a:lnTo>
                    <a:pt x="472" y="468"/>
                  </a:lnTo>
                  <a:lnTo>
                    <a:pt x="474" y="468"/>
                  </a:lnTo>
                  <a:lnTo>
                    <a:pt x="474" y="470"/>
                  </a:lnTo>
                  <a:lnTo>
                    <a:pt x="472" y="470"/>
                  </a:lnTo>
                  <a:lnTo>
                    <a:pt x="472" y="472"/>
                  </a:lnTo>
                  <a:lnTo>
                    <a:pt x="470" y="472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66" y="470"/>
                  </a:lnTo>
                  <a:lnTo>
                    <a:pt x="470" y="470"/>
                  </a:lnTo>
                  <a:lnTo>
                    <a:pt x="466" y="470"/>
                  </a:lnTo>
                  <a:lnTo>
                    <a:pt x="466" y="468"/>
                  </a:lnTo>
                  <a:lnTo>
                    <a:pt x="468" y="468"/>
                  </a:lnTo>
                  <a:lnTo>
                    <a:pt x="466" y="468"/>
                  </a:lnTo>
                  <a:lnTo>
                    <a:pt x="468" y="468"/>
                  </a:lnTo>
                  <a:lnTo>
                    <a:pt x="468" y="466"/>
                  </a:lnTo>
                  <a:lnTo>
                    <a:pt x="466" y="466"/>
                  </a:lnTo>
                  <a:lnTo>
                    <a:pt x="466" y="468"/>
                  </a:lnTo>
                  <a:lnTo>
                    <a:pt x="464" y="468"/>
                  </a:lnTo>
                  <a:lnTo>
                    <a:pt x="464" y="466"/>
                  </a:lnTo>
                  <a:lnTo>
                    <a:pt x="464" y="468"/>
                  </a:lnTo>
                  <a:lnTo>
                    <a:pt x="464" y="466"/>
                  </a:lnTo>
                  <a:lnTo>
                    <a:pt x="466" y="466"/>
                  </a:lnTo>
                  <a:lnTo>
                    <a:pt x="464" y="466"/>
                  </a:lnTo>
                  <a:lnTo>
                    <a:pt x="464" y="464"/>
                  </a:lnTo>
                  <a:lnTo>
                    <a:pt x="464" y="466"/>
                  </a:lnTo>
                  <a:lnTo>
                    <a:pt x="464" y="464"/>
                  </a:lnTo>
                  <a:lnTo>
                    <a:pt x="466" y="464"/>
                  </a:lnTo>
                  <a:lnTo>
                    <a:pt x="464" y="464"/>
                  </a:lnTo>
                  <a:lnTo>
                    <a:pt x="464" y="466"/>
                  </a:lnTo>
                  <a:lnTo>
                    <a:pt x="464" y="468"/>
                  </a:lnTo>
                  <a:lnTo>
                    <a:pt x="466" y="468"/>
                  </a:lnTo>
                  <a:lnTo>
                    <a:pt x="466" y="466"/>
                  </a:lnTo>
                  <a:lnTo>
                    <a:pt x="466" y="468"/>
                  </a:lnTo>
                  <a:lnTo>
                    <a:pt x="466" y="470"/>
                  </a:lnTo>
                  <a:lnTo>
                    <a:pt x="466" y="472"/>
                  </a:lnTo>
                  <a:lnTo>
                    <a:pt x="468" y="472"/>
                  </a:lnTo>
                  <a:lnTo>
                    <a:pt x="466" y="472"/>
                  </a:lnTo>
                  <a:lnTo>
                    <a:pt x="464" y="472"/>
                  </a:lnTo>
                  <a:lnTo>
                    <a:pt x="462" y="472"/>
                  </a:lnTo>
                  <a:lnTo>
                    <a:pt x="462" y="474"/>
                  </a:lnTo>
                  <a:lnTo>
                    <a:pt x="462" y="472"/>
                  </a:lnTo>
                  <a:lnTo>
                    <a:pt x="464" y="472"/>
                  </a:lnTo>
                  <a:lnTo>
                    <a:pt x="462" y="472"/>
                  </a:lnTo>
                  <a:lnTo>
                    <a:pt x="464" y="472"/>
                  </a:lnTo>
                  <a:lnTo>
                    <a:pt x="464" y="472"/>
                  </a:lnTo>
                  <a:lnTo>
                    <a:pt x="462" y="472"/>
                  </a:lnTo>
                  <a:lnTo>
                    <a:pt x="464" y="472"/>
                  </a:lnTo>
                  <a:lnTo>
                    <a:pt x="462" y="472"/>
                  </a:lnTo>
                  <a:lnTo>
                    <a:pt x="462" y="470"/>
                  </a:lnTo>
                  <a:lnTo>
                    <a:pt x="464" y="470"/>
                  </a:lnTo>
                  <a:lnTo>
                    <a:pt x="462" y="470"/>
                  </a:lnTo>
                  <a:lnTo>
                    <a:pt x="462" y="472"/>
                  </a:lnTo>
                  <a:lnTo>
                    <a:pt x="462" y="472"/>
                  </a:lnTo>
                  <a:lnTo>
                    <a:pt x="462" y="472"/>
                  </a:lnTo>
                  <a:lnTo>
                    <a:pt x="460" y="472"/>
                  </a:lnTo>
                  <a:lnTo>
                    <a:pt x="462" y="472"/>
                  </a:lnTo>
                  <a:lnTo>
                    <a:pt x="460" y="472"/>
                  </a:lnTo>
                  <a:lnTo>
                    <a:pt x="460" y="470"/>
                  </a:lnTo>
                  <a:lnTo>
                    <a:pt x="460" y="468"/>
                  </a:lnTo>
                  <a:lnTo>
                    <a:pt x="460" y="470"/>
                  </a:lnTo>
                  <a:lnTo>
                    <a:pt x="460" y="472"/>
                  </a:lnTo>
                  <a:lnTo>
                    <a:pt x="458" y="470"/>
                  </a:lnTo>
                  <a:lnTo>
                    <a:pt x="458" y="472"/>
                  </a:lnTo>
                  <a:lnTo>
                    <a:pt x="458" y="470"/>
                  </a:lnTo>
                  <a:lnTo>
                    <a:pt x="456" y="470"/>
                  </a:lnTo>
                  <a:lnTo>
                    <a:pt x="458" y="470"/>
                  </a:lnTo>
                  <a:lnTo>
                    <a:pt x="458" y="468"/>
                  </a:lnTo>
                  <a:lnTo>
                    <a:pt x="458" y="466"/>
                  </a:lnTo>
                  <a:lnTo>
                    <a:pt x="458" y="468"/>
                  </a:lnTo>
                  <a:lnTo>
                    <a:pt x="456" y="468"/>
                  </a:lnTo>
                  <a:lnTo>
                    <a:pt x="458" y="468"/>
                  </a:lnTo>
                  <a:lnTo>
                    <a:pt x="458" y="466"/>
                  </a:lnTo>
                  <a:lnTo>
                    <a:pt x="456" y="466"/>
                  </a:lnTo>
                  <a:lnTo>
                    <a:pt x="454" y="466"/>
                  </a:lnTo>
                  <a:lnTo>
                    <a:pt x="452" y="468"/>
                  </a:lnTo>
                  <a:lnTo>
                    <a:pt x="454" y="468"/>
                  </a:lnTo>
                  <a:lnTo>
                    <a:pt x="454" y="470"/>
                  </a:lnTo>
                  <a:lnTo>
                    <a:pt x="456" y="470"/>
                  </a:lnTo>
                  <a:lnTo>
                    <a:pt x="456" y="472"/>
                  </a:lnTo>
                  <a:lnTo>
                    <a:pt x="454" y="472"/>
                  </a:lnTo>
                  <a:lnTo>
                    <a:pt x="454" y="472"/>
                  </a:lnTo>
                  <a:lnTo>
                    <a:pt x="454" y="474"/>
                  </a:lnTo>
                  <a:lnTo>
                    <a:pt x="454" y="472"/>
                  </a:lnTo>
                  <a:lnTo>
                    <a:pt x="454" y="474"/>
                  </a:lnTo>
                  <a:lnTo>
                    <a:pt x="456" y="472"/>
                  </a:lnTo>
                  <a:lnTo>
                    <a:pt x="456" y="474"/>
                  </a:lnTo>
                  <a:lnTo>
                    <a:pt x="456" y="472"/>
                  </a:lnTo>
                  <a:lnTo>
                    <a:pt x="456" y="474"/>
                  </a:lnTo>
                  <a:lnTo>
                    <a:pt x="456" y="472"/>
                  </a:lnTo>
                  <a:lnTo>
                    <a:pt x="454" y="472"/>
                  </a:lnTo>
                  <a:lnTo>
                    <a:pt x="456" y="472"/>
                  </a:lnTo>
                  <a:lnTo>
                    <a:pt x="458" y="472"/>
                  </a:lnTo>
                  <a:lnTo>
                    <a:pt x="458" y="474"/>
                  </a:lnTo>
                  <a:lnTo>
                    <a:pt x="460" y="474"/>
                  </a:lnTo>
                  <a:lnTo>
                    <a:pt x="460" y="476"/>
                  </a:lnTo>
                  <a:lnTo>
                    <a:pt x="462" y="476"/>
                  </a:lnTo>
                  <a:lnTo>
                    <a:pt x="462" y="478"/>
                  </a:lnTo>
                  <a:lnTo>
                    <a:pt x="460" y="478"/>
                  </a:lnTo>
                  <a:lnTo>
                    <a:pt x="460" y="476"/>
                  </a:lnTo>
                  <a:lnTo>
                    <a:pt x="460" y="478"/>
                  </a:lnTo>
                  <a:lnTo>
                    <a:pt x="460" y="476"/>
                  </a:lnTo>
                  <a:lnTo>
                    <a:pt x="460" y="478"/>
                  </a:lnTo>
                  <a:lnTo>
                    <a:pt x="460" y="476"/>
                  </a:lnTo>
                  <a:lnTo>
                    <a:pt x="460" y="478"/>
                  </a:lnTo>
                  <a:lnTo>
                    <a:pt x="460" y="476"/>
                  </a:lnTo>
                  <a:lnTo>
                    <a:pt x="460" y="478"/>
                  </a:lnTo>
                  <a:lnTo>
                    <a:pt x="460" y="476"/>
                  </a:lnTo>
                  <a:lnTo>
                    <a:pt x="460" y="478"/>
                  </a:lnTo>
                  <a:lnTo>
                    <a:pt x="458" y="478"/>
                  </a:lnTo>
                  <a:lnTo>
                    <a:pt x="456" y="478"/>
                  </a:lnTo>
                  <a:lnTo>
                    <a:pt x="458" y="478"/>
                  </a:lnTo>
                  <a:lnTo>
                    <a:pt x="458" y="480"/>
                  </a:lnTo>
                  <a:lnTo>
                    <a:pt x="456" y="480"/>
                  </a:lnTo>
                  <a:lnTo>
                    <a:pt x="458" y="480"/>
                  </a:lnTo>
                  <a:lnTo>
                    <a:pt x="458" y="478"/>
                  </a:lnTo>
                  <a:lnTo>
                    <a:pt x="458" y="480"/>
                  </a:lnTo>
                  <a:lnTo>
                    <a:pt x="460" y="480"/>
                  </a:lnTo>
                  <a:lnTo>
                    <a:pt x="458" y="480"/>
                  </a:lnTo>
                  <a:lnTo>
                    <a:pt x="460" y="480"/>
                  </a:lnTo>
                  <a:lnTo>
                    <a:pt x="460" y="478"/>
                  </a:lnTo>
                  <a:lnTo>
                    <a:pt x="462" y="478"/>
                  </a:lnTo>
                  <a:lnTo>
                    <a:pt x="460" y="478"/>
                  </a:lnTo>
                  <a:lnTo>
                    <a:pt x="462" y="478"/>
                  </a:lnTo>
                  <a:lnTo>
                    <a:pt x="464" y="478"/>
                  </a:lnTo>
                  <a:lnTo>
                    <a:pt x="464" y="480"/>
                  </a:lnTo>
                  <a:lnTo>
                    <a:pt x="464" y="478"/>
                  </a:lnTo>
                  <a:lnTo>
                    <a:pt x="462" y="478"/>
                  </a:lnTo>
                  <a:lnTo>
                    <a:pt x="462" y="480"/>
                  </a:lnTo>
                  <a:lnTo>
                    <a:pt x="462" y="478"/>
                  </a:lnTo>
                  <a:lnTo>
                    <a:pt x="464" y="480"/>
                  </a:lnTo>
                  <a:lnTo>
                    <a:pt x="462" y="480"/>
                  </a:lnTo>
                  <a:lnTo>
                    <a:pt x="464" y="480"/>
                  </a:lnTo>
                  <a:lnTo>
                    <a:pt x="464" y="478"/>
                  </a:lnTo>
                  <a:lnTo>
                    <a:pt x="464" y="480"/>
                  </a:lnTo>
                  <a:lnTo>
                    <a:pt x="466" y="480"/>
                  </a:lnTo>
                  <a:lnTo>
                    <a:pt x="466" y="482"/>
                  </a:lnTo>
                  <a:lnTo>
                    <a:pt x="464" y="482"/>
                  </a:lnTo>
                  <a:lnTo>
                    <a:pt x="462" y="482"/>
                  </a:lnTo>
                  <a:lnTo>
                    <a:pt x="460" y="484"/>
                  </a:lnTo>
                  <a:lnTo>
                    <a:pt x="458" y="484"/>
                  </a:lnTo>
                  <a:lnTo>
                    <a:pt x="456" y="484"/>
                  </a:lnTo>
                  <a:lnTo>
                    <a:pt x="456" y="486"/>
                  </a:lnTo>
                  <a:lnTo>
                    <a:pt x="454" y="486"/>
                  </a:lnTo>
                  <a:lnTo>
                    <a:pt x="452" y="486"/>
                  </a:lnTo>
                  <a:lnTo>
                    <a:pt x="454" y="486"/>
                  </a:lnTo>
                  <a:lnTo>
                    <a:pt x="452" y="486"/>
                  </a:lnTo>
                  <a:lnTo>
                    <a:pt x="452" y="484"/>
                  </a:lnTo>
                  <a:lnTo>
                    <a:pt x="452" y="486"/>
                  </a:lnTo>
                  <a:lnTo>
                    <a:pt x="452" y="488"/>
                  </a:lnTo>
                  <a:lnTo>
                    <a:pt x="450" y="488"/>
                  </a:lnTo>
                  <a:lnTo>
                    <a:pt x="450" y="486"/>
                  </a:lnTo>
                  <a:lnTo>
                    <a:pt x="452" y="486"/>
                  </a:lnTo>
                  <a:lnTo>
                    <a:pt x="450" y="486"/>
                  </a:lnTo>
                  <a:lnTo>
                    <a:pt x="448" y="486"/>
                  </a:lnTo>
                  <a:lnTo>
                    <a:pt x="450" y="486"/>
                  </a:lnTo>
                  <a:lnTo>
                    <a:pt x="450" y="484"/>
                  </a:lnTo>
                  <a:lnTo>
                    <a:pt x="448" y="484"/>
                  </a:lnTo>
                  <a:lnTo>
                    <a:pt x="450" y="484"/>
                  </a:lnTo>
                  <a:lnTo>
                    <a:pt x="450" y="482"/>
                  </a:lnTo>
                  <a:lnTo>
                    <a:pt x="448" y="482"/>
                  </a:lnTo>
                  <a:lnTo>
                    <a:pt x="448" y="482"/>
                  </a:lnTo>
                  <a:lnTo>
                    <a:pt x="448" y="480"/>
                  </a:lnTo>
                  <a:lnTo>
                    <a:pt x="448" y="478"/>
                  </a:lnTo>
                  <a:lnTo>
                    <a:pt x="446" y="478"/>
                  </a:lnTo>
                  <a:lnTo>
                    <a:pt x="446" y="480"/>
                  </a:lnTo>
                  <a:lnTo>
                    <a:pt x="448" y="480"/>
                  </a:lnTo>
                  <a:lnTo>
                    <a:pt x="448" y="482"/>
                  </a:lnTo>
                  <a:lnTo>
                    <a:pt x="446" y="482"/>
                  </a:lnTo>
                  <a:lnTo>
                    <a:pt x="446" y="480"/>
                  </a:lnTo>
                  <a:lnTo>
                    <a:pt x="444" y="480"/>
                  </a:lnTo>
                  <a:lnTo>
                    <a:pt x="444" y="482"/>
                  </a:lnTo>
                  <a:lnTo>
                    <a:pt x="444" y="484"/>
                  </a:lnTo>
                  <a:lnTo>
                    <a:pt x="446" y="484"/>
                  </a:lnTo>
                  <a:lnTo>
                    <a:pt x="446" y="486"/>
                  </a:lnTo>
                  <a:lnTo>
                    <a:pt x="446" y="488"/>
                  </a:lnTo>
                  <a:lnTo>
                    <a:pt x="446" y="490"/>
                  </a:lnTo>
                  <a:lnTo>
                    <a:pt x="446" y="492"/>
                  </a:lnTo>
                  <a:lnTo>
                    <a:pt x="444" y="492"/>
                  </a:lnTo>
                  <a:lnTo>
                    <a:pt x="444" y="494"/>
                  </a:lnTo>
                  <a:lnTo>
                    <a:pt x="442" y="494"/>
                  </a:lnTo>
                  <a:lnTo>
                    <a:pt x="442" y="496"/>
                  </a:lnTo>
                  <a:lnTo>
                    <a:pt x="440" y="496"/>
                  </a:lnTo>
                  <a:lnTo>
                    <a:pt x="440" y="498"/>
                  </a:lnTo>
                  <a:lnTo>
                    <a:pt x="438" y="498"/>
                  </a:lnTo>
                  <a:lnTo>
                    <a:pt x="440" y="498"/>
                  </a:lnTo>
                  <a:lnTo>
                    <a:pt x="440" y="496"/>
                  </a:lnTo>
                  <a:lnTo>
                    <a:pt x="440" y="498"/>
                  </a:lnTo>
                  <a:lnTo>
                    <a:pt x="438" y="498"/>
                  </a:lnTo>
                  <a:lnTo>
                    <a:pt x="436" y="498"/>
                  </a:lnTo>
                  <a:lnTo>
                    <a:pt x="438" y="498"/>
                  </a:lnTo>
                  <a:lnTo>
                    <a:pt x="438" y="496"/>
                  </a:lnTo>
                  <a:lnTo>
                    <a:pt x="438" y="494"/>
                  </a:lnTo>
                  <a:lnTo>
                    <a:pt x="438" y="492"/>
                  </a:lnTo>
                  <a:lnTo>
                    <a:pt x="440" y="490"/>
                  </a:lnTo>
                  <a:lnTo>
                    <a:pt x="438" y="490"/>
                  </a:lnTo>
                  <a:lnTo>
                    <a:pt x="438" y="492"/>
                  </a:lnTo>
                  <a:lnTo>
                    <a:pt x="436" y="492"/>
                  </a:lnTo>
                  <a:lnTo>
                    <a:pt x="434" y="492"/>
                  </a:lnTo>
                  <a:lnTo>
                    <a:pt x="436" y="492"/>
                  </a:lnTo>
                  <a:lnTo>
                    <a:pt x="438" y="494"/>
                  </a:lnTo>
                  <a:lnTo>
                    <a:pt x="436" y="494"/>
                  </a:lnTo>
                  <a:lnTo>
                    <a:pt x="436" y="496"/>
                  </a:lnTo>
                  <a:lnTo>
                    <a:pt x="436" y="498"/>
                  </a:lnTo>
                  <a:lnTo>
                    <a:pt x="434" y="498"/>
                  </a:lnTo>
                  <a:lnTo>
                    <a:pt x="434" y="496"/>
                  </a:lnTo>
                  <a:lnTo>
                    <a:pt x="434" y="494"/>
                  </a:lnTo>
                  <a:lnTo>
                    <a:pt x="434" y="492"/>
                  </a:lnTo>
                  <a:lnTo>
                    <a:pt x="434" y="494"/>
                  </a:lnTo>
                  <a:lnTo>
                    <a:pt x="432" y="494"/>
                  </a:lnTo>
                  <a:lnTo>
                    <a:pt x="432" y="492"/>
                  </a:lnTo>
                  <a:lnTo>
                    <a:pt x="432" y="494"/>
                  </a:lnTo>
                  <a:lnTo>
                    <a:pt x="434" y="494"/>
                  </a:lnTo>
                  <a:lnTo>
                    <a:pt x="432" y="494"/>
                  </a:lnTo>
                  <a:lnTo>
                    <a:pt x="430" y="494"/>
                  </a:lnTo>
                  <a:lnTo>
                    <a:pt x="430" y="496"/>
                  </a:lnTo>
                  <a:lnTo>
                    <a:pt x="428" y="496"/>
                  </a:lnTo>
                  <a:lnTo>
                    <a:pt x="428" y="494"/>
                  </a:lnTo>
                  <a:lnTo>
                    <a:pt x="428" y="496"/>
                  </a:lnTo>
                  <a:lnTo>
                    <a:pt x="426" y="496"/>
                  </a:lnTo>
                  <a:lnTo>
                    <a:pt x="428" y="496"/>
                  </a:lnTo>
                  <a:lnTo>
                    <a:pt x="428" y="494"/>
                  </a:lnTo>
                  <a:lnTo>
                    <a:pt x="426" y="494"/>
                  </a:lnTo>
                  <a:lnTo>
                    <a:pt x="424" y="494"/>
                  </a:lnTo>
                  <a:lnTo>
                    <a:pt x="424" y="496"/>
                  </a:lnTo>
                  <a:lnTo>
                    <a:pt x="426" y="496"/>
                  </a:lnTo>
                  <a:lnTo>
                    <a:pt x="426" y="498"/>
                  </a:lnTo>
                  <a:lnTo>
                    <a:pt x="426" y="496"/>
                  </a:lnTo>
                  <a:lnTo>
                    <a:pt x="426" y="498"/>
                  </a:lnTo>
                  <a:lnTo>
                    <a:pt x="426" y="496"/>
                  </a:lnTo>
                  <a:lnTo>
                    <a:pt x="426" y="498"/>
                  </a:lnTo>
                  <a:lnTo>
                    <a:pt x="424" y="498"/>
                  </a:lnTo>
                  <a:lnTo>
                    <a:pt x="422" y="498"/>
                  </a:lnTo>
                  <a:lnTo>
                    <a:pt x="422" y="500"/>
                  </a:lnTo>
                  <a:lnTo>
                    <a:pt x="420" y="500"/>
                  </a:lnTo>
                  <a:lnTo>
                    <a:pt x="422" y="500"/>
                  </a:lnTo>
                  <a:lnTo>
                    <a:pt x="424" y="500"/>
                  </a:lnTo>
                  <a:lnTo>
                    <a:pt x="424" y="502"/>
                  </a:lnTo>
                  <a:lnTo>
                    <a:pt x="426" y="502"/>
                  </a:lnTo>
                  <a:lnTo>
                    <a:pt x="426" y="504"/>
                  </a:lnTo>
                  <a:lnTo>
                    <a:pt x="424" y="504"/>
                  </a:lnTo>
                  <a:lnTo>
                    <a:pt x="424" y="506"/>
                  </a:lnTo>
                  <a:lnTo>
                    <a:pt x="422" y="504"/>
                  </a:lnTo>
                  <a:lnTo>
                    <a:pt x="424" y="506"/>
                  </a:lnTo>
                  <a:lnTo>
                    <a:pt x="424" y="504"/>
                  </a:lnTo>
                  <a:lnTo>
                    <a:pt x="426" y="506"/>
                  </a:lnTo>
                  <a:lnTo>
                    <a:pt x="426" y="504"/>
                  </a:lnTo>
                  <a:lnTo>
                    <a:pt x="426" y="502"/>
                  </a:lnTo>
                  <a:lnTo>
                    <a:pt x="428" y="502"/>
                  </a:lnTo>
                  <a:lnTo>
                    <a:pt x="428" y="504"/>
                  </a:lnTo>
                  <a:lnTo>
                    <a:pt x="428" y="502"/>
                  </a:lnTo>
                  <a:lnTo>
                    <a:pt x="426" y="502"/>
                  </a:lnTo>
                  <a:lnTo>
                    <a:pt x="428" y="502"/>
                  </a:lnTo>
                  <a:lnTo>
                    <a:pt x="428" y="500"/>
                  </a:lnTo>
                  <a:lnTo>
                    <a:pt x="430" y="500"/>
                  </a:lnTo>
                  <a:lnTo>
                    <a:pt x="428" y="500"/>
                  </a:lnTo>
                  <a:lnTo>
                    <a:pt x="430" y="500"/>
                  </a:lnTo>
                  <a:lnTo>
                    <a:pt x="432" y="500"/>
                  </a:lnTo>
                  <a:lnTo>
                    <a:pt x="432" y="498"/>
                  </a:lnTo>
                  <a:lnTo>
                    <a:pt x="434" y="498"/>
                  </a:lnTo>
                  <a:lnTo>
                    <a:pt x="432" y="498"/>
                  </a:lnTo>
                  <a:lnTo>
                    <a:pt x="434" y="498"/>
                  </a:lnTo>
                  <a:lnTo>
                    <a:pt x="432" y="498"/>
                  </a:lnTo>
                  <a:lnTo>
                    <a:pt x="434" y="498"/>
                  </a:lnTo>
                  <a:lnTo>
                    <a:pt x="432" y="498"/>
                  </a:lnTo>
                  <a:lnTo>
                    <a:pt x="434" y="498"/>
                  </a:lnTo>
                  <a:lnTo>
                    <a:pt x="432" y="498"/>
                  </a:lnTo>
                  <a:lnTo>
                    <a:pt x="434" y="498"/>
                  </a:lnTo>
                  <a:lnTo>
                    <a:pt x="434" y="500"/>
                  </a:lnTo>
                  <a:lnTo>
                    <a:pt x="432" y="500"/>
                  </a:lnTo>
                  <a:lnTo>
                    <a:pt x="432" y="502"/>
                  </a:lnTo>
                  <a:lnTo>
                    <a:pt x="432" y="504"/>
                  </a:lnTo>
                  <a:lnTo>
                    <a:pt x="432" y="502"/>
                  </a:lnTo>
                  <a:lnTo>
                    <a:pt x="432" y="504"/>
                  </a:lnTo>
                  <a:lnTo>
                    <a:pt x="432" y="502"/>
                  </a:lnTo>
                  <a:lnTo>
                    <a:pt x="432" y="504"/>
                  </a:lnTo>
                  <a:lnTo>
                    <a:pt x="430" y="504"/>
                  </a:lnTo>
                  <a:lnTo>
                    <a:pt x="430" y="506"/>
                  </a:lnTo>
                  <a:lnTo>
                    <a:pt x="430" y="504"/>
                  </a:lnTo>
                  <a:lnTo>
                    <a:pt x="430" y="506"/>
                  </a:lnTo>
                  <a:lnTo>
                    <a:pt x="428" y="506"/>
                  </a:lnTo>
                  <a:lnTo>
                    <a:pt x="428" y="508"/>
                  </a:lnTo>
                  <a:lnTo>
                    <a:pt x="428" y="506"/>
                  </a:lnTo>
                  <a:lnTo>
                    <a:pt x="428" y="508"/>
                  </a:lnTo>
                  <a:lnTo>
                    <a:pt x="428" y="510"/>
                  </a:lnTo>
                  <a:lnTo>
                    <a:pt x="426" y="510"/>
                  </a:lnTo>
                  <a:lnTo>
                    <a:pt x="428" y="510"/>
                  </a:lnTo>
                  <a:lnTo>
                    <a:pt x="428" y="508"/>
                  </a:lnTo>
                  <a:lnTo>
                    <a:pt x="428" y="510"/>
                  </a:lnTo>
                  <a:lnTo>
                    <a:pt x="426" y="510"/>
                  </a:lnTo>
                  <a:lnTo>
                    <a:pt x="426" y="508"/>
                  </a:lnTo>
                  <a:lnTo>
                    <a:pt x="424" y="508"/>
                  </a:lnTo>
                  <a:lnTo>
                    <a:pt x="426" y="508"/>
                  </a:lnTo>
                  <a:lnTo>
                    <a:pt x="426" y="510"/>
                  </a:lnTo>
                  <a:lnTo>
                    <a:pt x="426" y="512"/>
                  </a:lnTo>
                  <a:lnTo>
                    <a:pt x="426" y="510"/>
                  </a:lnTo>
                  <a:lnTo>
                    <a:pt x="426" y="512"/>
                  </a:lnTo>
                  <a:lnTo>
                    <a:pt x="426" y="510"/>
                  </a:lnTo>
                  <a:lnTo>
                    <a:pt x="426" y="512"/>
                  </a:lnTo>
                  <a:lnTo>
                    <a:pt x="426" y="510"/>
                  </a:lnTo>
                  <a:lnTo>
                    <a:pt x="426" y="512"/>
                  </a:lnTo>
                  <a:lnTo>
                    <a:pt x="424" y="512"/>
                  </a:lnTo>
                  <a:lnTo>
                    <a:pt x="426" y="512"/>
                  </a:lnTo>
                  <a:lnTo>
                    <a:pt x="424" y="512"/>
                  </a:lnTo>
                  <a:lnTo>
                    <a:pt x="424" y="514"/>
                  </a:lnTo>
                  <a:lnTo>
                    <a:pt x="422" y="514"/>
                  </a:lnTo>
                  <a:lnTo>
                    <a:pt x="424" y="514"/>
                  </a:lnTo>
                  <a:lnTo>
                    <a:pt x="422" y="514"/>
                  </a:lnTo>
                  <a:lnTo>
                    <a:pt x="422" y="516"/>
                  </a:lnTo>
                  <a:lnTo>
                    <a:pt x="422" y="514"/>
                  </a:lnTo>
                  <a:lnTo>
                    <a:pt x="422" y="516"/>
                  </a:lnTo>
                  <a:lnTo>
                    <a:pt x="422" y="514"/>
                  </a:lnTo>
                  <a:lnTo>
                    <a:pt x="420" y="514"/>
                  </a:lnTo>
                  <a:lnTo>
                    <a:pt x="422" y="514"/>
                  </a:lnTo>
                  <a:lnTo>
                    <a:pt x="422" y="512"/>
                  </a:lnTo>
                  <a:lnTo>
                    <a:pt x="422" y="514"/>
                  </a:lnTo>
                  <a:lnTo>
                    <a:pt x="420" y="514"/>
                  </a:lnTo>
                  <a:lnTo>
                    <a:pt x="420" y="512"/>
                  </a:lnTo>
                  <a:lnTo>
                    <a:pt x="420" y="514"/>
                  </a:lnTo>
                  <a:lnTo>
                    <a:pt x="420" y="512"/>
                  </a:lnTo>
                  <a:lnTo>
                    <a:pt x="418" y="512"/>
                  </a:lnTo>
                  <a:lnTo>
                    <a:pt x="416" y="512"/>
                  </a:lnTo>
                  <a:lnTo>
                    <a:pt x="414" y="512"/>
                  </a:lnTo>
                  <a:lnTo>
                    <a:pt x="416" y="512"/>
                  </a:lnTo>
                  <a:lnTo>
                    <a:pt x="414" y="512"/>
                  </a:lnTo>
                  <a:lnTo>
                    <a:pt x="416" y="512"/>
                  </a:lnTo>
                  <a:lnTo>
                    <a:pt x="416" y="510"/>
                  </a:lnTo>
                  <a:lnTo>
                    <a:pt x="414" y="510"/>
                  </a:lnTo>
                  <a:lnTo>
                    <a:pt x="414" y="512"/>
                  </a:lnTo>
                  <a:lnTo>
                    <a:pt x="414" y="510"/>
                  </a:lnTo>
                  <a:lnTo>
                    <a:pt x="414" y="512"/>
                  </a:lnTo>
                  <a:lnTo>
                    <a:pt x="412" y="510"/>
                  </a:lnTo>
                  <a:lnTo>
                    <a:pt x="412" y="512"/>
                  </a:lnTo>
                  <a:lnTo>
                    <a:pt x="410" y="512"/>
                  </a:lnTo>
                  <a:lnTo>
                    <a:pt x="410" y="510"/>
                  </a:lnTo>
                  <a:lnTo>
                    <a:pt x="410" y="512"/>
                  </a:lnTo>
                  <a:lnTo>
                    <a:pt x="410" y="510"/>
                  </a:lnTo>
                  <a:lnTo>
                    <a:pt x="410" y="512"/>
                  </a:lnTo>
                  <a:lnTo>
                    <a:pt x="410" y="510"/>
                  </a:lnTo>
                  <a:lnTo>
                    <a:pt x="408" y="510"/>
                  </a:lnTo>
                  <a:lnTo>
                    <a:pt x="408" y="512"/>
                  </a:lnTo>
                  <a:lnTo>
                    <a:pt x="408" y="510"/>
                  </a:lnTo>
                  <a:lnTo>
                    <a:pt x="408" y="512"/>
                  </a:lnTo>
                  <a:lnTo>
                    <a:pt x="408" y="510"/>
                  </a:lnTo>
                  <a:lnTo>
                    <a:pt x="406" y="510"/>
                  </a:lnTo>
                  <a:lnTo>
                    <a:pt x="404" y="510"/>
                  </a:lnTo>
                  <a:lnTo>
                    <a:pt x="404" y="512"/>
                  </a:lnTo>
                  <a:lnTo>
                    <a:pt x="406" y="512"/>
                  </a:lnTo>
                  <a:lnTo>
                    <a:pt x="408" y="512"/>
                  </a:lnTo>
                  <a:lnTo>
                    <a:pt x="406" y="512"/>
                  </a:lnTo>
                  <a:lnTo>
                    <a:pt x="408" y="512"/>
                  </a:lnTo>
                  <a:lnTo>
                    <a:pt x="408" y="514"/>
                  </a:lnTo>
                  <a:lnTo>
                    <a:pt x="410" y="514"/>
                  </a:lnTo>
                  <a:lnTo>
                    <a:pt x="412" y="514"/>
                  </a:lnTo>
                  <a:lnTo>
                    <a:pt x="410" y="514"/>
                  </a:lnTo>
                  <a:lnTo>
                    <a:pt x="408" y="514"/>
                  </a:lnTo>
                  <a:lnTo>
                    <a:pt x="406" y="514"/>
                  </a:lnTo>
                  <a:lnTo>
                    <a:pt x="406" y="512"/>
                  </a:lnTo>
                  <a:lnTo>
                    <a:pt x="406" y="514"/>
                  </a:lnTo>
                  <a:lnTo>
                    <a:pt x="408" y="514"/>
                  </a:lnTo>
                  <a:lnTo>
                    <a:pt x="410" y="514"/>
                  </a:lnTo>
                  <a:lnTo>
                    <a:pt x="412" y="514"/>
                  </a:lnTo>
                  <a:lnTo>
                    <a:pt x="412" y="516"/>
                  </a:lnTo>
                  <a:lnTo>
                    <a:pt x="412" y="518"/>
                  </a:lnTo>
                  <a:lnTo>
                    <a:pt x="414" y="520"/>
                  </a:lnTo>
                  <a:lnTo>
                    <a:pt x="416" y="520"/>
                  </a:lnTo>
                  <a:lnTo>
                    <a:pt x="416" y="520"/>
                  </a:lnTo>
                  <a:lnTo>
                    <a:pt x="418" y="520"/>
                  </a:lnTo>
                  <a:lnTo>
                    <a:pt x="420" y="520"/>
                  </a:lnTo>
                  <a:lnTo>
                    <a:pt x="418" y="520"/>
                  </a:lnTo>
                  <a:lnTo>
                    <a:pt x="418" y="522"/>
                  </a:lnTo>
                  <a:lnTo>
                    <a:pt x="418" y="524"/>
                  </a:lnTo>
                  <a:lnTo>
                    <a:pt x="416" y="524"/>
                  </a:lnTo>
                  <a:lnTo>
                    <a:pt x="416" y="526"/>
                  </a:lnTo>
                  <a:lnTo>
                    <a:pt x="416" y="528"/>
                  </a:lnTo>
                  <a:lnTo>
                    <a:pt x="414" y="528"/>
                  </a:lnTo>
                  <a:lnTo>
                    <a:pt x="414" y="530"/>
                  </a:lnTo>
                  <a:lnTo>
                    <a:pt x="412" y="532"/>
                  </a:lnTo>
                  <a:lnTo>
                    <a:pt x="412" y="534"/>
                  </a:lnTo>
                  <a:lnTo>
                    <a:pt x="412" y="536"/>
                  </a:lnTo>
                  <a:lnTo>
                    <a:pt x="412" y="538"/>
                  </a:lnTo>
                  <a:lnTo>
                    <a:pt x="410" y="538"/>
                  </a:lnTo>
                  <a:lnTo>
                    <a:pt x="410" y="540"/>
                  </a:lnTo>
                  <a:lnTo>
                    <a:pt x="410" y="542"/>
                  </a:lnTo>
                  <a:lnTo>
                    <a:pt x="408" y="542"/>
                  </a:lnTo>
                  <a:lnTo>
                    <a:pt x="408" y="540"/>
                  </a:lnTo>
                  <a:lnTo>
                    <a:pt x="408" y="542"/>
                  </a:lnTo>
                  <a:lnTo>
                    <a:pt x="406" y="542"/>
                  </a:lnTo>
                  <a:lnTo>
                    <a:pt x="404" y="542"/>
                  </a:lnTo>
                  <a:lnTo>
                    <a:pt x="404" y="544"/>
                  </a:lnTo>
                  <a:lnTo>
                    <a:pt x="402" y="544"/>
                  </a:lnTo>
                  <a:lnTo>
                    <a:pt x="402" y="542"/>
                  </a:lnTo>
                  <a:lnTo>
                    <a:pt x="404" y="542"/>
                  </a:lnTo>
                  <a:lnTo>
                    <a:pt x="404" y="540"/>
                  </a:lnTo>
                  <a:lnTo>
                    <a:pt x="404" y="542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6" y="540"/>
                  </a:lnTo>
                  <a:lnTo>
                    <a:pt x="406" y="538"/>
                  </a:lnTo>
                  <a:lnTo>
                    <a:pt x="406" y="540"/>
                  </a:lnTo>
                  <a:lnTo>
                    <a:pt x="404" y="540"/>
                  </a:lnTo>
                  <a:lnTo>
                    <a:pt x="404" y="538"/>
                  </a:lnTo>
                  <a:lnTo>
                    <a:pt x="406" y="538"/>
                  </a:lnTo>
                  <a:lnTo>
                    <a:pt x="404" y="538"/>
                  </a:lnTo>
                  <a:lnTo>
                    <a:pt x="406" y="538"/>
                  </a:lnTo>
                  <a:lnTo>
                    <a:pt x="404" y="538"/>
                  </a:lnTo>
                  <a:lnTo>
                    <a:pt x="406" y="538"/>
                  </a:lnTo>
                  <a:lnTo>
                    <a:pt x="406" y="536"/>
                  </a:lnTo>
                  <a:lnTo>
                    <a:pt x="406" y="534"/>
                  </a:lnTo>
                  <a:lnTo>
                    <a:pt x="404" y="534"/>
                  </a:lnTo>
                  <a:lnTo>
                    <a:pt x="406" y="534"/>
                  </a:lnTo>
                  <a:lnTo>
                    <a:pt x="404" y="534"/>
                  </a:lnTo>
                  <a:lnTo>
                    <a:pt x="404" y="532"/>
                  </a:lnTo>
                  <a:lnTo>
                    <a:pt x="404" y="534"/>
                  </a:lnTo>
                  <a:lnTo>
                    <a:pt x="404" y="536"/>
                  </a:lnTo>
                  <a:lnTo>
                    <a:pt x="404" y="534"/>
                  </a:lnTo>
                  <a:lnTo>
                    <a:pt x="404" y="536"/>
                  </a:lnTo>
                  <a:lnTo>
                    <a:pt x="404" y="534"/>
                  </a:lnTo>
                  <a:lnTo>
                    <a:pt x="402" y="534"/>
                  </a:lnTo>
                  <a:lnTo>
                    <a:pt x="402" y="532"/>
                  </a:lnTo>
                  <a:lnTo>
                    <a:pt x="400" y="532"/>
                  </a:lnTo>
                  <a:lnTo>
                    <a:pt x="402" y="532"/>
                  </a:lnTo>
                  <a:lnTo>
                    <a:pt x="402" y="534"/>
                  </a:lnTo>
                  <a:lnTo>
                    <a:pt x="402" y="536"/>
                  </a:lnTo>
                  <a:lnTo>
                    <a:pt x="404" y="536"/>
                  </a:lnTo>
                  <a:lnTo>
                    <a:pt x="406" y="536"/>
                  </a:lnTo>
                  <a:lnTo>
                    <a:pt x="406" y="538"/>
                  </a:lnTo>
                  <a:lnTo>
                    <a:pt x="404" y="538"/>
                  </a:lnTo>
                  <a:lnTo>
                    <a:pt x="404" y="540"/>
                  </a:lnTo>
                  <a:lnTo>
                    <a:pt x="404" y="538"/>
                  </a:lnTo>
                  <a:lnTo>
                    <a:pt x="404" y="540"/>
                  </a:lnTo>
                  <a:lnTo>
                    <a:pt x="402" y="540"/>
                  </a:lnTo>
                  <a:lnTo>
                    <a:pt x="400" y="540"/>
                  </a:lnTo>
                  <a:lnTo>
                    <a:pt x="400" y="542"/>
                  </a:lnTo>
                  <a:lnTo>
                    <a:pt x="400" y="542"/>
                  </a:lnTo>
                  <a:lnTo>
                    <a:pt x="400" y="544"/>
                  </a:lnTo>
                  <a:lnTo>
                    <a:pt x="400" y="542"/>
                  </a:lnTo>
                  <a:lnTo>
                    <a:pt x="398" y="542"/>
                  </a:lnTo>
                  <a:lnTo>
                    <a:pt x="398" y="540"/>
                  </a:lnTo>
                  <a:lnTo>
                    <a:pt x="396" y="540"/>
                  </a:lnTo>
                  <a:lnTo>
                    <a:pt x="398" y="540"/>
                  </a:lnTo>
                  <a:lnTo>
                    <a:pt x="398" y="538"/>
                  </a:lnTo>
                  <a:lnTo>
                    <a:pt x="396" y="538"/>
                  </a:lnTo>
                  <a:lnTo>
                    <a:pt x="396" y="536"/>
                  </a:lnTo>
                  <a:lnTo>
                    <a:pt x="394" y="536"/>
                  </a:lnTo>
                  <a:lnTo>
                    <a:pt x="394" y="534"/>
                  </a:lnTo>
                  <a:lnTo>
                    <a:pt x="394" y="536"/>
                  </a:lnTo>
                  <a:lnTo>
                    <a:pt x="394" y="538"/>
                  </a:lnTo>
                  <a:lnTo>
                    <a:pt x="394" y="536"/>
                  </a:lnTo>
                  <a:lnTo>
                    <a:pt x="394" y="538"/>
                  </a:lnTo>
                  <a:lnTo>
                    <a:pt x="394" y="536"/>
                  </a:lnTo>
                  <a:lnTo>
                    <a:pt x="394" y="538"/>
                  </a:lnTo>
                  <a:lnTo>
                    <a:pt x="396" y="538"/>
                  </a:lnTo>
                  <a:lnTo>
                    <a:pt x="396" y="540"/>
                  </a:lnTo>
                  <a:lnTo>
                    <a:pt x="396" y="542"/>
                  </a:lnTo>
                  <a:lnTo>
                    <a:pt x="398" y="542"/>
                  </a:lnTo>
                  <a:lnTo>
                    <a:pt x="396" y="542"/>
                  </a:lnTo>
                  <a:lnTo>
                    <a:pt x="396" y="544"/>
                  </a:lnTo>
                  <a:lnTo>
                    <a:pt x="394" y="544"/>
                  </a:lnTo>
                  <a:lnTo>
                    <a:pt x="394" y="542"/>
                  </a:lnTo>
                  <a:lnTo>
                    <a:pt x="392" y="542"/>
                  </a:lnTo>
                  <a:lnTo>
                    <a:pt x="390" y="542"/>
                  </a:lnTo>
                  <a:lnTo>
                    <a:pt x="390" y="544"/>
                  </a:lnTo>
                  <a:lnTo>
                    <a:pt x="390" y="542"/>
                  </a:lnTo>
                  <a:lnTo>
                    <a:pt x="392" y="542"/>
                  </a:lnTo>
                  <a:lnTo>
                    <a:pt x="390" y="542"/>
                  </a:lnTo>
                  <a:lnTo>
                    <a:pt x="392" y="542"/>
                  </a:lnTo>
                  <a:lnTo>
                    <a:pt x="392" y="544"/>
                  </a:lnTo>
                  <a:lnTo>
                    <a:pt x="394" y="544"/>
                  </a:lnTo>
                  <a:lnTo>
                    <a:pt x="396" y="544"/>
                  </a:lnTo>
                  <a:lnTo>
                    <a:pt x="398" y="544"/>
                  </a:lnTo>
                  <a:lnTo>
                    <a:pt x="398" y="546"/>
                  </a:lnTo>
                  <a:lnTo>
                    <a:pt x="400" y="546"/>
                  </a:lnTo>
                  <a:lnTo>
                    <a:pt x="400" y="546"/>
                  </a:lnTo>
                  <a:lnTo>
                    <a:pt x="402" y="546"/>
                  </a:lnTo>
                  <a:lnTo>
                    <a:pt x="404" y="546"/>
                  </a:lnTo>
                  <a:lnTo>
                    <a:pt x="406" y="546"/>
                  </a:lnTo>
                  <a:lnTo>
                    <a:pt x="408" y="546"/>
                  </a:lnTo>
                  <a:lnTo>
                    <a:pt x="408" y="548"/>
                  </a:lnTo>
                  <a:lnTo>
                    <a:pt x="406" y="548"/>
                  </a:lnTo>
                  <a:lnTo>
                    <a:pt x="406" y="550"/>
                  </a:lnTo>
                  <a:lnTo>
                    <a:pt x="406" y="548"/>
                  </a:lnTo>
                  <a:lnTo>
                    <a:pt x="406" y="550"/>
                  </a:lnTo>
                  <a:lnTo>
                    <a:pt x="406" y="552"/>
                  </a:lnTo>
                  <a:lnTo>
                    <a:pt x="406" y="554"/>
                  </a:lnTo>
                  <a:lnTo>
                    <a:pt x="404" y="554"/>
                  </a:lnTo>
                  <a:lnTo>
                    <a:pt x="406" y="554"/>
                  </a:lnTo>
                  <a:lnTo>
                    <a:pt x="404" y="554"/>
                  </a:lnTo>
                  <a:lnTo>
                    <a:pt x="406" y="554"/>
                  </a:lnTo>
                  <a:lnTo>
                    <a:pt x="404" y="554"/>
                  </a:lnTo>
                  <a:lnTo>
                    <a:pt x="404" y="556"/>
                  </a:lnTo>
                  <a:lnTo>
                    <a:pt x="404" y="554"/>
                  </a:lnTo>
                  <a:lnTo>
                    <a:pt x="404" y="556"/>
                  </a:lnTo>
                  <a:lnTo>
                    <a:pt x="404" y="554"/>
                  </a:lnTo>
                  <a:lnTo>
                    <a:pt x="404" y="556"/>
                  </a:lnTo>
                  <a:lnTo>
                    <a:pt x="404" y="554"/>
                  </a:lnTo>
                  <a:lnTo>
                    <a:pt x="404" y="556"/>
                  </a:lnTo>
                  <a:lnTo>
                    <a:pt x="404" y="554"/>
                  </a:lnTo>
                  <a:lnTo>
                    <a:pt x="404" y="556"/>
                  </a:lnTo>
                  <a:lnTo>
                    <a:pt x="404" y="554"/>
                  </a:lnTo>
                  <a:lnTo>
                    <a:pt x="404" y="556"/>
                  </a:lnTo>
                  <a:lnTo>
                    <a:pt x="404" y="554"/>
                  </a:lnTo>
                  <a:lnTo>
                    <a:pt x="402" y="554"/>
                  </a:lnTo>
                  <a:lnTo>
                    <a:pt x="404" y="554"/>
                  </a:lnTo>
                  <a:lnTo>
                    <a:pt x="402" y="554"/>
                  </a:lnTo>
                  <a:lnTo>
                    <a:pt x="404" y="554"/>
                  </a:lnTo>
                  <a:lnTo>
                    <a:pt x="402" y="554"/>
                  </a:lnTo>
                  <a:lnTo>
                    <a:pt x="404" y="554"/>
                  </a:lnTo>
                  <a:lnTo>
                    <a:pt x="402" y="554"/>
                  </a:lnTo>
                  <a:lnTo>
                    <a:pt x="402" y="556"/>
                  </a:lnTo>
                  <a:lnTo>
                    <a:pt x="402" y="554"/>
                  </a:lnTo>
                  <a:lnTo>
                    <a:pt x="402" y="556"/>
                  </a:lnTo>
                  <a:lnTo>
                    <a:pt x="404" y="556"/>
                  </a:lnTo>
                  <a:lnTo>
                    <a:pt x="402" y="556"/>
                  </a:lnTo>
                  <a:lnTo>
                    <a:pt x="404" y="556"/>
                  </a:lnTo>
                  <a:lnTo>
                    <a:pt x="404" y="558"/>
                  </a:lnTo>
                  <a:lnTo>
                    <a:pt x="404" y="556"/>
                  </a:lnTo>
                  <a:lnTo>
                    <a:pt x="404" y="558"/>
                  </a:lnTo>
                  <a:lnTo>
                    <a:pt x="404" y="556"/>
                  </a:lnTo>
                  <a:lnTo>
                    <a:pt x="402" y="556"/>
                  </a:lnTo>
                  <a:lnTo>
                    <a:pt x="404" y="556"/>
                  </a:lnTo>
                  <a:lnTo>
                    <a:pt x="404" y="558"/>
                  </a:lnTo>
                  <a:lnTo>
                    <a:pt x="404" y="556"/>
                  </a:lnTo>
                  <a:lnTo>
                    <a:pt x="402" y="556"/>
                  </a:lnTo>
                  <a:lnTo>
                    <a:pt x="404" y="556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2" y="556"/>
                  </a:lnTo>
                  <a:lnTo>
                    <a:pt x="402" y="558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4" y="558"/>
                  </a:lnTo>
                  <a:lnTo>
                    <a:pt x="404" y="560"/>
                  </a:lnTo>
                  <a:lnTo>
                    <a:pt x="402" y="560"/>
                  </a:lnTo>
                  <a:lnTo>
                    <a:pt x="400" y="560"/>
                  </a:lnTo>
                  <a:lnTo>
                    <a:pt x="400" y="562"/>
                  </a:lnTo>
                  <a:lnTo>
                    <a:pt x="402" y="562"/>
                  </a:lnTo>
                  <a:lnTo>
                    <a:pt x="400" y="562"/>
                  </a:lnTo>
                  <a:lnTo>
                    <a:pt x="400" y="560"/>
                  </a:lnTo>
                  <a:lnTo>
                    <a:pt x="400" y="560"/>
                  </a:lnTo>
                  <a:lnTo>
                    <a:pt x="400" y="560"/>
                  </a:lnTo>
                  <a:lnTo>
                    <a:pt x="400" y="560"/>
                  </a:lnTo>
                  <a:lnTo>
                    <a:pt x="400" y="560"/>
                  </a:lnTo>
                  <a:lnTo>
                    <a:pt x="400" y="560"/>
                  </a:lnTo>
                  <a:lnTo>
                    <a:pt x="400" y="560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2"/>
                  </a:lnTo>
                  <a:lnTo>
                    <a:pt x="400" y="564"/>
                  </a:lnTo>
                  <a:lnTo>
                    <a:pt x="400" y="562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2"/>
                  </a:lnTo>
                  <a:lnTo>
                    <a:pt x="400" y="564"/>
                  </a:lnTo>
                  <a:lnTo>
                    <a:pt x="400" y="562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2"/>
                  </a:lnTo>
                  <a:lnTo>
                    <a:pt x="400" y="564"/>
                  </a:lnTo>
                  <a:lnTo>
                    <a:pt x="400" y="562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6"/>
                  </a:lnTo>
                  <a:lnTo>
                    <a:pt x="400" y="564"/>
                  </a:lnTo>
                  <a:lnTo>
                    <a:pt x="400" y="564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8"/>
                  </a:lnTo>
                  <a:lnTo>
                    <a:pt x="400" y="566"/>
                  </a:lnTo>
                  <a:lnTo>
                    <a:pt x="400" y="566"/>
                  </a:lnTo>
                  <a:lnTo>
                    <a:pt x="400" y="568"/>
                  </a:lnTo>
                  <a:lnTo>
                    <a:pt x="400" y="566"/>
                  </a:lnTo>
                  <a:lnTo>
                    <a:pt x="400" y="568"/>
                  </a:lnTo>
                  <a:lnTo>
                    <a:pt x="400" y="566"/>
                  </a:lnTo>
                  <a:lnTo>
                    <a:pt x="400" y="568"/>
                  </a:lnTo>
                  <a:lnTo>
                    <a:pt x="400" y="566"/>
                  </a:lnTo>
                  <a:lnTo>
                    <a:pt x="400" y="568"/>
                  </a:lnTo>
                  <a:lnTo>
                    <a:pt x="400" y="568"/>
                  </a:lnTo>
                  <a:lnTo>
                    <a:pt x="398" y="568"/>
                  </a:lnTo>
                  <a:lnTo>
                    <a:pt x="400" y="568"/>
                  </a:lnTo>
                  <a:lnTo>
                    <a:pt x="400" y="570"/>
                  </a:lnTo>
                  <a:lnTo>
                    <a:pt x="400" y="568"/>
                  </a:lnTo>
                  <a:lnTo>
                    <a:pt x="400" y="570"/>
                  </a:lnTo>
                  <a:lnTo>
                    <a:pt x="400" y="570"/>
                  </a:lnTo>
                  <a:lnTo>
                    <a:pt x="400" y="570"/>
                  </a:lnTo>
                  <a:lnTo>
                    <a:pt x="400" y="568"/>
                  </a:lnTo>
                  <a:lnTo>
                    <a:pt x="400" y="570"/>
                  </a:lnTo>
                  <a:lnTo>
                    <a:pt x="400" y="568"/>
                  </a:lnTo>
                  <a:lnTo>
                    <a:pt x="400" y="570"/>
                  </a:lnTo>
                  <a:lnTo>
                    <a:pt x="400" y="568"/>
                  </a:lnTo>
                  <a:lnTo>
                    <a:pt x="400" y="570"/>
                  </a:lnTo>
                  <a:lnTo>
                    <a:pt x="400" y="570"/>
                  </a:lnTo>
                  <a:lnTo>
                    <a:pt x="400" y="570"/>
                  </a:lnTo>
                  <a:lnTo>
                    <a:pt x="400" y="570"/>
                  </a:lnTo>
                  <a:lnTo>
                    <a:pt x="400" y="572"/>
                  </a:lnTo>
                  <a:lnTo>
                    <a:pt x="402" y="572"/>
                  </a:lnTo>
                  <a:lnTo>
                    <a:pt x="400" y="572"/>
                  </a:lnTo>
                  <a:lnTo>
                    <a:pt x="402" y="572"/>
                  </a:lnTo>
                  <a:lnTo>
                    <a:pt x="400" y="572"/>
                  </a:lnTo>
                  <a:lnTo>
                    <a:pt x="402" y="572"/>
                  </a:lnTo>
                  <a:lnTo>
                    <a:pt x="402" y="574"/>
                  </a:lnTo>
                  <a:lnTo>
                    <a:pt x="402" y="572"/>
                  </a:lnTo>
                  <a:lnTo>
                    <a:pt x="402" y="574"/>
                  </a:lnTo>
                  <a:lnTo>
                    <a:pt x="402" y="576"/>
                  </a:lnTo>
                  <a:lnTo>
                    <a:pt x="402" y="578"/>
                  </a:lnTo>
                  <a:lnTo>
                    <a:pt x="402" y="580"/>
                  </a:lnTo>
                  <a:lnTo>
                    <a:pt x="404" y="580"/>
                  </a:lnTo>
                  <a:lnTo>
                    <a:pt x="402" y="580"/>
                  </a:lnTo>
                  <a:lnTo>
                    <a:pt x="404" y="580"/>
                  </a:lnTo>
                  <a:lnTo>
                    <a:pt x="402" y="580"/>
                  </a:lnTo>
                  <a:lnTo>
                    <a:pt x="404" y="580"/>
                  </a:lnTo>
                  <a:lnTo>
                    <a:pt x="404" y="582"/>
                  </a:lnTo>
                  <a:lnTo>
                    <a:pt x="402" y="582"/>
                  </a:lnTo>
                  <a:lnTo>
                    <a:pt x="404" y="582"/>
                  </a:lnTo>
                  <a:lnTo>
                    <a:pt x="402" y="582"/>
                  </a:lnTo>
                  <a:lnTo>
                    <a:pt x="402" y="584"/>
                  </a:lnTo>
                  <a:lnTo>
                    <a:pt x="402" y="582"/>
                  </a:lnTo>
                  <a:lnTo>
                    <a:pt x="402" y="584"/>
                  </a:lnTo>
                  <a:lnTo>
                    <a:pt x="404" y="584"/>
                  </a:lnTo>
                  <a:lnTo>
                    <a:pt x="404" y="582"/>
                  </a:lnTo>
                  <a:lnTo>
                    <a:pt x="404" y="584"/>
                  </a:lnTo>
                  <a:lnTo>
                    <a:pt x="404" y="582"/>
                  </a:lnTo>
                  <a:lnTo>
                    <a:pt x="404" y="584"/>
                  </a:lnTo>
                  <a:lnTo>
                    <a:pt x="404" y="586"/>
                  </a:lnTo>
                  <a:lnTo>
                    <a:pt x="404" y="588"/>
                  </a:lnTo>
                  <a:lnTo>
                    <a:pt x="404" y="586"/>
                  </a:lnTo>
                  <a:lnTo>
                    <a:pt x="404" y="588"/>
                  </a:lnTo>
                  <a:lnTo>
                    <a:pt x="404" y="586"/>
                  </a:lnTo>
                  <a:lnTo>
                    <a:pt x="404" y="588"/>
                  </a:lnTo>
                  <a:lnTo>
                    <a:pt x="402" y="588"/>
                  </a:lnTo>
                  <a:lnTo>
                    <a:pt x="404" y="588"/>
                  </a:lnTo>
                  <a:lnTo>
                    <a:pt x="402" y="588"/>
                  </a:lnTo>
                  <a:lnTo>
                    <a:pt x="404" y="588"/>
                  </a:lnTo>
                  <a:lnTo>
                    <a:pt x="402" y="588"/>
                  </a:lnTo>
                  <a:lnTo>
                    <a:pt x="404" y="588"/>
                  </a:lnTo>
                  <a:lnTo>
                    <a:pt x="402" y="588"/>
                  </a:lnTo>
                  <a:lnTo>
                    <a:pt x="404" y="588"/>
                  </a:lnTo>
                  <a:lnTo>
                    <a:pt x="404" y="590"/>
                  </a:lnTo>
                  <a:lnTo>
                    <a:pt x="404" y="588"/>
                  </a:lnTo>
                  <a:lnTo>
                    <a:pt x="404" y="590"/>
                  </a:lnTo>
                  <a:lnTo>
                    <a:pt x="402" y="590"/>
                  </a:lnTo>
                  <a:lnTo>
                    <a:pt x="400" y="590"/>
                  </a:lnTo>
                  <a:lnTo>
                    <a:pt x="400" y="588"/>
                  </a:lnTo>
                  <a:lnTo>
                    <a:pt x="400" y="590"/>
                  </a:lnTo>
                  <a:lnTo>
                    <a:pt x="402" y="590"/>
                  </a:lnTo>
                  <a:lnTo>
                    <a:pt x="400" y="590"/>
                  </a:lnTo>
                  <a:lnTo>
                    <a:pt x="402" y="590"/>
                  </a:lnTo>
                  <a:lnTo>
                    <a:pt x="404" y="590"/>
                  </a:lnTo>
                  <a:lnTo>
                    <a:pt x="402" y="590"/>
                  </a:lnTo>
                  <a:lnTo>
                    <a:pt x="404" y="590"/>
                  </a:lnTo>
                  <a:lnTo>
                    <a:pt x="402" y="590"/>
                  </a:lnTo>
                  <a:lnTo>
                    <a:pt x="402" y="592"/>
                  </a:lnTo>
                  <a:lnTo>
                    <a:pt x="402" y="590"/>
                  </a:lnTo>
                  <a:lnTo>
                    <a:pt x="402" y="592"/>
                  </a:lnTo>
                  <a:lnTo>
                    <a:pt x="400" y="592"/>
                  </a:lnTo>
                  <a:lnTo>
                    <a:pt x="402" y="592"/>
                  </a:lnTo>
                  <a:lnTo>
                    <a:pt x="400" y="592"/>
                  </a:lnTo>
                  <a:lnTo>
                    <a:pt x="402" y="592"/>
                  </a:lnTo>
                  <a:lnTo>
                    <a:pt x="402" y="590"/>
                  </a:lnTo>
                  <a:lnTo>
                    <a:pt x="402" y="592"/>
                  </a:lnTo>
                  <a:lnTo>
                    <a:pt x="402" y="590"/>
                  </a:lnTo>
                  <a:lnTo>
                    <a:pt x="400" y="590"/>
                  </a:lnTo>
                  <a:lnTo>
                    <a:pt x="400" y="592"/>
                  </a:lnTo>
                  <a:lnTo>
                    <a:pt x="402" y="592"/>
                  </a:lnTo>
                  <a:lnTo>
                    <a:pt x="400" y="592"/>
                  </a:lnTo>
                  <a:lnTo>
                    <a:pt x="402" y="592"/>
                  </a:lnTo>
                  <a:lnTo>
                    <a:pt x="404" y="592"/>
                  </a:lnTo>
                  <a:lnTo>
                    <a:pt x="402" y="592"/>
                  </a:lnTo>
                  <a:lnTo>
                    <a:pt x="402" y="594"/>
                  </a:lnTo>
                  <a:lnTo>
                    <a:pt x="404" y="594"/>
                  </a:lnTo>
                  <a:lnTo>
                    <a:pt x="402" y="594"/>
                  </a:lnTo>
                  <a:lnTo>
                    <a:pt x="404" y="594"/>
                  </a:lnTo>
                  <a:lnTo>
                    <a:pt x="402" y="594"/>
                  </a:lnTo>
                  <a:lnTo>
                    <a:pt x="404" y="594"/>
                  </a:lnTo>
                  <a:lnTo>
                    <a:pt x="404" y="596"/>
                  </a:lnTo>
                  <a:lnTo>
                    <a:pt x="402" y="596"/>
                  </a:lnTo>
                  <a:lnTo>
                    <a:pt x="402" y="598"/>
                  </a:lnTo>
                  <a:lnTo>
                    <a:pt x="402" y="596"/>
                  </a:lnTo>
                  <a:lnTo>
                    <a:pt x="404" y="596"/>
                  </a:lnTo>
                  <a:lnTo>
                    <a:pt x="402" y="596"/>
                  </a:lnTo>
                  <a:lnTo>
                    <a:pt x="404" y="596"/>
                  </a:lnTo>
                  <a:lnTo>
                    <a:pt x="406" y="594"/>
                  </a:lnTo>
                  <a:lnTo>
                    <a:pt x="406" y="596"/>
                  </a:lnTo>
                  <a:lnTo>
                    <a:pt x="406" y="594"/>
                  </a:lnTo>
                  <a:lnTo>
                    <a:pt x="406" y="596"/>
                  </a:lnTo>
                  <a:lnTo>
                    <a:pt x="404" y="596"/>
                  </a:lnTo>
                  <a:lnTo>
                    <a:pt x="404" y="598"/>
                  </a:lnTo>
                  <a:lnTo>
                    <a:pt x="406" y="598"/>
                  </a:lnTo>
                  <a:lnTo>
                    <a:pt x="404" y="598"/>
                  </a:lnTo>
                  <a:lnTo>
                    <a:pt x="406" y="598"/>
                  </a:lnTo>
                  <a:lnTo>
                    <a:pt x="408" y="598"/>
                  </a:lnTo>
                  <a:lnTo>
                    <a:pt x="406" y="598"/>
                  </a:lnTo>
                  <a:lnTo>
                    <a:pt x="408" y="598"/>
                  </a:lnTo>
                  <a:lnTo>
                    <a:pt x="408" y="600"/>
                  </a:lnTo>
                  <a:lnTo>
                    <a:pt x="406" y="600"/>
                  </a:lnTo>
                  <a:lnTo>
                    <a:pt x="406" y="602"/>
                  </a:lnTo>
                  <a:lnTo>
                    <a:pt x="406" y="604"/>
                  </a:lnTo>
                  <a:lnTo>
                    <a:pt x="408" y="604"/>
                  </a:lnTo>
                  <a:lnTo>
                    <a:pt x="410" y="604"/>
                  </a:lnTo>
                  <a:lnTo>
                    <a:pt x="408" y="604"/>
                  </a:lnTo>
                  <a:lnTo>
                    <a:pt x="408" y="606"/>
                  </a:lnTo>
                  <a:lnTo>
                    <a:pt x="406" y="606"/>
                  </a:lnTo>
                  <a:lnTo>
                    <a:pt x="408" y="606"/>
                  </a:lnTo>
                  <a:lnTo>
                    <a:pt x="408" y="608"/>
                  </a:lnTo>
                  <a:lnTo>
                    <a:pt x="408" y="610"/>
                  </a:lnTo>
                  <a:lnTo>
                    <a:pt x="408" y="612"/>
                  </a:lnTo>
                  <a:lnTo>
                    <a:pt x="410" y="612"/>
                  </a:lnTo>
                  <a:lnTo>
                    <a:pt x="408" y="612"/>
                  </a:lnTo>
                  <a:lnTo>
                    <a:pt x="408" y="614"/>
                  </a:lnTo>
                  <a:lnTo>
                    <a:pt x="410" y="614"/>
                  </a:lnTo>
                  <a:lnTo>
                    <a:pt x="410" y="616"/>
                  </a:lnTo>
                  <a:lnTo>
                    <a:pt x="412" y="616"/>
                  </a:lnTo>
                  <a:lnTo>
                    <a:pt x="414" y="616"/>
                  </a:lnTo>
                  <a:lnTo>
                    <a:pt x="414" y="616"/>
                  </a:lnTo>
                  <a:lnTo>
                    <a:pt x="414" y="616"/>
                  </a:lnTo>
                  <a:lnTo>
                    <a:pt x="416" y="616"/>
                  </a:lnTo>
                  <a:lnTo>
                    <a:pt x="418" y="616"/>
                  </a:lnTo>
                  <a:lnTo>
                    <a:pt x="416" y="616"/>
                  </a:lnTo>
                  <a:lnTo>
                    <a:pt x="414" y="616"/>
                  </a:lnTo>
                  <a:lnTo>
                    <a:pt x="414" y="616"/>
                  </a:lnTo>
                  <a:lnTo>
                    <a:pt x="412" y="616"/>
                  </a:lnTo>
                  <a:lnTo>
                    <a:pt x="410" y="616"/>
                  </a:lnTo>
                  <a:lnTo>
                    <a:pt x="410" y="618"/>
                  </a:lnTo>
                  <a:lnTo>
                    <a:pt x="412" y="618"/>
                  </a:lnTo>
                  <a:lnTo>
                    <a:pt x="410" y="618"/>
                  </a:lnTo>
                  <a:lnTo>
                    <a:pt x="412" y="618"/>
                  </a:lnTo>
                  <a:lnTo>
                    <a:pt x="414" y="618"/>
                  </a:lnTo>
                  <a:lnTo>
                    <a:pt x="416" y="618"/>
                  </a:lnTo>
                  <a:lnTo>
                    <a:pt x="416" y="616"/>
                  </a:lnTo>
                  <a:lnTo>
                    <a:pt x="416" y="616"/>
                  </a:lnTo>
                  <a:lnTo>
                    <a:pt x="416" y="616"/>
                  </a:lnTo>
                  <a:lnTo>
                    <a:pt x="416" y="618"/>
                  </a:lnTo>
                  <a:lnTo>
                    <a:pt x="416" y="620"/>
                  </a:lnTo>
                  <a:lnTo>
                    <a:pt x="416" y="622"/>
                  </a:lnTo>
                  <a:lnTo>
                    <a:pt x="416" y="620"/>
                  </a:lnTo>
                  <a:lnTo>
                    <a:pt x="414" y="620"/>
                  </a:lnTo>
                  <a:lnTo>
                    <a:pt x="414" y="622"/>
                  </a:lnTo>
                  <a:lnTo>
                    <a:pt x="414" y="620"/>
                  </a:lnTo>
                  <a:lnTo>
                    <a:pt x="412" y="620"/>
                  </a:lnTo>
                  <a:lnTo>
                    <a:pt x="410" y="620"/>
                  </a:lnTo>
                  <a:lnTo>
                    <a:pt x="410" y="622"/>
                  </a:lnTo>
                  <a:lnTo>
                    <a:pt x="410" y="620"/>
                  </a:lnTo>
                  <a:lnTo>
                    <a:pt x="408" y="620"/>
                  </a:lnTo>
                  <a:lnTo>
                    <a:pt x="408" y="622"/>
                  </a:lnTo>
                  <a:lnTo>
                    <a:pt x="406" y="622"/>
                  </a:lnTo>
                  <a:lnTo>
                    <a:pt x="404" y="622"/>
                  </a:lnTo>
                  <a:lnTo>
                    <a:pt x="404" y="624"/>
                  </a:lnTo>
                  <a:lnTo>
                    <a:pt x="404" y="626"/>
                  </a:lnTo>
                  <a:lnTo>
                    <a:pt x="402" y="626"/>
                  </a:lnTo>
                  <a:lnTo>
                    <a:pt x="404" y="626"/>
                  </a:lnTo>
                  <a:lnTo>
                    <a:pt x="402" y="626"/>
                  </a:lnTo>
                  <a:lnTo>
                    <a:pt x="402" y="628"/>
                  </a:lnTo>
                  <a:lnTo>
                    <a:pt x="402" y="626"/>
                  </a:lnTo>
                  <a:lnTo>
                    <a:pt x="402" y="628"/>
                  </a:lnTo>
                  <a:lnTo>
                    <a:pt x="402" y="626"/>
                  </a:lnTo>
                  <a:lnTo>
                    <a:pt x="400" y="626"/>
                  </a:lnTo>
                  <a:lnTo>
                    <a:pt x="402" y="626"/>
                  </a:lnTo>
                  <a:lnTo>
                    <a:pt x="400" y="626"/>
                  </a:lnTo>
                  <a:lnTo>
                    <a:pt x="402" y="626"/>
                  </a:lnTo>
                  <a:lnTo>
                    <a:pt x="400" y="626"/>
                  </a:lnTo>
                  <a:lnTo>
                    <a:pt x="400" y="626"/>
                  </a:lnTo>
                  <a:lnTo>
                    <a:pt x="400" y="626"/>
                  </a:lnTo>
                  <a:lnTo>
                    <a:pt x="400" y="624"/>
                  </a:lnTo>
                  <a:lnTo>
                    <a:pt x="400" y="626"/>
                  </a:lnTo>
                  <a:lnTo>
                    <a:pt x="400" y="624"/>
                  </a:lnTo>
                  <a:lnTo>
                    <a:pt x="398" y="624"/>
                  </a:lnTo>
                  <a:lnTo>
                    <a:pt x="398" y="622"/>
                  </a:lnTo>
                  <a:lnTo>
                    <a:pt x="398" y="624"/>
                  </a:lnTo>
                  <a:lnTo>
                    <a:pt x="396" y="624"/>
                  </a:lnTo>
                  <a:lnTo>
                    <a:pt x="396" y="622"/>
                  </a:lnTo>
                  <a:lnTo>
                    <a:pt x="396" y="620"/>
                  </a:lnTo>
                  <a:lnTo>
                    <a:pt x="394" y="620"/>
                  </a:lnTo>
                  <a:lnTo>
                    <a:pt x="394" y="618"/>
                  </a:lnTo>
                  <a:lnTo>
                    <a:pt x="392" y="618"/>
                  </a:lnTo>
                  <a:lnTo>
                    <a:pt x="392" y="616"/>
                  </a:lnTo>
                  <a:lnTo>
                    <a:pt x="390" y="616"/>
                  </a:lnTo>
                  <a:lnTo>
                    <a:pt x="392" y="616"/>
                  </a:lnTo>
                  <a:lnTo>
                    <a:pt x="392" y="616"/>
                  </a:lnTo>
                  <a:lnTo>
                    <a:pt x="390" y="616"/>
                  </a:lnTo>
                  <a:lnTo>
                    <a:pt x="390" y="616"/>
                  </a:lnTo>
                  <a:lnTo>
                    <a:pt x="390" y="616"/>
                  </a:lnTo>
                  <a:lnTo>
                    <a:pt x="388" y="616"/>
                  </a:lnTo>
                  <a:lnTo>
                    <a:pt x="386" y="616"/>
                  </a:lnTo>
                  <a:lnTo>
                    <a:pt x="384" y="616"/>
                  </a:lnTo>
                  <a:lnTo>
                    <a:pt x="384" y="614"/>
                  </a:lnTo>
                  <a:lnTo>
                    <a:pt x="384" y="616"/>
                  </a:lnTo>
                  <a:lnTo>
                    <a:pt x="382" y="616"/>
                  </a:lnTo>
                  <a:lnTo>
                    <a:pt x="382" y="614"/>
                  </a:lnTo>
                  <a:lnTo>
                    <a:pt x="384" y="614"/>
                  </a:lnTo>
                  <a:lnTo>
                    <a:pt x="382" y="614"/>
                  </a:lnTo>
                  <a:lnTo>
                    <a:pt x="380" y="614"/>
                  </a:lnTo>
                  <a:lnTo>
                    <a:pt x="380" y="612"/>
                  </a:lnTo>
                  <a:lnTo>
                    <a:pt x="380" y="614"/>
                  </a:lnTo>
                  <a:lnTo>
                    <a:pt x="378" y="614"/>
                  </a:lnTo>
                  <a:lnTo>
                    <a:pt x="378" y="612"/>
                  </a:lnTo>
                  <a:lnTo>
                    <a:pt x="378" y="614"/>
                  </a:lnTo>
                  <a:lnTo>
                    <a:pt x="376" y="614"/>
                  </a:lnTo>
                  <a:lnTo>
                    <a:pt x="376" y="612"/>
                  </a:lnTo>
                  <a:lnTo>
                    <a:pt x="376" y="614"/>
                  </a:lnTo>
                  <a:lnTo>
                    <a:pt x="374" y="614"/>
                  </a:lnTo>
                  <a:lnTo>
                    <a:pt x="374" y="612"/>
                  </a:lnTo>
                  <a:lnTo>
                    <a:pt x="374" y="614"/>
                  </a:lnTo>
                  <a:lnTo>
                    <a:pt x="374" y="612"/>
                  </a:lnTo>
                  <a:lnTo>
                    <a:pt x="372" y="612"/>
                  </a:lnTo>
                  <a:lnTo>
                    <a:pt x="370" y="612"/>
                  </a:lnTo>
                  <a:lnTo>
                    <a:pt x="370" y="614"/>
                  </a:lnTo>
                  <a:lnTo>
                    <a:pt x="368" y="614"/>
                  </a:lnTo>
                  <a:lnTo>
                    <a:pt x="368" y="612"/>
                  </a:lnTo>
                  <a:lnTo>
                    <a:pt x="366" y="612"/>
                  </a:lnTo>
                  <a:lnTo>
                    <a:pt x="364" y="612"/>
                  </a:lnTo>
                  <a:lnTo>
                    <a:pt x="362" y="612"/>
                  </a:lnTo>
                  <a:lnTo>
                    <a:pt x="364" y="612"/>
                  </a:lnTo>
                  <a:lnTo>
                    <a:pt x="362" y="612"/>
                  </a:lnTo>
                  <a:lnTo>
                    <a:pt x="362" y="610"/>
                  </a:lnTo>
                  <a:lnTo>
                    <a:pt x="362" y="612"/>
                  </a:lnTo>
                  <a:lnTo>
                    <a:pt x="360" y="612"/>
                  </a:lnTo>
                  <a:lnTo>
                    <a:pt x="360" y="610"/>
                  </a:lnTo>
                  <a:lnTo>
                    <a:pt x="358" y="610"/>
                  </a:lnTo>
                  <a:lnTo>
                    <a:pt x="358" y="608"/>
                  </a:lnTo>
                  <a:lnTo>
                    <a:pt x="356" y="608"/>
                  </a:lnTo>
                  <a:lnTo>
                    <a:pt x="358" y="608"/>
                  </a:lnTo>
                  <a:lnTo>
                    <a:pt x="356" y="608"/>
                  </a:lnTo>
                  <a:lnTo>
                    <a:pt x="354" y="608"/>
                  </a:lnTo>
                  <a:lnTo>
                    <a:pt x="354" y="606"/>
                  </a:lnTo>
                  <a:lnTo>
                    <a:pt x="354" y="604"/>
                  </a:lnTo>
                  <a:lnTo>
                    <a:pt x="354" y="606"/>
                  </a:lnTo>
                  <a:lnTo>
                    <a:pt x="354" y="604"/>
                  </a:lnTo>
                  <a:lnTo>
                    <a:pt x="352" y="604"/>
                  </a:lnTo>
                  <a:lnTo>
                    <a:pt x="354" y="604"/>
                  </a:lnTo>
                  <a:lnTo>
                    <a:pt x="352" y="604"/>
                  </a:lnTo>
                  <a:lnTo>
                    <a:pt x="352" y="604"/>
                  </a:lnTo>
                  <a:lnTo>
                    <a:pt x="352" y="602"/>
                  </a:lnTo>
                  <a:lnTo>
                    <a:pt x="350" y="602"/>
                  </a:lnTo>
                  <a:lnTo>
                    <a:pt x="350" y="600"/>
                  </a:lnTo>
                  <a:lnTo>
                    <a:pt x="348" y="600"/>
                  </a:lnTo>
                  <a:lnTo>
                    <a:pt x="348" y="602"/>
                  </a:lnTo>
                  <a:lnTo>
                    <a:pt x="348" y="600"/>
                  </a:lnTo>
                  <a:lnTo>
                    <a:pt x="346" y="600"/>
                  </a:lnTo>
                  <a:lnTo>
                    <a:pt x="346" y="598"/>
                  </a:lnTo>
                  <a:lnTo>
                    <a:pt x="344" y="598"/>
                  </a:lnTo>
                  <a:lnTo>
                    <a:pt x="346" y="598"/>
                  </a:lnTo>
                  <a:lnTo>
                    <a:pt x="346" y="600"/>
                  </a:lnTo>
                  <a:lnTo>
                    <a:pt x="344" y="600"/>
                  </a:lnTo>
                  <a:lnTo>
                    <a:pt x="344" y="598"/>
                  </a:lnTo>
                  <a:lnTo>
                    <a:pt x="342" y="598"/>
                  </a:lnTo>
                  <a:lnTo>
                    <a:pt x="340" y="598"/>
                  </a:lnTo>
                  <a:lnTo>
                    <a:pt x="338" y="598"/>
                  </a:lnTo>
                  <a:lnTo>
                    <a:pt x="338" y="596"/>
                  </a:lnTo>
                  <a:lnTo>
                    <a:pt x="336" y="596"/>
                  </a:lnTo>
                  <a:lnTo>
                    <a:pt x="338" y="596"/>
                  </a:lnTo>
                  <a:lnTo>
                    <a:pt x="336" y="596"/>
                  </a:lnTo>
                  <a:lnTo>
                    <a:pt x="336" y="594"/>
                  </a:lnTo>
                  <a:lnTo>
                    <a:pt x="336" y="596"/>
                  </a:lnTo>
                  <a:lnTo>
                    <a:pt x="336" y="594"/>
                  </a:lnTo>
                  <a:lnTo>
                    <a:pt x="334" y="594"/>
                  </a:lnTo>
                  <a:lnTo>
                    <a:pt x="336" y="594"/>
                  </a:lnTo>
                  <a:lnTo>
                    <a:pt x="334" y="594"/>
                  </a:lnTo>
                  <a:lnTo>
                    <a:pt x="334" y="592"/>
                  </a:lnTo>
                  <a:lnTo>
                    <a:pt x="332" y="592"/>
                  </a:lnTo>
                  <a:lnTo>
                    <a:pt x="332" y="590"/>
                  </a:lnTo>
                  <a:lnTo>
                    <a:pt x="330" y="590"/>
                  </a:lnTo>
                  <a:lnTo>
                    <a:pt x="328" y="590"/>
                  </a:lnTo>
                  <a:lnTo>
                    <a:pt x="326" y="590"/>
                  </a:lnTo>
                  <a:lnTo>
                    <a:pt x="326" y="588"/>
                  </a:lnTo>
                  <a:lnTo>
                    <a:pt x="324" y="588"/>
                  </a:lnTo>
                  <a:lnTo>
                    <a:pt x="324" y="586"/>
                  </a:lnTo>
                  <a:lnTo>
                    <a:pt x="322" y="586"/>
                  </a:lnTo>
                  <a:lnTo>
                    <a:pt x="322" y="588"/>
                  </a:lnTo>
                  <a:lnTo>
                    <a:pt x="322" y="586"/>
                  </a:lnTo>
                  <a:lnTo>
                    <a:pt x="320" y="586"/>
                  </a:lnTo>
                  <a:lnTo>
                    <a:pt x="318" y="586"/>
                  </a:lnTo>
                  <a:lnTo>
                    <a:pt x="316" y="586"/>
                  </a:lnTo>
                  <a:lnTo>
                    <a:pt x="316" y="584"/>
                  </a:lnTo>
                  <a:lnTo>
                    <a:pt x="316" y="582"/>
                  </a:lnTo>
                  <a:lnTo>
                    <a:pt x="318" y="582"/>
                  </a:lnTo>
                  <a:lnTo>
                    <a:pt x="318" y="580"/>
                  </a:lnTo>
                  <a:lnTo>
                    <a:pt x="316" y="580"/>
                  </a:lnTo>
                  <a:lnTo>
                    <a:pt x="316" y="578"/>
                  </a:lnTo>
                  <a:lnTo>
                    <a:pt x="314" y="578"/>
                  </a:lnTo>
                  <a:lnTo>
                    <a:pt x="314" y="576"/>
                  </a:lnTo>
                  <a:lnTo>
                    <a:pt x="314" y="574"/>
                  </a:lnTo>
                  <a:lnTo>
                    <a:pt x="314" y="572"/>
                  </a:lnTo>
                  <a:lnTo>
                    <a:pt x="312" y="570"/>
                  </a:lnTo>
                  <a:lnTo>
                    <a:pt x="312" y="568"/>
                  </a:lnTo>
                  <a:lnTo>
                    <a:pt x="312" y="568"/>
                  </a:lnTo>
                  <a:lnTo>
                    <a:pt x="312" y="566"/>
                  </a:lnTo>
                  <a:lnTo>
                    <a:pt x="312" y="564"/>
                  </a:lnTo>
                  <a:lnTo>
                    <a:pt x="310" y="564"/>
                  </a:lnTo>
                  <a:lnTo>
                    <a:pt x="310" y="562"/>
                  </a:lnTo>
                  <a:lnTo>
                    <a:pt x="310" y="560"/>
                  </a:lnTo>
                  <a:lnTo>
                    <a:pt x="308" y="558"/>
                  </a:lnTo>
                  <a:lnTo>
                    <a:pt x="308" y="556"/>
                  </a:lnTo>
                  <a:lnTo>
                    <a:pt x="306" y="554"/>
                  </a:lnTo>
                  <a:lnTo>
                    <a:pt x="304" y="554"/>
                  </a:lnTo>
                  <a:lnTo>
                    <a:pt x="304" y="552"/>
                  </a:lnTo>
                  <a:lnTo>
                    <a:pt x="306" y="552"/>
                  </a:lnTo>
                  <a:lnTo>
                    <a:pt x="304" y="552"/>
                  </a:lnTo>
                  <a:lnTo>
                    <a:pt x="304" y="550"/>
                  </a:lnTo>
                  <a:lnTo>
                    <a:pt x="304" y="548"/>
                  </a:lnTo>
                  <a:lnTo>
                    <a:pt x="304" y="550"/>
                  </a:lnTo>
                  <a:lnTo>
                    <a:pt x="304" y="550"/>
                  </a:lnTo>
                  <a:lnTo>
                    <a:pt x="304" y="548"/>
                  </a:lnTo>
                  <a:lnTo>
                    <a:pt x="304" y="546"/>
                  </a:lnTo>
                  <a:lnTo>
                    <a:pt x="304" y="546"/>
                  </a:lnTo>
                  <a:lnTo>
                    <a:pt x="304" y="544"/>
                  </a:lnTo>
                  <a:lnTo>
                    <a:pt x="304" y="544"/>
                  </a:lnTo>
                  <a:lnTo>
                    <a:pt x="304" y="544"/>
                  </a:lnTo>
                  <a:lnTo>
                    <a:pt x="304" y="542"/>
                  </a:lnTo>
                  <a:lnTo>
                    <a:pt x="304" y="540"/>
                  </a:lnTo>
                  <a:lnTo>
                    <a:pt x="304" y="538"/>
                  </a:lnTo>
                  <a:lnTo>
                    <a:pt x="304" y="536"/>
                  </a:lnTo>
                  <a:lnTo>
                    <a:pt x="304" y="534"/>
                  </a:lnTo>
                  <a:lnTo>
                    <a:pt x="304" y="534"/>
                  </a:lnTo>
                  <a:lnTo>
                    <a:pt x="304" y="532"/>
                  </a:lnTo>
                  <a:lnTo>
                    <a:pt x="302" y="532"/>
                  </a:lnTo>
                  <a:lnTo>
                    <a:pt x="302" y="530"/>
                  </a:lnTo>
                  <a:lnTo>
                    <a:pt x="304" y="530"/>
                  </a:lnTo>
                  <a:lnTo>
                    <a:pt x="304" y="528"/>
                  </a:lnTo>
                  <a:lnTo>
                    <a:pt x="304" y="526"/>
                  </a:lnTo>
                  <a:lnTo>
                    <a:pt x="304" y="524"/>
                  </a:lnTo>
                  <a:lnTo>
                    <a:pt x="304" y="522"/>
                  </a:lnTo>
                  <a:lnTo>
                    <a:pt x="304" y="522"/>
                  </a:lnTo>
                  <a:lnTo>
                    <a:pt x="304" y="520"/>
                  </a:lnTo>
                  <a:lnTo>
                    <a:pt x="304" y="520"/>
                  </a:lnTo>
                  <a:lnTo>
                    <a:pt x="304" y="520"/>
                  </a:lnTo>
                  <a:lnTo>
                    <a:pt x="304" y="518"/>
                  </a:lnTo>
                  <a:lnTo>
                    <a:pt x="304" y="516"/>
                  </a:lnTo>
                  <a:lnTo>
                    <a:pt x="302" y="516"/>
                  </a:lnTo>
                  <a:lnTo>
                    <a:pt x="302" y="514"/>
                  </a:lnTo>
                  <a:lnTo>
                    <a:pt x="302" y="516"/>
                  </a:lnTo>
                  <a:lnTo>
                    <a:pt x="300" y="514"/>
                  </a:lnTo>
                  <a:lnTo>
                    <a:pt x="302" y="514"/>
                  </a:lnTo>
                  <a:lnTo>
                    <a:pt x="300" y="514"/>
                  </a:lnTo>
                  <a:lnTo>
                    <a:pt x="300" y="512"/>
                  </a:lnTo>
                  <a:lnTo>
                    <a:pt x="298" y="512"/>
                  </a:lnTo>
                  <a:lnTo>
                    <a:pt x="298" y="514"/>
                  </a:lnTo>
                  <a:lnTo>
                    <a:pt x="298" y="512"/>
                  </a:lnTo>
                  <a:lnTo>
                    <a:pt x="296" y="512"/>
                  </a:lnTo>
                  <a:lnTo>
                    <a:pt x="298" y="512"/>
                  </a:lnTo>
                  <a:lnTo>
                    <a:pt x="296" y="512"/>
                  </a:lnTo>
                  <a:lnTo>
                    <a:pt x="296" y="510"/>
                  </a:lnTo>
                  <a:lnTo>
                    <a:pt x="296" y="512"/>
                  </a:lnTo>
                  <a:lnTo>
                    <a:pt x="294" y="512"/>
                  </a:lnTo>
                  <a:lnTo>
                    <a:pt x="294" y="510"/>
                  </a:lnTo>
                  <a:lnTo>
                    <a:pt x="294" y="508"/>
                  </a:lnTo>
                  <a:lnTo>
                    <a:pt x="292" y="508"/>
                  </a:lnTo>
                  <a:lnTo>
                    <a:pt x="292" y="506"/>
                  </a:lnTo>
                  <a:lnTo>
                    <a:pt x="290" y="506"/>
                  </a:lnTo>
                  <a:lnTo>
                    <a:pt x="290" y="504"/>
                  </a:lnTo>
                  <a:lnTo>
                    <a:pt x="288" y="504"/>
                  </a:lnTo>
                  <a:lnTo>
                    <a:pt x="288" y="502"/>
                  </a:lnTo>
                  <a:lnTo>
                    <a:pt x="286" y="502"/>
                  </a:lnTo>
                  <a:lnTo>
                    <a:pt x="288" y="500"/>
                  </a:lnTo>
                  <a:lnTo>
                    <a:pt x="286" y="500"/>
                  </a:lnTo>
                  <a:lnTo>
                    <a:pt x="288" y="500"/>
                  </a:lnTo>
                  <a:lnTo>
                    <a:pt x="288" y="498"/>
                  </a:lnTo>
                  <a:lnTo>
                    <a:pt x="286" y="498"/>
                  </a:lnTo>
                  <a:lnTo>
                    <a:pt x="286" y="496"/>
                  </a:lnTo>
                  <a:lnTo>
                    <a:pt x="286" y="494"/>
                  </a:lnTo>
                  <a:lnTo>
                    <a:pt x="284" y="492"/>
                  </a:lnTo>
                  <a:lnTo>
                    <a:pt x="286" y="492"/>
                  </a:lnTo>
                  <a:lnTo>
                    <a:pt x="286" y="490"/>
                  </a:lnTo>
                  <a:lnTo>
                    <a:pt x="284" y="490"/>
                  </a:lnTo>
                  <a:lnTo>
                    <a:pt x="282" y="490"/>
                  </a:lnTo>
                  <a:lnTo>
                    <a:pt x="282" y="488"/>
                  </a:lnTo>
                  <a:lnTo>
                    <a:pt x="282" y="486"/>
                  </a:lnTo>
                  <a:lnTo>
                    <a:pt x="282" y="484"/>
                  </a:lnTo>
                  <a:lnTo>
                    <a:pt x="280" y="484"/>
                  </a:lnTo>
                  <a:lnTo>
                    <a:pt x="280" y="482"/>
                  </a:lnTo>
                  <a:lnTo>
                    <a:pt x="278" y="480"/>
                  </a:lnTo>
                  <a:lnTo>
                    <a:pt x="278" y="478"/>
                  </a:lnTo>
                  <a:lnTo>
                    <a:pt x="276" y="478"/>
                  </a:lnTo>
                  <a:lnTo>
                    <a:pt x="274" y="478"/>
                  </a:lnTo>
                  <a:lnTo>
                    <a:pt x="274" y="476"/>
                  </a:lnTo>
                  <a:lnTo>
                    <a:pt x="272" y="476"/>
                  </a:lnTo>
                  <a:lnTo>
                    <a:pt x="272" y="474"/>
                  </a:lnTo>
                  <a:lnTo>
                    <a:pt x="270" y="474"/>
                  </a:lnTo>
                  <a:lnTo>
                    <a:pt x="270" y="472"/>
                  </a:lnTo>
                  <a:lnTo>
                    <a:pt x="270" y="472"/>
                  </a:lnTo>
                  <a:lnTo>
                    <a:pt x="268" y="472"/>
                  </a:lnTo>
                  <a:lnTo>
                    <a:pt x="270" y="472"/>
                  </a:lnTo>
                  <a:lnTo>
                    <a:pt x="270" y="470"/>
                  </a:lnTo>
                  <a:lnTo>
                    <a:pt x="268" y="470"/>
                  </a:lnTo>
                  <a:lnTo>
                    <a:pt x="268" y="468"/>
                  </a:lnTo>
                  <a:lnTo>
                    <a:pt x="268" y="466"/>
                  </a:lnTo>
                  <a:lnTo>
                    <a:pt x="266" y="466"/>
                  </a:lnTo>
                  <a:lnTo>
                    <a:pt x="266" y="464"/>
                  </a:lnTo>
                  <a:lnTo>
                    <a:pt x="268" y="464"/>
                  </a:lnTo>
                  <a:lnTo>
                    <a:pt x="268" y="462"/>
                  </a:lnTo>
                  <a:lnTo>
                    <a:pt x="266" y="462"/>
                  </a:lnTo>
                  <a:lnTo>
                    <a:pt x="266" y="460"/>
                  </a:lnTo>
                  <a:lnTo>
                    <a:pt x="268" y="460"/>
                  </a:lnTo>
                  <a:lnTo>
                    <a:pt x="268" y="458"/>
                  </a:lnTo>
                  <a:lnTo>
                    <a:pt x="266" y="458"/>
                  </a:lnTo>
                  <a:lnTo>
                    <a:pt x="266" y="456"/>
                  </a:lnTo>
                  <a:lnTo>
                    <a:pt x="264" y="456"/>
                  </a:lnTo>
                  <a:lnTo>
                    <a:pt x="266" y="454"/>
                  </a:lnTo>
                  <a:lnTo>
                    <a:pt x="264" y="452"/>
                  </a:lnTo>
                  <a:lnTo>
                    <a:pt x="264" y="449"/>
                  </a:lnTo>
                  <a:lnTo>
                    <a:pt x="262" y="449"/>
                  </a:lnTo>
                  <a:lnTo>
                    <a:pt x="262" y="447"/>
                  </a:lnTo>
                  <a:lnTo>
                    <a:pt x="260" y="447"/>
                  </a:lnTo>
                  <a:lnTo>
                    <a:pt x="260" y="445"/>
                  </a:lnTo>
                  <a:lnTo>
                    <a:pt x="262" y="445"/>
                  </a:lnTo>
                  <a:lnTo>
                    <a:pt x="262" y="443"/>
                  </a:lnTo>
                  <a:lnTo>
                    <a:pt x="260" y="443"/>
                  </a:lnTo>
                  <a:lnTo>
                    <a:pt x="260" y="441"/>
                  </a:lnTo>
                  <a:lnTo>
                    <a:pt x="260" y="439"/>
                  </a:lnTo>
                  <a:lnTo>
                    <a:pt x="260" y="437"/>
                  </a:lnTo>
                  <a:lnTo>
                    <a:pt x="258" y="437"/>
                  </a:lnTo>
                  <a:lnTo>
                    <a:pt x="258" y="435"/>
                  </a:lnTo>
                  <a:lnTo>
                    <a:pt x="258" y="433"/>
                  </a:lnTo>
                  <a:lnTo>
                    <a:pt x="256" y="433"/>
                  </a:lnTo>
                  <a:lnTo>
                    <a:pt x="256" y="431"/>
                  </a:lnTo>
                  <a:lnTo>
                    <a:pt x="256" y="433"/>
                  </a:lnTo>
                  <a:lnTo>
                    <a:pt x="256" y="431"/>
                  </a:lnTo>
                  <a:lnTo>
                    <a:pt x="256" y="429"/>
                  </a:lnTo>
                  <a:lnTo>
                    <a:pt x="256" y="427"/>
                  </a:lnTo>
                  <a:lnTo>
                    <a:pt x="256" y="425"/>
                  </a:lnTo>
                  <a:lnTo>
                    <a:pt x="256" y="423"/>
                  </a:lnTo>
                  <a:lnTo>
                    <a:pt x="256" y="423"/>
                  </a:lnTo>
                  <a:lnTo>
                    <a:pt x="256" y="421"/>
                  </a:lnTo>
                  <a:lnTo>
                    <a:pt x="256" y="421"/>
                  </a:lnTo>
                  <a:lnTo>
                    <a:pt x="254" y="421"/>
                  </a:lnTo>
                  <a:lnTo>
                    <a:pt x="254" y="419"/>
                  </a:lnTo>
                  <a:lnTo>
                    <a:pt x="254" y="417"/>
                  </a:lnTo>
                  <a:lnTo>
                    <a:pt x="252" y="417"/>
                  </a:lnTo>
                  <a:lnTo>
                    <a:pt x="254" y="417"/>
                  </a:lnTo>
                  <a:lnTo>
                    <a:pt x="254" y="415"/>
                  </a:lnTo>
                  <a:lnTo>
                    <a:pt x="252" y="415"/>
                  </a:lnTo>
                  <a:lnTo>
                    <a:pt x="252" y="413"/>
                  </a:lnTo>
                  <a:lnTo>
                    <a:pt x="252" y="411"/>
                  </a:lnTo>
                  <a:lnTo>
                    <a:pt x="250" y="411"/>
                  </a:lnTo>
                  <a:lnTo>
                    <a:pt x="248" y="411"/>
                  </a:lnTo>
                  <a:lnTo>
                    <a:pt x="248" y="409"/>
                  </a:lnTo>
                  <a:lnTo>
                    <a:pt x="248" y="407"/>
                  </a:lnTo>
                  <a:lnTo>
                    <a:pt x="246" y="407"/>
                  </a:lnTo>
                  <a:lnTo>
                    <a:pt x="246" y="405"/>
                  </a:lnTo>
                  <a:lnTo>
                    <a:pt x="244" y="405"/>
                  </a:lnTo>
                  <a:lnTo>
                    <a:pt x="242" y="405"/>
                  </a:lnTo>
                  <a:lnTo>
                    <a:pt x="242" y="403"/>
                  </a:lnTo>
                  <a:lnTo>
                    <a:pt x="242" y="401"/>
                  </a:lnTo>
                  <a:lnTo>
                    <a:pt x="240" y="399"/>
                  </a:lnTo>
                  <a:lnTo>
                    <a:pt x="240" y="397"/>
                  </a:lnTo>
                  <a:lnTo>
                    <a:pt x="238" y="397"/>
                  </a:lnTo>
                  <a:lnTo>
                    <a:pt x="236" y="397"/>
                  </a:lnTo>
                  <a:lnTo>
                    <a:pt x="236" y="395"/>
                  </a:lnTo>
                  <a:lnTo>
                    <a:pt x="234" y="395"/>
                  </a:lnTo>
                  <a:lnTo>
                    <a:pt x="232" y="393"/>
                  </a:lnTo>
                  <a:lnTo>
                    <a:pt x="232" y="391"/>
                  </a:lnTo>
                  <a:lnTo>
                    <a:pt x="232" y="389"/>
                  </a:lnTo>
                  <a:lnTo>
                    <a:pt x="232" y="387"/>
                  </a:lnTo>
                  <a:lnTo>
                    <a:pt x="230" y="387"/>
                  </a:lnTo>
                  <a:lnTo>
                    <a:pt x="230" y="389"/>
                  </a:lnTo>
                  <a:lnTo>
                    <a:pt x="230" y="391"/>
                  </a:lnTo>
                  <a:lnTo>
                    <a:pt x="230" y="389"/>
                  </a:lnTo>
                  <a:lnTo>
                    <a:pt x="230" y="387"/>
                  </a:lnTo>
                  <a:lnTo>
                    <a:pt x="230" y="385"/>
                  </a:lnTo>
                  <a:lnTo>
                    <a:pt x="228" y="385"/>
                  </a:lnTo>
                  <a:lnTo>
                    <a:pt x="226" y="383"/>
                  </a:lnTo>
                  <a:lnTo>
                    <a:pt x="226" y="381"/>
                  </a:lnTo>
                  <a:lnTo>
                    <a:pt x="226" y="379"/>
                  </a:lnTo>
                  <a:lnTo>
                    <a:pt x="226" y="377"/>
                  </a:lnTo>
                  <a:lnTo>
                    <a:pt x="226" y="379"/>
                  </a:lnTo>
                  <a:lnTo>
                    <a:pt x="224" y="379"/>
                  </a:lnTo>
                  <a:lnTo>
                    <a:pt x="224" y="377"/>
                  </a:lnTo>
                  <a:lnTo>
                    <a:pt x="222" y="377"/>
                  </a:lnTo>
                  <a:lnTo>
                    <a:pt x="220" y="377"/>
                  </a:lnTo>
                  <a:lnTo>
                    <a:pt x="220" y="375"/>
                  </a:lnTo>
                  <a:lnTo>
                    <a:pt x="218" y="375"/>
                  </a:lnTo>
                  <a:lnTo>
                    <a:pt x="218" y="377"/>
                  </a:lnTo>
                  <a:lnTo>
                    <a:pt x="216" y="377"/>
                  </a:lnTo>
                  <a:lnTo>
                    <a:pt x="214" y="377"/>
                  </a:lnTo>
                  <a:lnTo>
                    <a:pt x="212" y="375"/>
                  </a:lnTo>
                  <a:lnTo>
                    <a:pt x="212" y="377"/>
                  </a:lnTo>
                  <a:lnTo>
                    <a:pt x="212" y="375"/>
                  </a:lnTo>
                  <a:lnTo>
                    <a:pt x="210" y="375"/>
                  </a:lnTo>
                  <a:lnTo>
                    <a:pt x="208" y="375"/>
                  </a:lnTo>
                  <a:lnTo>
                    <a:pt x="208" y="375"/>
                  </a:lnTo>
                  <a:lnTo>
                    <a:pt x="208" y="375"/>
                  </a:lnTo>
                  <a:lnTo>
                    <a:pt x="208" y="375"/>
                  </a:lnTo>
                  <a:lnTo>
                    <a:pt x="208" y="375"/>
                  </a:lnTo>
                  <a:lnTo>
                    <a:pt x="206" y="375"/>
                  </a:lnTo>
                  <a:lnTo>
                    <a:pt x="208" y="375"/>
                  </a:lnTo>
                  <a:lnTo>
                    <a:pt x="206" y="375"/>
                  </a:lnTo>
                  <a:lnTo>
                    <a:pt x="204" y="375"/>
                  </a:lnTo>
                  <a:lnTo>
                    <a:pt x="202" y="375"/>
                  </a:lnTo>
                  <a:lnTo>
                    <a:pt x="202" y="373"/>
                  </a:lnTo>
                  <a:lnTo>
                    <a:pt x="200" y="373"/>
                  </a:lnTo>
                  <a:lnTo>
                    <a:pt x="200" y="375"/>
                  </a:lnTo>
                  <a:lnTo>
                    <a:pt x="200" y="373"/>
                  </a:lnTo>
                  <a:lnTo>
                    <a:pt x="198" y="373"/>
                  </a:lnTo>
                  <a:lnTo>
                    <a:pt x="196" y="373"/>
                  </a:lnTo>
                  <a:lnTo>
                    <a:pt x="194" y="373"/>
                  </a:lnTo>
                  <a:lnTo>
                    <a:pt x="192" y="373"/>
                  </a:lnTo>
                  <a:lnTo>
                    <a:pt x="190" y="373"/>
                  </a:lnTo>
                  <a:lnTo>
                    <a:pt x="190" y="371"/>
                  </a:lnTo>
                  <a:lnTo>
                    <a:pt x="190" y="369"/>
                  </a:lnTo>
                  <a:lnTo>
                    <a:pt x="188" y="369"/>
                  </a:lnTo>
                  <a:lnTo>
                    <a:pt x="186" y="369"/>
                  </a:lnTo>
                  <a:lnTo>
                    <a:pt x="186" y="367"/>
                  </a:lnTo>
                  <a:lnTo>
                    <a:pt x="186" y="369"/>
                  </a:lnTo>
                  <a:lnTo>
                    <a:pt x="186" y="367"/>
                  </a:lnTo>
                  <a:lnTo>
                    <a:pt x="184" y="367"/>
                  </a:lnTo>
                  <a:lnTo>
                    <a:pt x="182" y="367"/>
                  </a:lnTo>
                  <a:lnTo>
                    <a:pt x="180" y="367"/>
                  </a:lnTo>
                  <a:lnTo>
                    <a:pt x="180" y="369"/>
                  </a:lnTo>
                  <a:lnTo>
                    <a:pt x="180" y="371"/>
                  </a:lnTo>
                  <a:lnTo>
                    <a:pt x="178" y="371"/>
                  </a:lnTo>
                  <a:lnTo>
                    <a:pt x="178" y="373"/>
                  </a:lnTo>
                  <a:lnTo>
                    <a:pt x="178" y="371"/>
                  </a:lnTo>
                  <a:lnTo>
                    <a:pt x="178" y="373"/>
                  </a:lnTo>
                  <a:lnTo>
                    <a:pt x="176" y="371"/>
                  </a:lnTo>
                  <a:lnTo>
                    <a:pt x="174" y="371"/>
                  </a:lnTo>
                  <a:lnTo>
                    <a:pt x="172" y="371"/>
                  </a:lnTo>
                  <a:lnTo>
                    <a:pt x="170" y="371"/>
                  </a:lnTo>
                  <a:lnTo>
                    <a:pt x="170" y="373"/>
                  </a:lnTo>
                  <a:lnTo>
                    <a:pt x="170" y="371"/>
                  </a:lnTo>
                  <a:lnTo>
                    <a:pt x="168" y="371"/>
                  </a:lnTo>
                  <a:lnTo>
                    <a:pt x="166" y="371"/>
                  </a:lnTo>
                  <a:lnTo>
                    <a:pt x="164" y="371"/>
                  </a:lnTo>
                  <a:lnTo>
                    <a:pt x="162" y="371"/>
                  </a:lnTo>
                  <a:lnTo>
                    <a:pt x="162" y="373"/>
                  </a:lnTo>
                  <a:lnTo>
                    <a:pt x="162" y="375"/>
                  </a:lnTo>
                  <a:lnTo>
                    <a:pt x="160" y="375"/>
                  </a:lnTo>
                  <a:lnTo>
                    <a:pt x="160" y="375"/>
                  </a:lnTo>
                  <a:lnTo>
                    <a:pt x="160" y="375"/>
                  </a:lnTo>
                  <a:lnTo>
                    <a:pt x="160" y="377"/>
                  </a:lnTo>
                  <a:lnTo>
                    <a:pt x="160" y="379"/>
                  </a:lnTo>
                  <a:lnTo>
                    <a:pt x="158" y="379"/>
                  </a:lnTo>
                  <a:lnTo>
                    <a:pt x="158" y="381"/>
                  </a:lnTo>
                  <a:lnTo>
                    <a:pt x="156" y="381"/>
                  </a:lnTo>
                  <a:lnTo>
                    <a:pt x="156" y="383"/>
                  </a:lnTo>
                  <a:lnTo>
                    <a:pt x="156" y="385"/>
                  </a:lnTo>
                  <a:lnTo>
                    <a:pt x="154" y="385"/>
                  </a:lnTo>
                  <a:lnTo>
                    <a:pt x="156" y="385"/>
                  </a:lnTo>
                  <a:lnTo>
                    <a:pt x="154" y="385"/>
                  </a:lnTo>
                  <a:lnTo>
                    <a:pt x="154" y="387"/>
                  </a:lnTo>
                  <a:lnTo>
                    <a:pt x="154" y="389"/>
                  </a:lnTo>
                  <a:lnTo>
                    <a:pt x="152" y="389"/>
                  </a:lnTo>
                  <a:lnTo>
                    <a:pt x="154" y="389"/>
                  </a:lnTo>
                  <a:lnTo>
                    <a:pt x="152" y="389"/>
                  </a:lnTo>
                  <a:lnTo>
                    <a:pt x="152" y="391"/>
                  </a:lnTo>
                  <a:lnTo>
                    <a:pt x="152" y="389"/>
                  </a:lnTo>
                  <a:lnTo>
                    <a:pt x="150" y="391"/>
                  </a:lnTo>
                  <a:lnTo>
                    <a:pt x="150" y="393"/>
                  </a:lnTo>
                  <a:lnTo>
                    <a:pt x="150" y="395"/>
                  </a:lnTo>
                  <a:lnTo>
                    <a:pt x="148" y="395"/>
                  </a:lnTo>
                  <a:lnTo>
                    <a:pt x="150" y="395"/>
                  </a:lnTo>
                  <a:lnTo>
                    <a:pt x="150" y="397"/>
                  </a:lnTo>
                  <a:lnTo>
                    <a:pt x="150" y="399"/>
                  </a:lnTo>
                  <a:lnTo>
                    <a:pt x="148" y="399"/>
                  </a:lnTo>
                  <a:lnTo>
                    <a:pt x="148" y="397"/>
                  </a:lnTo>
                  <a:lnTo>
                    <a:pt x="148" y="399"/>
                  </a:lnTo>
                  <a:lnTo>
                    <a:pt x="146" y="399"/>
                  </a:lnTo>
                  <a:lnTo>
                    <a:pt x="144" y="399"/>
                  </a:lnTo>
                  <a:lnTo>
                    <a:pt x="144" y="401"/>
                  </a:lnTo>
                  <a:lnTo>
                    <a:pt x="142" y="401"/>
                  </a:lnTo>
                  <a:lnTo>
                    <a:pt x="142" y="403"/>
                  </a:lnTo>
                  <a:lnTo>
                    <a:pt x="140" y="403"/>
                  </a:lnTo>
                  <a:lnTo>
                    <a:pt x="138" y="403"/>
                  </a:lnTo>
                  <a:lnTo>
                    <a:pt x="138" y="405"/>
                  </a:lnTo>
                  <a:lnTo>
                    <a:pt x="136" y="405"/>
                  </a:lnTo>
                  <a:lnTo>
                    <a:pt x="136" y="407"/>
                  </a:lnTo>
                  <a:lnTo>
                    <a:pt x="136" y="409"/>
                  </a:lnTo>
                  <a:lnTo>
                    <a:pt x="134" y="409"/>
                  </a:lnTo>
                  <a:lnTo>
                    <a:pt x="132" y="409"/>
                  </a:lnTo>
                  <a:lnTo>
                    <a:pt x="130" y="409"/>
                  </a:lnTo>
                  <a:lnTo>
                    <a:pt x="130" y="407"/>
                  </a:lnTo>
                  <a:lnTo>
                    <a:pt x="130" y="409"/>
                  </a:lnTo>
                  <a:lnTo>
                    <a:pt x="128" y="409"/>
                  </a:lnTo>
                  <a:lnTo>
                    <a:pt x="128" y="407"/>
                  </a:lnTo>
                  <a:lnTo>
                    <a:pt x="126" y="409"/>
                  </a:lnTo>
                  <a:lnTo>
                    <a:pt x="126" y="407"/>
                  </a:lnTo>
                  <a:lnTo>
                    <a:pt x="126" y="405"/>
                  </a:lnTo>
                  <a:lnTo>
                    <a:pt x="124" y="405"/>
                  </a:lnTo>
                  <a:lnTo>
                    <a:pt x="124" y="403"/>
                  </a:lnTo>
                  <a:lnTo>
                    <a:pt x="124" y="405"/>
                  </a:lnTo>
                  <a:lnTo>
                    <a:pt x="122" y="405"/>
                  </a:lnTo>
                  <a:lnTo>
                    <a:pt x="122" y="403"/>
                  </a:lnTo>
                  <a:lnTo>
                    <a:pt x="120" y="403"/>
                  </a:lnTo>
                  <a:lnTo>
                    <a:pt x="120" y="401"/>
                  </a:lnTo>
                  <a:lnTo>
                    <a:pt x="118" y="401"/>
                  </a:lnTo>
                  <a:lnTo>
                    <a:pt x="118" y="399"/>
                  </a:lnTo>
                  <a:lnTo>
                    <a:pt x="116" y="399"/>
                  </a:lnTo>
                  <a:lnTo>
                    <a:pt x="116" y="397"/>
                  </a:lnTo>
                  <a:lnTo>
                    <a:pt x="116" y="395"/>
                  </a:lnTo>
                  <a:lnTo>
                    <a:pt x="114" y="395"/>
                  </a:lnTo>
                  <a:lnTo>
                    <a:pt x="112" y="395"/>
                  </a:lnTo>
                  <a:lnTo>
                    <a:pt x="112" y="395"/>
                  </a:lnTo>
                  <a:lnTo>
                    <a:pt x="112" y="393"/>
                  </a:lnTo>
                  <a:lnTo>
                    <a:pt x="110" y="393"/>
                  </a:lnTo>
                  <a:lnTo>
                    <a:pt x="108" y="391"/>
                  </a:lnTo>
                  <a:lnTo>
                    <a:pt x="108" y="393"/>
                  </a:lnTo>
                  <a:lnTo>
                    <a:pt x="108" y="391"/>
                  </a:lnTo>
                  <a:lnTo>
                    <a:pt x="108" y="389"/>
                  </a:lnTo>
                  <a:lnTo>
                    <a:pt x="106" y="389"/>
                  </a:lnTo>
                  <a:lnTo>
                    <a:pt x="106" y="387"/>
                  </a:lnTo>
                  <a:lnTo>
                    <a:pt x="104" y="387"/>
                  </a:lnTo>
                  <a:lnTo>
                    <a:pt x="104" y="385"/>
                  </a:lnTo>
                  <a:lnTo>
                    <a:pt x="102" y="385"/>
                  </a:lnTo>
                  <a:lnTo>
                    <a:pt x="100" y="385"/>
                  </a:lnTo>
                  <a:lnTo>
                    <a:pt x="100" y="383"/>
                  </a:lnTo>
                  <a:lnTo>
                    <a:pt x="98" y="383"/>
                  </a:lnTo>
                  <a:lnTo>
                    <a:pt x="96" y="383"/>
                  </a:lnTo>
                  <a:lnTo>
                    <a:pt x="96" y="381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2" y="379"/>
                  </a:lnTo>
                  <a:lnTo>
                    <a:pt x="92" y="377"/>
                  </a:lnTo>
                  <a:lnTo>
                    <a:pt x="90" y="377"/>
                  </a:lnTo>
                  <a:lnTo>
                    <a:pt x="90" y="375"/>
                  </a:lnTo>
                  <a:lnTo>
                    <a:pt x="90" y="377"/>
                  </a:lnTo>
                  <a:lnTo>
                    <a:pt x="88" y="375"/>
                  </a:lnTo>
                  <a:lnTo>
                    <a:pt x="88" y="375"/>
                  </a:lnTo>
                  <a:lnTo>
                    <a:pt x="86" y="375"/>
                  </a:lnTo>
                  <a:lnTo>
                    <a:pt x="86" y="373"/>
                  </a:lnTo>
                  <a:lnTo>
                    <a:pt x="88" y="371"/>
                  </a:lnTo>
                  <a:lnTo>
                    <a:pt x="86" y="371"/>
                  </a:lnTo>
                  <a:lnTo>
                    <a:pt x="84" y="369"/>
                  </a:lnTo>
                  <a:lnTo>
                    <a:pt x="82" y="369"/>
                  </a:lnTo>
                  <a:lnTo>
                    <a:pt x="82" y="367"/>
                  </a:lnTo>
                  <a:lnTo>
                    <a:pt x="82" y="369"/>
                  </a:lnTo>
                  <a:lnTo>
                    <a:pt x="80" y="369"/>
                  </a:lnTo>
                  <a:lnTo>
                    <a:pt x="80" y="367"/>
                  </a:lnTo>
                  <a:lnTo>
                    <a:pt x="78" y="367"/>
                  </a:lnTo>
                  <a:lnTo>
                    <a:pt x="78" y="365"/>
                  </a:lnTo>
                  <a:lnTo>
                    <a:pt x="78" y="363"/>
                  </a:lnTo>
                  <a:lnTo>
                    <a:pt x="76" y="363"/>
                  </a:lnTo>
                  <a:lnTo>
                    <a:pt x="76" y="361"/>
                  </a:lnTo>
                  <a:lnTo>
                    <a:pt x="74" y="361"/>
                  </a:lnTo>
                  <a:lnTo>
                    <a:pt x="74" y="359"/>
                  </a:lnTo>
                  <a:lnTo>
                    <a:pt x="74" y="361"/>
                  </a:lnTo>
                  <a:lnTo>
                    <a:pt x="74" y="359"/>
                  </a:lnTo>
                  <a:lnTo>
                    <a:pt x="74" y="357"/>
                  </a:lnTo>
                  <a:lnTo>
                    <a:pt x="72" y="357"/>
                  </a:lnTo>
                  <a:lnTo>
                    <a:pt x="74" y="357"/>
                  </a:lnTo>
                  <a:lnTo>
                    <a:pt x="72" y="357"/>
                  </a:lnTo>
                  <a:lnTo>
                    <a:pt x="72" y="355"/>
                  </a:lnTo>
                  <a:lnTo>
                    <a:pt x="72" y="353"/>
                  </a:lnTo>
                  <a:lnTo>
                    <a:pt x="72" y="351"/>
                  </a:lnTo>
                  <a:lnTo>
                    <a:pt x="72" y="349"/>
                  </a:lnTo>
                  <a:lnTo>
                    <a:pt x="70" y="349"/>
                  </a:lnTo>
                  <a:lnTo>
                    <a:pt x="70" y="347"/>
                  </a:lnTo>
                  <a:lnTo>
                    <a:pt x="70" y="345"/>
                  </a:lnTo>
                  <a:lnTo>
                    <a:pt x="70" y="343"/>
                  </a:lnTo>
                  <a:lnTo>
                    <a:pt x="68" y="343"/>
                  </a:lnTo>
                  <a:lnTo>
                    <a:pt x="68" y="341"/>
                  </a:lnTo>
                  <a:lnTo>
                    <a:pt x="70" y="339"/>
                  </a:lnTo>
                  <a:lnTo>
                    <a:pt x="68" y="339"/>
                  </a:lnTo>
                  <a:lnTo>
                    <a:pt x="70" y="339"/>
                  </a:lnTo>
                  <a:lnTo>
                    <a:pt x="68" y="339"/>
                  </a:lnTo>
                  <a:lnTo>
                    <a:pt x="68" y="337"/>
                  </a:lnTo>
                  <a:lnTo>
                    <a:pt x="68" y="335"/>
                  </a:lnTo>
                  <a:lnTo>
                    <a:pt x="68" y="333"/>
                  </a:lnTo>
                  <a:lnTo>
                    <a:pt x="70" y="333"/>
                  </a:lnTo>
                  <a:lnTo>
                    <a:pt x="70" y="331"/>
                  </a:lnTo>
                  <a:lnTo>
                    <a:pt x="70" y="329"/>
                  </a:lnTo>
                  <a:lnTo>
                    <a:pt x="70" y="327"/>
                  </a:lnTo>
                  <a:lnTo>
                    <a:pt x="72" y="327"/>
                  </a:lnTo>
                  <a:lnTo>
                    <a:pt x="70" y="327"/>
                  </a:lnTo>
                  <a:lnTo>
                    <a:pt x="70" y="327"/>
                  </a:lnTo>
                  <a:lnTo>
                    <a:pt x="70" y="325"/>
                  </a:lnTo>
                  <a:lnTo>
                    <a:pt x="70" y="323"/>
                  </a:lnTo>
                  <a:lnTo>
                    <a:pt x="70" y="325"/>
                  </a:lnTo>
                  <a:lnTo>
                    <a:pt x="70" y="323"/>
                  </a:lnTo>
                  <a:lnTo>
                    <a:pt x="68" y="323"/>
                  </a:lnTo>
                  <a:lnTo>
                    <a:pt x="70" y="323"/>
                  </a:lnTo>
                  <a:lnTo>
                    <a:pt x="68" y="323"/>
                  </a:lnTo>
                  <a:lnTo>
                    <a:pt x="68" y="321"/>
                  </a:lnTo>
                  <a:lnTo>
                    <a:pt x="68" y="319"/>
                  </a:lnTo>
                  <a:lnTo>
                    <a:pt x="66" y="319"/>
                  </a:lnTo>
                  <a:lnTo>
                    <a:pt x="66" y="317"/>
                  </a:lnTo>
                  <a:lnTo>
                    <a:pt x="68" y="317"/>
                  </a:lnTo>
                  <a:lnTo>
                    <a:pt x="66" y="317"/>
                  </a:lnTo>
                  <a:lnTo>
                    <a:pt x="66" y="315"/>
                  </a:lnTo>
                  <a:lnTo>
                    <a:pt x="66" y="313"/>
                  </a:lnTo>
                  <a:lnTo>
                    <a:pt x="66" y="311"/>
                  </a:lnTo>
                  <a:lnTo>
                    <a:pt x="66" y="309"/>
                  </a:lnTo>
                  <a:lnTo>
                    <a:pt x="66" y="307"/>
                  </a:lnTo>
                  <a:lnTo>
                    <a:pt x="66" y="305"/>
                  </a:lnTo>
                  <a:lnTo>
                    <a:pt x="64" y="305"/>
                  </a:lnTo>
                  <a:lnTo>
                    <a:pt x="64" y="303"/>
                  </a:lnTo>
                  <a:lnTo>
                    <a:pt x="64" y="301"/>
                  </a:lnTo>
                  <a:lnTo>
                    <a:pt x="64" y="303"/>
                  </a:lnTo>
                  <a:lnTo>
                    <a:pt x="64" y="301"/>
                  </a:lnTo>
                  <a:lnTo>
                    <a:pt x="62" y="301"/>
                  </a:lnTo>
                  <a:lnTo>
                    <a:pt x="62" y="299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0" y="297"/>
                  </a:lnTo>
                  <a:lnTo>
                    <a:pt x="60" y="295"/>
                  </a:lnTo>
                  <a:lnTo>
                    <a:pt x="60" y="293"/>
                  </a:lnTo>
                  <a:lnTo>
                    <a:pt x="58" y="293"/>
                  </a:lnTo>
                  <a:lnTo>
                    <a:pt x="58" y="291"/>
                  </a:lnTo>
                  <a:lnTo>
                    <a:pt x="56" y="291"/>
                  </a:lnTo>
                  <a:lnTo>
                    <a:pt x="56" y="289"/>
                  </a:lnTo>
                  <a:lnTo>
                    <a:pt x="56" y="291"/>
                  </a:lnTo>
                  <a:lnTo>
                    <a:pt x="56" y="289"/>
                  </a:lnTo>
                  <a:lnTo>
                    <a:pt x="54" y="289"/>
                  </a:lnTo>
                  <a:lnTo>
                    <a:pt x="54" y="287"/>
                  </a:lnTo>
                  <a:lnTo>
                    <a:pt x="52" y="287"/>
                  </a:lnTo>
                  <a:lnTo>
                    <a:pt x="50" y="287"/>
                  </a:lnTo>
                  <a:lnTo>
                    <a:pt x="50" y="285"/>
                  </a:lnTo>
                  <a:lnTo>
                    <a:pt x="50" y="287"/>
                  </a:lnTo>
                  <a:lnTo>
                    <a:pt x="50" y="285"/>
                  </a:lnTo>
                  <a:lnTo>
                    <a:pt x="48" y="285"/>
                  </a:lnTo>
                  <a:lnTo>
                    <a:pt x="50" y="285"/>
                  </a:lnTo>
                  <a:lnTo>
                    <a:pt x="48" y="285"/>
                  </a:lnTo>
                  <a:lnTo>
                    <a:pt x="48" y="283"/>
                  </a:lnTo>
                  <a:lnTo>
                    <a:pt x="46" y="283"/>
                  </a:lnTo>
                  <a:lnTo>
                    <a:pt x="46" y="281"/>
                  </a:lnTo>
                  <a:lnTo>
                    <a:pt x="46" y="279"/>
                  </a:lnTo>
                  <a:lnTo>
                    <a:pt x="44" y="279"/>
                  </a:lnTo>
                  <a:lnTo>
                    <a:pt x="44" y="279"/>
                  </a:lnTo>
                  <a:lnTo>
                    <a:pt x="42" y="279"/>
                  </a:lnTo>
                  <a:lnTo>
                    <a:pt x="42" y="277"/>
                  </a:lnTo>
                  <a:lnTo>
                    <a:pt x="40" y="277"/>
                  </a:lnTo>
                  <a:lnTo>
                    <a:pt x="40" y="275"/>
                  </a:lnTo>
                  <a:lnTo>
                    <a:pt x="40" y="273"/>
                  </a:lnTo>
                  <a:lnTo>
                    <a:pt x="40" y="271"/>
                  </a:lnTo>
                  <a:lnTo>
                    <a:pt x="38" y="271"/>
                  </a:lnTo>
                  <a:lnTo>
                    <a:pt x="38" y="269"/>
                  </a:lnTo>
                  <a:lnTo>
                    <a:pt x="36" y="267"/>
                  </a:lnTo>
                  <a:lnTo>
                    <a:pt x="34" y="265"/>
                  </a:lnTo>
                  <a:lnTo>
                    <a:pt x="34" y="263"/>
                  </a:lnTo>
                  <a:lnTo>
                    <a:pt x="32" y="263"/>
                  </a:lnTo>
                  <a:lnTo>
                    <a:pt x="32" y="261"/>
                  </a:lnTo>
                  <a:lnTo>
                    <a:pt x="30" y="261"/>
                  </a:lnTo>
                  <a:lnTo>
                    <a:pt x="30" y="259"/>
                  </a:lnTo>
                  <a:lnTo>
                    <a:pt x="30" y="257"/>
                  </a:lnTo>
                  <a:lnTo>
                    <a:pt x="28" y="257"/>
                  </a:lnTo>
                  <a:lnTo>
                    <a:pt x="28" y="255"/>
                  </a:lnTo>
                  <a:lnTo>
                    <a:pt x="26" y="253"/>
                  </a:lnTo>
                  <a:lnTo>
                    <a:pt x="26" y="251"/>
                  </a:lnTo>
                  <a:lnTo>
                    <a:pt x="26" y="249"/>
                  </a:lnTo>
                  <a:lnTo>
                    <a:pt x="24" y="249"/>
                  </a:lnTo>
                  <a:lnTo>
                    <a:pt x="24" y="247"/>
                  </a:lnTo>
                  <a:lnTo>
                    <a:pt x="22" y="247"/>
                  </a:lnTo>
                  <a:lnTo>
                    <a:pt x="20" y="247"/>
                  </a:lnTo>
                  <a:lnTo>
                    <a:pt x="18" y="245"/>
                  </a:lnTo>
                  <a:lnTo>
                    <a:pt x="16" y="245"/>
                  </a:lnTo>
                  <a:lnTo>
                    <a:pt x="16" y="243"/>
                  </a:lnTo>
                  <a:lnTo>
                    <a:pt x="16" y="241"/>
                  </a:lnTo>
                  <a:lnTo>
                    <a:pt x="14" y="241"/>
                  </a:lnTo>
                  <a:lnTo>
                    <a:pt x="14" y="239"/>
                  </a:lnTo>
                  <a:lnTo>
                    <a:pt x="14" y="237"/>
                  </a:lnTo>
                  <a:lnTo>
                    <a:pt x="14" y="237"/>
                  </a:lnTo>
                  <a:lnTo>
                    <a:pt x="14" y="235"/>
                  </a:lnTo>
                  <a:lnTo>
                    <a:pt x="14" y="233"/>
                  </a:lnTo>
                  <a:lnTo>
                    <a:pt x="14" y="231"/>
                  </a:lnTo>
                  <a:lnTo>
                    <a:pt x="12" y="231"/>
                  </a:lnTo>
                  <a:lnTo>
                    <a:pt x="12" y="229"/>
                  </a:lnTo>
                  <a:lnTo>
                    <a:pt x="12" y="227"/>
                  </a:lnTo>
                  <a:lnTo>
                    <a:pt x="10" y="225"/>
                  </a:lnTo>
                  <a:lnTo>
                    <a:pt x="8" y="225"/>
                  </a:lnTo>
                  <a:lnTo>
                    <a:pt x="8" y="223"/>
                  </a:lnTo>
                  <a:lnTo>
                    <a:pt x="8" y="225"/>
                  </a:lnTo>
                  <a:lnTo>
                    <a:pt x="6" y="225"/>
                  </a:lnTo>
                  <a:lnTo>
                    <a:pt x="6" y="223"/>
                  </a:lnTo>
                  <a:lnTo>
                    <a:pt x="4" y="223"/>
                  </a:lnTo>
                  <a:lnTo>
                    <a:pt x="4" y="221"/>
                  </a:lnTo>
                  <a:lnTo>
                    <a:pt x="6" y="221"/>
                  </a:lnTo>
                  <a:lnTo>
                    <a:pt x="4" y="221"/>
                  </a:lnTo>
                  <a:lnTo>
                    <a:pt x="4" y="219"/>
                  </a:lnTo>
                  <a:lnTo>
                    <a:pt x="2" y="219"/>
                  </a:lnTo>
                  <a:lnTo>
                    <a:pt x="2" y="217"/>
                  </a:lnTo>
                  <a:lnTo>
                    <a:pt x="0" y="217"/>
                  </a:lnTo>
                  <a:lnTo>
                    <a:pt x="0" y="215"/>
                  </a:lnTo>
                  <a:lnTo>
                    <a:pt x="2" y="215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2" y="213"/>
                  </a:lnTo>
                  <a:lnTo>
                    <a:pt x="2" y="211"/>
                  </a:lnTo>
                  <a:lnTo>
                    <a:pt x="4" y="211"/>
                  </a:lnTo>
                  <a:lnTo>
                    <a:pt x="2" y="211"/>
                  </a:lnTo>
                  <a:lnTo>
                    <a:pt x="2" y="209"/>
                  </a:lnTo>
                  <a:lnTo>
                    <a:pt x="4" y="209"/>
                  </a:lnTo>
                  <a:lnTo>
                    <a:pt x="8" y="209"/>
                  </a:lnTo>
                  <a:lnTo>
                    <a:pt x="10" y="211"/>
                  </a:lnTo>
                  <a:lnTo>
                    <a:pt x="12" y="211"/>
                  </a:lnTo>
                  <a:lnTo>
                    <a:pt x="14" y="211"/>
                  </a:lnTo>
                  <a:lnTo>
                    <a:pt x="14" y="211"/>
                  </a:lnTo>
                  <a:lnTo>
                    <a:pt x="16" y="211"/>
                  </a:lnTo>
                  <a:lnTo>
                    <a:pt x="16" y="213"/>
                  </a:lnTo>
                  <a:lnTo>
                    <a:pt x="18" y="213"/>
                  </a:lnTo>
                  <a:lnTo>
                    <a:pt x="20" y="213"/>
                  </a:lnTo>
                  <a:lnTo>
                    <a:pt x="22" y="213"/>
                  </a:lnTo>
                  <a:lnTo>
                    <a:pt x="24" y="213"/>
                  </a:lnTo>
                  <a:lnTo>
                    <a:pt x="26" y="215"/>
                  </a:lnTo>
                  <a:lnTo>
                    <a:pt x="28" y="215"/>
                  </a:lnTo>
                  <a:lnTo>
                    <a:pt x="32" y="215"/>
                  </a:lnTo>
                  <a:lnTo>
                    <a:pt x="34" y="215"/>
                  </a:lnTo>
                  <a:lnTo>
                    <a:pt x="34" y="217"/>
                  </a:lnTo>
                  <a:lnTo>
                    <a:pt x="36" y="217"/>
                  </a:lnTo>
                  <a:lnTo>
                    <a:pt x="38" y="217"/>
                  </a:lnTo>
                  <a:lnTo>
                    <a:pt x="40" y="217"/>
                  </a:lnTo>
                  <a:lnTo>
                    <a:pt x="44" y="219"/>
                  </a:lnTo>
                  <a:lnTo>
                    <a:pt x="46" y="219"/>
                  </a:lnTo>
                  <a:lnTo>
                    <a:pt x="48" y="219"/>
                  </a:lnTo>
                  <a:lnTo>
                    <a:pt x="50" y="219"/>
                  </a:lnTo>
                  <a:lnTo>
                    <a:pt x="52" y="221"/>
                  </a:lnTo>
                  <a:lnTo>
                    <a:pt x="54" y="221"/>
                  </a:lnTo>
                  <a:lnTo>
                    <a:pt x="56" y="221"/>
                  </a:lnTo>
                  <a:lnTo>
                    <a:pt x="58" y="221"/>
                  </a:lnTo>
                  <a:lnTo>
                    <a:pt x="60" y="223"/>
                  </a:lnTo>
                  <a:lnTo>
                    <a:pt x="62" y="223"/>
                  </a:lnTo>
                  <a:lnTo>
                    <a:pt x="62" y="223"/>
                  </a:lnTo>
                  <a:lnTo>
                    <a:pt x="64" y="223"/>
                  </a:lnTo>
                  <a:lnTo>
                    <a:pt x="70" y="225"/>
                  </a:lnTo>
                  <a:lnTo>
                    <a:pt x="72" y="225"/>
                  </a:lnTo>
                  <a:lnTo>
                    <a:pt x="74" y="225"/>
                  </a:lnTo>
                  <a:lnTo>
                    <a:pt x="76" y="225"/>
                  </a:lnTo>
                  <a:lnTo>
                    <a:pt x="78" y="227"/>
                  </a:lnTo>
                  <a:lnTo>
                    <a:pt x="80" y="227"/>
                  </a:lnTo>
                  <a:lnTo>
                    <a:pt x="82" y="227"/>
                  </a:lnTo>
                  <a:lnTo>
                    <a:pt x="84" y="227"/>
                  </a:lnTo>
                  <a:lnTo>
                    <a:pt x="86" y="227"/>
                  </a:lnTo>
                  <a:lnTo>
                    <a:pt x="86" y="229"/>
                  </a:lnTo>
                  <a:lnTo>
                    <a:pt x="88" y="229"/>
                  </a:lnTo>
                  <a:lnTo>
                    <a:pt x="90" y="229"/>
                  </a:lnTo>
                  <a:lnTo>
                    <a:pt x="96" y="229"/>
                  </a:lnTo>
                  <a:lnTo>
                    <a:pt x="98" y="231"/>
                  </a:lnTo>
                  <a:lnTo>
                    <a:pt x="100" y="231"/>
                  </a:lnTo>
                  <a:lnTo>
                    <a:pt x="102" y="231"/>
                  </a:lnTo>
                  <a:lnTo>
                    <a:pt x="110" y="231"/>
                  </a:lnTo>
                  <a:lnTo>
                    <a:pt x="112" y="231"/>
                  </a:lnTo>
                  <a:lnTo>
                    <a:pt x="112" y="231"/>
                  </a:lnTo>
                  <a:lnTo>
                    <a:pt x="122" y="233"/>
                  </a:lnTo>
                  <a:lnTo>
                    <a:pt x="124" y="233"/>
                  </a:lnTo>
                  <a:lnTo>
                    <a:pt x="124" y="235"/>
                  </a:lnTo>
                  <a:lnTo>
                    <a:pt x="124" y="233"/>
                  </a:lnTo>
                  <a:lnTo>
                    <a:pt x="128" y="235"/>
                  </a:lnTo>
                  <a:lnTo>
                    <a:pt x="130" y="235"/>
                  </a:lnTo>
                  <a:lnTo>
                    <a:pt x="132" y="235"/>
                  </a:lnTo>
                  <a:lnTo>
                    <a:pt x="136" y="235"/>
                  </a:lnTo>
                  <a:lnTo>
                    <a:pt x="136" y="237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8" y="239"/>
                  </a:lnTo>
                  <a:lnTo>
                    <a:pt x="156" y="239"/>
                  </a:lnTo>
                  <a:lnTo>
                    <a:pt x="158" y="241"/>
                  </a:lnTo>
                  <a:lnTo>
                    <a:pt x="160" y="241"/>
                  </a:lnTo>
                  <a:lnTo>
                    <a:pt x="160" y="241"/>
                  </a:lnTo>
                  <a:lnTo>
                    <a:pt x="164" y="241"/>
                  </a:lnTo>
                  <a:lnTo>
                    <a:pt x="166" y="241"/>
                  </a:lnTo>
                  <a:lnTo>
                    <a:pt x="166" y="243"/>
                  </a:lnTo>
                  <a:lnTo>
                    <a:pt x="166" y="241"/>
                  </a:lnTo>
                  <a:lnTo>
                    <a:pt x="168" y="239"/>
                  </a:lnTo>
                  <a:lnTo>
                    <a:pt x="168" y="237"/>
                  </a:lnTo>
                  <a:lnTo>
                    <a:pt x="168" y="233"/>
                  </a:lnTo>
                  <a:lnTo>
                    <a:pt x="170" y="231"/>
                  </a:lnTo>
                  <a:lnTo>
                    <a:pt x="170" y="229"/>
                  </a:lnTo>
                  <a:lnTo>
                    <a:pt x="170" y="225"/>
                  </a:lnTo>
                  <a:lnTo>
                    <a:pt x="170" y="223"/>
                  </a:lnTo>
                  <a:lnTo>
                    <a:pt x="170" y="221"/>
                  </a:lnTo>
                  <a:lnTo>
                    <a:pt x="172" y="215"/>
                  </a:lnTo>
                  <a:lnTo>
                    <a:pt x="172" y="213"/>
                  </a:lnTo>
                  <a:lnTo>
                    <a:pt x="172" y="211"/>
                  </a:lnTo>
                  <a:lnTo>
                    <a:pt x="172" y="209"/>
                  </a:lnTo>
                  <a:lnTo>
                    <a:pt x="174" y="209"/>
                  </a:lnTo>
                  <a:lnTo>
                    <a:pt x="174" y="207"/>
                  </a:lnTo>
                  <a:lnTo>
                    <a:pt x="174" y="205"/>
                  </a:lnTo>
                  <a:lnTo>
                    <a:pt x="174" y="203"/>
                  </a:lnTo>
                  <a:lnTo>
                    <a:pt x="174" y="201"/>
                  </a:lnTo>
                  <a:lnTo>
                    <a:pt x="174" y="199"/>
                  </a:lnTo>
                  <a:lnTo>
                    <a:pt x="176" y="195"/>
                  </a:lnTo>
                  <a:lnTo>
                    <a:pt x="176" y="193"/>
                  </a:lnTo>
                  <a:lnTo>
                    <a:pt x="176" y="191"/>
                  </a:lnTo>
                  <a:lnTo>
                    <a:pt x="176" y="189"/>
                  </a:lnTo>
                  <a:lnTo>
                    <a:pt x="176" y="187"/>
                  </a:lnTo>
                  <a:lnTo>
                    <a:pt x="178" y="187"/>
                  </a:lnTo>
                  <a:lnTo>
                    <a:pt x="178" y="185"/>
                  </a:lnTo>
                  <a:lnTo>
                    <a:pt x="178" y="183"/>
                  </a:lnTo>
                  <a:lnTo>
                    <a:pt x="178" y="183"/>
                  </a:lnTo>
                  <a:lnTo>
                    <a:pt x="178" y="181"/>
                  </a:lnTo>
                  <a:lnTo>
                    <a:pt x="178" y="179"/>
                  </a:lnTo>
                  <a:lnTo>
                    <a:pt x="180" y="179"/>
                  </a:lnTo>
                  <a:lnTo>
                    <a:pt x="180" y="177"/>
                  </a:lnTo>
                  <a:lnTo>
                    <a:pt x="180" y="175"/>
                  </a:lnTo>
                  <a:lnTo>
                    <a:pt x="180" y="173"/>
                  </a:lnTo>
                  <a:lnTo>
                    <a:pt x="180" y="171"/>
                  </a:lnTo>
                  <a:lnTo>
                    <a:pt x="180" y="169"/>
                  </a:lnTo>
                  <a:lnTo>
                    <a:pt x="182" y="167"/>
                  </a:lnTo>
                  <a:lnTo>
                    <a:pt x="182" y="165"/>
                  </a:lnTo>
                  <a:lnTo>
                    <a:pt x="182" y="163"/>
                  </a:lnTo>
                  <a:lnTo>
                    <a:pt x="182" y="161"/>
                  </a:lnTo>
                  <a:lnTo>
                    <a:pt x="182" y="159"/>
                  </a:lnTo>
                  <a:lnTo>
                    <a:pt x="184" y="157"/>
                  </a:lnTo>
                  <a:lnTo>
                    <a:pt x="184" y="155"/>
                  </a:lnTo>
                  <a:lnTo>
                    <a:pt x="184" y="153"/>
                  </a:lnTo>
                  <a:lnTo>
                    <a:pt x="184" y="151"/>
                  </a:lnTo>
                  <a:lnTo>
                    <a:pt x="184" y="149"/>
                  </a:lnTo>
                  <a:lnTo>
                    <a:pt x="184" y="147"/>
                  </a:lnTo>
                  <a:lnTo>
                    <a:pt x="186" y="147"/>
                  </a:lnTo>
                  <a:lnTo>
                    <a:pt x="186" y="145"/>
                  </a:lnTo>
                  <a:lnTo>
                    <a:pt x="186" y="143"/>
                  </a:lnTo>
                  <a:lnTo>
                    <a:pt x="186" y="141"/>
                  </a:lnTo>
                  <a:lnTo>
                    <a:pt x="186" y="139"/>
                  </a:lnTo>
                  <a:lnTo>
                    <a:pt x="188" y="137"/>
                  </a:lnTo>
                  <a:lnTo>
                    <a:pt x="188" y="135"/>
                  </a:lnTo>
                  <a:lnTo>
                    <a:pt x="188" y="135"/>
                  </a:lnTo>
                  <a:lnTo>
                    <a:pt x="188" y="133"/>
                  </a:lnTo>
                  <a:lnTo>
                    <a:pt x="188" y="131"/>
                  </a:lnTo>
                  <a:lnTo>
                    <a:pt x="188" y="129"/>
                  </a:lnTo>
                  <a:lnTo>
                    <a:pt x="190" y="129"/>
                  </a:lnTo>
                  <a:lnTo>
                    <a:pt x="190" y="127"/>
                  </a:lnTo>
                  <a:lnTo>
                    <a:pt x="190" y="123"/>
                  </a:lnTo>
                  <a:lnTo>
                    <a:pt x="190" y="121"/>
                  </a:lnTo>
                  <a:lnTo>
                    <a:pt x="190" y="119"/>
                  </a:lnTo>
                  <a:lnTo>
                    <a:pt x="190" y="117"/>
                  </a:lnTo>
                  <a:lnTo>
                    <a:pt x="192" y="117"/>
                  </a:lnTo>
                  <a:lnTo>
                    <a:pt x="192" y="115"/>
                  </a:lnTo>
                  <a:lnTo>
                    <a:pt x="192" y="113"/>
                  </a:lnTo>
                  <a:lnTo>
                    <a:pt x="192" y="111"/>
                  </a:lnTo>
                  <a:lnTo>
                    <a:pt x="192" y="109"/>
                  </a:lnTo>
                  <a:lnTo>
                    <a:pt x="192" y="107"/>
                  </a:lnTo>
                  <a:lnTo>
                    <a:pt x="194" y="107"/>
                  </a:lnTo>
                  <a:lnTo>
                    <a:pt x="194" y="105"/>
                  </a:lnTo>
                  <a:lnTo>
                    <a:pt x="194" y="103"/>
                  </a:lnTo>
                  <a:lnTo>
                    <a:pt x="194" y="101"/>
                  </a:lnTo>
                  <a:lnTo>
                    <a:pt x="194" y="99"/>
                  </a:lnTo>
                  <a:lnTo>
                    <a:pt x="194" y="97"/>
                  </a:lnTo>
                  <a:lnTo>
                    <a:pt x="194" y="95"/>
                  </a:lnTo>
                  <a:lnTo>
                    <a:pt x="196" y="95"/>
                  </a:lnTo>
                  <a:lnTo>
                    <a:pt x="196" y="93"/>
                  </a:lnTo>
                  <a:lnTo>
                    <a:pt x="196" y="91"/>
                  </a:lnTo>
                  <a:lnTo>
                    <a:pt x="196" y="89"/>
                  </a:lnTo>
                  <a:lnTo>
                    <a:pt x="196" y="87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8" y="85"/>
                  </a:lnTo>
                  <a:lnTo>
                    <a:pt x="198" y="81"/>
                  </a:lnTo>
                  <a:lnTo>
                    <a:pt x="198" y="79"/>
                  </a:lnTo>
                  <a:lnTo>
                    <a:pt x="198" y="77"/>
                  </a:lnTo>
                  <a:lnTo>
                    <a:pt x="198" y="75"/>
                  </a:lnTo>
                  <a:lnTo>
                    <a:pt x="200" y="73"/>
                  </a:lnTo>
                  <a:lnTo>
                    <a:pt x="200" y="71"/>
                  </a:lnTo>
                  <a:lnTo>
                    <a:pt x="200" y="69"/>
                  </a:lnTo>
                  <a:lnTo>
                    <a:pt x="200" y="67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2" y="63"/>
                  </a:lnTo>
                  <a:lnTo>
                    <a:pt x="202" y="61"/>
                  </a:lnTo>
                  <a:lnTo>
                    <a:pt x="202" y="59"/>
                  </a:lnTo>
                  <a:lnTo>
                    <a:pt x="202" y="55"/>
                  </a:lnTo>
                  <a:lnTo>
                    <a:pt x="202" y="53"/>
                  </a:lnTo>
                  <a:lnTo>
                    <a:pt x="204" y="51"/>
                  </a:lnTo>
                  <a:lnTo>
                    <a:pt x="204" y="49"/>
                  </a:lnTo>
                  <a:lnTo>
                    <a:pt x="204" y="47"/>
                  </a:lnTo>
                  <a:lnTo>
                    <a:pt x="204" y="45"/>
                  </a:lnTo>
                  <a:lnTo>
                    <a:pt x="204" y="43"/>
                  </a:lnTo>
                  <a:lnTo>
                    <a:pt x="206" y="41"/>
                  </a:lnTo>
                  <a:lnTo>
                    <a:pt x="206" y="39"/>
                  </a:lnTo>
                  <a:lnTo>
                    <a:pt x="206" y="39"/>
                  </a:lnTo>
                  <a:lnTo>
                    <a:pt x="206" y="37"/>
                  </a:lnTo>
                  <a:lnTo>
                    <a:pt x="206" y="35"/>
                  </a:lnTo>
                  <a:lnTo>
                    <a:pt x="206" y="33"/>
                  </a:lnTo>
                  <a:lnTo>
                    <a:pt x="208" y="31"/>
                  </a:lnTo>
                  <a:lnTo>
                    <a:pt x="208" y="29"/>
                  </a:lnTo>
                  <a:lnTo>
                    <a:pt x="208" y="24"/>
                  </a:lnTo>
                  <a:lnTo>
                    <a:pt x="208" y="22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16"/>
                  </a:lnTo>
                  <a:lnTo>
                    <a:pt x="208" y="14"/>
                  </a:lnTo>
                  <a:lnTo>
                    <a:pt x="208" y="12"/>
                  </a:lnTo>
                  <a:lnTo>
                    <a:pt x="208" y="10"/>
                  </a:lnTo>
                  <a:lnTo>
                    <a:pt x="210" y="8"/>
                  </a:lnTo>
                  <a:lnTo>
                    <a:pt x="210" y="2"/>
                  </a:lnTo>
                  <a:lnTo>
                    <a:pt x="210" y="0"/>
                  </a:lnTo>
                  <a:lnTo>
                    <a:pt x="212" y="0"/>
                  </a:lnTo>
                  <a:lnTo>
                    <a:pt x="214" y="0"/>
                  </a:lnTo>
                  <a:lnTo>
                    <a:pt x="218" y="0"/>
                  </a:lnTo>
                  <a:lnTo>
                    <a:pt x="220" y="0"/>
                  </a:lnTo>
                  <a:lnTo>
                    <a:pt x="220" y="2"/>
                  </a:lnTo>
                  <a:lnTo>
                    <a:pt x="222" y="2"/>
                  </a:lnTo>
                  <a:lnTo>
                    <a:pt x="224" y="2"/>
                  </a:lnTo>
                  <a:lnTo>
                    <a:pt x="226" y="2"/>
                  </a:lnTo>
                  <a:lnTo>
                    <a:pt x="228" y="2"/>
                  </a:lnTo>
                  <a:lnTo>
                    <a:pt x="230" y="2"/>
                  </a:lnTo>
                  <a:lnTo>
                    <a:pt x="234" y="4"/>
                  </a:lnTo>
                  <a:lnTo>
                    <a:pt x="236" y="4"/>
                  </a:lnTo>
                  <a:lnTo>
                    <a:pt x="240" y="4"/>
                  </a:lnTo>
                  <a:lnTo>
                    <a:pt x="246" y="6"/>
                  </a:lnTo>
                  <a:lnTo>
                    <a:pt x="248" y="6"/>
                  </a:lnTo>
                  <a:lnTo>
                    <a:pt x="250" y="6"/>
                  </a:lnTo>
                  <a:lnTo>
                    <a:pt x="252" y="6"/>
                  </a:lnTo>
                  <a:lnTo>
                    <a:pt x="254" y="6"/>
                  </a:lnTo>
                  <a:lnTo>
                    <a:pt x="256" y="8"/>
                  </a:lnTo>
                  <a:lnTo>
                    <a:pt x="256" y="8"/>
                  </a:lnTo>
                  <a:lnTo>
                    <a:pt x="258" y="8"/>
                  </a:lnTo>
                  <a:lnTo>
                    <a:pt x="260" y="8"/>
                  </a:lnTo>
                  <a:lnTo>
                    <a:pt x="262" y="8"/>
                  </a:lnTo>
                  <a:lnTo>
                    <a:pt x="264" y="8"/>
                  </a:lnTo>
                  <a:lnTo>
                    <a:pt x="266" y="10"/>
                  </a:lnTo>
                  <a:lnTo>
                    <a:pt x="268" y="10"/>
                  </a:lnTo>
                  <a:lnTo>
                    <a:pt x="270" y="10"/>
                  </a:lnTo>
                  <a:lnTo>
                    <a:pt x="272" y="10"/>
                  </a:lnTo>
                  <a:lnTo>
                    <a:pt x="276" y="10"/>
                  </a:lnTo>
                  <a:lnTo>
                    <a:pt x="278" y="10"/>
                  </a:lnTo>
                  <a:lnTo>
                    <a:pt x="278" y="12"/>
                  </a:lnTo>
                  <a:lnTo>
                    <a:pt x="282" y="12"/>
                  </a:lnTo>
                  <a:lnTo>
                    <a:pt x="284" y="12"/>
                  </a:lnTo>
                  <a:lnTo>
                    <a:pt x="286" y="12"/>
                  </a:lnTo>
                  <a:lnTo>
                    <a:pt x="290" y="12"/>
                  </a:lnTo>
                  <a:lnTo>
                    <a:pt x="292" y="14"/>
                  </a:lnTo>
                  <a:lnTo>
                    <a:pt x="294" y="14"/>
                  </a:lnTo>
                  <a:lnTo>
                    <a:pt x="296" y="14"/>
                  </a:lnTo>
                  <a:lnTo>
                    <a:pt x="298" y="14"/>
                  </a:lnTo>
                  <a:lnTo>
                    <a:pt x="300" y="14"/>
                  </a:lnTo>
                  <a:lnTo>
                    <a:pt x="302" y="14"/>
                  </a:lnTo>
                  <a:lnTo>
                    <a:pt x="304" y="14"/>
                  </a:lnTo>
                  <a:lnTo>
                    <a:pt x="304" y="14"/>
                  </a:lnTo>
                  <a:lnTo>
                    <a:pt x="304" y="16"/>
                  </a:lnTo>
                  <a:lnTo>
                    <a:pt x="306" y="16"/>
                  </a:lnTo>
                  <a:lnTo>
                    <a:pt x="310" y="16"/>
                  </a:lnTo>
                  <a:lnTo>
                    <a:pt x="314" y="16"/>
                  </a:lnTo>
                  <a:lnTo>
                    <a:pt x="316" y="16"/>
                  </a:lnTo>
                  <a:lnTo>
                    <a:pt x="318" y="16"/>
                  </a:lnTo>
                  <a:lnTo>
                    <a:pt x="318" y="18"/>
                  </a:lnTo>
                  <a:lnTo>
                    <a:pt x="320" y="18"/>
                  </a:lnTo>
                  <a:lnTo>
                    <a:pt x="322" y="18"/>
                  </a:lnTo>
                  <a:lnTo>
                    <a:pt x="324" y="18"/>
                  </a:lnTo>
                  <a:lnTo>
                    <a:pt x="326" y="18"/>
                  </a:lnTo>
                  <a:lnTo>
                    <a:pt x="328" y="18"/>
                  </a:lnTo>
                  <a:lnTo>
                    <a:pt x="330" y="18"/>
                  </a:lnTo>
                  <a:lnTo>
                    <a:pt x="332" y="18"/>
                  </a:lnTo>
                  <a:lnTo>
                    <a:pt x="334" y="20"/>
                  </a:lnTo>
                  <a:lnTo>
                    <a:pt x="336" y="20"/>
                  </a:lnTo>
                  <a:lnTo>
                    <a:pt x="338" y="20"/>
                  </a:lnTo>
                  <a:lnTo>
                    <a:pt x="340" y="20"/>
                  </a:lnTo>
                  <a:lnTo>
                    <a:pt x="342" y="20"/>
                  </a:lnTo>
                  <a:lnTo>
                    <a:pt x="340" y="43"/>
                  </a:lnTo>
                  <a:lnTo>
                    <a:pt x="340" y="45"/>
                  </a:lnTo>
                  <a:lnTo>
                    <a:pt x="338" y="53"/>
                  </a:lnTo>
                  <a:lnTo>
                    <a:pt x="336" y="69"/>
                  </a:lnTo>
                  <a:lnTo>
                    <a:pt x="334" y="79"/>
                  </a:lnTo>
                  <a:lnTo>
                    <a:pt x="334" y="81"/>
                  </a:lnTo>
                  <a:lnTo>
                    <a:pt x="332" y="91"/>
                  </a:lnTo>
                  <a:lnTo>
                    <a:pt x="332" y="99"/>
                  </a:lnTo>
                  <a:lnTo>
                    <a:pt x="330" y="115"/>
                  </a:lnTo>
                  <a:lnTo>
                    <a:pt x="328" y="125"/>
                  </a:lnTo>
                  <a:lnTo>
                    <a:pt x="330" y="125"/>
                  </a:lnTo>
                  <a:lnTo>
                    <a:pt x="332" y="125"/>
                  </a:lnTo>
                  <a:lnTo>
                    <a:pt x="332" y="127"/>
                  </a:lnTo>
                  <a:lnTo>
                    <a:pt x="334" y="127"/>
                  </a:lnTo>
                  <a:lnTo>
                    <a:pt x="334" y="129"/>
                  </a:lnTo>
                  <a:lnTo>
                    <a:pt x="336" y="129"/>
                  </a:lnTo>
                  <a:lnTo>
                    <a:pt x="336" y="131"/>
                  </a:lnTo>
                  <a:lnTo>
                    <a:pt x="336" y="133"/>
                  </a:lnTo>
                  <a:lnTo>
                    <a:pt x="338" y="133"/>
                  </a:lnTo>
                  <a:lnTo>
                    <a:pt x="338" y="135"/>
                  </a:lnTo>
                  <a:lnTo>
                    <a:pt x="340" y="135"/>
                  </a:lnTo>
                  <a:lnTo>
                    <a:pt x="340" y="135"/>
                  </a:lnTo>
                  <a:lnTo>
                    <a:pt x="342" y="135"/>
                  </a:lnTo>
                  <a:lnTo>
                    <a:pt x="342" y="137"/>
                  </a:lnTo>
                  <a:lnTo>
                    <a:pt x="344" y="137"/>
                  </a:lnTo>
                  <a:lnTo>
                    <a:pt x="344" y="135"/>
                  </a:lnTo>
                  <a:lnTo>
                    <a:pt x="344" y="137"/>
                  </a:lnTo>
                  <a:lnTo>
                    <a:pt x="346" y="137"/>
                  </a:lnTo>
                  <a:lnTo>
                    <a:pt x="346" y="135"/>
                  </a:lnTo>
                  <a:lnTo>
                    <a:pt x="348" y="135"/>
                  </a:lnTo>
                  <a:lnTo>
                    <a:pt x="350" y="135"/>
                  </a:lnTo>
                  <a:lnTo>
                    <a:pt x="352" y="135"/>
                  </a:lnTo>
                  <a:lnTo>
                    <a:pt x="352" y="137"/>
                  </a:lnTo>
                  <a:lnTo>
                    <a:pt x="352" y="137"/>
                  </a:lnTo>
                  <a:lnTo>
                    <a:pt x="354" y="137"/>
                  </a:lnTo>
                  <a:lnTo>
                    <a:pt x="354" y="135"/>
                  </a:lnTo>
                  <a:lnTo>
                    <a:pt x="354" y="135"/>
                  </a:lnTo>
                  <a:lnTo>
                    <a:pt x="356" y="135"/>
                  </a:lnTo>
                  <a:lnTo>
                    <a:pt x="356" y="135"/>
                  </a:lnTo>
                  <a:lnTo>
                    <a:pt x="358" y="135"/>
                  </a:lnTo>
                  <a:lnTo>
                    <a:pt x="358" y="137"/>
                  </a:lnTo>
                  <a:lnTo>
                    <a:pt x="358" y="135"/>
                  </a:lnTo>
                  <a:lnTo>
                    <a:pt x="358" y="137"/>
                  </a:lnTo>
                  <a:lnTo>
                    <a:pt x="360" y="137"/>
                  </a:lnTo>
                  <a:lnTo>
                    <a:pt x="360" y="139"/>
                  </a:lnTo>
                  <a:lnTo>
                    <a:pt x="362" y="139"/>
                  </a:lnTo>
                  <a:lnTo>
                    <a:pt x="360" y="141"/>
                  </a:lnTo>
                  <a:lnTo>
                    <a:pt x="362" y="141"/>
                  </a:lnTo>
                  <a:lnTo>
                    <a:pt x="362" y="143"/>
                  </a:lnTo>
                  <a:lnTo>
                    <a:pt x="362" y="145"/>
                  </a:lnTo>
                  <a:lnTo>
                    <a:pt x="362" y="147"/>
                  </a:lnTo>
                  <a:lnTo>
                    <a:pt x="362" y="149"/>
                  </a:lnTo>
                  <a:lnTo>
                    <a:pt x="364" y="149"/>
                  </a:lnTo>
                  <a:lnTo>
                    <a:pt x="364" y="147"/>
                  </a:lnTo>
                  <a:lnTo>
                    <a:pt x="364" y="149"/>
                  </a:lnTo>
                  <a:lnTo>
                    <a:pt x="366" y="149"/>
                  </a:lnTo>
                  <a:lnTo>
                    <a:pt x="368" y="149"/>
                  </a:lnTo>
                  <a:lnTo>
                    <a:pt x="370" y="149"/>
                  </a:lnTo>
                  <a:lnTo>
                    <a:pt x="372" y="149"/>
                  </a:lnTo>
                  <a:lnTo>
                    <a:pt x="374" y="149"/>
                  </a:lnTo>
                  <a:lnTo>
                    <a:pt x="374" y="151"/>
                  </a:lnTo>
                  <a:lnTo>
                    <a:pt x="376" y="151"/>
                  </a:lnTo>
                  <a:lnTo>
                    <a:pt x="376" y="153"/>
                  </a:lnTo>
                  <a:lnTo>
                    <a:pt x="378" y="153"/>
                  </a:lnTo>
                  <a:lnTo>
                    <a:pt x="380" y="153"/>
                  </a:lnTo>
                  <a:lnTo>
                    <a:pt x="380" y="155"/>
                  </a:lnTo>
                  <a:lnTo>
                    <a:pt x="382" y="155"/>
                  </a:lnTo>
                  <a:lnTo>
                    <a:pt x="384" y="155"/>
                  </a:lnTo>
                  <a:lnTo>
                    <a:pt x="386" y="155"/>
                  </a:lnTo>
                  <a:lnTo>
                    <a:pt x="386" y="153"/>
                  </a:lnTo>
                  <a:lnTo>
                    <a:pt x="388" y="153"/>
                  </a:lnTo>
                  <a:lnTo>
                    <a:pt x="388" y="155"/>
                  </a:lnTo>
                  <a:lnTo>
                    <a:pt x="388" y="153"/>
                  </a:lnTo>
                  <a:lnTo>
                    <a:pt x="390" y="153"/>
                  </a:lnTo>
                  <a:lnTo>
                    <a:pt x="390" y="155"/>
                  </a:lnTo>
                  <a:lnTo>
                    <a:pt x="392" y="155"/>
                  </a:lnTo>
                  <a:lnTo>
                    <a:pt x="392" y="157"/>
                  </a:lnTo>
                  <a:lnTo>
                    <a:pt x="392" y="155"/>
                  </a:lnTo>
                  <a:lnTo>
                    <a:pt x="390" y="157"/>
                  </a:lnTo>
                  <a:lnTo>
                    <a:pt x="392" y="157"/>
                  </a:lnTo>
                  <a:lnTo>
                    <a:pt x="392" y="159"/>
                  </a:lnTo>
                  <a:lnTo>
                    <a:pt x="394" y="159"/>
                  </a:lnTo>
                  <a:lnTo>
                    <a:pt x="394" y="161"/>
                  </a:lnTo>
                  <a:lnTo>
                    <a:pt x="394" y="159"/>
                  </a:lnTo>
                  <a:lnTo>
                    <a:pt x="396" y="159"/>
                  </a:lnTo>
                  <a:lnTo>
                    <a:pt x="398" y="159"/>
                  </a:lnTo>
                  <a:lnTo>
                    <a:pt x="398" y="157"/>
                  </a:lnTo>
                  <a:lnTo>
                    <a:pt x="400" y="157"/>
                  </a:lnTo>
                  <a:lnTo>
                    <a:pt x="400" y="155"/>
                  </a:lnTo>
                  <a:lnTo>
                    <a:pt x="400" y="155"/>
                  </a:lnTo>
                  <a:lnTo>
                    <a:pt x="400" y="157"/>
                  </a:lnTo>
                  <a:lnTo>
                    <a:pt x="402" y="157"/>
                  </a:lnTo>
                  <a:lnTo>
                    <a:pt x="404" y="157"/>
                  </a:lnTo>
                  <a:lnTo>
                    <a:pt x="406" y="157"/>
                  </a:lnTo>
                  <a:lnTo>
                    <a:pt x="406" y="159"/>
                  </a:lnTo>
                  <a:lnTo>
                    <a:pt x="408" y="159"/>
                  </a:lnTo>
                  <a:lnTo>
                    <a:pt x="408" y="157"/>
                  </a:lnTo>
                  <a:lnTo>
                    <a:pt x="410" y="157"/>
                  </a:lnTo>
                  <a:lnTo>
                    <a:pt x="412" y="157"/>
                  </a:lnTo>
                  <a:lnTo>
                    <a:pt x="412" y="159"/>
                  </a:lnTo>
                  <a:lnTo>
                    <a:pt x="410" y="159"/>
                  </a:lnTo>
                  <a:lnTo>
                    <a:pt x="410" y="161"/>
                  </a:lnTo>
                  <a:lnTo>
                    <a:pt x="410" y="163"/>
                  </a:lnTo>
                  <a:lnTo>
                    <a:pt x="410" y="165"/>
                  </a:lnTo>
                  <a:lnTo>
                    <a:pt x="412" y="165"/>
                  </a:lnTo>
                  <a:lnTo>
                    <a:pt x="412" y="167"/>
                  </a:lnTo>
                  <a:lnTo>
                    <a:pt x="414" y="167"/>
                  </a:lnTo>
                  <a:lnTo>
                    <a:pt x="414" y="165"/>
                  </a:lnTo>
                  <a:lnTo>
                    <a:pt x="416" y="165"/>
                  </a:lnTo>
                  <a:lnTo>
                    <a:pt x="416" y="167"/>
                  </a:lnTo>
                  <a:lnTo>
                    <a:pt x="418" y="167"/>
                  </a:lnTo>
                  <a:lnTo>
                    <a:pt x="416" y="167"/>
                  </a:lnTo>
                  <a:lnTo>
                    <a:pt x="416" y="169"/>
                  </a:lnTo>
                  <a:lnTo>
                    <a:pt x="416" y="171"/>
                  </a:lnTo>
                  <a:lnTo>
                    <a:pt x="414" y="171"/>
                  </a:lnTo>
                  <a:lnTo>
                    <a:pt x="416" y="173"/>
                  </a:lnTo>
                  <a:lnTo>
                    <a:pt x="418" y="173"/>
                  </a:lnTo>
                  <a:lnTo>
                    <a:pt x="418" y="175"/>
                  </a:lnTo>
                  <a:lnTo>
                    <a:pt x="420" y="175"/>
                  </a:lnTo>
                  <a:lnTo>
                    <a:pt x="422" y="175"/>
                  </a:lnTo>
                  <a:lnTo>
                    <a:pt x="422" y="173"/>
                  </a:lnTo>
                  <a:lnTo>
                    <a:pt x="424" y="173"/>
                  </a:lnTo>
                  <a:lnTo>
                    <a:pt x="424" y="171"/>
                  </a:lnTo>
                  <a:lnTo>
                    <a:pt x="426" y="171"/>
                  </a:lnTo>
                  <a:lnTo>
                    <a:pt x="428" y="171"/>
                  </a:lnTo>
                  <a:lnTo>
                    <a:pt x="428" y="169"/>
                  </a:lnTo>
                  <a:lnTo>
                    <a:pt x="430" y="169"/>
                  </a:lnTo>
                  <a:lnTo>
                    <a:pt x="430" y="167"/>
                  </a:lnTo>
                  <a:lnTo>
                    <a:pt x="430" y="169"/>
                  </a:lnTo>
                  <a:lnTo>
                    <a:pt x="432" y="169"/>
                  </a:lnTo>
                  <a:lnTo>
                    <a:pt x="434" y="169"/>
                  </a:lnTo>
                  <a:lnTo>
                    <a:pt x="434" y="171"/>
                  </a:lnTo>
                  <a:lnTo>
                    <a:pt x="434" y="173"/>
                  </a:lnTo>
                  <a:lnTo>
                    <a:pt x="436" y="173"/>
                  </a:lnTo>
                  <a:lnTo>
                    <a:pt x="438" y="173"/>
                  </a:lnTo>
                  <a:lnTo>
                    <a:pt x="440" y="173"/>
                  </a:lnTo>
                  <a:lnTo>
                    <a:pt x="440" y="175"/>
                  </a:lnTo>
                  <a:lnTo>
                    <a:pt x="440" y="177"/>
                  </a:lnTo>
                  <a:lnTo>
                    <a:pt x="440" y="179"/>
                  </a:lnTo>
                  <a:lnTo>
                    <a:pt x="442" y="179"/>
                  </a:lnTo>
                  <a:lnTo>
                    <a:pt x="444" y="179"/>
                  </a:lnTo>
                  <a:lnTo>
                    <a:pt x="444" y="177"/>
                  </a:lnTo>
                  <a:lnTo>
                    <a:pt x="446" y="177"/>
                  </a:lnTo>
                  <a:lnTo>
                    <a:pt x="446" y="175"/>
                  </a:lnTo>
                  <a:lnTo>
                    <a:pt x="446" y="177"/>
                  </a:lnTo>
                  <a:lnTo>
                    <a:pt x="446" y="175"/>
                  </a:lnTo>
                  <a:lnTo>
                    <a:pt x="448" y="175"/>
                  </a:lnTo>
                  <a:lnTo>
                    <a:pt x="448" y="177"/>
                  </a:lnTo>
                  <a:lnTo>
                    <a:pt x="448" y="177"/>
                  </a:lnTo>
                  <a:lnTo>
                    <a:pt x="448" y="175"/>
                  </a:lnTo>
                  <a:lnTo>
                    <a:pt x="450" y="175"/>
                  </a:lnTo>
                  <a:lnTo>
                    <a:pt x="450" y="173"/>
                  </a:lnTo>
                  <a:lnTo>
                    <a:pt x="450" y="175"/>
                  </a:lnTo>
                  <a:lnTo>
                    <a:pt x="450" y="177"/>
                  </a:lnTo>
                  <a:lnTo>
                    <a:pt x="452" y="177"/>
                  </a:lnTo>
                  <a:lnTo>
                    <a:pt x="452" y="179"/>
                  </a:lnTo>
                  <a:lnTo>
                    <a:pt x="450" y="179"/>
                  </a:lnTo>
                  <a:lnTo>
                    <a:pt x="450" y="181"/>
                  </a:lnTo>
                  <a:lnTo>
                    <a:pt x="450" y="183"/>
                  </a:lnTo>
                  <a:lnTo>
                    <a:pt x="450" y="183"/>
                  </a:lnTo>
                  <a:lnTo>
                    <a:pt x="452" y="183"/>
                  </a:lnTo>
                  <a:lnTo>
                    <a:pt x="454" y="183"/>
                  </a:lnTo>
                  <a:lnTo>
                    <a:pt x="454" y="183"/>
                  </a:lnTo>
                  <a:lnTo>
                    <a:pt x="454" y="181"/>
                  </a:lnTo>
                  <a:lnTo>
                    <a:pt x="456" y="181"/>
                  </a:lnTo>
                  <a:lnTo>
                    <a:pt x="456" y="179"/>
                  </a:lnTo>
                  <a:lnTo>
                    <a:pt x="454" y="179"/>
                  </a:lnTo>
                  <a:lnTo>
                    <a:pt x="456" y="179"/>
                  </a:lnTo>
                  <a:lnTo>
                    <a:pt x="456" y="177"/>
                  </a:lnTo>
                  <a:lnTo>
                    <a:pt x="456" y="179"/>
                  </a:lnTo>
                  <a:lnTo>
                    <a:pt x="458" y="179"/>
                  </a:lnTo>
                  <a:lnTo>
                    <a:pt x="458" y="177"/>
                  </a:lnTo>
                  <a:lnTo>
                    <a:pt x="460" y="177"/>
                  </a:lnTo>
                  <a:lnTo>
                    <a:pt x="460" y="175"/>
                  </a:lnTo>
                  <a:lnTo>
                    <a:pt x="460" y="173"/>
                  </a:lnTo>
                  <a:lnTo>
                    <a:pt x="462" y="173"/>
                  </a:lnTo>
                  <a:lnTo>
                    <a:pt x="464" y="173"/>
                  </a:lnTo>
                  <a:lnTo>
                    <a:pt x="464" y="175"/>
                  </a:lnTo>
                  <a:lnTo>
                    <a:pt x="464" y="177"/>
                  </a:lnTo>
                  <a:lnTo>
                    <a:pt x="466" y="179"/>
                  </a:lnTo>
                  <a:lnTo>
                    <a:pt x="468" y="177"/>
                  </a:lnTo>
                  <a:lnTo>
                    <a:pt x="468" y="179"/>
                  </a:lnTo>
                  <a:lnTo>
                    <a:pt x="470" y="179"/>
                  </a:lnTo>
                  <a:lnTo>
                    <a:pt x="470" y="181"/>
                  </a:lnTo>
                  <a:lnTo>
                    <a:pt x="472" y="181"/>
                  </a:lnTo>
                  <a:lnTo>
                    <a:pt x="474" y="181"/>
                  </a:lnTo>
                  <a:lnTo>
                    <a:pt x="474" y="179"/>
                  </a:lnTo>
                  <a:lnTo>
                    <a:pt x="474" y="177"/>
                  </a:lnTo>
                  <a:lnTo>
                    <a:pt x="476" y="177"/>
                  </a:lnTo>
                  <a:lnTo>
                    <a:pt x="476" y="175"/>
                  </a:lnTo>
                  <a:lnTo>
                    <a:pt x="476" y="177"/>
                  </a:lnTo>
                  <a:lnTo>
                    <a:pt x="478" y="177"/>
                  </a:lnTo>
                  <a:lnTo>
                    <a:pt x="480" y="177"/>
                  </a:lnTo>
                  <a:lnTo>
                    <a:pt x="478" y="179"/>
                  </a:lnTo>
                  <a:lnTo>
                    <a:pt x="476" y="179"/>
                  </a:lnTo>
                  <a:lnTo>
                    <a:pt x="476" y="181"/>
                  </a:lnTo>
                  <a:lnTo>
                    <a:pt x="478" y="181"/>
                  </a:lnTo>
                  <a:lnTo>
                    <a:pt x="480" y="181"/>
                  </a:lnTo>
                  <a:lnTo>
                    <a:pt x="482" y="181"/>
                  </a:lnTo>
                  <a:lnTo>
                    <a:pt x="482" y="183"/>
                  </a:lnTo>
                  <a:lnTo>
                    <a:pt x="482" y="183"/>
                  </a:lnTo>
                  <a:lnTo>
                    <a:pt x="484" y="183"/>
                  </a:lnTo>
                  <a:lnTo>
                    <a:pt x="486" y="183"/>
                  </a:lnTo>
                  <a:lnTo>
                    <a:pt x="486" y="185"/>
                  </a:lnTo>
                  <a:lnTo>
                    <a:pt x="488" y="185"/>
                  </a:lnTo>
                  <a:lnTo>
                    <a:pt x="488" y="187"/>
                  </a:lnTo>
                  <a:lnTo>
                    <a:pt x="488" y="189"/>
                  </a:lnTo>
                  <a:lnTo>
                    <a:pt x="490" y="189"/>
                  </a:lnTo>
                  <a:lnTo>
                    <a:pt x="490" y="187"/>
                  </a:lnTo>
                  <a:lnTo>
                    <a:pt x="492" y="187"/>
                  </a:lnTo>
                  <a:lnTo>
                    <a:pt x="492" y="185"/>
                  </a:lnTo>
                  <a:lnTo>
                    <a:pt x="492" y="183"/>
                  </a:lnTo>
                  <a:lnTo>
                    <a:pt x="494" y="183"/>
                  </a:lnTo>
                  <a:lnTo>
                    <a:pt x="494" y="185"/>
                  </a:lnTo>
                  <a:lnTo>
                    <a:pt x="496" y="185"/>
                  </a:lnTo>
                  <a:lnTo>
                    <a:pt x="496" y="185"/>
                  </a:lnTo>
                  <a:lnTo>
                    <a:pt x="496" y="183"/>
                  </a:lnTo>
                  <a:lnTo>
                    <a:pt x="496" y="183"/>
                  </a:lnTo>
                  <a:lnTo>
                    <a:pt x="498" y="183"/>
                  </a:lnTo>
                  <a:lnTo>
                    <a:pt x="496" y="183"/>
                  </a:lnTo>
                  <a:lnTo>
                    <a:pt x="496" y="183"/>
                  </a:lnTo>
                  <a:lnTo>
                    <a:pt x="496" y="183"/>
                  </a:lnTo>
                  <a:lnTo>
                    <a:pt x="498" y="183"/>
                  </a:lnTo>
                  <a:lnTo>
                    <a:pt x="500" y="183"/>
                  </a:lnTo>
                  <a:lnTo>
                    <a:pt x="500" y="181"/>
                  </a:lnTo>
                  <a:lnTo>
                    <a:pt x="500" y="183"/>
                  </a:lnTo>
                  <a:lnTo>
                    <a:pt x="502" y="183"/>
                  </a:lnTo>
                  <a:lnTo>
                    <a:pt x="504" y="183"/>
                  </a:lnTo>
                  <a:lnTo>
                    <a:pt x="504" y="181"/>
                  </a:lnTo>
                  <a:lnTo>
                    <a:pt x="504" y="183"/>
                  </a:lnTo>
                  <a:lnTo>
                    <a:pt x="504" y="181"/>
                  </a:lnTo>
                  <a:lnTo>
                    <a:pt x="506" y="181"/>
                  </a:lnTo>
                  <a:lnTo>
                    <a:pt x="508" y="181"/>
                  </a:lnTo>
                  <a:lnTo>
                    <a:pt x="510" y="181"/>
                  </a:lnTo>
                  <a:lnTo>
                    <a:pt x="510" y="183"/>
                  </a:lnTo>
                  <a:lnTo>
                    <a:pt x="512" y="183"/>
                  </a:lnTo>
                  <a:lnTo>
                    <a:pt x="514" y="183"/>
                  </a:lnTo>
                  <a:lnTo>
                    <a:pt x="514" y="181"/>
                  </a:lnTo>
                  <a:lnTo>
                    <a:pt x="514" y="183"/>
                  </a:lnTo>
                  <a:lnTo>
                    <a:pt x="516" y="183"/>
                  </a:lnTo>
                  <a:lnTo>
                    <a:pt x="516" y="181"/>
                  </a:lnTo>
                  <a:lnTo>
                    <a:pt x="518" y="181"/>
                  </a:lnTo>
                  <a:lnTo>
                    <a:pt x="520" y="181"/>
                  </a:lnTo>
                  <a:lnTo>
                    <a:pt x="520" y="179"/>
                  </a:lnTo>
                  <a:lnTo>
                    <a:pt x="522" y="179"/>
                  </a:lnTo>
                  <a:lnTo>
                    <a:pt x="524" y="179"/>
                  </a:lnTo>
                  <a:lnTo>
                    <a:pt x="526" y="179"/>
                  </a:lnTo>
                  <a:lnTo>
                    <a:pt x="526" y="181"/>
                  </a:lnTo>
                  <a:lnTo>
                    <a:pt x="528" y="181"/>
                  </a:lnTo>
                  <a:lnTo>
                    <a:pt x="528" y="183"/>
                  </a:lnTo>
                  <a:lnTo>
                    <a:pt x="530" y="183"/>
                  </a:lnTo>
                  <a:lnTo>
                    <a:pt x="530" y="181"/>
                  </a:lnTo>
                  <a:lnTo>
                    <a:pt x="530" y="183"/>
                  </a:lnTo>
                  <a:lnTo>
                    <a:pt x="532" y="183"/>
                  </a:lnTo>
                  <a:lnTo>
                    <a:pt x="534" y="183"/>
                  </a:lnTo>
                  <a:lnTo>
                    <a:pt x="536" y="183"/>
                  </a:lnTo>
                  <a:lnTo>
                    <a:pt x="536" y="181"/>
                  </a:lnTo>
                  <a:lnTo>
                    <a:pt x="536" y="183"/>
                  </a:lnTo>
                  <a:lnTo>
                    <a:pt x="538" y="183"/>
                  </a:lnTo>
                  <a:lnTo>
                    <a:pt x="538" y="181"/>
                  </a:lnTo>
                  <a:lnTo>
                    <a:pt x="540" y="181"/>
                  </a:lnTo>
                  <a:lnTo>
                    <a:pt x="540" y="183"/>
                  </a:lnTo>
                  <a:lnTo>
                    <a:pt x="540" y="181"/>
                  </a:lnTo>
                  <a:lnTo>
                    <a:pt x="540" y="179"/>
                  </a:lnTo>
                  <a:lnTo>
                    <a:pt x="542" y="179"/>
                  </a:lnTo>
                  <a:lnTo>
                    <a:pt x="542" y="177"/>
                  </a:lnTo>
                  <a:lnTo>
                    <a:pt x="542" y="179"/>
                  </a:lnTo>
                  <a:lnTo>
                    <a:pt x="544" y="179"/>
                  </a:lnTo>
                  <a:lnTo>
                    <a:pt x="544" y="179"/>
                  </a:lnTo>
                  <a:lnTo>
                    <a:pt x="544" y="181"/>
                  </a:lnTo>
                  <a:lnTo>
                    <a:pt x="546" y="181"/>
                  </a:lnTo>
                  <a:lnTo>
                    <a:pt x="546" y="183"/>
                  </a:lnTo>
                  <a:lnTo>
                    <a:pt x="546" y="181"/>
                  </a:lnTo>
                  <a:lnTo>
                    <a:pt x="548" y="181"/>
                  </a:lnTo>
                  <a:lnTo>
                    <a:pt x="548" y="183"/>
                  </a:lnTo>
                  <a:lnTo>
                    <a:pt x="548" y="183"/>
                  </a:lnTo>
                  <a:lnTo>
                    <a:pt x="550" y="183"/>
                  </a:lnTo>
                  <a:lnTo>
                    <a:pt x="550" y="183"/>
                  </a:lnTo>
                  <a:lnTo>
                    <a:pt x="550" y="183"/>
                  </a:lnTo>
                  <a:lnTo>
                    <a:pt x="552" y="183"/>
                  </a:lnTo>
                  <a:lnTo>
                    <a:pt x="552" y="185"/>
                  </a:lnTo>
                  <a:lnTo>
                    <a:pt x="554" y="185"/>
                  </a:lnTo>
                  <a:lnTo>
                    <a:pt x="554" y="187"/>
                  </a:lnTo>
                  <a:lnTo>
                    <a:pt x="556" y="187"/>
                  </a:lnTo>
                  <a:lnTo>
                    <a:pt x="556" y="189"/>
                  </a:lnTo>
                  <a:lnTo>
                    <a:pt x="558" y="189"/>
                  </a:lnTo>
                  <a:lnTo>
                    <a:pt x="558" y="187"/>
                  </a:lnTo>
                  <a:lnTo>
                    <a:pt x="558" y="189"/>
                  </a:lnTo>
                  <a:lnTo>
                    <a:pt x="560" y="189"/>
                  </a:lnTo>
                  <a:lnTo>
                    <a:pt x="560" y="191"/>
                  </a:lnTo>
                  <a:lnTo>
                    <a:pt x="562" y="191"/>
                  </a:lnTo>
                  <a:lnTo>
                    <a:pt x="562" y="189"/>
                  </a:lnTo>
                  <a:lnTo>
                    <a:pt x="562" y="191"/>
                  </a:lnTo>
                  <a:lnTo>
                    <a:pt x="562" y="193"/>
                  </a:lnTo>
                  <a:lnTo>
                    <a:pt x="564" y="193"/>
                  </a:lnTo>
                  <a:lnTo>
                    <a:pt x="566" y="193"/>
                  </a:lnTo>
                  <a:lnTo>
                    <a:pt x="566" y="195"/>
                  </a:lnTo>
                  <a:lnTo>
                    <a:pt x="566" y="193"/>
                  </a:lnTo>
                  <a:lnTo>
                    <a:pt x="568" y="193"/>
                  </a:lnTo>
                  <a:lnTo>
                    <a:pt x="568" y="195"/>
                  </a:lnTo>
                  <a:lnTo>
                    <a:pt x="570" y="195"/>
                  </a:lnTo>
                  <a:lnTo>
                    <a:pt x="570" y="193"/>
                  </a:lnTo>
                  <a:lnTo>
                    <a:pt x="570" y="195"/>
                  </a:lnTo>
                  <a:lnTo>
                    <a:pt x="572" y="195"/>
                  </a:lnTo>
                  <a:lnTo>
                    <a:pt x="570" y="195"/>
                  </a:lnTo>
                  <a:lnTo>
                    <a:pt x="570" y="197"/>
                  </a:lnTo>
                  <a:lnTo>
                    <a:pt x="572" y="197"/>
                  </a:lnTo>
                  <a:lnTo>
                    <a:pt x="572" y="195"/>
                  </a:lnTo>
                  <a:lnTo>
                    <a:pt x="572" y="197"/>
                  </a:lnTo>
                  <a:lnTo>
                    <a:pt x="574" y="197"/>
                  </a:lnTo>
                  <a:lnTo>
                    <a:pt x="574" y="195"/>
                  </a:lnTo>
                  <a:lnTo>
                    <a:pt x="574" y="197"/>
                  </a:lnTo>
                  <a:lnTo>
                    <a:pt x="576" y="197"/>
                  </a:lnTo>
                  <a:lnTo>
                    <a:pt x="576" y="195"/>
                  </a:lnTo>
                  <a:lnTo>
                    <a:pt x="576" y="197"/>
                  </a:lnTo>
                  <a:lnTo>
                    <a:pt x="574" y="197"/>
                  </a:lnTo>
                  <a:lnTo>
                    <a:pt x="574" y="199"/>
                  </a:lnTo>
                  <a:lnTo>
                    <a:pt x="576" y="199"/>
                  </a:lnTo>
                  <a:lnTo>
                    <a:pt x="578" y="199"/>
                  </a:lnTo>
                  <a:lnTo>
                    <a:pt x="578" y="201"/>
                  </a:lnTo>
                  <a:lnTo>
                    <a:pt x="578" y="199"/>
                  </a:lnTo>
                  <a:lnTo>
                    <a:pt x="580" y="199"/>
                  </a:lnTo>
                  <a:lnTo>
                    <a:pt x="578" y="201"/>
                  </a:lnTo>
                  <a:lnTo>
                    <a:pt x="580" y="201"/>
                  </a:lnTo>
                  <a:lnTo>
                    <a:pt x="582" y="201"/>
                  </a:lnTo>
                  <a:lnTo>
                    <a:pt x="582" y="199"/>
                  </a:lnTo>
                  <a:lnTo>
                    <a:pt x="584" y="199"/>
                  </a:lnTo>
                  <a:lnTo>
                    <a:pt x="584" y="201"/>
                  </a:lnTo>
                  <a:lnTo>
                    <a:pt x="584" y="199"/>
                  </a:lnTo>
                  <a:lnTo>
                    <a:pt x="586" y="199"/>
                  </a:lnTo>
                  <a:lnTo>
                    <a:pt x="586" y="201"/>
                  </a:lnTo>
                  <a:lnTo>
                    <a:pt x="588" y="201"/>
                  </a:lnTo>
                  <a:lnTo>
                    <a:pt x="588" y="199"/>
                  </a:lnTo>
                  <a:lnTo>
                    <a:pt x="588" y="201"/>
                  </a:lnTo>
                  <a:lnTo>
                    <a:pt x="586" y="201"/>
                  </a:lnTo>
                  <a:lnTo>
                    <a:pt x="586" y="199"/>
                  </a:lnTo>
                  <a:lnTo>
                    <a:pt x="588" y="199"/>
                  </a:lnTo>
                  <a:lnTo>
                    <a:pt x="590" y="199"/>
                  </a:lnTo>
                  <a:lnTo>
                    <a:pt x="590" y="201"/>
                  </a:lnTo>
                  <a:lnTo>
                    <a:pt x="590" y="199"/>
                  </a:lnTo>
                  <a:lnTo>
                    <a:pt x="590" y="201"/>
                  </a:lnTo>
                  <a:lnTo>
                    <a:pt x="592" y="201"/>
                  </a:lnTo>
                  <a:lnTo>
                    <a:pt x="592" y="201"/>
                  </a:lnTo>
                  <a:lnTo>
                    <a:pt x="592" y="203"/>
                  </a:lnTo>
                  <a:lnTo>
                    <a:pt x="592" y="205"/>
                  </a:lnTo>
                  <a:lnTo>
                    <a:pt x="592" y="207"/>
                  </a:lnTo>
                  <a:lnTo>
                    <a:pt x="592" y="209"/>
                  </a:lnTo>
                  <a:lnTo>
                    <a:pt x="592" y="211"/>
                  </a:lnTo>
                  <a:lnTo>
                    <a:pt x="592" y="213"/>
                  </a:lnTo>
                  <a:lnTo>
                    <a:pt x="592" y="215"/>
                  </a:lnTo>
                  <a:lnTo>
                    <a:pt x="592" y="217"/>
                  </a:lnTo>
                  <a:lnTo>
                    <a:pt x="592" y="219"/>
                  </a:lnTo>
                  <a:lnTo>
                    <a:pt x="592" y="221"/>
                  </a:lnTo>
                  <a:lnTo>
                    <a:pt x="592" y="223"/>
                  </a:lnTo>
                  <a:lnTo>
                    <a:pt x="592" y="225"/>
                  </a:lnTo>
                  <a:lnTo>
                    <a:pt x="592" y="227"/>
                  </a:lnTo>
                  <a:lnTo>
                    <a:pt x="592" y="229"/>
                  </a:lnTo>
                  <a:lnTo>
                    <a:pt x="592" y="231"/>
                  </a:lnTo>
                  <a:lnTo>
                    <a:pt x="592" y="233"/>
                  </a:lnTo>
                  <a:lnTo>
                    <a:pt x="592" y="235"/>
                  </a:lnTo>
                  <a:lnTo>
                    <a:pt x="592" y="237"/>
                  </a:lnTo>
                  <a:lnTo>
                    <a:pt x="592" y="239"/>
                  </a:lnTo>
                  <a:lnTo>
                    <a:pt x="592" y="243"/>
                  </a:lnTo>
                  <a:lnTo>
                    <a:pt x="592" y="245"/>
                  </a:lnTo>
                  <a:lnTo>
                    <a:pt x="592" y="249"/>
                  </a:lnTo>
                  <a:lnTo>
                    <a:pt x="592" y="251"/>
                  </a:lnTo>
                  <a:lnTo>
                    <a:pt x="592" y="253"/>
                  </a:lnTo>
                  <a:lnTo>
                    <a:pt x="592" y="255"/>
                  </a:lnTo>
                  <a:lnTo>
                    <a:pt x="592" y="257"/>
                  </a:lnTo>
                  <a:lnTo>
                    <a:pt x="592" y="259"/>
                  </a:lnTo>
                  <a:lnTo>
                    <a:pt x="592" y="259"/>
                  </a:lnTo>
                  <a:lnTo>
                    <a:pt x="592" y="261"/>
                  </a:lnTo>
                  <a:lnTo>
                    <a:pt x="592" y="263"/>
                  </a:lnTo>
                  <a:lnTo>
                    <a:pt x="592" y="265"/>
                  </a:lnTo>
                  <a:lnTo>
                    <a:pt x="592" y="267"/>
                  </a:lnTo>
                  <a:lnTo>
                    <a:pt x="592" y="269"/>
                  </a:lnTo>
                  <a:lnTo>
                    <a:pt x="592" y="273"/>
                  </a:lnTo>
                  <a:lnTo>
                    <a:pt x="592" y="275"/>
                  </a:lnTo>
                  <a:lnTo>
                    <a:pt x="592" y="277"/>
                  </a:lnTo>
                  <a:lnTo>
                    <a:pt x="592" y="279"/>
                  </a:lnTo>
                  <a:lnTo>
                    <a:pt x="592" y="279"/>
                  </a:lnTo>
                  <a:lnTo>
                    <a:pt x="592" y="281"/>
                  </a:lnTo>
                  <a:lnTo>
                    <a:pt x="592" y="283"/>
                  </a:lnTo>
                  <a:lnTo>
                    <a:pt x="592" y="285"/>
                  </a:lnTo>
                  <a:lnTo>
                    <a:pt x="592" y="287"/>
                  </a:lnTo>
                  <a:lnTo>
                    <a:pt x="592" y="287"/>
                  </a:lnTo>
                  <a:lnTo>
                    <a:pt x="592" y="289"/>
                  </a:lnTo>
                  <a:lnTo>
                    <a:pt x="592" y="291"/>
                  </a:lnTo>
                  <a:lnTo>
                    <a:pt x="594" y="291"/>
                  </a:lnTo>
                  <a:lnTo>
                    <a:pt x="594" y="293"/>
                  </a:lnTo>
                  <a:lnTo>
                    <a:pt x="596" y="293"/>
                  </a:lnTo>
                  <a:lnTo>
                    <a:pt x="596" y="291"/>
                  </a:lnTo>
                  <a:lnTo>
                    <a:pt x="596" y="293"/>
                  </a:lnTo>
                  <a:lnTo>
                    <a:pt x="596" y="295"/>
                  </a:lnTo>
                  <a:lnTo>
                    <a:pt x="598" y="295"/>
                  </a:lnTo>
                  <a:lnTo>
                    <a:pt x="598" y="297"/>
                  </a:lnTo>
                  <a:lnTo>
                    <a:pt x="598" y="299"/>
                  </a:lnTo>
                  <a:lnTo>
                    <a:pt x="600" y="299"/>
                  </a:lnTo>
                  <a:lnTo>
                    <a:pt x="600" y="301"/>
                  </a:lnTo>
                  <a:lnTo>
                    <a:pt x="600" y="303"/>
                  </a:lnTo>
                  <a:lnTo>
                    <a:pt x="600" y="305"/>
                  </a:lnTo>
                  <a:lnTo>
                    <a:pt x="602" y="305"/>
                  </a:lnTo>
                  <a:lnTo>
                    <a:pt x="600" y="305"/>
                  </a:lnTo>
                  <a:lnTo>
                    <a:pt x="600" y="307"/>
                  </a:lnTo>
                  <a:lnTo>
                    <a:pt x="600" y="305"/>
                  </a:lnTo>
                  <a:lnTo>
                    <a:pt x="600" y="307"/>
                  </a:lnTo>
                  <a:lnTo>
                    <a:pt x="600" y="309"/>
                  </a:lnTo>
                  <a:lnTo>
                    <a:pt x="600" y="311"/>
                  </a:lnTo>
                  <a:lnTo>
                    <a:pt x="600" y="313"/>
                  </a:lnTo>
                  <a:lnTo>
                    <a:pt x="602" y="313"/>
                  </a:lnTo>
                  <a:lnTo>
                    <a:pt x="600" y="313"/>
                  </a:lnTo>
                  <a:lnTo>
                    <a:pt x="602" y="313"/>
                  </a:lnTo>
                  <a:lnTo>
                    <a:pt x="602" y="315"/>
                  </a:lnTo>
                  <a:lnTo>
                    <a:pt x="604" y="315"/>
                  </a:lnTo>
                  <a:lnTo>
                    <a:pt x="606" y="315"/>
                  </a:lnTo>
                  <a:lnTo>
                    <a:pt x="606" y="317"/>
                  </a:lnTo>
                  <a:lnTo>
                    <a:pt x="604" y="317"/>
                  </a:lnTo>
                  <a:lnTo>
                    <a:pt x="604" y="319"/>
                  </a:lnTo>
                  <a:lnTo>
                    <a:pt x="606" y="319"/>
                  </a:lnTo>
                  <a:lnTo>
                    <a:pt x="606" y="321"/>
                  </a:lnTo>
                  <a:lnTo>
                    <a:pt x="606" y="323"/>
                  </a:lnTo>
                  <a:lnTo>
                    <a:pt x="608" y="323"/>
                  </a:lnTo>
                  <a:lnTo>
                    <a:pt x="608" y="325"/>
                  </a:lnTo>
                  <a:lnTo>
                    <a:pt x="608" y="323"/>
                  </a:lnTo>
                  <a:lnTo>
                    <a:pt x="608" y="325"/>
                  </a:lnTo>
                  <a:lnTo>
                    <a:pt x="606" y="325"/>
                  </a:lnTo>
                  <a:lnTo>
                    <a:pt x="606" y="327"/>
                  </a:lnTo>
                  <a:lnTo>
                    <a:pt x="608" y="327"/>
                  </a:lnTo>
                  <a:lnTo>
                    <a:pt x="606" y="327"/>
                  </a:lnTo>
                  <a:lnTo>
                    <a:pt x="608" y="327"/>
                  </a:lnTo>
                  <a:lnTo>
                    <a:pt x="608" y="327"/>
                  </a:lnTo>
                  <a:lnTo>
                    <a:pt x="610" y="327"/>
                  </a:lnTo>
                  <a:lnTo>
                    <a:pt x="610" y="329"/>
                  </a:lnTo>
                  <a:lnTo>
                    <a:pt x="610" y="331"/>
                  </a:lnTo>
                  <a:lnTo>
                    <a:pt x="610" y="329"/>
                  </a:lnTo>
                  <a:lnTo>
                    <a:pt x="610" y="331"/>
                  </a:lnTo>
                  <a:lnTo>
                    <a:pt x="610" y="333"/>
                  </a:lnTo>
                  <a:lnTo>
                    <a:pt x="612" y="333"/>
                  </a:lnTo>
                  <a:lnTo>
                    <a:pt x="614" y="333"/>
                  </a:lnTo>
                  <a:lnTo>
                    <a:pt x="614" y="335"/>
                  </a:lnTo>
                  <a:lnTo>
                    <a:pt x="614" y="337"/>
                  </a:lnTo>
                  <a:lnTo>
                    <a:pt x="612" y="337"/>
                  </a:lnTo>
                  <a:lnTo>
                    <a:pt x="612" y="339"/>
                  </a:lnTo>
                  <a:lnTo>
                    <a:pt x="614" y="339"/>
                  </a:lnTo>
                  <a:lnTo>
                    <a:pt x="614" y="341"/>
                  </a:lnTo>
                  <a:lnTo>
                    <a:pt x="614" y="343"/>
                  </a:lnTo>
                  <a:lnTo>
                    <a:pt x="612" y="343"/>
                  </a:lnTo>
                  <a:lnTo>
                    <a:pt x="612" y="345"/>
                  </a:lnTo>
                  <a:lnTo>
                    <a:pt x="614" y="345"/>
                  </a:lnTo>
                  <a:lnTo>
                    <a:pt x="614" y="347"/>
                  </a:lnTo>
                  <a:lnTo>
                    <a:pt x="612" y="349"/>
                  </a:lnTo>
                  <a:lnTo>
                    <a:pt x="612" y="347"/>
                  </a:lnTo>
                  <a:lnTo>
                    <a:pt x="612" y="349"/>
                  </a:lnTo>
                  <a:lnTo>
                    <a:pt x="612" y="351"/>
                  </a:lnTo>
                  <a:lnTo>
                    <a:pt x="612" y="353"/>
                  </a:lnTo>
                  <a:lnTo>
                    <a:pt x="612" y="355"/>
                  </a:lnTo>
                  <a:lnTo>
                    <a:pt x="610" y="355"/>
                  </a:lnTo>
                  <a:lnTo>
                    <a:pt x="610" y="357"/>
                  </a:lnTo>
                  <a:lnTo>
                    <a:pt x="610" y="359"/>
                  </a:lnTo>
                  <a:lnTo>
                    <a:pt x="608" y="359"/>
                  </a:lnTo>
                  <a:lnTo>
                    <a:pt x="610" y="359"/>
                  </a:lnTo>
                  <a:lnTo>
                    <a:pt x="608" y="359"/>
                  </a:lnTo>
                  <a:lnTo>
                    <a:pt x="608" y="361"/>
                  </a:lnTo>
                  <a:lnTo>
                    <a:pt x="608" y="363"/>
                  </a:lnTo>
                  <a:lnTo>
                    <a:pt x="606" y="363"/>
                  </a:lnTo>
                  <a:lnTo>
                    <a:pt x="606" y="365"/>
                  </a:lnTo>
                  <a:lnTo>
                    <a:pt x="606" y="367"/>
                  </a:lnTo>
                  <a:lnTo>
                    <a:pt x="604" y="367"/>
                  </a:lnTo>
                  <a:lnTo>
                    <a:pt x="606" y="367"/>
                  </a:lnTo>
                  <a:lnTo>
                    <a:pt x="604" y="367"/>
                  </a:lnTo>
                  <a:lnTo>
                    <a:pt x="604" y="369"/>
                  </a:lnTo>
                  <a:lnTo>
                    <a:pt x="602" y="369"/>
                  </a:lnTo>
                  <a:lnTo>
                    <a:pt x="602" y="371"/>
                  </a:lnTo>
                  <a:lnTo>
                    <a:pt x="604" y="371"/>
                  </a:lnTo>
                  <a:lnTo>
                    <a:pt x="604" y="373"/>
                  </a:lnTo>
                  <a:lnTo>
                    <a:pt x="604" y="375"/>
                  </a:lnTo>
                  <a:lnTo>
                    <a:pt x="604" y="375"/>
                  </a:lnTo>
                  <a:lnTo>
                    <a:pt x="602" y="375"/>
                  </a:lnTo>
                  <a:lnTo>
                    <a:pt x="604" y="375"/>
                  </a:lnTo>
                  <a:lnTo>
                    <a:pt x="602" y="375"/>
                  </a:lnTo>
                  <a:lnTo>
                    <a:pt x="602" y="377"/>
                  </a:lnTo>
                  <a:lnTo>
                    <a:pt x="602" y="379"/>
                  </a:lnTo>
                  <a:lnTo>
                    <a:pt x="602" y="377"/>
                  </a:lnTo>
                  <a:lnTo>
                    <a:pt x="602" y="379"/>
                  </a:lnTo>
                  <a:lnTo>
                    <a:pt x="600" y="379"/>
                  </a:lnTo>
                  <a:lnTo>
                    <a:pt x="602" y="379"/>
                  </a:lnTo>
                  <a:lnTo>
                    <a:pt x="600" y="379"/>
                  </a:lnTo>
                  <a:lnTo>
                    <a:pt x="602" y="379"/>
                  </a:lnTo>
                  <a:lnTo>
                    <a:pt x="600" y="379"/>
                  </a:lnTo>
                  <a:lnTo>
                    <a:pt x="602" y="379"/>
                  </a:lnTo>
                  <a:lnTo>
                    <a:pt x="600" y="379"/>
                  </a:lnTo>
                  <a:lnTo>
                    <a:pt x="600" y="381"/>
                  </a:lnTo>
                  <a:lnTo>
                    <a:pt x="602" y="381"/>
                  </a:lnTo>
                  <a:lnTo>
                    <a:pt x="602" y="383"/>
                  </a:lnTo>
                  <a:lnTo>
                    <a:pt x="604" y="383"/>
                  </a:lnTo>
                  <a:lnTo>
                    <a:pt x="604" y="385"/>
                  </a:lnTo>
                  <a:lnTo>
                    <a:pt x="604" y="387"/>
                  </a:lnTo>
                  <a:lnTo>
                    <a:pt x="602" y="387"/>
                  </a:lnTo>
                  <a:lnTo>
                    <a:pt x="604" y="387"/>
                  </a:lnTo>
                  <a:lnTo>
                    <a:pt x="602" y="387"/>
                  </a:lnTo>
                  <a:lnTo>
                    <a:pt x="604" y="389"/>
                  </a:lnTo>
                  <a:lnTo>
                    <a:pt x="602" y="389"/>
                  </a:lnTo>
                  <a:lnTo>
                    <a:pt x="604" y="389"/>
                  </a:lnTo>
                  <a:lnTo>
                    <a:pt x="604" y="391"/>
                  </a:lnTo>
                  <a:lnTo>
                    <a:pt x="604" y="393"/>
                  </a:lnTo>
                  <a:lnTo>
                    <a:pt x="602" y="393"/>
                  </a:lnTo>
                  <a:lnTo>
                    <a:pt x="602" y="395"/>
                  </a:lnTo>
                  <a:lnTo>
                    <a:pt x="604" y="395"/>
                  </a:lnTo>
                  <a:lnTo>
                    <a:pt x="604" y="397"/>
                  </a:lnTo>
                  <a:lnTo>
                    <a:pt x="602" y="397"/>
                  </a:lnTo>
                  <a:lnTo>
                    <a:pt x="602" y="395"/>
                  </a:lnTo>
                  <a:lnTo>
                    <a:pt x="602" y="397"/>
                  </a:lnTo>
                  <a:lnTo>
                    <a:pt x="602" y="399"/>
                  </a:lnTo>
                  <a:lnTo>
                    <a:pt x="600" y="399"/>
                  </a:lnTo>
                  <a:lnTo>
                    <a:pt x="600" y="401"/>
                  </a:lnTo>
                  <a:lnTo>
                    <a:pt x="598" y="401"/>
                  </a:lnTo>
                  <a:lnTo>
                    <a:pt x="598" y="399"/>
                  </a:lnTo>
                  <a:lnTo>
                    <a:pt x="600" y="399"/>
                  </a:lnTo>
                  <a:lnTo>
                    <a:pt x="598" y="399"/>
                  </a:lnTo>
                  <a:lnTo>
                    <a:pt x="598" y="401"/>
                  </a:lnTo>
                  <a:lnTo>
                    <a:pt x="596" y="401"/>
                  </a:lnTo>
                  <a:lnTo>
                    <a:pt x="596" y="399"/>
                  </a:lnTo>
                  <a:lnTo>
                    <a:pt x="596" y="401"/>
                  </a:lnTo>
                  <a:lnTo>
                    <a:pt x="596" y="399"/>
                  </a:lnTo>
                  <a:lnTo>
                    <a:pt x="594" y="399"/>
                  </a:lnTo>
                  <a:lnTo>
                    <a:pt x="596" y="399"/>
                  </a:lnTo>
                  <a:lnTo>
                    <a:pt x="594" y="399"/>
                  </a:lnTo>
                  <a:lnTo>
                    <a:pt x="596" y="399"/>
                  </a:lnTo>
                  <a:lnTo>
                    <a:pt x="594" y="399"/>
                  </a:lnTo>
                  <a:lnTo>
                    <a:pt x="594" y="401"/>
                  </a:lnTo>
                  <a:lnTo>
                    <a:pt x="596" y="401"/>
                  </a:lnTo>
                  <a:lnTo>
                    <a:pt x="596" y="403"/>
                  </a:lnTo>
                  <a:lnTo>
                    <a:pt x="594" y="403"/>
                  </a:lnTo>
                  <a:lnTo>
                    <a:pt x="594" y="405"/>
                  </a:lnTo>
                  <a:lnTo>
                    <a:pt x="592" y="405"/>
                  </a:lnTo>
                  <a:lnTo>
                    <a:pt x="592" y="407"/>
                  </a:lnTo>
                  <a:lnTo>
                    <a:pt x="592" y="405"/>
                  </a:lnTo>
                  <a:lnTo>
                    <a:pt x="594" y="405"/>
                  </a:lnTo>
                  <a:lnTo>
                    <a:pt x="594" y="403"/>
                  </a:lnTo>
                  <a:lnTo>
                    <a:pt x="596" y="403"/>
                  </a:lnTo>
                  <a:lnTo>
                    <a:pt x="594" y="403"/>
                  </a:lnTo>
                  <a:lnTo>
                    <a:pt x="594" y="405"/>
                  </a:lnTo>
                  <a:lnTo>
                    <a:pt x="592" y="405"/>
                  </a:lnTo>
                  <a:lnTo>
                    <a:pt x="592" y="407"/>
                  </a:lnTo>
                  <a:lnTo>
                    <a:pt x="592" y="409"/>
                  </a:lnTo>
                  <a:lnTo>
                    <a:pt x="592" y="411"/>
                  </a:lnTo>
                  <a:lnTo>
                    <a:pt x="592" y="413"/>
                  </a:lnTo>
                  <a:lnTo>
                    <a:pt x="592" y="413"/>
                  </a:lnTo>
                  <a:lnTo>
                    <a:pt x="592" y="411"/>
                  </a:lnTo>
                  <a:lnTo>
                    <a:pt x="592" y="409"/>
                  </a:lnTo>
                  <a:lnTo>
                    <a:pt x="592" y="411"/>
                  </a:lnTo>
                  <a:lnTo>
                    <a:pt x="592" y="413"/>
                  </a:lnTo>
                  <a:lnTo>
                    <a:pt x="592" y="413"/>
                  </a:lnTo>
                  <a:lnTo>
                    <a:pt x="594" y="413"/>
                  </a:lnTo>
                  <a:lnTo>
                    <a:pt x="592" y="415"/>
                  </a:lnTo>
                  <a:lnTo>
                    <a:pt x="594" y="415"/>
                  </a:lnTo>
                  <a:lnTo>
                    <a:pt x="594" y="417"/>
                  </a:lnTo>
                  <a:lnTo>
                    <a:pt x="596" y="417"/>
                  </a:lnTo>
                  <a:lnTo>
                    <a:pt x="596" y="419"/>
                  </a:lnTo>
                  <a:lnTo>
                    <a:pt x="594" y="419"/>
                  </a:lnTo>
                  <a:lnTo>
                    <a:pt x="592" y="419"/>
                  </a:lnTo>
                  <a:lnTo>
                    <a:pt x="592" y="419"/>
                  </a:lnTo>
                  <a:lnTo>
                    <a:pt x="592" y="417"/>
                  </a:lnTo>
                  <a:lnTo>
                    <a:pt x="590" y="417"/>
                  </a:lnTo>
                  <a:lnTo>
                    <a:pt x="588" y="417"/>
                  </a:lnTo>
                  <a:lnTo>
                    <a:pt x="588" y="419"/>
                  </a:lnTo>
                  <a:lnTo>
                    <a:pt x="586" y="419"/>
                  </a:lnTo>
                  <a:lnTo>
                    <a:pt x="584" y="419"/>
                  </a:lnTo>
                  <a:lnTo>
                    <a:pt x="582" y="419"/>
                  </a:lnTo>
                  <a:lnTo>
                    <a:pt x="582" y="421"/>
                  </a:lnTo>
                  <a:lnTo>
                    <a:pt x="580" y="421"/>
                  </a:lnTo>
                  <a:lnTo>
                    <a:pt x="578" y="421"/>
                  </a:lnTo>
                  <a:lnTo>
                    <a:pt x="576" y="423"/>
                  </a:lnTo>
                  <a:lnTo>
                    <a:pt x="574" y="423"/>
                  </a:lnTo>
                  <a:lnTo>
                    <a:pt x="572" y="423"/>
                  </a:lnTo>
                  <a:lnTo>
                    <a:pt x="572" y="423"/>
                  </a:lnTo>
                  <a:lnTo>
                    <a:pt x="570" y="423"/>
                  </a:lnTo>
                  <a:lnTo>
                    <a:pt x="568" y="423"/>
                  </a:lnTo>
                  <a:lnTo>
                    <a:pt x="566" y="425"/>
                  </a:lnTo>
                  <a:lnTo>
                    <a:pt x="564" y="425"/>
                  </a:lnTo>
                  <a:lnTo>
                    <a:pt x="564" y="423"/>
                  </a:lnTo>
                  <a:lnTo>
                    <a:pt x="566" y="423"/>
                  </a:lnTo>
                  <a:lnTo>
                    <a:pt x="564" y="423"/>
                  </a:lnTo>
                  <a:lnTo>
                    <a:pt x="562" y="423"/>
                  </a:lnTo>
                  <a:lnTo>
                    <a:pt x="562" y="423"/>
                  </a:lnTo>
                  <a:lnTo>
                    <a:pt x="560" y="423"/>
                  </a:lnTo>
                  <a:lnTo>
                    <a:pt x="558" y="423"/>
                  </a:lnTo>
                  <a:lnTo>
                    <a:pt x="558" y="423"/>
                  </a:lnTo>
                  <a:lnTo>
                    <a:pt x="556" y="423"/>
                  </a:lnTo>
                  <a:lnTo>
                    <a:pt x="554" y="423"/>
                  </a:lnTo>
                  <a:lnTo>
                    <a:pt x="552" y="423"/>
                  </a:lnTo>
                  <a:lnTo>
                    <a:pt x="550" y="423"/>
                  </a:lnTo>
                  <a:lnTo>
                    <a:pt x="548" y="423"/>
                  </a:lnTo>
                  <a:lnTo>
                    <a:pt x="550" y="423"/>
                  </a:lnTo>
                  <a:lnTo>
                    <a:pt x="550" y="423"/>
                  </a:lnTo>
                  <a:lnTo>
                    <a:pt x="552" y="423"/>
                  </a:lnTo>
                  <a:lnTo>
                    <a:pt x="552" y="421"/>
                  </a:lnTo>
                  <a:lnTo>
                    <a:pt x="552" y="419"/>
                  </a:lnTo>
                  <a:lnTo>
                    <a:pt x="554" y="419"/>
                  </a:lnTo>
                  <a:lnTo>
                    <a:pt x="554" y="417"/>
                  </a:lnTo>
                  <a:lnTo>
                    <a:pt x="554" y="415"/>
                  </a:lnTo>
                  <a:lnTo>
                    <a:pt x="554" y="413"/>
                  </a:lnTo>
                  <a:lnTo>
                    <a:pt x="554" y="415"/>
                  </a:lnTo>
                  <a:lnTo>
                    <a:pt x="554" y="413"/>
                  </a:lnTo>
                  <a:lnTo>
                    <a:pt x="554" y="411"/>
                  </a:lnTo>
                  <a:lnTo>
                    <a:pt x="554" y="413"/>
                  </a:lnTo>
                  <a:lnTo>
                    <a:pt x="554" y="411"/>
                  </a:lnTo>
                  <a:lnTo>
                    <a:pt x="554" y="413"/>
                  </a:lnTo>
                  <a:lnTo>
                    <a:pt x="554" y="411"/>
                  </a:lnTo>
                  <a:lnTo>
                    <a:pt x="554" y="413"/>
                  </a:lnTo>
                  <a:lnTo>
                    <a:pt x="554" y="411"/>
                  </a:lnTo>
                  <a:lnTo>
                    <a:pt x="554" y="413"/>
                  </a:lnTo>
                  <a:lnTo>
                    <a:pt x="554" y="411"/>
                  </a:lnTo>
                  <a:lnTo>
                    <a:pt x="552" y="411"/>
                  </a:lnTo>
                  <a:lnTo>
                    <a:pt x="550" y="411"/>
                  </a:lnTo>
                  <a:lnTo>
                    <a:pt x="548" y="411"/>
                  </a:lnTo>
                  <a:lnTo>
                    <a:pt x="548" y="413"/>
                  </a:lnTo>
                  <a:lnTo>
                    <a:pt x="546" y="413"/>
                  </a:lnTo>
                  <a:lnTo>
                    <a:pt x="546" y="415"/>
                  </a:lnTo>
                  <a:lnTo>
                    <a:pt x="546" y="417"/>
                  </a:lnTo>
                  <a:lnTo>
                    <a:pt x="544" y="417"/>
                  </a:lnTo>
                  <a:lnTo>
                    <a:pt x="544" y="417"/>
                  </a:lnTo>
                  <a:lnTo>
                    <a:pt x="544" y="415"/>
                  </a:lnTo>
                  <a:lnTo>
                    <a:pt x="544" y="417"/>
                  </a:lnTo>
                  <a:lnTo>
                    <a:pt x="544" y="415"/>
                  </a:lnTo>
                  <a:lnTo>
                    <a:pt x="544" y="417"/>
                  </a:lnTo>
                  <a:close/>
                  <a:moveTo>
                    <a:pt x="540" y="413"/>
                  </a:moveTo>
                  <a:lnTo>
                    <a:pt x="542" y="413"/>
                  </a:lnTo>
                  <a:lnTo>
                    <a:pt x="540" y="413"/>
                  </a:lnTo>
                  <a:lnTo>
                    <a:pt x="542" y="413"/>
                  </a:lnTo>
                  <a:lnTo>
                    <a:pt x="540" y="413"/>
                  </a:lnTo>
                  <a:close/>
                  <a:moveTo>
                    <a:pt x="592" y="411"/>
                  </a:moveTo>
                  <a:lnTo>
                    <a:pt x="592" y="413"/>
                  </a:lnTo>
                  <a:lnTo>
                    <a:pt x="592" y="411"/>
                  </a:lnTo>
                  <a:lnTo>
                    <a:pt x="592" y="411"/>
                  </a:lnTo>
                  <a:lnTo>
                    <a:pt x="592" y="409"/>
                  </a:lnTo>
                  <a:lnTo>
                    <a:pt x="592" y="407"/>
                  </a:lnTo>
                  <a:lnTo>
                    <a:pt x="592" y="409"/>
                  </a:lnTo>
                  <a:lnTo>
                    <a:pt x="592" y="409"/>
                  </a:lnTo>
                  <a:lnTo>
                    <a:pt x="592" y="411"/>
                  </a:lnTo>
                  <a:close/>
                  <a:moveTo>
                    <a:pt x="592" y="411"/>
                  </a:moveTo>
                  <a:lnTo>
                    <a:pt x="592" y="413"/>
                  </a:lnTo>
                  <a:lnTo>
                    <a:pt x="592" y="411"/>
                  </a:lnTo>
                  <a:lnTo>
                    <a:pt x="592" y="411"/>
                  </a:lnTo>
                  <a:close/>
                  <a:moveTo>
                    <a:pt x="536" y="413"/>
                  </a:moveTo>
                  <a:lnTo>
                    <a:pt x="538" y="413"/>
                  </a:lnTo>
                  <a:lnTo>
                    <a:pt x="538" y="411"/>
                  </a:lnTo>
                  <a:lnTo>
                    <a:pt x="536" y="413"/>
                  </a:lnTo>
                  <a:close/>
                  <a:moveTo>
                    <a:pt x="414" y="520"/>
                  </a:moveTo>
                  <a:lnTo>
                    <a:pt x="414" y="520"/>
                  </a:lnTo>
                  <a:lnTo>
                    <a:pt x="416" y="520"/>
                  </a:lnTo>
                  <a:lnTo>
                    <a:pt x="416" y="522"/>
                  </a:lnTo>
                  <a:lnTo>
                    <a:pt x="416" y="520"/>
                  </a:lnTo>
                  <a:lnTo>
                    <a:pt x="414" y="520"/>
                  </a:lnTo>
                  <a:close/>
                  <a:moveTo>
                    <a:pt x="416" y="522"/>
                  </a:moveTo>
                  <a:lnTo>
                    <a:pt x="416" y="520"/>
                  </a:lnTo>
                  <a:lnTo>
                    <a:pt x="416" y="522"/>
                  </a:lnTo>
                  <a:close/>
                  <a:moveTo>
                    <a:pt x="416" y="522"/>
                  </a:moveTo>
                  <a:lnTo>
                    <a:pt x="414" y="522"/>
                  </a:lnTo>
                  <a:lnTo>
                    <a:pt x="414" y="524"/>
                  </a:lnTo>
                  <a:lnTo>
                    <a:pt x="412" y="524"/>
                  </a:lnTo>
                  <a:lnTo>
                    <a:pt x="410" y="524"/>
                  </a:lnTo>
                  <a:lnTo>
                    <a:pt x="410" y="522"/>
                  </a:lnTo>
                  <a:lnTo>
                    <a:pt x="410" y="520"/>
                  </a:lnTo>
                  <a:lnTo>
                    <a:pt x="408" y="520"/>
                  </a:lnTo>
                  <a:lnTo>
                    <a:pt x="408" y="520"/>
                  </a:lnTo>
                  <a:lnTo>
                    <a:pt x="408" y="520"/>
                  </a:lnTo>
                  <a:lnTo>
                    <a:pt x="410" y="520"/>
                  </a:lnTo>
                  <a:lnTo>
                    <a:pt x="410" y="522"/>
                  </a:lnTo>
                  <a:lnTo>
                    <a:pt x="410" y="524"/>
                  </a:lnTo>
                  <a:lnTo>
                    <a:pt x="412" y="524"/>
                  </a:lnTo>
                  <a:lnTo>
                    <a:pt x="414" y="524"/>
                  </a:lnTo>
                  <a:lnTo>
                    <a:pt x="414" y="522"/>
                  </a:lnTo>
                  <a:lnTo>
                    <a:pt x="416" y="522"/>
                  </a:lnTo>
                  <a:close/>
                  <a:moveTo>
                    <a:pt x="400" y="538"/>
                  </a:moveTo>
                  <a:lnTo>
                    <a:pt x="398" y="538"/>
                  </a:lnTo>
                  <a:lnTo>
                    <a:pt x="400" y="538"/>
                  </a:lnTo>
                  <a:lnTo>
                    <a:pt x="400" y="540"/>
                  </a:lnTo>
                  <a:lnTo>
                    <a:pt x="398" y="540"/>
                  </a:lnTo>
                  <a:lnTo>
                    <a:pt x="400" y="540"/>
                  </a:lnTo>
                  <a:lnTo>
                    <a:pt x="400" y="542"/>
                  </a:lnTo>
                  <a:lnTo>
                    <a:pt x="400" y="542"/>
                  </a:lnTo>
                  <a:lnTo>
                    <a:pt x="400" y="540"/>
                  </a:lnTo>
                  <a:lnTo>
                    <a:pt x="400" y="542"/>
                  </a:lnTo>
                  <a:lnTo>
                    <a:pt x="400" y="542"/>
                  </a:lnTo>
                  <a:lnTo>
                    <a:pt x="400" y="540"/>
                  </a:lnTo>
                  <a:lnTo>
                    <a:pt x="400" y="542"/>
                  </a:lnTo>
                  <a:lnTo>
                    <a:pt x="400" y="540"/>
                  </a:lnTo>
                  <a:lnTo>
                    <a:pt x="400" y="538"/>
                  </a:lnTo>
                  <a:close/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99">
              <a:extLst>
                <a:ext uri="{FF2B5EF4-FFF2-40B4-BE49-F238E27FC236}">
                  <a16:creationId xmlns:a16="http://schemas.microsoft.com/office/drawing/2014/main" id="{8ED465D8-17DD-3EEA-A374-F6F73AE349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3488" y="2141538"/>
              <a:ext cx="441325" cy="363538"/>
            </a:xfrm>
            <a:custGeom>
              <a:avLst/>
              <a:gdLst>
                <a:gd name="T0" fmla="*/ 24 w 278"/>
                <a:gd name="T1" fmla="*/ 79 h 229"/>
                <a:gd name="T2" fmla="*/ 60 w 278"/>
                <a:gd name="T3" fmla="*/ 85 h 229"/>
                <a:gd name="T4" fmla="*/ 62 w 278"/>
                <a:gd name="T5" fmla="*/ 83 h 229"/>
                <a:gd name="T6" fmla="*/ 78 w 278"/>
                <a:gd name="T7" fmla="*/ 81 h 229"/>
                <a:gd name="T8" fmla="*/ 82 w 278"/>
                <a:gd name="T9" fmla="*/ 67 h 229"/>
                <a:gd name="T10" fmla="*/ 98 w 278"/>
                <a:gd name="T11" fmla="*/ 61 h 229"/>
                <a:gd name="T12" fmla="*/ 100 w 278"/>
                <a:gd name="T13" fmla="*/ 49 h 229"/>
                <a:gd name="T14" fmla="*/ 98 w 278"/>
                <a:gd name="T15" fmla="*/ 45 h 229"/>
                <a:gd name="T16" fmla="*/ 32 w 278"/>
                <a:gd name="T17" fmla="*/ 4 h 229"/>
                <a:gd name="T18" fmla="*/ 94 w 278"/>
                <a:gd name="T19" fmla="*/ 41 h 229"/>
                <a:gd name="T20" fmla="*/ 90 w 278"/>
                <a:gd name="T21" fmla="*/ 61 h 229"/>
                <a:gd name="T22" fmla="*/ 88 w 278"/>
                <a:gd name="T23" fmla="*/ 30 h 229"/>
                <a:gd name="T24" fmla="*/ 90 w 278"/>
                <a:gd name="T25" fmla="*/ 24 h 229"/>
                <a:gd name="T26" fmla="*/ 90 w 278"/>
                <a:gd name="T27" fmla="*/ 26 h 229"/>
                <a:gd name="T28" fmla="*/ 90 w 278"/>
                <a:gd name="T29" fmla="*/ 22 h 229"/>
                <a:gd name="T30" fmla="*/ 88 w 278"/>
                <a:gd name="T31" fmla="*/ 20 h 229"/>
                <a:gd name="T32" fmla="*/ 88 w 278"/>
                <a:gd name="T33" fmla="*/ 24 h 229"/>
                <a:gd name="T34" fmla="*/ 86 w 278"/>
                <a:gd name="T35" fmla="*/ 14 h 229"/>
                <a:gd name="T36" fmla="*/ 96 w 278"/>
                <a:gd name="T37" fmla="*/ 24 h 229"/>
                <a:gd name="T38" fmla="*/ 104 w 278"/>
                <a:gd name="T39" fmla="*/ 22 h 229"/>
                <a:gd name="T40" fmla="*/ 98 w 278"/>
                <a:gd name="T41" fmla="*/ 0 h 229"/>
                <a:gd name="T42" fmla="*/ 164 w 278"/>
                <a:gd name="T43" fmla="*/ 34 h 229"/>
                <a:gd name="T44" fmla="*/ 218 w 278"/>
                <a:gd name="T45" fmla="*/ 61 h 229"/>
                <a:gd name="T46" fmla="*/ 264 w 278"/>
                <a:gd name="T47" fmla="*/ 81 h 229"/>
                <a:gd name="T48" fmla="*/ 268 w 278"/>
                <a:gd name="T49" fmla="*/ 113 h 229"/>
                <a:gd name="T50" fmla="*/ 250 w 278"/>
                <a:gd name="T51" fmla="*/ 155 h 229"/>
                <a:gd name="T52" fmla="*/ 228 w 278"/>
                <a:gd name="T53" fmla="*/ 205 h 229"/>
                <a:gd name="T54" fmla="*/ 210 w 278"/>
                <a:gd name="T55" fmla="*/ 225 h 229"/>
                <a:gd name="T56" fmla="*/ 166 w 278"/>
                <a:gd name="T57" fmla="*/ 205 h 229"/>
                <a:gd name="T58" fmla="*/ 122 w 278"/>
                <a:gd name="T59" fmla="*/ 193 h 229"/>
                <a:gd name="T60" fmla="*/ 76 w 278"/>
                <a:gd name="T61" fmla="*/ 183 h 229"/>
                <a:gd name="T62" fmla="*/ 36 w 278"/>
                <a:gd name="T63" fmla="*/ 167 h 229"/>
                <a:gd name="T64" fmla="*/ 28 w 278"/>
                <a:gd name="T65" fmla="*/ 127 h 229"/>
                <a:gd name="T66" fmla="*/ 2 w 278"/>
                <a:gd name="T67" fmla="*/ 105 h 229"/>
                <a:gd name="T68" fmla="*/ 6 w 278"/>
                <a:gd name="T69" fmla="*/ 105 h 229"/>
                <a:gd name="T70" fmla="*/ 22 w 278"/>
                <a:gd name="T71" fmla="*/ 93 h 229"/>
                <a:gd name="T72" fmla="*/ 14 w 278"/>
                <a:gd name="T73" fmla="*/ 79 h 229"/>
                <a:gd name="T74" fmla="*/ 20 w 278"/>
                <a:gd name="T75" fmla="*/ 77 h 229"/>
                <a:gd name="T76" fmla="*/ 22 w 278"/>
                <a:gd name="T77" fmla="*/ 55 h 229"/>
                <a:gd name="T78" fmla="*/ 26 w 278"/>
                <a:gd name="T79" fmla="*/ 24 h 229"/>
                <a:gd name="T80" fmla="*/ 34 w 278"/>
                <a:gd name="T81" fmla="*/ 2 h 229"/>
                <a:gd name="T82" fmla="*/ 60 w 278"/>
                <a:gd name="T83" fmla="*/ 28 h 229"/>
                <a:gd name="T84" fmla="*/ 76 w 278"/>
                <a:gd name="T85" fmla="*/ 43 h 229"/>
                <a:gd name="T86" fmla="*/ 82 w 278"/>
                <a:gd name="T87" fmla="*/ 47 h 229"/>
                <a:gd name="T88" fmla="*/ 78 w 278"/>
                <a:gd name="T89" fmla="*/ 59 h 229"/>
                <a:gd name="T90" fmla="*/ 62 w 278"/>
                <a:gd name="T91" fmla="*/ 69 h 229"/>
                <a:gd name="T92" fmla="*/ 66 w 278"/>
                <a:gd name="T93" fmla="*/ 69 h 229"/>
                <a:gd name="T94" fmla="*/ 84 w 278"/>
                <a:gd name="T95" fmla="*/ 59 h 229"/>
                <a:gd name="T96" fmla="*/ 80 w 278"/>
                <a:gd name="T97" fmla="*/ 69 h 229"/>
                <a:gd name="T98" fmla="*/ 76 w 278"/>
                <a:gd name="T99" fmla="*/ 71 h 229"/>
                <a:gd name="T100" fmla="*/ 72 w 278"/>
                <a:gd name="T101" fmla="*/ 87 h 229"/>
                <a:gd name="T102" fmla="*/ 66 w 278"/>
                <a:gd name="T103" fmla="*/ 81 h 229"/>
                <a:gd name="T104" fmla="*/ 68 w 278"/>
                <a:gd name="T105" fmla="*/ 79 h 229"/>
                <a:gd name="T106" fmla="*/ 54 w 278"/>
                <a:gd name="T107" fmla="*/ 85 h 229"/>
                <a:gd name="T108" fmla="*/ 56 w 278"/>
                <a:gd name="T109" fmla="*/ 87 h 229"/>
                <a:gd name="T110" fmla="*/ 64 w 278"/>
                <a:gd name="T111" fmla="*/ 91 h 229"/>
                <a:gd name="T112" fmla="*/ 80 w 278"/>
                <a:gd name="T113" fmla="*/ 81 h 229"/>
                <a:gd name="T114" fmla="*/ 100 w 278"/>
                <a:gd name="T115" fmla="*/ 59 h 229"/>
                <a:gd name="T116" fmla="*/ 98 w 278"/>
                <a:gd name="T117" fmla="*/ 36 h 229"/>
                <a:gd name="T118" fmla="*/ 104 w 278"/>
                <a:gd name="T119" fmla="*/ 28 h 229"/>
                <a:gd name="T120" fmla="*/ 102 w 278"/>
                <a:gd name="T121" fmla="*/ 1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8" h="229">
                  <a:moveTo>
                    <a:pt x="22" y="123"/>
                  </a:moveTo>
                  <a:lnTo>
                    <a:pt x="22" y="125"/>
                  </a:lnTo>
                  <a:lnTo>
                    <a:pt x="20" y="125"/>
                  </a:lnTo>
                  <a:lnTo>
                    <a:pt x="22" y="125"/>
                  </a:lnTo>
                  <a:lnTo>
                    <a:pt x="20" y="125"/>
                  </a:lnTo>
                  <a:lnTo>
                    <a:pt x="22" y="123"/>
                  </a:lnTo>
                  <a:close/>
                  <a:moveTo>
                    <a:pt x="20" y="121"/>
                  </a:moveTo>
                  <a:lnTo>
                    <a:pt x="20" y="119"/>
                  </a:lnTo>
                  <a:lnTo>
                    <a:pt x="20" y="121"/>
                  </a:lnTo>
                  <a:close/>
                  <a:moveTo>
                    <a:pt x="20" y="119"/>
                  </a:moveTo>
                  <a:lnTo>
                    <a:pt x="20" y="117"/>
                  </a:lnTo>
                  <a:lnTo>
                    <a:pt x="20" y="119"/>
                  </a:lnTo>
                  <a:close/>
                  <a:moveTo>
                    <a:pt x="20" y="119"/>
                  </a:moveTo>
                  <a:lnTo>
                    <a:pt x="20" y="117"/>
                  </a:lnTo>
                  <a:lnTo>
                    <a:pt x="20" y="119"/>
                  </a:lnTo>
                  <a:close/>
                  <a:moveTo>
                    <a:pt x="20" y="119"/>
                  </a:moveTo>
                  <a:lnTo>
                    <a:pt x="20" y="117"/>
                  </a:lnTo>
                  <a:lnTo>
                    <a:pt x="20" y="119"/>
                  </a:lnTo>
                  <a:close/>
                  <a:moveTo>
                    <a:pt x="16" y="81"/>
                  </a:moveTo>
                  <a:lnTo>
                    <a:pt x="16" y="81"/>
                  </a:lnTo>
                  <a:lnTo>
                    <a:pt x="16" y="81"/>
                  </a:lnTo>
                  <a:close/>
                  <a:moveTo>
                    <a:pt x="16" y="81"/>
                  </a:moveTo>
                  <a:lnTo>
                    <a:pt x="16" y="81"/>
                  </a:lnTo>
                  <a:lnTo>
                    <a:pt x="16" y="81"/>
                  </a:lnTo>
                  <a:close/>
                  <a:moveTo>
                    <a:pt x="16" y="81"/>
                  </a:moveTo>
                  <a:lnTo>
                    <a:pt x="16" y="81"/>
                  </a:lnTo>
                  <a:lnTo>
                    <a:pt x="16" y="81"/>
                  </a:lnTo>
                  <a:close/>
                  <a:moveTo>
                    <a:pt x="24" y="79"/>
                  </a:moveTo>
                  <a:lnTo>
                    <a:pt x="26" y="81"/>
                  </a:lnTo>
                  <a:lnTo>
                    <a:pt x="24" y="81"/>
                  </a:lnTo>
                  <a:lnTo>
                    <a:pt x="24" y="79"/>
                  </a:lnTo>
                  <a:close/>
                  <a:moveTo>
                    <a:pt x="20" y="77"/>
                  </a:moveTo>
                  <a:lnTo>
                    <a:pt x="18" y="75"/>
                  </a:lnTo>
                  <a:lnTo>
                    <a:pt x="20" y="77"/>
                  </a:lnTo>
                  <a:close/>
                  <a:moveTo>
                    <a:pt x="68" y="91"/>
                  </a:moveTo>
                  <a:lnTo>
                    <a:pt x="66" y="91"/>
                  </a:lnTo>
                  <a:lnTo>
                    <a:pt x="68" y="91"/>
                  </a:lnTo>
                  <a:lnTo>
                    <a:pt x="68" y="89"/>
                  </a:lnTo>
                  <a:lnTo>
                    <a:pt x="68" y="91"/>
                  </a:lnTo>
                  <a:lnTo>
                    <a:pt x="68" y="89"/>
                  </a:lnTo>
                  <a:lnTo>
                    <a:pt x="68" y="91"/>
                  </a:lnTo>
                  <a:close/>
                  <a:moveTo>
                    <a:pt x="66" y="87"/>
                  </a:moveTo>
                  <a:lnTo>
                    <a:pt x="66" y="89"/>
                  </a:lnTo>
                  <a:lnTo>
                    <a:pt x="66" y="91"/>
                  </a:lnTo>
                  <a:lnTo>
                    <a:pt x="66" y="89"/>
                  </a:lnTo>
                  <a:lnTo>
                    <a:pt x="64" y="89"/>
                  </a:lnTo>
                  <a:lnTo>
                    <a:pt x="64" y="91"/>
                  </a:lnTo>
                  <a:lnTo>
                    <a:pt x="64" y="89"/>
                  </a:lnTo>
                  <a:lnTo>
                    <a:pt x="64" y="91"/>
                  </a:lnTo>
                  <a:lnTo>
                    <a:pt x="64" y="89"/>
                  </a:lnTo>
                  <a:lnTo>
                    <a:pt x="64" y="87"/>
                  </a:lnTo>
                  <a:lnTo>
                    <a:pt x="66" y="87"/>
                  </a:lnTo>
                  <a:lnTo>
                    <a:pt x="64" y="87"/>
                  </a:lnTo>
                  <a:lnTo>
                    <a:pt x="66" y="87"/>
                  </a:lnTo>
                  <a:close/>
                  <a:moveTo>
                    <a:pt x="60" y="83"/>
                  </a:moveTo>
                  <a:lnTo>
                    <a:pt x="60" y="85"/>
                  </a:lnTo>
                  <a:lnTo>
                    <a:pt x="58" y="85"/>
                  </a:lnTo>
                  <a:lnTo>
                    <a:pt x="60" y="85"/>
                  </a:lnTo>
                  <a:lnTo>
                    <a:pt x="58" y="85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60" y="85"/>
                  </a:lnTo>
                  <a:lnTo>
                    <a:pt x="58" y="85"/>
                  </a:lnTo>
                  <a:lnTo>
                    <a:pt x="58" y="83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60" y="83"/>
                  </a:lnTo>
                  <a:close/>
                  <a:moveTo>
                    <a:pt x="68" y="87"/>
                  </a:moveTo>
                  <a:lnTo>
                    <a:pt x="68" y="89"/>
                  </a:lnTo>
                  <a:lnTo>
                    <a:pt x="66" y="87"/>
                  </a:lnTo>
                  <a:lnTo>
                    <a:pt x="66" y="85"/>
                  </a:lnTo>
                  <a:lnTo>
                    <a:pt x="68" y="85"/>
                  </a:lnTo>
                  <a:lnTo>
                    <a:pt x="68" y="87"/>
                  </a:lnTo>
                  <a:close/>
                  <a:moveTo>
                    <a:pt x="64" y="83"/>
                  </a:moveTo>
                  <a:lnTo>
                    <a:pt x="64" y="81"/>
                  </a:lnTo>
                  <a:lnTo>
                    <a:pt x="64" y="83"/>
                  </a:lnTo>
                  <a:close/>
                  <a:moveTo>
                    <a:pt x="70" y="85"/>
                  </a:moveTo>
                  <a:lnTo>
                    <a:pt x="70" y="87"/>
                  </a:lnTo>
                  <a:lnTo>
                    <a:pt x="70" y="85"/>
                  </a:lnTo>
                  <a:lnTo>
                    <a:pt x="68" y="85"/>
                  </a:lnTo>
                  <a:lnTo>
                    <a:pt x="70" y="85"/>
                  </a:lnTo>
                  <a:close/>
                  <a:moveTo>
                    <a:pt x="64" y="81"/>
                  </a:moveTo>
                  <a:lnTo>
                    <a:pt x="62" y="81"/>
                  </a:lnTo>
                  <a:lnTo>
                    <a:pt x="62" y="83"/>
                  </a:lnTo>
                  <a:lnTo>
                    <a:pt x="62" y="85"/>
                  </a:lnTo>
                  <a:lnTo>
                    <a:pt x="60" y="85"/>
                  </a:lnTo>
                  <a:lnTo>
                    <a:pt x="60" y="83"/>
                  </a:lnTo>
                  <a:lnTo>
                    <a:pt x="60" y="81"/>
                  </a:lnTo>
                  <a:lnTo>
                    <a:pt x="62" y="81"/>
                  </a:lnTo>
                  <a:lnTo>
                    <a:pt x="62" y="81"/>
                  </a:lnTo>
                  <a:lnTo>
                    <a:pt x="62" y="81"/>
                  </a:lnTo>
                  <a:lnTo>
                    <a:pt x="62" y="81"/>
                  </a:lnTo>
                  <a:lnTo>
                    <a:pt x="62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4" y="81"/>
                  </a:lnTo>
                  <a:close/>
                  <a:moveTo>
                    <a:pt x="66" y="81"/>
                  </a:moveTo>
                  <a:lnTo>
                    <a:pt x="64" y="81"/>
                  </a:lnTo>
                  <a:lnTo>
                    <a:pt x="66" y="81"/>
                  </a:lnTo>
                  <a:lnTo>
                    <a:pt x="64" y="81"/>
                  </a:lnTo>
                  <a:lnTo>
                    <a:pt x="66" y="81"/>
                  </a:lnTo>
                  <a:close/>
                  <a:moveTo>
                    <a:pt x="80" y="79"/>
                  </a:moveTo>
                  <a:lnTo>
                    <a:pt x="78" y="79"/>
                  </a:lnTo>
                  <a:lnTo>
                    <a:pt x="78" y="81"/>
                  </a:lnTo>
                  <a:lnTo>
                    <a:pt x="80" y="81"/>
                  </a:lnTo>
                  <a:lnTo>
                    <a:pt x="78" y="81"/>
                  </a:lnTo>
                  <a:lnTo>
                    <a:pt x="80" y="81"/>
                  </a:lnTo>
                  <a:lnTo>
                    <a:pt x="78" y="81"/>
                  </a:lnTo>
                  <a:lnTo>
                    <a:pt x="78" y="81"/>
                  </a:lnTo>
                  <a:lnTo>
                    <a:pt x="78" y="83"/>
                  </a:lnTo>
                  <a:lnTo>
                    <a:pt x="80" y="83"/>
                  </a:lnTo>
                  <a:lnTo>
                    <a:pt x="78" y="83"/>
                  </a:lnTo>
                  <a:lnTo>
                    <a:pt x="76" y="83"/>
                  </a:lnTo>
                  <a:lnTo>
                    <a:pt x="76" y="85"/>
                  </a:lnTo>
                  <a:lnTo>
                    <a:pt x="76" y="85"/>
                  </a:lnTo>
                  <a:lnTo>
                    <a:pt x="76" y="83"/>
                  </a:lnTo>
                  <a:lnTo>
                    <a:pt x="76" y="83"/>
                  </a:lnTo>
                  <a:lnTo>
                    <a:pt x="78" y="83"/>
                  </a:lnTo>
                  <a:lnTo>
                    <a:pt x="78" y="81"/>
                  </a:lnTo>
                  <a:lnTo>
                    <a:pt x="76" y="81"/>
                  </a:lnTo>
                  <a:lnTo>
                    <a:pt x="76" y="83"/>
                  </a:lnTo>
                  <a:lnTo>
                    <a:pt x="76" y="83"/>
                  </a:lnTo>
                  <a:lnTo>
                    <a:pt x="76" y="85"/>
                  </a:lnTo>
                  <a:lnTo>
                    <a:pt x="76" y="83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76" y="79"/>
                  </a:lnTo>
                  <a:lnTo>
                    <a:pt x="78" y="79"/>
                  </a:lnTo>
                  <a:lnTo>
                    <a:pt x="80" y="79"/>
                  </a:lnTo>
                  <a:close/>
                  <a:moveTo>
                    <a:pt x="80" y="77"/>
                  </a:moveTo>
                  <a:lnTo>
                    <a:pt x="78" y="77"/>
                  </a:lnTo>
                  <a:lnTo>
                    <a:pt x="80" y="77"/>
                  </a:lnTo>
                  <a:close/>
                  <a:moveTo>
                    <a:pt x="82" y="67"/>
                  </a:moveTo>
                  <a:lnTo>
                    <a:pt x="82" y="69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0" y="73"/>
                  </a:lnTo>
                  <a:lnTo>
                    <a:pt x="80" y="71"/>
                  </a:lnTo>
                  <a:lnTo>
                    <a:pt x="80" y="73"/>
                  </a:lnTo>
                  <a:lnTo>
                    <a:pt x="80" y="75"/>
                  </a:lnTo>
                  <a:lnTo>
                    <a:pt x="78" y="75"/>
                  </a:lnTo>
                  <a:lnTo>
                    <a:pt x="80" y="75"/>
                  </a:lnTo>
                  <a:lnTo>
                    <a:pt x="78" y="75"/>
                  </a:lnTo>
                  <a:lnTo>
                    <a:pt x="80" y="75"/>
                  </a:lnTo>
                  <a:lnTo>
                    <a:pt x="80" y="73"/>
                  </a:lnTo>
                  <a:lnTo>
                    <a:pt x="78" y="73"/>
                  </a:lnTo>
                  <a:lnTo>
                    <a:pt x="78" y="71"/>
                  </a:lnTo>
                  <a:lnTo>
                    <a:pt x="78" y="69"/>
                  </a:lnTo>
                  <a:lnTo>
                    <a:pt x="80" y="69"/>
                  </a:lnTo>
                  <a:lnTo>
                    <a:pt x="80" y="67"/>
                  </a:lnTo>
                  <a:lnTo>
                    <a:pt x="82" y="67"/>
                  </a:lnTo>
                  <a:close/>
                  <a:moveTo>
                    <a:pt x="26" y="26"/>
                  </a:moveTo>
                  <a:lnTo>
                    <a:pt x="24" y="26"/>
                  </a:lnTo>
                  <a:lnTo>
                    <a:pt x="24" y="24"/>
                  </a:lnTo>
                  <a:lnTo>
                    <a:pt x="26" y="24"/>
                  </a:lnTo>
                  <a:lnTo>
                    <a:pt x="26" y="26"/>
                  </a:lnTo>
                  <a:close/>
                  <a:moveTo>
                    <a:pt x="26" y="20"/>
                  </a:moveTo>
                  <a:lnTo>
                    <a:pt x="26" y="18"/>
                  </a:lnTo>
                  <a:lnTo>
                    <a:pt x="26" y="20"/>
                  </a:lnTo>
                  <a:close/>
                  <a:moveTo>
                    <a:pt x="98" y="59"/>
                  </a:moveTo>
                  <a:lnTo>
                    <a:pt x="98" y="61"/>
                  </a:lnTo>
                  <a:lnTo>
                    <a:pt x="98" y="59"/>
                  </a:lnTo>
                  <a:lnTo>
                    <a:pt x="100" y="59"/>
                  </a:lnTo>
                  <a:lnTo>
                    <a:pt x="98" y="59"/>
                  </a:lnTo>
                  <a:close/>
                  <a:moveTo>
                    <a:pt x="96" y="57"/>
                  </a:moveTo>
                  <a:lnTo>
                    <a:pt x="96" y="59"/>
                  </a:lnTo>
                  <a:lnTo>
                    <a:pt x="96" y="57"/>
                  </a:lnTo>
                  <a:close/>
                  <a:moveTo>
                    <a:pt x="84" y="47"/>
                  </a:moveTo>
                  <a:lnTo>
                    <a:pt x="86" y="47"/>
                  </a:lnTo>
                  <a:lnTo>
                    <a:pt x="84" y="47"/>
                  </a:lnTo>
                  <a:close/>
                  <a:moveTo>
                    <a:pt x="86" y="47"/>
                  </a:moveTo>
                  <a:lnTo>
                    <a:pt x="86" y="49"/>
                  </a:lnTo>
                  <a:lnTo>
                    <a:pt x="86" y="51"/>
                  </a:lnTo>
                  <a:lnTo>
                    <a:pt x="84" y="51"/>
                  </a:lnTo>
                  <a:lnTo>
                    <a:pt x="84" y="49"/>
                  </a:lnTo>
                  <a:lnTo>
                    <a:pt x="84" y="47"/>
                  </a:lnTo>
                  <a:lnTo>
                    <a:pt x="86" y="47"/>
                  </a:lnTo>
                  <a:lnTo>
                    <a:pt x="84" y="47"/>
                  </a:lnTo>
                  <a:lnTo>
                    <a:pt x="84" y="49"/>
                  </a:lnTo>
                  <a:lnTo>
                    <a:pt x="86" y="49"/>
                  </a:lnTo>
                  <a:lnTo>
                    <a:pt x="84" y="49"/>
                  </a:lnTo>
                  <a:lnTo>
                    <a:pt x="84" y="51"/>
                  </a:lnTo>
                  <a:lnTo>
                    <a:pt x="84" y="49"/>
                  </a:lnTo>
                  <a:lnTo>
                    <a:pt x="86" y="49"/>
                  </a:lnTo>
                  <a:lnTo>
                    <a:pt x="86" y="47"/>
                  </a:lnTo>
                  <a:close/>
                  <a:moveTo>
                    <a:pt x="80" y="43"/>
                  </a:moveTo>
                  <a:lnTo>
                    <a:pt x="80" y="41"/>
                  </a:lnTo>
                  <a:lnTo>
                    <a:pt x="80" y="43"/>
                  </a:lnTo>
                  <a:close/>
                  <a:moveTo>
                    <a:pt x="100" y="49"/>
                  </a:moveTo>
                  <a:lnTo>
                    <a:pt x="98" y="49"/>
                  </a:lnTo>
                  <a:lnTo>
                    <a:pt x="100" y="49"/>
                  </a:lnTo>
                  <a:lnTo>
                    <a:pt x="98" y="49"/>
                  </a:lnTo>
                  <a:lnTo>
                    <a:pt x="100" y="49"/>
                  </a:lnTo>
                  <a:close/>
                  <a:moveTo>
                    <a:pt x="98" y="49"/>
                  </a:moveTo>
                  <a:lnTo>
                    <a:pt x="98" y="47"/>
                  </a:lnTo>
                  <a:lnTo>
                    <a:pt x="98" y="49"/>
                  </a:lnTo>
                  <a:close/>
                  <a:moveTo>
                    <a:pt x="98" y="47"/>
                  </a:moveTo>
                  <a:lnTo>
                    <a:pt x="100" y="47"/>
                  </a:lnTo>
                  <a:lnTo>
                    <a:pt x="98" y="47"/>
                  </a:lnTo>
                  <a:close/>
                  <a:moveTo>
                    <a:pt x="98" y="47"/>
                  </a:moveTo>
                  <a:lnTo>
                    <a:pt x="100" y="47"/>
                  </a:lnTo>
                  <a:lnTo>
                    <a:pt x="98" y="47"/>
                  </a:lnTo>
                  <a:close/>
                  <a:moveTo>
                    <a:pt x="100" y="47"/>
                  </a:moveTo>
                  <a:lnTo>
                    <a:pt x="98" y="47"/>
                  </a:lnTo>
                  <a:lnTo>
                    <a:pt x="100" y="47"/>
                  </a:lnTo>
                  <a:close/>
                  <a:moveTo>
                    <a:pt x="98" y="43"/>
                  </a:moveTo>
                  <a:lnTo>
                    <a:pt x="98" y="45"/>
                  </a:lnTo>
                  <a:lnTo>
                    <a:pt x="100" y="45"/>
                  </a:lnTo>
                  <a:lnTo>
                    <a:pt x="100" y="47"/>
                  </a:lnTo>
                  <a:lnTo>
                    <a:pt x="98" y="47"/>
                  </a:lnTo>
                  <a:lnTo>
                    <a:pt x="100" y="47"/>
                  </a:lnTo>
                  <a:lnTo>
                    <a:pt x="98" y="47"/>
                  </a:lnTo>
                  <a:lnTo>
                    <a:pt x="98" y="45"/>
                  </a:lnTo>
                  <a:lnTo>
                    <a:pt x="96" y="45"/>
                  </a:lnTo>
                  <a:lnTo>
                    <a:pt x="98" y="45"/>
                  </a:lnTo>
                  <a:lnTo>
                    <a:pt x="98" y="47"/>
                  </a:lnTo>
                  <a:lnTo>
                    <a:pt x="98" y="45"/>
                  </a:lnTo>
                  <a:lnTo>
                    <a:pt x="98" y="47"/>
                  </a:lnTo>
                  <a:lnTo>
                    <a:pt x="98" y="45"/>
                  </a:lnTo>
                  <a:lnTo>
                    <a:pt x="98" y="47"/>
                  </a:lnTo>
                  <a:lnTo>
                    <a:pt x="96" y="47"/>
                  </a:lnTo>
                  <a:lnTo>
                    <a:pt x="96" y="45"/>
                  </a:lnTo>
                  <a:lnTo>
                    <a:pt x="96" y="47"/>
                  </a:lnTo>
                  <a:lnTo>
                    <a:pt x="94" y="47"/>
                  </a:lnTo>
                  <a:lnTo>
                    <a:pt x="96" y="47"/>
                  </a:lnTo>
                  <a:lnTo>
                    <a:pt x="96" y="49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6" y="55"/>
                  </a:lnTo>
                  <a:lnTo>
                    <a:pt x="96" y="53"/>
                  </a:lnTo>
                  <a:lnTo>
                    <a:pt x="96" y="51"/>
                  </a:lnTo>
                  <a:lnTo>
                    <a:pt x="94" y="51"/>
                  </a:lnTo>
                  <a:lnTo>
                    <a:pt x="94" y="49"/>
                  </a:lnTo>
                  <a:lnTo>
                    <a:pt x="92" y="49"/>
                  </a:lnTo>
                  <a:lnTo>
                    <a:pt x="94" y="49"/>
                  </a:lnTo>
                  <a:lnTo>
                    <a:pt x="94" y="47"/>
                  </a:lnTo>
                  <a:lnTo>
                    <a:pt x="94" y="45"/>
                  </a:lnTo>
                  <a:lnTo>
                    <a:pt x="94" y="43"/>
                  </a:lnTo>
                  <a:lnTo>
                    <a:pt x="96" y="43"/>
                  </a:lnTo>
                  <a:lnTo>
                    <a:pt x="98" y="43"/>
                  </a:lnTo>
                  <a:close/>
                  <a:moveTo>
                    <a:pt x="102" y="43"/>
                  </a:moveTo>
                  <a:lnTo>
                    <a:pt x="100" y="41"/>
                  </a:lnTo>
                  <a:lnTo>
                    <a:pt x="102" y="41"/>
                  </a:lnTo>
                  <a:lnTo>
                    <a:pt x="102" y="43"/>
                  </a:lnTo>
                  <a:close/>
                  <a:moveTo>
                    <a:pt x="32" y="4"/>
                  </a:moveTo>
                  <a:lnTo>
                    <a:pt x="34" y="4"/>
                  </a:lnTo>
                  <a:lnTo>
                    <a:pt x="32" y="4"/>
                  </a:lnTo>
                  <a:close/>
                  <a:moveTo>
                    <a:pt x="100" y="38"/>
                  </a:moveTo>
                  <a:lnTo>
                    <a:pt x="100" y="36"/>
                  </a:lnTo>
                  <a:lnTo>
                    <a:pt x="100" y="38"/>
                  </a:lnTo>
                  <a:close/>
                  <a:moveTo>
                    <a:pt x="100" y="38"/>
                  </a:moveTo>
                  <a:lnTo>
                    <a:pt x="100" y="36"/>
                  </a:lnTo>
                  <a:lnTo>
                    <a:pt x="100" y="38"/>
                  </a:lnTo>
                  <a:close/>
                  <a:moveTo>
                    <a:pt x="100" y="38"/>
                  </a:moveTo>
                  <a:lnTo>
                    <a:pt x="100" y="36"/>
                  </a:lnTo>
                  <a:lnTo>
                    <a:pt x="100" y="38"/>
                  </a:lnTo>
                  <a:close/>
                  <a:moveTo>
                    <a:pt x="36" y="4"/>
                  </a:moveTo>
                  <a:lnTo>
                    <a:pt x="36" y="2"/>
                  </a:lnTo>
                  <a:lnTo>
                    <a:pt x="36" y="4"/>
                  </a:lnTo>
                  <a:close/>
                  <a:moveTo>
                    <a:pt x="96" y="32"/>
                  </a:moveTo>
                  <a:lnTo>
                    <a:pt x="96" y="34"/>
                  </a:lnTo>
                  <a:lnTo>
                    <a:pt x="98" y="34"/>
                  </a:lnTo>
                  <a:lnTo>
                    <a:pt x="96" y="34"/>
                  </a:lnTo>
                  <a:lnTo>
                    <a:pt x="98" y="34"/>
                  </a:lnTo>
                  <a:lnTo>
                    <a:pt x="96" y="34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8" y="38"/>
                  </a:lnTo>
                  <a:lnTo>
                    <a:pt x="98" y="41"/>
                  </a:lnTo>
                  <a:lnTo>
                    <a:pt x="96" y="41"/>
                  </a:lnTo>
                  <a:lnTo>
                    <a:pt x="94" y="41"/>
                  </a:lnTo>
                  <a:lnTo>
                    <a:pt x="96" y="41"/>
                  </a:lnTo>
                  <a:lnTo>
                    <a:pt x="94" y="41"/>
                  </a:lnTo>
                  <a:lnTo>
                    <a:pt x="94" y="38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92" y="38"/>
                  </a:lnTo>
                  <a:lnTo>
                    <a:pt x="92" y="41"/>
                  </a:lnTo>
                  <a:lnTo>
                    <a:pt x="90" y="41"/>
                  </a:lnTo>
                  <a:lnTo>
                    <a:pt x="88" y="41"/>
                  </a:lnTo>
                  <a:lnTo>
                    <a:pt x="90" y="41"/>
                  </a:lnTo>
                  <a:lnTo>
                    <a:pt x="90" y="43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92" y="43"/>
                  </a:lnTo>
                  <a:lnTo>
                    <a:pt x="92" y="45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0" y="49"/>
                  </a:lnTo>
                  <a:lnTo>
                    <a:pt x="90" y="51"/>
                  </a:lnTo>
                  <a:lnTo>
                    <a:pt x="90" y="53"/>
                  </a:lnTo>
                  <a:lnTo>
                    <a:pt x="92" y="53"/>
                  </a:lnTo>
                  <a:lnTo>
                    <a:pt x="92" y="51"/>
                  </a:lnTo>
                  <a:lnTo>
                    <a:pt x="92" y="53"/>
                  </a:lnTo>
                  <a:lnTo>
                    <a:pt x="94" y="53"/>
                  </a:lnTo>
                  <a:lnTo>
                    <a:pt x="94" y="55"/>
                  </a:lnTo>
                  <a:lnTo>
                    <a:pt x="94" y="57"/>
                  </a:lnTo>
                  <a:lnTo>
                    <a:pt x="94" y="59"/>
                  </a:lnTo>
                  <a:lnTo>
                    <a:pt x="94" y="61"/>
                  </a:lnTo>
                  <a:lnTo>
                    <a:pt x="92" y="61"/>
                  </a:lnTo>
                  <a:lnTo>
                    <a:pt x="90" y="61"/>
                  </a:lnTo>
                  <a:lnTo>
                    <a:pt x="90" y="59"/>
                  </a:lnTo>
                  <a:lnTo>
                    <a:pt x="90" y="57"/>
                  </a:lnTo>
                  <a:lnTo>
                    <a:pt x="90" y="55"/>
                  </a:lnTo>
                  <a:lnTo>
                    <a:pt x="88" y="55"/>
                  </a:lnTo>
                  <a:lnTo>
                    <a:pt x="88" y="53"/>
                  </a:lnTo>
                  <a:lnTo>
                    <a:pt x="88" y="51"/>
                  </a:lnTo>
                  <a:lnTo>
                    <a:pt x="88" y="49"/>
                  </a:lnTo>
                  <a:lnTo>
                    <a:pt x="90" y="49"/>
                  </a:lnTo>
                  <a:lnTo>
                    <a:pt x="90" y="47"/>
                  </a:lnTo>
                  <a:lnTo>
                    <a:pt x="90" y="45"/>
                  </a:lnTo>
                  <a:lnTo>
                    <a:pt x="88" y="45"/>
                  </a:lnTo>
                  <a:lnTo>
                    <a:pt x="88" y="43"/>
                  </a:lnTo>
                  <a:lnTo>
                    <a:pt x="88" y="41"/>
                  </a:lnTo>
                  <a:lnTo>
                    <a:pt x="88" y="38"/>
                  </a:lnTo>
                  <a:lnTo>
                    <a:pt x="90" y="38"/>
                  </a:lnTo>
                  <a:lnTo>
                    <a:pt x="90" y="36"/>
                  </a:lnTo>
                  <a:lnTo>
                    <a:pt x="92" y="36"/>
                  </a:lnTo>
                  <a:lnTo>
                    <a:pt x="92" y="34"/>
                  </a:lnTo>
                  <a:lnTo>
                    <a:pt x="94" y="34"/>
                  </a:lnTo>
                  <a:lnTo>
                    <a:pt x="94" y="32"/>
                  </a:lnTo>
                  <a:lnTo>
                    <a:pt x="96" y="32"/>
                  </a:lnTo>
                  <a:close/>
                  <a:moveTo>
                    <a:pt x="90" y="32"/>
                  </a:moveTo>
                  <a:lnTo>
                    <a:pt x="90" y="30"/>
                  </a:lnTo>
                  <a:lnTo>
                    <a:pt x="90" y="32"/>
                  </a:lnTo>
                  <a:close/>
                  <a:moveTo>
                    <a:pt x="92" y="32"/>
                  </a:moveTo>
                  <a:lnTo>
                    <a:pt x="92" y="30"/>
                  </a:lnTo>
                  <a:lnTo>
                    <a:pt x="92" y="32"/>
                  </a:lnTo>
                  <a:close/>
                  <a:moveTo>
                    <a:pt x="88" y="30"/>
                  </a:moveTo>
                  <a:lnTo>
                    <a:pt x="88" y="28"/>
                  </a:lnTo>
                  <a:lnTo>
                    <a:pt x="88" y="30"/>
                  </a:lnTo>
                  <a:close/>
                  <a:moveTo>
                    <a:pt x="88" y="30"/>
                  </a:moveTo>
                  <a:lnTo>
                    <a:pt x="88" y="28"/>
                  </a:lnTo>
                  <a:lnTo>
                    <a:pt x="88" y="30"/>
                  </a:lnTo>
                  <a:close/>
                  <a:moveTo>
                    <a:pt x="90" y="28"/>
                  </a:moveTo>
                  <a:lnTo>
                    <a:pt x="92" y="28"/>
                  </a:lnTo>
                  <a:lnTo>
                    <a:pt x="90" y="28"/>
                  </a:lnTo>
                  <a:close/>
                  <a:moveTo>
                    <a:pt x="96" y="30"/>
                  </a:moveTo>
                  <a:lnTo>
                    <a:pt x="96" y="32"/>
                  </a:lnTo>
                  <a:lnTo>
                    <a:pt x="94" y="32"/>
                  </a:lnTo>
                  <a:lnTo>
                    <a:pt x="94" y="30"/>
                  </a:lnTo>
                  <a:lnTo>
                    <a:pt x="96" y="30"/>
                  </a:lnTo>
                  <a:close/>
                  <a:moveTo>
                    <a:pt x="86" y="26"/>
                  </a:moveTo>
                  <a:lnTo>
                    <a:pt x="88" y="26"/>
                  </a:lnTo>
                  <a:lnTo>
                    <a:pt x="86" y="26"/>
                  </a:lnTo>
                  <a:close/>
                  <a:moveTo>
                    <a:pt x="92" y="28"/>
                  </a:moveTo>
                  <a:lnTo>
                    <a:pt x="92" y="26"/>
                  </a:lnTo>
                  <a:lnTo>
                    <a:pt x="92" y="28"/>
                  </a:lnTo>
                  <a:close/>
                  <a:moveTo>
                    <a:pt x="94" y="26"/>
                  </a:moveTo>
                  <a:lnTo>
                    <a:pt x="94" y="28"/>
                  </a:lnTo>
                  <a:lnTo>
                    <a:pt x="92" y="28"/>
                  </a:lnTo>
                  <a:lnTo>
                    <a:pt x="92" y="26"/>
                  </a:lnTo>
                  <a:lnTo>
                    <a:pt x="94" y="26"/>
                  </a:lnTo>
                  <a:close/>
                  <a:moveTo>
                    <a:pt x="102" y="32"/>
                  </a:moveTo>
                  <a:lnTo>
                    <a:pt x="102" y="30"/>
                  </a:lnTo>
                  <a:lnTo>
                    <a:pt x="102" y="32"/>
                  </a:lnTo>
                  <a:close/>
                  <a:moveTo>
                    <a:pt x="90" y="24"/>
                  </a:moveTo>
                  <a:lnTo>
                    <a:pt x="90" y="22"/>
                  </a:lnTo>
                  <a:lnTo>
                    <a:pt x="90" y="24"/>
                  </a:lnTo>
                  <a:close/>
                  <a:moveTo>
                    <a:pt x="106" y="30"/>
                  </a:moveTo>
                  <a:lnTo>
                    <a:pt x="104" y="30"/>
                  </a:lnTo>
                  <a:lnTo>
                    <a:pt x="106" y="30"/>
                  </a:lnTo>
                  <a:close/>
                  <a:moveTo>
                    <a:pt x="92" y="24"/>
                  </a:moveTo>
                  <a:lnTo>
                    <a:pt x="92" y="26"/>
                  </a:lnTo>
                  <a:lnTo>
                    <a:pt x="90" y="26"/>
                  </a:lnTo>
                  <a:lnTo>
                    <a:pt x="90" y="28"/>
                  </a:lnTo>
                  <a:lnTo>
                    <a:pt x="92" y="28"/>
                  </a:lnTo>
                  <a:lnTo>
                    <a:pt x="90" y="28"/>
                  </a:lnTo>
                  <a:lnTo>
                    <a:pt x="90" y="30"/>
                  </a:lnTo>
                  <a:lnTo>
                    <a:pt x="92" y="30"/>
                  </a:lnTo>
                  <a:lnTo>
                    <a:pt x="92" y="28"/>
                  </a:lnTo>
                  <a:lnTo>
                    <a:pt x="92" y="30"/>
                  </a:lnTo>
                  <a:lnTo>
                    <a:pt x="92" y="28"/>
                  </a:lnTo>
                  <a:lnTo>
                    <a:pt x="92" y="30"/>
                  </a:lnTo>
                  <a:lnTo>
                    <a:pt x="90" y="30"/>
                  </a:lnTo>
                  <a:lnTo>
                    <a:pt x="92" y="30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0"/>
                  </a:lnTo>
                  <a:lnTo>
                    <a:pt x="88" y="30"/>
                  </a:lnTo>
                  <a:lnTo>
                    <a:pt x="90" y="30"/>
                  </a:lnTo>
                  <a:lnTo>
                    <a:pt x="90" y="28"/>
                  </a:lnTo>
                  <a:lnTo>
                    <a:pt x="88" y="28"/>
                  </a:lnTo>
                  <a:lnTo>
                    <a:pt x="88" y="26"/>
                  </a:lnTo>
                  <a:lnTo>
                    <a:pt x="90" y="26"/>
                  </a:lnTo>
                  <a:lnTo>
                    <a:pt x="90" y="24"/>
                  </a:lnTo>
                  <a:lnTo>
                    <a:pt x="90" y="26"/>
                  </a:lnTo>
                  <a:lnTo>
                    <a:pt x="88" y="26"/>
                  </a:lnTo>
                  <a:lnTo>
                    <a:pt x="90" y="26"/>
                  </a:lnTo>
                  <a:lnTo>
                    <a:pt x="90" y="24"/>
                  </a:lnTo>
                  <a:lnTo>
                    <a:pt x="90" y="26"/>
                  </a:lnTo>
                  <a:lnTo>
                    <a:pt x="90" y="24"/>
                  </a:lnTo>
                  <a:lnTo>
                    <a:pt x="92" y="24"/>
                  </a:lnTo>
                  <a:close/>
                  <a:moveTo>
                    <a:pt x="94" y="24"/>
                  </a:moveTo>
                  <a:lnTo>
                    <a:pt x="96" y="24"/>
                  </a:lnTo>
                  <a:lnTo>
                    <a:pt x="96" y="26"/>
                  </a:lnTo>
                  <a:lnTo>
                    <a:pt x="94" y="26"/>
                  </a:lnTo>
                  <a:lnTo>
                    <a:pt x="94" y="24"/>
                  </a:lnTo>
                  <a:close/>
                  <a:moveTo>
                    <a:pt x="102" y="30"/>
                  </a:moveTo>
                  <a:lnTo>
                    <a:pt x="100" y="30"/>
                  </a:lnTo>
                  <a:lnTo>
                    <a:pt x="102" y="30"/>
                  </a:lnTo>
                  <a:lnTo>
                    <a:pt x="100" y="30"/>
                  </a:lnTo>
                  <a:lnTo>
                    <a:pt x="98" y="30"/>
                  </a:lnTo>
                  <a:lnTo>
                    <a:pt x="98" y="28"/>
                  </a:lnTo>
                  <a:lnTo>
                    <a:pt x="100" y="28"/>
                  </a:lnTo>
                  <a:lnTo>
                    <a:pt x="100" y="26"/>
                  </a:lnTo>
                  <a:lnTo>
                    <a:pt x="100" y="28"/>
                  </a:lnTo>
                  <a:lnTo>
                    <a:pt x="100" y="30"/>
                  </a:lnTo>
                  <a:lnTo>
                    <a:pt x="102" y="30"/>
                  </a:lnTo>
                  <a:close/>
                  <a:moveTo>
                    <a:pt x="90" y="20"/>
                  </a:moveTo>
                  <a:lnTo>
                    <a:pt x="90" y="22"/>
                  </a:lnTo>
                  <a:lnTo>
                    <a:pt x="92" y="22"/>
                  </a:lnTo>
                  <a:lnTo>
                    <a:pt x="90" y="22"/>
                  </a:lnTo>
                  <a:lnTo>
                    <a:pt x="90" y="24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88" y="20"/>
                  </a:lnTo>
                  <a:lnTo>
                    <a:pt x="90" y="20"/>
                  </a:lnTo>
                  <a:close/>
                  <a:moveTo>
                    <a:pt x="94" y="24"/>
                  </a:moveTo>
                  <a:lnTo>
                    <a:pt x="94" y="22"/>
                  </a:lnTo>
                  <a:lnTo>
                    <a:pt x="96" y="22"/>
                  </a:lnTo>
                  <a:lnTo>
                    <a:pt x="96" y="24"/>
                  </a:lnTo>
                  <a:lnTo>
                    <a:pt x="94" y="24"/>
                  </a:lnTo>
                  <a:close/>
                  <a:moveTo>
                    <a:pt x="90" y="20"/>
                  </a:moveTo>
                  <a:lnTo>
                    <a:pt x="88" y="20"/>
                  </a:lnTo>
                  <a:lnTo>
                    <a:pt x="90" y="20"/>
                  </a:lnTo>
                  <a:lnTo>
                    <a:pt x="88" y="20"/>
                  </a:lnTo>
                  <a:lnTo>
                    <a:pt x="90" y="20"/>
                  </a:lnTo>
                  <a:close/>
                  <a:moveTo>
                    <a:pt x="88" y="20"/>
                  </a:moveTo>
                  <a:lnTo>
                    <a:pt x="90" y="20"/>
                  </a:lnTo>
                  <a:lnTo>
                    <a:pt x="88" y="20"/>
                  </a:lnTo>
                  <a:close/>
                  <a:moveTo>
                    <a:pt x="98" y="26"/>
                  </a:moveTo>
                  <a:lnTo>
                    <a:pt x="98" y="28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8" y="26"/>
                  </a:lnTo>
                  <a:lnTo>
                    <a:pt x="96" y="26"/>
                  </a:lnTo>
                  <a:lnTo>
                    <a:pt x="96" y="24"/>
                  </a:lnTo>
                  <a:lnTo>
                    <a:pt x="98" y="24"/>
                  </a:lnTo>
                  <a:lnTo>
                    <a:pt x="98" y="26"/>
                  </a:lnTo>
                  <a:close/>
                  <a:moveTo>
                    <a:pt x="84" y="16"/>
                  </a:moveTo>
                  <a:lnTo>
                    <a:pt x="84" y="18"/>
                  </a:lnTo>
                  <a:lnTo>
                    <a:pt x="84" y="16"/>
                  </a:lnTo>
                  <a:lnTo>
                    <a:pt x="84" y="18"/>
                  </a:lnTo>
                  <a:lnTo>
                    <a:pt x="84" y="16"/>
                  </a:lnTo>
                  <a:lnTo>
                    <a:pt x="84" y="18"/>
                  </a:lnTo>
                  <a:lnTo>
                    <a:pt x="82" y="18"/>
                  </a:lnTo>
                  <a:lnTo>
                    <a:pt x="82" y="16"/>
                  </a:lnTo>
                  <a:lnTo>
                    <a:pt x="84" y="16"/>
                  </a:lnTo>
                  <a:close/>
                  <a:moveTo>
                    <a:pt x="86" y="16"/>
                  </a:moveTo>
                  <a:lnTo>
                    <a:pt x="86" y="18"/>
                  </a:lnTo>
                  <a:lnTo>
                    <a:pt x="86" y="16"/>
                  </a:lnTo>
                  <a:lnTo>
                    <a:pt x="86" y="18"/>
                  </a:lnTo>
                  <a:lnTo>
                    <a:pt x="86" y="20"/>
                  </a:lnTo>
                  <a:lnTo>
                    <a:pt x="88" y="20"/>
                  </a:lnTo>
                  <a:lnTo>
                    <a:pt x="88" y="22"/>
                  </a:lnTo>
                  <a:lnTo>
                    <a:pt x="88" y="24"/>
                  </a:lnTo>
                  <a:lnTo>
                    <a:pt x="86" y="24"/>
                  </a:lnTo>
                  <a:lnTo>
                    <a:pt x="88" y="24"/>
                  </a:lnTo>
                  <a:lnTo>
                    <a:pt x="86" y="24"/>
                  </a:lnTo>
                  <a:lnTo>
                    <a:pt x="86" y="26"/>
                  </a:lnTo>
                  <a:lnTo>
                    <a:pt x="88" y="26"/>
                  </a:lnTo>
                  <a:lnTo>
                    <a:pt x="88" y="28"/>
                  </a:lnTo>
                  <a:lnTo>
                    <a:pt x="86" y="28"/>
                  </a:lnTo>
                  <a:lnTo>
                    <a:pt x="86" y="26"/>
                  </a:lnTo>
                  <a:lnTo>
                    <a:pt x="84" y="26"/>
                  </a:lnTo>
                  <a:lnTo>
                    <a:pt x="86" y="26"/>
                  </a:lnTo>
                  <a:lnTo>
                    <a:pt x="84" y="26"/>
                  </a:lnTo>
                  <a:lnTo>
                    <a:pt x="84" y="24"/>
                  </a:lnTo>
                  <a:lnTo>
                    <a:pt x="84" y="22"/>
                  </a:lnTo>
                  <a:lnTo>
                    <a:pt x="82" y="22"/>
                  </a:lnTo>
                  <a:lnTo>
                    <a:pt x="82" y="20"/>
                  </a:lnTo>
                  <a:lnTo>
                    <a:pt x="84" y="20"/>
                  </a:lnTo>
                  <a:lnTo>
                    <a:pt x="82" y="20"/>
                  </a:lnTo>
                  <a:lnTo>
                    <a:pt x="82" y="18"/>
                  </a:lnTo>
                  <a:lnTo>
                    <a:pt x="84" y="18"/>
                  </a:lnTo>
                  <a:lnTo>
                    <a:pt x="86" y="18"/>
                  </a:lnTo>
                  <a:lnTo>
                    <a:pt x="84" y="18"/>
                  </a:lnTo>
                  <a:lnTo>
                    <a:pt x="84" y="16"/>
                  </a:lnTo>
                  <a:lnTo>
                    <a:pt x="84" y="18"/>
                  </a:lnTo>
                  <a:lnTo>
                    <a:pt x="84" y="16"/>
                  </a:lnTo>
                  <a:lnTo>
                    <a:pt x="86" y="16"/>
                  </a:lnTo>
                  <a:close/>
                  <a:moveTo>
                    <a:pt x="100" y="24"/>
                  </a:moveTo>
                  <a:lnTo>
                    <a:pt x="100" y="26"/>
                  </a:lnTo>
                  <a:lnTo>
                    <a:pt x="100" y="24"/>
                  </a:lnTo>
                  <a:close/>
                  <a:moveTo>
                    <a:pt x="86" y="16"/>
                  </a:moveTo>
                  <a:lnTo>
                    <a:pt x="86" y="14"/>
                  </a:lnTo>
                  <a:lnTo>
                    <a:pt x="86" y="16"/>
                  </a:lnTo>
                  <a:close/>
                  <a:moveTo>
                    <a:pt x="86" y="14"/>
                  </a:moveTo>
                  <a:lnTo>
                    <a:pt x="86" y="12"/>
                  </a:lnTo>
                  <a:lnTo>
                    <a:pt x="86" y="14"/>
                  </a:lnTo>
                  <a:close/>
                  <a:moveTo>
                    <a:pt x="86" y="12"/>
                  </a:moveTo>
                  <a:lnTo>
                    <a:pt x="84" y="12"/>
                  </a:lnTo>
                  <a:lnTo>
                    <a:pt x="86" y="12"/>
                  </a:lnTo>
                  <a:lnTo>
                    <a:pt x="86" y="14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84" y="14"/>
                  </a:lnTo>
                  <a:lnTo>
                    <a:pt x="84" y="12"/>
                  </a:lnTo>
                  <a:lnTo>
                    <a:pt x="86" y="12"/>
                  </a:lnTo>
                  <a:close/>
                  <a:moveTo>
                    <a:pt x="98" y="20"/>
                  </a:moveTo>
                  <a:lnTo>
                    <a:pt x="98" y="18"/>
                  </a:lnTo>
                  <a:lnTo>
                    <a:pt x="98" y="20"/>
                  </a:lnTo>
                  <a:close/>
                  <a:moveTo>
                    <a:pt x="100" y="20"/>
                  </a:moveTo>
                  <a:lnTo>
                    <a:pt x="98" y="20"/>
                  </a:lnTo>
                  <a:lnTo>
                    <a:pt x="100" y="20"/>
                  </a:lnTo>
                  <a:lnTo>
                    <a:pt x="100" y="18"/>
                  </a:lnTo>
                  <a:lnTo>
                    <a:pt x="100" y="20"/>
                  </a:lnTo>
                  <a:close/>
                  <a:moveTo>
                    <a:pt x="96" y="16"/>
                  </a:moveTo>
                  <a:lnTo>
                    <a:pt x="96" y="18"/>
                  </a:lnTo>
                  <a:lnTo>
                    <a:pt x="98" y="18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6" y="22"/>
                  </a:lnTo>
                  <a:lnTo>
                    <a:pt x="96" y="24"/>
                  </a:lnTo>
                  <a:lnTo>
                    <a:pt x="96" y="22"/>
                  </a:lnTo>
                  <a:lnTo>
                    <a:pt x="94" y="22"/>
                  </a:lnTo>
                  <a:lnTo>
                    <a:pt x="9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18"/>
                  </a:lnTo>
                  <a:lnTo>
                    <a:pt x="96" y="18"/>
                  </a:lnTo>
                  <a:lnTo>
                    <a:pt x="94" y="18"/>
                  </a:lnTo>
                  <a:lnTo>
                    <a:pt x="94" y="20"/>
                  </a:lnTo>
                  <a:lnTo>
                    <a:pt x="9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0" y="20"/>
                  </a:lnTo>
                  <a:lnTo>
                    <a:pt x="92" y="20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0" y="20"/>
                  </a:lnTo>
                  <a:lnTo>
                    <a:pt x="88" y="20"/>
                  </a:lnTo>
                  <a:lnTo>
                    <a:pt x="88" y="18"/>
                  </a:lnTo>
                  <a:lnTo>
                    <a:pt x="90" y="18"/>
                  </a:lnTo>
                  <a:lnTo>
                    <a:pt x="92" y="18"/>
                  </a:lnTo>
                  <a:lnTo>
                    <a:pt x="92" y="16"/>
                  </a:lnTo>
                  <a:lnTo>
                    <a:pt x="94" y="16"/>
                  </a:lnTo>
                  <a:lnTo>
                    <a:pt x="96" y="16"/>
                  </a:lnTo>
                  <a:close/>
                  <a:moveTo>
                    <a:pt x="104" y="20"/>
                  </a:moveTo>
                  <a:lnTo>
                    <a:pt x="104" y="22"/>
                  </a:lnTo>
                  <a:lnTo>
                    <a:pt x="102" y="22"/>
                  </a:lnTo>
                  <a:lnTo>
                    <a:pt x="102" y="20"/>
                  </a:lnTo>
                  <a:lnTo>
                    <a:pt x="104" y="20"/>
                  </a:lnTo>
                  <a:lnTo>
                    <a:pt x="104" y="22"/>
                  </a:lnTo>
                  <a:lnTo>
                    <a:pt x="104" y="20"/>
                  </a:lnTo>
                  <a:close/>
                  <a:moveTo>
                    <a:pt x="92" y="14"/>
                  </a:moveTo>
                  <a:lnTo>
                    <a:pt x="92" y="16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0" y="16"/>
                  </a:lnTo>
                  <a:lnTo>
                    <a:pt x="90" y="14"/>
                  </a:lnTo>
                  <a:lnTo>
                    <a:pt x="92" y="14"/>
                  </a:lnTo>
                  <a:close/>
                  <a:moveTo>
                    <a:pt x="102" y="18"/>
                  </a:moveTo>
                  <a:lnTo>
                    <a:pt x="102" y="20"/>
                  </a:lnTo>
                  <a:lnTo>
                    <a:pt x="102" y="22"/>
                  </a:lnTo>
                  <a:lnTo>
                    <a:pt x="102" y="24"/>
                  </a:lnTo>
                  <a:lnTo>
                    <a:pt x="102" y="22"/>
                  </a:lnTo>
                  <a:lnTo>
                    <a:pt x="102" y="20"/>
                  </a:lnTo>
                  <a:lnTo>
                    <a:pt x="100" y="20"/>
                  </a:lnTo>
                  <a:lnTo>
                    <a:pt x="100" y="18"/>
                  </a:lnTo>
                  <a:lnTo>
                    <a:pt x="102" y="18"/>
                  </a:lnTo>
                  <a:close/>
                  <a:moveTo>
                    <a:pt x="98" y="14"/>
                  </a:moveTo>
                  <a:lnTo>
                    <a:pt x="96" y="14"/>
                  </a:lnTo>
                  <a:lnTo>
                    <a:pt x="98" y="14"/>
                  </a:lnTo>
                  <a:close/>
                  <a:moveTo>
                    <a:pt x="94" y="12"/>
                  </a:moveTo>
                  <a:lnTo>
                    <a:pt x="96" y="12"/>
                  </a:lnTo>
                  <a:lnTo>
                    <a:pt x="94" y="12"/>
                  </a:lnTo>
                  <a:close/>
                  <a:moveTo>
                    <a:pt x="98" y="0"/>
                  </a:moveTo>
                  <a:lnTo>
                    <a:pt x="98" y="2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8" y="0"/>
                  </a:lnTo>
                  <a:close/>
                  <a:moveTo>
                    <a:pt x="124" y="14"/>
                  </a:moveTo>
                  <a:lnTo>
                    <a:pt x="124" y="16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30" y="18"/>
                  </a:lnTo>
                  <a:lnTo>
                    <a:pt x="132" y="20"/>
                  </a:lnTo>
                  <a:lnTo>
                    <a:pt x="134" y="20"/>
                  </a:lnTo>
                  <a:lnTo>
                    <a:pt x="134" y="22"/>
                  </a:lnTo>
                  <a:lnTo>
                    <a:pt x="136" y="22"/>
                  </a:lnTo>
                  <a:lnTo>
                    <a:pt x="138" y="22"/>
                  </a:lnTo>
                  <a:lnTo>
                    <a:pt x="140" y="24"/>
                  </a:lnTo>
                  <a:lnTo>
                    <a:pt x="142" y="24"/>
                  </a:lnTo>
                  <a:lnTo>
                    <a:pt x="144" y="26"/>
                  </a:lnTo>
                  <a:lnTo>
                    <a:pt x="146" y="26"/>
                  </a:lnTo>
                  <a:lnTo>
                    <a:pt x="146" y="28"/>
                  </a:lnTo>
                  <a:lnTo>
                    <a:pt x="148" y="28"/>
                  </a:lnTo>
                  <a:lnTo>
                    <a:pt x="150" y="28"/>
                  </a:lnTo>
                  <a:lnTo>
                    <a:pt x="150" y="30"/>
                  </a:lnTo>
                  <a:lnTo>
                    <a:pt x="152" y="30"/>
                  </a:lnTo>
                  <a:lnTo>
                    <a:pt x="154" y="30"/>
                  </a:lnTo>
                  <a:lnTo>
                    <a:pt x="156" y="32"/>
                  </a:lnTo>
                  <a:lnTo>
                    <a:pt x="158" y="32"/>
                  </a:lnTo>
                  <a:lnTo>
                    <a:pt x="160" y="32"/>
                  </a:lnTo>
                  <a:lnTo>
                    <a:pt x="164" y="34"/>
                  </a:lnTo>
                  <a:lnTo>
                    <a:pt x="166" y="34"/>
                  </a:lnTo>
                  <a:lnTo>
                    <a:pt x="168" y="36"/>
                  </a:lnTo>
                  <a:lnTo>
                    <a:pt x="170" y="36"/>
                  </a:lnTo>
                  <a:lnTo>
                    <a:pt x="172" y="36"/>
                  </a:lnTo>
                  <a:lnTo>
                    <a:pt x="172" y="38"/>
                  </a:lnTo>
                  <a:lnTo>
                    <a:pt x="174" y="41"/>
                  </a:lnTo>
                  <a:lnTo>
                    <a:pt x="176" y="41"/>
                  </a:lnTo>
                  <a:lnTo>
                    <a:pt x="178" y="41"/>
                  </a:lnTo>
                  <a:lnTo>
                    <a:pt x="178" y="43"/>
                  </a:lnTo>
                  <a:lnTo>
                    <a:pt x="180" y="43"/>
                  </a:lnTo>
                  <a:lnTo>
                    <a:pt x="182" y="45"/>
                  </a:lnTo>
                  <a:lnTo>
                    <a:pt x="184" y="45"/>
                  </a:lnTo>
                  <a:lnTo>
                    <a:pt x="186" y="45"/>
                  </a:lnTo>
                  <a:lnTo>
                    <a:pt x="186" y="47"/>
                  </a:lnTo>
                  <a:lnTo>
                    <a:pt x="188" y="47"/>
                  </a:lnTo>
                  <a:lnTo>
                    <a:pt x="190" y="47"/>
                  </a:lnTo>
                  <a:lnTo>
                    <a:pt x="190" y="49"/>
                  </a:lnTo>
                  <a:lnTo>
                    <a:pt x="192" y="49"/>
                  </a:lnTo>
                  <a:lnTo>
                    <a:pt x="194" y="51"/>
                  </a:lnTo>
                  <a:lnTo>
                    <a:pt x="196" y="51"/>
                  </a:lnTo>
                  <a:lnTo>
                    <a:pt x="202" y="53"/>
                  </a:lnTo>
                  <a:lnTo>
                    <a:pt x="204" y="55"/>
                  </a:lnTo>
                  <a:lnTo>
                    <a:pt x="210" y="57"/>
                  </a:lnTo>
                  <a:lnTo>
                    <a:pt x="212" y="57"/>
                  </a:lnTo>
                  <a:lnTo>
                    <a:pt x="212" y="59"/>
                  </a:lnTo>
                  <a:lnTo>
                    <a:pt x="214" y="59"/>
                  </a:lnTo>
                  <a:lnTo>
                    <a:pt x="216" y="61"/>
                  </a:lnTo>
                  <a:lnTo>
                    <a:pt x="218" y="61"/>
                  </a:lnTo>
                  <a:lnTo>
                    <a:pt x="220" y="61"/>
                  </a:lnTo>
                  <a:lnTo>
                    <a:pt x="222" y="63"/>
                  </a:lnTo>
                  <a:lnTo>
                    <a:pt x="224" y="65"/>
                  </a:lnTo>
                  <a:lnTo>
                    <a:pt x="226" y="65"/>
                  </a:lnTo>
                  <a:lnTo>
                    <a:pt x="228" y="65"/>
                  </a:lnTo>
                  <a:lnTo>
                    <a:pt x="228" y="67"/>
                  </a:lnTo>
                  <a:lnTo>
                    <a:pt x="230" y="67"/>
                  </a:lnTo>
                  <a:lnTo>
                    <a:pt x="232" y="67"/>
                  </a:lnTo>
                  <a:lnTo>
                    <a:pt x="232" y="69"/>
                  </a:lnTo>
                  <a:lnTo>
                    <a:pt x="234" y="69"/>
                  </a:lnTo>
                  <a:lnTo>
                    <a:pt x="236" y="69"/>
                  </a:lnTo>
                  <a:lnTo>
                    <a:pt x="236" y="71"/>
                  </a:lnTo>
                  <a:lnTo>
                    <a:pt x="238" y="71"/>
                  </a:lnTo>
                  <a:lnTo>
                    <a:pt x="240" y="71"/>
                  </a:lnTo>
                  <a:lnTo>
                    <a:pt x="240" y="73"/>
                  </a:lnTo>
                  <a:lnTo>
                    <a:pt x="242" y="73"/>
                  </a:lnTo>
                  <a:lnTo>
                    <a:pt x="244" y="73"/>
                  </a:lnTo>
                  <a:lnTo>
                    <a:pt x="246" y="75"/>
                  </a:lnTo>
                  <a:lnTo>
                    <a:pt x="248" y="75"/>
                  </a:lnTo>
                  <a:lnTo>
                    <a:pt x="250" y="75"/>
                  </a:lnTo>
                  <a:lnTo>
                    <a:pt x="252" y="77"/>
                  </a:lnTo>
                  <a:lnTo>
                    <a:pt x="254" y="77"/>
                  </a:lnTo>
                  <a:lnTo>
                    <a:pt x="254" y="79"/>
                  </a:lnTo>
                  <a:lnTo>
                    <a:pt x="256" y="79"/>
                  </a:lnTo>
                  <a:lnTo>
                    <a:pt x="258" y="79"/>
                  </a:lnTo>
                  <a:lnTo>
                    <a:pt x="260" y="81"/>
                  </a:lnTo>
                  <a:lnTo>
                    <a:pt x="262" y="81"/>
                  </a:lnTo>
                  <a:lnTo>
                    <a:pt x="264" y="81"/>
                  </a:lnTo>
                  <a:lnTo>
                    <a:pt x="264" y="81"/>
                  </a:lnTo>
                  <a:lnTo>
                    <a:pt x="266" y="81"/>
                  </a:lnTo>
                  <a:lnTo>
                    <a:pt x="268" y="81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70" y="83"/>
                  </a:lnTo>
                  <a:lnTo>
                    <a:pt x="272" y="83"/>
                  </a:lnTo>
                  <a:lnTo>
                    <a:pt x="272" y="85"/>
                  </a:lnTo>
                  <a:lnTo>
                    <a:pt x="274" y="85"/>
                  </a:lnTo>
                  <a:lnTo>
                    <a:pt x="276" y="87"/>
                  </a:lnTo>
                  <a:lnTo>
                    <a:pt x="278" y="87"/>
                  </a:lnTo>
                  <a:lnTo>
                    <a:pt x="276" y="89"/>
                  </a:lnTo>
                  <a:lnTo>
                    <a:pt x="276" y="91"/>
                  </a:lnTo>
                  <a:lnTo>
                    <a:pt x="276" y="93"/>
                  </a:lnTo>
                  <a:lnTo>
                    <a:pt x="274" y="93"/>
                  </a:lnTo>
                  <a:lnTo>
                    <a:pt x="274" y="95"/>
                  </a:lnTo>
                  <a:lnTo>
                    <a:pt x="274" y="97"/>
                  </a:lnTo>
                  <a:lnTo>
                    <a:pt x="272" y="97"/>
                  </a:lnTo>
                  <a:lnTo>
                    <a:pt x="272" y="99"/>
                  </a:lnTo>
                  <a:lnTo>
                    <a:pt x="272" y="101"/>
                  </a:lnTo>
                  <a:lnTo>
                    <a:pt x="270" y="103"/>
                  </a:lnTo>
                  <a:lnTo>
                    <a:pt x="270" y="105"/>
                  </a:lnTo>
                  <a:lnTo>
                    <a:pt x="270" y="107"/>
                  </a:lnTo>
                  <a:lnTo>
                    <a:pt x="268" y="107"/>
                  </a:lnTo>
                  <a:lnTo>
                    <a:pt x="268" y="109"/>
                  </a:lnTo>
                  <a:lnTo>
                    <a:pt x="268" y="111"/>
                  </a:lnTo>
                  <a:lnTo>
                    <a:pt x="268" y="111"/>
                  </a:lnTo>
                  <a:lnTo>
                    <a:pt x="268" y="113"/>
                  </a:lnTo>
                  <a:lnTo>
                    <a:pt x="268" y="115"/>
                  </a:lnTo>
                  <a:lnTo>
                    <a:pt x="268" y="117"/>
                  </a:lnTo>
                  <a:lnTo>
                    <a:pt x="266" y="117"/>
                  </a:lnTo>
                  <a:lnTo>
                    <a:pt x="266" y="119"/>
                  </a:lnTo>
                  <a:lnTo>
                    <a:pt x="266" y="121"/>
                  </a:lnTo>
                  <a:lnTo>
                    <a:pt x="264" y="121"/>
                  </a:lnTo>
                  <a:lnTo>
                    <a:pt x="264" y="123"/>
                  </a:lnTo>
                  <a:lnTo>
                    <a:pt x="264" y="125"/>
                  </a:lnTo>
                  <a:lnTo>
                    <a:pt x="262" y="125"/>
                  </a:lnTo>
                  <a:lnTo>
                    <a:pt x="262" y="127"/>
                  </a:lnTo>
                  <a:lnTo>
                    <a:pt x="262" y="129"/>
                  </a:lnTo>
                  <a:lnTo>
                    <a:pt x="260" y="129"/>
                  </a:lnTo>
                  <a:lnTo>
                    <a:pt x="260" y="131"/>
                  </a:lnTo>
                  <a:lnTo>
                    <a:pt x="260" y="133"/>
                  </a:lnTo>
                  <a:lnTo>
                    <a:pt x="258" y="133"/>
                  </a:lnTo>
                  <a:lnTo>
                    <a:pt x="258" y="135"/>
                  </a:lnTo>
                  <a:lnTo>
                    <a:pt x="258" y="137"/>
                  </a:lnTo>
                  <a:lnTo>
                    <a:pt x="256" y="139"/>
                  </a:lnTo>
                  <a:lnTo>
                    <a:pt x="256" y="141"/>
                  </a:lnTo>
                  <a:lnTo>
                    <a:pt x="256" y="143"/>
                  </a:lnTo>
                  <a:lnTo>
                    <a:pt x="254" y="143"/>
                  </a:lnTo>
                  <a:lnTo>
                    <a:pt x="254" y="145"/>
                  </a:lnTo>
                  <a:lnTo>
                    <a:pt x="254" y="147"/>
                  </a:lnTo>
                  <a:lnTo>
                    <a:pt x="252" y="147"/>
                  </a:lnTo>
                  <a:lnTo>
                    <a:pt x="252" y="149"/>
                  </a:lnTo>
                  <a:lnTo>
                    <a:pt x="252" y="151"/>
                  </a:lnTo>
                  <a:lnTo>
                    <a:pt x="250" y="153"/>
                  </a:lnTo>
                  <a:lnTo>
                    <a:pt x="250" y="155"/>
                  </a:lnTo>
                  <a:lnTo>
                    <a:pt x="250" y="157"/>
                  </a:lnTo>
                  <a:lnTo>
                    <a:pt x="248" y="157"/>
                  </a:lnTo>
                  <a:lnTo>
                    <a:pt x="248" y="159"/>
                  </a:lnTo>
                  <a:lnTo>
                    <a:pt x="248" y="161"/>
                  </a:lnTo>
                  <a:lnTo>
                    <a:pt x="246" y="163"/>
                  </a:lnTo>
                  <a:lnTo>
                    <a:pt x="246" y="165"/>
                  </a:lnTo>
                  <a:lnTo>
                    <a:pt x="244" y="167"/>
                  </a:lnTo>
                  <a:lnTo>
                    <a:pt x="244" y="169"/>
                  </a:lnTo>
                  <a:lnTo>
                    <a:pt x="244" y="171"/>
                  </a:lnTo>
                  <a:lnTo>
                    <a:pt x="242" y="173"/>
                  </a:lnTo>
                  <a:lnTo>
                    <a:pt x="242" y="175"/>
                  </a:lnTo>
                  <a:lnTo>
                    <a:pt x="240" y="177"/>
                  </a:lnTo>
                  <a:lnTo>
                    <a:pt x="240" y="177"/>
                  </a:lnTo>
                  <a:lnTo>
                    <a:pt x="240" y="179"/>
                  </a:lnTo>
                  <a:lnTo>
                    <a:pt x="238" y="179"/>
                  </a:lnTo>
                  <a:lnTo>
                    <a:pt x="238" y="181"/>
                  </a:lnTo>
                  <a:lnTo>
                    <a:pt x="238" y="183"/>
                  </a:lnTo>
                  <a:lnTo>
                    <a:pt x="236" y="187"/>
                  </a:lnTo>
                  <a:lnTo>
                    <a:pt x="236" y="189"/>
                  </a:lnTo>
                  <a:lnTo>
                    <a:pt x="234" y="189"/>
                  </a:lnTo>
                  <a:lnTo>
                    <a:pt x="234" y="191"/>
                  </a:lnTo>
                  <a:lnTo>
                    <a:pt x="234" y="193"/>
                  </a:lnTo>
                  <a:lnTo>
                    <a:pt x="232" y="193"/>
                  </a:lnTo>
                  <a:lnTo>
                    <a:pt x="232" y="195"/>
                  </a:lnTo>
                  <a:lnTo>
                    <a:pt x="232" y="197"/>
                  </a:lnTo>
                  <a:lnTo>
                    <a:pt x="232" y="199"/>
                  </a:lnTo>
                  <a:lnTo>
                    <a:pt x="230" y="203"/>
                  </a:lnTo>
                  <a:lnTo>
                    <a:pt x="228" y="205"/>
                  </a:lnTo>
                  <a:lnTo>
                    <a:pt x="228" y="207"/>
                  </a:lnTo>
                  <a:lnTo>
                    <a:pt x="226" y="207"/>
                  </a:lnTo>
                  <a:lnTo>
                    <a:pt x="226" y="209"/>
                  </a:lnTo>
                  <a:lnTo>
                    <a:pt x="226" y="211"/>
                  </a:lnTo>
                  <a:lnTo>
                    <a:pt x="224" y="211"/>
                  </a:lnTo>
                  <a:lnTo>
                    <a:pt x="226" y="213"/>
                  </a:lnTo>
                  <a:lnTo>
                    <a:pt x="226" y="215"/>
                  </a:lnTo>
                  <a:lnTo>
                    <a:pt x="226" y="217"/>
                  </a:lnTo>
                  <a:lnTo>
                    <a:pt x="226" y="219"/>
                  </a:lnTo>
                  <a:lnTo>
                    <a:pt x="224" y="219"/>
                  </a:lnTo>
                  <a:lnTo>
                    <a:pt x="224" y="221"/>
                  </a:lnTo>
                  <a:lnTo>
                    <a:pt x="226" y="221"/>
                  </a:lnTo>
                  <a:lnTo>
                    <a:pt x="226" y="223"/>
                  </a:lnTo>
                  <a:lnTo>
                    <a:pt x="224" y="223"/>
                  </a:lnTo>
                  <a:lnTo>
                    <a:pt x="224" y="225"/>
                  </a:lnTo>
                  <a:lnTo>
                    <a:pt x="222" y="225"/>
                  </a:lnTo>
                  <a:lnTo>
                    <a:pt x="222" y="225"/>
                  </a:lnTo>
                  <a:lnTo>
                    <a:pt x="222" y="227"/>
                  </a:lnTo>
                  <a:lnTo>
                    <a:pt x="222" y="229"/>
                  </a:lnTo>
                  <a:lnTo>
                    <a:pt x="220" y="229"/>
                  </a:lnTo>
                  <a:lnTo>
                    <a:pt x="220" y="227"/>
                  </a:lnTo>
                  <a:lnTo>
                    <a:pt x="220" y="227"/>
                  </a:lnTo>
                  <a:lnTo>
                    <a:pt x="218" y="227"/>
                  </a:lnTo>
                  <a:lnTo>
                    <a:pt x="218" y="225"/>
                  </a:lnTo>
                  <a:lnTo>
                    <a:pt x="216" y="225"/>
                  </a:lnTo>
                  <a:lnTo>
                    <a:pt x="214" y="225"/>
                  </a:lnTo>
                  <a:lnTo>
                    <a:pt x="212" y="225"/>
                  </a:lnTo>
                  <a:lnTo>
                    <a:pt x="210" y="225"/>
                  </a:lnTo>
                  <a:lnTo>
                    <a:pt x="208" y="225"/>
                  </a:lnTo>
                  <a:lnTo>
                    <a:pt x="208" y="223"/>
                  </a:lnTo>
                  <a:lnTo>
                    <a:pt x="206" y="223"/>
                  </a:lnTo>
                  <a:lnTo>
                    <a:pt x="204" y="223"/>
                  </a:lnTo>
                  <a:lnTo>
                    <a:pt x="202" y="221"/>
                  </a:lnTo>
                  <a:lnTo>
                    <a:pt x="200" y="221"/>
                  </a:lnTo>
                  <a:lnTo>
                    <a:pt x="198" y="219"/>
                  </a:lnTo>
                  <a:lnTo>
                    <a:pt x="194" y="219"/>
                  </a:lnTo>
                  <a:lnTo>
                    <a:pt x="194" y="217"/>
                  </a:lnTo>
                  <a:lnTo>
                    <a:pt x="192" y="217"/>
                  </a:lnTo>
                  <a:lnTo>
                    <a:pt x="190" y="217"/>
                  </a:lnTo>
                  <a:lnTo>
                    <a:pt x="190" y="215"/>
                  </a:lnTo>
                  <a:lnTo>
                    <a:pt x="188" y="215"/>
                  </a:lnTo>
                  <a:lnTo>
                    <a:pt x="186" y="215"/>
                  </a:lnTo>
                  <a:lnTo>
                    <a:pt x="184" y="213"/>
                  </a:lnTo>
                  <a:lnTo>
                    <a:pt x="182" y="213"/>
                  </a:lnTo>
                  <a:lnTo>
                    <a:pt x="180" y="211"/>
                  </a:lnTo>
                  <a:lnTo>
                    <a:pt x="178" y="211"/>
                  </a:lnTo>
                  <a:lnTo>
                    <a:pt x="176" y="211"/>
                  </a:lnTo>
                  <a:lnTo>
                    <a:pt x="176" y="209"/>
                  </a:lnTo>
                  <a:lnTo>
                    <a:pt x="174" y="209"/>
                  </a:lnTo>
                  <a:lnTo>
                    <a:pt x="172" y="209"/>
                  </a:lnTo>
                  <a:lnTo>
                    <a:pt x="172" y="207"/>
                  </a:lnTo>
                  <a:lnTo>
                    <a:pt x="172" y="207"/>
                  </a:lnTo>
                  <a:lnTo>
                    <a:pt x="170" y="207"/>
                  </a:lnTo>
                  <a:lnTo>
                    <a:pt x="170" y="205"/>
                  </a:lnTo>
                  <a:lnTo>
                    <a:pt x="168" y="205"/>
                  </a:lnTo>
                  <a:lnTo>
                    <a:pt x="166" y="205"/>
                  </a:lnTo>
                  <a:lnTo>
                    <a:pt x="164" y="203"/>
                  </a:lnTo>
                  <a:lnTo>
                    <a:pt x="162" y="203"/>
                  </a:lnTo>
                  <a:lnTo>
                    <a:pt x="160" y="203"/>
                  </a:lnTo>
                  <a:lnTo>
                    <a:pt x="160" y="201"/>
                  </a:lnTo>
                  <a:lnTo>
                    <a:pt x="158" y="201"/>
                  </a:lnTo>
                  <a:lnTo>
                    <a:pt x="156" y="201"/>
                  </a:lnTo>
                  <a:lnTo>
                    <a:pt x="154" y="201"/>
                  </a:lnTo>
                  <a:lnTo>
                    <a:pt x="152" y="201"/>
                  </a:lnTo>
                  <a:lnTo>
                    <a:pt x="150" y="201"/>
                  </a:lnTo>
                  <a:lnTo>
                    <a:pt x="148" y="201"/>
                  </a:lnTo>
                  <a:lnTo>
                    <a:pt x="148" y="199"/>
                  </a:lnTo>
                  <a:lnTo>
                    <a:pt x="146" y="199"/>
                  </a:lnTo>
                  <a:lnTo>
                    <a:pt x="144" y="199"/>
                  </a:lnTo>
                  <a:lnTo>
                    <a:pt x="142" y="199"/>
                  </a:lnTo>
                  <a:lnTo>
                    <a:pt x="142" y="197"/>
                  </a:lnTo>
                  <a:lnTo>
                    <a:pt x="140" y="197"/>
                  </a:lnTo>
                  <a:lnTo>
                    <a:pt x="138" y="197"/>
                  </a:lnTo>
                  <a:lnTo>
                    <a:pt x="136" y="197"/>
                  </a:lnTo>
                  <a:lnTo>
                    <a:pt x="136" y="195"/>
                  </a:lnTo>
                  <a:lnTo>
                    <a:pt x="134" y="195"/>
                  </a:lnTo>
                  <a:lnTo>
                    <a:pt x="132" y="195"/>
                  </a:lnTo>
                  <a:lnTo>
                    <a:pt x="130" y="195"/>
                  </a:lnTo>
                  <a:lnTo>
                    <a:pt x="130" y="197"/>
                  </a:lnTo>
                  <a:lnTo>
                    <a:pt x="128" y="195"/>
                  </a:lnTo>
                  <a:lnTo>
                    <a:pt x="126" y="195"/>
                  </a:lnTo>
                  <a:lnTo>
                    <a:pt x="124" y="195"/>
                  </a:lnTo>
                  <a:lnTo>
                    <a:pt x="124" y="193"/>
                  </a:lnTo>
                  <a:lnTo>
                    <a:pt x="122" y="193"/>
                  </a:lnTo>
                  <a:lnTo>
                    <a:pt x="120" y="193"/>
                  </a:lnTo>
                  <a:lnTo>
                    <a:pt x="118" y="193"/>
                  </a:lnTo>
                  <a:lnTo>
                    <a:pt x="116" y="193"/>
                  </a:lnTo>
                  <a:lnTo>
                    <a:pt x="114" y="193"/>
                  </a:lnTo>
                  <a:lnTo>
                    <a:pt x="112" y="193"/>
                  </a:lnTo>
                  <a:lnTo>
                    <a:pt x="110" y="195"/>
                  </a:lnTo>
                  <a:lnTo>
                    <a:pt x="110" y="193"/>
                  </a:lnTo>
                  <a:lnTo>
                    <a:pt x="108" y="193"/>
                  </a:lnTo>
                  <a:lnTo>
                    <a:pt x="106" y="193"/>
                  </a:lnTo>
                  <a:lnTo>
                    <a:pt x="104" y="193"/>
                  </a:lnTo>
                  <a:lnTo>
                    <a:pt x="102" y="191"/>
                  </a:lnTo>
                  <a:lnTo>
                    <a:pt x="100" y="191"/>
                  </a:lnTo>
                  <a:lnTo>
                    <a:pt x="100" y="189"/>
                  </a:lnTo>
                  <a:lnTo>
                    <a:pt x="100" y="187"/>
                  </a:lnTo>
                  <a:lnTo>
                    <a:pt x="98" y="187"/>
                  </a:lnTo>
                  <a:lnTo>
                    <a:pt x="96" y="187"/>
                  </a:lnTo>
                  <a:lnTo>
                    <a:pt x="94" y="187"/>
                  </a:lnTo>
                  <a:lnTo>
                    <a:pt x="92" y="187"/>
                  </a:lnTo>
                  <a:lnTo>
                    <a:pt x="90" y="187"/>
                  </a:lnTo>
                  <a:lnTo>
                    <a:pt x="88" y="187"/>
                  </a:lnTo>
                  <a:lnTo>
                    <a:pt x="86" y="187"/>
                  </a:lnTo>
                  <a:lnTo>
                    <a:pt x="84" y="187"/>
                  </a:lnTo>
                  <a:lnTo>
                    <a:pt x="84" y="185"/>
                  </a:lnTo>
                  <a:lnTo>
                    <a:pt x="82" y="185"/>
                  </a:lnTo>
                  <a:lnTo>
                    <a:pt x="80" y="183"/>
                  </a:lnTo>
                  <a:lnTo>
                    <a:pt x="78" y="185"/>
                  </a:lnTo>
                  <a:lnTo>
                    <a:pt x="76" y="185"/>
                  </a:lnTo>
                  <a:lnTo>
                    <a:pt x="76" y="183"/>
                  </a:lnTo>
                  <a:lnTo>
                    <a:pt x="76" y="181"/>
                  </a:lnTo>
                  <a:lnTo>
                    <a:pt x="76" y="179"/>
                  </a:lnTo>
                  <a:lnTo>
                    <a:pt x="76" y="177"/>
                  </a:lnTo>
                  <a:lnTo>
                    <a:pt x="74" y="177"/>
                  </a:lnTo>
                  <a:lnTo>
                    <a:pt x="72" y="177"/>
                  </a:lnTo>
                  <a:lnTo>
                    <a:pt x="72" y="177"/>
                  </a:lnTo>
                  <a:lnTo>
                    <a:pt x="70" y="177"/>
                  </a:lnTo>
                  <a:lnTo>
                    <a:pt x="70" y="175"/>
                  </a:lnTo>
                  <a:lnTo>
                    <a:pt x="68" y="175"/>
                  </a:lnTo>
                  <a:lnTo>
                    <a:pt x="66" y="173"/>
                  </a:lnTo>
                  <a:lnTo>
                    <a:pt x="64" y="173"/>
                  </a:lnTo>
                  <a:lnTo>
                    <a:pt x="62" y="173"/>
                  </a:lnTo>
                  <a:lnTo>
                    <a:pt x="60" y="173"/>
                  </a:lnTo>
                  <a:lnTo>
                    <a:pt x="60" y="171"/>
                  </a:lnTo>
                  <a:lnTo>
                    <a:pt x="58" y="171"/>
                  </a:lnTo>
                  <a:lnTo>
                    <a:pt x="56" y="171"/>
                  </a:lnTo>
                  <a:lnTo>
                    <a:pt x="54" y="171"/>
                  </a:lnTo>
                  <a:lnTo>
                    <a:pt x="52" y="171"/>
                  </a:lnTo>
                  <a:lnTo>
                    <a:pt x="50" y="171"/>
                  </a:lnTo>
                  <a:lnTo>
                    <a:pt x="48" y="171"/>
                  </a:lnTo>
                  <a:lnTo>
                    <a:pt x="46" y="171"/>
                  </a:lnTo>
                  <a:lnTo>
                    <a:pt x="44" y="171"/>
                  </a:lnTo>
                  <a:lnTo>
                    <a:pt x="42" y="171"/>
                  </a:lnTo>
                  <a:lnTo>
                    <a:pt x="40" y="171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8" y="167"/>
                  </a:lnTo>
                  <a:lnTo>
                    <a:pt x="36" y="167"/>
                  </a:lnTo>
                  <a:lnTo>
                    <a:pt x="34" y="167"/>
                  </a:lnTo>
                  <a:lnTo>
                    <a:pt x="34" y="165"/>
                  </a:lnTo>
                  <a:lnTo>
                    <a:pt x="32" y="165"/>
                  </a:lnTo>
                  <a:lnTo>
                    <a:pt x="32" y="163"/>
                  </a:lnTo>
                  <a:lnTo>
                    <a:pt x="30" y="163"/>
                  </a:lnTo>
                  <a:lnTo>
                    <a:pt x="30" y="161"/>
                  </a:lnTo>
                  <a:lnTo>
                    <a:pt x="28" y="161"/>
                  </a:lnTo>
                  <a:lnTo>
                    <a:pt x="28" y="159"/>
                  </a:lnTo>
                  <a:lnTo>
                    <a:pt x="28" y="157"/>
                  </a:lnTo>
                  <a:lnTo>
                    <a:pt x="28" y="155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30" y="147"/>
                  </a:lnTo>
                  <a:lnTo>
                    <a:pt x="30" y="145"/>
                  </a:lnTo>
                  <a:lnTo>
                    <a:pt x="30" y="143"/>
                  </a:lnTo>
                  <a:lnTo>
                    <a:pt x="32" y="143"/>
                  </a:lnTo>
                  <a:lnTo>
                    <a:pt x="32" y="141"/>
                  </a:lnTo>
                  <a:lnTo>
                    <a:pt x="32" y="139"/>
                  </a:lnTo>
                  <a:lnTo>
                    <a:pt x="32" y="137"/>
                  </a:lnTo>
                  <a:lnTo>
                    <a:pt x="32" y="135"/>
                  </a:lnTo>
                  <a:lnTo>
                    <a:pt x="32" y="133"/>
                  </a:lnTo>
                  <a:lnTo>
                    <a:pt x="30" y="133"/>
                  </a:lnTo>
                  <a:lnTo>
                    <a:pt x="30" y="131"/>
                  </a:lnTo>
                  <a:lnTo>
                    <a:pt x="30" y="129"/>
                  </a:lnTo>
                  <a:lnTo>
                    <a:pt x="28" y="129"/>
                  </a:lnTo>
                  <a:lnTo>
                    <a:pt x="28" y="129"/>
                  </a:lnTo>
                  <a:lnTo>
                    <a:pt x="28" y="127"/>
                  </a:lnTo>
                  <a:lnTo>
                    <a:pt x="28" y="127"/>
                  </a:lnTo>
                  <a:lnTo>
                    <a:pt x="26" y="127"/>
                  </a:lnTo>
                  <a:lnTo>
                    <a:pt x="24" y="127"/>
                  </a:lnTo>
                  <a:lnTo>
                    <a:pt x="22" y="127"/>
                  </a:lnTo>
                  <a:lnTo>
                    <a:pt x="22" y="125"/>
                  </a:lnTo>
                  <a:lnTo>
                    <a:pt x="22" y="123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20" y="119"/>
                  </a:lnTo>
                  <a:lnTo>
                    <a:pt x="20" y="117"/>
                  </a:lnTo>
                  <a:lnTo>
                    <a:pt x="18" y="117"/>
                  </a:lnTo>
                  <a:lnTo>
                    <a:pt x="16" y="117"/>
                  </a:lnTo>
                  <a:lnTo>
                    <a:pt x="16" y="115"/>
                  </a:lnTo>
                  <a:lnTo>
                    <a:pt x="14" y="115"/>
                  </a:lnTo>
                  <a:lnTo>
                    <a:pt x="14" y="113"/>
                  </a:lnTo>
                  <a:lnTo>
                    <a:pt x="14" y="111"/>
                  </a:lnTo>
                  <a:lnTo>
                    <a:pt x="12" y="111"/>
                  </a:lnTo>
                  <a:lnTo>
                    <a:pt x="10" y="113"/>
                  </a:lnTo>
                  <a:lnTo>
                    <a:pt x="10" y="111"/>
                  </a:lnTo>
                  <a:lnTo>
                    <a:pt x="8" y="111"/>
                  </a:lnTo>
                  <a:lnTo>
                    <a:pt x="6" y="111"/>
                  </a:lnTo>
                  <a:lnTo>
                    <a:pt x="6" y="109"/>
                  </a:lnTo>
                  <a:lnTo>
                    <a:pt x="4" y="109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2" y="105"/>
                  </a:lnTo>
                  <a:lnTo>
                    <a:pt x="2" y="107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2" y="105"/>
                  </a:lnTo>
                  <a:lnTo>
                    <a:pt x="2" y="103"/>
                  </a:lnTo>
                  <a:lnTo>
                    <a:pt x="4" y="103"/>
                  </a:lnTo>
                  <a:lnTo>
                    <a:pt x="4" y="101"/>
                  </a:lnTo>
                  <a:lnTo>
                    <a:pt x="6" y="101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8" y="97"/>
                  </a:lnTo>
                  <a:lnTo>
                    <a:pt x="8" y="95"/>
                  </a:lnTo>
                  <a:lnTo>
                    <a:pt x="8" y="93"/>
                  </a:lnTo>
                  <a:lnTo>
                    <a:pt x="10" y="93"/>
                  </a:lnTo>
                  <a:lnTo>
                    <a:pt x="10" y="91"/>
                  </a:lnTo>
                  <a:lnTo>
                    <a:pt x="10" y="89"/>
                  </a:lnTo>
                  <a:lnTo>
                    <a:pt x="12" y="89"/>
                  </a:lnTo>
                  <a:lnTo>
                    <a:pt x="10" y="89"/>
                  </a:lnTo>
                  <a:lnTo>
                    <a:pt x="10" y="91"/>
                  </a:lnTo>
                  <a:lnTo>
                    <a:pt x="10" y="93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7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6" y="101"/>
                  </a:lnTo>
                  <a:lnTo>
                    <a:pt x="6" y="103"/>
                  </a:lnTo>
                  <a:lnTo>
                    <a:pt x="6" y="105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10" y="103"/>
                  </a:lnTo>
                  <a:lnTo>
                    <a:pt x="10" y="101"/>
                  </a:lnTo>
                  <a:lnTo>
                    <a:pt x="10" y="103"/>
                  </a:lnTo>
                  <a:lnTo>
                    <a:pt x="12" y="103"/>
                  </a:lnTo>
                  <a:lnTo>
                    <a:pt x="12" y="105"/>
                  </a:lnTo>
                  <a:lnTo>
                    <a:pt x="12" y="107"/>
                  </a:lnTo>
                  <a:lnTo>
                    <a:pt x="12" y="105"/>
                  </a:lnTo>
                  <a:lnTo>
                    <a:pt x="12" y="103"/>
                  </a:lnTo>
                  <a:lnTo>
                    <a:pt x="10" y="103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12" y="99"/>
                  </a:lnTo>
                  <a:lnTo>
                    <a:pt x="12" y="97"/>
                  </a:lnTo>
                  <a:lnTo>
                    <a:pt x="14" y="97"/>
                  </a:lnTo>
                  <a:lnTo>
                    <a:pt x="14" y="95"/>
                  </a:lnTo>
                  <a:lnTo>
                    <a:pt x="14" y="93"/>
                  </a:lnTo>
                  <a:lnTo>
                    <a:pt x="14" y="91"/>
                  </a:lnTo>
                  <a:lnTo>
                    <a:pt x="14" y="93"/>
                  </a:lnTo>
                  <a:lnTo>
                    <a:pt x="14" y="95"/>
                  </a:lnTo>
                  <a:lnTo>
                    <a:pt x="14" y="93"/>
                  </a:lnTo>
                  <a:lnTo>
                    <a:pt x="14" y="91"/>
                  </a:lnTo>
                  <a:lnTo>
                    <a:pt x="16" y="91"/>
                  </a:lnTo>
                  <a:lnTo>
                    <a:pt x="18" y="91"/>
                  </a:lnTo>
                  <a:lnTo>
                    <a:pt x="20" y="91"/>
                  </a:lnTo>
                  <a:lnTo>
                    <a:pt x="20" y="93"/>
                  </a:lnTo>
                  <a:lnTo>
                    <a:pt x="22" y="93"/>
                  </a:lnTo>
                  <a:lnTo>
                    <a:pt x="24" y="93"/>
                  </a:lnTo>
                  <a:lnTo>
                    <a:pt x="24" y="95"/>
                  </a:lnTo>
                  <a:lnTo>
                    <a:pt x="24" y="93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1"/>
                  </a:lnTo>
                  <a:lnTo>
                    <a:pt x="20" y="89"/>
                  </a:lnTo>
                  <a:lnTo>
                    <a:pt x="20" y="91"/>
                  </a:lnTo>
                  <a:lnTo>
                    <a:pt x="20" y="89"/>
                  </a:lnTo>
                  <a:lnTo>
                    <a:pt x="18" y="89"/>
                  </a:lnTo>
                  <a:lnTo>
                    <a:pt x="18" y="87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6" y="87"/>
                  </a:lnTo>
                  <a:lnTo>
                    <a:pt x="14" y="87"/>
                  </a:lnTo>
                  <a:lnTo>
                    <a:pt x="14" y="89"/>
                  </a:lnTo>
                  <a:lnTo>
                    <a:pt x="16" y="89"/>
                  </a:lnTo>
                  <a:lnTo>
                    <a:pt x="14" y="89"/>
                  </a:lnTo>
                  <a:lnTo>
                    <a:pt x="14" y="87"/>
                  </a:lnTo>
                  <a:lnTo>
                    <a:pt x="14" y="85"/>
                  </a:lnTo>
                  <a:lnTo>
                    <a:pt x="12" y="85"/>
                  </a:lnTo>
                  <a:lnTo>
                    <a:pt x="12" y="83"/>
                  </a:lnTo>
                  <a:lnTo>
                    <a:pt x="14" y="83"/>
                  </a:lnTo>
                  <a:lnTo>
                    <a:pt x="14" y="81"/>
                  </a:lnTo>
                  <a:lnTo>
                    <a:pt x="14" y="81"/>
                  </a:lnTo>
                  <a:lnTo>
                    <a:pt x="14" y="79"/>
                  </a:lnTo>
                  <a:lnTo>
                    <a:pt x="16" y="79"/>
                  </a:lnTo>
                  <a:lnTo>
                    <a:pt x="14" y="79"/>
                  </a:lnTo>
                  <a:lnTo>
                    <a:pt x="16" y="79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8" y="81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8" y="81"/>
                  </a:lnTo>
                  <a:lnTo>
                    <a:pt x="16" y="81"/>
                  </a:lnTo>
                  <a:lnTo>
                    <a:pt x="18" y="81"/>
                  </a:lnTo>
                  <a:lnTo>
                    <a:pt x="16" y="81"/>
                  </a:lnTo>
                  <a:lnTo>
                    <a:pt x="18" y="81"/>
                  </a:lnTo>
                  <a:lnTo>
                    <a:pt x="20" y="81"/>
                  </a:lnTo>
                  <a:lnTo>
                    <a:pt x="22" y="81"/>
                  </a:lnTo>
                  <a:lnTo>
                    <a:pt x="24" y="81"/>
                  </a:lnTo>
                  <a:lnTo>
                    <a:pt x="26" y="81"/>
                  </a:lnTo>
                  <a:lnTo>
                    <a:pt x="28" y="81"/>
                  </a:lnTo>
                  <a:lnTo>
                    <a:pt x="26" y="81"/>
                  </a:lnTo>
                  <a:lnTo>
                    <a:pt x="26" y="79"/>
                  </a:lnTo>
                  <a:lnTo>
                    <a:pt x="24" y="79"/>
                  </a:lnTo>
                  <a:lnTo>
                    <a:pt x="22" y="79"/>
                  </a:lnTo>
                  <a:lnTo>
                    <a:pt x="24" y="79"/>
                  </a:lnTo>
                  <a:lnTo>
                    <a:pt x="24" y="77"/>
                  </a:lnTo>
                  <a:lnTo>
                    <a:pt x="22" y="77"/>
                  </a:lnTo>
                  <a:lnTo>
                    <a:pt x="20" y="77"/>
                  </a:lnTo>
                  <a:lnTo>
                    <a:pt x="22" y="77"/>
                  </a:lnTo>
                  <a:lnTo>
                    <a:pt x="20" y="77"/>
                  </a:lnTo>
                  <a:lnTo>
                    <a:pt x="22" y="77"/>
                  </a:lnTo>
                  <a:lnTo>
                    <a:pt x="22" y="75"/>
                  </a:lnTo>
                  <a:lnTo>
                    <a:pt x="22" y="73"/>
                  </a:lnTo>
                  <a:lnTo>
                    <a:pt x="20" y="73"/>
                  </a:lnTo>
                  <a:lnTo>
                    <a:pt x="18" y="73"/>
                  </a:lnTo>
                  <a:lnTo>
                    <a:pt x="18" y="75"/>
                  </a:lnTo>
                  <a:lnTo>
                    <a:pt x="16" y="75"/>
                  </a:lnTo>
                  <a:lnTo>
                    <a:pt x="16" y="77"/>
                  </a:lnTo>
                  <a:lnTo>
                    <a:pt x="18" y="77"/>
                  </a:lnTo>
                  <a:lnTo>
                    <a:pt x="16" y="77"/>
                  </a:lnTo>
                  <a:lnTo>
                    <a:pt x="14" y="77"/>
                  </a:lnTo>
                  <a:lnTo>
                    <a:pt x="14" y="75"/>
                  </a:lnTo>
                  <a:lnTo>
                    <a:pt x="16" y="75"/>
                  </a:lnTo>
                  <a:lnTo>
                    <a:pt x="16" y="73"/>
                  </a:lnTo>
                  <a:lnTo>
                    <a:pt x="18" y="73"/>
                  </a:lnTo>
                  <a:lnTo>
                    <a:pt x="18" y="71"/>
                  </a:lnTo>
                  <a:lnTo>
                    <a:pt x="18" y="69"/>
                  </a:lnTo>
                  <a:lnTo>
                    <a:pt x="18" y="67"/>
                  </a:lnTo>
                  <a:lnTo>
                    <a:pt x="20" y="67"/>
                  </a:lnTo>
                  <a:lnTo>
                    <a:pt x="20" y="65"/>
                  </a:lnTo>
                  <a:lnTo>
                    <a:pt x="20" y="63"/>
                  </a:lnTo>
                  <a:lnTo>
                    <a:pt x="20" y="61"/>
                  </a:lnTo>
                  <a:lnTo>
                    <a:pt x="22" y="61"/>
                  </a:lnTo>
                  <a:lnTo>
                    <a:pt x="22" y="59"/>
                  </a:lnTo>
                  <a:lnTo>
                    <a:pt x="22" y="57"/>
                  </a:lnTo>
                  <a:lnTo>
                    <a:pt x="20" y="57"/>
                  </a:lnTo>
                  <a:lnTo>
                    <a:pt x="22" y="57"/>
                  </a:lnTo>
                  <a:lnTo>
                    <a:pt x="22" y="55"/>
                  </a:lnTo>
                  <a:lnTo>
                    <a:pt x="20" y="55"/>
                  </a:lnTo>
                  <a:lnTo>
                    <a:pt x="20" y="53"/>
                  </a:lnTo>
                  <a:lnTo>
                    <a:pt x="22" y="53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4" y="49"/>
                  </a:lnTo>
                  <a:lnTo>
                    <a:pt x="24" y="47"/>
                  </a:lnTo>
                  <a:lnTo>
                    <a:pt x="24" y="45"/>
                  </a:lnTo>
                  <a:lnTo>
                    <a:pt x="24" y="43"/>
                  </a:lnTo>
                  <a:lnTo>
                    <a:pt x="26" y="43"/>
                  </a:lnTo>
                  <a:lnTo>
                    <a:pt x="26" y="41"/>
                  </a:lnTo>
                  <a:lnTo>
                    <a:pt x="26" y="38"/>
                  </a:lnTo>
                  <a:lnTo>
                    <a:pt x="26" y="36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8" y="32"/>
                  </a:lnTo>
                  <a:lnTo>
                    <a:pt x="26" y="32"/>
                  </a:lnTo>
                  <a:lnTo>
                    <a:pt x="26" y="32"/>
                  </a:lnTo>
                  <a:lnTo>
                    <a:pt x="28" y="32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28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6" y="24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6" y="18"/>
                  </a:lnTo>
                  <a:lnTo>
                    <a:pt x="28" y="18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2" y="2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8" y="6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0" y="10"/>
                  </a:lnTo>
                  <a:lnTo>
                    <a:pt x="40" y="12"/>
                  </a:lnTo>
                  <a:lnTo>
                    <a:pt x="42" y="12"/>
                  </a:lnTo>
                  <a:lnTo>
                    <a:pt x="42" y="14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6" y="16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48" y="20"/>
                  </a:lnTo>
                  <a:lnTo>
                    <a:pt x="48" y="22"/>
                  </a:lnTo>
                  <a:lnTo>
                    <a:pt x="50" y="22"/>
                  </a:lnTo>
                  <a:lnTo>
                    <a:pt x="50" y="24"/>
                  </a:lnTo>
                  <a:lnTo>
                    <a:pt x="52" y="24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6" y="26"/>
                  </a:lnTo>
                  <a:lnTo>
                    <a:pt x="56" y="28"/>
                  </a:lnTo>
                  <a:lnTo>
                    <a:pt x="58" y="28"/>
                  </a:lnTo>
                  <a:lnTo>
                    <a:pt x="60" y="28"/>
                  </a:lnTo>
                  <a:lnTo>
                    <a:pt x="60" y="30"/>
                  </a:lnTo>
                  <a:lnTo>
                    <a:pt x="60" y="32"/>
                  </a:lnTo>
                  <a:lnTo>
                    <a:pt x="62" y="32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6" y="34"/>
                  </a:lnTo>
                  <a:lnTo>
                    <a:pt x="68" y="34"/>
                  </a:lnTo>
                  <a:lnTo>
                    <a:pt x="68" y="36"/>
                  </a:lnTo>
                  <a:lnTo>
                    <a:pt x="70" y="36"/>
                  </a:lnTo>
                  <a:lnTo>
                    <a:pt x="72" y="36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5"/>
                  </a:lnTo>
                  <a:lnTo>
                    <a:pt x="76" y="45"/>
                  </a:lnTo>
                  <a:lnTo>
                    <a:pt x="76" y="43"/>
                  </a:lnTo>
                  <a:lnTo>
                    <a:pt x="78" y="43"/>
                  </a:lnTo>
                  <a:lnTo>
                    <a:pt x="80" y="43"/>
                  </a:lnTo>
                  <a:lnTo>
                    <a:pt x="80" y="45"/>
                  </a:lnTo>
                  <a:lnTo>
                    <a:pt x="78" y="45"/>
                  </a:lnTo>
                  <a:lnTo>
                    <a:pt x="78" y="47"/>
                  </a:lnTo>
                  <a:lnTo>
                    <a:pt x="80" y="47"/>
                  </a:lnTo>
                  <a:lnTo>
                    <a:pt x="80" y="49"/>
                  </a:lnTo>
                  <a:lnTo>
                    <a:pt x="78" y="49"/>
                  </a:lnTo>
                  <a:lnTo>
                    <a:pt x="80" y="49"/>
                  </a:lnTo>
                  <a:lnTo>
                    <a:pt x="80" y="47"/>
                  </a:lnTo>
                  <a:lnTo>
                    <a:pt x="82" y="47"/>
                  </a:lnTo>
                  <a:lnTo>
                    <a:pt x="80" y="47"/>
                  </a:lnTo>
                  <a:lnTo>
                    <a:pt x="80" y="45"/>
                  </a:lnTo>
                  <a:lnTo>
                    <a:pt x="80" y="43"/>
                  </a:lnTo>
                  <a:lnTo>
                    <a:pt x="82" y="43"/>
                  </a:lnTo>
                  <a:lnTo>
                    <a:pt x="84" y="43"/>
                  </a:lnTo>
                  <a:lnTo>
                    <a:pt x="86" y="43"/>
                  </a:lnTo>
                  <a:lnTo>
                    <a:pt x="86" y="45"/>
                  </a:lnTo>
                  <a:lnTo>
                    <a:pt x="84" y="45"/>
                  </a:lnTo>
                  <a:lnTo>
                    <a:pt x="82" y="45"/>
                  </a:lnTo>
                  <a:lnTo>
                    <a:pt x="82" y="47"/>
                  </a:lnTo>
                  <a:lnTo>
                    <a:pt x="84" y="47"/>
                  </a:lnTo>
                  <a:lnTo>
                    <a:pt x="82" y="47"/>
                  </a:lnTo>
                  <a:lnTo>
                    <a:pt x="84" y="47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4" y="51"/>
                  </a:lnTo>
                  <a:lnTo>
                    <a:pt x="82" y="51"/>
                  </a:lnTo>
                  <a:lnTo>
                    <a:pt x="82" y="53"/>
                  </a:lnTo>
                  <a:lnTo>
                    <a:pt x="84" y="53"/>
                  </a:lnTo>
                  <a:lnTo>
                    <a:pt x="84" y="55"/>
                  </a:lnTo>
                  <a:lnTo>
                    <a:pt x="82" y="55"/>
                  </a:lnTo>
                  <a:lnTo>
                    <a:pt x="82" y="57"/>
                  </a:lnTo>
                  <a:lnTo>
                    <a:pt x="82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2" y="57"/>
                  </a:lnTo>
                  <a:lnTo>
                    <a:pt x="84" y="57"/>
                  </a:lnTo>
                  <a:lnTo>
                    <a:pt x="82" y="57"/>
                  </a:lnTo>
                  <a:lnTo>
                    <a:pt x="84" y="57"/>
                  </a:lnTo>
                  <a:lnTo>
                    <a:pt x="84" y="59"/>
                  </a:lnTo>
                  <a:lnTo>
                    <a:pt x="82" y="59"/>
                  </a:lnTo>
                  <a:lnTo>
                    <a:pt x="80" y="59"/>
                  </a:lnTo>
                  <a:lnTo>
                    <a:pt x="80" y="61"/>
                  </a:lnTo>
                  <a:lnTo>
                    <a:pt x="78" y="61"/>
                  </a:lnTo>
                  <a:lnTo>
                    <a:pt x="78" y="59"/>
                  </a:lnTo>
                  <a:lnTo>
                    <a:pt x="78" y="61"/>
                  </a:lnTo>
                  <a:lnTo>
                    <a:pt x="76" y="61"/>
                  </a:lnTo>
                  <a:lnTo>
                    <a:pt x="76" y="63"/>
                  </a:lnTo>
                  <a:lnTo>
                    <a:pt x="76" y="63"/>
                  </a:lnTo>
                  <a:lnTo>
                    <a:pt x="76" y="65"/>
                  </a:lnTo>
                  <a:lnTo>
                    <a:pt x="74" y="65"/>
                  </a:lnTo>
                  <a:lnTo>
                    <a:pt x="74" y="63"/>
                  </a:lnTo>
                  <a:lnTo>
                    <a:pt x="76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59"/>
                  </a:lnTo>
                  <a:lnTo>
                    <a:pt x="76" y="57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76" y="57"/>
                  </a:lnTo>
                  <a:lnTo>
                    <a:pt x="76" y="59"/>
                  </a:lnTo>
                  <a:lnTo>
                    <a:pt x="76" y="61"/>
                  </a:lnTo>
                  <a:lnTo>
                    <a:pt x="74" y="61"/>
                  </a:lnTo>
                  <a:lnTo>
                    <a:pt x="72" y="61"/>
                  </a:lnTo>
                  <a:lnTo>
                    <a:pt x="72" y="63"/>
                  </a:lnTo>
                  <a:lnTo>
                    <a:pt x="72" y="65"/>
                  </a:lnTo>
                  <a:lnTo>
                    <a:pt x="70" y="65"/>
                  </a:lnTo>
                  <a:lnTo>
                    <a:pt x="68" y="65"/>
                  </a:lnTo>
                  <a:lnTo>
                    <a:pt x="66" y="65"/>
                  </a:lnTo>
                  <a:lnTo>
                    <a:pt x="66" y="67"/>
                  </a:lnTo>
                  <a:lnTo>
                    <a:pt x="64" y="67"/>
                  </a:lnTo>
                  <a:lnTo>
                    <a:pt x="64" y="69"/>
                  </a:lnTo>
                  <a:lnTo>
                    <a:pt x="62" y="69"/>
                  </a:lnTo>
                  <a:lnTo>
                    <a:pt x="60" y="69"/>
                  </a:lnTo>
                  <a:lnTo>
                    <a:pt x="60" y="71"/>
                  </a:lnTo>
                  <a:lnTo>
                    <a:pt x="58" y="71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6" y="75"/>
                  </a:lnTo>
                  <a:lnTo>
                    <a:pt x="58" y="75"/>
                  </a:lnTo>
                  <a:lnTo>
                    <a:pt x="58" y="77"/>
                  </a:lnTo>
                  <a:lnTo>
                    <a:pt x="60" y="77"/>
                  </a:lnTo>
                  <a:lnTo>
                    <a:pt x="62" y="77"/>
                  </a:lnTo>
                  <a:lnTo>
                    <a:pt x="64" y="77"/>
                  </a:lnTo>
                  <a:lnTo>
                    <a:pt x="66" y="77"/>
                  </a:lnTo>
                  <a:lnTo>
                    <a:pt x="66" y="75"/>
                  </a:lnTo>
                  <a:lnTo>
                    <a:pt x="68" y="75"/>
                  </a:lnTo>
                  <a:lnTo>
                    <a:pt x="66" y="75"/>
                  </a:lnTo>
                  <a:lnTo>
                    <a:pt x="64" y="75"/>
                  </a:lnTo>
                  <a:lnTo>
                    <a:pt x="62" y="75"/>
                  </a:lnTo>
                  <a:lnTo>
                    <a:pt x="60" y="75"/>
                  </a:lnTo>
                  <a:lnTo>
                    <a:pt x="60" y="77"/>
                  </a:lnTo>
                  <a:lnTo>
                    <a:pt x="60" y="75"/>
                  </a:lnTo>
                  <a:lnTo>
                    <a:pt x="58" y="75"/>
                  </a:lnTo>
                  <a:lnTo>
                    <a:pt x="58" y="73"/>
                  </a:lnTo>
                  <a:lnTo>
                    <a:pt x="60" y="73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2" y="69"/>
                  </a:lnTo>
                  <a:lnTo>
                    <a:pt x="64" y="69"/>
                  </a:lnTo>
                  <a:lnTo>
                    <a:pt x="66" y="69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70" y="67"/>
                  </a:lnTo>
                  <a:lnTo>
                    <a:pt x="70" y="65"/>
                  </a:lnTo>
                  <a:lnTo>
                    <a:pt x="70" y="67"/>
                  </a:lnTo>
                  <a:lnTo>
                    <a:pt x="70" y="65"/>
                  </a:lnTo>
                  <a:lnTo>
                    <a:pt x="72" y="65"/>
                  </a:lnTo>
                  <a:lnTo>
                    <a:pt x="72" y="67"/>
                  </a:lnTo>
                  <a:lnTo>
                    <a:pt x="72" y="65"/>
                  </a:lnTo>
                  <a:lnTo>
                    <a:pt x="74" y="65"/>
                  </a:lnTo>
                  <a:lnTo>
                    <a:pt x="72" y="67"/>
                  </a:lnTo>
                  <a:lnTo>
                    <a:pt x="74" y="67"/>
                  </a:lnTo>
                  <a:lnTo>
                    <a:pt x="76" y="67"/>
                  </a:lnTo>
                  <a:lnTo>
                    <a:pt x="76" y="65"/>
                  </a:lnTo>
                  <a:lnTo>
                    <a:pt x="76" y="65"/>
                  </a:lnTo>
                  <a:lnTo>
                    <a:pt x="76" y="63"/>
                  </a:lnTo>
                  <a:lnTo>
                    <a:pt x="78" y="63"/>
                  </a:lnTo>
                  <a:lnTo>
                    <a:pt x="78" y="61"/>
                  </a:lnTo>
                  <a:lnTo>
                    <a:pt x="80" y="61"/>
                  </a:lnTo>
                  <a:lnTo>
                    <a:pt x="82" y="61"/>
                  </a:lnTo>
                  <a:lnTo>
                    <a:pt x="84" y="61"/>
                  </a:lnTo>
                  <a:lnTo>
                    <a:pt x="84" y="59"/>
                  </a:lnTo>
                  <a:lnTo>
                    <a:pt x="84" y="61"/>
                  </a:lnTo>
                  <a:lnTo>
                    <a:pt x="84" y="63"/>
                  </a:lnTo>
                  <a:lnTo>
                    <a:pt x="82" y="63"/>
                  </a:lnTo>
                  <a:lnTo>
                    <a:pt x="84" y="63"/>
                  </a:lnTo>
                  <a:lnTo>
                    <a:pt x="84" y="61"/>
                  </a:lnTo>
                  <a:lnTo>
                    <a:pt x="84" y="59"/>
                  </a:lnTo>
                  <a:lnTo>
                    <a:pt x="86" y="59"/>
                  </a:lnTo>
                  <a:lnTo>
                    <a:pt x="84" y="59"/>
                  </a:lnTo>
                  <a:lnTo>
                    <a:pt x="86" y="57"/>
                  </a:lnTo>
                  <a:lnTo>
                    <a:pt x="84" y="57"/>
                  </a:lnTo>
                  <a:lnTo>
                    <a:pt x="86" y="57"/>
                  </a:lnTo>
                  <a:lnTo>
                    <a:pt x="86" y="59"/>
                  </a:lnTo>
                  <a:lnTo>
                    <a:pt x="86" y="57"/>
                  </a:lnTo>
                  <a:lnTo>
                    <a:pt x="84" y="57"/>
                  </a:lnTo>
                  <a:lnTo>
                    <a:pt x="84" y="55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6" y="59"/>
                  </a:lnTo>
                  <a:lnTo>
                    <a:pt x="88" y="59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86" y="63"/>
                  </a:lnTo>
                  <a:lnTo>
                    <a:pt x="86" y="65"/>
                  </a:lnTo>
                  <a:lnTo>
                    <a:pt x="84" y="65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4" y="67"/>
                  </a:lnTo>
                  <a:lnTo>
                    <a:pt x="82" y="67"/>
                  </a:lnTo>
                  <a:lnTo>
                    <a:pt x="82" y="65"/>
                  </a:lnTo>
                  <a:lnTo>
                    <a:pt x="82" y="67"/>
                  </a:lnTo>
                  <a:lnTo>
                    <a:pt x="82" y="65"/>
                  </a:lnTo>
                  <a:lnTo>
                    <a:pt x="82" y="67"/>
                  </a:lnTo>
                  <a:lnTo>
                    <a:pt x="80" y="67"/>
                  </a:lnTo>
                  <a:lnTo>
                    <a:pt x="80" y="69"/>
                  </a:lnTo>
                  <a:lnTo>
                    <a:pt x="80" y="67"/>
                  </a:lnTo>
                  <a:lnTo>
                    <a:pt x="78" y="67"/>
                  </a:lnTo>
                  <a:lnTo>
                    <a:pt x="80" y="67"/>
                  </a:lnTo>
                  <a:lnTo>
                    <a:pt x="80" y="65"/>
                  </a:lnTo>
                  <a:lnTo>
                    <a:pt x="78" y="65"/>
                  </a:lnTo>
                  <a:lnTo>
                    <a:pt x="80" y="65"/>
                  </a:lnTo>
                  <a:lnTo>
                    <a:pt x="78" y="65"/>
                  </a:lnTo>
                  <a:lnTo>
                    <a:pt x="78" y="67"/>
                  </a:lnTo>
                  <a:lnTo>
                    <a:pt x="78" y="65"/>
                  </a:lnTo>
                  <a:lnTo>
                    <a:pt x="78" y="67"/>
                  </a:lnTo>
                  <a:lnTo>
                    <a:pt x="80" y="67"/>
                  </a:lnTo>
                  <a:lnTo>
                    <a:pt x="78" y="67"/>
                  </a:lnTo>
                  <a:lnTo>
                    <a:pt x="78" y="69"/>
                  </a:lnTo>
                  <a:lnTo>
                    <a:pt x="78" y="71"/>
                  </a:lnTo>
                  <a:lnTo>
                    <a:pt x="78" y="73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6" y="69"/>
                  </a:lnTo>
                  <a:lnTo>
                    <a:pt x="76" y="69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6" y="71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3"/>
                  </a:lnTo>
                  <a:lnTo>
                    <a:pt x="74" y="73"/>
                  </a:lnTo>
                  <a:lnTo>
                    <a:pt x="74" y="75"/>
                  </a:lnTo>
                  <a:lnTo>
                    <a:pt x="74" y="73"/>
                  </a:lnTo>
                  <a:lnTo>
                    <a:pt x="74" y="75"/>
                  </a:lnTo>
                  <a:lnTo>
                    <a:pt x="76" y="75"/>
                  </a:lnTo>
                  <a:lnTo>
                    <a:pt x="76" y="73"/>
                  </a:lnTo>
                  <a:lnTo>
                    <a:pt x="76" y="75"/>
                  </a:lnTo>
                  <a:lnTo>
                    <a:pt x="76" y="75"/>
                  </a:lnTo>
                  <a:lnTo>
                    <a:pt x="76" y="73"/>
                  </a:lnTo>
                  <a:lnTo>
                    <a:pt x="78" y="73"/>
                  </a:lnTo>
                  <a:lnTo>
                    <a:pt x="78" y="75"/>
                  </a:lnTo>
                  <a:lnTo>
                    <a:pt x="78" y="77"/>
                  </a:lnTo>
                  <a:lnTo>
                    <a:pt x="76" y="77"/>
                  </a:lnTo>
                  <a:lnTo>
                    <a:pt x="78" y="77"/>
                  </a:lnTo>
                  <a:lnTo>
                    <a:pt x="78" y="79"/>
                  </a:lnTo>
                  <a:lnTo>
                    <a:pt x="76" y="79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74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74" y="85"/>
                  </a:lnTo>
                  <a:lnTo>
                    <a:pt x="72" y="85"/>
                  </a:lnTo>
                  <a:lnTo>
                    <a:pt x="72" y="87"/>
                  </a:lnTo>
                  <a:lnTo>
                    <a:pt x="70" y="87"/>
                  </a:lnTo>
                  <a:lnTo>
                    <a:pt x="70" y="85"/>
                  </a:lnTo>
                  <a:lnTo>
                    <a:pt x="72" y="85"/>
                  </a:lnTo>
                  <a:lnTo>
                    <a:pt x="72" y="83"/>
                  </a:lnTo>
                  <a:lnTo>
                    <a:pt x="72" y="85"/>
                  </a:lnTo>
                  <a:lnTo>
                    <a:pt x="72" y="83"/>
                  </a:lnTo>
                  <a:lnTo>
                    <a:pt x="72" y="85"/>
                  </a:lnTo>
                  <a:lnTo>
                    <a:pt x="70" y="85"/>
                  </a:lnTo>
                  <a:lnTo>
                    <a:pt x="70" y="83"/>
                  </a:lnTo>
                  <a:lnTo>
                    <a:pt x="68" y="83"/>
                  </a:lnTo>
                  <a:lnTo>
                    <a:pt x="70" y="83"/>
                  </a:lnTo>
                  <a:lnTo>
                    <a:pt x="68" y="83"/>
                  </a:lnTo>
                  <a:lnTo>
                    <a:pt x="70" y="83"/>
                  </a:lnTo>
                  <a:lnTo>
                    <a:pt x="70" y="81"/>
                  </a:lnTo>
                  <a:lnTo>
                    <a:pt x="70" y="83"/>
                  </a:lnTo>
                  <a:lnTo>
                    <a:pt x="70" y="81"/>
                  </a:lnTo>
                  <a:lnTo>
                    <a:pt x="70" y="83"/>
                  </a:lnTo>
                  <a:lnTo>
                    <a:pt x="70" y="81"/>
                  </a:lnTo>
                  <a:lnTo>
                    <a:pt x="72" y="81"/>
                  </a:lnTo>
                  <a:lnTo>
                    <a:pt x="72" y="81"/>
                  </a:lnTo>
                  <a:lnTo>
                    <a:pt x="74" y="81"/>
                  </a:lnTo>
                  <a:lnTo>
                    <a:pt x="72" y="81"/>
                  </a:lnTo>
                  <a:lnTo>
                    <a:pt x="70" y="81"/>
                  </a:lnTo>
                  <a:lnTo>
                    <a:pt x="70" y="81"/>
                  </a:lnTo>
                  <a:lnTo>
                    <a:pt x="68" y="81"/>
                  </a:lnTo>
                  <a:lnTo>
                    <a:pt x="68" y="81"/>
                  </a:lnTo>
                  <a:lnTo>
                    <a:pt x="68" y="81"/>
                  </a:lnTo>
                  <a:lnTo>
                    <a:pt x="66" y="81"/>
                  </a:lnTo>
                  <a:lnTo>
                    <a:pt x="66" y="83"/>
                  </a:lnTo>
                  <a:lnTo>
                    <a:pt x="66" y="85"/>
                  </a:lnTo>
                  <a:lnTo>
                    <a:pt x="66" y="87"/>
                  </a:lnTo>
                  <a:lnTo>
                    <a:pt x="64" y="87"/>
                  </a:lnTo>
                  <a:lnTo>
                    <a:pt x="64" y="85"/>
                  </a:lnTo>
                  <a:lnTo>
                    <a:pt x="66" y="85"/>
                  </a:lnTo>
                  <a:lnTo>
                    <a:pt x="64" y="85"/>
                  </a:lnTo>
                  <a:lnTo>
                    <a:pt x="64" y="87"/>
                  </a:lnTo>
                  <a:lnTo>
                    <a:pt x="62" y="87"/>
                  </a:lnTo>
                  <a:lnTo>
                    <a:pt x="64" y="85"/>
                  </a:lnTo>
                  <a:lnTo>
                    <a:pt x="64" y="83"/>
                  </a:lnTo>
                  <a:lnTo>
                    <a:pt x="62" y="83"/>
                  </a:lnTo>
                  <a:lnTo>
                    <a:pt x="64" y="83"/>
                  </a:lnTo>
                  <a:lnTo>
                    <a:pt x="64" y="81"/>
                  </a:lnTo>
                  <a:lnTo>
                    <a:pt x="66" y="81"/>
                  </a:lnTo>
                  <a:lnTo>
                    <a:pt x="66" y="81"/>
                  </a:lnTo>
                  <a:lnTo>
                    <a:pt x="68" y="81"/>
                  </a:lnTo>
                  <a:lnTo>
                    <a:pt x="66" y="81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8" y="81"/>
                  </a:lnTo>
                  <a:lnTo>
                    <a:pt x="66" y="81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6" y="79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68" y="79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4" y="81"/>
                  </a:lnTo>
                  <a:lnTo>
                    <a:pt x="62" y="81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56" y="83"/>
                  </a:lnTo>
                  <a:lnTo>
                    <a:pt x="56" y="81"/>
                  </a:lnTo>
                  <a:lnTo>
                    <a:pt x="54" y="81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56" y="81"/>
                  </a:lnTo>
                  <a:lnTo>
                    <a:pt x="54" y="81"/>
                  </a:lnTo>
                  <a:lnTo>
                    <a:pt x="54" y="81"/>
                  </a:lnTo>
                  <a:lnTo>
                    <a:pt x="56" y="81"/>
                  </a:lnTo>
                  <a:lnTo>
                    <a:pt x="56" y="83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6" y="85"/>
                  </a:lnTo>
                  <a:lnTo>
                    <a:pt x="56" y="83"/>
                  </a:lnTo>
                  <a:lnTo>
                    <a:pt x="56" y="85"/>
                  </a:lnTo>
                  <a:lnTo>
                    <a:pt x="54" y="83"/>
                  </a:lnTo>
                  <a:lnTo>
                    <a:pt x="54" y="85"/>
                  </a:lnTo>
                  <a:lnTo>
                    <a:pt x="52" y="85"/>
                  </a:lnTo>
                  <a:lnTo>
                    <a:pt x="54" y="85"/>
                  </a:lnTo>
                  <a:lnTo>
                    <a:pt x="52" y="85"/>
                  </a:lnTo>
                  <a:lnTo>
                    <a:pt x="54" y="85"/>
                  </a:lnTo>
                  <a:lnTo>
                    <a:pt x="56" y="85"/>
                  </a:lnTo>
                  <a:lnTo>
                    <a:pt x="54" y="85"/>
                  </a:lnTo>
                  <a:lnTo>
                    <a:pt x="56" y="85"/>
                  </a:lnTo>
                  <a:lnTo>
                    <a:pt x="58" y="85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4" y="87"/>
                  </a:lnTo>
                  <a:lnTo>
                    <a:pt x="52" y="87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4" y="87"/>
                  </a:lnTo>
                  <a:lnTo>
                    <a:pt x="56" y="87"/>
                  </a:lnTo>
                  <a:lnTo>
                    <a:pt x="58" y="87"/>
                  </a:lnTo>
                  <a:lnTo>
                    <a:pt x="58" y="85"/>
                  </a:lnTo>
                  <a:lnTo>
                    <a:pt x="58" y="87"/>
                  </a:lnTo>
                  <a:lnTo>
                    <a:pt x="56" y="87"/>
                  </a:lnTo>
                  <a:lnTo>
                    <a:pt x="56" y="89"/>
                  </a:lnTo>
                  <a:lnTo>
                    <a:pt x="56" y="91"/>
                  </a:lnTo>
                  <a:lnTo>
                    <a:pt x="56" y="93"/>
                  </a:lnTo>
                  <a:lnTo>
                    <a:pt x="56" y="91"/>
                  </a:lnTo>
                  <a:lnTo>
                    <a:pt x="56" y="89"/>
                  </a:lnTo>
                  <a:lnTo>
                    <a:pt x="58" y="89"/>
                  </a:lnTo>
                  <a:lnTo>
                    <a:pt x="58" y="87"/>
                  </a:lnTo>
                  <a:lnTo>
                    <a:pt x="60" y="87"/>
                  </a:lnTo>
                  <a:lnTo>
                    <a:pt x="60" y="89"/>
                  </a:lnTo>
                  <a:lnTo>
                    <a:pt x="60" y="91"/>
                  </a:lnTo>
                  <a:lnTo>
                    <a:pt x="60" y="89"/>
                  </a:lnTo>
                  <a:lnTo>
                    <a:pt x="60" y="87"/>
                  </a:lnTo>
                  <a:lnTo>
                    <a:pt x="62" y="87"/>
                  </a:lnTo>
                  <a:lnTo>
                    <a:pt x="62" y="89"/>
                  </a:lnTo>
                  <a:lnTo>
                    <a:pt x="62" y="91"/>
                  </a:lnTo>
                  <a:lnTo>
                    <a:pt x="62" y="93"/>
                  </a:lnTo>
                  <a:lnTo>
                    <a:pt x="62" y="91"/>
                  </a:lnTo>
                  <a:lnTo>
                    <a:pt x="64" y="91"/>
                  </a:lnTo>
                  <a:lnTo>
                    <a:pt x="62" y="91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4" y="91"/>
                  </a:lnTo>
                  <a:lnTo>
                    <a:pt x="66" y="91"/>
                  </a:lnTo>
                  <a:lnTo>
                    <a:pt x="68" y="91"/>
                  </a:lnTo>
                  <a:lnTo>
                    <a:pt x="70" y="91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72" y="87"/>
                  </a:lnTo>
                  <a:lnTo>
                    <a:pt x="74" y="87"/>
                  </a:lnTo>
                  <a:lnTo>
                    <a:pt x="74" y="85"/>
                  </a:lnTo>
                  <a:lnTo>
                    <a:pt x="74" y="87"/>
                  </a:lnTo>
                  <a:lnTo>
                    <a:pt x="76" y="87"/>
                  </a:lnTo>
                  <a:lnTo>
                    <a:pt x="76" y="89"/>
                  </a:lnTo>
                  <a:lnTo>
                    <a:pt x="76" y="89"/>
                  </a:lnTo>
                  <a:lnTo>
                    <a:pt x="76" y="89"/>
                  </a:lnTo>
                  <a:lnTo>
                    <a:pt x="76" y="89"/>
                  </a:lnTo>
                  <a:lnTo>
                    <a:pt x="76" y="87"/>
                  </a:lnTo>
                  <a:lnTo>
                    <a:pt x="76" y="89"/>
                  </a:lnTo>
                  <a:lnTo>
                    <a:pt x="76" y="87"/>
                  </a:lnTo>
                  <a:lnTo>
                    <a:pt x="76" y="87"/>
                  </a:lnTo>
                  <a:lnTo>
                    <a:pt x="76" y="87"/>
                  </a:lnTo>
                  <a:lnTo>
                    <a:pt x="78" y="87"/>
                  </a:lnTo>
                  <a:lnTo>
                    <a:pt x="80" y="87"/>
                  </a:lnTo>
                  <a:lnTo>
                    <a:pt x="80" y="85"/>
                  </a:lnTo>
                  <a:lnTo>
                    <a:pt x="80" y="83"/>
                  </a:lnTo>
                  <a:lnTo>
                    <a:pt x="80" y="81"/>
                  </a:lnTo>
                  <a:lnTo>
                    <a:pt x="82" y="81"/>
                  </a:lnTo>
                  <a:lnTo>
                    <a:pt x="80" y="81"/>
                  </a:lnTo>
                  <a:lnTo>
                    <a:pt x="82" y="81"/>
                  </a:lnTo>
                  <a:lnTo>
                    <a:pt x="82" y="81"/>
                  </a:lnTo>
                  <a:lnTo>
                    <a:pt x="82" y="79"/>
                  </a:lnTo>
                  <a:lnTo>
                    <a:pt x="82" y="77"/>
                  </a:lnTo>
                  <a:lnTo>
                    <a:pt x="84" y="77"/>
                  </a:lnTo>
                  <a:lnTo>
                    <a:pt x="84" y="75"/>
                  </a:lnTo>
                  <a:lnTo>
                    <a:pt x="84" y="77"/>
                  </a:lnTo>
                  <a:lnTo>
                    <a:pt x="86" y="77"/>
                  </a:lnTo>
                  <a:lnTo>
                    <a:pt x="86" y="75"/>
                  </a:lnTo>
                  <a:lnTo>
                    <a:pt x="84" y="75"/>
                  </a:lnTo>
                  <a:lnTo>
                    <a:pt x="84" y="73"/>
                  </a:lnTo>
                  <a:lnTo>
                    <a:pt x="84" y="71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88" y="69"/>
                  </a:lnTo>
                  <a:lnTo>
                    <a:pt x="88" y="67"/>
                  </a:lnTo>
                  <a:lnTo>
                    <a:pt x="88" y="65"/>
                  </a:lnTo>
                  <a:lnTo>
                    <a:pt x="90" y="65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4" y="63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61"/>
                  </a:lnTo>
                  <a:lnTo>
                    <a:pt x="98" y="59"/>
                  </a:lnTo>
                  <a:lnTo>
                    <a:pt x="100" y="59"/>
                  </a:lnTo>
                  <a:lnTo>
                    <a:pt x="98" y="59"/>
                  </a:lnTo>
                  <a:lnTo>
                    <a:pt x="100" y="59"/>
                  </a:lnTo>
                  <a:lnTo>
                    <a:pt x="100" y="57"/>
                  </a:lnTo>
                  <a:lnTo>
                    <a:pt x="100" y="59"/>
                  </a:lnTo>
                  <a:lnTo>
                    <a:pt x="100" y="57"/>
                  </a:lnTo>
                  <a:lnTo>
                    <a:pt x="98" y="57"/>
                  </a:lnTo>
                  <a:lnTo>
                    <a:pt x="98" y="55"/>
                  </a:lnTo>
                  <a:lnTo>
                    <a:pt x="98" y="57"/>
                  </a:lnTo>
                  <a:lnTo>
                    <a:pt x="98" y="55"/>
                  </a:lnTo>
                  <a:lnTo>
                    <a:pt x="98" y="53"/>
                  </a:lnTo>
                  <a:lnTo>
                    <a:pt x="98" y="51"/>
                  </a:lnTo>
                  <a:lnTo>
                    <a:pt x="98" y="49"/>
                  </a:lnTo>
                  <a:lnTo>
                    <a:pt x="100" y="49"/>
                  </a:lnTo>
                  <a:lnTo>
                    <a:pt x="100" y="47"/>
                  </a:lnTo>
                  <a:lnTo>
                    <a:pt x="98" y="47"/>
                  </a:lnTo>
                  <a:lnTo>
                    <a:pt x="100" y="47"/>
                  </a:lnTo>
                  <a:lnTo>
                    <a:pt x="98" y="47"/>
                  </a:lnTo>
                  <a:lnTo>
                    <a:pt x="100" y="47"/>
                  </a:lnTo>
                  <a:lnTo>
                    <a:pt x="100" y="45"/>
                  </a:lnTo>
                  <a:lnTo>
                    <a:pt x="100" y="43"/>
                  </a:lnTo>
                  <a:lnTo>
                    <a:pt x="102" y="43"/>
                  </a:lnTo>
                  <a:lnTo>
                    <a:pt x="102" y="41"/>
                  </a:lnTo>
                  <a:lnTo>
                    <a:pt x="102" y="43"/>
                  </a:lnTo>
                  <a:lnTo>
                    <a:pt x="102" y="41"/>
                  </a:lnTo>
                  <a:lnTo>
                    <a:pt x="100" y="41"/>
                  </a:lnTo>
                  <a:lnTo>
                    <a:pt x="100" y="38"/>
                  </a:lnTo>
                  <a:lnTo>
                    <a:pt x="100" y="36"/>
                  </a:lnTo>
                  <a:lnTo>
                    <a:pt x="100" y="38"/>
                  </a:lnTo>
                  <a:lnTo>
                    <a:pt x="98" y="38"/>
                  </a:lnTo>
                  <a:lnTo>
                    <a:pt x="98" y="36"/>
                  </a:lnTo>
                  <a:lnTo>
                    <a:pt x="100" y="36"/>
                  </a:lnTo>
                  <a:lnTo>
                    <a:pt x="98" y="36"/>
                  </a:lnTo>
                  <a:lnTo>
                    <a:pt x="98" y="34"/>
                  </a:lnTo>
                  <a:lnTo>
                    <a:pt x="98" y="32"/>
                  </a:lnTo>
                  <a:lnTo>
                    <a:pt x="100" y="32"/>
                  </a:lnTo>
                  <a:lnTo>
                    <a:pt x="98" y="32"/>
                  </a:lnTo>
                  <a:lnTo>
                    <a:pt x="96" y="32"/>
                  </a:lnTo>
                  <a:lnTo>
                    <a:pt x="96" y="32"/>
                  </a:lnTo>
                  <a:lnTo>
                    <a:pt x="96" y="30"/>
                  </a:lnTo>
                  <a:lnTo>
                    <a:pt x="98" y="30"/>
                  </a:lnTo>
                  <a:lnTo>
                    <a:pt x="100" y="30"/>
                  </a:lnTo>
                  <a:lnTo>
                    <a:pt x="100" y="32"/>
                  </a:lnTo>
                  <a:lnTo>
                    <a:pt x="98" y="32"/>
                  </a:lnTo>
                  <a:lnTo>
                    <a:pt x="98" y="32"/>
                  </a:lnTo>
                  <a:lnTo>
                    <a:pt x="100" y="32"/>
                  </a:lnTo>
                  <a:lnTo>
                    <a:pt x="100" y="32"/>
                  </a:lnTo>
                  <a:lnTo>
                    <a:pt x="100" y="32"/>
                  </a:lnTo>
                  <a:lnTo>
                    <a:pt x="102" y="32"/>
                  </a:lnTo>
                  <a:lnTo>
                    <a:pt x="100" y="32"/>
                  </a:lnTo>
                  <a:lnTo>
                    <a:pt x="102" y="32"/>
                  </a:lnTo>
                  <a:lnTo>
                    <a:pt x="100" y="32"/>
                  </a:lnTo>
                  <a:lnTo>
                    <a:pt x="102" y="32"/>
                  </a:lnTo>
                  <a:lnTo>
                    <a:pt x="102" y="32"/>
                  </a:lnTo>
                  <a:lnTo>
                    <a:pt x="104" y="32"/>
                  </a:lnTo>
                  <a:lnTo>
                    <a:pt x="104" y="30"/>
                  </a:lnTo>
                  <a:lnTo>
                    <a:pt x="104" y="28"/>
                  </a:lnTo>
                  <a:lnTo>
                    <a:pt x="102" y="28"/>
                  </a:lnTo>
                  <a:lnTo>
                    <a:pt x="104" y="28"/>
                  </a:lnTo>
                  <a:lnTo>
                    <a:pt x="104" y="30"/>
                  </a:lnTo>
                  <a:lnTo>
                    <a:pt x="106" y="30"/>
                  </a:lnTo>
                  <a:lnTo>
                    <a:pt x="108" y="30"/>
                  </a:lnTo>
                  <a:lnTo>
                    <a:pt x="106" y="30"/>
                  </a:lnTo>
                  <a:lnTo>
                    <a:pt x="106" y="28"/>
                  </a:lnTo>
                  <a:lnTo>
                    <a:pt x="106" y="26"/>
                  </a:lnTo>
                  <a:lnTo>
                    <a:pt x="106" y="24"/>
                  </a:lnTo>
                  <a:lnTo>
                    <a:pt x="106" y="26"/>
                  </a:lnTo>
                  <a:lnTo>
                    <a:pt x="106" y="24"/>
                  </a:lnTo>
                  <a:lnTo>
                    <a:pt x="106" y="26"/>
                  </a:lnTo>
                  <a:lnTo>
                    <a:pt x="106" y="24"/>
                  </a:lnTo>
                  <a:lnTo>
                    <a:pt x="108" y="24"/>
                  </a:lnTo>
                  <a:lnTo>
                    <a:pt x="106" y="24"/>
                  </a:lnTo>
                  <a:lnTo>
                    <a:pt x="106" y="22"/>
                  </a:lnTo>
                  <a:lnTo>
                    <a:pt x="108" y="22"/>
                  </a:lnTo>
                  <a:lnTo>
                    <a:pt x="108" y="20"/>
                  </a:lnTo>
                  <a:lnTo>
                    <a:pt x="108" y="22"/>
                  </a:lnTo>
                  <a:lnTo>
                    <a:pt x="108" y="20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2" y="18"/>
                  </a:lnTo>
                  <a:lnTo>
                    <a:pt x="104" y="18"/>
                  </a:lnTo>
                  <a:lnTo>
                    <a:pt x="104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4" y="12"/>
                  </a:lnTo>
                  <a:lnTo>
                    <a:pt x="104" y="10"/>
                  </a:lnTo>
                  <a:lnTo>
                    <a:pt x="102" y="10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6" y="8"/>
                  </a:lnTo>
                  <a:lnTo>
                    <a:pt x="104" y="8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8" y="6"/>
                  </a:lnTo>
                  <a:lnTo>
                    <a:pt x="110" y="8"/>
                  </a:lnTo>
                  <a:lnTo>
                    <a:pt x="112" y="8"/>
                  </a:lnTo>
                  <a:lnTo>
                    <a:pt x="114" y="8"/>
                  </a:lnTo>
                  <a:lnTo>
                    <a:pt x="114" y="10"/>
                  </a:lnTo>
                  <a:lnTo>
                    <a:pt x="116" y="10"/>
                  </a:lnTo>
                  <a:lnTo>
                    <a:pt x="118" y="10"/>
                  </a:lnTo>
                  <a:lnTo>
                    <a:pt x="118" y="12"/>
                  </a:lnTo>
                  <a:lnTo>
                    <a:pt x="120" y="12"/>
                  </a:lnTo>
                  <a:lnTo>
                    <a:pt x="122" y="14"/>
                  </a:lnTo>
                  <a:lnTo>
                    <a:pt x="124" y="14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1102">
              <a:extLst>
                <a:ext uri="{FF2B5EF4-FFF2-40B4-BE49-F238E27FC236}">
                  <a16:creationId xmlns:a16="http://schemas.microsoft.com/office/drawing/2014/main" id="{6E44753F-91FA-8ADB-402C-7DA05D187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6538" y="3568700"/>
              <a:ext cx="344488" cy="304800"/>
            </a:xfrm>
            <a:custGeom>
              <a:avLst/>
              <a:gdLst>
                <a:gd name="T0" fmla="*/ 148 w 217"/>
                <a:gd name="T1" fmla="*/ 2 h 192"/>
                <a:gd name="T2" fmla="*/ 166 w 217"/>
                <a:gd name="T3" fmla="*/ 2 h 192"/>
                <a:gd name="T4" fmla="*/ 188 w 217"/>
                <a:gd name="T5" fmla="*/ 0 h 192"/>
                <a:gd name="T6" fmla="*/ 197 w 217"/>
                <a:gd name="T7" fmla="*/ 4 h 192"/>
                <a:gd name="T8" fmla="*/ 194 w 217"/>
                <a:gd name="T9" fmla="*/ 18 h 192"/>
                <a:gd name="T10" fmla="*/ 186 w 217"/>
                <a:gd name="T11" fmla="*/ 30 h 192"/>
                <a:gd name="T12" fmla="*/ 207 w 217"/>
                <a:gd name="T13" fmla="*/ 28 h 192"/>
                <a:gd name="T14" fmla="*/ 215 w 217"/>
                <a:gd name="T15" fmla="*/ 34 h 192"/>
                <a:gd name="T16" fmla="*/ 213 w 217"/>
                <a:gd name="T17" fmla="*/ 42 h 192"/>
                <a:gd name="T18" fmla="*/ 207 w 217"/>
                <a:gd name="T19" fmla="*/ 46 h 192"/>
                <a:gd name="T20" fmla="*/ 207 w 217"/>
                <a:gd name="T21" fmla="*/ 50 h 192"/>
                <a:gd name="T22" fmla="*/ 203 w 217"/>
                <a:gd name="T23" fmla="*/ 56 h 192"/>
                <a:gd name="T24" fmla="*/ 197 w 217"/>
                <a:gd name="T25" fmla="*/ 58 h 192"/>
                <a:gd name="T26" fmla="*/ 199 w 217"/>
                <a:gd name="T27" fmla="*/ 64 h 192"/>
                <a:gd name="T28" fmla="*/ 201 w 217"/>
                <a:gd name="T29" fmla="*/ 74 h 192"/>
                <a:gd name="T30" fmla="*/ 190 w 217"/>
                <a:gd name="T31" fmla="*/ 82 h 192"/>
                <a:gd name="T32" fmla="*/ 184 w 217"/>
                <a:gd name="T33" fmla="*/ 92 h 192"/>
                <a:gd name="T34" fmla="*/ 180 w 217"/>
                <a:gd name="T35" fmla="*/ 96 h 192"/>
                <a:gd name="T36" fmla="*/ 182 w 217"/>
                <a:gd name="T37" fmla="*/ 100 h 192"/>
                <a:gd name="T38" fmla="*/ 178 w 217"/>
                <a:gd name="T39" fmla="*/ 100 h 192"/>
                <a:gd name="T40" fmla="*/ 178 w 217"/>
                <a:gd name="T41" fmla="*/ 116 h 192"/>
                <a:gd name="T42" fmla="*/ 168 w 217"/>
                <a:gd name="T43" fmla="*/ 118 h 192"/>
                <a:gd name="T44" fmla="*/ 164 w 217"/>
                <a:gd name="T45" fmla="*/ 124 h 192"/>
                <a:gd name="T46" fmla="*/ 164 w 217"/>
                <a:gd name="T47" fmla="*/ 130 h 192"/>
                <a:gd name="T48" fmla="*/ 162 w 217"/>
                <a:gd name="T49" fmla="*/ 138 h 192"/>
                <a:gd name="T50" fmla="*/ 158 w 217"/>
                <a:gd name="T51" fmla="*/ 142 h 192"/>
                <a:gd name="T52" fmla="*/ 160 w 217"/>
                <a:gd name="T53" fmla="*/ 150 h 192"/>
                <a:gd name="T54" fmla="*/ 160 w 217"/>
                <a:gd name="T55" fmla="*/ 154 h 192"/>
                <a:gd name="T56" fmla="*/ 152 w 217"/>
                <a:gd name="T57" fmla="*/ 158 h 192"/>
                <a:gd name="T58" fmla="*/ 150 w 217"/>
                <a:gd name="T59" fmla="*/ 168 h 192"/>
                <a:gd name="T60" fmla="*/ 150 w 217"/>
                <a:gd name="T61" fmla="*/ 172 h 192"/>
                <a:gd name="T62" fmla="*/ 154 w 217"/>
                <a:gd name="T63" fmla="*/ 172 h 192"/>
                <a:gd name="T64" fmla="*/ 156 w 217"/>
                <a:gd name="T65" fmla="*/ 182 h 192"/>
                <a:gd name="T66" fmla="*/ 152 w 217"/>
                <a:gd name="T67" fmla="*/ 192 h 192"/>
                <a:gd name="T68" fmla="*/ 132 w 217"/>
                <a:gd name="T69" fmla="*/ 192 h 192"/>
                <a:gd name="T70" fmla="*/ 114 w 217"/>
                <a:gd name="T71" fmla="*/ 192 h 192"/>
                <a:gd name="T72" fmla="*/ 94 w 217"/>
                <a:gd name="T73" fmla="*/ 192 h 192"/>
                <a:gd name="T74" fmla="*/ 76 w 217"/>
                <a:gd name="T75" fmla="*/ 190 h 192"/>
                <a:gd name="T76" fmla="*/ 58 w 217"/>
                <a:gd name="T77" fmla="*/ 190 h 192"/>
                <a:gd name="T78" fmla="*/ 36 w 217"/>
                <a:gd name="T79" fmla="*/ 190 h 192"/>
                <a:gd name="T80" fmla="*/ 18 w 217"/>
                <a:gd name="T81" fmla="*/ 184 h 192"/>
                <a:gd name="T82" fmla="*/ 18 w 217"/>
                <a:gd name="T83" fmla="*/ 164 h 192"/>
                <a:gd name="T84" fmla="*/ 12 w 217"/>
                <a:gd name="T85" fmla="*/ 160 h 192"/>
                <a:gd name="T86" fmla="*/ 8 w 217"/>
                <a:gd name="T87" fmla="*/ 160 h 192"/>
                <a:gd name="T88" fmla="*/ 2 w 217"/>
                <a:gd name="T89" fmla="*/ 156 h 192"/>
                <a:gd name="T90" fmla="*/ 0 w 217"/>
                <a:gd name="T91" fmla="*/ 142 h 192"/>
                <a:gd name="T92" fmla="*/ 2 w 217"/>
                <a:gd name="T93" fmla="*/ 124 h 192"/>
                <a:gd name="T94" fmla="*/ 4 w 217"/>
                <a:gd name="T95" fmla="*/ 106 h 192"/>
                <a:gd name="T96" fmla="*/ 4 w 217"/>
                <a:gd name="T97" fmla="*/ 88 h 192"/>
                <a:gd name="T98" fmla="*/ 6 w 217"/>
                <a:gd name="T99" fmla="*/ 70 h 192"/>
                <a:gd name="T100" fmla="*/ 6 w 217"/>
                <a:gd name="T101" fmla="*/ 50 h 192"/>
                <a:gd name="T102" fmla="*/ 4 w 217"/>
                <a:gd name="T103" fmla="*/ 34 h 192"/>
                <a:gd name="T104" fmla="*/ 2 w 217"/>
                <a:gd name="T105" fmla="*/ 16 h 192"/>
                <a:gd name="T106" fmla="*/ 2 w 217"/>
                <a:gd name="T107" fmla="*/ 0 h 192"/>
                <a:gd name="T108" fmla="*/ 20 w 217"/>
                <a:gd name="T109" fmla="*/ 0 h 192"/>
                <a:gd name="T110" fmla="*/ 42 w 217"/>
                <a:gd name="T111" fmla="*/ 0 h 192"/>
                <a:gd name="T112" fmla="*/ 64 w 217"/>
                <a:gd name="T113" fmla="*/ 2 h 192"/>
                <a:gd name="T114" fmla="*/ 84 w 217"/>
                <a:gd name="T115" fmla="*/ 2 h 192"/>
                <a:gd name="T116" fmla="*/ 104 w 217"/>
                <a:gd name="T117" fmla="*/ 2 h 192"/>
                <a:gd name="T118" fmla="*/ 122 w 217"/>
                <a:gd name="T119" fmla="*/ 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7" h="192">
                  <a:moveTo>
                    <a:pt x="130" y="2"/>
                  </a:move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50" y="2"/>
                  </a:lnTo>
                  <a:lnTo>
                    <a:pt x="152" y="2"/>
                  </a:lnTo>
                  <a:lnTo>
                    <a:pt x="154" y="2"/>
                  </a:lnTo>
                  <a:lnTo>
                    <a:pt x="156" y="2"/>
                  </a:lnTo>
                  <a:lnTo>
                    <a:pt x="158" y="2"/>
                  </a:lnTo>
                  <a:lnTo>
                    <a:pt x="160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4" y="2"/>
                  </a:lnTo>
                  <a:lnTo>
                    <a:pt x="166" y="2"/>
                  </a:lnTo>
                  <a:lnTo>
                    <a:pt x="168" y="2"/>
                  </a:lnTo>
                  <a:lnTo>
                    <a:pt x="170" y="2"/>
                  </a:lnTo>
                  <a:lnTo>
                    <a:pt x="172" y="2"/>
                  </a:lnTo>
                  <a:lnTo>
                    <a:pt x="174" y="2"/>
                  </a:lnTo>
                  <a:lnTo>
                    <a:pt x="176" y="2"/>
                  </a:lnTo>
                  <a:lnTo>
                    <a:pt x="178" y="2"/>
                  </a:lnTo>
                  <a:lnTo>
                    <a:pt x="184" y="2"/>
                  </a:lnTo>
                  <a:lnTo>
                    <a:pt x="186" y="2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92" y="0"/>
                  </a:lnTo>
                  <a:lnTo>
                    <a:pt x="194" y="0"/>
                  </a:lnTo>
                  <a:lnTo>
                    <a:pt x="194" y="2"/>
                  </a:lnTo>
                  <a:lnTo>
                    <a:pt x="197" y="2"/>
                  </a:lnTo>
                  <a:lnTo>
                    <a:pt x="194" y="2"/>
                  </a:lnTo>
                  <a:lnTo>
                    <a:pt x="197" y="2"/>
                  </a:lnTo>
                  <a:lnTo>
                    <a:pt x="197" y="4"/>
                  </a:lnTo>
                  <a:lnTo>
                    <a:pt x="197" y="6"/>
                  </a:lnTo>
                  <a:lnTo>
                    <a:pt x="197" y="4"/>
                  </a:lnTo>
                  <a:lnTo>
                    <a:pt x="197" y="6"/>
                  </a:lnTo>
                  <a:lnTo>
                    <a:pt x="199" y="6"/>
                  </a:lnTo>
                  <a:lnTo>
                    <a:pt x="199" y="8"/>
                  </a:lnTo>
                  <a:lnTo>
                    <a:pt x="199" y="10"/>
                  </a:lnTo>
                  <a:lnTo>
                    <a:pt x="199" y="12"/>
                  </a:lnTo>
                  <a:lnTo>
                    <a:pt x="199" y="14"/>
                  </a:lnTo>
                  <a:lnTo>
                    <a:pt x="197" y="14"/>
                  </a:lnTo>
                  <a:lnTo>
                    <a:pt x="197" y="16"/>
                  </a:lnTo>
                  <a:lnTo>
                    <a:pt x="194" y="16"/>
                  </a:lnTo>
                  <a:lnTo>
                    <a:pt x="194" y="18"/>
                  </a:lnTo>
                  <a:lnTo>
                    <a:pt x="192" y="18"/>
                  </a:lnTo>
                  <a:lnTo>
                    <a:pt x="192" y="20"/>
                  </a:lnTo>
                  <a:lnTo>
                    <a:pt x="192" y="22"/>
                  </a:lnTo>
                  <a:lnTo>
                    <a:pt x="190" y="22"/>
                  </a:lnTo>
                  <a:lnTo>
                    <a:pt x="188" y="22"/>
                  </a:lnTo>
                  <a:lnTo>
                    <a:pt x="188" y="24"/>
                  </a:lnTo>
                  <a:lnTo>
                    <a:pt x="188" y="26"/>
                  </a:lnTo>
                  <a:lnTo>
                    <a:pt x="186" y="26"/>
                  </a:lnTo>
                  <a:lnTo>
                    <a:pt x="186" y="28"/>
                  </a:lnTo>
                  <a:lnTo>
                    <a:pt x="186" y="30"/>
                  </a:lnTo>
                  <a:lnTo>
                    <a:pt x="188" y="30"/>
                  </a:lnTo>
                  <a:lnTo>
                    <a:pt x="190" y="30"/>
                  </a:lnTo>
                  <a:lnTo>
                    <a:pt x="192" y="28"/>
                  </a:lnTo>
                  <a:lnTo>
                    <a:pt x="194" y="28"/>
                  </a:lnTo>
                  <a:lnTo>
                    <a:pt x="197" y="28"/>
                  </a:lnTo>
                  <a:lnTo>
                    <a:pt x="199" y="28"/>
                  </a:lnTo>
                  <a:lnTo>
                    <a:pt x="201" y="28"/>
                  </a:lnTo>
                  <a:lnTo>
                    <a:pt x="203" y="28"/>
                  </a:lnTo>
                  <a:lnTo>
                    <a:pt x="205" y="28"/>
                  </a:lnTo>
                  <a:lnTo>
                    <a:pt x="207" y="28"/>
                  </a:lnTo>
                  <a:lnTo>
                    <a:pt x="209" y="28"/>
                  </a:lnTo>
                  <a:lnTo>
                    <a:pt x="211" y="28"/>
                  </a:lnTo>
                  <a:lnTo>
                    <a:pt x="213" y="28"/>
                  </a:lnTo>
                  <a:lnTo>
                    <a:pt x="213" y="28"/>
                  </a:lnTo>
                  <a:lnTo>
                    <a:pt x="215" y="28"/>
                  </a:lnTo>
                  <a:lnTo>
                    <a:pt x="215" y="30"/>
                  </a:lnTo>
                  <a:lnTo>
                    <a:pt x="215" y="32"/>
                  </a:lnTo>
                  <a:lnTo>
                    <a:pt x="217" y="32"/>
                  </a:lnTo>
                  <a:lnTo>
                    <a:pt x="217" y="34"/>
                  </a:lnTo>
                  <a:lnTo>
                    <a:pt x="215" y="34"/>
                  </a:lnTo>
                  <a:lnTo>
                    <a:pt x="213" y="34"/>
                  </a:lnTo>
                  <a:lnTo>
                    <a:pt x="213" y="34"/>
                  </a:lnTo>
                  <a:lnTo>
                    <a:pt x="213" y="36"/>
                  </a:lnTo>
                  <a:lnTo>
                    <a:pt x="213" y="36"/>
                  </a:lnTo>
                  <a:lnTo>
                    <a:pt x="215" y="36"/>
                  </a:lnTo>
                  <a:lnTo>
                    <a:pt x="215" y="38"/>
                  </a:lnTo>
                  <a:lnTo>
                    <a:pt x="213" y="40"/>
                  </a:lnTo>
                  <a:lnTo>
                    <a:pt x="213" y="38"/>
                  </a:lnTo>
                  <a:lnTo>
                    <a:pt x="213" y="40"/>
                  </a:lnTo>
                  <a:lnTo>
                    <a:pt x="213" y="42"/>
                  </a:lnTo>
                  <a:lnTo>
                    <a:pt x="211" y="42"/>
                  </a:lnTo>
                  <a:lnTo>
                    <a:pt x="209" y="42"/>
                  </a:lnTo>
                  <a:lnTo>
                    <a:pt x="209" y="44"/>
                  </a:lnTo>
                  <a:lnTo>
                    <a:pt x="209" y="42"/>
                  </a:lnTo>
                  <a:lnTo>
                    <a:pt x="207" y="42"/>
                  </a:lnTo>
                  <a:lnTo>
                    <a:pt x="207" y="44"/>
                  </a:lnTo>
                  <a:lnTo>
                    <a:pt x="205" y="44"/>
                  </a:lnTo>
                  <a:lnTo>
                    <a:pt x="205" y="46"/>
                  </a:lnTo>
                  <a:lnTo>
                    <a:pt x="207" y="46"/>
                  </a:lnTo>
                  <a:lnTo>
                    <a:pt x="207" y="46"/>
                  </a:lnTo>
                  <a:lnTo>
                    <a:pt x="209" y="46"/>
                  </a:lnTo>
                  <a:lnTo>
                    <a:pt x="209" y="46"/>
                  </a:lnTo>
                  <a:lnTo>
                    <a:pt x="211" y="46"/>
                  </a:lnTo>
                  <a:lnTo>
                    <a:pt x="211" y="46"/>
                  </a:lnTo>
                  <a:lnTo>
                    <a:pt x="211" y="48"/>
                  </a:lnTo>
                  <a:lnTo>
                    <a:pt x="209" y="48"/>
                  </a:lnTo>
                  <a:lnTo>
                    <a:pt x="207" y="48"/>
                  </a:lnTo>
                  <a:lnTo>
                    <a:pt x="207" y="50"/>
                  </a:lnTo>
                  <a:lnTo>
                    <a:pt x="205" y="50"/>
                  </a:lnTo>
                  <a:lnTo>
                    <a:pt x="207" y="50"/>
                  </a:lnTo>
                  <a:lnTo>
                    <a:pt x="207" y="52"/>
                  </a:lnTo>
                  <a:lnTo>
                    <a:pt x="209" y="52"/>
                  </a:lnTo>
                  <a:lnTo>
                    <a:pt x="209" y="54"/>
                  </a:lnTo>
                  <a:lnTo>
                    <a:pt x="207" y="54"/>
                  </a:lnTo>
                  <a:lnTo>
                    <a:pt x="207" y="52"/>
                  </a:lnTo>
                  <a:lnTo>
                    <a:pt x="205" y="52"/>
                  </a:lnTo>
                  <a:lnTo>
                    <a:pt x="203" y="52"/>
                  </a:lnTo>
                  <a:lnTo>
                    <a:pt x="201" y="54"/>
                  </a:lnTo>
                  <a:lnTo>
                    <a:pt x="203" y="54"/>
                  </a:lnTo>
                  <a:lnTo>
                    <a:pt x="203" y="56"/>
                  </a:lnTo>
                  <a:lnTo>
                    <a:pt x="203" y="58"/>
                  </a:lnTo>
                  <a:lnTo>
                    <a:pt x="203" y="60"/>
                  </a:lnTo>
                  <a:lnTo>
                    <a:pt x="201" y="60"/>
                  </a:lnTo>
                  <a:lnTo>
                    <a:pt x="203" y="60"/>
                  </a:lnTo>
                  <a:lnTo>
                    <a:pt x="201" y="60"/>
                  </a:lnTo>
                  <a:lnTo>
                    <a:pt x="201" y="58"/>
                  </a:lnTo>
                  <a:lnTo>
                    <a:pt x="201" y="56"/>
                  </a:lnTo>
                  <a:lnTo>
                    <a:pt x="199" y="56"/>
                  </a:lnTo>
                  <a:lnTo>
                    <a:pt x="199" y="58"/>
                  </a:lnTo>
                  <a:lnTo>
                    <a:pt x="197" y="58"/>
                  </a:lnTo>
                  <a:lnTo>
                    <a:pt x="197" y="60"/>
                  </a:lnTo>
                  <a:lnTo>
                    <a:pt x="197" y="62"/>
                  </a:lnTo>
                  <a:lnTo>
                    <a:pt x="199" y="62"/>
                  </a:lnTo>
                  <a:lnTo>
                    <a:pt x="197" y="62"/>
                  </a:lnTo>
                  <a:lnTo>
                    <a:pt x="197" y="60"/>
                  </a:lnTo>
                  <a:lnTo>
                    <a:pt x="199" y="60"/>
                  </a:lnTo>
                  <a:lnTo>
                    <a:pt x="201" y="60"/>
                  </a:lnTo>
                  <a:lnTo>
                    <a:pt x="201" y="62"/>
                  </a:lnTo>
                  <a:lnTo>
                    <a:pt x="199" y="62"/>
                  </a:lnTo>
                  <a:lnTo>
                    <a:pt x="199" y="64"/>
                  </a:lnTo>
                  <a:lnTo>
                    <a:pt x="199" y="66"/>
                  </a:lnTo>
                  <a:lnTo>
                    <a:pt x="197" y="66"/>
                  </a:lnTo>
                  <a:lnTo>
                    <a:pt x="197" y="68"/>
                  </a:lnTo>
                  <a:lnTo>
                    <a:pt x="199" y="68"/>
                  </a:lnTo>
                  <a:lnTo>
                    <a:pt x="201" y="68"/>
                  </a:lnTo>
                  <a:lnTo>
                    <a:pt x="201" y="70"/>
                  </a:lnTo>
                  <a:lnTo>
                    <a:pt x="201" y="72"/>
                  </a:lnTo>
                  <a:lnTo>
                    <a:pt x="199" y="72"/>
                  </a:lnTo>
                  <a:lnTo>
                    <a:pt x="199" y="74"/>
                  </a:lnTo>
                  <a:lnTo>
                    <a:pt x="201" y="74"/>
                  </a:lnTo>
                  <a:lnTo>
                    <a:pt x="201" y="76"/>
                  </a:lnTo>
                  <a:lnTo>
                    <a:pt x="199" y="76"/>
                  </a:lnTo>
                  <a:lnTo>
                    <a:pt x="197" y="76"/>
                  </a:lnTo>
                  <a:lnTo>
                    <a:pt x="197" y="78"/>
                  </a:lnTo>
                  <a:lnTo>
                    <a:pt x="194" y="80"/>
                  </a:lnTo>
                  <a:lnTo>
                    <a:pt x="194" y="82"/>
                  </a:lnTo>
                  <a:lnTo>
                    <a:pt x="192" y="82"/>
                  </a:lnTo>
                  <a:lnTo>
                    <a:pt x="192" y="80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90" y="84"/>
                  </a:lnTo>
                  <a:lnTo>
                    <a:pt x="190" y="86"/>
                  </a:lnTo>
                  <a:lnTo>
                    <a:pt x="192" y="86"/>
                  </a:lnTo>
                  <a:lnTo>
                    <a:pt x="192" y="88"/>
                  </a:lnTo>
                  <a:lnTo>
                    <a:pt x="192" y="90"/>
                  </a:lnTo>
                  <a:lnTo>
                    <a:pt x="190" y="90"/>
                  </a:lnTo>
                  <a:lnTo>
                    <a:pt x="190" y="92"/>
                  </a:lnTo>
                  <a:lnTo>
                    <a:pt x="188" y="92"/>
                  </a:lnTo>
                  <a:lnTo>
                    <a:pt x="186" y="92"/>
                  </a:lnTo>
                  <a:lnTo>
                    <a:pt x="184" y="92"/>
                  </a:lnTo>
                  <a:lnTo>
                    <a:pt x="184" y="90"/>
                  </a:lnTo>
                  <a:lnTo>
                    <a:pt x="182" y="90"/>
                  </a:lnTo>
                  <a:lnTo>
                    <a:pt x="182" y="92"/>
                  </a:lnTo>
                  <a:lnTo>
                    <a:pt x="182" y="94"/>
                  </a:lnTo>
                  <a:lnTo>
                    <a:pt x="182" y="94"/>
                  </a:lnTo>
                  <a:lnTo>
                    <a:pt x="184" y="96"/>
                  </a:lnTo>
                  <a:lnTo>
                    <a:pt x="182" y="96"/>
                  </a:lnTo>
                  <a:lnTo>
                    <a:pt x="182" y="98"/>
                  </a:lnTo>
                  <a:lnTo>
                    <a:pt x="180" y="98"/>
                  </a:lnTo>
                  <a:lnTo>
                    <a:pt x="180" y="96"/>
                  </a:lnTo>
                  <a:lnTo>
                    <a:pt x="180" y="94"/>
                  </a:lnTo>
                  <a:lnTo>
                    <a:pt x="180" y="94"/>
                  </a:lnTo>
                  <a:lnTo>
                    <a:pt x="178" y="94"/>
                  </a:lnTo>
                  <a:lnTo>
                    <a:pt x="180" y="94"/>
                  </a:lnTo>
                  <a:lnTo>
                    <a:pt x="180" y="96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80" y="98"/>
                  </a:lnTo>
                  <a:lnTo>
                    <a:pt x="182" y="98"/>
                  </a:lnTo>
                  <a:lnTo>
                    <a:pt x="182" y="100"/>
                  </a:lnTo>
                  <a:lnTo>
                    <a:pt x="182" y="102"/>
                  </a:lnTo>
                  <a:lnTo>
                    <a:pt x="180" y="102"/>
                  </a:lnTo>
                  <a:lnTo>
                    <a:pt x="178" y="102"/>
                  </a:lnTo>
                  <a:lnTo>
                    <a:pt x="178" y="100"/>
                  </a:lnTo>
                  <a:lnTo>
                    <a:pt x="180" y="100"/>
                  </a:lnTo>
                  <a:lnTo>
                    <a:pt x="178" y="100"/>
                  </a:lnTo>
                  <a:lnTo>
                    <a:pt x="178" y="98"/>
                  </a:lnTo>
                  <a:lnTo>
                    <a:pt x="178" y="100"/>
                  </a:lnTo>
                  <a:lnTo>
                    <a:pt x="176" y="100"/>
                  </a:lnTo>
                  <a:lnTo>
                    <a:pt x="178" y="100"/>
                  </a:lnTo>
                  <a:lnTo>
                    <a:pt x="178" y="102"/>
                  </a:lnTo>
                  <a:lnTo>
                    <a:pt x="178" y="104"/>
                  </a:lnTo>
                  <a:lnTo>
                    <a:pt x="178" y="106"/>
                  </a:lnTo>
                  <a:lnTo>
                    <a:pt x="180" y="106"/>
                  </a:lnTo>
                  <a:lnTo>
                    <a:pt x="180" y="108"/>
                  </a:lnTo>
                  <a:lnTo>
                    <a:pt x="178" y="108"/>
                  </a:lnTo>
                  <a:lnTo>
                    <a:pt x="178" y="110"/>
                  </a:lnTo>
                  <a:lnTo>
                    <a:pt x="178" y="112"/>
                  </a:lnTo>
                  <a:lnTo>
                    <a:pt x="178" y="114"/>
                  </a:lnTo>
                  <a:lnTo>
                    <a:pt x="178" y="116"/>
                  </a:lnTo>
                  <a:lnTo>
                    <a:pt x="176" y="116"/>
                  </a:lnTo>
                  <a:lnTo>
                    <a:pt x="174" y="116"/>
                  </a:lnTo>
                  <a:lnTo>
                    <a:pt x="174" y="118"/>
                  </a:lnTo>
                  <a:lnTo>
                    <a:pt x="174" y="120"/>
                  </a:lnTo>
                  <a:lnTo>
                    <a:pt x="172" y="120"/>
                  </a:lnTo>
                  <a:lnTo>
                    <a:pt x="172" y="118"/>
                  </a:lnTo>
                  <a:lnTo>
                    <a:pt x="174" y="118"/>
                  </a:lnTo>
                  <a:lnTo>
                    <a:pt x="172" y="118"/>
                  </a:lnTo>
                  <a:lnTo>
                    <a:pt x="170" y="118"/>
                  </a:lnTo>
                  <a:lnTo>
                    <a:pt x="168" y="118"/>
                  </a:lnTo>
                  <a:lnTo>
                    <a:pt x="170" y="118"/>
                  </a:lnTo>
                  <a:lnTo>
                    <a:pt x="170" y="120"/>
                  </a:lnTo>
                  <a:lnTo>
                    <a:pt x="170" y="122"/>
                  </a:lnTo>
                  <a:lnTo>
                    <a:pt x="168" y="122"/>
                  </a:lnTo>
                  <a:lnTo>
                    <a:pt x="166" y="122"/>
                  </a:lnTo>
                  <a:lnTo>
                    <a:pt x="166" y="124"/>
                  </a:lnTo>
                  <a:lnTo>
                    <a:pt x="166" y="126"/>
                  </a:lnTo>
                  <a:lnTo>
                    <a:pt x="164" y="126"/>
                  </a:lnTo>
                  <a:lnTo>
                    <a:pt x="164" y="126"/>
                  </a:lnTo>
                  <a:lnTo>
                    <a:pt x="164" y="124"/>
                  </a:lnTo>
                  <a:lnTo>
                    <a:pt x="162" y="126"/>
                  </a:lnTo>
                  <a:lnTo>
                    <a:pt x="164" y="126"/>
                  </a:lnTo>
                  <a:lnTo>
                    <a:pt x="164" y="128"/>
                  </a:lnTo>
                  <a:lnTo>
                    <a:pt x="164" y="128"/>
                  </a:lnTo>
                  <a:lnTo>
                    <a:pt x="166" y="128"/>
                  </a:lnTo>
                  <a:lnTo>
                    <a:pt x="168" y="128"/>
                  </a:lnTo>
                  <a:lnTo>
                    <a:pt x="168" y="130"/>
                  </a:lnTo>
                  <a:lnTo>
                    <a:pt x="166" y="130"/>
                  </a:lnTo>
                  <a:lnTo>
                    <a:pt x="164" y="130"/>
                  </a:lnTo>
                  <a:lnTo>
                    <a:pt x="164" y="130"/>
                  </a:lnTo>
                  <a:lnTo>
                    <a:pt x="162" y="130"/>
                  </a:lnTo>
                  <a:lnTo>
                    <a:pt x="162" y="132"/>
                  </a:lnTo>
                  <a:lnTo>
                    <a:pt x="164" y="132"/>
                  </a:lnTo>
                  <a:lnTo>
                    <a:pt x="164" y="134"/>
                  </a:lnTo>
                  <a:lnTo>
                    <a:pt x="164" y="132"/>
                  </a:lnTo>
                  <a:lnTo>
                    <a:pt x="164" y="134"/>
                  </a:lnTo>
                  <a:lnTo>
                    <a:pt x="164" y="136"/>
                  </a:lnTo>
                  <a:lnTo>
                    <a:pt x="164" y="138"/>
                  </a:lnTo>
                  <a:lnTo>
                    <a:pt x="164" y="138"/>
                  </a:lnTo>
                  <a:lnTo>
                    <a:pt x="162" y="138"/>
                  </a:lnTo>
                  <a:lnTo>
                    <a:pt x="160" y="138"/>
                  </a:lnTo>
                  <a:lnTo>
                    <a:pt x="162" y="138"/>
                  </a:lnTo>
                  <a:lnTo>
                    <a:pt x="162" y="140"/>
                  </a:lnTo>
                  <a:lnTo>
                    <a:pt x="160" y="140"/>
                  </a:lnTo>
                  <a:lnTo>
                    <a:pt x="160" y="138"/>
                  </a:lnTo>
                  <a:lnTo>
                    <a:pt x="158" y="138"/>
                  </a:lnTo>
                  <a:lnTo>
                    <a:pt x="158" y="140"/>
                  </a:lnTo>
                  <a:lnTo>
                    <a:pt x="156" y="140"/>
                  </a:lnTo>
                  <a:lnTo>
                    <a:pt x="156" y="142"/>
                  </a:lnTo>
                  <a:lnTo>
                    <a:pt x="158" y="142"/>
                  </a:lnTo>
                  <a:lnTo>
                    <a:pt x="160" y="142"/>
                  </a:lnTo>
                  <a:lnTo>
                    <a:pt x="160" y="142"/>
                  </a:lnTo>
                  <a:lnTo>
                    <a:pt x="158" y="142"/>
                  </a:lnTo>
                  <a:lnTo>
                    <a:pt x="158" y="144"/>
                  </a:lnTo>
                  <a:lnTo>
                    <a:pt x="156" y="144"/>
                  </a:lnTo>
                  <a:lnTo>
                    <a:pt x="156" y="146"/>
                  </a:lnTo>
                  <a:lnTo>
                    <a:pt x="158" y="146"/>
                  </a:lnTo>
                  <a:lnTo>
                    <a:pt x="158" y="148"/>
                  </a:lnTo>
                  <a:lnTo>
                    <a:pt x="160" y="148"/>
                  </a:lnTo>
                  <a:lnTo>
                    <a:pt x="160" y="150"/>
                  </a:lnTo>
                  <a:lnTo>
                    <a:pt x="158" y="150"/>
                  </a:lnTo>
                  <a:lnTo>
                    <a:pt x="156" y="150"/>
                  </a:lnTo>
                  <a:lnTo>
                    <a:pt x="154" y="150"/>
                  </a:lnTo>
                  <a:lnTo>
                    <a:pt x="154" y="152"/>
                  </a:lnTo>
                  <a:lnTo>
                    <a:pt x="154" y="154"/>
                  </a:lnTo>
                  <a:lnTo>
                    <a:pt x="156" y="154"/>
                  </a:lnTo>
                  <a:lnTo>
                    <a:pt x="156" y="152"/>
                  </a:lnTo>
                  <a:lnTo>
                    <a:pt x="158" y="152"/>
                  </a:lnTo>
                  <a:lnTo>
                    <a:pt x="158" y="154"/>
                  </a:lnTo>
                  <a:lnTo>
                    <a:pt x="160" y="154"/>
                  </a:lnTo>
                  <a:lnTo>
                    <a:pt x="158" y="154"/>
                  </a:lnTo>
                  <a:lnTo>
                    <a:pt x="158" y="156"/>
                  </a:lnTo>
                  <a:lnTo>
                    <a:pt x="156" y="156"/>
                  </a:lnTo>
                  <a:lnTo>
                    <a:pt x="154" y="156"/>
                  </a:lnTo>
                  <a:lnTo>
                    <a:pt x="154" y="154"/>
                  </a:lnTo>
                  <a:lnTo>
                    <a:pt x="152" y="154"/>
                  </a:lnTo>
                  <a:lnTo>
                    <a:pt x="150" y="154"/>
                  </a:lnTo>
                  <a:lnTo>
                    <a:pt x="150" y="156"/>
                  </a:lnTo>
                  <a:lnTo>
                    <a:pt x="152" y="156"/>
                  </a:lnTo>
                  <a:lnTo>
                    <a:pt x="152" y="158"/>
                  </a:lnTo>
                  <a:lnTo>
                    <a:pt x="154" y="158"/>
                  </a:lnTo>
                  <a:lnTo>
                    <a:pt x="154" y="160"/>
                  </a:lnTo>
                  <a:lnTo>
                    <a:pt x="152" y="160"/>
                  </a:lnTo>
                  <a:lnTo>
                    <a:pt x="152" y="162"/>
                  </a:lnTo>
                  <a:lnTo>
                    <a:pt x="150" y="162"/>
                  </a:lnTo>
                  <a:lnTo>
                    <a:pt x="150" y="164"/>
                  </a:lnTo>
                  <a:lnTo>
                    <a:pt x="152" y="164"/>
                  </a:lnTo>
                  <a:lnTo>
                    <a:pt x="152" y="166"/>
                  </a:lnTo>
                  <a:lnTo>
                    <a:pt x="150" y="166"/>
                  </a:lnTo>
                  <a:lnTo>
                    <a:pt x="150" y="168"/>
                  </a:lnTo>
                  <a:lnTo>
                    <a:pt x="150" y="170"/>
                  </a:lnTo>
                  <a:lnTo>
                    <a:pt x="150" y="168"/>
                  </a:lnTo>
                  <a:lnTo>
                    <a:pt x="152" y="168"/>
                  </a:lnTo>
                  <a:lnTo>
                    <a:pt x="152" y="166"/>
                  </a:lnTo>
                  <a:lnTo>
                    <a:pt x="154" y="166"/>
                  </a:lnTo>
                  <a:lnTo>
                    <a:pt x="154" y="168"/>
                  </a:lnTo>
                  <a:lnTo>
                    <a:pt x="154" y="170"/>
                  </a:lnTo>
                  <a:lnTo>
                    <a:pt x="152" y="170"/>
                  </a:lnTo>
                  <a:lnTo>
                    <a:pt x="150" y="170"/>
                  </a:lnTo>
                  <a:lnTo>
                    <a:pt x="150" y="172"/>
                  </a:lnTo>
                  <a:lnTo>
                    <a:pt x="152" y="172"/>
                  </a:lnTo>
                  <a:lnTo>
                    <a:pt x="154" y="172"/>
                  </a:lnTo>
                  <a:lnTo>
                    <a:pt x="156" y="172"/>
                  </a:lnTo>
                  <a:lnTo>
                    <a:pt x="156" y="170"/>
                  </a:lnTo>
                  <a:lnTo>
                    <a:pt x="156" y="168"/>
                  </a:lnTo>
                  <a:lnTo>
                    <a:pt x="158" y="168"/>
                  </a:lnTo>
                  <a:lnTo>
                    <a:pt x="158" y="170"/>
                  </a:lnTo>
                  <a:lnTo>
                    <a:pt x="156" y="170"/>
                  </a:lnTo>
                  <a:lnTo>
                    <a:pt x="156" y="172"/>
                  </a:lnTo>
                  <a:lnTo>
                    <a:pt x="154" y="172"/>
                  </a:lnTo>
                  <a:lnTo>
                    <a:pt x="154" y="174"/>
                  </a:lnTo>
                  <a:lnTo>
                    <a:pt x="154" y="176"/>
                  </a:lnTo>
                  <a:lnTo>
                    <a:pt x="154" y="178"/>
                  </a:lnTo>
                  <a:lnTo>
                    <a:pt x="156" y="178"/>
                  </a:lnTo>
                  <a:lnTo>
                    <a:pt x="156" y="180"/>
                  </a:lnTo>
                  <a:lnTo>
                    <a:pt x="156" y="178"/>
                  </a:lnTo>
                  <a:lnTo>
                    <a:pt x="158" y="178"/>
                  </a:lnTo>
                  <a:lnTo>
                    <a:pt x="158" y="180"/>
                  </a:lnTo>
                  <a:lnTo>
                    <a:pt x="156" y="180"/>
                  </a:lnTo>
                  <a:lnTo>
                    <a:pt x="156" y="182"/>
                  </a:lnTo>
                  <a:lnTo>
                    <a:pt x="156" y="184"/>
                  </a:lnTo>
                  <a:lnTo>
                    <a:pt x="156" y="186"/>
                  </a:lnTo>
                  <a:lnTo>
                    <a:pt x="154" y="186"/>
                  </a:lnTo>
                  <a:lnTo>
                    <a:pt x="152" y="186"/>
                  </a:lnTo>
                  <a:lnTo>
                    <a:pt x="152" y="188"/>
                  </a:lnTo>
                  <a:lnTo>
                    <a:pt x="154" y="188"/>
                  </a:lnTo>
                  <a:lnTo>
                    <a:pt x="154" y="190"/>
                  </a:lnTo>
                  <a:lnTo>
                    <a:pt x="156" y="190"/>
                  </a:lnTo>
                  <a:lnTo>
                    <a:pt x="154" y="190"/>
                  </a:lnTo>
                  <a:lnTo>
                    <a:pt x="152" y="192"/>
                  </a:lnTo>
                  <a:lnTo>
                    <a:pt x="150" y="192"/>
                  </a:lnTo>
                  <a:lnTo>
                    <a:pt x="148" y="192"/>
                  </a:lnTo>
                  <a:lnTo>
                    <a:pt x="146" y="192"/>
                  </a:lnTo>
                  <a:lnTo>
                    <a:pt x="144" y="192"/>
                  </a:lnTo>
                  <a:lnTo>
                    <a:pt x="142" y="192"/>
                  </a:lnTo>
                  <a:lnTo>
                    <a:pt x="140" y="192"/>
                  </a:lnTo>
                  <a:lnTo>
                    <a:pt x="138" y="192"/>
                  </a:lnTo>
                  <a:lnTo>
                    <a:pt x="136" y="192"/>
                  </a:lnTo>
                  <a:lnTo>
                    <a:pt x="134" y="192"/>
                  </a:lnTo>
                  <a:lnTo>
                    <a:pt x="132" y="192"/>
                  </a:lnTo>
                  <a:lnTo>
                    <a:pt x="130" y="192"/>
                  </a:lnTo>
                  <a:lnTo>
                    <a:pt x="128" y="192"/>
                  </a:lnTo>
                  <a:lnTo>
                    <a:pt x="126" y="192"/>
                  </a:lnTo>
                  <a:lnTo>
                    <a:pt x="124" y="192"/>
                  </a:lnTo>
                  <a:lnTo>
                    <a:pt x="122" y="192"/>
                  </a:lnTo>
                  <a:lnTo>
                    <a:pt x="120" y="192"/>
                  </a:lnTo>
                  <a:lnTo>
                    <a:pt x="118" y="192"/>
                  </a:lnTo>
                  <a:lnTo>
                    <a:pt x="116" y="192"/>
                  </a:lnTo>
                  <a:lnTo>
                    <a:pt x="116" y="192"/>
                  </a:lnTo>
                  <a:lnTo>
                    <a:pt x="114" y="192"/>
                  </a:lnTo>
                  <a:lnTo>
                    <a:pt x="112" y="192"/>
                  </a:lnTo>
                  <a:lnTo>
                    <a:pt x="110" y="192"/>
                  </a:lnTo>
                  <a:lnTo>
                    <a:pt x="108" y="192"/>
                  </a:lnTo>
                  <a:lnTo>
                    <a:pt x="106" y="192"/>
                  </a:lnTo>
                  <a:lnTo>
                    <a:pt x="104" y="192"/>
                  </a:lnTo>
                  <a:lnTo>
                    <a:pt x="102" y="192"/>
                  </a:lnTo>
                  <a:lnTo>
                    <a:pt x="100" y="192"/>
                  </a:lnTo>
                  <a:lnTo>
                    <a:pt x="98" y="192"/>
                  </a:lnTo>
                  <a:lnTo>
                    <a:pt x="96" y="192"/>
                  </a:lnTo>
                  <a:lnTo>
                    <a:pt x="94" y="192"/>
                  </a:lnTo>
                  <a:lnTo>
                    <a:pt x="92" y="192"/>
                  </a:lnTo>
                  <a:lnTo>
                    <a:pt x="90" y="192"/>
                  </a:lnTo>
                  <a:lnTo>
                    <a:pt x="88" y="192"/>
                  </a:lnTo>
                  <a:lnTo>
                    <a:pt x="86" y="192"/>
                  </a:lnTo>
                  <a:lnTo>
                    <a:pt x="84" y="192"/>
                  </a:lnTo>
                  <a:lnTo>
                    <a:pt x="84" y="190"/>
                  </a:lnTo>
                  <a:lnTo>
                    <a:pt x="82" y="190"/>
                  </a:lnTo>
                  <a:lnTo>
                    <a:pt x="80" y="190"/>
                  </a:lnTo>
                  <a:lnTo>
                    <a:pt x="78" y="190"/>
                  </a:lnTo>
                  <a:lnTo>
                    <a:pt x="76" y="190"/>
                  </a:lnTo>
                  <a:lnTo>
                    <a:pt x="74" y="190"/>
                  </a:lnTo>
                  <a:lnTo>
                    <a:pt x="72" y="190"/>
                  </a:lnTo>
                  <a:lnTo>
                    <a:pt x="70" y="190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6" y="190"/>
                  </a:lnTo>
                  <a:lnTo>
                    <a:pt x="64" y="190"/>
                  </a:lnTo>
                  <a:lnTo>
                    <a:pt x="62" y="190"/>
                  </a:lnTo>
                  <a:lnTo>
                    <a:pt x="60" y="190"/>
                  </a:lnTo>
                  <a:lnTo>
                    <a:pt x="58" y="190"/>
                  </a:lnTo>
                  <a:lnTo>
                    <a:pt x="56" y="190"/>
                  </a:lnTo>
                  <a:lnTo>
                    <a:pt x="54" y="190"/>
                  </a:lnTo>
                  <a:lnTo>
                    <a:pt x="52" y="190"/>
                  </a:lnTo>
                  <a:lnTo>
                    <a:pt x="48" y="190"/>
                  </a:lnTo>
                  <a:lnTo>
                    <a:pt x="46" y="190"/>
                  </a:lnTo>
                  <a:lnTo>
                    <a:pt x="44" y="190"/>
                  </a:lnTo>
                  <a:lnTo>
                    <a:pt x="42" y="190"/>
                  </a:lnTo>
                  <a:lnTo>
                    <a:pt x="40" y="190"/>
                  </a:lnTo>
                  <a:lnTo>
                    <a:pt x="38" y="190"/>
                  </a:lnTo>
                  <a:lnTo>
                    <a:pt x="36" y="190"/>
                  </a:lnTo>
                  <a:lnTo>
                    <a:pt x="34" y="190"/>
                  </a:lnTo>
                  <a:lnTo>
                    <a:pt x="32" y="190"/>
                  </a:lnTo>
                  <a:lnTo>
                    <a:pt x="30" y="190"/>
                  </a:lnTo>
                  <a:lnTo>
                    <a:pt x="28" y="190"/>
                  </a:lnTo>
                  <a:lnTo>
                    <a:pt x="26" y="190"/>
                  </a:lnTo>
                  <a:lnTo>
                    <a:pt x="20" y="190"/>
                  </a:lnTo>
                  <a:lnTo>
                    <a:pt x="18" y="190"/>
                  </a:lnTo>
                  <a:lnTo>
                    <a:pt x="18" y="188"/>
                  </a:lnTo>
                  <a:lnTo>
                    <a:pt x="18" y="186"/>
                  </a:lnTo>
                  <a:lnTo>
                    <a:pt x="18" y="184"/>
                  </a:lnTo>
                  <a:lnTo>
                    <a:pt x="18" y="182"/>
                  </a:lnTo>
                  <a:lnTo>
                    <a:pt x="18" y="180"/>
                  </a:lnTo>
                  <a:lnTo>
                    <a:pt x="18" y="178"/>
                  </a:lnTo>
                  <a:lnTo>
                    <a:pt x="18" y="176"/>
                  </a:lnTo>
                  <a:lnTo>
                    <a:pt x="18" y="174"/>
                  </a:lnTo>
                  <a:lnTo>
                    <a:pt x="18" y="172"/>
                  </a:lnTo>
                  <a:lnTo>
                    <a:pt x="18" y="170"/>
                  </a:lnTo>
                  <a:lnTo>
                    <a:pt x="18" y="168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8" y="162"/>
                  </a:lnTo>
                  <a:lnTo>
                    <a:pt x="18" y="160"/>
                  </a:lnTo>
                  <a:lnTo>
                    <a:pt x="18" y="160"/>
                  </a:lnTo>
                  <a:lnTo>
                    <a:pt x="16" y="160"/>
                  </a:lnTo>
                  <a:lnTo>
                    <a:pt x="16" y="158"/>
                  </a:lnTo>
                  <a:lnTo>
                    <a:pt x="16" y="160"/>
                  </a:lnTo>
                  <a:lnTo>
                    <a:pt x="16" y="158"/>
                  </a:lnTo>
                  <a:lnTo>
                    <a:pt x="14" y="158"/>
                  </a:lnTo>
                  <a:lnTo>
                    <a:pt x="12" y="158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4" y="158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2" y="158"/>
                  </a:lnTo>
                  <a:lnTo>
                    <a:pt x="10" y="158"/>
                  </a:lnTo>
                  <a:lnTo>
                    <a:pt x="10" y="160"/>
                  </a:lnTo>
                  <a:lnTo>
                    <a:pt x="10" y="158"/>
                  </a:lnTo>
                  <a:lnTo>
                    <a:pt x="8" y="158"/>
                  </a:lnTo>
                  <a:lnTo>
                    <a:pt x="8" y="160"/>
                  </a:lnTo>
                  <a:lnTo>
                    <a:pt x="6" y="160"/>
                  </a:lnTo>
                  <a:lnTo>
                    <a:pt x="4" y="160"/>
                  </a:lnTo>
                  <a:lnTo>
                    <a:pt x="6" y="158"/>
                  </a:lnTo>
                  <a:lnTo>
                    <a:pt x="4" y="158"/>
                  </a:lnTo>
                  <a:lnTo>
                    <a:pt x="4" y="160"/>
                  </a:lnTo>
                  <a:lnTo>
                    <a:pt x="4" y="158"/>
                  </a:lnTo>
                  <a:lnTo>
                    <a:pt x="2" y="158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2" y="156"/>
                  </a:lnTo>
                  <a:lnTo>
                    <a:pt x="2" y="154"/>
                  </a:lnTo>
                  <a:lnTo>
                    <a:pt x="2" y="156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2" y="138"/>
                  </a:lnTo>
                  <a:lnTo>
                    <a:pt x="2" y="136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4" y="104"/>
                  </a:lnTo>
                  <a:lnTo>
                    <a:pt x="4" y="102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30" y="2"/>
                  </a:lnTo>
                  <a:close/>
                  <a:moveTo>
                    <a:pt x="18" y="158"/>
                  </a:moveTo>
                  <a:lnTo>
                    <a:pt x="18" y="160"/>
                  </a:lnTo>
                  <a:lnTo>
                    <a:pt x="18" y="15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1808">
              <a:extLst>
                <a:ext uri="{FF2B5EF4-FFF2-40B4-BE49-F238E27FC236}">
                  <a16:creationId xmlns:a16="http://schemas.microsoft.com/office/drawing/2014/main" id="{65FC7AB3-F0F1-8A54-E447-10EB20B45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2279651"/>
              <a:ext cx="406400" cy="652463"/>
            </a:xfrm>
            <a:custGeom>
              <a:avLst/>
              <a:gdLst>
                <a:gd name="T0" fmla="*/ 162 w 256"/>
                <a:gd name="T1" fmla="*/ 28 h 411"/>
                <a:gd name="T2" fmla="*/ 154 w 256"/>
                <a:gd name="T3" fmla="*/ 50 h 411"/>
                <a:gd name="T4" fmla="*/ 152 w 256"/>
                <a:gd name="T5" fmla="*/ 70 h 411"/>
                <a:gd name="T6" fmla="*/ 152 w 256"/>
                <a:gd name="T7" fmla="*/ 84 h 411"/>
                <a:gd name="T8" fmla="*/ 150 w 256"/>
                <a:gd name="T9" fmla="*/ 90 h 411"/>
                <a:gd name="T10" fmla="*/ 160 w 256"/>
                <a:gd name="T11" fmla="*/ 106 h 411"/>
                <a:gd name="T12" fmla="*/ 164 w 256"/>
                <a:gd name="T13" fmla="*/ 120 h 411"/>
                <a:gd name="T14" fmla="*/ 168 w 256"/>
                <a:gd name="T15" fmla="*/ 134 h 411"/>
                <a:gd name="T16" fmla="*/ 178 w 256"/>
                <a:gd name="T17" fmla="*/ 142 h 411"/>
                <a:gd name="T18" fmla="*/ 176 w 256"/>
                <a:gd name="T19" fmla="*/ 152 h 411"/>
                <a:gd name="T20" fmla="*/ 166 w 256"/>
                <a:gd name="T21" fmla="*/ 168 h 411"/>
                <a:gd name="T22" fmla="*/ 166 w 256"/>
                <a:gd name="T23" fmla="*/ 178 h 411"/>
                <a:gd name="T24" fmla="*/ 154 w 256"/>
                <a:gd name="T25" fmla="*/ 190 h 411"/>
                <a:gd name="T26" fmla="*/ 160 w 256"/>
                <a:gd name="T27" fmla="*/ 200 h 411"/>
                <a:gd name="T28" fmla="*/ 168 w 256"/>
                <a:gd name="T29" fmla="*/ 198 h 411"/>
                <a:gd name="T30" fmla="*/ 178 w 256"/>
                <a:gd name="T31" fmla="*/ 204 h 411"/>
                <a:gd name="T32" fmla="*/ 178 w 256"/>
                <a:gd name="T33" fmla="*/ 212 h 411"/>
                <a:gd name="T34" fmla="*/ 178 w 256"/>
                <a:gd name="T35" fmla="*/ 226 h 411"/>
                <a:gd name="T36" fmla="*/ 178 w 256"/>
                <a:gd name="T37" fmla="*/ 240 h 411"/>
                <a:gd name="T38" fmla="*/ 188 w 256"/>
                <a:gd name="T39" fmla="*/ 256 h 411"/>
                <a:gd name="T40" fmla="*/ 188 w 256"/>
                <a:gd name="T41" fmla="*/ 270 h 411"/>
                <a:gd name="T42" fmla="*/ 202 w 256"/>
                <a:gd name="T43" fmla="*/ 270 h 411"/>
                <a:gd name="T44" fmla="*/ 214 w 256"/>
                <a:gd name="T45" fmla="*/ 272 h 411"/>
                <a:gd name="T46" fmla="*/ 224 w 256"/>
                <a:gd name="T47" fmla="*/ 274 h 411"/>
                <a:gd name="T48" fmla="*/ 238 w 256"/>
                <a:gd name="T49" fmla="*/ 280 h 411"/>
                <a:gd name="T50" fmla="*/ 246 w 256"/>
                <a:gd name="T51" fmla="*/ 272 h 411"/>
                <a:gd name="T52" fmla="*/ 254 w 256"/>
                <a:gd name="T53" fmla="*/ 282 h 411"/>
                <a:gd name="T54" fmla="*/ 250 w 256"/>
                <a:gd name="T55" fmla="*/ 306 h 411"/>
                <a:gd name="T56" fmla="*/ 244 w 256"/>
                <a:gd name="T57" fmla="*/ 328 h 411"/>
                <a:gd name="T58" fmla="*/ 236 w 256"/>
                <a:gd name="T59" fmla="*/ 356 h 411"/>
                <a:gd name="T60" fmla="*/ 228 w 256"/>
                <a:gd name="T61" fmla="*/ 379 h 411"/>
                <a:gd name="T62" fmla="*/ 222 w 256"/>
                <a:gd name="T63" fmla="*/ 403 h 411"/>
                <a:gd name="T64" fmla="*/ 204 w 256"/>
                <a:gd name="T65" fmla="*/ 407 h 411"/>
                <a:gd name="T66" fmla="*/ 182 w 256"/>
                <a:gd name="T67" fmla="*/ 399 h 411"/>
                <a:gd name="T68" fmla="*/ 160 w 256"/>
                <a:gd name="T69" fmla="*/ 391 h 411"/>
                <a:gd name="T70" fmla="*/ 140 w 256"/>
                <a:gd name="T71" fmla="*/ 385 h 411"/>
                <a:gd name="T72" fmla="*/ 122 w 256"/>
                <a:gd name="T73" fmla="*/ 379 h 411"/>
                <a:gd name="T74" fmla="*/ 98 w 256"/>
                <a:gd name="T75" fmla="*/ 370 h 411"/>
                <a:gd name="T76" fmla="*/ 80 w 256"/>
                <a:gd name="T77" fmla="*/ 364 h 411"/>
                <a:gd name="T78" fmla="*/ 58 w 256"/>
                <a:gd name="T79" fmla="*/ 354 h 411"/>
                <a:gd name="T80" fmla="*/ 36 w 256"/>
                <a:gd name="T81" fmla="*/ 346 h 411"/>
                <a:gd name="T82" fmla="*/ 18 w 256"/>
                <a:gd name="T83" fmla="*/ 338 h 411"/>
                <a:gd name="T84" fmla="*/ 0 w 256"/>
                <a:gd name="T85" fmla="*/ 330 h 411"/>
                <a:gd name="T86" fmla="*/ 10 w 256"/>
                <a:gd name="T87" fmla="*/ 308 h 411"/>
                <a:gd name="T88" fmla="*/ 22 w 256"/>
                <a:gd name="T89" fmla="*/ 282 h 411"/>
                <a:gd name="T90" fmla="*/ 32 w 256"/>
                <a:gd name="T91" fmla="*/ 252 h 411"/>
                <a:gd name="T92" fmla="*/ 44 w 256"/>
                <a:gd name="T93" fmla="*/ 236 h 411"/>
                <a:gd name="T94" fmla="*/ 44 w 256"/>
                <a:gd name="T95" fmla="*/ 226 h 411"/>
                <a:gd name="T96" fmla="*/ 42 w 256"/>
                <a:gd name="T97" fmla="*/ 210 h 411"/>
                <a:gd name="T98" fmla="*/ 58 w 256"/>
                <a:gd name="T99" fmla="*/ 200 h 411"/>
                <a:gd name="T100" fmla="*/ 68 w 256"/>
                <a:gd name="T101" fmla="*/ 188 h 411"/>
                <a:gd name="T102" fmla="*/ 80 w 256"/>
                <a:gd name="T103" fmla="*/ 176 h 411"/>
                <a:gd name="T104" fmla="*/ 90 w 256"/>
                <a:gd name="T105" fmla="*/ 162 h 411"/>
                <a:gd name="T106" fmla="*/ 82 w 256"/>
                <a:gd name="T107" fmla="*/ 142 h 411"/>
                <a:gd name="T108" fmla="*/ 86 w 256"/>
                <a:gd name="T109" fmla="*/ 126 h 411"/>
                <a:gd name="T110" fmla="*/ 94 w 256"/>
                <a:gd name="T111" fmla="*/ 104 h 411"/>
                <a:gd name="T112" fmla="*/ 104 w 256"/>
                <a:gd name="T113" fmla="*/ 82 h 411"/>
                <a:gd name="T114" fmla="*/ 114 w 256"/>
                <a:gd name="T115" fmla="*/ 60 h 411"/>
                <a:gd name="T116" fmla="*/ 122 w 256"/>
                <a:gd name="T117" fmla="*/ 40 h 411"/>
                <a:gd name="T118" fmla="*/ 128 w 256"/>
                <a:gd name="T119" fmla="*/ 22 h 411"/>
                <a:gd name="T120" fmla="*/ 136 w 256"/>
                <a:gd name="T121" fmla="*/ 2 h 411"/>
                <a:gd name="T122" fmla="*/ 160 w 256"/>
                <a:gd name="T123" fmla="*/ 8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6" h="411">
                  <a:moveTo>
                    <a:pt x="168" y="12"/>
                  </a:moveTo>
                  <a:lnTo>
                    <a:pt x="170" y="12"/>
                  </a:lnTo>
                  <a:lnTo>
                    <a:pt x="168" y="14"/>
                  </a:lnTo>
                  <a:lnTo>
                    <a:pt x="168" y="16"/>
                  </a:lnTo>
                  <a:lnTo>
                    <a:pt x="168" y="18"/>
                  </a:lnTo>
                  <a:lnTo>
                    <a:pt x="166" y="18"/>
                  </a:lnTo>
                  <a:lnTo>
                    <a:pt x="166" y="20"/>
                  </a:lnTo>
                  <a:lnTo>
                    <a:pt x="166" y="22"/>
                  </a:lnTo>
                  <a:lnTo>
                    <a:pt x="164" y="22"/>
                  </a:lnTo>
                  <a:lnTo>
                    <a:pt x="164" y="24"/>
                  </a:lnTo>
                  <a:lnTo>
                    <a:pt x="164" y="26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62" y="30"/>
                  </a:lnTo>
                  <a:lnTo>
                    <a:pt x="162" y="32"/>
                  </a:lnTo>
                  <a:lnTo>
                    <a:pt x="160" y="34"/>
                  </a:lnTo>
                  <a:lnTo>
                    <a:pt x="160" y="36"/>
                  </a:lnTo>
                  <a:lnTo>
                    <a:pt x="158" y="38"/>
                  </a:lnTo>
                  <a:lnTo>
                    <a:pt x="158" y="40"/>
                  </a:lnTo>
                  <a:lnTo>
                    <a:pt x="158" y="42"/>
                  </a:lnTo>
                  <a:lnTo>
                    <a:pt x="156" y="42"/>
                  </a:lnTo>
                  <a:lnTo>
                    <a:pt x="156" y="44"/>
                  </a:lnTo>
                  <a:lnTo>
                    <a:pt x="156" y="46"/>
                  </a:lnTo>
                  <a:lnTo>
                    <a:pt x="154" y="46"/>
                  </a:lnTo>
                  <a:lnTo>
                    <a:pt x="154" y="48"/>
                  </a:lnTo>
                  <a:lnTo>
                    <a:pt x="154" y="50"/>
                  </a:lnTo>
                  <a:lnTo>
                    <a:pt x="152" y="50"/>
                  </a:lnTo>
                  <a:lnTo>
                    <a:pt x="152" y="52"/>
                  </a:lnTo>
                  <a:lnTo>
                    <a:pt x="152" y="54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50" y="58"/>
                  </a:lnTo>
                  <a:lnTo>
                    <a:pt x="150" y="60"/>
                  </a:lnTo>
                  <a:lnTo>
                    <a:pt x="150" y="62"/>
                  </a:lnTo>
                  <a:lnTo>
                    <a:pt x="150" y="64"/>
                  </a:lnTo>
                  <a:lnTo>
                    <a:pt x="150" y="66"/>
                  </a:lnTo>
                  <a:lnTo>
                    <a:pt x="150" y="68"/>
                  </a:lnTo>
                  <a:lnTo>
                    <a:pt x="152" y="68"/>
                  </a:lnTo>
                  <a:lnTo>
                    <a:pt x="152" y="70"/>
                  </a:lnTo>
                  <a:lnTo>
                    <a:pt x="152" y="68"/>
                  </a:lnTo>
                  <a:lnTo>
                    <a:pt x="152" y="70"/>
                  </a:lnTo>
                  <a:lnTo>
                    <a:pt x="152" y="68"/>
                  </a:lnTo>
                  <a:lnTo>
                    <a:pt x="152" y="70"/>
                  </a:lnTo>
                  <a:lnTo>
                    <a:pt x="152" y="72"/>
                  </a:lnTo>
                  <a:lnTo>
                    <a:pt x="152" y="74"/>
                  </a:lnTo>
                  <a:lnTo>
                    <a:pt x="154" y="74"/>
                  </a:lnTo>
                  <a:lnTo>
                    <a:pt x="154" y="76"/>
                  </a:lnTo>
                  <a:lnTo>
                    <a:pt x="154" y="78"/>
                  </a:lnTo>
                  <a:lnTo>
                    <a:pt x="154" y="80"/>
                  </a:lnTo>
                  <a:lnTo>
                    <a:pt x="154" y="82"/>
                  </a:lnTo>
                  <a:lnTo>
                    <a:pt x="154" y="84"/>
                  </a:lnTo>
                  <a:lnTo>
                    <a:pt x="152" y="84"/>
                  </a:lnTo>
                  <a:lnTo>
                    <a:pt x="152" y="86"/>
                  </a:lnTo>
                  <a:lnTo>
                    <a:pt x="150" y="86"/>
                  </a:lnTo>
                  <a:lnTo>
                    <a:pt x="152" y="86"/>
                  </a:lnTo>
                  <a:lnTo>
                    <a:pt x="152" y="88"/>
                  </a:lnTo>
                  <a:lnTo>
                    <a:pt x="152" y="90"/>
                  </a:lnTo>
                  <a:lnTo>
                    <a:pt x="154" y="90"/>
                  </a:lnTo>
                  <a:lnTo>
                    <a:pt x="152" y="90"/>
                  </a:lnTo>
                  <a:lnTo>
                    <a:pt x="152" y="90"/>
                  </a:lnTo>
                  <a:lnTo>
                    <a:pt x="152" y="90"/>
                  </a:lnTo>
                  <a:lnTo>
                    <a:pt x="150" y="90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50" y="90"/>
                  </a:lnTo>
                  <a:lnTo>
                    <a:pt x="150" y="92"/>
                  </a:lnTo>
                  <a:lnTo>
                    <a:pt x="150" y="94"/>
                  </a:lnTo>
                  <a:lnTo>
                    <a:pt x="152" y="94"/>
                  </a:lnTo>
                  <a:lnTo>
                    <a:pt x="152" y="96"/>
                  </a:lnTo>
                  <a:lnTo>
                    <a:pt x="154" y="96"/>
                  </a:lnTo>
                  <a:lnTo>
                    <a:pt x="154" y="98"/>
                  </a:lnTo>
                  <a:lnTo>
                    <a:pt x="154" y="100"/>
                  </a:lnTo>
                  <a:lnTo>
                    <a:pt x="156" y="100"/>
                  </a:lnTo>
                  <a:lnTo>
                    <a:pt x="156" y="102"/>
                  </a:lnTo>
                  <a:lnTo>
                    <a:pt x="158" y="102"/>
                  </a:lnTo>
                  <a:lnTo>
                    <a:pt x="158" y="104"/>
                  </a:lnTo>
                  <a:lnTo>
                    <a:pt x="160" y="104"/>
                  </a:lnTo>
                  <a:lnTo>
                    <a:pt x="160" y="106"/>
                  </a:lnTo>
                  <a:lnTo>
                    <a:pt x="158" y="106"/>
                  </a:lnTo>
                  <a:lnTo>
                    <a:pt x="158" y="108"/>
                  </a:lnTo>
                  <a:lnTo>
                    <a:pt x="160" y="108"/>
                  </a:lnTo>
                  <a:lnTo>
                    <a:pt x="160" y="110"/>
                  </a:lnTo>
                  <a:lnTo>
                    <a:pt x="162" y="110"/>
                  </a:lnTo>
                  <a:lnTo>
                    <a:pt x="162" y="112"/>
                  </a:lnTo>
                  <a:lnTo>
                    <a:pt x="162" y="114"/>
                  </a:lnTo>
                  <a:lnTo>
                    <a:pt x="162" y="116"/>
                  </a:lnTo>
                  <a:lnTo>
                    <a:pt x="164" y="116"/>
                  </a:lnTo>
                  <a:lnTo>
                    <a:pt x="164" y="118"/>
                  </a:lnTo>
                  <a:lnTo>
                    <a:pt x="164" y="120"/>
                  </a:lnTo>
                  <a:lnTo>
                    <a:pt x="162" y="120"/>
                  </a:lnTo>
                  <a:lnTo>
                    <a:pt x="164" y="120"/>
                  </a:lnTo>
                  <a:lnTo>
                    <a:pt x="164" y="122"/>
                  </a:lnTo>
                  <a:lnTo>
                    <a:pt x="164" y="124"/>
                  </a:lnTo>
                  <a:lnTo>
                    <a:pt x="166" y="124"/>
                  </a:lnTo>
                  <a:lnTo>
                    <a:pt x="166" y="126"/>
                  </a:lnTo>
                  <a:lnTo>
                    <a:pt x="166" y="128"/>
                  </a:lnTo>
                  <a:lnTo>
                    <a:pt x="164" y="128"/>
                  </a:lnTo>
                  <a:lnTo>
                    <a:pt x="166" y="128"/>
                  </a:lnTo>
                  <a:lnTo>
                    <a:pt x="164" y="128"/>
                  </a:lnTo>
                  <a:lnTo>
                    <a:pt x="164" y="130"/>
                  </a:lnTo>
                  <a:lnTo>
                    <a:pt x="166" y="130"/>
                  </a:lnTo>
                  <a:lnTo>
                    <a:pt x="16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36"/>
                  </a:lnTo>
                  <a:lnTo>
                    <a:pt x="168" y="138"/>
                  </a:lnTo>
                  <a:lnTo>
                    <a:pt x="170" y="138"/>
                  </a:lnTo>
                  <a:lnTo>
                    <a:pt x="172" y="138"/>
                  </a:lnTo>
                  <a:lnTo>
                    <a:pt x="172" y="138"/>
                  </a:lnTo>
                  <a:lnTo>
                    <a:pt x="172" y="140"/>
                  </a:lnTo>
                  <a:lnTo>
                    <a:pt x="172" y="142"/>
                  </a:lnTo>
                  <a:lnTo>
                    <a:pt x="174" y="142"/>
                  </a:lnTo>
                  <a:lnTo>
                    <a:pt x="176" y="142"/>
                  </a:lnTo>
                  <a:lnTo>
                    <a:pt x="176" y="144"/>
                  </a:lnTo>
                  <a:lnTo>
                    <a:pt x="176" y="144"/>
                  </a:lnTo>
                  <a:lnTo>
                    <a:pt x="176" y="142"/>
                  </a:lnTo>
                  <a:lnTo>
                    <a:pt x="178" y="142"/>
                  </a:lnTo>
                  <a:lnTo>
                    <a:pt x="180" y="142"/>
                  </a:lnTo>
                  <a:lnTo>
                    <a:pt x="180" y="144"/>
                  </a:lnTo>
                  <a:lnTo>
                    <a:pt x="180" y="146"/>
                  </a:lnTo>
                  <a:lnTo>
                    <a:pt x="178" y="146"/>
                  </a:lnTo>
                  <a:lnTo>
                    <a:pt x="178" y="148"/>
                  </a:lnTo>
                  <a:lnTo>
                    <a:pt x="178" y="150"/>
                  </a:lnTo>
                  <a:lnTo>
                    <a:pt x="176" y="150"/>
                  </a:lnTo>
                  <a:lnTo>
                    <a:pt x="176" y="152"/>
                  </a:lnTo>
                  <a:lnTo>
                    <a:pt x="176" y="150"/>
                  </a:lnTo>
                  <a:lnTo>
                    <a:pt x="176" y="152"/>
                  </a:lnTo>
                  <a:lnTo>
                    <a:pt x="176" y="150"/>
                  </a:lnTo>
                  <a:lnTo>
                    <a:pt x="176" y="150"/>
                  </a:lnTo>
                  <a:lnTo>
                    <a:pt x="176" y="152"/>
                  </a:lnTo>
                  <a:lnTo>
                    <a:pt x="176" y="154"/>
                  </a:lnTo>
                  <a:lnTo>
                    <a:pt x="176" y="156"/>
                  </a:lnTo>
                  <a:lnTo>
                    <a:pt x="174" y="156"/>
                  </a:lnTo>
                  <a:lnTo>
                    <a:pt x="174" y="158"/>
                  </a:lnTo>
                  <a:lnTo>
                    <a:pt x="172" y="158"/>
                  </a:lnTo>
                  <a:lnTo>
                    <a:pt x="172" y="160"/>
                  </a:lnTo>
                  <a:lnTo>
                    <a:pt x="172" y="162"/>
                  </a:lnTo>
                  <a:lnTo>
                    <a:pt x="170" y="162"/>
                  </a:lnTo>
                  <a:lnTo>
                    <a:pt x="170" y="164"/>
                  </a:lnTo>
                  <a:lnTo>
                    <a:pt x="170" y="166"/>
                  </a:lnTo>
                  <a:lnTo>
                    <a:pt x="168" y="166"/>
                  </a:lnTo>
                  <a:lnTo>
                    <a:pt x="166" y="166"/>
                  </a:lnTo>
                  <a:lnTo>
                    <a:pt x="166" y="168"/>
                  </a:lnTo>
                  <a:lnTo>
                    <a:pt x="166" y="170"/>
                  </a:lnTo>
                  <a:lnTo>
                    <a:pt x="166" y="172"/>
                  </a:lnTo>
                  <a:lnTo>
                    <a:pt x="166" y="170"/>
                  </a:lnTo>
                  <a:lnTo>
                    <a:pt x="166" y="172"/>
                  </a:lnTo>
                  <a:lnTo>
                    <a:pt x="164" y="172"/>
                  </a:lnTo>
                  <a:lnTo>
                    <a:pt x="164" y="174"/>
                  </a:lnTo>
                  <a:lnTo>
                    <a:pt x="166" y="174"/>
                  </a:lnTo>
                  <a:lnTo>
                    <a:pt x="164" y="174"/>
                  </a:lnTo>
                  <a:lnTo>
                    <a:pt x="164" y="176"/>
                  </a:lnTo>
                  <a:lnTo>
                    <a:pt x="166" y="176"/>
                  </a:lnTo>
                  <a:lnTo>
                    <a:pt x="166" y="178"/>
                  </a:lnTo>
                  <a:lnTo>
                    <a:pt x="164" y="178"/>
                  </a:lnTo>
                  <a:lnTo>
                    <a:pt x="166" y="178"/>
                  </a:lnTo>
                  <a:lnTo>
                    <a:pt x="166" y="180"/>
                  </a:lnTo>
                  <a:lnTo>
                    <a:pt x="166" y="182"/>
                  </a:lnTo>
                  <a:lnTo>
                    <a:pt x="164" y="182"/>
                  </a:lnTo>
                  <a:lnTo>
                    <a:pt x="162" y="182"/>
                  </a:lnTo>
                  <a:lnTo>
                    <a:pt x="160" y="182"/>
                  </a:lnTo>
                  <a:lnTo>
                    <a:pt x="160" y="184"/>
                  </a:lnTo>
                  <a:lnTo>
                    <a:pt x="158" y="184"/>
                  </a:lnTo>
                  <a:lnTo>
                    <a:pt x="158" y="186"/>
                  </a:lnTo>
                  <a:lnTo>
                    <a:pt x="158" y="186"/>
                  </a:lnTo>
                  <a:lnTo>
                    <a:pt x="158" y="188"/>
                  </a:lnTo>
                  <a:lnTo>
                    <a:pt x="158" y="190"/>
                  </a:lnTo>
                  <a:lnTo>
                    <a:pt x="156" y="190"/>
                  </a:lnTo>
                  <a:lnTo>
                    <a:pt x="154" y="190"/>
                  </a:lnTo>
                  <a:lnTo>
                    <a:pt x="156" y="190"/>
                  </a:lnTo>
                  <a:lnTo>
                    <a:pt x="156" y="192"/>
                  </a:lnTo>
                  <a:lnTo>
                    <a:pt x="154" y="192"/>
                  </a:lnTo>
                  <a:lnTo>
                    <a:pt x="154" y="194"/>
                  </a:lnTo>
                  <a:lnTo>
                    <a:pt x="156" y="194"/>
                  </a:lnTo>
                  <a:lnTo>
                    <a:pt x="158" y="194"/>
                  </a:lnTo>
                  <a:lnTo>
                    <a:pt x="156" y="196"/>
                  </a:lnTo>
                  <a:lnTo>
                    <a:pt x="158" y="196"/>
                  </a:lnTo>
                  <a:lnTo>
                    <a:pt x="158" y="198"/>
                  </a:lnTo>
                  <a:lnTo>
                    <a:pt x="158" y="200"/>
                  </a:lnTo>
                  <a:lnTo>
                    <a:pt x="160" y="200"/>
                  </a:lnTo>
                  <a:lnTo>
                    <a:pt x="158" y="200"/>
                  </a:lnTo>
                  <a:lnTo>
                    <a:pt x="160" y="200"/>
                  </a:lnTo>
                  <a:lnTo>
                    <a:pt x="158" y="200"/>
                  </a:lnTo>
                  <a:lnTo>
                    <a:pt x="160" y="200"/>
                  </a:lnTo>
                  <a:lnTo>
                    <a:pt x="160" y="202"/>
                  </a:lnTo>
                  <a:lnTo>
                    <a:pt x="162" y="202"/>
                  </a:lnTo>
                  <a:lnTo>
                    <a:pt x="162" y="200"/>
                  </a:lnTo>
                  <a:lnTo>
                    <a:pt x="164" y="200"/>
                  </a:lnTo>
                  <a:lnTo>
                    <a:pt x="164" y="198"/>
                  </a:lnTo>
                  <a:lnTo>
                    <a:pt x="166" y="198"/>
                  </a:lnTo>
                  <a:lnTo>
                    <a:pt x="166" y="200"/>
                  </a:lnTo>
                  <a:lnTo>
                    <a:pt x="166" y="198"/>
                  </a:lnTo>
                  <a:lnTo>
                    <a:pt x="166" y="200"/>
                  </a:lnTo>
                  <a:lnTo>
                    <a:pt x="168" y="200"/>
                  </a:lnTo>
                  <a:lnTo>
                    <a:pt x="168" y="198"/>
                  </a:lnTo>
                  <a:lnTo>
                    <a:pt x="170" y="198"/>
                  </a:lnTo>
                  <a:lnTo>
                    <a:pt x="172" y="198"/>
                  </a:lnTo>
                  <a:lnTo>
                    <a:pt x="172" y="196"/>
                  </a:lnTo>
                  <a:lnTo>
                    <a:pt x="174" y="196"/>
                  </a:lnTo>
                  <a:lnTo>
                    <a:pt x="174" y="194"/>
                  </a:lnTo>
                  <a:lnTo>
                    <a:pt x="176" y="194"/>
                  </a:lnTo>
                  <a:lnTo>
                    <a:pt x="176" y="194"/>
                  </a:lnTo>
                  <a:lnTo>
                    <a:pt x="176" y="196"/>
                  </a:lnTo>
                  <a:lnTo>
                    <a:pt x="176" y="198"/>
                  </a:lnTo>
                  <a:lnTo>
                    <a:pt x="176" y="200"/>
                  </a:lnTo>
                  <a:lnTo>
                    <a:pt x="178" y="200"/>
                  </a:lnTo>
                  <a:lnTo>
                    <a:pt x="178" y="202"/>
                  </a:lnTo>
                  <a:lnTo>
                    <a:pt x="178" y="204"/>
                  </a:lnTo>
                  <a:lnTo>
                    <a:pt x="176" y="204"/>
                  </a:lnTo>
                  <a:lnTo>
                    <a:pt x="176" y="206"/>
                  </a:lnTo>
                  <a:lnTo>
                    <a:pt x="176" y="204"/>
                  </a:lnTo>
                  <a:lnTo>
                    <a:pt x="176" y="206"/>
                  </a:lnTo>
                  <a:lnTo>
                    <a:pt x="178" y="206"/>
                  </a:lnTo>
                  <a:lnTo>
                    <a:pt x="178" y="208"/>
                  </a:lnTo>
                  <a:lnTo>
                    <a:pt x="176" y="208"/>
                  </a:lnTo>
                  <a:lnTo>
                    <a:pt x="178" y="210"/>
                  </a:lnTo>
                  <a:lnTo>
                    <a:pt x="176" y="210"/>
                  </a:lnTo>
                  <a:lnTo>
                    <a:pt x="178" y="210"/>
                  </a:lnTo>
                  <a:lnTo>
                    <a:pt x="176" y="210"/>
                  </a:lnTo>
                  <a:lnTo>
                    <a:pt x="176" y="212"/>
                  </a:lnTo>
                  <a:lnTo>
                    <a:pt x="178" y="212"/>
                  </a:lnTo>
                  <a:lnTo>
                    <a:pt x="178" y="214"/>
                  </a:lnTo>
                  <a:lnTo>
                    <a:pt x="176" y="214"/>
                  </a:lnTo>
                  <a:lnTo>
                    <a:pt x="178" y="214"/>
                  </a:lnTo>
                  <a:lnTo>
                    <a:pt x="176" y="214"/>
                  </a:lnTo>
                  <a:lnTo>
                    <a:pt x="176" y="216"/>
                  </a:lnTo>
                  <a:lnTo>
                    <a:pt x="176" y="218"/>
                  </a:lnTo>
                  <a:lnTo>
                    <a:pt x="178" y="218"/>
                  </a:lnTo>
                  <a:lnTo>
                    <a:pt x="178" y="220"/>
                  </a:lnTo>
                  <a:lnTo>
                    <a:pt x="176" y="220"/>
                  </a:lnTo>
                  <a:lnTo>
                    <a:pt x="178" y="220"/>
                  </a:lnTo>
                  <a:lnTo>
                    <a:pt x="178" y="222"/>
                  </a:lnTo>
                  <a:lnTo>
                    <a:pt x="178" y="224"/>
                  </a:lnTo>
                  <a:lnTo>
                    <a:pt x="178" y="226"/>
                  </a:lnTo>
                  <a:lnTo>
                    <a:pt x="180" y="226"/>
                  </a:lnTo>
                  <a:lnTo>
                    <a:pt x="180" y="228"/>
                  </a:lnTo>
                  <a:lnTo>
                    <a:pt x="178" y="228"/>
                  </a:lnTo>
                  <a:lnTo>
                    <a:pt x="180" y="230"/>
                  </a:lnTo>
                  <a:lnTo>
                    <a:pt x="180" y="232"/>
                  </a:lnTo>
                  <a:lnTo>
                    <a:pt x="182" y="232"/>
                  </a:lnTo>
                  <a:lnTo>
                    <a:pt x="182" y="234"/>
                  </a:lnTo>
                  <a:lnTo>
                    <a:pt x="182" y="234"/>
                  </a:lnTo>
                  <a:lnTo>
                    <a:pt x="180" y="234"/>
                  </a:lnTo>
                  <a:lnTo>
                    <a:pt x="180" y="236"/>
                  </a:lnTo>
                  <a:lnTo>
                    <a:pt x="178" y="236"/>
                  </a:lnTo>
                  <a:lnTo>
                    <a:pt x="178" y="238"/>
                  </a:lnTo>
                  <a:lnTo>
                    <a:pt x="178" y="240"/>
                  </a:lnTo>
                  <a:lnTo>
                    <a:pt x="178" y="242"/>
                  </a:lnTo>
                  <a:lnTo>
                    <a:pt x="180" y="242"/>
                  </a:lnTo>
                  <a:lnTo>
                    <a:pt x="180" y="244"/>
                  </a:lnTo>
                  <a:lnTo>
                    <a:pt x="180" y="246"/>
                  </a:lnTo>
                  <a:lnTo>
                    <a:pt x="182" y="246"/>
                  </a:lnTo>
                  <a:lnTo>
                    <a:pt x="184" y="246"/>
                  </a:lnTo>
                  <a:lnTo>
                    <a:pt x="186" y="246"/>
                  </a:lnTo>
                  <a:lnTo>
                    <a:pt x="186" y="248"/>
                  </a:lnTo>
                  <a:lnTo>
                    <a:pt x="188" y="248"/>
                  </a:lnTo>
                  <a:lnTo>
                    <a:pt x="188" y="250"/>
                  </a:lnTo>
                  <a:lnTo>
                    <a:pt x="188" y="252"/>
                  </a:lnTo>
                  <a:lnTo>
                    <a:pt x="188" y="254"/>
                  </a:lnTo>
                  <a:lnTo>
                    <a:pt x="188" y="256"/>
                  </a:lnTo>
                  <a:lnTo>
                    <a:pt x="188" y="258"/>
                  </a:lnTo>
                  <a:lnTo>
                    <a:pt x="186" y="258"/>
                  </a:lnTo>
                  <a:lnTo>
                    <a:pt x="186" y="260"/>
                  </a:lnTo>
                  <a:lnTo>
                    <a:pt x="188" y="260"/>
                  </a:lnTo>
                  <a:lnTo>
                    <a:pt x="186" y="260"/>
                  </a:lnTo>
                  <a:lnTo>
                    <a:pt x="188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6" y="264"/>
                  </a:lnTo>
                  <a:lnTo>
                    <a:pt x="186" y="266"/>
                  </a:lnTo>
                  <a:lnTo>
                    <a:pt x="188" y="266"/>
                  </a:lnTo>
                  <a:lnTo>
                    <a:pt x="188" y="268"/>
                  </a:lnTo>
                  <a:lnTo>
                    <a:pt x="188" y="270"/>
                  </a:lnTo>
                  <a:lnTo>
                    <a:pt x="190" y="270"/>
                  </a:lnTo>
                  <a:lnTo>
                    <a:pt x="190" y="272"/>
                  </a:lnTo>
                  <a:lnTo>
                    <a:pt x="190" y="274"/>
                  </a:lnTo>
                  <a:lnTo>
                    <a:pt x="192" y="274"/>
                  </a:lnTo>
                  <a:lnTo>
                    <a:pt x="192" y="272"/>
                  </a:lnTo>
                  <a:lnTo>
                    <a:pt x="192" y="270"/>
                  </a:lnTo>
                  <a:lnTo>
                    <a:pt x="194" y="270"/>
                  </a:lnTo>
                  <a:lnTo>
                    <a:pt x="194" y="268"/>
                  </a:lnTo>
                  <a:lnTo>
                    <a:pt x="196" y="268"/>
                  </a:lnTo>
                  <a:lnTo>
                    <a:pt x="198" y="268"/>
                  </a:lnTo>
                  <a:lnTo>
                    <a:pt x="200" y="268"/>
                  </a:lnTo>
                  <a:lnTo>
                    <a:pt x="200" y="270"/>
                  </a:lnTo>
                  <a:lnTo>
                    <a:pt x="202" y="270"/>
                  </a:lnTo>
                  <a:lnTo>
                    <a:pt x="202" y="272"/>
                  </a:lnTo>
                  <a:lnTo>
                    <a:pt x="204" y="272"/>
                  </a:lnTo>
                  <a:lnTo>
                    <a:pt x="206" y="272"/>
                  </a:lnTo>
                  <a:lnTo>
                    <a:pt x="208" y="272"/>
                  </a:lnTo>
                  <a:lnTo>
                    <a:pt x="208" y="274"/>
                  </a:lnTo>
                  <a:lnTo>
                    <a:pt x="210" y="274"/>
                  </a:lnTo>
                  <a:lnTo>
                    <a:pt x="210" y="276"/>
                  </a:lnTo>
                  <a:lnTo>
                    <a:pt x="210" y="274"/>
                  </a:lnTo>
                  <a:lnTo>
                    <a:pt x="212" y="274"/>
                  </a:lnTo>
                  <a:lnTo>
                    <a:pt x="212" y="272"/>
                  </a:lnTo>
                  <a:lnTo>
                    <a:pt x="212" y="270"/>
                  </a:lnTo>
                  <a:lnTo>
                    <a:pt x="212" y="272"/>
                  </a:lnTo>
                  <a:lnTo>
                    <a:pt x="214" y="272"/>
                  </a:lnTo>
                  <a:lnTo>
                    <a:pt x="214" y="270"/>
                  </a:lnTo>
                  <a:lnTo>
                    <a:pt x="216" y="270"/>
                  </a:lnTo>
                  <a:lnTo>
                    <a:pt x="218" y="272"/>
                  </a:lnTo>
                  <a:lnTo>
                    <a:pt x="216" y="272"/>
                  </a:lnTo>
                  <a:lnTo>
                    <a:pt x="218" y="272"/>
                  </a:lnTo>
                  <a:lnTo>
                    <a:pt x="216" y="272"/>
                  </a:lnTo>
                  <a:lnTo>
                    <a:pt x="218" y="272"/>
                  </a:lnTo>
                  <a:lnTo>
                    <a:pt x="218" y="274"/>
                  </a:lnTo>
                  <a:lnTo>
                    <a:pt x="220" y="274"/>
                  </a:lnTo>
                  <a:lnTo>
                    <a:pt x="222" y="274"/>
                  </a:lnTo>
                  <a:lnTo>
                    <a:pt x="224" y="274"/>
                  </a:lnTo>
                  <a:lnTo>
                    <a:pt x="224" y="276"/>
                  </a:lnTo>
                  <a:lnTo>
                    <a:pt x="224" y="274"/>
                  </a:lnTo>
                  <a:lnTo>
                    <a:pt x="224" y="276"/>
                  </a:lnTo>
                  <a:lnTo>
                    <a:pt x="224" y="276"/>
                  </a:lnTo>
                  <a:lnTo>
                    <a:pt x="224" y="274"/>
                  </a:lnTo>
                  <a:lnTo>
                    <a:pt x="224" y="276"/>
                  </a:lnTo>
                  <a:lnTo>
                    <a:pt x="226" y="274"/>
                  </a:lnTo>
                  <a:lnTo>
                    <a:pt x="226" y="276"/>
                  </a:lnTo>
                  <a:lnTo>
                    <a:pt x="228" y="276"/>
                  </a:lnTo>
                  <a:lnTo>
                    <a:pt x="228" y="278"/>
                  </a:lnTo>
                  <a:lnTo>
                    <a:pt x="230" y="278"/>
                  </a:lnTo>
                  <a:lnTo>
                    <a:pt x="232" y="278"/>
                  </a:lnTo>
                  <a:lnTo>
                    <a:pt x="234" y="278"/>
                  </a:lnTo>
                  <a:lnTo>
                    <a:pt x="236" y="278"/>
                  </a:lnTo>
                  <a:lnTo>
                    <a:pt x="238" y="280"/>
                  </a:lnTo>
                  <a:lnTo>
                    <a:pt x="238" y="278"/>
                  </a:lnTo>
                  <a:lnTo>
                    <a:pt x="238" y="280"/>
                  </a:lnTo>
                  <a:lnTo>
                    <a:pt x="240" y="280"/>
                  </a:lnTo>
                  <a:lnTo>
                    <a:pt x="240" y="282"/>
                  </a:lnTo>
                  <a:lnTo>
                    <a:pt x="242" y="280"/>
                  </a:lnTo>
                  <a:lnTo>
                    <a:pt x="242" y="282"/>
                  </a:lnTo>
                  <a:lnTo>
                    <a:pt x="242" y="280"/>
                  </a:lnTo>
                  <a:lnTo>
                    <a:pt x="242" y="278"/>
                  </a:lnTo>
                  <a:lnTo>
                    <a:pt x="242" y="276"/>
                  </a:lnTo>
                  <a:lnTo>
                    <a:pt x="244" y="276"/>
                  </a:lnTo>
                  <a:lnTo>
                    <a:pt x="244" y="274"/>
                  </a:lnTo>
                  <a:lnTo>
                    <a:pt x="244" y="272"/>
                  </a:lnTo>
                  <a:lnTo>
                    <a:pt x="246" y="272"/>
                  </a:lnTo>
                  <a:lnTo>
                    <a:pt x="246" y="274"/>
                  </a:lnTo>
                  <a:lnTo>
                    <a:pt x="248" y="274"/>
                  </a:lnTo>
                  <a:lnTo>
                    <a:pt x="248" y="272"/>
                  </a:lnTo>
                  <a:lnTo>
                    <a:pt x="250" y="272"/>
                  </a:lnTo>
                  <a:lnTo>
                    <a:pt x="250" y="274"/>
                  </a:lnTo>
                  <a:lnTo>
                    <a:pt x="250" y="272"/>
                  </a:lnTo>
                  <a:lnTo>
                    <a:pt x="250" y="274"/>
                  </a:lnTo>
                  <a:lnTo>
                    <a:pt x="252" y="274"/>
                  </a:lnTo>
                  <a:lnTo>
                    <a:pt x="252" y="276"/>
                  </a:lnTo>
                  <a:lnTo>
                    <a:pt x="252" y="278"/>
                  </a:lnTo>
                  <a:lnTo>
                    <a:pt x="252" y="280"/>
                  </a:lnTo>
                  <a:lnTo>
                    <a:pt x="252" y="282"/>
                  </a:lnTo>
                  <a:lnTo>
                    <a:pt x="254" y="282"/>
                  </a:lnTo>
                  <a:lnTo>
                    <a:pt x="254" y="282"/>
                  </a:lnTo>
                  <a:lnTo>
                    <a:pt x="254" y="284"/>
                  </a:lnTo>
                  <a:lnTo>
                    <a:pt x="254" y="286"/>
                  </a:lnTo>
                  <a:lnTo>
                    <a:pt x="256" y="286"/>
                  </a:lnTo>
                  <a:lnTo>
                    <a:pt x="256" y="288"/>
                  </a:lnTo>
                  <a:lnTo>
                    <a:pt x="256" y="290"/>
                  </a:lnTo>
                  <a:lnTo>
                    <a:pt x="256" y="292"/>
                  </a:lnTo>
                  <a:lnTo>
                    <a:pt x="254" y="294"/>
                  </a:lnTo>
                  <a:lnTo>
                    <a:pt x="254" y="296"/>
                  </a:lnTo>
                  <a:lnTo>
                    <a:pt x="254" y="29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50" y="306"/>
                  </a:lnTo>
                  <a:lnTo>
                    <a:pt x="250" y="308"/>
                  </a:lnTo>
                  <a:lnTo>
                    <a:pt x="250" y="310"/>
                  </a:lnTo>
                  <a:lnTo>
                    <a:pt x="250" y="312"/>
                  </a:lnTo>
                  <a:lnTo>
                    <a:pt x="248" y="312"/>
                  </a:lnTo>
                  <a:lnTo>
                    <a:pt x="248" y="314"/>
                  </a:lnTo>
                  <a:lnTo>
                    <a:pt x="248" y="316"/>
                  </a:lnTo>
                  <a:lnTo>
                    <a:pt x="248" y="318"/>
                  </a:lnTo>
                  <a:lnTo>
                    <a:pt x="246" y="320"/>
                  </a:lnTo>
                  <a:lnTo>
                    <a:pt x="246" y="322"/>
                  </a:lnTo>
                  <a:lnTo>
                    <a:pt x="246" y="324"/>
                  </a:lnTo>
                  <a:lnTo>
                    <a:pt x="246" y="326"/>
                  </a:lnTo>
                  <a:lnTo>
                    <a:pt x="244" y="326"/>
                  </a:lnTo>
                  <a:lnTo>
                    <a:pt x="244" y="328"/>
                  </a:lnTo>
                  <a:lnTo>
                    <a:pt x="244" y="330"/>
                  </a:lnTo>
                  <a:lnTo>
                    <a:pt x="242" y="334"/>
                  </a:lnTo>
                  <a:lnTo>
                    <a:pt x="242" y="336"/>
                  </a:lnTo>
                  <a:lnTo>
                    <a:pt x="240" y="336"/>
                  </a:lnTo>
                  <a:lnTo>
                    <a:pt x="240" y="338"/>
                  </a:lnTo>
                  <a:lnTo>
                    <a:pt x="240" y="340"/>
                  </a:lnTo>
                  <a:lnTo>
                    <a:pt x="240" y="342"/>
                  </a:lnTo>
                  <a:lnTo>
                    <a:pt x="238" y="344"/>
                  </a:lnTo>
                  <a:lnTo>
                    <a:pt x="238" y="348"/>
                  </a:lnTo>
                  <a:lnTo>
                    <a:pt x="236" y="350"/>
                  </a:lnTo>
                  <a:lnTo>
                    <a:pt x="236" y="352"/>
                  </a:lnTo>
                  <a:lnTo>
                    <a:pt x="236" y="354"/>
                  </a:lnTo>
                  <a:lnTo>
                    <a:pt x="236" y="356"/>
                  </a:lnTo>
                  <a:lnTo>
                    <a:pt x="234" y="356"/>
                  </a:lnTo>
                  <a:lnTo>
                    <a:pt x="234" y="358"/>
                  </a:lnTo>
                  <a:lnTo>
                    <a:pt x="234" y="360"/>
                  </a:lnTo>
                  <a:lnTo>
                    <a:pt x="234" y="362"/>
                  </a:lnTo>
                  <a:lnTo>
                    <a:pt x="232" y="362"/>
                  </a:lnTo>
                  <a:lnTo>
                    <a:pt x="232" y="366"/>
                  </a:lnTo>
                  <a:lnTo>
                    <a:pt x="232" y="368"/>
                  </a:lnTo>
                  <a:lnTo>
                    <a:pt x="230" y="368"/>
                  </a:lnTo>
                  <a:lnTo>
                    <a:pt x="230" y="370"/>
                  </a:lnTo>
                  <a:lnTo>
                    <a:pt x="230" y="372"/>
                  </a:lnTo>
                  <a:lnTo>
                    <a:pt x="230" y="374"/>
                  </a:lnTo>
                  <a:lnTo>
                    <a:pt x="228" y="377"/>
                  </a:lnTo>
                  <a:lnTo>
                    <a:pt x="228" y="379"/>
                  </a:lnTo>
                  <a:lnTo>
                    <a:pt x="228" y="379"/>
                  </a:lnTo>
                  <a:lnTo>
                    <a:pt x="226" y="381"/>
                  </a:lnTo>
                  <a:lnTo>
                    <a:pt x="226" y="383"/>
                  </a:lnTo>
                  <a:lnTo>
                    <a:pt x="226" y="385"/>
                  </a:lnTo>
                  <a:lnTo>
                    <a:pt x="224" y="387"/>
                  </a:lnTo>
                  <a:lnTo>
                    <a:pt x="224" y="389"/>
                  </a:lnTo>
                  <a:lnTo>
                    <a:pt x="224" y="393"/>
                  </a:lnTo>
                  <a:lnTo>
                    <a:pt x="224" y="395"/>
                  </a:lnTo>
                  <a:lnTo>
                    <a:pt x="224" y="397"/>
                  </a:lnTo>
                  <a:lnTo>
                    <a:pt x="224" y="399"/>
                  </a:lnTo>
                  <a:lnTo>
                    <a:pt x="222" y="399"/>
                  </a:lnTo>
                  <a:lnTo>
                    <a:pt x="222" y="401"/>
                  </a:lnTo>
                  <a:lnTo>
                    <a:pt x="222" y="403"/>
                  </a:lnTo>
                  <a:lnTo>
                    <a:pt x="222" y="405"/>
                  </a:lnTo>
                  <a:lnTo>
                    <a:pt x="220" y="405"/>
                  </a:lnTo>
                  <a:lnTo>
                    <a:pt x="220" y="407"/>
                  </a:lnTo>
                  <a:lnTo>
                    <a:pt x="220" y="409"/>
                  </a:lnTo>
                  <a:lnTo>
                    <a:pt x="220" y="411"/>
                  </a:lnTo>
                  <a:lnTo>
                    <a:pt x="218" y="411"/>
                  </a:lnTo>
                  <a:lnTo>
                    <a:pt x="216" y="411"/>
                  </a:lnTo>
                  <a:lnTo>
                    <a:pt x="214" y="411"/>
                  </a:lnTo>
                  <a:lnTo>
                    <a:pt x="212" y="409"/>
                  </a:lnTo>
                  <a:lnTo>
                    <a:pt x="210" y="409"/>
                  </a:lnTo>
                  <a:lnTo>
                    <a:pt x="208" y="409"/>
                  </a:lnTo>
                  <a:lnTo>
                    <a:pt x="206" y="407"/>
                  </a:lnTo>
                  <a:lnTo>
                    <a:pt x="204" y="407"/>
                  </a:lnTo>
                  <a:lnTo>
                    <a:pt x="202" y="407"/>
                  </a:lnTo>
                  <a:lnTo>
                    <a:pt x="200" y="407"/>
                  </a:lnTo>
                  <a:lnTo>
                    <a:pt x="200" y="405"/>
                  </a:lnTo>
                  <a:lnTo>
                    <a:pt x="198" y="405"/>
                  </a:lnTo>
                  <a:lnTo>
                    <a:pt x="196" y="405"/>
                  </a:lnTo>
                  <a:lnTo>
                    <a:pt x="194" y="403"/>
                  </a:lnTo>
                  <a:lnTo>
                    <a:pt x="192" y="403"/>
                  </a:lnTo>
                  <a:lnTo>
                    <a:pt x="190" y="403"/>
                  </a:lnTo>
                  <a:lnTo>
                    <a:pt x="188" y="403"/>
                  </a:lnTo>
                  <a:lnTo>
                    <a:pt x="188" y="401"/>
                  </a:lnTo>
                  <a:lnTo>
                    <a:pt x="186" y="401"/>
                  </a:lnTo>
                  <a:lnTo>
                    <a:pt x="184" y="401"/>
                  </a:lnTo>
                  <a:lnTo>
                    <a:pt x="182" y="399"/>
                  </a:lnTo>
                  <a:lnTo>
                    <a:pt x="180" y="399"/>
                  </a:lnTo>
                  <a:lnTo>
                    <a:pt x="178" y="399"/>
                  </a:lnTo>
                  <a:lnTo>
                    <a:pt x="176" y="399"/>
                  </a:lnTo>
                  <a:lnTo>
                    <a:pt x="176" y="397"/>
                  </a:lnTo>
                  <a:lnTo>
                    <a:pt x="176" y="397"/>
                  </a:lnTo>
                  <a:lnTo>
                    <a:pt x="174" y="397"/>
                  </a:lnTo>
                  <a:lnTo>
                    <a:pt x="170" y="395"/>
                  </a:lnTo>
                  <a:lnTo>
                    <a:pt x="168" y="395"/>
                  </a:lnTo>
                  <a:lnTo>
                    <a:pt x="166" y="395"/>
                  </a:lnTo>
                  <a:lnTo>
                    <a:pt x="164" y="393"/>
                  </a:lnTo>
                  <a:lnTo>
                    <a:pt x="162" y="393"/>
                  </a:lnTo>
                  <a:lnTo>
                    <a:pt x="160" y="393"/>
                  </a:lnTo>
                  <a:lnTo>
                    <a:pt x="160" y="391"/>
                  </a:lnTo>
                  <a:lnTo>
                    <a:pt x="158" y="391"/>
                  </a:lnTo>
                  <a:lnTo>
                    <a:pt x="156" y="391"/>
                  </a:lnTo>
                  <a:lnTo>
                    <a:pt x="154" y="391"/>
                  </a:lnTo>
                  <a:lnTo>
                    <a:pt x="154" y="389"/>
                  </a:lnTo>
                  <a:lnTo>
                    <a:pt x="152" y="389"/>
                  </a:lnTo>
                  <a:lnTo>
                    <a:pt x="150" y="389"/>
                  </a:lnTo>
                  <a:lnTo>
                    <a:pt x="148" y="389"/>
                  </a:lnTo>
                  <a:lnTo>
                    <a:pt x="148" y="387"/>
                  </a:lnTo>
                  <a:lnTo>
                    <a:pt x="146" y="387"/>
                  </a:lnTo>
                  <a:lnTo>
                    <a:pt x="144" y="387"/>
                  </a:lnTo>
                  <a:lnTo>
                    <a:pt x="142" y="387"/>
                  </a:lnTo>
                  <a:lnTo>
                    <a:pt x="142" y="385"/>
                  </a:lnTo>
                  <a:lnTo>
                    <a:pt x="140" y="385"/>
                  </a:lnTo>
                  <a:lnTo>
                    <a:pt x="138" y="385"/>
                  </a:lnTo>
                  <a:lnTo>
                    <a:pt x="136" y="385"/>
                  </a:lnTo>
                  <a:lnTo>
                    <a:pt x="136" y="383"/>
                  </a:lnTo>
                  <a:lnTo>
                    <a:pt x="134" y="383"/>
                  </a:lnTo>
                  <a:lnTo>
                    <a:pt x="132" y="383"/>
                  </a:lnTo>
                  <a:lnTo>
                    <a:pt x="130" y="383"/>
                  </a:lnTo>
                  <a:lnTo>
                    <a:pt x="130" y="381"/>
                  </a:lnTo>
                  <a:lnTo>
                    <a:pt x="128" y="381"/>
                  </a:lnTo>
                  <a:lnTo>
                    <a:pt x="128" y="381"/>
                  </a:lnTo>
                  <a:lnTo>
                    <a:pt x="126" y="381"/>
                  </a:lnTo>
                  <a:lnTo>
                    <a:pt x="126" y="379"/>
                  </a:lnTo>
                  <a:lnTo>
                    <a:pt x="124" y="379"/>
                  </a:lnTo>
                  <a:lnTo>
                    <a:pt x="122" y="379"/>
                  </a:lnTo>
                  <a:lnTo>
                    <a:pt x="120" y="379"/>
                  </a:lnTo>
                  <a:lnTo>
                    <a:pt x="118" y="379"/>
                  </a:lnTo>
                  <a:lnTo>
                    <a:pt x="116" y="379"/>
                  </a:lnTo>
                  <a:lnTo>
                    <a:pt x="114" y="379"/>
                  </a:lnTo>
                  <a:lnTo>
                    <a:pt x="114" y="377"/>
                  </a:lnTo>
                  <a:lnTo>
                    <a:pt x="112" y="377"/>
                  </a:lnTo>
                  <a:lnTo>
                    <a:pt x="110" y="377"/>
                  </a:lnTo>
                  <a:lnTo>
                    <a:pt x="108" y="374"/>
                  </a:lnTo>
                  <a:lnTo>
                    <a:pt x="106" y="374"/>
                  </a:lnTo>
                  <a:lnTo>
                    <a:pt x="104" y="372"/>
                  </a:lnTo>
                  <a:lnTo>
                    <a:pt x="102" y="372"/>
                  </a:lnTo>
                  <a:lnTo>
                    <a:pt x="100" y="372"/>
                  </a:lnTo>
                  <a:lnTo>
                    <a:pt x="98" y="370"/>
                  </a:lnTo>
                  <a:lnTo>
                    <a:pt x="96" y="370"/>
                  </a:lnTo>
                  <a:lnTo>
                    <a:pt x="94" y="370"/>
                  </a:lnTo>
                  <a:lnTo>
                    <a:pt x="94" y="368"/>
                  </a:lnTo>
                  <a:lnTo>
                    <a:pt x="92" y="368"/>
                  </a:lnTo>
                  <a:lnTo>
                    <a:pt x="90" y="368"/>
                  </a:lnTo>
                  <a:lnTo>
                    <a:pt x="88" y="368"/>
                  </a:lnTo>
                  <a:lnTo>
                    <a:pt x="88" y="366"/>
                  </a:lnTo>
                  <a:lnTo>
                    <a:pt x="86" y="366"/>
                  </a:lnTo>
                  <a:lnTo>
                    <a:pt x="84" y="366"/>
                  </a:lnTo>
                  <a:lnTo>
                    <a:pt x="84" y="364"/>
                  </a:lnTo>
                  <a:lnTo>
                    <a:pt x="82" y="364"/>
                  </a:lnTo>
                  <a:lnTo>
                    <a:pt x="80" y="364"/>
                  </a:lnTo>
                  <a:lnTo>
                    <a:pt x="80" y="364"/>
                  </a:lnTo>
                  <a:lnTo>
                    <a:pt x="80" y="362"/>
                  </a:lnTo>
                  <a:lnTo>
                    <a:pt x="78" y="362"/>
                  </a:lnTo>
                  <a:lnTo>
                    <a:pt x="76" y="362"/>
                  </a:lnTo>
                  <a:lnTo>
                    <a:pt x="74" y="360"/>
                  </a:lnTo>
                  <a:lnTo>
                    <a:pt x="72" y="360"/>
                  </a:lnTo>
                  <a:lnTo>
                    <a:pt x="70" y="360"/>
                  </a:lnTo>
                  <a:lnTo>
                    <a:pt x="70" y="358"/>
                  </a:lnTo>
                  <a:lnTo>
                    <a:pt x="68" y="358"/>
                  </a:lnTo>
                  <a:lnTo>
                    <a:pt x="64" y="358"/>
                  </a:lnTo>
                  <a:lnTo>
                    <a:pt x="64" y="356"/>
                  </a:lnTo>
                  <a:lnTo>
                    <a:pt x="62" y="356"/>
                  </a:lnTo>
                  <a:lnTo>
                    <a:pt x="60" y="356"/>
                  </a:lnTo>
                  <a:lnTo>
                    <a:pt x="58" y="354"/>
                  </a:lnTo>
                  <a:lnTo>
                    <a:pt x="56" y="354"/>
                  </a:lnTo>
                  <a:lnTo>
                    <a:pt x="54" y="354"/>
                  </a:lnTo>
                  <a:lnTo>
                    <a:pt x="54" y="352"/>
                  </a:lnTo>
                  <a:lnTo>
                    <a:pt x="52" y="352"/>
                  </a:lnTo>
                  <a:lnTo>
                    <a:pt x="50" y="352"/>
                  </a:lnTo>
                  <a:lnTo>
                    <a:pt x="48" y="352"/>
                  </a:lnTo>
                  <a:lnTo>
                    <a:pt x="48" y="350"/>
                  </a:lnTo>
                  <a:lnTo>
                    <a:pt x="46" y="350"/>
                  </a:lnTo>
                  <a:lnTo>
                    <a:pt x="42" y="348"/>
                  </a:lnTo>
                  <a:lnTo>
                    <a:pt x="40" y="348"/>
                  </a:lnTo>
                  <a:lnTo>
                    <a:pt x="38" y="348"/>
                  </a:lnTo>
                  <a:lnTo>
                    <a:pt x="38" y="346"/>
                  </a:lnTo>
                  <a:lnTo>
                    <a:pt x="36" y="346"/>
                  </a:lnTo>
                  <a:lnTo>
                    <a:pt x="34" y="346"/>
                  </a:lnTo>
                  <a:lnTo>
                    <a:pt x="34" y="344"/>
                  </a:lnTo>
                  <a:lnTo>
                    <a:pt x="32" y="344"/>
                  </a:lnTo>
                  <a:lnTo>
                    <a:pt x="32" y="344"/>
                  </a:lnTo>
                  <a:lnTo>
                    <a:pt x="30" y="342"/>
                  </a:lnTo>
                  <a:lnTo>
                    <a:pt x="28" y="342"/>
                  </a:lnTo>
                  <a:lnTo>
                    <a:pt x="26" y="342"/>
                  </a:lnTo>
                  <a:lnTo>
                    <a:pt x="26" y="340"/>
                  </a:lnTo>
                  <a:lnTo>
                    <a:pt x="24" y="340"/>
                  </a:lnTo>
                  <a:lnTo>
                    <a:pt x="22" y="340"/>
                  </a:lnTo>
                  <a:lnTo>
                    <a:pt x="20" y="340"/>
                  </a:lnTo>
                  <a:lnTo>
                    <a:pt x="20" y="338"/>
                  </a:lnTo>
                  <a:lnTo>
                    <a:pt x="18" y="338"/>
                  </a:lnTo>
                  <a:lnTo>
                    <a:pt x="16" y="338"/>
                  </a:lnTo>
                  <a:lnTo>
                    <a:pt x="16" y="336"/>
                  </a:lnTo>
                  <a:lnTo>
                    <a:pt x="14" y="336"/>
                  </a:lnTo>
                  <a:lnTo>
                    <a:pt x="12" y="336"/>
                  </a:lnTo>
                  <a:lnTo>
                    <a:pt x="12" y="334"/>
                  </a:lnTo>
                  <a:lnTo>
                    <a:pt x="10" y="334"/>
                  </a:lnTo>
                  <a:lnTo>
                    <a:pt x="8" y="334"/>
                  </a:lnTo>
                  <a:lnTo>
                    <a:pt x="6" y="334"/>
                  </a:lnTo>
                  <a:lnTo>
                    <a:pt x="6" y="332"/>
                  </a:lnTo>
                  <a:lnTo>
                    <a:pt x="4" y="332"/>
                  </a:lnTo>
                  <a:lnTo>
                    <a:pt x="2" y="332"/>
                  </a:lnTo>
                  <a:lnTo>
                    <a:pt x="2" y="330"/>
                  </a:lnTo>
                  <a:lnTo>
                    <a:pt x="0" y="330"/>
                  </a:lnTo>
                  <a:lnTo>
                    <a:pt x="0" y="330"/>
                  </a:lnTo>
                  <a:lnTo>
                    <a:pt x="2" y="328"/>
                  </a:lnTo>
                  <a:lnTo>
                    <a:pt x="2" y="326"/>
                  </a:lnTo>
                  <a:lnTo>
                    <a:pt x="4" y="324"/>
                  </a:lnTo>
                  <a:lnTo>
                    <a:pt x="4" y="322"/>
                  </a:lnTo>
                  <a:lnTo>
                    <a:pt x="4" y="320"/>
                  </a:lnTo>
                  <a:lnTo>
                    <a:pt x="6" y="320"/>
                  </a:lnTo>
                  <a:lnTo>
                    <a:pt x="6" y="318"/>
                  </a:lnTo>
                  <a:lnTo>
                    <a:pt x="6" y="316"/>
                  </a:lnTo>
                  <a:lnTo>
                    <a:pt x="8" y="314"/>
                  </a:lnTo>
                  <a:lnTo>
                    <a:pt x="8" y="312"/>
                  </a:lnTo>
                  <a:lnTo>
                    <a:pt x="10" y="310"/>
                  </a:lnTo>
                  <a:lnTo>
                    <a:pt x="10" y="308"/>
                  </a:lnTo>
                  <a:lnTo>
                    <a:pt x="12" y="302"/>
                  </a:lnTo>
                  <a:lnTo>
                    <a:pt x="14" y="300"/>
                  </a:lnTo>
                  <a:lnTo>
                    <a:pt x="14" y="298"/>
                  </a:lnTo>
                  <a:lnTo>
                    <a:pt x="14" y="296"/>
                  </a:lnTo>
                  <a:lnTo>
                    <a:pt x="16" y="296"/>
                  </a:lnTo>
                  <a:lnTo>
                    <a:pt x="16" y="294"/>
                  </a:lnTo>
                  <a:lnTo>
                    <a:pt x="16" y="292"/>
                  </a:lnTo>
                  <a:lnTo>
                    <a:pt x="18" y="290"/>
                  </a:lnTo>
                  <a:lnTo>
                    <a:pt x="18" y="288"/>
                  </a:lnTo>
                  <a:lnTo>
                    <a:pt x="18" y="286"/>
                  </a:lnTo>
                  <a:lnTo>
                    <a:pt x="20" y="284"/>
                  </a:lnTo>
                  <a:lnTo>
                    <a:pt x="20" y="282"/>
                  </a:lnTo>
                  <a:lnTo>
                    <a:pt x="22" y="282"/>
                  </a:lnTo>
                  <a:lnTo>
                    <a:pt x="22" y="282"/>
                  </a:lnTo>
                  <a:lnTo>
                    <a:pt x="22" y="280"/>
                  </a:lnTo>
                  <a:lnTo>
                    <a:pt x="24" y="278"/>
                  </a:lnTo>
                  <a:lnTo>
                    <a:pt x="24" y="276"/>
                  </a:lnTo>
                  <a:lnTo>
                    <a:pt x="24" y="274"/>
                  </a:lnTo>
                  <a:lnTo>
                    <a:pt x="26" y="274"/>
                  </a:lnTo>
                  <a:lnTo>
                    <a:pt x="28" y="270"/>
                  </a:lnTo>
                  <a:lnTo>
                    <a:pt x="28" y="268"/>
                  </a:lnTo>
                  <a:lnTo>
                    <a:pt x="28" y="266"/>
                  </a:lnTo>
                  <a:lnTo>
                    <a:pt x="32" y="258"/>
                  </a:lnTo>
                  <a:lnTo>
                    <a:pt x="32" y="256"/>
                  </a:lnTo>
                  <a:lnTo>
                    <a:pt x="32" y="254"/>
                  </a:lnTo>
                  <a:lnTo>
                    <a:pt x="32" y="252"/>
                  </a:lnTo>
                  <a:lnTo>
                    <a:pt x="32" y="250"/>
                  </a:lnTo>
                  <a:lnTo>
                    <a:pt x="34" y="250"/>
                  </a:lnTo>
                  <a:lnTo>
                    <a:pt x="34" y="248"/>
                  </a:lnTo>
                  <a:lnTo>
                    <a:pt x="34" y="246"/>
                  </a:lnTo>
                  <a:lnTo>
                    <a:pt x="36" y="244"/>
                  </a:lnTo>
                  <a:lnTo>
                    <a:pt x="36" y="242"/>
                  </a:lnTo>
                  <a:lnTo>
                    <a:pt x="38" y="242"/>
                  </a:lnTo>
                  <a:lnTo>
                    <a:pt x="38" y="240"/>
                  </a:lnTo>
                  <a:lnTo>
                    <a:pt x="40" y="240"/>
                  </a:lnTo>
                  <a:lnTo>
                    <a:pt x="40" y="238"/>
                  </a:lnTo>
                  <a:lnTo>
                    <a:pt x="42" y="238"/>
                  </a:lnTo>
                  <a:lnTo>
                    <a:pt x="42" y="236"/>
                  </a:lnTo>
                  <a:lnTo>
                    <a:pt x="44" y="236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2" y="234"/>
                  </a:lnTo>
                  <a:lnTo>
                    <a:pt x="44" y="234"/>
                  </a:lnTo>
                  <a:lnTo>
                    <a:pt x="46" y="232"/>
                  </a:lnTo>
                  <a:lnTo>
                    <a:pt x="48" y="232"/>
                  </a:lnTo>
                  <a:lnTo>
                    <a:pt x="48" y="230"/>
                  </a:lnTo>
                  <a:lnTo>
                    <a:pt x="48" y="228"/>
                  </a:lnTo>
                  <a:lnTo>
                    <a:pt x="46" y="228"/>
                  </a:lnTo>
                  <a:lnTo>
                    <a:pt x="46" y="226"/>
                  </a:lnTo>
                  <a:lnTo>
                    <a:pt x="46" y="224"/>
                  </a:lnTo>
                  <a:lnTo>
                    <a:pt x="44" y="224"/>
                  </a:lnTo>
                  <a:lnTo>
                    <a:pt x="44" y="226"/>
                  </a:lnTo>
                  <a:lnTo>
                    <a:pt x="44" y="224"/>
                  </a:lnTo>
                  <a:lnTo>
                    <a:pt x="42" y="224"/>
                  </a:lnTo>
                  <a:lnTo>
                    <a:pt x="42" y="222"/>
                  </a:lnTo>
                  <a:lnTo>
                    <a:pt x="40" y="222"/>
                  </a:lnTo>
                  <a:lnTo>
                    <a:pt x="40" y="220"/>
                  </a:lnTo>
                  <a:lnTo>
                    <a:pt x="38" y="220"/>
                  </a:lnTo>
                  <a:lnTo>
                    <a:pt x="38" y="218"/>
                  </a:lnTo>
                  <a:lnTo>
                    <a:pt x="40" y="218"/>
                  </a:lnTo>
                  <a:lnTo>
                    <a:pt x="40" y="216"/>
                  </a:lnTo>
                  <a:lnTo>
                    <a:pt x="40" y="214"/>
                  </a:lnTo>
                  <a:lnTo>
                    <a:pt x="42" y="214"/>
                  </a:lnTo>
                  <a:lnTo>
                    <a:pt x="42" y="212"/>
                  </a:lnTo>
                  <a:lnTo>
                    <a:pt x="42" y="210"/>
                  </a:lnTo>
                  <a:lnTo>
                    <a:pt x="44" y="210"/>
                  </a:lnTo>
                  <a:lnTo>
                    <a:pt x="44" y="208"/>
                  </a:lnTo>
                  <a:lnTo>
                    <a:pt x="46" y="208"/>
                  </a:lnTo>
                  <a:lnTo>
                    <a:pt x="46" y="206"/>
                  </a:lnTo>
                  <a:lnTo>
                    <a:pt x="48" y="206"/>
                  </a:lnTo>
                  <a:lnTo>
                    <a:pt x="48" y="204"/>
                  </a:lnTo>
                  <a:lnTo>
                    <a:pt x="50" y="204"/>
                  </a:lnTo>
                  <a:lnTo>
                    <a:pt x="50" y="202"/>
                  </a:lnTo>
                  <a:lnTo>
                    <a:pt x="52" y="202"/>
                  </a:lnTo>
                  <a:lnTo>
                    <a:pt x="52" y="200"/>
                  </a:lnTo>
                  <a:lnTo>
                    <a:pt x="54" y="200"/>
                  </a:lnTo>
                  <a:lnTo>
                    <a:pt x="56" y="200"/>
                  </a:lnTo>
                  <a:lnTo>
                    <a:pt x="58" y="200"/>
                  </a:lnTo>
                  <a:lnTo>
                    <a:pt x="60" y="200"/>
                  </a:lnTo>
                  <a:lnTo>
                    <a:pt x="60" y="198"/>
                  </a:lnTo>
                  <a:lnTo>
                    <a:pt x="62" y="198"/>
                  </a:lnTo>
                  <a:lnTo>
                    <a:pt x="62" y="196"/>
                  </a:lnTo>
                  <a:lnTo>
                    <a:pt x="64" y="196"/>
                  </a:lnTo>
                  <a:lnTo>
                    <a:pt x="64" y="194"/>
                  </a:lnTo>
                  <a:lnTo>
                    <a:pt x="66" y="194"/>
                  </a:lnTo>
                  <a:lnTo>
                    <a:pt x="66" y="192"/>
                  </a:lnTo>
                  <a:lnTo>
                    <a:pt x="66" y="190"/>
                  </a:lnTo>
                  <a:lnTo>
                    <a:pt x="66" y="192"/>
                  </a:lnTo>
                  <a:lnTo>
                    <a:pt x="66" y="190"/>
                  </a:lnTo>
                  <a:lnTo>
                    <a:pt x="66" y="188"/>
                  </a:lnTo>
                  <a:lnTo>
                    <a:pt x="68" y="188"/>
                  </a:lnTo>
                  <a:lnTo>
                    <a:pt x="70" y="188"/>
                  </a:lnTo>
                  <a:lnTo>
                    <a:pt x="70" y="186"/>
                  </a:lnTo>
                  <a:lnTo>
                    <a:pt x="72" y="186"/>
                  </a:lnTo>
                  <a:lnTo>
                    <a:pt x="72" y="186"/>
                  </a:lnTo>
                  <a:lnTo>
                    <a:pt x="74" y="186"/>
                  </a:lnTo>
                  <a:lnTo>
                    <a:pt x="74" y="184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8" y="182"/>
                  </a:lnTo>
                  <a:lnTo>
                    <a:pt x="78" y="180"/>
                  </a:lnTo>
                  <a:lnTo>
                    <a:pt x="78" y="178"/>
                  </a:lnTo>
                  <a:lnTo>
                    <a:pt x="80" y="178"/>
                  </a:lnTo>
                  <a:lnTo>
                    <a:pt x="80" y="176"/>
                  </a:lnTo>
                  <a:lnTo>
                    <a:pt x="80" y="176"/>
                  </a:lnTo>
                  <a:lnTo>
                    <a:pt x="82" y="176"/>
                  </a:lnTo>
                  <a:lnTo>
                    <a:pt x="82" y="174"/>
                  </a:lnTo>
                  <a:lnTo>
                    <a:pt x="84" y="174"/>
                  </a:lnTo>
                  <a:lnTo>
                    <a:pt x="84" y="172"/>
                  </a:lnTo>
                  <a:lnTo>
                    <a:pt x="86" y="172"/>
                  </a:lnTo>
                  <a:lnTo>
                    <a:pt x="86" y="170"/>
                  </a:lnTo>
                  <a:lnTo>
                    <a:pt x="88" y="170"/>
                  </a:lnTo>
                  <a:lnTo>
                    <a:pt x="88" y="168"/>
                  </a:lnTo>
                  <a:lnTo>
                    <a:pt x="90" y="168"/>
                  </a:lnTo>
                  <a:lnTo>
                    <a:pt x="90" y="166"/>
                  </a:lnTo>
                  <a:lnTo>
                    <a:pt x="90" y="164"/>
                  </a:lnTo>
                  <a:lnTo>
                    <a:pt x="90" y="162"/>
                  </a:lnTo>
                  <a:lnTo>
                    <a:pt x="90" y="160"/>
                  </a:lnTo>
                  <a:lnTo>
                    <a:pt x="90" y="158"/>
                  </a:lnTo>
                  <a:lnTo>
                    <a:pt x="88" y="156"/>
                  </a:lnTo>
                  <a:lnTo>
                    <a:pt x="86" y="156"/>
                  </a:lnTo>
                  <a:lnTo>
                    <a:pt x="86" y="154"/>
                  </a:lnTo>
                  <a:lnTo>
                    <a:pt x="86" y="152"/>
                  </a:lnTo>
                  <a:lnTo>
                    <a:pt x="84" y="152"/>
                  </a:lnTo>
                  <a:lnTo>
                    <a:pt x="84" y="150"/>
                  </a:lnTo>
                  <a:lnTo>
                    <a:pt x="84" y="148"/>
                  </a:lnTo>
                  <a:lnTo>
                    <a:pt x="82" y="148"/>
                  </a:lnTo>
                  <a:lnTo>
                    <a:pt x="82" y="146"/>
                  </a:lnTo>
                  <a:lnTo>
                    <a:pt x="82" y="144"/>
                  </a:lnTo>
                  <a:lnTo>
                    <a:pt x="82" y="142"/>
                  </a:lnTo>
                  <a:lnTo>
                    <a:pt x="82" y="140"/>
                  </a:lnTo>
                  <a:lnTo>
                    <a:pt x="82" y="138"/>
                  </a:lnTo>
                  <a:lnTo>
                    <a:pt x="82" y="138"/>
                  </a:lnTo>
                  <a:lnTo>
                    <a:pt x="84" y="138"/>
                  </a:lnTo>
                  <a:lnTo>
                    <a:pt x="84" y="136"/>
                  </a:lnTo>
                  <a:lnTo>
                    <a:pt x="86" y="136"/>
                  </a:lnTo>
                  <a:lnTo>
                    <a:pt x="86" y="134"/>
                  </a:lnTo>
                  <a:lnTo>
                    <a:pt x="84" y="134"/>
                  </a:lnTo>
                  <a:lnTo>
                    <a:pt x="84" y="132"/>
                  </a:lnTo>
                  <a:lnTo>
                    <a:pt x="86" y="132"/>
                  </a:lnTo>
                  <a:lnTo>
                    <a:pt x="86" y="130"/>
                  </a:lnTo>
                  <a:lnTo>
                    <a:pt x="86" y="128"/>
                  </a:lnTo>
                  <a:lnTo>
                    <a:pt x="86" y="126"/>
                  </a:lnTo>
                  <a:lnTo>
                    <a:pt x="84" y="124"/>
                  </a:lnTo>
                  <a:lnTo>
                    <a:pt x="86" y="124"/>
                  </a:lnTo>
                  <a:lnTo>
                    <a:pt x="86" y="122"/>
                  </a:lnTo>
                  <a:lnTo>
                    <a:pt x="86" y="120"/>
                  </a:lnTo>
                  <a:lnTo>
                    <a:pt x="88" y="120"/>
                  </a:lnTo>
                  <a:lnTo>
                    <a:pt x="88" y="118"/>
                  </a:lnTo>
                  <a:lnTo>
                    <a:pt x="90" y="116"/>
                  </a:lnTo>
                  <a:lnTo>
                    <a:pt x="92" y="112"/>
                  </a:lnTo>
                  <a:lnTo>
                    <a:pt x="92" y="110"/>
                  </a:lnTo>
                  <a:lnTo>
                    <a:pt x="92" y="108"/>
                  </a:lnTo>
                  <a:lnTo>
                    <a:pt x="92" y="106"/>
                  </a:lnTo>
                  <a:lnTo>
                    <a:pt x="94" y="106"/>
                  </a:lnTo>
                  <a:lnTo>
                    <a:pt x="94" y="104"/>
                  </a:lnTo>
                  <a:lnTo>
                    <a:pt x="94" y="102"/>
                  </a:lnTo>
                  <a:lnTo>
                    <a:pt x="96" y="102"/>
                  </a:lnTo>
                  <a:lnTo>
                    <a:pt x="96" y="100"/>
                  </a:lnTo>
                  <a:lnTo>
                    <a:pt x="98" y="96"/>
                  </a:lnTo>
                  <a:lnTo>
                    <a:pt x="98" y="94"/>
                  </a:lnTo>
                  <a:lnTo>
                    <a:pt x="98" y="92"/>
                  </a:lnTo>
                  <a:lnTo>
                    <a:pt x="100" y="92"/>
                  </a:lnTo>
                  <a:lnTo>
                    <a:pt x="100" y="90"/>
                  </a:lnTo>
                  <a:lnTo>
                    <a:pt x="100" y="90"/>
                  </a:lnTo>
                  <a:lnTo>
                    <a:pt x="102" y="88"/>
                  </a:lnTo>
                  <a:lnTo>
                    <a:pt x="102" y="86"/>
                  </a:lnTo>
                  <a:lnTo>
                    <a:pt x="104" y="84"/>
                  </a:lnTo>
                  <a:lnTo>
                    <a:pt x="104" y="82"/>
                  </a:lnTo>
                  <a:lnTo>
                    <a:pt x="104" y="80"/>
                  </a:lnTo>
                  <a:lnTo>
                    <a:pt x="106" y="78"/>
                  </a:lnTo>
                  <a:lnTo>
                    <a:pt x="106" y="76"/>
                  </a:lnTo>
                  <a:lnTo>
                    <a:pt x="108" y="74"/>
                  </a:lnTo>
                  <a:lnTo>
                    <a:pt x="108" y="72"/>
                  </a:lnTo>
                  <a:lnTo>
                    <a:pt x="108" y="70"/>
                  </a:lnTo>
                  <a:lnTo>
                    <a:pt x="110" y="70"/>
                  </a:lnTo>
                  <a:lnTo>
                    <a:pt x="110" y="68"/>
                  </a:lnTo>
                  <a:lnTo>
                    <a:pt x="110" y="66"/>
                  </a:lnTo>
                  <a:lnTo>
                    <a:pt x="112" y="64"/>
                  </a:lnTo>
                  <a:lnTo>
                    <a:pt x="112" y="62"/>
                  </a:lnTo>
                  <a:lnTo>
                    <a:pt x="112" y="60"/>
                  </a:lnTo>
                  <a:lnTo>
                    <a:pt x="114" y="60"/>
                  </a:lnTo>
                  <a:lnTo>
                    <a:pt x="114" y="58"/>
                  </a:lnTo>
                  <a:lnTo>
                    <a:pt x="114" y="56"/>
                  </a:lnTo>
                  <a:lnTo>
                    <a:pt x="116" y="56"/>
                  </a:lnTo>
                  <a:lnTo>
                    <a:pt x="116" y="54"/>
                  </a:lnTo>
                  <a:lnTo>
                    <a:pt x="116" y="52"/>
                  </a:lnTo>
                  <a:lnTo>
                    <a:pt x="118" y="50"/>
                  </a:lnTo>
                  <a:lnTo>
                    <a:pt x="118" y="48"/>
                  </a:lnTo>
                  <a:lnTo>
                    <a:pt x="118" y="46"/>
                  </a:lnTo>
                  <a:lnTo>
                    <a:pt x="120" y="46"/>
                  </a:lnTo>
                  <a:lnTo>
                    <a:pt x="120" y="44"/>
                  </a:lnTo>
                  <a:lnTo>
                    <a:pt x="120" y="42"/>
                  </a:lnTo>
                  <a:lnTo>
                    <a:pt x="122" y="42"/>
                  </a:lnTo>
                  <a:lnTo>
                    <a:pt x="122" y="40"/>
                  </a:lnTo>
                  <a:lnTo>
                    <a:pt x="122" y="38"/>
                  </a:lnTo>
                  <a:lnTo>
                    <a:pt x="124" y="38"/>
                  </a:lnTo>
                  <a:lnTo>
                    <a:pt x="124" y="36"/>
                  </a:lnTo>
                  <a:lnTo>
                    <a:pt x="124" y="34"/>
                  </a:lnTo>
                  <a:lnTo>
                    <a:pt x="126" y="34"/>
                  </a:lnTo>
                  <a:lnTo>
                    <a:pt x="126" y="32"/>
                  </a:lnTo>
                  <a:lnTo>
                    <a:pt x="126" y="30"/>
                  </a:lnTo>
                  <a:lnTo>
                    <a:pt x="128" y="30"/>
                  </a:lnTo>
                  <a:lnTo>
                    <a:pt x="128" y="28"/>
                  </a:lnTo>
                  <a:lnTo>
                    <a:pt x="128" y="26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2"/>
                  </a:lnTo>
                  <a:lnTo>
                    <a:pt x="128" y="20"/>
                  </a:lnTo>
                  <a:lnTo>
                    <a:pt x="130" y="20"/>
                  </a:lnTo>
                  <a:lnTo>
                    <a:pt x="130" y="18"/>
                  </a:lnTo>
                  <a:lnTo>
                    <a:pt x="130" y="16"/>
                  </a:lnTo>
                  <a:lnTo>
                    <a:pt x="132" y="14"/>
                  </a:lnTo>
                  <a:lnTo>
                    <a:pt x="132" y="12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4" y="8"/>
                  </a:lnTo>
                  <a:lnTo>
                    <a:pt x="134" y="6"/>
                  </a:lnTo>
                  <a:lnTo>
                    <a:pt x="136" y="6"/>
                  </a:lnTo>
                  <a:lnTo>
                    <a:pt x="136" y="4"/>
                  </a:lnTo>
                  <a:lnTo>
                    <a:pt x="136" y="2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6" y="4"/>
                  </a:lnTo>
                  <a:lnTo>
                    <a:pt x="148" y="4"/>
                  </a:lnTo>
                  <a:lnTo>
                    <a:pt x="150" y="4"/>
                  </a:lnTo>
                  <a:lnTo>
                    <a:pt x="152" y="6"/>
                  </a:lnTo>
                  <a:lnTo>
                    <a:pt x="154" y="6"/>
                  </a:lnTo>
                  <a:lnTo>
                    <a:pt x="156" y="6"/>
                  </a:lnTo>
                  <a:lnTo>
                    <a:pt x="156" y="8"/>
                  </a:lnTo>
                  <a:lnTo>
                    <a:pt x="158" y="8"/>
                  </a:lnTo>
                  <a:lnTo>
                    <a:pt x="160" y="8"/>
                  </a:lnTo>
                  <a:lnTo>
                    <a:pt x="162" y="10"/>
                  </a:lnTo>
                  <a:lnTo>
                    <a:pt x="164" y="10"/>
                  </a:lnTo>
                  <a:lnTo>
                    <a:pt x="166" y="12"/>
                  </a:lnTo>
                  <a:lnTo>
                    <a:pt x="168" y="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1811">
              <a:extLst>
                <a:ext uri="{FF2B5EF4-FFF2-40B4-BE49-F238E27FC236}">
                  <a16:creationId xmlns:a16="http://schemas.microsoft.com/office/drawing/2014/main" id="{B53A8D6C-AA19-23FC-3C6A-504A46778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224213"/>
              <a:ext cx="514350" cy="301625"/>
            </a:xfrm>
            <a:custGeom>
              <a:avLst/>
              <a:gdLst>
                <a:gd name="T0" fmla="*/ 46 w 324"/>
                <a:gd name="T1" fmla="*/ 2 h 190"/>
                <a:gd name="T2" fmla="*/ 64 w 324"/>
                <a:gd name="T3" fmla="*/ 6 h 190"/>
                <a:gd name="T4" fmla="*/ 82 w 324"/>
                <a:gd name="T5" fmla="*/ 8 h 190"/>
                <a:gd name="T6" fmla="*/ 98 w 324"/>
                <a:gd name="T7" fmla="*/ 10 h 190"/>
                <a:gd name="T8" fmla="*/ 114 w 324"/>
                <a:gd name="T9" fmla="*/ 12 h 190"/>
                <a:gd name="T10" fmla="*/ 130 w 324"/>
                <a:gd name="T11" fmla="*/ 14 h 190"/>
                <a:gd name="T12" fmla="*/ 146 w 324"/>
                <a:gd name="T13" fmla="*/ 16 h 190"/>
                <a:gd name="T14" fmla="*/ 162 w 324"/>
                <a:gd name="T15" fmla="*/ 18 h 190"/>
                <a:gd name="T16" fmla="*/ 178 w 324"/>
                <a:gd name="T17" fmla="*/ 20 h 190"/>
                <a:gd name="T18" fmla="*/ 192 w 324"/>
                <a:gd name="T19" fmla="*/ 22 h 190"/>
                <a:gd name="T20" fmla="*/ 212 w 324"/>
                <a:gd name="T21" fmla="*/ 22 h 190"/>
                <a:gd name="T22" fmla="*/ 228 w 324"/>
                <a:gd name="T23" fmla="*/ 24 h 190"/>
                <a:gd name="T24" fmla="*/ 244 w 324"/>
                <a:gd name="T25" fmla="*/ 24 h 190"/>
                <a:gd name="T26" fmla="*/ 260 w 324"/>
                <a:gd name="T27" fmla="*/ 26 h 190"/>
                <a:gd name="T28" fmla="*/ 280 w 324"/>
                <a:gd name="T29" fmla="*/ 26 h 190"/>
                <a:gd name="T30" fmla="*/ 296 w 324"/>
                <a:gd name="T31" fmla="*/ 28 h 190"/>
                <a:gd name="T32" fmla="*/ 308 w 324"/>
                <a:gd name="T33" fmla="*/ 36 h 190"/>
                <a:gd name="T34" fmla="*/ 312 w 324"/>
                <a:gd name="T35" fmla="*/ 42 h 190"/>
                <a:gd name="T36" fmla="*/ 306 w 324"/>
                <a:gd name="T37" fmla="*/ 48 h 190"/>
                <a:gd name="T38" fmla="*/ 308 w 324"/>
                <a:gd name="T39" fmla="*/ 60 h 190"/>
                <a:gd name="T40" fmla="*/ 314 w 324"/>
                <a:gd name="T41" fmla="*/ 70 h 190"/>
                <a:gd name="T42" fmla="*/ 324 w 324"/>
                <a:gd name="T43" fmla="*/ 78 h 190"/>
                <a:gd name="T44" fmla="*/ 322 w 324"/>
                <a:gd name="T45" fmla="*/ 92 h 190"/>
                <a:gd name="T46" fmla="*/ 322 w 324"/>
                <a:gd name="T47" fmla="*/ 110 h 190"/>
                <a:gd name="T48" fmla="*/ 322 w 324"/>
                <a:gd name="T49" fmla="*/ 126 h 190"/>
                <a:gd name="T50" fmla="*/ 320 w 324"/>
                <a:gd name="T51" fmla="*/ 142 h 190"/>
                <a:gd name="T52" fmla="*/ 320 w 324"/>
                <a:gd name="T53" fmla="*/ 160 h 190"/>
                <a:gd name="T54" fmla="*/ 318 w 324"/>
                <a:gd name="T55" fmla="*/ 174 h 190"/>
                <a:gd name="T56" fmla="*/ 316 w 324"/>
                <a:gd name="T57" fmla="*/ 190 h 190"/>
                <a:gd name="T58" fmla="*/ 300 w 324"/>
                <a:gd name="T59" fmla="*/ 188 h 190"/>
                <a:gd name="T60" fmla="*/ 282 w 324"/>
                <a:gd name="T61" fmla="*/ 188 h 190"/>
                <a:gd name="T62" fmla="*/ 264 w 324"/>
                <a:gd name="T63" fmla="*/ 186 h 190"/>
                <a:gd name="T64" fmla="*/ 246 w 324"/>
                <a:gd name="T65" fmla="*/ 186 h 190"/>
                <a:gd name="T66" fmla="*/ 232 w 324"/>
                <a:gd name="T67" fmla="*/ 184 h 190"/>
                <a:gd name="T68" fmla="*/ 214 w 324"/>
                <a:gd name="T69" fmla="*/ 182 h 190"/>
                <a:gd name="T70" fmla="*/ 196 w 324"/>
                <a:gd name="T71" fmla="*/ 180 h 190"/>
                <a:gd name="T72" fmla="*/ 180 w 324"/>
                <a:gd name="T73" fmla="*/ 180 h 190"/>
                <a:gd name="T74" fmla="*/ 162 w 324"/>
                <a:gd name="T75" fmla="*/ 178 h 190"/>
                <a:gd name="T76" fmla="*/ 146 w 324"/>
                <a:gd name="T77" fmla="*/ 176 h 190"/>
                <a:gd name="T78" fmla="*/ 132 w 324"/>
                <a:gd name="T79" fmla="*/ 174 h 190"/>
                <a:gd name="T80" fmla="*/ 114 w 324"/>
                <a:gd name="T81" fmla="*/ 172 h 190"/>
                <a:gd name="T82" fmla="*/ 96 w 324"/>
                <a:gd name="T83" fmla="*/ 170 h 190"/>
                <a:gd name="T84" fmla="*/ 76 w 324"/>
                <a:gd name="T85" fmla="*/ 166 h 190"/>
                <a:gd name="T86" fmla="*/ 60 w 324"/>
                <a:gd name="T87" fmla="*/ 166 h 190"/>
                <a:gd name="T88" fmla="*/ 46 w 324"/>
                <a:gd name="T89" fmla="*/ 164 h 190"/>
                <a:gd name="T90" fmla="*/ 30 w 324"/>
                <a:gd name="T91" fmla="*/ 162 h 190"/>
                <a:gd name="T92" fmla="*/ 14 w 324"/>
                <a:gd name="T93" fmla="*/ 160 h 190"/>
                <a:gd name="T94" fmla="*/ 0 w 324"/>
                <a:gd name="T95" fmla="*/ 154 h 190"/>
                <a:gd name="T96" fmla="*/ 4 w 324"/>
                <a:gd name="T97" fmla="*/ 136 h 190"/>
                <a:gd name="T98" fmla="*/ 6 w 324"/>
                <a:gd name="T99" fmla="*/ 118 h 190"/>
                <a:gd name="T100" fmla="*/ 8 w 324"/>
                <a:gd name="T101" fmla="*/ 102 h 190"/>
                <a:gd name="T102" fmla="*/ 12 w 324"/>
                <a:gd name="T103" fmla="*/ 84 h 190"/>
                <a:gd name="T104" fmla="*/ 14 w 324"/>
                <a:gd name="T105" fmla="*/ 70 h 190"/>
                <a:gd name="T106" fmla="*/ 16 w 324"/>
                <a:gd name="T107" fmla="*/ 52 h 190"/>
                <a:gd name="T108" fmla="*/ 20 w 324"/>
                <a:gd name="T109" fmla="*/ 38 h 190"/>
                <a:gd name="T110" fmla="*/ 22 w 324"/>
                <a:gd name="T111" fmla="*/ 22 h 190"/>
                <a:gd name="T112" fmla="*/ 24 w 324"/>
                <a:gd name="T113" fmla="*/ 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4" h="190">
                  <a:moveTo>
                    <a:pt x="32" y="0"/>
                  </a:moveTo>
                  <a:lnTo>
                    <a:pt x="34" y="0"/>
                  </a:lnTo>
                  <a:lnTo>
                    <a:pt x="36" y="0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62" y="6"/>
                  </a:lnTo>
                  <a:lnTo>
                    <a:pt x="64" y="6"/>
                  </a:lnTo>
                  <a:lnTo>
                    <a:pt x="66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8" y="8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4" y="8"/>
                  </a:lnTo>
                  <a:lnTo>
                    <a:pt x="86" y="8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0" y="12"/>
                  </a:lnTo>
                  <a:lnTo>
                    <a:pt x="100" y="10"/>
                  </a:lnTo>
                  <a:lnTo>
                    <a:pt x="102" y="12"/>
                  </a:lnTo>
                  <a:lnTo>
                    <a:pt x="104" y="12"/>
                  </a:lnTo>
                  <a:lnTo>
                    <a:pt x="108" y="12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6" y="12"/>
                  </a:lnTo>
                  <a:lnTo>
                    <a:pt x="116" y="14"/>
                  </a:lnTo>
                  <a:lnTo>
                    <a:pt x="118" y="14"/>
                  </a:lnTo>
                  <a:lnTo>
                    <a:pt x="120" y="14"/>
                  </a:lnTo>
                  <a:lnTo>
                    <a:pt x="122" y="14"/>
                  </a:lnTo>
                  <a:lnTo>
                    <a:pt x="124" y="14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30" y="14"/>
                  </a:lnTo>
                  <a:lnTo>
                    <a:pt x="132" y="14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36" y="16"/>
                  </a:lnTo>
                  <a:lnTo>
                    <a:pt x="138" y="16"/>
                  </a:lnTo>
                  <a:lnTo>
                    <a:pt x="142" y="16"/>
                  </a:lnTo>
                  <a:lnTo>
                    <a:pt x="142" y="16"/>
                  </a:lnTo>
                  <a:lnTo>
                    <a:pt x="144" y="16"/>
                  </a:lnTo>
                  <a:lnTo>
                    <a:pt x="146" y="16"/>
                  </a:lnTo>
                  <a:lnTo>
                    <a:pt x="148" y="16"/>
                  </a:lnTo>
                  <a:lnTo>
                    <a:pt x="148" y="18"/>
                  </a:lnTo>
                  <a:lnTo>
                    <a:pt x="150" y="18"/>
                  </a:lnTo>
                  <a:lnTo>
                    <a:pt x="152" y="18"/>
                  </a:lnTo>
                  <a:lnTo>
                    <a:pt x="154" y="18"/>
                  </a:lnTo>
                  <a:lnTo>
                    <a:pt x="156" y="18"/>
                  </a:lnTo>
                  <a:lnTo>
                    <a:pt x="158" y="18"/>
                  </a:lnTo>
                  <a:lnTo>
                    <a:pt x="160" y="18"/>
                  </a:lnTo>
                  <a:lnTo>
                    <a:pt x="162" y="18"/>
                  </a:lnTo>
                  <a:lnTo>
                    <a:pt x="164" y="18"/>
                  </a:lnTo>
                  <a:lnTo>
                    <a:pt x="166" y="18"/>
                  </a:lnTo>
                  <a:lnTo>
                    <a:pt x="166" y="20"/>
                  </a:lnTo>
                  <a:lnTo>
                    <a:pt x="168" y="20"/>
                  </a:lnTo>
                  <a:lnTo>
                    <a:pt x="170" y="20"/>
                  </a:lnTo>
                  <a:lnTo>
                    <a:pt x="172" y="20"/>
                  </a:lnTo>
                  <a:lnTo>
                    <a:pt x="174" y="20"/>
                  </a:lnTo>
                  <a:lnTo>
                    <a:pt x="176" y="20"/>
                  </a:lnTo>
                  <a:lnTo>
                    <a:pt x="178" y="20"/>
                  </a:lnTo>
                  <a:lnTo>
                    <a:pt x="180" y="20"/>
                  </a:lnTo>
                  <a:lnTo>
                    <a:pt x="182" y="20"/>
                  </a:lnTo>
                  <a:lnTo>
                    <a:pt x="184" y="20"/>
                  </a:lnTo>
                  <a:lnTo>
                    <a:pt x="186" y="20"/>
                  </a:lnTo>
                  <a:lnTo>
                    <a:pt x="186" y="22"/>
                  </a:lnTo>
                  <a:lnTo>
                    <a:pt x="188" y="22"/>
                  </a:lnTo>
                  <a:lnTo>
                    <a:pt x="190" y="22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4" y="22"/>
                  </a:lnTo>
                  <a:lnTo>
                    <a:pt x="196" y="22"/>
                  </a:lnTo>
                  <a:lnTo>
                    <a:pt x="200" y="22"/>
                  </a:lnTo>
                  <a:lnTo>
                    <a:pt x="202" y="22"/>
                  </a:lnTo>
                  <a:lnTo>
                    <a:pt x="204" y="22"/>
                  </a:lnTo>
                  <a:lnTo>
                    <a:pt x="206" y="22"/>
                  </a:lnTo>
                  <a:lnTo>
                    <a:pt x="208" y="22"/>
                  </a:lnTo>
                  <a:lnTo>
                    <a:pt x="210" y="22"/>
                  </a:lnTo>
                  <a:lnTo>
                    <a:pt x="212" y="22"/>
                  </a:lnTo>
                  <a:lnTo>
                    <a:pt x="214" y="22"/>
                  </a:lnTo>
                  <a:lnTo>
                    <a:pt x="216" y="22"/>
                  </a:lnTo>
                  <a:lnTo>
                    <a:pt x="218" y="22"/>
                  </a:lnTo>
                  <a:lnTo>
                    <a:pt x="220" y="22"/>
                  </a:lnTo>
                  <a:lnTo>
                    <a:pt x="222" y="22"/>
                  </a:lnTo>
                  <a:lnTo>
                    <a:pt x="224" y="22"/>
                  </a:lnTo>
                  <a:lnTo>
                    <a:pt x="226" y="22"/>
                  </a:lnTo>
                  <a:lnTo>
                    <a:pt x="228" y="22"/>
                  </a:lnTo>
                  <a:lnTo>
                    <a:pt x="228" y="24"/>
                  </a:lnTo>
                  <a:lnTo>
                    <a:pt x="230" y="24"/>
                  </a:lnTo>
                  <a:lnTo>
                    <a:pt x="232" y="24"/>
                  </a:lnTo>
                  <a:lnTo>
                    <a:pt x="234" y="24"/>
                  </a:lnTo>
                  <a:lnTo>
                    <a:pt x="236" y="24"/>
                  </a:lnTo>
                  <a:lnTo>
                    <a:pt x="238" y="24"/>
                  </a:lnTo>
                  <a:lnTo>
                    <a:pt x="238" y="24"/>
                  </a:lnTo>
                  <a:lnTo>
                    <a:pt x="240" y="24"/>
                  </a:lnTo>
                  <a:lnTo>
                    <a:pt x="242" y="24"/>
                  </a:lnTo>
                  <a:lnTo>
                    <a:pt x="244" y="24"/>
                  </a:lnTo>
                  <a:lnTo>
                    <a:pt x="246" y="24"/>
                  </a:lnTo>
                  <a:lnTo>
                    <a:pt x="248" y="24"/>
                  </a:lnTo>
                  <a:lnTo>
                    <a:pt x="250" y="24"/>
                  </a:lnTo>
                  <a:lnTo>
                    <a:pt x="252" y="24"/>
                  </a:lnTo>
                  <a:lnTo>
                    <a:pt x="252" y="26"/>
                  </a:lnTo>
                  <a:lnTo>
                    <a:pt x="254" y="26"/>
                  </a:lnTo>
                  <a:lnTo>
                    <a:pt x="256" y="26"/>
                  </a:lnTo>
                  <a:lnTo>
                    <a:pt x="258" y="26"/>
                  </a:lnTo>
                  <a:lnTo>
                    <a:pt x="260" y="26"/>
                  </a:lnTo>
                  <a:lnTo>
                    <a:pt x="262" y="26"/>
                  </a:lnTo>
                  <a:lnTo>
                    <a:pt x="264" y="26"/>
                  </a:lnTo>
                  <a:lnTo>
                    <a:pt x="266" y="26"/>
                  </a:lnTo>
                  <a:lnTo>
                    <a:pt x="268" y="26"/>
                  </a:lnTo>
                  <a:lnTo>
                    <a:pt x="270" y="26"/>
                  </a:lnTo>
                  <a:lnTo>
                    <a:pt x="274" y="26"/>
                  </a:lnTo>
                  <a:lnTo>
                    <a:pt x="276" y="26"/>
                  </a:lnTo>
                  <a:lnTo>
                    <a:pt x="278" y="26"/>
                  </a:lnTo>
                  <a:lnTo>
                    <a:pt x="280" y="26"/>
                  </a:lnTo>
                  <a:lnTo>
                    <a:pt x="282" y="26"/>
                  </a:lnTo>
                  <a:lnTo>
                    <a:pt x="282" y="28"/>
                  </a:lnTo>
                  <a:lnTo>
                    <a:pt x="284" y="28"/>
                  </a:lnTo>
                  <a:lnTo>
                    <a:pt x="286" y="28"/>
                  </a:lnTo>
                  <a:lnTo>
                    <a:pt x="288" y="28"/>
                  </a:lnTo>
                  <a:lnTo>
                    <a:pt x="290" y="28"/>
                  </a:lnTo>
                  <a:lnTo>
                    <a:pt x="292" y="28"/>
                  </a:lnTo>
                  <a:lnTo>
                    <a:pt x="294" y="28"/>
                  </a:lnTo>
                  <a:lnTo>
                    <a:pt x="296" y="28"/>
                  </a:lnTo>
                  <a:lnTo>
                    <a:pt x="296" y="30"/>
                  </a:lnTo>
                  <a:lnTo>
                    <a:pt x="298" y="30"/>
                  </a:lnTo>
                  <a:lnTo>
                    <a:pt x="298" y="32"/>
                  </a:lnTo>
                  <a:lnTo>
                    <a:pt x="300" y="32"/>
                  </a:lnTo>
                  <a:lnTo>
                    <a:pt x="300" y="34"/>
                  </a:lnTo>
                  <a:lnTo>
                    <a:pt x="302" y="34"/>
                  </a:lnTo>
                  <a:lnTo>
                    <a:pt x="304" y="36"/>
                  </a:lnTo>
                  <a:lnTo>
                    <a:pt x="306" y="36"/>
                  </a:lnTo>
                  <a:lnTo>
                    <a:pt x="308" y="36"/>
                  </a:lnTo>
                  <a:lnTo>
                    <a:pt x="308" y="34"/>
                  </a:lnTo>
                  <a:lnTo>
                    <a:pt x="310" y="34"/>
                  </a:lnTo>
                  <a:lnTo>
                    <a:pt x="312" y="34"/>
                  </a:lnTo>
                  <a:lnTo>
                    <a:pt x="312" y="36"/>
                  </a:lnTo>
                  <a:lnTo>
                    <a:pt x="312" y="38"/>
                  </a:lnTo>
                  <a:lnTo>
                    <a:pt x="314" y="38"/>
                  </a:lnTo>
                  <a:lnTo>
                    <a:pt x="314" y="40"/>
                  </a:lnTo>
                  <a:lnTo>
                    <a:pt x="312" y="40"/>
                  </a:lnTo>
                  <a:lnTo>
                    <a:pt x="312" y="42"/>
                  </a:lnTo>
                  <a:lnTo>
                    <a:pt x="314" y="42"/>
                  </a:lnTo>
                  <a:lnTo>
                    <a:pt x="314" y="44"/>
                  </a:lnTo>
                  <a:lnTo>
                    <a:pt x="312" y="44"/>
                  </a:lnTo>
                  <a:lnTo>
                    <a:pt x="310" y="42"/>
                  </a:lnTo>
                  <a:lnTo>
                    <a:pt x="310" y="44"/>
                  </a:lnTo>
                  <a:lnTo>
                    <a:pt x="310" y="46"/>
                  </a:lnTo>
                  <a:lnTo>
                    <a:pt x="308" y="46"/>
                  </a:lnTo>
                  <a:lnTo>
                    <a:pt x="306" y="46"/>
                  </a:lnTo>
                  <a:lnTo>
                    <a:pt x="306" y="48"/>
                  </a:lnTo>
                  <a:lnTo>
                    <a:pt x="306" y="50"/>
                  </a:lnTo>
                  <a:lnTo>
                    <a:pt x="306" y="52"/>
                  </a:lnTo>
                  <a:lnTo>
                    <a:pt x="304" y="52"/>
                  </a:lnTo>
                  <a:lnTo>
                    <a:pt x="304" y="54"/>
                  </a:lnTo>
                  <a:lnTo>
                    <a:pt x="304" y="56"/>
                  </a:lnTo>
                  <a:lnTo>
                    <a:pt x="306" y="56"/>
                  </a:lnTo>
                  <a:lnTo>
                    <a:pt x="306" y="58"/>
                  </a:lnTo>
                  <a:lnTo>
                    <a:pt x="308" y="58"/>
                  </a:lnTo>
                  <a:lnTo>
                    <a:pt x="308" y="60"/>
                  </a:lnTo>
                  <a:lnTo>
                    <a:pt x="310" y="60"/>
                  </a:lnTo>
                  <a:lnTo>
                    <a:pt x="310" y="62"/>
                  </a:lnTo>
                  <a:lnTo>
                    <a:pt x="312" y="62"/>
                  </a:lnTo>
                  <a:lnTo>
                    <a:pt x="312" y="64"/>
                  </a:lnTo>
                  <a:lnTo>
                    <a:pt x="312" y="66"/>
                  </a:lnTo>
                  <a:lnTo>
                    <a:pt x="312" y="68"/>
                  </a:lnTo>
                  <a:lnTo>
                    <a:pt x="314" y="68"/>
                  </a:lnTo>
                  <a:lnTo>
                    <a:pt x="314" y="70"/>
                  </a:lnTo>
                  <a:lnTo>
                    <a:pt x="314" y="70"/>
                  </a:lnTo>
                  <a:lnTo>
                    <a:pt x="316" y="70"/>
                  </a:lnTo>
                  <a:lnTo>
                    <a:pt x="316" y="72"/>
                  </a:lnTo>
                  <a:lnTo>
                    <a:pt x="318" y="72"/>
                  </a:lnTo>
                  <a:lnTo>
                    <a:pt x="320" y="72"/>
                  </a:lnTo>
                  <a:lnTo>
                    <a:pt x="322" y="72"/>
                  </a:lnTo>
                  <a:lnTo>
                    <a:pt x="322" y="74"/>
                  </a:lnTo>
                  <a:lnTo>
                    <a:pt x="324" y="74"/>
                  </a:lnTo>
                  <a:lnTo>
                    <a:pt x="324" y="76"/>
                  </a:lnTo>
                  <a:lnTo>
                    <a:pt x="324" y="78"/>
                  </a:lnTo>
                  <a:lnTo>
                    <a:pt x="324" y="80"/>
                  </a:lnTo>
                  <a:lnTo>
                    <a:pt x="324" y="82"/>
                  </a:lnTo>
                  <a:lnTo>
                    <a:pt x="324" y="84"/>
                  </a:lnTo>
                  <a:lnTo>
                    <a:pt x="324" y="86"/>
                  </a:lnTo>
                  <a:lnTo>
                    <a:pt x="322" y="88"/>
                  </a:lnTo>
                  <a:lnTo>
                    <a:pt x="324" y="88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2" y="92"/>
                  </a:lnTo>
                  <a:lnTo>
                    <a:pt x="322" y="94"/>
                  </a:lnTo>
                  <a:lnTo>
                    <a:pt x="322" y="96"/>
                  </a:lnTo>
                  <a:lnTo>
                    <a:pt x="322" y="98"/>
                  </a:lnTo>
                  <a:lnTo>
                    <a:pt x="322" y="100"/>
                  </a:lnTo>
                  <a:lnTo>
                    <a:pt x="322" y="102"/>
                  </a:lnTo>
                  <a:lnTo>
                    <a:pt x="322" y="104"/>
                  </a:lnTo>
                  <a:lnTo>
                    <a:pt x="322" y="106"/>
                  </a:lnTo>
                  <a:lnTo>
                    <a:pt x="322" y="108"/>
                  </a:lnTo>
                  <a:lnTo>
                    <a:pt x="322" y="110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2" y="116"/>
                  </a:lnTo>
                  <a:lnTo>
                    <a:pt x="322" y="118"/>
                  </a:lnTo>
                  <a:lnTo>
                    <a:pt x="322" y="118"/>
                  </a:lnTo>
                  <a:lnTo>
                    <a:pt x="322" y="120"/>
                  </a:lnTo>
                  <a:lnTo>
                    <a:pt x="322" y="122"/>
                  </a:lnTo>
                  <a:lnTo>
                    <a:pt x="322" y="124"/>
                  </a:lnTo>
                  <a:lnTo>
                    <a:pt x="322" y="126"/>
                  </a:lnTo>
                  <a:lnTo>
                    <a:pt x="320" y="126"/>
                  </a:lnTo>
                  <a:lnTo>
                    <a:pt x="320" y="128"/>
                  </a:lnTo>
                  <a:lnTo>
                    <a:pt x="320" y="130"/>
                  </a:lnTo>
                  <a:lnTo>
                    <a:pt x="320" y="132"/>
                  </a:lnTo>
                  <a:lnTo>
                    <a:pt x="320" y="134"/>
                  </a:lnTo>
                  <a:lnTo>
                    <a:pt x="320" y="136"/>
                  </a:lnTo>
                  <a:lnTo>
                    <a:pt x="320" y="138"/>
                  </a:lnTo>
                  <a:lnTo>
                    <a:pt x="320" y="140"/>
                  </a:lnTo>
                  <a:lnTo>
                    <a:pt x="320" y="142"/>
                  </a:lnTo>
                  <a:lnTo>
                    <a:pt x="320" y="144"/>
                  </a:lnTo>
                  <a:lnTo>
                    <a:pt x="320" y="146"/>
                  </a:lnTo>
                  <a:lnTo>
                    <a:pt x="320" y="148"/>
                  </a:lnTo>
                  <a:lnTo>
                    <a:pt x="320" y="150"/>
                  </a:lnTo>
                  <a:lnTo>
                    <a:pt x="320" y="152"/>
                  </a:lnTo>
                  <a:lnTo>
                    <a:pt x="320" y="154"/>
                  </a:lnTo>
                  <a:lnTo>
                    <a:pt x="320" y="156"/>
                  </a:lnTo>
                  <a:lnTo>
                    <a:pt x="320" y="158"/>
                  </a:lnTo>
                  <a:lnTo>
                    <a:pt x="320" y="160"/>
                  </a:lnTo>
                  <a:lnTo>
                    <a:pt x="320" y="162"/>
                  </a:lnTo>
                  <a:lnTo>
                    <a:pt x="320" y="164"/>
                  </a:lnTo>
                  <a:lnTo>
                    <a:pt x="320" y="166"/>
                  </a:lnTo>
                  <a:lnTo>
                    <a:pt x="320" y="166"/>
                  </a:lnTo>
                  <a:lnTo>
                    <a:pt x="318" y="166"/>
                  </a:lnTo>
                  <a:lnTo>
                    <a:pt x="318" y="168"/>
                  </a:lnTo>
                  <a:lnTo>
                    <a:pt x="318" y="170"/>
                  </a:lnTo>
                  <a:lnTo>
                    <a:pt x="318" y="172"/>
                  </a:lnTo>
                  <a:lnTo>
                    <a:pt x="318" y="174"/>
                  </a:lnTo>
                  <a:lnTo>
                    <a:pt x="318" y="176"/>
                  </a:lnTo>
                  <a:lnTo>
                    <a:pt x="318" y="178"/>
                  </a:lnTo>
                  <a:lnTo>
                    <a:pt x="318" y="180"/>
                  </a:lnTo>
                  <a:lnTo>
                    <a:pt x="318" y="182"/>
                  </a:lnTo>
                  <a:lnTo>
                    <a:pt x="318" y="184"/>
                  </a:lnTo>
                  <a:lnTo>
                    <a:pt x="318" y="186"/>
                  </a:lnTo>
                  <a:lnTo>
                    <a:pt x="318" y="188"/>
                  </a:lnTo>
                  <a:lnTo>
                    <a:pt x="318" y="190"/>
                  </a:lnTo>
                  <a:lnTo>
                    <a:pt x="316" y="190"/>
                  </a:lnTo>
                  <a:lnTo>
                    <a:pt x="314" y="190"/>
                  </a:lnTo>
                  <a:lnTo>
                    <a:pt x="314" y="188"/>
                  </a:lnTo>
                  <a:lnTo>
                    <a:pt x="312" y="188"/>
                  </a:lnTo>
                  <a:lnTo>
                    <a:pt x="310" y="188"/>
                  </a:lnTo>
                  <a:lnTo>
                    <a:pt x="308" y="188"/>
                  </a:lnTo>
                  <a:lnTo>
                    <a:pt x="306" y="188"/>
                  </a:lnTo>
                  <a:lnTo>
                    <a:pt x="304" y="188"/>
                  </a:lnTo>
                  <a:lnTo>
                    <a:pt x="302" y="188"/>
                  </a:lnTo>
                  <a:lnTo>
                    <a:pt x="300" y="188"/>
                  </a:lnTo>
                  <a:lnTo>
                    <a:pt x="298" y="188"/>
                  </a:lnTo>
                  <a:lnTo>
                    <a:pt x="294" y="188"/>
                  </a:lnTo>
                  <a:lnTo>
                    <a:pt x="292" y="188"/>
                  </a:lnTo>
                  <a:lnTo>
                    <a:pt x="290" y="188"/>
                  </a:lnTo>
                  <a:lnTo>
                    <a:pt x="288" y="188"/>
                  </a:lnTo>
                  <a:lnTo>
                    <a:pt x="286" y="188"/>
                  </a:lnTo>
                  <a:lnTo>
                    <a:pt x="286" y="188"/>
                  </a:lnTo>
                  <a:lnTo>
                    <a:pt x="284" y="188"/>
                  </a:lnTo>
                  <a:lnTo>
                    <a:pt x="282" y="188"/>
                  </a:lnTo>
                  <a:lnTo>
                    <a:pt x="280" y="188"/>
                  </a:lnTo>
                  <a:lnTo>
                    <a:pt x="278" y="188"/>
                  </a:lnTo>
                  <a:lnTo>
                    <a:pt x="276" y="186"/>
                  </a:lnTo>
                  <a:lnTo>
                    <a:pt x="274" y="186"/>
                  </a:lnTo>
                  <a:lnTo>
                    <a:pt x="272" y="186"/>
                  </a:lnTo>
                  <a:lnTo>
                    <a:pt x="270" y="186"/>
                  </a:lnTo>
                  <a:lnTo>
                    <a:pt x="268" y="186"/>
                  </a:lnTo>
                  <a:lnTo>
                    <a:pt x="266" y="186"/>
                  </a:lnTo>
                  <a:lnTo>
                    <a:pt x="264" y="186"/>
                  </a:lnTo>
                  <a:lnTo>
                    <a:pt x="262" y="186"/>
                  </a:lnTo>
                  <a:lnTo>
                    <a:pt x="260" y="186"/>
                  </a:lnTo>
                  <a:lnTo>
                    <a:pt x="258" y="186"/>
                  </a:lnTo>
                  <a:lnTo>
                    <a:pt x="256" y="186"/>
                  </a:lnTo>
                  <a:lnTo>
                    <a:pt x="254" y="186"/>
                  </a:lnTo>
                  <a:lnTo>
                    <a:pt x="252" y="186"/>
                  </a:lnTo>
                  <a:lnTo>
                    <a:pt x="250" y="186"/>
                  </a:lnTo>
                  <a:lnTo>
                    <a:pt x="248" y="186"/>
                  </a:lnTo>
                  <a:lnTo>
                    <a:pt x="246" y="186"/>
                  </a:lnTo>
                  <a:lnTo>
                    <a:pt x="246" y="184"/>
                  </a:lnTo>
                  <a:lnTo>
                    <a:pt x="244" y="184"/>
                  </a:lnTo>
                  <a:lnTo>
                    <a:pt x="242" y="184"/>
                  </a:lnTo>
                  <a:lnTo>
                    <a:pt x="240" y="184"/>
                  </a:lnTo>
                  <a:lnTo>
                    <a:pt x="238" y="184"/>
                  </a:lnTo>
                  <a:lnTo>
                    <a:pt x="238" y="184"/>
                  </a:lnTo>
                  <a:lnTo>
                    <a:pt x="236" y="184"/>
                  </a:lnTo>
                  <a:lnTo>
                    <a:pt x="234" y="184"/>
                  </a:lnTo>
                  <a:lnTo>
                    <a:pt x="232" y="184"/>
                  </a:lnTo>
                  <a:lnTo>
                    <a:pt x="230" y="184"/>
                  </a:lnTo>
                  <a:lnTo>
                    <a:pt x="228" y="184"/>
                  </a:lnTo>
                  <a:lnTo>
                    <a:pt x="226" y="184"/>
                  </a:lnTo>
                  <a:lnTo>
                    <a:pt x="224" y="184"/>
                  </a:lnTo>
                  <a:lnTo>
                    <a:pt x="222" y="184"/>
                  </a:lnTo>
                  <a:lnTo>
                    <a:pt x="220" y="182"/>
                  </a:lnTo>
                  <a:lnTo>
                    <a:pt x="218" y="182"/>
                  </a:lnTo>
                  <a:lnTo>
                    <a:pt x="216" y="182"/>
                  </a:lnTo>
                  <a:lnTo>
                    <a:pt x="214" y="182"/>
                  </a:lnTo>
                  <a:lnTo>
                    <a:pt x="212" y="182"/>
                  </a:lnTo>
                  <a:lnTo>
                    <a:pt x="210" y="182"/>
                  </a:lnTo>
                  <a:lnTo>
                    <a:pt x="208" y="182"/>
                  </a:lnTo>
                  <a:lnTo>
                    <a:pt x="206" y="182"/>
                  </a:lnTo>
                  <a:lnTo>
                    <a:pt x="204" y="182"/>
                  </a:lnTo>
                  <a:lnTo>
                    <a:pt x="202" y="182"/>
                  </a:lnTo>
                  <a:lnTo>
                    <a:pt x="200" y="182"/>
                  </a:lnTo>
                  <a:lnTo>
                    <a:pt x="198" y="182"/>
                  </a:lnTo>
                  <a:lnTo>
                    <a:pt x="196" y="180"/>
                  </a:lnTo>
                  <a:lnTo>
                    <a:pt x="194" y="180"/>
                  </a:lnTo>
                  <a:lnTo>
                    <a:pt x="192" y="180"/>
                  </a:lnTo>
                  <a:lnTo>
                    <a:pt x="190" y="180"/>
                  </a:lnTo>
                  <a:lnTo>
                    <a:pt x="190" y="180"/>
                  </a:lnTo>
                  <a:lnTo>
                    <a:pt x="188" y="180"/>
                  </a:lnTo>
                  <a:lnTo>
                    <a:pt x="186" y="180"/>
                  </a:lnTo>
                  <a:lnTo>
                    <a:pt x="184" y="180"/>
                  </a:lnTo>
                  <a:lnTo>
                    <a:pt x="182" y="180"/>
                  </a:lnTo>
                  <a:lnTo>
                    <a:pt x="180" y="180"/>
                  </a:lnTo>
                  <a:lnTo>
                    <a:pt x="178" y="180"/>
                  </a:lnTo>
                  <a:lnTo>
                    <a:pt x="176" y="178"/>
                  </a:lnTo>
                  <a:lnTo>
                    <a:pt x="174" y="178"/>
                  </a:lnTo>
                  <a:lnTo>
                    <a:pt x="172" y="178"/>
                  </a:lnTo>
                  <a:lnTo>
                    <a:pt x="170" y="178"/>
                  </a:lnTo>
                  <a:lnTo>
                    <a:pt x="168" y="178"/>
                  </a:lnTo>
                  <a:lnTo>
                    <a:pt x="166" y="178"/>
                  </a:lnTo>
                  <a:lnTo>
                    <a:pt x="164" y="178"/>
                  </a:lnTo>
                  <a:lnTo>
                    <a:pt x="162" y="178"/>
                  </a:lnTo>
                  <a:lnTo>
                    <a:pt x="160" y="178"/>
                  </a:lnTo>
                  <a:lnTo>
                    <a:pt x="158" y="178"/>
                  </a:lnTo>
                  <a:lnTo>
                    <a:pt x="156" y="178"/>
                  </a:lnTo>
                  <a:lnTo>
                    <a:pt x="156" y="176"/>
                  </a:lnTo>
                  <a:lnTo>
                    <a:pt x="154" y="176"/>
                  </a:lnTo>
                  <a:lnTo>
                    <a:pt x="152" y="176"/>
                  </a:lnTo>
                  <a:lnTo>
                    <a:pt x="150" y="176"/>
                  </a:lnTo>
                  <a:lnTo>
                    <a:pt x="148" y="176"/>
                  </a:lnTo>
                  <a:lnTo>
                    <a:pt x="146" y="176"/>
                  </a:lnTo>
                  <a:lnTo>
                    <a:pt x="144" y="176"/>
                  </a:lnTo>
                  <a:lnTo>
                    <a:pt x="142" y="176"/>
                  </a:lnTo>
                  <a:lnTo>
                    <a:pt x="142" y="176"/>
                  </a:lnTo>
                  <a:lnTo>
                    <a:pt x="140" y="176"/>
                  </a:lnTo>
                  <a:lnTo>
                    <a:pt x="140" y="174"/>
                  </a:lnTo>
                  <a:lnTo>
                    <a:pt x="138" y="174"/>
                  </a:lnTo>
                  <a:lnTo>
                    <a:pt x="136" y="174"/>
                  </a:lnTo>
                  <a:lnTo>
                    <a:pt x="134" y="174"/>
                  </a:lnTo>
                  <a:lnTo>
                    <a:pt x="132" y="174"/>
                  </a:lnTo>
                  <a:lnTo>
                    <a:pt x="130" y="174"/>
                  </a:lnTo>
                  <a:lnTo>
                    <a:pt x="128" y="174"/>
                  </a:lnTo>
                  <a:lnTo>
                    <a:pt x="126" y="174"/>
                  </a:lnTo>
                  <a:lnTo>
                    <a:pt x="124" y="174"/>
                  </a:lnTo>
                  <a:lnTo>
                    <a:pt x="122" y="174"/>
                  </a:lnTo>
                  <a:lnTo>
                    <a:pt x="120" y="172"/>
                  </a:lnTo>
                  <a:lnTo>
                    <a:pt x="118" y="172"/>
                  </a:lnTo>
                  <a:lnTo>
                    <a:pt x="116" y="172"/>
                  </a:lnTo>
                  <a:lnTo>
                    <a:pt x="114" y="172"/>
                  </a:lnTo>
                  <a:lnTo>
                    <a:pt x="112" y="172"/>
                  </a:lnTo>
                  <a:lnTo>
                    <a:pt x="110" y="172"/>
                  </a:lnTo>
                  <a:lnTo>
                    <a:pt x="108" y="172"/>
                  </a:lnTo>
                  <a:lnTo>
                    <a:pt x="106" y="172"/>
                  </a:lnTo>
                  <a:lnTo>
                    <a:pt x="104" y="170"/>
                  </a:lnTo>
                  <a:lnTo>
                    <a:pt x="102" y="170"/>
                  </a:lnTo>
                  <a:lnTo>
                    <a:pt x="100" y="170"/>
                  </a:lnTo>
                  <a:lnTo>
                    <a:pt x="98" y="170"/>
                  </a:lnTo>
                  <a:lnTo>
                    <a:pt x="96" y="170"/>
                  </a:lnTo>
                  <a:lnTo>
                    <a:pt x="94" y="170"/>
                  </a:lnTo>
                  <a:lnTo>
                    <a:pt x="94" y="170"/>
                  </a:lnTo>
                  <a:lnTo>
                    <a:pt x="88" y="168"/>
                  </a:lnTo>
                  <a:lnTo>
                    <a:pt x="86" y="168"/>
                  </a:lnTo>
                  <a:lnTo>
                    <a:pt x="84" y="168"/>
                  </a:lnTo>
                  <a:lnTo>
                    <a:pt x="82" y="168"/>
                  </a:lnTo>
                  <a:lnTo>
                    <a:pt x="80" y="168"/>
                  </a:lnTo>
                  <a:lnTo>
                    <a:pt x="78" y="168"/>
                  </a:lnTo>
                  <a:lnTo>
                    <a:pt x="76" y="166"/>
                  </a:lnTo>
                  <a:lnTo>
                    <a:pt x="74" y="166"/>
                  </a:lnTo>
                  <a:lnTo>
                    <a:pt x="72" y="166"/>
                  </a:lnTo>
                  <a:lnTo>
                    <a:pt x="70" y="166"/>
                  </a:lnTo>
                  <a:lnTo>
                    <a:pt x="68" y="166"/>
                  </a:lnTo>
                  <a:lnTo>
                    <a:pt x="66" y="166"/>
                  </a:lnTo>
                  <a:lnTo>
                    <a:pt x="64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0" y="166"/>
                  </a:lnTo>
                  <a:lnTo>
                    <a:pt x="58" y="166"/>
                  </a:lnTo>
                  <a:lnTo>
                    <a:pt x="56" y="166"/>
                  </a:lnTo>
                  <a:lnTo>
                    <a:pt x="54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48" y="166"/>
                  </a:lnTo>
                  <a:lnTo>
                    <a:pt x="46" y="166"/>
                  </a:lnTo>
                  <a:lnTo>
                    <a:pt x="46" y="164"/>
                  </a:lnTo>
                  <a:lnTo>
                    <a:pt x="46" y="164"/>
                  </a:lnTo>
                  <a:lnTo>
                    <a:pt x="44" y="164"/>
                  </a:lnTo>
                  <a:lnTo>
                    <a:pt x="42" y="164"/>
                  </a:lnTo>
                  <a:lnTo>
                    <a:pt x="40" y="164"/>
                  </a:lnTo>
                  <a:lnTo>
                    <a:pt x="38" y="164"/>
                  </a:lnTo>
                  <a:lnTo>
                    <a:pt x="36" y="164"/>
                  </a:lnTo>
                  <a:lnTo>
                    <a:pt x="34" y="164"/>
                  </a:lnTo>
                  <a:lnTo>
                    <a:pt x="34" y="162"/>
                  </a:lnTo>
                  <a:lnTo>
                    <a:pt x="32" y="162"/>
                  </a:lnTo>
                  <a:lnTo>
                    <a:pt x="30" y="162"/>
                  </a:lnTo>
                  <a:lnTo>
                    <a:pt x="28" y="162"/>
                  </a:lnTo>
                  <a:lnTo>
                    <a:pt x="26" y="162"/>
                  </a:lnTo>
                  <a:lnTo>
                    <a:pt x="24" y="162"/>
                  </a:lnTo>
                  <a:lnTo>
                    <a:pt x="22" y="162"/>
                  </a:lnTo>
                  <a:lnTo>
                    <a:pt x="20" y="162"/>
                  </a:lnTo>
                  <a:lnTo>
                    <a:pt x="20" y="160"/>
                  </a:lnTo>
                  <a:lnTo>
                    <a:pt x="18" y="160"/>
                  </a:lnTo>
                  <a:lnTo>
                    <a:pt x="16" y="160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0" y="160"/>
                  </a:lnTo>
                  <a:lnTo>
                    <a:pt x="8" y="160"/>
                  </a:lnTo>
                  <a:lnTo>
                    <a:pt x="6" y="158"/>
                  </a:lnTo>
                  <a:lnTo>
                    <a:pt x="4" y="158"/>
                  </a:lnTo>
                  <a:lnTo>
                    <a:pt x="2" y="158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2" y="146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2" y="138"/>
                  </a:lnTo>
                  <a:lnTo>
                    <a:pt x="2" y="136"/>
                  </a:lnTo>
                  <a:lnTo>
                    <a:pt x="4" y="136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4" y="130"/>
                  </a:lnTo>
                  <a:lnTo>
                    <a:pt x="4" y="128"/>
                  </a:lnTo>
                  <a:lnTo>
                    <a:pt x="4" y="126"/>
                  </a:lnTo>
                  <a:lnTo>
                    <a:pt x="4" y="124"/>
                  </a:lnTo>
                  <a:lnTo>
                    <a:pt x="6" y="122"/>
                  </a:lnTo>
                  <a:lnTo>
                    <a:pt x="6" y="120"/>
                  </a:lnTo>
                  <a:lnTo>
                    <a:pt x="6" y="118"/>
                  </a:lnTo>
                  <a:lnTo>
                    <a:pt x="6" y="118"/>
                  </a:lnTo>
                  <a:lnTo>
                    <a:pt x="6" y="116"/>
                  </a:lnTo>
                  <a:lnTo>
                    <a:pt x="6" y="114"/>
                  </a:lnTo>
                  <a:lnTo>
                    <a:pt x="8" y="112"/>
                  </a:lnTo>
                  <a:lnTo>
                    <a:pt x="8" y="110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8" y="104"/>
                  </a:lnTo>
                  <a:lnTo>
                    <a:pt x="8" y="102"/>
                  </a:lnTo>
                  <a:lnTo>
                    <a:pt x="8" y="100"/>
                  </a:lnTo>
                  <a:lnTo>
                    <a:pt x="10" y="98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10" y="92"/>
                  </a:lnTo>
                  <a:lnTo>
                    <a:pt x="10" y="90"/>
                  </a:lnTo>
                  <a:lnTo>
                    <a:pt x="12" y="88"/>
                  </a:lnTo>
                  <a:lnTo>
                    <a:pt x="12" y="86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4" y="76"/>
                  </a:lnTo>
                  <a:lnTo>
                    <a:pt x="14" y="74"/>
                  </a:lnTo>
                  <a:lnTo>
                    <a:pt x="14" y="72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4" y="68"/>
                  </a:lnTo>
                  <a:lnTo>
                    <a:pt x="14" y="66"/>
                  </a:lnTo>
                  <a:lnTo>
                    <a:pt x="16" y="64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6" y="56"/>
                  </a:lnTo>
                  <a:lnTo>
                    <a:pt x="16" y="54"/>
                  </a:lnTo>
                  <a:lnTo>
                    <a:pt x="16" y="52"/>
                  </a:lnTo>
                  <a:lnTo>
                    <a:pt x="18" y="52"/>
                  </a:lnTo>
                  <a:lnTo>
                    <a:pt x="18" y="50"/>
                  </a:lnTo>
                  <a:lnTo>
                    <a:pt x="18" y="48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8" y="42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20" y="26"/>
                  </a:lnTo>
                  <a:lnTo>
                    <a:pt x="22" y="26"/>
                  </a:lnTo>
                  <a:lnTo>
                    <a:pt x="22" y="24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4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1813">
              <a:extLst>
                <a:ext uri="{FF2B5EF4-FFF2-40B4-BE49-F238E27FC236}">
                  <a16:creationId xmlns:a16="http://schemas.microsoft.com/office/drawing/2014/main" id="{3BF3B1F0-785C-8FB1-DD83-3047558893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5113" y="3870326"/>
              <a:ext cx="388938" cy="366713"/>
            </a:xfrm>
            <a:custGeom>
              <a:avLst/>
              <a:gdLst>
                <a:gd name="T0" fmla="*/ 229 w 245"/>
                <a:gd name="T1" fmla="*/ 223 h 231"/>
                <a:gd name="T2" fmla="*/ 231 w 245"/>
                <a:gd name="T3" fmla="*/ 223 h 231"/>
                <a:gd name="T4" fmla="*/ 239 w 245"/>
                <a:gd name="T5" fmla="*/ 221 h 231"/>
                <a:gd name="T6" fmla="*/ 239 w 245"/>
                <a:gd name="T7" fmla="*/ 221 h 231"/>
                <a:gd name="T8" fmla="*/ 231 w 245"/>
                <a:gd name="T9" fmla="*/ 221 h 231"/>
                <a:gd name="T10" fmla="*/ 225 w 245"/>
                <a:gd name="T11" fmla="*/ 218 h 231"/>
                <a:gd name="T12" fmla="*/ 227 w 245"/>
                <a:gd name="T13" fmla="*/ 218 h 231"/>
                <a:gd name="T14" fmla="*/ 239 w 245"/>
                <a:gd name="T15" fmla="*/ 218 h 231"/>
                <a:gd name="T16" fmla="*/ 235 w 245"/>
                <a:gd name="T17" fmla="*/ 218 h 231"/>
                <a:gd name="T18" fmla="*/ 243 w 245"/>
                <a:gd name="T19" fmla="*/ 216 h 231"/>
                <a:gd name="T20" fmla="*/ 237 w 245"/>
                <a:gd name="T21" fmla="*/ 218 h 231"/>
                <a:gd name="T22" fmla="*/ 241 w 245"/>
                <a:gd name="T23" fmla="*/ 214 h 231"/>
                <a:gd name="T24" fmla="*/ 243 w 245"/>
                <a:gd name="T25" fmla="*/ 214 h 231"/>
                <a:gd name="T26" fmla="*/ 243 w 245"/>
                <a:gd name="T27" fmla="*/ 212 h 231"/>
                <a:gd name="T28" fmla="*/ 243 w 245"/>
                <a:gd name="T29" fmla="*/ 212 h 231"/>
                <a:gd name="T30" fmla="*/ 239 w 245"/>
                <a:gd name="T31" fmla="*/ 212 h 231"/>
                <a:gd name="T32" fmla="*/ 150 w 245"/>
                <a:gd name="T33" fmla="*/ 212 h 231"/>
                <a:gd name="T34" fmla="*/ 239 w 245"/>
                <a:gd name="T35" fmla="*/ 208 h 231"/>
                <a:gd name="T36" fmla="*/ 235 w 245"/>
                <a:gd name="T37" fmla="*/ 208 h 231"/>
                <a:gd name="T38" fmla="*/ 237 w 245"/>
                <a:gd name="T39" fmla="*/ 208 h 231"/>
                <a:gd name="T40" fmla="*/ 235 w 245"/>
                <a:gd name="T41" fmla="*/ 206 h 231"/>
                <a:gd name="T42" fmla="*/ 235 w 245"/>
                <a:gd name="T43" fmla="*/ 208 h 231"/>
                <a:gd name="T44" fmla="*/ 195 w 245"/>
                <a:gd name="T45" fmla="*/ 206 h 231"/>
                <a:gd name="T46" fmla="*/ 193 w 245"/>
                <a:gd name="T47" fmla="*/ 206 h 231"/>
                <a:gd name="T48" fmla="*/ 201 w 245"/>
                <a:gd name="T49" fmla="*/ 206 h 231"/>
                <a:gd name="T50" fmla="*/ 203 w 245"/>
                <a:gd name="T51" fmla="*/ 204 h 231"/>
                <a:gd name="T52" fmla="*/ 205 w 245"/>
                <a:gd name="T53" fmla="*/ 204 h 231"/>
                <a:gd name="T54" fmla="*/ 195 w 245"/>
                <a:gd name="T55" fmla="*/ 204 h 231"/>
                <a:gd name="T56" fmla="*/ 203 w 245"/>
                <a:gd name="T57" fmla="*/ 202 h 231"/>
                <a:gd name="T58" fmla="*/ 203 w 245"/>
                <a:gd name="T59" fmla="*/ 200 h 231"/>
                <a:gd name="T60" fmla="*/ 195 w 245"/>
                <a:gd name="T61" fmla="*/ 198 h 231"/>
                <a:gd name="T62" fmla="*/ 195 w 245"/>
                <a:gd name="T63" fmla="*/ 196 h 231"/>
                <a:gd name="T64" fmla="*/ 96 w 245"/>
                <a:gd name="T65" fmla="*/ 192 h 231"/>
                <a:gd name="T66" fmla="*/ 215 w 245"/>
                <a:gd name="T67" fmla="*/ 186 h 231"/>
                <a:gd name="T68" fmla="*/ 112 w 245"/>
                <a:gd name="T69" fmla="*/ 184 h 231"/>
                <a:gd name="T70" fmla="*/ 94 w 245"/>
                <a:gd name="T71" fmla="*/ 184 h 231"/>
                <a:gd name="T72" fmla="*/ 40 w 245"/>
                <a:gd name="T73" fmla="*/ 0 h 231"/>
                <a:gd name="T74" fmla="*/ 136 w 245"/>
                <a:gd name="T75" fmla="*/ 12 h 231"/>
                <a:gd name="T76" fmla="*/ 142 w 245"/>
                <a:gd name="T77" fmla="*/ 48 h 231"/>
                <a:gd name="T78" fmla="*/ 118 w 245"/>
                <a:gd name="T79" fmla="*/ 92 h 231"/>
                <a:gd name="T80" fmla="*/ 197 w 245"/>
                <a:gd name="T81" fmla="*/ 112 h 231"/>
                <a:gd name="T82" fmla="*/ 199 w 245"/>
                <a:gd name="T83" fmla="*/ 154 h 231"/>
                <a:gd name="T84" fmla="*/ 211 w 245"/>
                <a:gd name="T85" fmla="*/ 158 h 231"/>
                <a:gd name="T86" fmla="*/ 223 w 245"/>
                <a:gd name="T87" fmla="*/ 168 h 231"/>
                <a:gd name="T88" fmla="*/ 223 w 245"/>
                <a:gd name="T89" fmla="*/ 186 h 231"/>
                <a:gd name="T90" fmla="*/ 211 w 245"/>
                <a:gd name="T91" fmla="*/ 186 h 231"/>
                <a:gd name="T92" fmla="*/ 217 w 245"/>
                <a:gd name="T93" fmla="*/ 200 h 231"/>
                <a:gd name="T94" fmla="*/ 235 w 245"/>
                <a:gd name="T95" fmla="*/ 218 h 231"/>
                <a:gd name="T96" fmla="*/ 221 w 245"/>
                <a:gd name="T97" fmla="*/ 210 h 231"/>
                <a:gd name="T98" fmla="*/ 207 w 245"/>
                <a:gd name="T99" fmla="*/ 204 h 231"/>
                <a:gd name="T100" fmla="*/ 195 w 245"/>
                <a:gd name="T101" fmla="*/ 200 h 231"/>
                <a:gd name="T102" fmla="*/ 191 w 245"/>
                <a:gd name="T103" fmla="*/ 210 h 231"/>
                <a:gd name="T104" fmla="*/ 179 w 245"/>
                <a:gd name="T105" fmla="*/ 208 h 231"/>
                <a:gd name="T106" fmla="*/ 170 w 245"/>
                <a:gd name="T107" fmla="*/ 206 h 231"/>
                <a:gd name="T108" fmla="*/ 162 w 245"/>
                <a:gd name="T109" fmla="*/ 218 h 231"/>
                <a:gd name="T110" fmla="*/ 146 w 245"/>
                <a:gd name="T111" fmla="*/ 210 h 231"/>
                <a:gd name="T112" fmla="*/ 126 w 245"/>
                <a:gd name="T113" fmla="*/ 190 h 231"/>
                <a:gd name="T114" fmla="*/ 90 w 245"/>
                <a:gd name="T115" fmla="*/ 180 h 231"/>
                <a:gd name="T116" fmla="*/ 72 w 245"/>
                <a:gd name="T117" fmla="*/ 194 h 231"/>
                <a:gd name="T118" fmla="*/ 30 w 245"/>
                <a:gd name="T119" fmla="*/ 182 h 231"/>
                <a:gd name="T120" fmla="*/ 8 w 245"/>
                <a:gd name="T121" fmla="*/ 148 h 231"/>
                <a:gd name="T122" fmla="*/ 16 w 245"/>
                <a:gd name="T123" fmla="*/ 92 h 231"/>
                <a:gd name="T124" fmla="*/ 10 w 245"/>
                <a:gd name="T12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5" h="231">
                  <a:moveTo>
                    <a:pt x="225" y="231"/>
                  </a:moveTo>
                  <a:lnTo>
                    <a:pt x="225" y="229"/>
                  </a:lnTo>
                  <a:lnTo>
                    <a:pt x="225" y="231"/>
                  </a:lnTo>
                  <a:close/>
                  <a:moveTo>
                    <a:pt x="227" y="229"/>
                  </a:moveTo>
                  <a:lnTo>
                    <a:pt x="225" y="229"/>
                  </a:lnTo>
                  <a:lnTo>
                    <a:pt x="227" y="229"/>
                  </a:lnTo>
                  <a:close/>
                  <a:moveTo>
                    <a:pt x="225" y="229"/>
                  </a:moveTo>
                  <a:lnTo>
                    <a:pt x="227" y="229"/>
                  </a:lnTo>
                  <a:lnTo>
                    <a:pt x="225" y="229"/>
                  </a:lnTo>
                  <a:close/>
                  <a:moveTo>
                    <a:pt x="225" y="229"/>
                  </a:moveTo>
                  <a:lnTo>
                    <a:pt x="227" y="229"/>
                  </a:lnTo>
                  <a:lnTo>
                    <a:pt x="225" y="229"/>
                  </a:lnTo>
                  <a:close/>
                  <a:moveTo>
                    <a:pt x="225" y="229"/>
                  </a:moveTo>
                  <a:lnTo>
                    <a:pt x="227" y="229"/>
                  </a:lnTo>
                  <a:lnTo>
                    <a:pt x="225" y="229"/>
                  </a:lnTo>
                  <a:close/>
                  <a:moveTo>
                    <a:pt x="225" y="229"/>
                  </a:moveTo>
                  <a:lnTo>
                    <a:pt x="225" y="227"/>
                  </a:lnTo>
                  <a:lnTo>
                    <a:pt x="225" y="229"/>
                  </a:lnTo>
                  <a:close/>
                  <a:moveTo>
                    <a:pt x="227" y="229"/>
                  </a:moveTo>
                  <a:lnTo>
                    <a:pt x="227" y="227"/>
                  </a:lnTo>
                  <a:lnTo>
                    <a:pt x="227" y="229"/>
                  </a:lnTo>
                  <a:close/>
                  <a:moveTo>
                    <a:pt x="227" y="227"/>
                  </a:moveTo>
                  <a:lnTo>
                    <a:pt x="225" y="229"/>
                  </a:lnTo>
                  <a:lnTo>
                    <a:pt x="225" y="227"/>
                  </a:lnTo>
                  <a:lnTo>
                    <a:pt x="227" y="227"/>
                  </a:lnTo>
                  <a:close/>
                  <a:moveTo>
                    <a:pt x="227" y="227"/>
                  </a:moveTo>
                  <a:lnTo>
                    <a:pt x="227" y="229"/>
                  </a:lnTo>
                  <a:lnTo>
                    <a:pt x="227" y="227"/>
                  </a:lnTo>
                  <a:close/>
                  <a:moveTo>
                    <a:pt x="225" y="227"/>
                  </a:moveTo>
                  <a:lnTo>
                    <a:pt x="227" y="227"/>
                  </a:lnTo>
                  <a:lnTo>
                    <a:pt x="225" y="227"/>
                  </a:lnTo>
                  <a:close/>
                  <a:moveTo>
                    <a:pt x="225" y="227"/>
                  </a:moveTo>
                  <a:lnTo>
                    <a:pt x="227" y="227"/>
                  </a:lnTo>
                  <a:lnTo>
                    <a:pt x="225" y="227"/>
                  </a:lnTo>
                  <a:close/>
                  <a:moveTo>
                    <a:pt x="227" y="227"/>
                  </a:moveTo>
                  <a:lnTo>
                    <a:pt x="225" y="227"/>
                  </a:lnTo>
                  <a:lnTo>
                    <a:pt x="227" y="227"/>
                  </a:lnTo>
                  <a:lnTo>
                    <a:pt x="225" y="227"/>
                  </a:lnTo>
                  <a:lnTo>
                    <a:pt x="227" y="227"/>
                  </a:lnTo>
                  <a:close/>
                  <a:moveTo>
                    <a:pt x="229" y="225"/>
                  </a:moveTo>
                  <a:lnTo>
                    <a:pt x="229" y="227"/>
                  </a:lnTo>
                  <a:lnTo>
                    <a:pt x="229" y="225"/>
                  </a:lnTo>
                  <a:close/>
                  <a:moveTo>
                    <a:pt x="227" y="225"/>
                  </a:moveTo>
                  <a:lnTo>
                    <a:pt x="229" y="225"/>
                  </a:lnTo>
                  <a:lnTo>
                    <a:pt x="227" y="225"/>
                  </a:lnTo>
                  <a:close/>
                  <a:moveTo>
                    <a:pt x="229" y="225"/>
                  </a:moveTo>
                  <a:lnTo>
                    <a:pt x="227" y="225"/>
                  </a:lnTo>
                  <a:lnTo>
                    <a:pt x="229" y="225"/>
                  </a:lnTo>
                  <a:close/>
                  <a:moveTo>
                    <a:pt x="239" y="225"/>
                  </a:moveTo>
                  <a:lnTo>
                    <a:pt x="239" y="223"/>
                  </a:lnTo>
                  <a:lnTo>
                    <a:pt x="239" y="225"/>
                  </a:lnTo>
                  <a:close/>
                  <a:moveTo>
                    <a:pt x="239" y="225"/>
                  </a:moveTo>
                  <a:lnTo>
                    <a:pt x="239" y="223"/>
                  </a:lnTo>
                  <a:lnTo>
                    <a:pt x="239" y="225"/>
                  </a:lnTo>
                  <a:close/>
                  <a:moveTo>
                    <a:pt x="229" y="225"/>
                  </a:moveTo>
                  <a:lnTo>
                    <a:pt x="227" y="225"/>
                  </a:lnTo>
                  <a:lnTo>
                    <a:pt x="227" y="227"/>
                  </a:lnTo>
                  <a:lnTo>
                    <a:pt x="227" y="229"/>
                  </a:lnTo>
                  <a:lnTo>
                    <a:pt x="227" y="227"/>
                  </a:lnTo>
                  <a:lnTo>
                    <a:pt x="227" y="225"/>
                  </a:lnTo>
                  <a:lnTo>
                    <a:pt x="229" y="225"/>
                  </a:lnTo>
                  <a:close/>
                  <a:moveTo>
                    <a:pt x="239" y="225"/>
                  </a:moveTo>
                  <a:lnTo>
                    <a:pt x="239" y="223"/>
                  </a:lnTo>
                  <a:lnTo>
                    <a:pt x="239" y="225"/>
                  </a:lnTo>
                  <a:close/>
                  <a:moveTo>
                    <a:pt x="229" y="223"/>
                  </a:moveTo>
                  <a:lnTo>
                    <a:pt x="229" y="225"/>
                  </a:lnTo>
                  <a:lnTo>
                    <a:pt x="229" y="223"/>
                  </a:lnTo>
                  <a:lnTo>
                    <a:pt x="229" y="225"/>
                  </a:lnTo>
                  <a:lnTo>
                    <a:pt x="229" y="223"/>
                  </a:lnTo>
                  <a:close/>
                  <a:moveTo>
                    <a:pt x="231" y="223"/>
                  </a:moveTo>
                  <a:lnTo>
                    <a:pt x="229" y="223"/>
                  </a:lnTo>
                  <a:lnTo>
                    <a:pt x="231" y="223"/>
                  </a:lnTo>
                  <a:close/>
                  <a:moveTo>
                    <a:pt x="229" y="225"/>
                  </a:moveTo>
                  <a:lnTo>
                    <a:pt x="229" y="223"/>
                  </a:lnTo>
                  <a:lnTo>
                    <a:pt x="229" y="225"/>
                  </a:lnTo>
                  <a:close/>
                  <a:moveTo>
                    <a:pt x="231" y="225"/>
                  </a:moveTo>
                  <a:lnTo>
                    <a:pt x="231" y="223"/>
                  </a:lnTo>
                  <a:lnTo>
                    <a:pt x="231" y="225"/>
                  </a:lnTo>
                  <a:close/>
                  <a:moveTo>
                    <a:pt x="237" y="223"/>
                  </a:moveTo>
                  <a:lnTo>
                    <a:pt x="239" y="223"/>
                  </a:lnTo>
                  <a:lnTo>
                    <a:pt x="239" y="225"/>
                  </a:lnTo>
                  <a:lnTo>
                    <a:pt x="237" y="225"/>
                  </a:lnTo>
                  <a:lnTo>
                    <a:pt x="237" y="223"/>
                  </a:lnTo>
                  <a:close/>
                  <a:moveTo>
                    <a:pt x="239" y="223"/>
                  </a:moveTo>
                  <a:lnTo>
                    <a:pt x="237" y="223"/>
                  </a:lnTo>
                  <a:lnTo>
                    <a:pt x="239" y="223"/>
                  </a:lnTo>
                  <a:close/>
                  <a:moveTo>
                    <a:pt x="229" y="223"/>
                  </a:moveTo>
                  <a:lnTo>
                    <a:pt x="231" y="223"/>
                  </a:lnTo>
                  <a:lnTo>
                    <a:pt x="229" y="223"/>
                  </a:lnTo>
                  <a:close/>
                  <a:moveTo>
                    <a:pt x="229" y="223"/>
                  </a:moveTo>
                  <a:lnTo>
                    <a:pt x="229" y="225"/>
                  </a:lnTo>
                  <a:lnTo>
                    <a:pt x="229" y="223"/>
                  </a:lnTo>
                  <a:close/>
                  <a:moveTo>
                    <a:pt x="239" y="223"/>
                  </a:moveTo>
                  <a:lnTo>
                    <a:pt x="237" y="223"/>
                  </a:lnTo>
                  <a:lnTo>
                    <a:pt x="239" y="223"/>
                  </a:lnTo>
                  <a:close/>
                  <a:moveTo>
                    <a:pt x="239" y="223"/>
                  </a:moveTo>
                  <a:lnTo>
                    <a:pt x="237" y="223"/>
                  </a:lnTo>
                  <a:lnTo>
                    <a:pt x="239" y="223"/>
                  </a:lnTo>
                  <a:close/>
                  <a:moveTo>
                    <a:pt x="237" y="223"/>
                  </a:moveTo>
                  <a:lnTo>
                    <a:pt x="235" y="223"/>
                  </a:lnTo>
                  <a:lnTo>
                    <a:pt x="237" y="223"/>
                  </a:lnTo>
                  <a:close/>
                  <a:moveTo>
                    <a:pt x="239" y="223"/>
                  </a:moveTo>
                  <a:lnTo>
                    <a:pt x="237" y="223"/>
                  </a:lnTo>
                  <a:lnTo>
                    <a:pt x="239" y="223"/>
                  </a:lnTo>
                  <a:close/>
                  <a:moveTo>
                    <a:pt x="229" y="223"/>
                  </a:moveTo>
                  <a:lnTo>
                    <a:pt x="231" y="223"/>
                  </a:lnTo>
                  <a:lnTo>
                    <a:pt x="229" y="223"/>
                  </a:lnTo>
                  <a:close/>
                  <a:moveTo>
                    <a:pt x="239" y="223"/>
                  </a:moveTo>
                  <a:lnTo>
                    <a:pt x="239" y="221"/>
                  </a:lnTo>
                  <a:lnTo>
                    <a:pt x="239" y="223"/>
                  </a:lnTo>
                  <a:close/>
                  <a:moveTo>
                    <a:pt x="239" y="221"/>
                  </a:moveTo>
                  <a:lnTo>
                    <a:pt x="239" y="223"/>
                  </a:lnTo>
                  <a:lnTo>
                    <a:pt x="239" y="221"/>
                  </a:lnTo>
                  <a:close/>
                  <a:moveTo>
                    <a:pt x="235" y="223"/>
                  </a:moveTo>
                  <a:lnTo>
                    <a:pt x="237" y="223"/>
                  </a:lnTo>
                  <a:lnTo>
                    <a:pt x="235" y="223"/>
                  </a:lnTo>
                  <a:close/>
                  <a:moveTo>
                    <a:pt x="231" y="223"/>
                  </a:moveTo>
                  <a:lnTo>
                    <a:pt x="229" y="223"/>
                  </a:lnTo>
                  <a:lnTo>
                    <a:pt x="231" y="223"/>
                  </a:lnTo>
                  <a:close/>
                  <a:moveTo>
                    <a:pt x="237" y="223"/>
                  </a:moveTo>
                  <a:lnTo>
                    <a:pt x="237" y="221"/>
                  </a:lnTo>
                  <a:lnTo>
                    <a:pt x="237" y="223"/>
                  </a:lnTo>
                  <a:close/>
                  <a:moveTo>
                    <a:pt x="239" y="221"/>
                  </a:moveTo>
                  <a:lnTo>
                    <a:pt x="239" y="223"/>
                  </a:lnTo>
                  <a:lnTo>
                    <a:pt x="239" y="221"/>
                  </a:lnTo>
                  <a:close/>
                  <a:moveTo>
                    <a:pt x="235" y="223"/>
                  </a:moveTo>
                  <a:lnTo>
                    <a:pt x="235" y="221"/>
                  </a:lnTo>
                  <a:lnTo>
                    <a:pt x="235" y="223"/>
                  </a:lnTo>
                  <a:close/>
                  <a:moveTo>
                    <a:pt x="237" y="221"/>
                  </a:moveTo>
                  <a:lnTo>
                    <a:pt x="237" y="223"/>
                  </a:lnTo>
                  <a:lnTo>
                    <a:pt x="237" y="221"/>
                  </a:lnTo>
                  <a:close/>
                  <a:moveTo>
                    <a:pt x="231" y="223"/>
                  </a:moveTo>
                  <a:lnTo>
                    <a:pt x="231" y="221"/>
                  </a:lnTo>
                  <a:lnTo>
                    <a:pt x="231" y="223"/>
                  </a:lnTo>
                  <a:lnTo>
                    <a:pt x="231" y="221"/>
                  </a:lnTo>
                  <a:lnTo>
                    <a:pt x="231" y="223"/>
                  </a:lnTo>
                  <a:close/>
                  <a:moveTo>
                    <a:pt x="231" y="221"/>
                  </a:moveTo>
                  <a:lnTo>
                    <a:pt x="231" y="223"/>
                  </a:lnTo>
                  <a:lnTo>
                    <a:pt x="231" y="221"/>
                  </a:lnTo>
                  <a:close/>
                  <a:moveTo>
                    <a:pt x="229" y="223"/>
                  </a:moveTo>
                  <a:lnTo>
                    <a:pt x="229" y="221"/>
                  </a:lnTo>
                  <a:lnTo>
                    <a:pt x="229" y="223"/>
                  </a:lnTo>
                  <a:close/>
                  <a:moveTo>
                    <a:pt x="233" y="221"/>
                  </a:moveTo>
                  <a:lnTo>
                    <a:pt x="233" y="223"/>
                  </a:lnTo>
                  <a:lnTo>
                    <a:pt x="233" y="221"/>
                  </a:lnTo>
                  <a:close/>
                  <a:moveTo>
                    <a:pt x="229" y="223"/>
                  </a:moveTo>
                  <a:lnTo>
                    <a:pt x="229" y="221"/>
                  </a:lnTo>
                  <a:lnTo>
                    <a:pt x="229" y="223"/>
                  </a:lnTo>
                  <a:close/>
                  <a:moveTo>
                    <a:pt x="233" y="221"/>
                  </a:moveTo>
                  <a:lnTo>
                    <a:pt x="233" y="223"/>
                  </a:lnTo>
                  <a:lnTo>
                    <a:pt x="231" y="223"/>
                  </a:lnTo>
                  <a:lnTo>
                    <a:pt x="231" y="221"/>
                  </a:lnTo>
                  <a:lnTo>
                    <a:pt x="233" y="221"/>
                  </a:lnTo>
                  <a:close/>
                  <a:moveTo>
                    <a:pt x="239" y="221"/>
                  </a:moveTo>
                  <a:lnTo>
                    <a:pt x="239" y="223"/>
                  </a:lnTo>
                  <a:lnTo>
                    <a:pt x="239" y="221"/>
                  </a:lnTo>
                  <a:lnTo>
                    <a:pt x="239" y="223"/>
                  </a:lnTo>
                  <a:lnTo>
                    <a:pt x="239" y="221"/>
                  </a:lnTo>
                  <a:lnTo>
                    <a:pt x="239" y="223"/>
                  </a:lnTo>
                  <a:lnTo>
                    <a:pt x="237" y="223"/>
                  </a:lnTo>
                  <a:lnTo>
                    <a:pt x="237" y="221"/>
                  </a:lnTo>
                  <a:lnTo>
                    <a:pt x="239" y="221"/>
                  </a:lnTo>
                  <a:close/>
                  <a:moveTo>
                    <a:pt x="233" y="221"/>
                  </a:moveTo>
                  <a:lnTo>
                    <a:pt x="233" y="223"/>
                  </a:lnTo>
                  <a:lnTo>
                    <a:pt x="233" y="221"/>
                  </a:lnTo>
                  <a:close/>
                  <a:moveTo>
                    <a:pt x="231" y="223"/>
                  </a:moveTo>
                  <a:lnTo>
                    <a:pt x="231" y="221"/>
                  </a:lnTo>
                  <a:lnTo>
                    <a:pt x="231" y="223"/>
                  </a:lnTo>
                  <a:close/>
                  <a:moveTo>
                    <a:pt x="229" y="223"/>
                  </a:moveTo>
                  <a:lnTo>
                    <a:pt x="229" y="221"/>
                  </a:lnTo>
                  <a:lnTo>
                    <a:pt x="229" y="223"/>
                  </a:lnTo>
                  <a:close/>
                  <a:moveTo>
                    <a:pt x="239" y="221"/>
                  </a:moveTo>
                  <a:lnTo>
                    <a:pt x="237" y="221"/>
                  </a:lnTo>
                  <a:lnTo>
                    <a:pt x="239" y="221"/>
                  </a:lnTo>
                  <a:close/>
                  <a:moveTo>
                    <a:pt x="231" y="221"/>
                  </a:moveTo>
                  <a:lnTo>
                    <a:pt x="233" y="221"/>
                  </a:lnTo>
                  <a:lnTo>
                    <a:pt x="231" y="221"/>
                  </a:lnTo>
                  <a:lnTo>
                    <a:pt x="231" y="223"/>
                  </a:lnTo>
                  <a:lnTo>
                    <a:pt x="231" y="221"/>
                  </a:lnTo>
                  <a:lnTo>
                    <a:pt x="231" y="223"/>
                  </a:lnTo>
                  <a:lnTo>
                    <a:pt x="231" y="221"/>
                  </a:lnTo>
                  <a:close/>
                  <a:moveTo>
                    <a:pt x="237" y="221"/>
                  </a:moveTo>
                  <a:lnTo>
                    <a:pt x="235" y="221"/>
                  </a:lnTo>
                  <a:lnTo>
                    <a:pt x="237" y="221"/>
                  </a:lnTo>
                  <a:lnTo>
                    <a:pt x="235" y="221"/>
                  </a:lnTo>
                  <a:lnTo>
                    <a:pt x="237" y="221"/>
                  </a:lnTo>
                  <a:close/>
                  <a:moveTo>
                    <a:pt x="239" y="221"/>
                  </a:moveTo>
                  <a:lnTo>
                    <a:pt x="237" y="221"/>
                  </a:lnTo>
                  <a:lnTo>
                    <a:pt x="239" y="221"/>
                  </a:lnTo>
                  <a:close/>
                  <a:moveTo>
                    <a:pt x="237" y="221"/>
                  </a:moveTo>
                  <a:lnTo>
                    <a:pt x="239" y="221"/>
                  </a:lnTo>
                  <a:lnTo>
                    <a:pt x="237" y="221"/>
                  </a:lnTo>
                  <a:lnTo>
                    <a:pt x="239" y="221"/>
                  </a:lnTo>
                  <a:lnTo>
                    <a:pt x="237" y="221"/>
                  </a:lnTo>
                  <a:close/>
                  <a:moveTo>
                    <a:pt x="241" y="221"/>
                  </a:moveTo>
                  <a:lnTo>
                    <a:pt x="243" y="221"/>
                  </a:lnTo>
                  <a:lnTo>
                    <a:pt x="241" y="221"/>
                  </a:lnTo>
                  <a:close/>
                  <a:moveTo>
                    <a:pt x="237" y="221"/>
                  </a:moveTo>
                  <a:lnTo>
                    <a:pt x="239" y="221"/>
                  </a:lnTo>
                  <a:lnTo>
                    <a:pt x="237" y="221"/>
                  </a:lnTo>
                  <a:lnTo>
                    <a:pt x="239" y="221"/>
                  </a:lnTo>
                  <a:lnTo>
                    <a:pt x="237" y="221"/>
                  </a:lnTo>
                  <a:close/>
                  <a:moveTo>
                    <a:pt x="243" y="221"/>
                  </a:moveTo>
                  <a:lnTo>
                    <a:pt x="241" y="221"/>
                  </a:lnTo>
                  <a:lnTo>
                    <a:pt x="243" y="221"/>
                  </a:lnTo>
                  <a:close/>
                  <a:moveTo>
                    <a:pt x="241" y="221"/>
                  </a:moveTo>
                  <a:lnTo>
                    <a:pt x="239" y="221"/>
                  </a:lnTo>
                  <a:lnTo>
                    <a:pt x="241" y="221"/>
                  </a:lnTo>
                  <a:close/>
                  <a:moveTo>
                    <a:pt x="239" y="221"/>
                  </a:moveTo>
                  <a:lnTo>
                    <a:pt x="241" y="221"/>
                  </a:lnTo>
                  <a:lnTo>
                    <a:pt x="239" y="221"/>
                  </a:lnTo>
                  <a:close/>
                  <a:moveTo>
                    <a:pt x="233" y="221"/>
                  </a:moveTo>
                  <a:lnTo>
                    <a:pt x="231" y="221"/>
                  </a:lnTo>
                  <a:lnTo>
                    <a:pt x="233" y="221"/>
                  </a:lnTo>
                  <a:lnTo>
                    <a:pt x="231" y="221"/>
                  </a:lnTo>
                  <a:lnTo>
                    <a:pt x="231" y="223"/>
                  </a:lnTo>
                  <a:lnTo>
                    <a:pt x="231" y="221"/>
                  </a:lnTo>
                  <a:lnTo>
                    <a:pt x="233" y="221"/>
                  </a:lnTo>
                  <a:close/>
                  <a:moveTo>
                    <a:pt x="243" y="221"/>
                  </a:moveTo>
                  <a:lnTo>
                    <a:pt x="241" y="221"/>
                  </a:lnTo>
                  <a:lnTo>
                    <a:pt x="243" y="221"/>
                  </a:lnTo>
                  <a:close/>
                  <a:moveTo>
                    <a:pt x="239" y="221"/>
                  </a:moveTo>
                  <a:lnTo>
                    <a:pt x="237" y="221"/>
                  </a:lnTo>
                  <a:lnTo>
                    <a:pt x="239" y="221"/>
                  </a:lnTo>
                  <a:close/>
                  <a:moveTo>
                    <a:pt x="237" y="221"/>
                  </a:moveTo>
                  <a:lnTo>
                    <a:pt x="239" y="221"/>
                  </a:lnTo>
                  <a:lnTo>
                    <a:pt x="237" y="221"/>
                  </a:lnTo>
                  <a:close/>
                  <a:moveTo>
                    <a:pt x="239" y="221"/>
                  </a:moveTo>
                  <a:lnTo>
                    <a:pt x="237" y="221"/>
                  </a:lnTo>
                  <a:lnTo>
                    <a:pt x="239" y="221"/>
                  </a:lnTo>
                  <a:lnTo>
                    <a:pt x="237" y="221"/>
                  </a:lnTo>
                  <a:lnTo>
                    <a:pt x="239" y="221"/>
                  </a:lnTo>
                  <a:close/>
                  <a:moveTo>
                    <a:pt x="239" y="221"/>
                  </a:moveTo>
                  <a:lnTo>
                    <a:pt x="237" y="221"/>
                  </a:lnTo>
                  <a:lnTo>
                    <a:pt x="239" y="221"/>
                  </a:lnTo>
                  <a:close/>
                  <a:moveTo>
                    <a:pt x="229" y="221"/>
                  </a:moveTo>
                  <a:lnTo>
                    <a:pt x="227" y="221"/>
                  </a:lnTo>
                  <a:lnTo>
                    <a:pt x="229" y="221"/>
                  </a:lnTo>
                  <a:close/>
                  <a:moveTo>
                    <a:pt x="241" y="221"/>
                  </a:moveTo>
                  <a:lnTo>
                    <a:pt x="241" y="218"/>
                  </a:lnTo>
                  <a:lnTo>
                    <a:pt x="241" y="221"/>
                  </a:lnTo>
                  <a:close/>
                  <a:moveTo>
                    <a:pt x="241" y="221"/>
                  </a:moveTo>
                  <a:lnTo>
                    <a:pt x="241" y="218"/>
                  </a:lnTo>
                  <a:lnTo>
                    <a:pt x="241" y="221"/>
                  </a:lnTo>
                  <a:close/>
                  <a:moveTo>
                    <a:pt x="229" y="221"/>
                  </a:moveTo>
                  <a:lnTo>
                    <a:pt x="227" y="221"/>
                  </a:lnTo>
                  <a:lnTo>
                    <a:pt x="229" y="221"/>
                  </a:lnTo>
                  <a:close/>
                  <a:moveTo>
                    <a:pt x="241" y="221"/>
                  </a:moveTo>
                  <a:lnTo>
                    <a:pt x="239" y="221"/>
                  </a:lnTo>
                  <a:lnTo>
                    <a:pt x="239" y="218"/>
                  </a:lnTo>
                  <a:lnTo>
                    <a:pt x="241" y="218"/>
                  </a:lnTo>
                  <a:lnTo>
                    <a:pt x="241" y="221"/>
                  </a:lnTo>
                  <a:close/>
                  <a:moveTo>
                    <a:pt x="241" y="221"/>
                  </a:moveTo>
                  <a:lnTo>
                    <a:pt x="241" y="218"/>
                  </a:lnTo>
                  <a:lnTo>
                    <a:pt x="241" y="221"/>
                  </a:lnTo>
                  <a:close/>
                  <a:moveTo>
                    <a:pt x="239" y="221"/>
                  </a:move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39" y="221"/>
                  </a:move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39" y="221"/>
                  </a:moveTo>
                  <a:lnTo>
                    <a:pt x="241" y="221"/>
                  </a:lnTo>
                  <a:lnTo>
                    <a:pt x="239" y="221"/>
                  </a:lnTo>
                  <a:lnTo>
                    <a:pt x="241" y="221"/>
                  </a:lnTo>
                  <a:lnTo>
                    <a:pt x="239" y="221"/>
                  </a:ln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39" y="221"/>
                  </a:move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37" y="221"/>
                  </a:moveTo>
                  <a:lnTo>
                    <a:pt x="237" y="218"/>
                  </a:lnTo>
                  <a:lnTo>
                    <a:pt x="237" y="221"/>
                  </a:lnTo>
                  <a:close/>
                  <a:moveTo>
                    <a:pt x="239" y="221"/>
                  </a:move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37" y="221"/>
                  </a:moveTo>
                  <a:lnTo>
                    <a:pt x="237" y="218"/>
                  </a:lnTo>
                  <a:lnTo>
                    <a:pt x="237" y="221"/>
                  </a:lnTo>
                  <a:close/>
                  <a:moveTo>
                    <a:pt x="239" y="218"/>
                  </a:moveTo>
                  <a:lnTo>
                    <a:pt x="239" y="221"/>
                  </a:lnTo>
                  <a:lnTo>
                    <a:pt x="239" y="218"/>
                  </a:lnTo>
                  <a:lnTo>
                    <a:pt x="239" y="221"/>
                  </a:lnTo>
                  <a:lnTo>
                    <a:pt x="239" y="218"/>
                  </a:lnTo>
                  <a:close/>
                  <a:moveTo>
                    <a:pt x="239" y="218"/>
                  </a:moveTo>
                  <a:lnTo>
                    <a:pt x="241" y="218"/>
                  </a:lnTo>
                  <a:lnTo>
                    <a:pt x="239" y="218"/>
                  </a:lnTo>
                  <a:close/>
                  <a:moveTo>
                    <a:pt x="239" y="221"/>
                  </a:move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37" y="221"/>
                  </a:moveTo>
                  <a:lnTo>
                    <a:pt x="237" y="218"/>
                  </a:lnTo>
                  <a:lnTo>
                    <a:pt x="237" y="221"/>
                  </a:lnTo>
                  <a:close/>
                  <a:moveTo>
                    <a:pt x="241" y="218"/>
                  </a:moveTo>
                  <a:lnTo>
                    <a:pt x="241" y="221"/>
                  </a:lnTo>
                  <a:lnTo>
                    <a:pt x="241" y="218"/>
                  </a:lnTo>
                  <a:lnTo>
                    <a:pt x="241" y="221"/>
                  </a:lnTo>
                  <a:lnTo>
                    <a:pt x="241" y="218"/>
                  </a:lnTo>
                  <a:close/>
                  <a:moveTo>
                    <a:pt x="239" y="221"/>
                  </a:moveTo>
                  <a:lnTo>
                    <a:pt x="239" y="218"/>
                  </a:lnTo>
                  <a:lnTo>
                    <a:pt x="239" y="221"/>
                  </a:lnTo>
                  <a:close/>
                  <a:moveTo>
                    <a:pt x="241" y="218"/>
                  </a:moveTo>
                  <a:lnTo>
                    <a:pt x="239" y="218"/>
                  </a:lnTo>
                  <a:lnTo>
                    <a:pt x="241" y="218"/>
                  </a:lnTo>
                  <a:close/>
                  <a:moveTo>
                    <a:pt x="235" y="221"/>
                  </a:moveTo>
                  <a:lnTo>
                    <a:pt x="235" y="218"/>
                  </a:lnTo>
                  <a:lnTo>
                    <a:pt x="235" y="221"/>
                  </a:lnTo>
                  <a:close/>
                  <a:moveTo>
                    <a:pt x="241" y="218"/>
                  </a:moveTo>
                  <a:lnTo>
                    <a:pt x="239" y="218"/>
                  </a:lnTo>
                  <a:lnTo>
                    <a:pt x="241" y="218"/>
                  </a:lnTo>
                  <a:close/>
                  <a:moveTo>
                    <a:pt x="235" y="218"/>
                  </a:moveTo>
                  <a:lnTo>
                    <a:pt x="235" y="221"/>
                  </a:lnTo>
                  <a:lnTo>
                    <a:pt x="235" y="218"/>
                  </a:lnTo>
                  <a:close/>
                  <a:moveTo>
                    <a:pt x="233" y="221"/>
                  </a:moveTo>
                  <a:lnTo>
                    <a:pt x="233" y="218"/>
                  </a:lnTo>
                  <a:lnTo>
                    <a:pt x="233" y="221"/>
                  </a:lnTo>
                  <a:close/>
                  <a:moveTo>
                    <a:pt x="231" y="221"/>
                  </a:moveTo>
                  <a:lnTo>
                    <a:pt x="231" y="218"/>
                  </a:lnTo>
                  <a:lnTo>
                    <a:pt x="231" y="221"/>
                  </a:lnTo>
                  <a:close/>
                  <a:moveTo>
                    <a:pt x="231" y="221"/>
                  </a:moveTo>
                  <a:lnTo>
                    <a:pt x="231" y="218"/>
                  </a:lnTo>
                  <a:lnTo>
                    <a:pt x="231" y="221"/>
                  </a:lnTo>
                  <a:close/>
                  <a:moveTo>
                    <a:pt x="227" y="221"/>
                  </a:moveTo>
                  <a:lnTo>
                    <a:pt x="225" y="221"/>
                  </a:lnTo>
                  <a:lnTo>
                    <a:pt x="227" y="221"/>
                  </a:lnTo>
                  <a:close/>
                  <a:moveTo>
                    <a:pt x="239" y="218"/>
                  </a:moveTo>
                  <a:lnTo>
                    <a:pt x="239" y="221"/>
                  </a:lnTo>
                  <a:lnTo>
                    <a:pt x="239" y="218"/>
                  </a:lnTo>
                  <a:close/>
                  <a:moveTo>
                    <a:pt x="239" y="218"/>
                  </a:moveTo>
                  <a:lnTo>
                    <a:pt x="239" y="221"/>
                  </a:lnTo>
                  <a:lnTo>
                    <a:pt x="239" y="218"/>
                  </a:lnTo>
                  <a:close/>
                  <a:moveTo>
                    <a:pt x="233" y="218"/>
                  </a:moveTo>
                  <a:lnTo>
                    <a:pt x="233" y="221"/>
                  </a:lnTo>
                  <a:lnTo>
                    <a:pt x="231" y="221"/>
                  </a:lnTo>
                  <a:lnTo>
                    <a:pt x="231" y="223"/>
                  </a:lnTo>
                  <a:lnTo>
                    <a:pt x="229" y="223"/>
                  </a:lnTo>
                  <a:lnTo>
                    <a:pt x="229" y="225"/>
                  </a:lnTo>
                  <a:lnTo>
                    <a:pt x="229" y="227"/>
                  </a:lnTo>
                  <a:lnTo>
                    <a:pt x="227" y="227"/>
                  </a:lnTo>
                  <a:lnTo>
                    <a:pt x="229" y="227"/>
                  </a:lnTo>
                  <a:lnTo>
                    <a:pt x="227" y="227"/>
                  </a:lnTo>
                  <a:lnTo>
                    <a:pt x="227" y="229"/>
                  </a:lnTo>
                  <a:lnTo>
                    <a:pt x="227" y="227"/>
                  </a:lnTo>
                  <a:lnTo>
                    <a:pt x="229" y="227"/>
                  </a:lnTo>
                  <a:lnTo>
                    <a:pt x="229" y="225"/>
                  </a:lnTo>
                  <a:lnTo>
                    <a:pt x="229" y="223"/>
                  </a:lnTo>
                  <a:lnTo>
                    <a:pt x="231" y="223"/>
                  </a:lnTo>
                  <a:lnTo>
                    <a:pt x="231" y="221"/>
                  </a:lnTo>
                  <a:lnTo>
                    <a:pt x="233" y="221"/>
                  </a:lnTo>
                  <a:lnTo>
                    <a:pt x="233" y="218"/>
                  </a:lnTo>
                  <a:close/>
                  <a:moveTo>
                    <a:pt x="227" y="229"/>
                  </a:moveTo>
                  <a:lnTo>
                    <a:pt x="227" y="227"/>
                  </a:lnTo>
                  <a:lnTo>
                    <a:pt x="227" y="229"/>
                  </a:lnTo>
                  <a:lnTo>
                    <a:pt x="227" y="227"/>
                  </a:lnTo>
                  <a:lnTo>
                    <a:pt x="227" y="229"/>
                  </a:lnTo>
                  <a:close/>
                  <a:moveTo>
                    <a:pt x="239" y="218"/>
                  </a:moveTo>
                  <a:lnTo>
                    <a:pt x="239" y="221"/>
                  </a:lnTo>
                  <a:lnTo>
                    <a:pt x="239" y="218"/>
                  </a:lnTo>
                  <a:close/>
                  <a:moveTo>
                    <a:pt x="229" y="221"/>
                  </a:moveTo>
                  <a:lnTo>
                    <a:pt x="229" y="218"/>
                  </a:lnTo>
                  <a:lnTo>
                    <a:pt x="229" y="221"/>
                  </a:lnTo>
                  <a:close/>
                  <a:moveTo>
                    <a:pt x="233" y="218"/>
                  </a:moveTo>
                  <a:lnTo>
                    <a:pt x="233" y="221"/>
                  </a:lnTo>
                  <a:lnTo>
                    <a:pt x="233" y="218"/>
                  </a:lnTo>
                  <a:lnTo>
                    <a:pt x="233" y="221"/>
                  </a:lnTo>
                  <a:lnTo>
                    <a:pt x="233" y="218"/>
                  </a:lnTo>
                  <a:close/>
                  <a:moveTo>
                    <a:pt x="239" y="218"/>
                  </a:moveTo>
                  <a:lnTo>
                    <a:pt x="237" y="218"/>
                  </a:lnTo>
                  <a:lnTo>
                    <a:pt x="239" y="218"/>
                  </a:lnTo>
                  <a:close/>
                  <a:moveTo>
                    <a:pt x="237" y="218"/>
                  </a:moveTo>
                  <a:lnTo>
                    <a:pt x="237" y="221"/>
                  </a:lnTo>
                  <a:lnTo>
                    <a:pt x="235" y="221"/>
                  </a:lnTo>
                  <a:lnTo>
                    <a:pt x="235" y="218"/>
                  </a:lnTo>
                  <a:lnTo>
                    <a:pt x="237" y="218"/>
                  </a:lnTo>
                  <a:close/>
                  <a:moveTo>
                    <a:pt x="227" y="221"/>
                  </a:moveTo>
                  <a:lnTo>
                    <a:pt x="227" y="218"/>
                  </a:lnTo>
                  <a:lnTo>
                    <a:pt x="227" y="221"/>
                  </a:lnTo>
                  <a:close/>
                  <a:moveTo>
                    <a:pt x="233" y="221"/>
                  </a:moveTo>
                  <a:lnTo>
                    <a:pt x="233" y="218"/>
                  </a:lnTo>
                  <a:lnTo>
                    <a:pt x="233" y="221"/>
                  </a:lnTo>
                  <a:close/>
                  <a:moveTo>
                    <a:pt x="227" y="221"/>
                  </a:moveTo>
                  <a:lnTo>
                    <a:pt x="227" y="218"/>
                  </a:lnTo>
                  <a:lnTo>
                    <a:pt x="227" y="221"/>
                  </a:lnTo>
                  <a:close/>
                  <a:moveTo>
                    <a:pt x="227" y="218"/>
                  </a:moveTo>
                  <a:lnTo>
                    <a:pt x="227" y="221"/>
                  </a:lnTo>
                  <a:lnTo>
                    <a:pt x="227" y="218"/>
                  </a:lnTo>
                  <a:close/>
                  <a:moveTo>
                    <a:pt x="227" y="221"/>
                  </a:moveTo>
                  <a:lnTo>
                    <a:pt x="227" y="218"/>
                  </a:lnTo>
                  <a:lnTo>
                    <a:pt x="227" y="221"/>
                  </a:lnTo>
                  <a:close/>
                  <a:moveTo>
                    <a:pt x="243" y="218"/>
                  </a:moveTo>
                  <a:lnTo>
                    <a:pt x="243" y="218"/>
                  </a:lnTo>
                  <a:lnTo>
                    <a:pt x="243" y="218"/>
                  </a:lnTo>
                  <a:close/>
                  <a:moveTo>
                    <a:pt x="241" y="218"/>
                  </a:moveTo>
                  <a:lnTo>
                    <a:pt x="239" y="218"/>
                  </a:lnTo>
                  <a:lnTo>
                    <a:pt x="241" y="218"/>
                  </a:lnTo>
                  <a:close/>
                  <a:moveTo>
                    <a:pt x="227" y="218"/>
                  </a:moveTo>
                  <a:lnTo>
                    <a:pt x="225" y="218"/>
                  </a:lnTo>
                  <a:lnTo>
                    <a:pt x="227" y="218"/>
                  </a:lnTo>
                  <a:close/>
                  <a:moveTo>
                    <a:pt x="227" y="221"/>
                  </a:moveTo>
                  <a:lnTo>
                    <a:pt x="225" y="221"/>
                  </a:lnTo>
                  <a:lnTo>
                    <a:pt x="225" y="218"/>
                  </a:lnTo>
                  <a:lnTo>
                    <a:pt x="227" y="218"/>
                  </a:lnTo>
                  <a:lnTo>
                    <a:pt x="227" y="221"/>
                  </a:lnTo>
                  <a:lnTo>
                    <a:pt x="227" y="218"/>
                  </a:lnTo>
                  <a:lnTo>
                    <a:pt x="227" y="221"/>
                  </a:lnTo>
                  <a:close/>
                  <a:moveTo>
                    <a:pt x="227" y="218"/>
                  </a:moveTo>
                  <a:lnTo>
                    <a:pt x="227" y="221"/>
                  </a:lnTo>
                  <a:lnTo>
                    <a:pt x="227" y="218"/>
                  </a:lnTo>
                  <a:close/>
                  <a:moveTo>
                    <a:pt x="241" y="218"/>
                  </a:moveTo>
                  <a:lnTo>
                    <a:pt x="241" y="221"/>
                  </a:lnTo>
                  <a:lnTo>
                    <a:pt x="241" y="218"/>
                  </a:lnTo>
                  <a:close/>
                  <a:moveTo>
                    <a:pt x="241" y="218"/>
                  </a:moveTo>
                  <a:lnTo>
                    <a:pt x="239" y="218"/>
                  </a:lnTo>
                  <a:lnTo>
                    <a:pt x="241" y="218"/>
                  </a:lnTo>
                  <a:close/>
                  <a:moveTo>
                    <a:pt x="229" y="218"/>
                  </a:moveTo>
                  <a:lnTo>
                    <a:pt x="227" y="218"/>
                  </a:lnTo>
                  <a:lnTo>
                    <a:pt x="229" y="218"/>
                  </a:lnTo>
                  <a:close/>
                  <a:moveTo>
                    <a:pt x="243" y="218"/>
                  </a:moveTo>
                  <a:lnTo>
                    <a:pt x="243" y="221"/>
                  </a:lnTo>
                  <a:lnTo>
                    <a:pt x="243" y="218"/>
                  </a:lnTo>
                  <a:lnTo>
                    <a:pt x="243" y="221"/>
                  </a:lnTo>
                  <a:lnTo>
                    <a:pt x="243" y="218"/>
                  </a:lnTo>
                  <a:lnTo>
                    <a:pt x="243" y="221"/>
                  </a:lnTo>
                  <a:lnTo>
                    <a:pt x="243" y="218"/>
                  </a:lnTo>
                  <a:lnTo>
                    <a:pt x="243" y="221"/>
                  </a:lnTo>
                  <a:lnTo>
                    <a:pt x="243" y="218"/>
                  </a:lnTo>
                  <a:lnTo>
                    <a:pt x="243" y="221"/>
                  </a:lnTo>
                  <a:lnTo>
                    <a:pt x="243" y="218"/>
                  </a:lnTo>
                  <a:close/>
                  <a:moveTo>
                    <a:pt x="237" y="218"/>
                  </a:moveTo>
                  <a:lnTo>
                    <a:pt x="239" y="218"/>
                  </a:lnTo>
                  <a:lnTo>
                    <a:pt x="237" y="218"/>
                  </a:lnTo>
                  <a:close/>
                  <a:moveTo>
                    <a:pt x="237" y="218"/>
                  </a:moveTo>
                  <a:lnTo>
                    <a:pt x="235" y="218"/>
                  </a:lnTo>
                  <a:lnTo>
                    <a:pt x="237" y="218"/>
                  </a:lnTo>
                  <a:close/>
                  <a:moveTo>
                    <a:pt x="241" y="218"/>
                  </a:moveTo>
                  <a:lnTo>
                    <a:pt x="239" y="218"/>
                  </a:lnTo>
                  <a:lnTo>
                    <a:pt x="241" y="218"/>
                  </a:lnTo>
                  <a:close/>
                  <a:moveTo>
                    <a:pt x="239" y="218"/>
                  </a:moveTo>
                  <a:lnTo>
                    <a:pt x="237" y="218"/>
                  </a:lnTo>
                  <a:lnTo>
                    <a:pt x="239" y="218"/>
                  </a:lnTo>
                  <a:close/>
                  <a:moveTo>
                    <a:pt x="233" y="218"/>
                  </a:moveTo>
                  <a:lnTo>
                    <a:pt x="231" y="218"/>
                  </a:lnTo>
                  <a:lnTo>
                    <a:pt x="233" y="218"/>
                  </a:lnTo>
                  <a:lnTo>
                    <a:pt x="231" y="218"/>
                  </a:lnTo>
                  <a:lnTo>
                    <a:pt x="233" y="218"/>
                  </a:lnTo>
                  <a:lnTo>
                    <a:pt x="231" y="218"/>
                  </a:lnTo>
                  <a:lnTo>
                    <a:pt x="233" y="218"/>
                  </a:lnTo>
                  <a:lnTo>
                    <a:pt x="231" y="218"/>
                  </a:lnTo>
                  <a:lnTo>
                    <a:pt x="233" y="218"/>
                  </a:lnTo>
                  <a:close/>
                  <a:moveTo>
                    <a:pt x="233" y="218"/>
                  </a:moveTo>
                  <a:lnTo>
                    <a:pt x="235" y="218"/>
                  </a:lnTo>
                  <a:lnTo>
                    <a:pt x="233" y="218"/>
                  </a:lnTo>
                  <a:close/>
                  <a:moveTo>
                    <a:pt x="227" y="218"/>
                  </a:moveTo>
                  <a:lnTo>
                    <a:pt x="227" y="221"/>
                  </a:lnTo>
                  <a:lnTo>
                    <a:pt x="227" y="218"/>
                  </a:lnTo>
                  <a:lnTo>
                    <a:pt x="227" y="221"/>
                  </a:lnTo>
                  <a:lnTo>
                    <a:pt x="227" y="218"/>
                  </a:lnTo>
                  <a:lnTo>
                    <a:pt x="227" y="221"/>
                  </a:lnTo>
                  <a:lnTo>
                    <a:pt x="227" y="218"/>
                  </a:lnTo>
                  <a:close/>
                  <a:moveTo>
                    <a:pt x="241" y="218"/>
                  </a:moveTo>
                  <a:lnTo>
                    <a:pt x="243" y="218"/>
                  </a:lnTo>
                  <a:lnTo>
                    <a:pt x="241" y="218"/>
                  </a:lnTo>
                  <a:lnTo>
                    <a:pt x="241" y="221"/>
                  </a:lnTo>
                  <a:lnTo>
                    <a:pt x="243" y="221"/>
                  </a:lnTo>
                  <a:lnTo>
                    <a:pt x="241" y="221"/>
                  </a:lnTo>
                  <a:lnTo>
                    <a:pt x="241" y="218"/>
                  </a:lnTo>
                  <a:close/>
                  <a:moveTo>
                    <a:pt x="225" y="218"/>
                  </a:moveTo>
                  <a:lnTo>
                    <a:pt x="227" y="218"/>
                  </a:lnTo>
                  <a:lnTo>
                    <a:pt x="225" y="218"/>
                  </a:lnTo>
                  <a:close/>
                  <a:moveTo>
                    <a:pt x="231" y="218"/>
                  </a:moveTo>
                  <a:lnTo>
                    <a:pt x="233" y="218"/>
                  </a:lnTo>
                  <a:lnTo>
                    <a:pt x="231" y="218"/>
                  </a:lnTo>
                  <a:close/>
                  <a:moveTo>
                    <a:pt x="235" y="218"/>
                  </a:moveTo>
                  <a:lnTo>
                    <a:pt x="237" y="218"/>
                  </a:lnTo>
                  <a:lnTo>
                    <a:pt x="235" y="218"/>
                  </a:lnTo>
                  <a:lnTo>
                    <a:pt x="235" y="221"/>
                  </a:lnTo>
                  <a:lnTo>
                    <a:pt x="235" y="218"/>
                  </a:lnTo>
                  <a:close/>
                  <a:moveTo>
                    <a:pt x="233" y="218"/>
                  </a:moveTo>
                  <a:lnTo>
                    <a:pt x="231" y="218"/>
                  </a:lnTo>
                  <a:lnTo>
                    <a:pt x="233" y="218"/>
                  </a:lnTo>
                  <a:close/>
                  <a:moveTo>
                    <a:pt x="233" y="218"/>
                  </a:moveTo>
                  <a:lnTo>
                    <a:pt x="233" y="221"/>
                  </a:lnTo>
                  <a:lnTo>
                    <a:pt x="231" y="221"/>
                  </a:lnTo>
                  <a:lnTo>
                    <a:pt x="231" y="218"/>
                  </a:lnTo>
                  <a:lnTo>
                    <a:pt x="233" y="218"/>
                  </a:lnTo>
                  <a:close/>
                  <a:moveTo>
                    <a:pt x="237" y="218"/>
                  </a:moveTo>
                  <a:lnTo>
                    <a:pt x="239" y="218"/>
                  </a:lnTo>
                  <a:lnTo>
                    <a:pt x="237" y="218"/>
                  </a:lnTo>
                  <a:lnTo>
                    <a:pt x="239" y="218"/>
                  </a:lnTo>
                  <a:lnTo>
                    <a:pt x="237" y="218"/>
                  </a:lnTo>
                  <a:close/>
                  <a:moveTo>
                    <a:pt x="239" y="218"/>
                  </a:moveTo>
                  <a:lnTo>
                    <a:pt x="237" y="218"/>
                  </a:lnTo>
                  <a:lnTo>
                    <a:pt x="239" y="218"/>
                  </a:lnTo>
                  <a:close/>
                  <a:moveTo>
                    <a:pt x="227" y="221"/>
                  </a:moveTo>
                  <a:lnTo>
                    <a:pt x="227" y="218"/>
                  </a:lnTo>
                  <a:lnTo>
                    <a:pt x="227" y="221"/>
                  </a:lnTo>
                  <a:close/>
                  <a:moveTo>
                    <a:pt x="239" y="218"/>
                  </a:moveTo>
                  <a:lnTo>
                    <a:pt x="237" y="218"/>
                  </a:lnTo>
                  <a:lnTo>
                    <a:pt x="239" y="218"/>
                  </a:lnTo>
                  <a:close/>
                  <a:moveTo>
                    <a:pt x="243" y="218"/>
                  </a:moveTo>
                  <a:lnTo>
                    <a:pt x="243" y="216"/>
                  </a:lnTo>
                  <a:lnTo>
                    <a:pt x="243" y="218"/>
                  </a:lnTo>
                  <a:close/>
                  <a:moveTo>
                    <a:pt x="243" y="218"/>
                  </a:moveTo>
                  <a:lnTo>
                    <a:pt x="243" y="216"/>
                  </a:lnTo>
                  <a:lnTo>
                    <a:pt x="243" y="218"/>
                  </a:lnTo>
                  <a:close/>
                  <a:moveTo>
                    <a:pt x="231" y="218"/>
                  </a:moveTo>
                  <a:lnTo>
                    <a:pt x="229" y="218"/>
                  </a:lnTo>
                  <a:lnTo>
                    <a:pt x="231" y="218"/>
                  </a:lnTo>
                  <a:close/>
                  <a:moveTo>
                    <a:pt x="239" y="218"/>
                  </a:moveTo>
                  <a:lnTo>
                    <a:pt x="241" y="218"/>
                  </a:lnTo>
                  <a:lnTo>
                    <a:pt x="239" y="218"/>
                  </a:lnTo>
                  <a:close/>
                  <a:moveTo>
                    <a:pt x="189" y="221"/>
                  </a:moveTo>
                  <a:lnTo>
                    <a:pt x="189" y="218"/>
                  </a:lnTo>
                  <a:lnTo>
                    <a:pt x="189" y="221"/>
                  </a:lnTo>
                  <a:close/>
                  <a:moveTo>
                    <a:pt x="243" y="218"/>
                  </a:moveTo>
                  <a:lnTo>
                    <a:pt x="243" y="216"/>
                  </a:lnTo>
                  <a:lnTo>
                    <a:pt x="243" y="218"/>
                  </a:lnTo>
                  <a:close/>
                  <a:moveTo>
                    <a:pt x="243" y="216"/>
                  </a:moveTo>
                  <a:lnTo>
                    <a:pt x="243" y="218"/>
                  </a:lnTo>
                  <a:lnTo>
                    <a:pt x="243" y="216"/>
                  </a:lnTo>
                  <a:close/>
                  <a:moveTo>
                    <a:pt x="243" y="218"/>
                  </a:moveTo>
                  <a:lnTo>
                    <a:pt x="243" y="216"/>
                  </a:lnTo>
                  <a:lnTo>
                    <a:pt x="243" y="218"/>
                  </a:lnTo>
                  <a:close/>
                  <a:moveTo>
                    <a:pt x="227" y="218"/>
                  </a:moveTo>
                  <a:lnTo>
                    <a:pt x="225" y="218"/>
                  </a:lnTo>
                  <a:lnTo>
                    <a:pt x="227" y="218"/>
                  </a:lnTo>
                  <a:close/>
                  <a:moveTo>
                    <a:pt x="231" y="218"/>
                  </a:moveTo>
                  <a:lnTo>
                    <a:pt x="229" y="218"/>
                  </a:lnTo>
                  <a:lnTo>
                    <a:pt x="231" y="218"/>
                  </a:lnTo>
                  <a:lnTo>
                    <a:pt x="229" y="218"/>
                  </a:lnTo>
                  <a:lnTo>
                    <a:pt x="231" y="218"/>
                  </a:lnTo>
                  <a:close/>
                  <a:moveTo>
                    <a:pt x="239" y="216"/>
                  </a:moveTo>
                  <a:lnTo>
                    <a:pt x="239" y="218"/>
                  </a:lnTo>
                  <a:lnTo>
                    <a:pt x="239" y="216"/>
                  </a:lnTo>
                  <a:close/>
                  <a:moveTo>
                    <a:pt x="239" y="218"/>
                  </a:moveTo>
                  <a:lnTo>
                    <a:pt x="239" y="216"/>
                  </a:lnTo>
                  <a:lnTo>
                    <a:pt x="239" y="218"/>
                  </a:lnTo>
                  <a:close/>
                  <a:moveTo>
                    <a:pt x="239" y="216"/>
                  </a:moveTo>
                  <a:lnTo>
                    <a:pt x="239" y="218"/>
                  </a:lnTo>
                  <a:lnTo>
                    <a:pt x="239" y="216"/>
                  </a:lnTo>
                  <a:close/>
                  <a:moveTo>
                    <a:pt x="239" y="218"/>
                  </a:moveTo>
                  <a:lnTo>
                    <a:pt x="239" y="216"/>
                  </a:lnTo>
                  <a:lnTo>
                    <a:pt x="239" y="218"/>
                  </a:lnTo>
                  <a:close/>
                  <a:moveTo>
                    <a:pt x="227" y="218"/>
                  </a:moveTo>
                  <a:lnTo>
                    <a:pt x="225" y="218"/>
                  </a:lnTo>
                  <a:lnTo>
                    <a:pt x="227" y="218"/>
                  </a:lnTo>
                  <a:close/>
                  <a:moveTo>
                    <a:pt x="237" y="218"/>
                  </a:moveTo>
                  <a:lnTo>
                    <a:pt x="237" y="216"/>
                  </a:lnTo>
                  <a:lnTo>
                    <a:pt x="237" y="218"/>
                  </a:lnTo>
                  <a:close/>
                  <a:moveTo>
                    <a:pt x="225" y="218"/>
                  </a:moveTo>
                  <a:lnTo>
                    <a:pt x="227" y="218"/>
                  </a:lnTo>
                  <a:lnTo>
                    <a:pt x="225" y="218"/>
                  </a:lnTo>
                  <a:close/>
                  <a:moveTo>
                    <a:pt x="231" y="218"/>
                  </a:moveTo>
                  <a:lnTo>
                    <a:pt x="233" y="218"/>
                  </a:lnTo>
                  <a:lnTo>
                    <a:pt x="231" y="218"/>
                  </a:lnTo>
                  <a:close/>
                  <a:moveTo>
                    <a:pt x="241" y="218"/>
                  </a:moveTo>
                  <a:lnTo>
                    <a:pt x="241" y="216"/>
                  </a:lnTo>
                  <a:lnTo>
                    <a:pt x="241" y="218"/>
                  </a:lnTo>
                  <a:lnTo>
                    <a:pt x="241" y="216"/>
                  </a:lnTo>
                  <a:lnTo>
                    <a:pt x="241" y="218"/>
                  </a:lnTo>
                  <a:close/>
                  <a:moveTo>
                    <a:pt x="239" y="218"/>
                  </a:moveTo>
                  <a:lnTo>
                    <a:pt x="239" y="216"/>
                  </a:lnTo>
                  <a:lnTo>
                    <a:pt x="239" y="218"/>
                  </a:lnTo>
                  <a:close/>
                  <a:moveTo>
                    <a:pt x="239" y="216"/>
                  </a:moveTo>
                  <a:lnTo>
                    <a:pt x="239" y="218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9" y="216"/>
                  </a:lnTo>
                  <a:lnTo>
                    <a:pt x="237" y="216"/>
                  </a:lnTo>
                  <a:lnTo>
                    <a:pt x="239" y="216"/>
                  </a:lnTo>
                  <a:close/>
                  <a:moveTo>
                    <a:pt x="235" y="216"/>
                  </a:moveTo>
                  <a:lnTo>
                    <a:pt x="235" y="218"/>
                  </a:lnTo>
                  <a:lnTo>
                    <a:pt x="235" y="216"/>
                  </a:lnTo>
                  <a:close/>
                  <a:moveTo>
                    <a:pt x="231" y="218"/>
                  </a:moveTo>
                  <a:lnTo>
                    <a:pt x="233" y="218"/>
                  </a:lnTo>
                  <a:lnTo>
                    <a:pt x="231" y="218"/>
                  </a:lnTo>
                  <a:lnTo>
                    <a:pt x="231" y="216"/>
                  </a:lnTo>
                  <a:lnTo>
                    <a:pt x="231" y="218"/>
                  </a:lnTo>
                  <a:close/>
                  <a:moveTo>
                    <a:pt x="233" y="218"/>
                  </a:moveTo>
                  <a:lnTo>
                    <a:pt x="233" y="216"/>
                  </a:lnTo>
                  <a:lnTo>
                    <a:pt x="233" y="218"/>
                  </a:lnTo>
                  <a:close/>
                  <a:moveTo>
                    <a:pt x="237" y="218"/>
                  </a:moveTo>
                  <a:lnTo>
                    <a:pt x="237" y="216"/>
                  </a:lnTo>
                  <a:lnTo>
                    <a:pt x="237" y="218"/>
                  </a:lnTo>
                  <a:close/>
                  <a:moveTo>
                    <a:pt x="229" y="218"/>
                  </a:moveTo>
                  <a:lnTo>
                    <a:pt x="229" y="216"/>
                  </a:lnTo>
                  <a:lnTo>
                    <a:pt x="229" y="218"/>
                  </a:lnTo>
                  <a:close/>
                  <a:moveTo>
                    <a:pt x="237" y="216"/>
                  </a:moveTo>
                  <a:lnTo>
                    <a:pt x="237" y="218"/>
                  </a:lnTo>
                  <a:lnTo>
                    <a:pt x="237" y="216"/>
                  </a:lnTo>
                  <a:close/>
                  <a:moveTo>
                    <a:pt x="243" y="216"/>
                  </a:moveTo>
                  <a:lnTo>
                    <a:pt x="243" y="216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3" y="216"/>
                  </a:lnTo>
                  <a:lnTo>
                    <a:pt x="243" y="216"/>
                  </a:lnTo>
                  <a:close/>
                  <a:moveTo>
                    <a:pt x="233" y="218"/>
                  </a:moveTo>
                  <a:lnTo>
                    <a:pt x="233" y="216"/>
                  </a:lnTo>
                  <a:lnTo>
                    <a:pt x="233" y="218"/>
                  </a:lnTo>
                  <a:close/>
                  <a:moveTo>
                    <a:pt x="235" y="216"/>
                  </a:moveTo>
                  <a:lnTo>
                    <a:pt x="235" y="218"/>
                  </a:lnTo>
                  <a:lnTo>
                    <a:pt x="235" y="216"/>
                  </a:lnTo>
                  <a:close/>
                  <a:moveTo>
                    <a:pt x="231" y="218"/>
                  </a:moveTo>
                  <a:lnTo>
                    <a:pt x="231" y="216"/>
                  </a:lnTo>
                  <a:lnTo>
                    <a:pt x="231" y="218"/>
                  </a:lnTo>
                  <a:close/>
                  <a:moveTo>
                    <a:pt x="239" y="216"/>
                  </a:moveTo>
                  <a:lnTo>
                    <a:pt x="241" y="216"/>
                  </a:lnTo>
                  <a:lnTo>
                    <a:pt x="241" y="218"/>
                  </a:lnTo>
                  <a:lnTo>
                    <a:pt x="239" y="218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9" y="216"/>
                  </a:lnTo>
                  <a:close/>
                  <a:moveTo>
                    <a:pt x="229" y="218"/>
                  </a:moveTo>
                  <a:lnTo>
                    <a:pt x="229" y="216"/>
                  </a:lnTo>
                  <a:lnTo>
                    <a:pt x="229" y="218"/>
                  </a:lnTo>
                  <a:close/>
                  <a:moveTo>
                    <a:pt x="237" y="218"/>
                  </a:moveTo>
                  <a:lnTo>
                    <a:pt x="235" y="218"/>
                  </a:lnTo>
                  <a:lnTo>
                    <a:pt x="235" y="216"/>
                  </a:lnTo>
                  <a:lnTo>
                    <a:pt x="237" y="216"/>
                  </a:lnTo>
                  <a:lnTo>
                    <a:pt x="237" y="218"/>
                  </a:lnTo>
                  <a:close/>
                  <a:moveTo>
                    <a:pt x="235" y="216"/>
                  </a:moveTo>
                  <a:lnTo>
                    <a:pt x="235" y="218"/>
                  </a:lnTo>
                  <a:lnTo>
                    <a:pt x="235" y="216"/>
                  </a:lnTo>
                  <a:lnTo>
                    <a:pt x="235" y="218"/>
                  </a:lnTo>
                  <a:lnTo>
                    <a:pt x="235" y="216"/>
                  </a:lnTo>
                  <a:close/>
                  <a:moveTo>
                    <a:pt x="227" y="218"/>
                  </a:moveTo>
                  <a:lnTo>
                    <a:pt x="227" y="216"/>
                  </a:lnTo>
                  <a:lnTo>
                    <a:pt x="227" y="218"/>
                  </a:lnTo>
                  <a:lnTo>
                    <a:pt x="227" y="216"/>
                  </a:lnTo>
                  <a:lnTo>
                    <a:pt x="227" y="218"/>
                  </a:lnTo>
                  <a:close/>
                  <a:moveTo>
                    <a:pt x="237" y="216"/>
                  </a:moveTo>
                  <a:lnTo>
                    <a:pt x="237" y="218"/>
                  </a:lnTo>
                  <a:lnTo>
                    <a:pt x="237" y="216"/>
                  </a:lnTo>
                  <a:close/>
                  <a:moveTo>
                    <a:pt x="229" y="218"/>
                  </a:moveTo>
                  <a:lnTo>
                    <a:pt x="229" y="216"/>
                  </a:lnTo>
                  <a:lnTo>
                    <a:pt x="229" y="218"/>
                  </a:lnTo>
                  <a:close/>
                  <a:moveTo>
                    <a:pt x="241" y="216"/>
                  </a:moveTo>
                  <a:lnTo>
                    <a:pt x="239" y="216"/>
                  </a:lnTo>
                  <a:lnTo>
                    <a:pt x="241" y="216"/>
                  </a:lnTo>
                  <a:close/>
                  <a:moveTo>
                    <a:pt x="241" y="216"/>
                  </a:moveTo>
                  <a:lnTo>
                    <a:pt x="239" y="216"/>
                  </a:lnTo>
                  <a:lnTo>
                    <a:pt x="241" y="216"/>
                  </a:lnTo>
                  <a:close/>
                  <a:moveTo>
                    <a:pt x="239" y="216"/>
                  </a:moveTo>
                  <a:lnTo>
                    <a:pt x="237" y="216"/>
                  </a:lnTo>
                  <a:lnTo>
                    <a:pt x="239" y="216"/>
                  </a:lnTo>
                  <a:close/>
                  <a:moveTo>
                    <a:pt x="237" y="216"/>
                  </a:moveTo>
                  <a:lnTo>
                    <a:pt x="235" y="216"/>
                  </a:lnTo>
                  <a:lnTo>
                    <a:pt x="237" y="216"/>
                  </a:lnTo>
                  <a:close/>
                  <a:moveTo>
                    <a:pt x="229" y="216"/>
                  </a:moveTo>
                  <a:lnTo>
                    <a:pt x="229" y="218"/>
                  </a:lnTo>
                  <a:lnTo>
                    <a:pt x="229" y="216"/>
                  </a:lnTo>
                  <a:lnTo>
                    <a:pt x="227" y="216"/>
                  </a:lnTo>
                  <a:lnTo>
                    <a:pt x="227" y="218"/>
                  </a:lnTo>
                  <a:lnTo>
                    <a:pt x="227" y="216"/>
                  </a:lnTo>
                  <a:lnTo>
                    <a:pt x="229" y="216"/>
                  </a:lnTo>
                  <a:close/>
                  <a:moveTo>
                    <a:pt x="241" y="216"/>
                  </a:moveTo>
                  <a:lnTo>
                    <a:pt x="239" y="216"/>
                  </a:lnTo>
                  <a:lnTo>
                    <a:pt x="241" y="216"/>
                  </a:lnTo>
                  <a:close/>
                  <a:moveTo>
                    <a:pt x="241" y="216"/>
                  </a:moveTo>
                  <a:lnTo>
                    <a:pt x="243" y="216"/>
                  </a:lnTo>
                  <a:lnTo>
                    <a:pt x="241" y="216"/>
                  </a:lnTo>
                  <a:lnTo>
                    <a:pt x="243" y="216"/>
                  </a:lnTo>
                  <a:lnTo>
                    <a:pt x="243" y="218"/>
                  </a:lnTo>
                  <a:lnTo>
                    <a:pt x="243" y="216"/>
                  </a:lnTo>
                  <a:lnTo>
                    <a:pt x="243" y="218"/>
                  </a:lnTo>
                  <a:lnTo>
                    <a:pt x="243" y="216"/>
                  </a:lnTo>
                  <a:lnTo>
                    <a:pt x="241" y="216"/>
                  </a:lnTo>
                  <a:close/>
                  <a:moveTo>
                    <a:pt x="243" y="216"/>
                  </a:moveTo>
                  <a:lnTo>
                    <a:pt x="243" y="216"/>
                  </a:lnTo>
                  <a:lnTo>
                    <a:pt x="243" y="216"/>
                  </a:lnTo>
                  <a:close/>
                  <a:moveTo>
                    <a:pt x="229" y="218"/>
                  </a:moveTo>
                  <a:lnTo>
                    <a:pt x="229" y="216"/>
                  </a:lnTo>
                  <a:lnTo>
                    <a:pt x="229" y="218"/>
                  </a:lnTo>
                  <a:close/>
                  <a:moveTo>
                    <a:pt x="243" y="216"/>
                  </a:moveTo>
                  <a:lnTo>
                    <a:pt x="243" y="216"/>
                  </a:lnTo>
                  <a:lnTo>
                    <a:pt x="243" y="216"/>
                  </a:lnTo>
                  <a:close/>
                  <a:moveTo>
                    <a:pt x="225" y="216"/>
                  </a:moveTo>
                  <a:lnTo>
                    <a:pt x="225" y="218"/>
                  </a:lnTo>
                  <a:lnTo>
                    <a:pt x="227" y="218"/>
                  </a:lnTo>
                  <a:lnTo>
                    <a:pt x="225" y="218"/>
                  </a:lnTo>
                  <a:lnTo>
                    <a:pt x="227" y="218"/>
                  </a:lnTo>
                  <a:lnTo>
                    <a:pt x="225" y="218"/>
                  </a:lnTo>
                  <a:lnTo>
                    <a:pt x="225" y="216"/>
                  </a:lnTo>
                  <a:lnTo>
                    <a:pt x="225" y="218"/>
                  </a:lnTo>
                  <a:lnTo>
                    <a:pt x="225" y="216"/>
                  </a:lnTo>
                  <a:close/>
                  <a:moveTo>
                    <a:pt x="227" y="216"/>
                  </a:moveTo>
                  <a:lnTo>
                    <a:pt x="227" y="218"/>
                  </a:lnTo>
                  <a:lnTo>
                    <a:pt x="227" y="216"/>
                  </a:lnTo>
                  <a:lnTo>
                    <a:pt x="227" y="218"/>
                  </a:lnTo>
                  <a:lnTo>
                    <a:pt x="227" y="216"/>
                  </a:lnTo>
                  <a:lnTo>
                    <a:pt x="227" y="218"/>
                  </a:lnTo>
                  <a:lnTo>
                    <a:pt x="227" y="216"/>
                  </a:lnTo>
                  <a:close/>
                  <a:moveTo>
                    <a:pt x="229" y="216"/>
                  </a:moveTo>
                  <a:lnTo>
                    <a:pt x="227" y="216"/>
                  </a:lnTo>
                  <a:lnTo>
                    <a:pt x="227" y="218"/>
                  </a:lnTo>
                  <a:lnTo>
                    <a:pt x="227" y="216"/>
                  </a:lnTo>
                  <a:lnTo>
                    <a:pt x="229" y="216"/>
                  </a:lnTo>
                  <a:close/>
                  <a:moveTo>
                    <a:pt x="237" y="216"/>
                  </a:moveTo>
                  <a:lnTo>
                    <a:pt x="239" y="216"/>
                  </a:lnTo>
                  <a:lnTo>
                    <a:pt x="237" y="216"/>
                  </a:lnTo>
                  <a:close/>
                  <a:moveTo>
                    <a:pt x="229" y="216"/>
                  </a:moveTo>
                  <a:lnTo>
                    <a:pt x="227" y="216"/>
                  </a:lnTo>
                  <a:lnTo>
                    <a:pt x="229" y="216"/>
                  </a:lnTo>
                  <a:close/>
                  <a:moveTo>
                    <a:pt x="243" y="216"/>
                  </a:moveTo>
                  <a:lnTo>
                    <a:pt x="243" y="216"/>
                  </a:lnTo>
                  <a:lnTo>
                    <a:pt x="243" y="216"/>
                  </a:lnTo>
                  <a:close/>
                  <a:moveTo>
                    <a:pt x="231" y="216"/>
                  </a:moveTo>
                  <a:lnTo>
                    <a:pt x="229" y="216"/>
                  </a:lnTo>
                  <a:lnTo>
                    <a:pt x="231" y="216"/>
                  </a:lnTo>
                  <a:close/>
                  <a:moveTo>
                    <a:pt x="227" y="216"/>
                  </a:moveTo>
                  <a:lnTo>
                    <a:pt x="227" y="218"/>
                  </a:lnTo>
                  <a:lnTo>
                    <a:pt x="227" y="216"/>
                  </a:lnTo>
                  <a:lnTo>
                    <a:pt x="227" y="218"/>
                  </a:lnTo>
                  <a:lnTo>
                    <a:pt x="225" y="216"/>
                  </a:lnTo>
                  <a:lnTo>
                    <a:pt x="227" y="216"/>
                  </a:lnTo>
                  <a:lnTo>
                    <a:pt x="225" y="216"/>
                  </a:lnTo>
                  <a:lnTo>
                    <a:pt x="227" y="216"/>
                  </a:lnTo>
                  <a:lnTo>
                    <a:pt x="225" y="216"/>
                  </a:lnTo>
                  <a:lnTo>
                    <a:pt x="227" y="216"/>
                  </a:lnTo>
                  <a:lnTo>
                    <a:pt x="225" y="216"/>
                  </a:lnTo>
                  <a:lnTo>
                    <a:pt x="227" y="216"/>
                  </a:lnTo>
                  <a:close/>
                  <a:moveTo>
                    <a:pt x="239" y="216"/>
                  </a:moveTo>
                  <a:lnTo>
                    <a:pt x="237" y="216"/>
                  </a:lnTo>
                  <a:lnTo>
                    <a:pt x="239" y="216"/>
                  </a:lnTo>
                  <a:close/>
                  <a:moveTo>
                    <a:pt x="241" y="216"/>
                  </a:moveTo>
                  <a:lnTo>
                    <a:pt x="243" y="216"/>
                  </a:lnTo>
                  <a:lnTo>
                    <a:pt x="241" y="216"/>
                  </a:lnTo>
                  <a:lnTo>
                    <a:pt x="239" y="216"/>
                  </a:lnTo>
                  <a:lnTo>
                    <a:pt x="241" y="216"/>
                  </a:lnTo>
                  <a:close/>
                  <a:moveTo>
                    <a:pt x="237" y="216"/>
                  </a:moveTo>
                  <a:lnTo>
                    <a:pt x="239" y="216"/>
                  </a:lnTo>
                  <a:lnTo>
                    <a:pt x="237" y="216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7" y="218"/>
                  </a:lnTo>
                  <a:lnTo>
                    <a:pt x="239" y="218"/>
                  </a:lnTo>
                  <a:lnTo>
                    <a:pt x="237" y="218"/>
                  </a:lnTo>
                  <a:lnTo>
                    <a:pt x="239" y="218"/>
                  </a:lnTo>
                  <a:lnTo>
                    <a:pt x="237" y="218"/>
                  </a:lnTo>
                  <a:lnTo>
                    <a:pt x="237" y="216"/>
                  </a:lnTo>
                  <a:lnTo>
                    <a:pt x="237" y="218"/>
                  </a:lnTo>
                  <a:lnTo>
                    <a:pt x="237" y="216"/>
                  </a:lnTo>
                  <a:lnTo>
                    <a:pt x="237" y="218"/>
                  </a:lnTo>
                  <a:lnTo>
                    <a:pt x="237" y="216"/>
                  </a:lnTo>
                  <a:close/>
                  <a:moveTo>
                    <a:pt x="241" y="216"/>
                  </a:moveTo>
                  <a:lnTo>
                    <a:pt x="239" y="216"/>
                  </a:lnTo>
                  <a:lnTo>
                    <a:pt x="241" y="216"/>
                  </a:lnTo>
                  <a:lnTo>
                    <a:pt x="239" y="216"/>
                  </a:lnTo>
                  <a:lnTo>
                    <a:pt x="241" y="216"/>
                  </a:lnTo>
                  <a:close/>
                  <a:moveTo>
                    <a:pt x="227" y="216"/>
                  </a:moveTo>
                  <a:lnTo>
                    <a:pt x="225" y="216"/>
                  </a:lnTo>
                  <a:lnTo>
                    <a:pt x="227" y="216"/>
                  </a:lnTo>
                  <a:lnTo>
                    <a:pt x="225" y="216"/>
                  </a:lnTo>
                  <a:lnTo>
                    <a:pt x="227" y="216"/>
                  </a:lnTo>
                  <a:close/>
                  <a:moveTo>
                    <a:pt x="237" y="216"/>
                  </a:moveTo>
                  <a:lnTo>
                    <a:pt x="235" y="216"/>
                  </a:lnTo>
                  <a:lnTo>
                    <a:pt x="237" y="216"/>
                  </a:lnTo>
                  <a:lnTo>
                    <a:pt x="235" y="216"/>
                  </a:lnTo>
                  <a:lnTo>
                    <a:pt x="237" y="216"/>
                  </a:lnTo>
                  <a:close/>
                  <a:moveTo>
                    <a:pt x="235" y="216"/>
                  </a:moveTo>
                  <a:lnTo>
                    <a:pt x="235" y="218"/>
                  </a:lnTo>
                  <a:lnTo>
                    <a:pt x="235" y="221"/>
                  </a:lnTo>
                  <a:lnTo>
                    <a:pt x="235" y="218"/>
                  </a:lnTo>
                  <a:lnTo>
                    <a:pt x="233" y="218"/>
                  </a:lnTo>
                  <a:lnTo>
                    <a:pt x="233" y="216"/>
                  </a:lnTo>
                  <a:lnTo>
                    <a:pt x="235" y="216"/>
                  </a:lnTo>
                  <a:lnTo>
                    <a:pt x="233" y="216"/>
                  </a:lnTo>
                  <a:lnTo>
                    <a:pt x="233" y="218"/>
                  </a:lnTo>
                  <a:lnTo>
                    <a:pt x="233" y="221"/>
                  </a:lnTo>
                  <a:lnTo>
                    <a:pt x="233" y="218"/>
                  </a:lnTo>
                  <a:lnTo>
                    <a:pt x="233" y="216"/>
                  </a:lnTo>
                  <a:lnTo>
                    <a:pt x="235" y="216"/>
                  </a:lnTo>
                  <a:close/>
                  <a:moveTo>
                    <a:pt x="239" y="216"/>
                  </a:moveTo>
                  <a:lnTo>
                    <a:pt x="237" y="216"/>
                  </a:lnTo>
                  <a:lnTo>
                    <a:pt x="239" y="216"/>
                  </a:lnTo>
                  <a:close/>
                  <a:moveTo>
                    <a:pt x="229" y="216"/>
                  </a:moveTo>
                  <a:lnTo>
                    <a:pt x="227" y="216"/>
                  </a:lnTo>
                  <a:lnTo>
                    <a:pt x="229" y="216"/>
                  </a:lnTo>
                  <a:close/>
                  <a:moveTo>
                    <a:pt x="239" y="216"/>
                  </a:moveTo>
                  <a:lnTo>
                    <a:pt x="237" y="216"/>
                  </a:lnTo>
                  <a:lnTo>
                    <a:pt x="239" y="216"/>
                  </a:lnTo>
                  <a:close/>
                  <a:moveTo>
                    <a:pt x="243" y="214"/>
                  </a:moveTo>
                  <a:lnTo>
                    <a:pt x="243" y="216"/>
                  </a:lnTo>
                  <a:lnTo>
                    <a:pt x="243" y="214"/>
                  </a:lnTo>
                  <a:lnTo>
                    <a:pt x="243" y="216"/>
                  </a:lnTo>
                  <a:lnTo>
                    <a:pt x="243" y="214"/>
                  </a:lnTo>
                  <a:close/>
                  <a:moveTo>
                    <a:pt x="239" y="214"/>
                  </a:moveTo>
                  <a:lnTo>
                    <a:pt x="239" y="216"/>
                  </a:lnTo>
                  <a:lnTo>
                    <a:pt x="239" y="214"/>
                  </a:lnTo>
                  <a:lnTo>
                    <a:pt x="239" y="216"/>
                  </a:lnTo>
                  <a:lnTo>
                    <a:pt x="239" y="214"/>
                  </a:lnTo>
                  <a:close/>
                  <a:moveTo>
                    <a:pt x="227" y="216"/>
                  </a:moveTo>
                  <a:lnTo>
                    <a:pt x="225" y="216"/>
                  </a:lnTo>
                  <a:lnTo>
                    <a:pt x="227" y="216"/>
                  </a:lnTo>
                  <a:close/>
                  <a:moveTo>
                    <a:pt x="225" y="216"/>
                  </a:moveTo>
                  <a:lnTo>
                    <a:pt x="227" y="216"/>
                  </a:lnTo>
                  <a:lnTo>
                    <a:pt x="225" y="216"/>
                  </a:lnTo>
                  <a:close/>
                  <a:moveTo>
                    <a:pt x="241" y="214"/>
                  </a:moveTo>
                  <a:lnTo>
                    <a:pt x="241" y="216"/>
                  </a:lnTo>
                  <a:lnTo>
                    <a:pt x="241" y="214"/>
                  </a:lnTo>
                  <a:lnTo>
                    <a:pt x="241" y="216"/>
                  </a:lnTo>
                  <a:lnTo>
                    <a:pt x="241" y="214"/>
                  </a:lnTo>
                  <a:lnTo>
                    <a:pt x="241" y="216"/>
                  </a:lnTo>
                  <a:lnTo>
                    <a:pt x="239" y="216"/>
                  </a:lnTo>
                  <a:lnTo>
                    <a:pt x="239" y="214"/>
                  </a:lnTo>
                  <a:lnTo>
                    <a:pt x="241" y="214"/>
                  </a:lnTo>
                  <a:close/>
                  <a:moveTo>
                    <a:pt x="239" y="214"/>
                  </a:moveTo>
                  <a:lnTo>
                    <a:pt x="237" y="214"/>
                  </a:lnTo>
                  <a:lnTo>
                    <a:pt x="239" y="214"/>
                  </a:lnTo>
                  <a:lnTo>
                    <a:pt x="239" y="216"/>
                  </a:lnTo>
                  <a:lnTo>
                    <a:pt x="237" y="216"/>
                  </a:lnTo>
                  <a:lnTo>
                    <a:pt x="237" y="214"/>
                  </a:lnTo>
                  <a:lnTo>
                    <a:pt x="237" y="216"/>
                  </a:lnTo>
                  <a:lnTo>
                    <a:pt x="237" y="214"/>
                  </a:lnTo>
                  <a:lnTo>
                    <a:pt x="239" y="214"/>
                  </a:lnTo>
                  <a:close/>
                  <a:moveTo>
                    <a:pt x="227" y="216"/>
                  </a:moveTo>
                  <a:lnTo>
                    <a:pt x="225" y="216"/>
                  </a:lnTo>
                  <a:lnTo>
                    <a:pt x="227" y="216"/>
                  </a:lnTo>
                  <a:close/>
                  <a:moveTo>
                    <a:pt x="227" y="216"/>
                  </a:moveTo>
                  <a:lnTo>
                    <a:pt x="229" y="216"/>
                  </a:lnTo>
                  <a:lnTo>
                    <a:pt x="227" y="216"/>
                  </a:lnTo>
                  <a:close/>
                  <a:moveTo>
                    <a:pt x="229" y="216"/>
                  </a:moveTo>
                  <a:lnTo>
                    <a:pt x="229" y="214"/>
                  </a:lnTo>
                  <a:lnTo>
                    <a:pt x="229" y="216"/>
                  </a:lnTo>
                  <a:close/>
                  <a:moveTo>
                    <a:pt x="231" y="216"/>
                  </a:moveTo>
                  <a:lnTo>
                    <a:pt x="231" y="214"/>
                  </a:lnTo>
                  <a:lnTo>
                    <a:pt x="231" y="216"/>
                  </a:lnTo>
                  <a:close/>
                  <a:moveTo>
                    <a:pt x="225" y="214"/>
                  </a:moveTo>
                  <a:lnTo>
                    <a:pt x="225" y="216"/>
                  </a:lnTo>
                  <a:lnTo>
                    <a:pt x="225" y="214"/>
                  </a:lnTo>
                  <a:close/>
                  <a:moveTo>
                    <a:pt x="229" y="216"/>
                  </a:moveTo>
                  <a:lnTo>
                    <a:pt x="229" y="214"/>
                  </a:lnTo>
                  <a:lnTo>
                    <a:pt x="229" y="216"/>
                  </a:lnTo>
                  <a:close/>
                  <a:moveTo>
                    <a:pt x="239" y="214"/>
                  </a:moveTo>
                  <a:lnTo>
                    <a:pt x="239" y="216"/>
                  </a:lnTo>
                  <a:lnTo>
                    <a:pt x="239" y="214"/>
                  </a:lnTo>
                  <a:lnTo>
                    <a:pt x="239" y="216"/>
                  </a:lnTo>
                  <a:lnTo>
                    <a:pt x="239" y="214"/>
                  </a:lnTo>
                  <a:close/>
                  <a:moveTo>
                    <a:pt x="227" y="214"/>
                  </a:moveTo>
                  <a:lnTo>
                    <a:pt x="227" y="216"/>
                  </a:lnTo>
                  <a:lnTo>
                    <a:pt x="227" y="214"/>
                  </a:lnTo>
                  <a:close/>
                  <a:moveTo>
                    <a:pt x="227" y="216"/>
                  </a:moveTo>
                  <a:lnTo>
                    <a:pt x="227" y="214"/>
                  </a:lnTo>
                  <a:lnTo>
                    <a:pt x="227" y="216"/>
                  </a:lnTo>
                  <a:close/>
                  <a:moveTo>
                    <a:pt x="229" y="216"/>
                  </a:moveTo>
                  <a:lnTo>
                    <a:pt x="229" y="214"/>
                  </a:lnTo>
                  <a:lnTo>
                    <a:pt x="229" y="216"/>
                  </a:lnTo>
                  <a:close/>
                  <a:moveTo>
                    <a:pt x="239" y="214"/>
                  </a:moveTo>
                  <a:lnTo>
                    <a:pt x="237" y="214"/>
                  </a:lnTo>
                  <a:lnTo>
                    <a:pt x="239" y="214"/>
                  </a:lnTo>
                  <a:close/>
                  <a:moveTo>
                    <a:pt x="245" y="214"/>
                  </a:moveTo>
                  <a:lnTo>
                    <a:pt x="243" y="214"/>
                  </a:lnTo>
                  <a:lnTo>
                    <a:pt x="245" y="214"/>
                  </a:lnTo>
                  <a:close/>
                  <a:moveTo>
                    <a:pt x="227" y="214"/>
                  </a:moveTo>
                  <a:lnTo>
                    <a:pt x="227" y="216"/>
                  </a:lnTo>
                  <a:lnTo>
                    <a:pt x="227" y="214"/>
                  </a:lnTo>
                  <a:close/>
                  <a:moveTo>
                    <a:pt x="181" y="216"/>
                  </a:moveTo>
                  <a:lnTo>
                    <a:pt x="183" y="216"/>
                  </a:lnTo>
                  <a:lnTo>
                    <a:pt x="181" y="216"/>
                  </a:lnTo>
                  <a:close/>
                  <a:moveTo>
                    <a:pt x="239" y="214"/>
                  </a:moveTo>
                  <a:lnTo>
                    <a:pt x="237" y="214"/>
                  </a:lnTo>
                  <a:lnTo>
                    <a:pt x="239" y="214"/>
                  </a:lnTo>
                  <a:close/>
                  <a:moveTo>
                    <a:pt x="225" y="214"/>
                  </a:moveTo>
                  <a:lnTo>
                    <a:pt x="227" y="214"/>
                  </a:lnTo>
                  <a:lnTo>
                    <a:pt x="225" y="214"/>
                  </a:lnTo>
                  <a:close/>
                  <a:moveTo>
                    <a:pt x="227" y="214"/>
                  </a:moveTo>
                  <a:lnTo>
                    <a:pt x="229" y="214"/>
                  </a:lnTo>
                  <a:lnTo>
                    <a:pt x="227" y="214"/>
                  </a:lnTo>
                  <a:close/>
                  <a:moveTo>
                    <a:pt x="243" y="214"/>
                  </a:moveTo>
                  <a:lnTo>
                    <a:pt x="245" y="214"/>
                  </a:lnTo>
                  <a:lnTo>
                    <a:pt x="243" y="214"/>
                  </a:lnTo>
                  <a:lnTo>
                    <a:pt x="245" y="214"/>
                  </a:lnTo>
                  <a:lnTo>
                    <a:pt x="243" y="214"/>
                  </a:lnTo>
                  <a:close/>
                  <a:moveTo>
                    <a:pt x="243" y="214"/>
                  </a:moveTo>
                  <a:lnTo>
                    <a:pt x="243" y="214"/>
                  </a:lnTo>
                  <a:lnTo>
                    <a:pt x="243" y="214"/>
                  </a:lnTo>
                  <a:close/>
                  <a:moveTo>
                    <a:pt x="241" y="214"/>
                  </a:moveTo>
                  <a:lnTo>
                    <a:pt x="239" y="214"/>
                  </a:lnTo>
                  <a:lnTo>
                    <a:pt x="241" y="214"/>
                  </a:lnTo>
                  <a:close/>
                  <a:moveTo>
                    <a:pt x="243" y="214"/>
                  </a:moveTo>
                  <a:lnTo>
                    <a:pt x="241" y="214"/>
                  </a:lnTo>
                  <a:lnTo>
                    <a:pt x="243" y="214"/>
                  </a:lnTo>
                  <a:close/>
                  <a:moveTo>
                    <a:pt x="245" y="214"/>
                  </a:moveTo>
                  <a:lnTo>
                    <a:pt x="245" y="212"/>
                  </a:lnTo>
                  <a:lnTo>
                    <a:pt x="245" y="214"/>
                  </a:lnTo>
                  <a:close/>
                  <a:moveTo>
                    <a:pt x="245" y="212"/>
                  </a:moveTo>
                  <a:lnTo>
                    <a:pt x="245" y="214"/>
                  </a:lnTo>
                  <a:lnTo>
                    <a:pt x="245" y="212"/>
                  </a:lnTo>
                  <a:close/>
                  <a:moveTo>
                    <a:pt x="241" y="214"/>
                  </a:moveTo>
                  <a:lnTo>
                    <a:pt x="239" y="214"/>
                  </a:lnTo>
                  <a:lnTo>
                    <a:pt x="241" y="214"/>
                  </a:lnTo>
                  <a:close/>
                  <a:moveTo>
                    <a:pt x="227" y="214"/>
                  </a:moveTo>
                  <a:lnTo>
                    <a:pt x="225" y="214"/>
                  </a:lnTo>
                  <a:lnTo>
                    <a:pt x="227" y="214"/>
                  </a:lnTo>
                  <a:lnTo>
                    <a:pt x="225" y="214"/>
                  </a:lnTo>
                  <a:lnTo>
                    <a:pt x="227" y="214"/>
                  </a:lnTo>
                  <a:close/>
                  <a:moveTo>
                    <a:pt x="243" y="214"/>
                  </a:moveTo>
                  <a:lnTo>
                    <a:pt x="243" y="212"/>
                  </a:lnTo>
                  <a:lnTo>
                    <a:pt x="243" y="214"/>
                  </a:lnTo>
                  <a:close/>
                  <a:moveTo>
                    <a:pt x="241" y="214"/>
                  </a:moveTo>
                  <a:lnTo>
                    <a:pt x="239" y="214"/>
                  </a:lnTo>
                  <a:lnTo>
                    <a:pt x="241" y="214"/>
                  </a:lnTo>
                  <a:close/>
                  <a:moveTo>
                    <a:pt x="243" y="214"/>
                  </a:moveTo>
                  <a:lnTo>
                    <a:pt x="243" y="212"/>
                  </a:lnTo>
                  <a:lnTo>
                    <a:pt x="243" y="214"/>
                  </a:lnTo>
                  <a:close/>
                  <a:moveTo>
                    <a:pt x="239" y="214"/>
                  </a:moveTo>
                  <a:lnTo>
                    <a:pt x="239" y="212"/>
                  </a:lnTo>
                  <a:lnTo>
                    <a:pt x="239" y="214"/>
                  </a:lnTo>
                  <a:close/>
                  <a:moveTo>
                    <a:pt x="241" y="212"/>
                  </a:moveTo>
                  <a:lnTo>
                    <a:pt x="241" y="214"/>
                  </a:lnTo>
                  <a:lnTo>
                    <a:pt x="241" y="212"/>
                  </a:lnTo>
                  <a:close/>
                  <a:moveTo>
                    <a:pt x="183" y="216"/>
                  </a:moveTo>
                  <a:lnTo>
                    <a:pt x="183" y="214"/>
                  </a:lnTo>
                  <a:lnTo>
                    <a:pt x="183" y="216"/>
                  </a:lnTo>
                  <a:close/>
                  <a:moveTo>
                    <a:pt x="241" y="212"/>
                  </a:moveTo>
                  <a:lnTo>
                    <a:pt x="241" y="214"/>
                  </a:lnTo>
                  <a:lnTo>
                    <a:pt x="241" y="212"/>
                  </a:lnTo>
                  <a:close/>
                  <a:moveTo>
                    <a:pt x="243" y="212"/>
                  </a:moveTo>
                  <a:lnTo>
                    <a:pt x="243" y="214"/>
                  </a:lnTo>
                  <a:lnTo>
                    <a:pt x="241" y="214"/>
                  </a:lnTo>
                  <a:lnTo>
                    <a:pt x="243" y="214"/>
                  </a:lnTo>
                  <a:lnTo>
                    <a:pt x="241" y="214"/>
                  </a:lnTo>
                  <a:lnTo>
                    <a:pt x="243" y="214"/>
                  </a:lnTo>
                  <a:lnTo>
                    <a:pt x="241" y="214"/>
                  </a:lnTo>
                  <a:lnTo>
                    <a:pt x="243" y="214"/>
                  </a:lnTo>
                  <a:lnTo>
                    <a:pt x="241" y="214"/>
                  </a:lnTo>
                  <a:lnTo>
                    <a:pt x="243" y="214"/>
                  </a:lnTo>
                  <a:lnTo>
                    <a:pt x="241" y="214"/>
                  </a:lnTo>
                  <a:lnTo>
                    <a:pt x="243" y="212"/>
                  </a:lnTo>
                  <a:close/>
                  <a:moveTo>
                    <a:pt x="241" y="212"/>
                  </a:moveTo>
                  <a:lnTo>
                    <a:pt x="241" y="214"/>
                  </a:lnTo>
                  <a:lnTo>
                    <a:pt x="241" y="212"/>
                  </a:lnTo>
                  <a:close/>
                  <a:moveTo>
                    <a:pt x="243" y="212"/>
                  </a:moveTo>
                  <a:lnTo>
                    <a:pt x="243" y="212"/>
                  </a:lnTo>
                  <a:lnTo>
                    <a:pt x="243" y="214"/>
                  </a:lnTo>
                  <a:lnTo>
                    <a:pt x="243" y="212"/>
                  </a:lnTo>
                  <a:lnTo>
                    <a:pt x="243" y="212"/>
                  </a:lnTo>
                  <a:lnTo>
                    <a:pt x="243" y="214"/>
                  </a:lnTo>
                  <a:lnTo>
                    <a:pt x="243" y="212"/>
                  </a:lnTo>
                  <a:lnTo>
                    <a:pt x="243" y="214"/>
                  </a:lnTo>
                  <a:lnTo>
                    <a:pt x="243" y="212"/>
                  </a:lnTo>
                  <a:close/>
                  <a:moveTo>
                    <a:pt x="239" y="212"/>
                  </a:moveTo>
                  <a:lnTo>
                    <a:pt x="241" y="212"/>
                  </a:lnTo>
                  <a:lnTo>
                    <a:pt x="239" y="212"/>
                  </a:lnTo>
                  <a:close/>
                  <a:moveTo>
                    <a:pt x="241" y="212"/>
                  </a:moveTo>
                  <a:lnTo>
                    <a:pt x="239" y="212"/>
                  </a:lnTo>
                  <a:lnTo>
                    <a:pt x="241" y="212"/>
                  </a:lnTo>
                  <a:close/>
                  <a:moveTo>
                    <a:pt x="183" y="214"/>
                  </a:moveTo>
                  <a:lnTo>
                    <a:pt x="183" y="216"/>
                  </a:lnTo>
                  <a:lnTo>
                    <a:pt x="183" y="214"/>
                  </a:lnTo>
                  <a:lnTo>
                    <a:pt x="183" y="216"/>
                  </a:lnTo>
                  <a:lnTo>
                    <a:pt x="181" y="216"/>
                  </a:lnTo>
                  <a:lnTo>
                    <a:pt x="183" y="216"/>
                  </a:lnTo>
                  <a:lnTo>
                    <a:pt x="183" y="214"/>
                  </a:lnTo>
                  <a:close/>
                  <a:moveTo>
                    <a:pt x="243" y="212"/>
                  </a:moveTo>
                  <a:lnTo>
                    <a:pt x="241" y="212"/>
                  </a:lnTo>
                  <a:lnTo>
                    <a:pt x="243" y="212"/>
                  </a:lnTo>
                  <a:close/>
                  <a:moveTo>
                    <a:pt x="229" y="214"/>
                  </a:moveTo>
                  <a:lnTo>
                    <a:pt x="229" y="216"/>
                  </a:lnTo>
                  <a:lnTo>
                    <a:pt x="229" y="214"/>
                  </a:lnTo>
                  <a:close/>
                  <a:moveTo>
                    <a:pt x="164" y="216"/>
                  </a:moveTo>
                  <a:lnTo>
                    <a:pt x="164" y="214"/>
                  </a:lnTo>
                  <a:lnTo>
                    <a:pt x="164" y="216"/>
                  </a:lnTo>
                  <a:close/>
                  <a:moveTo>
                    <a:pt x="229" y="214"/>
                  </a:moveTo>
                  <a:lnTo>
                    <a:pt x="229" y="212"/>
                  </a:lnTo>
                  <a:lnTo>
                    <a:pt x="229" y="214"/>
                  </a:lnTo>
                  <a:close/>
                  <a:moveTo>
                    <a:pt x="239" y="212"/>
                  </a:moveTo>
                  <a:lnTo>
                    <a:pt x="239" y="214"/>
                  </a:lnTo>
                  <a:lnTo>
                    <a:pt x="239" y="212"/>
                  </a:lnTo>
                  <a:lnTo>
                    <a:pt x="239" y="214"/>
                  </a:lnTo>
                  <a:lnTo>
                    <a:pt x="239" y="212"/>
                  </a:lnTo>
                  <a:lnTo>
                    <a:pt x="239" y="214"/>
                  </a:lnTo>
                  <a:lnTo>
                    <a:pt x="239" y="212"/>
                  </a:lnTo>
                  <a:lnTo>
                    <a:pt x="239" y="214"/>
                  </a:lnTo>
                  <a:lnTo>
                    <a:pt x="239" y="212"/>
                  </a:lnTo>
                  <a:close/>
                  <a:moveTo>
                    <a:pt x="229" y="214"/>
                  </a:moveTo>
                  <a:lnTo>
                    <a:pt x="229" y="212"/>
                  </a:lnTo>
                  <a:lnTo>
                    <a:pt x="229" y="214"/>
                  </a:lnTo>
                  <a:close/>
                  <a:moveTo>
                    <a:pt x="243" y="212"/>
                  </a:moveTo>
                  <a:lnTo>
                    <a:pt x="245" y="212"/>
                  </a:lnTo>
                  <a:lnTo>
                    <a:pt x="243" y="212"/>
                  </a:lnTo>
                  <a:lnTo>
                    <a:pt x="245" y="212"/>
                  </a:lnTo>
                  <a:lnTo>
                    <a:pt x="243" y="212"/>
                  </a:lnTo>
                  <a:lnTo>
                    <a:pt x="245" y="212"/>
                  </a:lnTo>
                  <a:lnTo>
                    <a:pt x="243" y="212"/>
                  </a:lnTo>
                  <a:lnTo>
                    <a:pt x="245" y="212"/>
                  </a:lnTo>
                  <a:lnTo>
                    <a:pt x="243" y="212"/>
                  </a:lnTo>
                  <a:close/>
                  <a:moveTo>
                    <a:pt x="195" y="214"/>
                  </a:moveTo>
                  <a:lnTo>
                    <a:pt x="193" y="214"/>
                  </a:lnTo>
                  <a:lnTo>
                    <a:pt x="195" y="214"/>
                  </a:lnTo>
                  <a:close/>
                  <a:moveTo>
                    <a:pt x="241" y="212"/>
                  </a:moveTo>
                  <a:lnTo>
                    <a:pt x="239" y="212"/>
                  </a:lnTo>
                  <a:lnTo>
                    <a:pt x="241" y="212"/>
                  </a:lnTo>
                  <a:close/>
                  <a:moveTo>
                    <a:pt x="241" y="212"/>
                  </a:moveTo>
                  <a:lnTo>
                    <a:pt x="239" y="212"/>
                  </a:lnTo>
                  <a:lnTo>
                    <a:pt x="241" y="212"/>
                  </a:lnTo>
                  <a:close/>
                  <a:moveTo>
                    <a:pt x="243" y="212"/>
                  </a:moveTo>
                  <a:lnTo>
                    <a:pt x="241" y="212"/>
                  </a:lnTo>
                  <a:lnTo>
                    <a:pt x="243" y="212"/>
                  </a:lnTo>
                  <a:close/>
                  <a:moveTo>
                    <a:pt x="183" y="214"/>
                  </a:moveTo>
                  <a:lnTo>
                    <a:pt x="181" y="214"/>
                  </a:lnTo>
                  <a:lnTo>
                    <a:pt x="183" y="214"/>
                  </a:lnTo>
                  <a:close/>
                  <a:moveTo>
                    <a:pt x="243" y="212"/>
                  </a:moveTo>
                  <a:lnTo>
                    <a:pt x="241" y="212"/>
                  </a:lnTo>
                  <a:lnTo>
                    <a:pt x="243" y="212"/>
                  </a:lnTo>
                  <a:close/>
                  <a:moveTo>
                    <a:pt x="239" y="212"/>
                  </a:moveTo>
                  <a:lnTo>
                    <a:pt x="241" y="212"/>
                  </a:lnTo>
                  <a:lnTo>
                    <a:pt x="239" y="212"/>
                  </a:lnTo>
                  <a:lnTo>
                    <a:pt x="241" y="212"/>
                  </a:lnTo>
                  <a:lnTo>
                    <a:pt x="239" y="212"/>
                  </a:lnTo>
                  <a:close/>
                  <a:moveTo>
                    <a:pt x="241" y="212"/>
                  </a:moveTo>
                  <a:lnTo>
                    <a:pt x="243" y="212"/>
                  </a:lnTo>
                  <a:lnTo>
                    <a:pt x="241" y="212"/>
                  </a:lnTo>
                  <a:close/>
                  <a:moveTo>
                    <a:pt x="243" y="212"/>
                  </a:moveTo>
                  <a:lnTo>
                    <a:pt x="243" y="212"/>
                  </a:lnTo>
                  <a:lnTo>
                    <a:pt x="243" y="212"/>
                  </a:lnTo>
                  <a:close/>
                  <a:moveTo>
                    <a:pt x="239" y="212"/>
                  </a:moveTo>
                  <a:lnTo>
                    <a:pt x="239" y="214"/>
                  </a:lnTo>
                  <a:lnTo>
                    <a:pt x="237" y="214"/>
                  </a:lnTo>
                  <a:lnTo>
                    <a:pt x="237" y="212"/>
                  </a:lnTo>
                  <a:lnTo>
                    <a:pt x="239" y="212"/>
                  </a:lnTo>
                  <a:close/>
                  <a:moveTo>
                    <a:pt x="243" y="212"/>
                  </a:moveTo>
                  <a:lnTo>
                    <a:pt x="243" y="212"/>
                  </a:lnTo>
                  <a:lnTo>
                    <a:pt x="243" y="212"/>
                  </a:lnTo>
                  <a:close/>
                  <a:moveTo>
                    <a:pt x="241" y="212"/>
                  </a:moveTo>
                  <a:lnTo>
                    <a:pt x="239" y="212"/>
                  </a:lnTo>
                  <a:lnTo>
                    <a:pt x="241" y="212"/>
                  </a:lnTo>
                  <a:lnTo>
                    <a:pt x="239" y="212"/>
                  </a:lnTo>
                  <a:lnTo>
                    <a:pt x="241" y="212"/>
                  </a:lnTo>
                  <a:lnTo>
                    <a:pt x="239" y="212"/>
                  </a:lnTo>
                  <a:lnTo>
                    <a:pt x="241" y="212"/>
                  </a:lnTo>
                  <a:close/>
                  <a:moveTo>
                    <a:pt x="239" y="212"/>
                  </a:moveTo>
                  <a:lnTo>
                    <a:pt x="241" y="212"/>
                  </a:lnTo>
                  <a:lnTo>
                    <a:pt x="239" y="212"/>
                  </a:lnTo>
                  <a:close/>
                  <a:moveTo>
                    <a:pt x="235" y="212"/>
                  </a:moveTo>
                  <a:lnTo>
                    <a:pt x="233" y="212"/>
                  </a:lnTo>
                  <a:lnTo>
                    <a:pt x="235" y="212"/>
                  </a:lnTo>
                  <a:close/>
                  <a:moveTo>
                    <a:pt x="166" y="214"/>
                  </a:moveTo>
                  <a:lnTo>
                    <a:pt x="164" y="214"/>
                  </a:lnTo>
                  <a:lnTo>
                    <a:pt x="166" y="214"/>
                  </a:lnTo>
                  <a:close/>
                  <a:moveTo>
                    <a:pt x="241" y="212"/>
                  </a:moveTo>
                  <a:lnTo>
                    <a:pt x="239" y="212"/>
                  </a:lnTo>
                  <a:lnTo>
                    <a:pt x="241" y="212"/>
                  </a:lnTo>
                  <a:lnTo>
                    <a:pt x="239" y="212"/>
                  </a:lnTo>
                  <a:lnTo>
                    <a:pt x="241" y="212"/>
                  </a:lnTo>
                  <a:close/>
                  <a:moveTo>
                    <a:pt x="243" y="212"/>
                  </a:moveTo>
                  <a:lnTo>
                    <a:pt x="243" y="210"/>
                  </a:lnTo>
                  <a:lnTo>
                    <a:pt x="243" y="212"/>
                  </a:lnTo>
                  <a:close/>
                  <a:moveTo>
                    <a:pt x="243" y="210"/>
                  </a:moveTo>
                  <a:lnTo>
                    <a:pt x="243" y="212"/>
                  </a:lnTo>
                  <a:lnTo>
                    <a:pt x="243" y="210"/>
                  </a:lnTo>
                  <a:close/>
                  <a:moveTo>
                    <a:pt x="243" y="212"/>
                  </a:moveTo>
                  <a:lnTo>
                    <a:pt x="243" y="210"/>
                  </a:lnTo>
                  <a:lnTo>
                    <a:pt x="243" y="212"/>
                  </a:lnTo>
                  <a:close/>
                  <a:moveTo>
                    <a:pt x="243" y="212"/>
                  </a:moveTo>
                  <a:lnTo>
                    <a:pt x="243" y="212"/>
                  </a:lnTo>
                  <a:lnTo>
                    <a:pt x="243" y="212"/>
                  </a:lnTo>
                  <a:lnTo>
                    <a:pt x="243" y="210"/>
                  </a:lnTo>
                  <a:lnTo>
                    <a:pt x="243" y="212"/>
                  </a:lnTo>
                  <a:close/>
                  <a:moveTo>
                    <a:pt x="243" y="212"/>
                  </a:moveTo>
                  <a:lnTo>
                    <a:pt x="243" y="210"/>
                  </a:lnTo>
                  <a:lnTo>
                    <a:pt x="243" y="212"/>
                  </a:lnTo>
                  <a:close/>
                  <a:moveTo>
                    <a:pt x="243" y="212"/>
                  </a:moveTo>
                  <a:lnTo>
                    <a:pt x="243" y="210"/>
                  </a:lnTo>
                  <a:lnTo>
                    <a:pt x="243" y="212"/>
                  </a:lnTo>
                  <a:close/>
                  <a:moveTo>
                    <a:pt x="243" y="210"/>
                  </a:moveTo>
                  <a:lnTo>
                    <a:pt x="243" y="212"/>
                  </a:lnTo>
                  <a:lnTo>
                    <a:pt x="243" y="210"/>
                  </a:lnTo>
                  <a:close/>
                  <a:moveTo>
                    <a:pt x="241" y="212"/>
                  </a:moveTo>
                  <a:lnTo>
                    <a:pt x="239" y="212"/>
                  </a:lnTo>
                  <a:lnTo>
                    <a:pt x="241" y="212"/>
                  </a:lnTo>
                  <a:lnTo>
                    <a:pt x="241" y="210"/>
                  </a:lnTo>
                  <a:lnTo>
                    <a:pt x="241" y="212"/>
                  </a:lnTo>
                  <a:close/>
                  <a:moveTo>
                    <a:pt x="166" y="214"/>
                  </a:moveTo>
                  <a:lnTo>
                    <a:pt x="164" y="214"/>
                  </a:lnTo>
                  <a:lnTo>
                    <a:pt x="166" y="214"/>
                  </a:lnTo>
                  <a:lnTo>
                    <a:pt x="164" y="214"/>
                  </a:lnTo>
                  <a:lnTo>
                    <a:pt x="166" y="214"/>
                  </a:lnTo>
                  <a:close/>
                  <a:moveTo>
                    <a:pt x="152" y="214"/>
                  </a:moveTo>
                  <a:lnTo>
                    <a:pt x="150" y="214"/>
                  </a:lnTo>
                  <a:lnTo>
                    <a:pt x="152" y="214"/>
                  </a:lnTo>
                  <a:close/>
                  <a:moveTo>
                    <a:pt x="241" y="210"/>
                  </a:moveTo>
                  <a:lnTo>
                    <a:pt x="241" y="212"/>
                  </a:lnTo>
                  <a:lnTo>
                    <a:pt x="241" y="210"/>
                  </a:lnTo>
                  <a:lnTo>
                    <a:pt x="241" y="212"/>
                  </a:lnTo>
                  <a:lnTo>
                    <a:pt x="241" y="210"/>
                  </a:lnTo>
                  <a:close/>
                  <a:moveTo>
                    <a:pt x="241" y="212"/>
                  </a:moveTo>
                  <a:lnTo>
                    <a:pt x="241" y="210"/>
                  </a:lnTo>
                  <a:lnTo>
                    <a:pt x="241" y="212"/>
                  </a:lnTo>
                  <a:close/>
                  <a:moveTo>
                    <a:pt x="237" y="212"/>
                  </a:moveTo>
                  <a:lnTo>
                    <a:pt x="235" y="212"/>
                  </a:lnTo>
                  <a:lnTo>
                    <a:pt x="237" y="212"/>
                  </a:lnTo>
                  <a:lnTo>
                    <a:pt x="237" y="210"/>
                  </a:lnTo>
                  <a:lnTo>
                    <a:pt x="237" y="212"/>
                  </a:lnTo>
                  <a:close/>
                  <a:moveTo>
                    <a:pt x="193" y="212"/>
                  </a:moveTo>
                  <a:lnTo>
                    <a:pt x="191" y="212"/>
                  </a:lnTo>
                  <a:lnTo>
                    <a:pt x="193" y="212"/>
                  </a:lnTo>
                  <a:close/>
                  <a:moveTo>
                    <a:pt x="168" y="214"/>
                  </a:moveTo>
                  <a:lnTo>
                    <a:pt x="168" y="212"/>
                  </a:lnTo>
                  <a:lnTo>
                    <a:pt x="168" y="214"/>
                  </a:lnTo>
                  <a:close/>
                  <a:moveTo>
                    <a:pt x="241" y="212"/>
                  </a:moveTo>
                  <a:lnTo>
                    <a:pt x="241" y="210"/>
                  </a:lnTo>
                  <a:lnTo>
                    <a:pt x="241" y="212"/>
                  </a:lnTo>
                  <a:close/>
                  <a:moveTo>
                    <a:pt x="152" y="214"/>
                  </a:moveTo>
                  <a:lnTo>
                    <a:pt x="152" y="212"/>
                  </a:lnTo>
                  <a:lnTo>
                    <a:pt x="152" y="214"/>
                  </a:lnTo>
                  <a:close/>
                  <a:moveTo>
                    <a:pt x="239" y="210"/>
                  </a:moveTo>
                  <a:lnTo>
                    <a:pt x="241" y="210"/>
                  </a:lnTo>
                  <a:lnTo>
                    <a:pt x="241" y="212"/>
                  </a:lnTo>
                  <a:lnTo>
                    <a:pt x="239" y="212"/>
                  </a:lnTo>
                  <a:lnTo>
                    <a:pt x="237" y="212"/>
                  </a:lnTo>
                  <a:lnTo>
                    <a:pt x="239" y="212"/>
                  </a:lnTo>
                  <a:lnTo>
                    <a:pt x="237" y="212"/>
                  </a:lnTo>
                  <a:lnTo>
                    <a:pt x="237" y="214"/>
                  </a:lnTo>
                  <a:lnTo>
                    <a:pt x="235" y="214"/>
                  </a:lnTo>
                  <a:lnTo>
                    <a:pt x="233" y="214"/>
                  </a:lnTo>
                  <a:lnTo>
                    <a:pt x="233" y="212"/>
                  </a:lnTo>
                  <a:lnTo>
                    <a:pt x="235" y="212"/>
                  </a:lnTo>
                  <a:lnTo>
                    <a:pt x="237" y="212"/>
                  </a:lnTo>
                  <a:lnTo>
                    <a:pt x="235" y="212"/>
                  </a:lnTo>
                  <a:lnTo>
                    <a:pt x="237" y="212"/>
                  </a:lnTo>
                  <a:lnTo>
                    <a:pt x="237" y="210"/>
                  </a:lnTo>
                  <a:lnTo>
                    <a:pt x="237" y="212"/>
                  </a:lnTo>
                  <a:lnTo>
                    <a:pt x="237" y="210"/>
                  </a:lnTo>
                  <a:lnTo>
                    <a:pt x="237" y="212"/>
                  </a:lnTo>
                  <a:lnTo>
                    <a:pt x="237" y="210"/>
                  </a:lnTo>
                  <a:lnTo>
                    <a:pt x="237" y="212"/>
                  </a:lnTo>
                  <a:lnTo>
                    <a:pt x="237" y="210"/>
                  </a:lnTo>
                  <a:lnTo>
                    <a:pt x="239" y="210"/>
                  </a:lnTo>
                  <a:lnTo>
                    <a:pt x="237" y="210"/>
                  </a:lnTo>
                  <a:lnTo>
                    <a:pt x="239" y="210"/>
                  </a:lnTo>
                  <a:lnTo>
                    <a:pt x="237" y="210"/>
                  </a:lnTo>
                  <a:lnTo>
                    <a:pt x="239" y="210"/>
                  </a:lnTo>
                  <a:close/>
                  <a:moveTo>
                    <a:pt x="241" y="210"/>
                  </a:moveTo>
                  <a:lnTo>
                    <a:pt x="239" y="210"/>
                  </a:lnTo>
                  <a:lnTo>
                    <a:pt x="241" y="210"/>
                  </a:lnTo>
                  <a:close/>
                  <a:moveTo>
                    <a:pt x="150" y="212"/>
                  </a:moveTo>
                  <a:lnTo>
                    <a:pt x="152" y="212"/>
                  </a:lnTo>
                  <a:lnTo>
                    <a:pt x="152" y="214"/>
                  </a:lnTo>
                  <a:lnTo>
                    <a:pt x="150" y="214"/>
                  </a:lnTo>
                  <a:lnTo>
                    <a:pt x="152" y="214"/>
                  </a:lnTo>
                  <a:lnTo>
                    <a:pt x="150" y="214"/>
                  </a:lnTo>
                  <a:lnTo>
                    <a:pt x="150" y="212"/>
                  </a:lnTo>
                  <a:lnTo>
                    <a:pt x="150" y="214"/>
                  </a:lnTo>
                  <a:lnTo>
                    <a:pt x="150" y="212"/>
                  </a:lnTo>
                  <a:close/>
                  <a:moveTo>
                    <a:pt x="239" y="210"/>
                  </a:moveTo>
                  <a:lnTo>
                    <a:pt x="237" y="210"/>
                  </a:lnTo>
                  <a:lnTo>
                    <a:pt x="239" y="210"/>
                  </a:lnTo>
                  <a:lnTo>
                    <a:pt x="237" y="210"/>
                  </a:lnTo>
                  <a:lnTo>
                    <a:pt x="239" y="210"/>
                  </a:lnTo>
                  <a:close/>
                  <a:moveTo>
                    <a:pt x="239" y="210"/>
                  </a:moveTo>
                  <a:lnTo>
                    <a:pt x="241" y="210"/>
                  </a:lnTo>
                  <a:lnTo>
                    <a:pt x="239" y="210"/>
                  </a:lnTo>
                  <a:close/>
                  <a:moveTo>
                    <a:pt x="237" y="210"/>
                  </a:moveTo>
                  <a:lnTo>
                    <a:pt x="235" y="210"/>
                  </a:lnTo>
                  <a:lnTo>
                    <a:pt x="237" y="210"/>
                  </a:lnTo>
                  <a:lnTo>
                    <a:pt x="235" y="210"/>
                  </a:lnTo>
                  <a:lnTo>
                    <a:pt x="237" y="210"/>
                  </a:lnTo>
                  <a:close/>
                  <a:moveTo>
                    <a:pt x="142" y="212"/>
                  </a:moveTo>
                  <a:lnTo>
                    <a:pt x="144" y="212"/>
                  </a:lnTo>
                  <a:lnTo>
                    <a:pt x="142" y="212"/>
                  </a:lnTo>
                  <a:close/>
                  <a:moveTo>
                    <a:pt x="239" y="210"/>
                  </a:moveTo>
                  <a:lnTo>
                    <a:pt x="241" y="210"/>
                  </a:lnTo>
                  <a:lnTo>
                    <a:pt x="239" y="210"/>
                  </a:lnTo>
                  <a:close/>
                  <a:moveTo>
                    <a:pt x="237" y="210"/>
                  </a:moveTo>
                  <a:lnTo>
                    <a:pt x="239" y="210"/>
                  </a:lnTo>
                  <a:lnTo>
                    <a:pt x="237" y="210"/>
                  </a:lnTo>
                  <a:lnTo>
                    <a:pt x="237" y="212"/>
                  </a:lnTo>
                  <a:lnTo>
                    <a:pt x="237" y="210"/>
                  </a:lnTo>
                  <a:lnTo>
                    <a:pt x="237" y="212"/>
                  </a:lnTo>
                  <a:lnTo>
                    <a:pt x="237" y="210"/>
                  </a:lnTo>
                  <a:close/>
                  <a:moveTo>
                    <a:pt x="241" y="210"/>
                  </a:moveTo>
                  <a:lnTo>
                    <a:pt x="241" y="208"/>
                  </a:lnTo>
                  <a:lnTo>
                    <a:pt x="241" y="210"/>
                  </a:lnTo>
                  <a:close/>
                  <a:moveTo>
                    <a:pt x="235" y="210"/>
                  </a:moveTo>
                  <a:lnTo>
                    <a:pt x="237" y="210"/>
                  </a:lnTo>
                  <a:lnTo>
                    <a:pt x="235" y="210"/>
                  </a:lnTo>
                  <a:close/>
                  <a:moveTo>
                    <a:pt x="235" y="210"/>
                  </a:moveTo>
                  <a:lnTo>
                    <a:pt x="235" y="208"/>
                  </a:lnTo>
                  <a:lnTo>
                    <a:pt x="235" y="210"/>
                  </a:lnTo>
                  <a:close/>
                  <a:moveTo>
                    <a:pt x="235" y="210"/>
                  </a:moveTo>
                  <a:lnTo>
                    <a:pt x="235" y="208"/>
                  </a:lnTo>
                  <a:lnTo>
                    <a:pt x="235" y="210"/>
                  </a:lnTo>
                  <a:close/>
                  <a:moveTo>
                    <a:pt x="237" y="210"/>
                  </a:moveTo>
                  <a:lnTo>
                    <a:pt x="237" y="208"/>
                  </a:lnTo>
                  <a:lnTo>
                    <a:pt x="237" y="210"/>
                  </a:lnTo>
                  <a:close/>
                  <a:moveTo>
                    <a:pt x="239" y="208"/>
                  </a:moveTo>
                  <a:lnTo>
                    <a:pt x="239" y="210"/>
                  </a:lnTo>
                  <a:lnTo>
                    <a:pt x="239" y="208"/>
                  </a:lnTo>
                  <a:close/>
                  <a:moveTo>
                    <a:pt x="235" y="210"/>
                  </a:moveTo>
                  <a:lnTo>
                    <a:pt x="235" y="208"/>
                  </a:lnTo>
                  <a:lnTo>
                    <a:pt x="235" y="210"/>
                  </a:lnTo>
                  <a:close/>
                  <a:moveTo>
                    <a:pt x="193" y="210"/>
                  </a:moveTo>
                  <a:lnTo>
                    <a:pt x="195" y="210"/>
                  </a:lnTo>
                  <a:lnTo>
                    <a:pt x="193" y="210"/>
                  </a:lnTo>
                  <a:close/>
                  <a:moveTo>
                    <a:pt x="239" y="208"/>
                  </a:moveTo>
                  <a:lnTo>
                    <a:pt x="239" y="210"/>
                  </a:lnTo>
                  <a:lnTo>
                    <a:pt x="239" y="208"/>
                  </a:lnTo>
                  <a:lnTo>
                    <a:pt x="239" y="210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9" y="208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9" y="208"/>
                  </a:lnTo>
                  <a:close/>
                  <a:moveTo>
                    <a:pt x="237" y="208"/>
                  </a:move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close/>
                  <a:moveTo>
                    <a:pt x="197" y="210"/>
                  </a:moveTo>
                  <a:lnTo>
                    <a:pt x="197" y="212"/>
                  </a:lnTo>
                  <a:lnTo>
                    <a:pt x="195" y="212"/>
                  </a:lnTo>
                  <a:lnTo>
                    <a:pt x="195" y="212"/>
                  </a:lnTo>
                  <a:lnTo>
                    <a:pt x="195" y="214"/>
                  </a:lnTo>
                  <a:lnTo>
                    <a:pt x="195" y="212"/>
                  </a:lnTo>
                  <a:lnTo>
                    <a:pt x="195" y="212"/>
                  </a:lnTo>
                  <a:lnTo>
                    <a:pt x="195" y="210"/>
                  </a:lnTo>
                  <a:lnTo>
                    <a:pt x="197" y="210"/>
                  </a:lnTo>
                  <a:close/>
                  <a:moveTo>
                    <a:pt x="239" y="208"/>
                  </a:moveTo>
                  <a:lnTo>
                    <a:pt x="237" y="208"/>
                  </a:lnTo>
                  <a:lnTo>
                    <a:pt x="239" y="208"/>
                  </a:lnTo>
                  <a:lnTo>
                    <a:pt x="237" y="208"/>
                  </a:lnTo>
                  <a:lnTo>
                    <a:pt x="239" y="208"/>
                  </a:lnTo>
                  <a:close/>
                  <a:moveTo>
                    <a:pt x="235" y="208"/>
                  </a:moveTo>
                  <a:lnTo>
                    <a:pt x="237" y="208"/>
                  </a:lnTo>
                  <a:lnTo>
                    <a:pt x="235" y="208"/>
                  </a:lnTo>
                  <a:lnTo>
                    <a:pt x="237" y="208"/>
                  </a:lnTo>
                  <a:lnTo>
                    <a:pt x="235" y="208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7" y="208"/>
                  </a:lnTo>
                  <a:lnTo>
                    <a:pt x="237" y="210"/>
                  </a:lnTo>
                  <a:lnTo>
                    <a:pt x="235" y="210"/>
                  </a:lnTo>
                  <a:lnTo>
                    <a:pt x="237" y="210"/>
                  </a:lnTo>
                  <a:lnTo>
                    <a:pt x="235" y="210"/>
                  </a:lnTo>
                  <a:lnTo>
                    <a:pt x="235" y="208"/>
                  </a:lnTo>
                  <a:lnTo>
                    <a:pt x="235" y="210"/>
                  </a:lnTo>
                  <a:lnTo>
                    <a:pt x="235" y="208"/>
                  </a:lnTo>
                  <a:lnTo>
                    <a:pt x="235" y="210"/>
                  </a:lnTo>
                  <a:lnTo>
                    <a:pt x="235" y="208"/>
                  </a:lnTo>
                  <a:lnTo>
                    <a:pt x="237" y="208"/>
                  </a:lnTo>
                  <a:lnTo>
                    <a:pt x="235" y="208"/>
                  </a:lnTo>
                  <a:close/>
                  <a:moveTo>
                    <a:pt x="191" y="210"/>
                  </a:moveTo>
                  <a:lnTo>
                    <a:pt x="193" y="210"/>
                  </a:lnTo>
                  <a:lnTo>
                    <a:pt x="191" y="210"/>
                  </a:lnTo>
                  <a:close/>
                  <a:moveTo>
                    <a:pt x="237" y="208"/>
                  </a:moveTo>
                  <a:lnTo>
                    <a:pt x="235" y="208"/>
                  </a:lnTo>
                  <a:lnTo>
                    <a:pt x="237" y="208"/>
                  </a:lnTo>
                  <a:close/>
                  <a:moveTo>
                    <a:pt x="193" y="210"/>
                  </a:moveTo>
                  <a:lnTo>
                    <a:pt x="191" y="210"/>
                  </a:lnTo>
                  <a:lnTo>
                    <a:pt x="193" y="210"/>
                  </a:lnTo>
                  <a:close/>
                  <a:moveTo>
                    <a:pt x="235" y="208"/>
                  </a:moveTo>
                  <a:lnTo>
                    <a:pt x="233" y="208"/>
                  </a:lnTo>
                  <a:lnTo>
                    <a:pt x="235" y="208"/>
                  </a:lnTo>
                  <a:close/>
                  <a:moveTo>
                    <a:pt x="237" y="208"/>
                  </a:moveTo>
                  <a:lnTo>
                    <a:pt x="235" y="208"/>
                  </a:lnTo>
                  <a:lnTo>
                    <a:pt x="237" y="208"/>
                  </a:lnTo>
                  <a:close/>
                  <a:moveTo>
                    <a:pt x="235" y="208"/>
                  </a:moveTo>
                  <a:lnTo>
                    <a:pt x="235" y="210"/>
                  </a:lnTo>
                  <a:lnTo>
                    <a:pt x="233" y="210"/>
                  </a:lnTo>
                  <a:lnTo>
                    <a:pt x="235" y="210"/>
                  </a:lnTo>
                  <a:lnTo>
                    <a:pt x="233" y="210"/>
                  </a:lnTo>
                  <a:lnTo>
                    <a:pt x="235" y="210"/>
                  </a:lnTo>
                  <a:lnTo>
                    <a:pt x="233" y="210"/>
                  </a:lnTo>
                  <a:lnTo>
                    <a:pt x="235" y="210"/>
                  </a:lnTo>
                  <a:lnTo>
                    <a:pt x="237" y="210"/>
                  </a:lnTo>
                  <a:lnTo>
                    <a:pt x="235" y="210"/>
                  </a:lnTo>
                  <a:lnTo>
                    <a:pt x="237" y="210"/>
                  </a:lnTo>
                  <a:lnTo>
                    <a:pt x="235" y="210"/>
                  </a:lnTo>
                  <a:lnTo>
                    <a:pt x="235" y="212"/>
                  </a:lnTo>
                  <a:lnTo>
                    <a:pt x="233" y="212"/>
                  </a:lnTo>
                  <a:lnTo>
                    <a:pt x="233" y="210"/>
                  </a:lnTo>
                  <a:lnTo>
                    <a:pt x="235" y="210"/>
                  </a:lnTo>
                  <a:lnTo>
                    <a:pt x="235" y="208"/>
                  </a:lnTo>
                  <a:close/>
                  <a:moveTo>
                    <a:pt x="237" y="208"/>
                  </a:moveTo>
                  <a:lnTo>
                    <a:pt x="235" y="208"/>
                  </a:lnTo>
                  <a:lnTo>
                    <a:pt x="237" y="208"/>
                  </a:lnTo>
                  <a:close/>
                  <a:moveTo>
                    <a:pt x="239" y="208"/>
                  </a:moveTo>
                  <a:lnTo>
                    <a:pt x="237" y="208"/>
                  </a:lnTo>
                  <a:lnTo>
                    <a:pt x="239" y="208"/>
                  </a:lnTo>
                  <a:close/>
                  <a:moveTo>
                    <a:pt x="239" y="208"/>
                  </a:moveTo>
                  <a:lnTo>
                    <a:pt x="237" y="208"/>
                  </a:lnTo>
                  <a:lnTo>
                    <a:pt x="239" y="208"/>
                  </a:lnTo>
                  <a:close/>
                  <a:moveTo>
                    <a:pt x="170" y="210"/>
                  </a:moveTo>
                  <a:lnTo>
                    <a:pt x="172" y="210"/>
                  </a:lnTo>
                  <a:lnTo>
                    <a:pt x="170" y="210"/>
                  </a:lnTo>
                  <a:close/>
                  <a:moveTo>
                    <a:pt x="195" y="210"/>
                  </a:moveTo>
                  <a:lnTo>
                    <a:pt x="195" y="208"/>
                  </a:lnTo>
                  <a:lnTo>
                    <a:pt x="195" y="210"/>
                  </a:lnTo>
                  <a:close/>
                  <a:moveTo>
                    <a:pt x="191" y="208"/>
                  </a:moveTo>
                  <a:lnTo>
                    <a:pt x="193" y="208"/>
                  </a:lnTo>
                  <a:lnTo>
                    <a:pt x="193" y="210"/>
                  </a:lnTo>
                  <a:lnTo>
                    <a:pt x="193" y="208"/>
                  </a:lnTo>
                  <a:lnTo>
                    <a:pt x="191" y="208"/>
                  </a:lnTo>
                  <a:close/>
                  <a:moveTo>
                    <a:pt x="197" y="208"/>
                  </a:moveTo>
                  <a:lnTo>
                    <a:pt x="199" y="208"/>
                  </a:lnTo>
                  <a:lnTo>
                    <a:pt x="197" y="208"/>
                  </a:lnTo>
                  <a:close/>
                  <a:moveTo>
                    <a:pt x="239" y="208"/>
                  </a:moveTo>
                  <a:lnTo>
                    <a:pt x="237" y="208"/>
                  </a:lnTo>
                  <a:lnTo>
                    <a:pt x="239" y="208"/>
                  </a:lnTo>
                  <a:lnTo>
                    <a:pt x="237" y="208"/>
                  </a:lnTo>
                  <a:lnTo>
                    <a:pt x="239" y="208"/>
                  </a:lnTo>
                  <a:close/>
                  <a:moveTo>
                    <a:pt x="239" y="208"/>
                  </a:moveTo>
                  <a:lnTo>
                    <a:pt x="239" y="206"/>
                  </a:lnTo>
                  <a:lnTo>
                    <a:pt x="239" y="208"/>
                  </a:lnTo>
                  <a:close/>
                  <a:moveTo>
                    <a:pt x="239" y="208"/>
                  </a:moveTo>
                  <a:lnTo>
                    <a:pt x="239" y="206"/>
                  </a:lnTo>
                  <a:lnTo>
                    <a:pt x="239" y="208"/>
                  </a:lnTo>
                  <a:close/>
                  <a:moveTo>
                    <a:pt x="239" y="208"/>
                  </a:moveTo>
                  <a:lnTo>
                    <a:pt x="239" y="206"/>
                  </a:lnTo>
                  <a:lnTo>
                    <a:pt x="239" y="208"/>
                  </a:lnTo>
                  <a:close/>
                  <a:moveTo>
                    <a:pt x="237" y="208"/>
                  </a:moveTo>
                  <a:lnTo>
                    <a:pt x="237" y="206"/>
                  </a:lnTo>
                  <a:lnTo>
                    <a:pt x="237" y="208"/>
                  </a:lnTo>
                  <a:close/>
                  <a:moveTo>
                    <a:pt x="239" y="208"/>
                  </a:moveTo>
                  <a:lnTo>
                    <a:pt x="239" y="206"/>
                  </a:lnTo>
                  <a:lnTo>
                    <a:pt x="239" y="208"/>
                  </a:lnTo>
                  <a:close/>
                  <a:moveTo>
                    <a:pt x="237" y="206"/>
                  </a:moveTo>
                  <a:lnTo>
                    <a:pt x="237" y="208"/>
                  </a:lnTo>
                  <a:lnTo>
                    <a:pt x="237" y="206"/>
                  </a:lnTo>
                  <a:lnTo>
                    <a:pt x="237" y="208"/>
                  </a:lnTo>
                  <a:lnTo>
                    <a:pt x="237" y="206"/>
                  </a:lnTo>
                  <a:close/>
                  <a:moveTo>
                    <a:pt x="237" y="208"/>
                  </a:moveTo>
                  <a:lnTo>
                    <a:pt x="237" y="206"/>
                  </a:lnTo>
                  <a:lnTo>
                    <a:pt x="237" y="208"/>
                  </a:lnTo>
                  <a:close/>
                  <a:moveTo>
                    <a:pt x="237" y="208"/>
                  </a:moveTo>
                  <a:lnTo>
                    <a:pt x="237" y="206"/>
                  </a:lnTo>
                  <a:lnTo>
                    <a:pt x="237" y="208"/>
                  </a:lnTo>
                  <a:close/>
                  <a:moveTo>
                    <a:pt x="239" y="208"/>
                  </a:moveTo>
                  <a:lnTo>
                    <a:pt x="239" y="206"/>
                  </a:lnTo>
                  <a:lnTo>
                    <a:pt x="239" y="208"/>
                  </a:lnTo>
                  <a:close/>
                  <a:moveTo>
                    <a:pt x="237" y="208"/>
                  </a:moveTo>
                  <a:lnTo>
                    <a:pt x="237" y="206"/>
                  </a:lnTo>
                  <a:lnTo>
                    <a:pt x="237" y="208"/>
                  </a:lnTo>
                  <a:close/>
                  <a:moveTo>
                    <a:pt x="199" y="208"/>
                  </a:moveTo>
                  <a:lnTo>
                    <a:pt x="197" y="208"/>
                  </a:lnTo>
                  <a:lnTo>
                    <a:pt x="199" y="208"/>
                  </a:lnTo>
                  <a:close/>
                  <a:moveTo>
                    <a:pt x="237" y="208"/>
                  </a:moveTo>
                  <a:lnTo>
                    <a:pt x="237" y="206"/>
                  </a:lnTo>
                  <a:lnTo>
                    <a:pt x="237" y="208"/>
                  </a:lnTo>
                  <a:lnTo>
                    <a:pt x="237" y="206"/>
                  </a:lnTo>
                  <a:lnTo>
                    <a:pt x="237" y="208"/>
                  </a:lnTo>
                  <a:lnTo>
                    <a:pt x="237" y="206"/>
                  </a:lnTo>
                  <a:lnTo>
                    <a:pt x="237" y="208"/>
                  </a:lnTo>
                  <a:lnTo>
                    <a:pt x="237" y="206"/>
                  </a:lnTo>
                  <a:lnTo>
                    <a:pt x="237" y="208"/>
                  </a:lnTo>
                  <a:close/>
                  <a:moveTo>
                    <a:pt x="237" y="208"/>
                  </a:moveTo>
                  <a:lnTo>
                    <a:pt x="235" y="208"/>
                  </a:lnTo>
                  <a:lnTo>
                    <a:pt x="237" y="206"/>
                  </a:lnTo>
                  <a:lnTo>
                    <a:pt x="237" y="208"/>
                  </a:lnTo>
                  <a:close/>
                  <a:moveTo>
                    <a:pt x="170" y="210"/>
                  </a:moveTo>
                  <a:lnTo>
                    <a:pt x="172" y="210"/>
                  </a:lnTo>
                  <a:lnTo>
                    <a:pt x="170" y="210"/>
                  </a:lnTo>
                  <a:close/>
                  <a:moveTo>
                    <a:pt x="235" y="208"/>
                  </a:moveTo>
                  <a:lnTo>
                    <a:pt x="235" y="206"/>
                  </a:lnTo>
                  <a:lnTo>
                    <a:pt x="235" y="208"/>
                  </a:lnTo>
                  <a:close/>
                  <a:moveTo>
                    <a:pt x="193" y="208"/>
                  </a:moveTo>
                  <a:lnTo>
                    <a:pt x="193" y="210"/>
                  </a:lnTo>
                  <a:lnTo>
                    <a:pt x="193" y="208"/>
                  </a:lnTo>
                  <a:close/>
                  <a:moveTo>
                    <a:pt x="211" y="208"/>
                  </a:moveTo>
                  <a:lnTo>
                    <a:pt x="213" y="208"/>
                  </a:lnTo>
                  <a:lnTo>
                    <a:pt x="213" y="210"/>
                  </a:lnTo>
                  <a:lnTo>
                    <a:pt x="213" y="208"/>
                  </a:lnTo>
                  <a:lnTo>
                    <a:pt x="213" y="210"/>
                  </a:lnTo>
                  <a:lnTo>
                    <a:pt x="213" y="208"/>
                  </a:lnTo>
                  <a:lnTo>
                    <a:pt x="211" y="208"/>
                  </a:lnTo>
                  <a:close/>
                  <a:moveTo>
                    <a:pt x="235" y="208"/>
                  </a:moveTo>
                  <a:lnTo>
                    <a:pt x="235" y="206"/>
                  </a:lnTo>
                  <a:lnTo>
                    <a:pt x="235" y="208"/>
                  </a:lnTo>
                  <a:close/>
                  <a:moveTo>
                    <a:pt x="239" y="206"/>
                  </a:moveTo>
                  <a:lnTo>
                    <a:pt x="237" y="206"/>
                  </a:lnTo>
                  <a:lnTo>
                    <a:pt x="239" y="206"/>
                  </a:lnTo>
                  <a:lnTo>
                    <a:pt x="237" y="206"/>
                  </a:lnTo>
                  <a:lnTo>
                    <a:pt x="237" y="208"/>
                  </a:lnTo>
                  <a:lnTo>
                    <a:pt x="239" y="208"/>
                  </a:lnTo>
                  <a:lnTo>
                    <a:pt x="237" y="208"/>
                  </a:lnTo>
                  <a:lnTo>
                    <a:pt x="237" y="206"/>
                  </a:lnTo>
                  <a:lnTo>
                    <a:pt x="239" y="206"/>
                  </a:lnTo>
                  <a:close/>
                  <a:moveTo>
                    <a:pt x="235" y="208"/>
                  </a:moveTo>
                  <a:lnTo>
                    <a:pt x="235" y="206"/>
                  </a:lnTo>
                  <a:lnTo>
                    <a:pt x="235" y="208"/>
                  </a:lnTo>
                  <a:close/>
                  <a:moveTo>
                    <a:pt x="211" y="208"/>
                  </a:moveTo>
                  <a:lnTo>
                    <a:pt x="213" y="208"/>
                  </a:lnTo>
                  <a:lnTo>
                    <a:pt x="211" y="208"/>
                  </a:lnTo>
                  <a:close/>
                  <a:moveTo>
                    <a:pt x="239" y="206"/>
                  </a:moveTo>
                  <a:lnTo>
                    <a:pt x="239" y="208"/>
                  </a:lnTo>
                  <a:lnTo>
                    <a:pt x="239" y="206"/>
                  </a:lnTo>
                  <a:close/>
                  <a:moveTo>
                    <a:pt x="233" y="206"/>
                  </a:moveTo>
                  <a:lnTo>
                    <a:pt x="233" y="208"/>
                  </a:lnTo>
                  <a:lnTo>
                    <a:pt x="233" y="206"/>
                  </a:lnTo>
                  <a:close/>
                  <a:moveTo>
                    <a:pt x="235" y="208"/>
                  </a:moveTo>
                  <a:lnTo>
                    <a:pt x="235" y="206"/>
                  </a:lnTo>
                  <a:lnTo>
                    <a:pt x="235" y="208"/>
                  </a:lnTo>
                  <a:close/>
                  <a:moveTo>
                    <a:pt x="239" y="208"/>
                  </a:moveTo>
                  <a:lnTo>
                    <a:pt x="239" y="206"/>
                  </a:lnTo>
                  <a:lnTo>
                    <a:pt x="239" y="208"/>
                  </a:lnTo>
                  <a:close/>
                  <a:moveTo>
                    <a:pt x="168" y="208"/>
                  </a:moveTo>
                  <a:lnTo>
                    <a:pt x="168" y="210"/>
                  </a:lnTo>
                  <a:lnTo>
                    <a:pt x="168" y="208"/>
                  </a:lnTo>
                  <a:close/>
                  <a:moveTo>
                    <a:pt x="168" y="210"/>
                  </a:moveTo>
                  <a:lnTo>
                    <a:pt x="168" y="208"/>
                  </a:lnTo>
                  <a:lnTo>
                    <a:pt x="168" y="210"/>
                  </a:lnTo>
                  <a:close/>
                  <a:moveTo>
                    <a:pt x="197" y="208"/>
                  </a:moveTo>
                  <a:lnTo>
                    <a:pt x="197" y="210"/>
                  </a:lnTo>
                  <a:lnTo>
                    <a:pt x="195" y="210"/>
                  </a:lnTo>
                  <a:lnTo>
                    <a:pt x="197" y="210"/>
                  </a:lnTo>
                  <a:lnTo>
                    <a:pt x="195" y="210"/>
                  </a:lnTo>
                  <a:lnTo>
                    <a:pt x="195" y="208"/>
                  </a:lnTo>
                  <a:lnTo>
                    <a:pt x="197" y="208"/>
                  </a:lnTo>
                  <a:lnTo>
                    <a:pt x="195" y="208"/>
                  </a:lnTo>
                  <a:lnTo>
                    <a:pt x="197" y="208"/>
                  </a:lnTo>
                  <a:close/>
                  <a:moveTo>
                    <a:pt x="233" y="206"/>
                  </a:moveTo>
                  <a:lnTo>
                    <a:pt x="235" y="206"/>
                  </a:lnTo>
                  <a:lnTo>
                    <a:pt x="235" y="208"/>
                  </a:lnTo>
                  <a:lnTo>
                    <a:pt x="233" y="206"/>
                  </a:lnTo>
                  <a:lnTo>
                    <a:pt x="235" y="206"/>
                  </a:lnTo>
                  <a:lnTo>
                    <a:pt x="233" y="206"/>
                  </a:lnTo>
                  <a:lnTo>
                    <a:pt x="233" y="208"/>
                  </a:lnTo>
                  <a:lnTo>
                    <a:pt x="233" y="206"/>
                  </a:lnTo>
                  <a:lnTo>
                    <a:pt x="233" y="208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3" y="206"/>
                  </a:lnTo>
                  <a:close/>
                  <a:moveTo>
                    <a:pt x="237" y="206"/>
                  </a:moveTo>
                  <a:lnTo>
                    <a:pt x="237" y="208"/>
                  </a:lnTo>
                  <a:lnTo>
                    <a:pt x="237" y="206"/>
                  </a:lnTo>
                  <a:close/>
                  <a:moveTo>
                    <a:pt x="170" y="208"/>
                  </a:moveTo>
                  <a:lnTo>
                    <a:pt x="172" y="208"/>
                  </a:lnTo>
                  <a:lnTo>
                    <a:pt x="170" y="208"/>
                  </a:lnTo>
                  <a:lnTo>
                    <a:pt x="172" y="208"/>
                  </a:lnTo>
                  <a:lnTo>
                    <a:pt x="170" y="208"/>
                  </a:lnTo>
                  <a:lnTo>
                    <a:pt x="172" y="208"/>
                  </a:lnTo>
                  <a:lnTo>
                    <a:pt x="172" y="210"/>
                  </a:lnTo>
                  <a:lnTo>
                    <a:pt x="170" y="208"/>
                  </a:lnTo>
                  <a:close/>
                  <a:moveTo>
                    <a:pt x="170" y="208"/>
                  </a:moveTo>
                  <a:lnTo>
                    <a:pt x="170" y="210"/>
                  </a:lnTo>
                  <a:lnTo>
                    <a:pt x="170" y="208"/>
                  </a:lnTo>
                  <a:close/>
                  <a:moveTo>
                    <a:pt x="237" y="206"/>
                  </a:moveTo>
                  <a:lnTo>
                    <a:pt x="239" y="206"/>
                  </a:lnTo>
                  <a:lnTo>
                    <a:pt x="237" y="206"/>
                  </a:lnTo>
                  <a:close/>
                  <a:moveTo>
                    <a:pt x="233" y="206"/>
                  </a:moveTo>
                  <a:lnTo>
                    <a:pt x="233" y="208"/>
                  </a:lnTo>
                  <a:lnTo>
                    <a:pt x="233" y="206"/>
                  </a:lnTo>
                  <a:lnTo>
                    <a:pt x="233" y="208"/>
                  </a:lnTo>
                  <a:lnTo>
                    <a:pt x="233" y="206"/>
                  </a:lnTo>
                  <a:close/>
                  <a:moveTo>
                    <a:pt x="199" y="208"/>
                  </a:moveTo>
                  <a:lnTo>
                    <a:pt x="201" y="208"/>
                  </a:lnTo>
                  <a:lnTo>
                    <a:pt x="199" y="208"/>
                  </a:lnTo>
                  <a:close/>
                  <a:moveTo>
                    <a:pt x="191" y="208"/>
                  </a:moveTo>
                  <a:lnTo>
                    <a:pt x="193" y="208"/>
                  </a:lnTo>
                  <a:lnTo>
                    <a:pt x="191" y="208"/>
                  </a:lnTo>
                  <a:close/>
                  <a:moveTo>
                    <a:pt x="235" y="206"/>
                  </a:moveTo>
                  <a:lnTo>
                    <a:pt x="235" y="208"/>
                  </a:lnTo>
                  <a:lnTo>
                    <a:pt x="235" y="210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5" y="208"/>
                  </a:lnTo>
                  <a:lnTo>
                    <a:pt x="235" y="206"/>
                  </a:lnTo>
                  <a:lnTo>
                    <a:pt x="235" y="208"/>
                  </a:lnTo>
                  <a:lnTo>
                    <a:pt x="235" y="206"/>
                  </a:lnTo>
                  <a:lnTo>
                    <a:pt x="235" y="208"/>
                  </a:lnTo>
                  <a:lnTo>
                    <a:pt x="235" y="206"/>
                  </a:lnTo>
                  <a:close/>
                  <a:moveTo>
                    <a:pt x="201" y="208"/>
                  </a:moveTo>
                  <a:lnTo>
                    <a:pt x="199" y="208"/>
                  </a:lnTo>
                  <a:lnTo>
                    <a:pt x="201" y="208"/>
                  </a:lnTo>
                  <a:close/>
                  <a:moveTo>
                    <a:pt x="233" y="206"/>
                  </a:moveTo>
                  <a:lnTo>
                    <a:pt x="233" y="208"/>
                  </a:lnTo>
                  <a:lnTo>
                    <a:pt x="233" y="206"/>
                  </a:lnTo>
                  <a:lnTo>
                    <a:pt x="233" y="208"/>
                  </a:lnTo>
                  <a:lnTo>
                    <a:pt x="233" y="206"/>
                  </a:lnTo>
                  <a:close/>
                  <a:moveTo>
                    <a:pt x="209" y="206"/>
                  </a:moveTo>
                  <a:lnTo>
                    <a:pt x="209" y="208"/>
                  </a:lnTo>
                  <a:lnTo>
                    <a:pt x="211" y="208"/>
                  </a:lnTo>
                  <a:lnTo>
                    <a:pt x="209" y="208"/>
                  </a:lnTo>
                  <a:lnTo>
                    <a:pt x="209" y="206"/>
                  </a:lnTo>
                  <a:close/>
                  <a:moveTo>
                    <a:pt x="233" y="206"/>
                  </a:moveTo>
                  <a:lnTo>
                    <a:pt x="235" y="206"/>
                  </a:lnTo>
                  <a:lnTo>
                    <a:pt x="235" y="208"/>
                  </a:lnTo>
                  <a:lnTo>
                    <a:pt x="235" y="206"/>
                  </a:lnTo>
                  <a:lnTo>
                    <a:pt x="235" y="208"/>
                  </a:lnTo>
                  <a:lnTo>
                    <a:pt x="235" y="206"/>
                  </a:lnTo>
                  <a:lnTo>
                    <a:pt x="233" y="206"/>
                  </a:lnTo>
                  <a:close/>
                  <a:moveTo>
                    <a:pt x="213" y="208"/>
                  </a:moveTo>
                  <a:lnTo>
                    <a:pt x="213" y="206"/>
                  </a:lnTo>
                  <a:lnTo>
                    <a:pt x="213" y="208"/>
                  </a:lnTo>
                  <a:close/>
                  <a:moveTo>
                    <a:pt x="201" y="208"/>
                  </a:moveTo>
                  <a:lnTo>
                    <a:pt x="201" y="206"/>
                  </a:lnTo>
                  <a:lnTo>
                    <a:pt x="203" y="206"/>
                  </a:lnTo>
                  <a:lnTo>
                    <a:pt x="203" y="208"/>
                  </a:lnTo>
                  <a:lnTo>
                    <a:pt x="201" y="208"/>
                  </a:lnTo>
                  <a:close/>
                  <a:moveTo>
                    <a:pt x="195" y="208"/>
                  </a:moveTo>
                  <a:lnTo>
                    <a:pt x="195" y="206"/>
                  </a:lnTo>
                  <a:lnTo>
                    <a:pt x="195" y="208"/>
                  </a:lnTo>
                  <a:close/>
                  <a:moveTo>
                    <a:pt x="193" y="208"/>
                  </a:moveTo>
                  <a:lnTo>
                    <a:pt x="193" y="206"/>
                  </a:lnTo>
                  <a:lnTo>
                    <a:pt x="193" y="208"/>
                  </a:lnTo>
                  <a:close/>
                  <a:moveTo>
                    <a:pt x="193" y="208"/>
                  </a:moveTo>
                  <a:lnTo>
                    <a:pt x="193" y="206"/>
                  </a:lnTo>
                  <a:lnTo>
                    <a:pt x="193" y="208"/>
                  </a:lnTo>
                  <a:close/>
                  <a:moveTo>
                    <a:pt x="193" y="206"/>
                  </a:moveTo>
                  <a:lnTo>
                    <a:pt x="193" y="208"/>
                  </a:lnTo>
                  <a:lnTo>
                    <a:pt x="193" y="206"/>
                  </a:lnTo>
                  <a:close/>
                  <a:moveTo>
                    <a:pt x="195" y="206"/>
                  </a:moveTo>
                  <a:lnTo>
                    <a:pt x="197" y="206"/>
                  </a:lnTo>
                  <a:lnTo>
                    <a:pt x="197" y="208"/>
                  </a:lnTo>
                  <a:lnTo>
                    <a:pt x="195" y="208"/>
                  </a:lnTo>
                  <a:lnTo>
                    <a:pt x="195" y="206"/>
                  </a:lnTo>
                  <a:close/>
                  <a:moveTo>
                    <a:pt x="191" y="206"/>
                  </a:moveTo>
                  <a:lnTo>
                    <a:pt x="191" y="208"/>
                  </a:lnTo>
                  <a:lnTo>
                    <a:pt x="191" y="206"/>
                  </a:lnTo>
                  <a:close/>
                  <a:moveTo>
                    <a:pt x="193" y="206"/>
                  </a:moveTo>
                  <a:lnTo>
                    <a:pt x="193" y="208"/>
                  </a:lnTo>
                  <a:lnTo>
                    <a:pt x="193" y="206"/>
                  </a:lnTo>
                  <a:lnTo>
                    <a:pt x="193" y="208"/>
                  </a:lnTo>
                  <a:lnTo>
                    <a:pt x="191" y="208"/>
                  </a:lnTo>
                  <a:lnTo>
                    <a:pt x="191" y="206"/>
                  </a:lnTo>
                  <a:lnTo>
                    <a:pt x="193" y="206"/>
                  </a:lnTo>
                  <a:close/>
                  <a:moveTo>
                    <a:pt x="195" y="206"/>
                  </a:moveTo>
                  <a:lnTo>
                    <a:pt x="195" y="208"/>
                  </a:lnTo>
                  <a:lnTo>
                    <a:pt x="195" y="206"/>
                  </a:lnTo>
                  <a:lnTo>
                    <a:pt x="195" y="208"/>
                  </a:lnTo>
                  <a:lnTo>
                    <a:pt x="195" y="206"/>
                  </a:lnTo>
                  <a:close/>
                  <a:moveTo>
                    <a:pt x="172" y="208"/>
                  </a:moveTo>
                  <a:lnTo>
                    <a:pt x="170" y="208"/>
                  </a:lnTo>
                  <a:lnTo>
                    <a:pt x="172" y="208"/>
                  </a:lnTo>
                  <a:close/>
                  <a:moveTo>
                    <a:pt x="203" y="206"/>
                  </a:moveTo>
                  <a:lnTo>
                    <a:pt x="205" y="206"/>
                  </a:lnTo>
                  <a:lnTo>
                    <a:pt x="203" y="206"/>
                  </a:lnTo>
                  <a:close/>
                  <a:moveTo>
                    <a:pt x="170" y="208"/>
                  </a:moveTo>
                  <a:lnTo>
                    <a:pt x="172" y="208"/>
                  </a:lnTo>
                  <a:lnTo>
                    <a:pt x="170" y="208"/>
                  </a:lnTo>
                  <a:lnTo>
                    <a:pt x="170" y="210"/>
                  </a:lnTo>
                  <a:lnTo>
                    <a:pt x="170" y="208"/>
                  </a:lnTo>
                  <a:lnTo>
                    <a:pt x="170" y="210"/>
                  </a:lnTo>
                  <a:lnTo>
                    <a:pt x="170" y="208"/>
                  </a:lnTo>
                  <a:lnTo>
                    <a:pt x="170" y="210"/>
                  </a:lnTo>
                  <a:lnTo>
                    <a:pt x="170" y="208"/>
                  </a:lnTo>
                  <a:close/>
                  <a:moveTo>
                    <a:pt x="237" y="206"/>
                  </a:moveTo>
                  <a:lnTo>
                    <a:pt x="237" y="204"/>
                  </a:lnTo>
                  <a:lnTo>
                    <a:pt x="237" y="206"/>
                  </a:lnTo>
                  <a:close/>
                  <a:moveTo>
                    <a:pt x="170" y="208"/>
                  </a:moveTo>
                  <a:lnTo>
                    <a:pt x="172" y="208"/>
                  </a:lnTo>
                  <a:lnTo>
                    <a:pt x="170" y="208"/>
                  </a:lnTo>
                  <a:close/>
                  <a:moveTo>
                    <a:pt x="205" y="206"/>
                  </a:moveTo>
                  <a:lnTo>
                    <a:pt x="207" y="206"/>
                  </a:lnTo>
                  <a:lnTo>
                    <a:pt x="205" y="206"/>
                  </a:lnTo>
                  <a:close/>
                  <a:moveTo>
                    <a:pt x="233" y="206"/>
                  </a:moveTo>
                  <a:lnTo>
                    <a:pt x="233" y="204"/>
                  </a:lnTo>
                  <a:lnTo>
                    <a:pt x="233" y="206"/>
                  </a:lnTo>
                  <a:close/>
                  <a:moveTo>
                    <a:pt x="170" y="206"/>
                  </a:moveTo>
                  <a:lnTo>
                    <a:pt x="170" y="208"/>
                  </a:lnTo>
                  <a:lnTo>
                    <a:pt x="172" y="208"/>
                  </a:lnTo>
                  <a:lnTo>
                    <a:pt x="170" y="208"/>
                  </a:lnTo>
                  <a:lnTo>
                    <a:pt x="170" y="206"/>
                  </a:lnTo>
                  <a:close/>
                  <a:moveTo>
                    <a:pt x="205" y="206"/>
                  </a:moveTo>
                  <a:lnTo>
                    <a:pt x="203" y="206"/>
                  </a:lnTo>
                  <a:lnTo>
                    <a:pt x="205" y="206"/>
                  </a:lnTo>
                  <a:lnTo>
                    <a:pt x="203" y="206"/>
                  </a:lnTo>
                  <a:lnTo>
                    <a:pt x="205" y="206"/>
                  </a:lnTo>
                  <a:lnTo>
                    <a:pt x="203" y="206"/>
                  </a:lnTo>
                  <a:lnTo>
                    <a:pt x="205" y="206"/>
                  </a:lnTo>
                  <a:close/>
                  <a:moveTo>
                    <a:pt x="174" y="208"/>
                  </a:moveTo>
                  <a:lnTo>
                    <a:pt x="174" y="206"/>
                  </a:lnTo>
                  <a:lnTo>
                    <a:pt x="174" y="208"/>
                  </a:lnTo>
                  <a:lnTo>
                    <a:pt x="174" y="206"/>
                  </a:lnTo>
                  <a:lnTo>
                    <a:pt x="174" y="208"/>
                  </a:lnTo>
                  <a:lnTo>
                    <a:pt x="172" y="208"/>
                  </a:lnTo>
                  <a:lnTo>
                    <a:pt x="174" y="208"/>
                  </a:lnTo>
                  <a:lnTo>
                    <a:pt x="174" y="206"/>
                  </a:lnTo>
                  <a:lnTo>
                    <a:pt x="174" y="208"/>
                  </a:lnTo>
                  <a:close/>
                  <a:moveTo>
                    <a:pt x="172" y="208"/>
                  </a:moveTo>
                  <a:lnTo>
                    <a:pt x="172" y="206"/>
                  </a:lnTo>
                  <a:lnTo>
                    <a:pt x="170" y="206"/>
                  </a:lnTo>
                  <a:lnTo>
                    <a:pt x="172" y="206"/>
                  </a:lnTo>
                  <a:lnTo>
                    <a:pt x="172" y="208"/>
                  </a:lnTo>
                  <a:close/>
                  <a:moveTo>
                    <a:pt x="195" y="206"/>
                  </a:moveTo>
                  <a:lnTo>
                    <a:pt x="197" y="206"/>
                  </a:lnTo>
                  <a:lnTo>
                    <a:pt x="195" y="206"/>
                  </a:lnTo>
                  <a:close/>
                  <a:moveTo>
                    <a:pt x="172" y="206"/>
                  </a:moveTo>
                  <a:lnTo>
                    <a:pt x="170" y="206"/>
                  </a:lnTo>
                  <a:lnTo>
                    <a:pt x="172" y="206"/>
                  </a:lnTo>
                  <a:close/>
                  <a:moveTo>
                    <a:pt x="172" y="206"/>
                  </a:moveTo>
                  <a:lnTo>
                    <a:pt x="170" y="206"/>
                  </a:lnTo>
                  <a:lnTo>
                    <a:pt x="172" y="206"/>
                  </a:lnTo>
                  <a:close/>
                  <a:moveTo>
                    <a:pt x="193" y="206"/>
                  </a:moveTo>
                  <a:lnTo>
                    <a:pt x="191" y="206"/>
                  </a:lnTo>
                  <a:lnTo>
                    <a:pt x="193" y="206"/>
                  </a:lnTo>
                  <a:lnTo>
                    <a:pt x="191" y="206"/>
                  </a:lnTo>
                  <a:lnTo>
                    <a:pt x="193" y="206"/>
                  </a:lnTo>
                  <a:close/>
                  <a:moveTo>
                    <a:pt x="207" y="206"/>
                  </a:moveTo>
                  <a:lnTo>
                    <a:pt x="205" y="206"/>
                  </a:lnTo>
                  <a:lnTo>
                    <a:pt x="207" y="206"/>
                  </a:lnTo>
                  <a:close/>
                  <a:moveTo>
                    <a:pt x="195" y="206"/>
                  </a:moveTo>
                  <a:lnTo>
                    <a:pt x="193" y="206"/>
                  </a:lnTo>
                  <a:lnTo>
                    <a:pt x="195" y="206"/>
                  </a:lnTo>
                  <a:close/>
                  <a:moveTo>
                    <a:pt x="235" y="206"/>
                  </a:moveTo>
                  <a:lnTo>
                    <a:pt x="235" y="204"/>
                  </a:lnTo>
                  <a:lnTo>
                    <a:pt x="235" y="206"/>
                  </a:lnTo>
                  <a:lnTo>
                    <a:pt x="235" y="204"/>
                  </a:lnTo>
                  <a:lnTo>
                    <a:pt x="235" y="206"/>
                  </a:lnTo>
                  <a:lnTo>
                    <a:pt x="235" y="204"/>
                  </a:lnTo>
                  <a:lnTo>
                    <a:pt x="235" y="206"/>
                  </a:lnTo>
                  <a:close/>
                  <a:moveTo>
                    <a:pt x="237" y="204"/>
                  </a:moveTo>
                  <a:lnTo>
                    <a:pt x="237" y="206"/>
                  </a:lnTo>
                  <a:lnTo>
                    <a:pt x="237" y="204"/>
                  </a:lnTo>
                  <a:close/>
                  <a:moveTo>
                    <a:pt x="207" y="206"/>
                  </a:moveTo>
                  <a:lnTo>
                    <a:pt x="205" y="206"/>
                  </a:lnTo>
                  <a:lnTo>
                    <a:pt x="207" y="206"/>
                  </a:lnTo>
                  <a:close/>
                  <a:moveTo>
                    <a:pt x="191" y="206"/>
                  </a:moveTo>
                  <a:lnTo>
                    <a:pt x="193" y="206"/>
                  </a:lnTo>
                  <a:lnTo>
                    <a:pt x="191" y="206"/>
                  </a:lnTo>
                  <a:close/>
                  <a:moveTo>
                    <a:pt x="170" y="206"/>
                  </a:moveTo>
                  <a:lnTo>
                    <a:pt x="170" y="208"/>
                  </a:lnTo>
                  <a:lnTo>
                    <a:pt x="170" y="206"/>
                  </a:lnTo>
                  <a:close/>
                  <a:moveTo>
                    <a:pt x="170" y="206"/>
                  </a:moveTo>
                  <a:lnTo>
                    <a:pt x="170" y="208"/>
                  </a:lnTo>
                  <a:lnTo>
                    <a:pt x="170" y="206"/>
                  </a:lnTo>
                  <a:close/>
                  <a:moveTo>
                    <a:pt x="191" y="206"/>
                  </a:moveTo>
                  <a:lnTo>
                    <a:pt x="191" y="208"/>
                  </a:lnTo>
                  <a:lnTo>
                    <a:pt x="191" y="206"/>
                  </a:lnTo>
                  <a:close/>
                  <a:moveTo>
                    <a:pt x="237" y="204"/>
                  </a:moveTo>
                  <a:lnTo>
                    <a:pt x="237" y="206"/>
                  </a:lnTo>
                  <a:lnTo>
                    <a:pt x="235" y="206"/>
                  </a:lnTo>
                  <a:lnTo>
                    <a:pt x="235" y="208"/>
                  </a:lnTo>
                  <a:lnTo>
                    <a:pt x="235" y="206"/>
                  </a:lnTo>
                  <a:lnTo>
                    <a:pt x="235" y="204"/>
                  </a:lnTo>
                  <a:lnTo>
                    <a:pt x="237" y="204"/>
                  </a:lnTo>
                  <a:close/>
                  <a:moveTo>
                    <a:pt x="172" y="206"/>
                  </a:moveTo>
                  <a:lnTo>
                    <a:pt x="170" y="206"/>
                  </a:lnTo>
                  <a:lnTo>
                    <a:pt x="172" y="206"/>
                  </a:lnTo>
                  <a:lnTo>
                    <a:pt x="170" y="206"/>
                  </a:lnTo>
                  <a:lnTo>
                    <a:pt x="172" y="206"/>
                  </a:lnTo>
                  <a:close/>
                  <a:moveTo>
                    <a:pt x="128" y="208"/>
                  </a:moveTo>
                  <a:lnTo>
                    <a:pt x="126" y="208"/>
                  </a:lnTo>
                  <a:lnTo>
                    <a:pt x="128" y="208"/>
                  </a:lnTo>
                  <a:close/>
                  <a:moveTo>
                    <a:pt x="207" y="206"/>
                  </a:moveTo>
                  <a:lnTo>
                    <a:pt x="205" y="206"/>
                  </a:lnTo>
                  <a:lnTo>
                    <a:pt x="207" y="206"/>
                  </a:lnTo>
                  <a:close/>
                  <a:moveTo>
                    <a:pt x="195" y="206"/>
                  </a:moveTo>
                  <a:lnTo>
                    <a:pt x="197" y="206"/>
                  </a:lnTo>
                  <a:lnTo>
                    <a:pt x="195" y="206"/>
                  </a:lnTo>
                  <a:close/>
                  <a:moveTo>
                    <a:pt x="172" y="206"/>
                  </a:moveTo>
                  <a:lnTo>
                    <a:pt x="172" y="208"/>
                  </a:lnTo>
                  <a:lnTo>
                    <a:pt x="170" y="208"/>
                  </a:lnTo>
                  <a:lnTo>
                    <a:pt x="172" y="208"/>
                  </a:lnTo>
                  <a:lnTo>
                    <a:pt x="170" y="208"/>
                  </a:lnTo>
                  <a:lnTo>
                    <a:pt x="172" y="208"/>
                  </a:lnTo>
                  <a:lnTo>
                    <a:pt x="172" y="206"/>
                  </a:lnTo>
                  <a:lnTo>
                    <a:pt x="172" y="208"/>
                  </a:lnTo>
                  <a:lnTo>
                    <a:pt x="172" y="206"/>
                  </a:lnTo>
                  <a:lnTo>
                    <a:pt x="172" y="208"/>
                  </a:lnTo>
                  <a:lnTo>
                    <a:pt x="172" y="206"/>
                  </a:lnTo>
                  <a:close/>
                  <a:moveTo>
                    <a:pt x="199" y="206"/>
                  </a:moveTo>
                  <a:lnTo>
                    <a:pt x="201" y="206"/>
                  </a:lnTo>
                  <a:lnTo>
                    <a:pt x="199" y="206"/>
                  </a:lnTo>
                  <a:close/>
                  <a:moveTo>
                    <a:pt x="201" y="206"/>
                  </a:moveTo>
                  <a:lnTo>
                    <a:pt x="201" y="208"/>
                  </a:lnTo>
                  <a:lnTo>
                    <a:pt x="201" y="206"/>
                  </a:lnTo>
                  <a:lnTo>
                    <a:pt x="199" y="206"/>
                  </a:lnTo>
                  <a:lnTo>
                    <a:pt x="201" y="206"/>
                  </a:lnTo>
                  <a:close/>
                  <a:moveTo>
                    <a:pt x="209" y="206"/>
                  </a:moveTo>
                  <a:lnTo>
                    <a:pt x="209" y="204"/>
                  </a:lnTo>
                  <a:lnTo>
                    <a:pt x="209" y="206"/>
                  </a:lnTo>
                  <a:close/>
                  <a:moveTo>
                    <a:pt x="235" y="204"/>
                  </a:moveTo>
                  <a:lnTo>
                    <a:pt x="237" y="204"/>
                  </a:lnTo>
                  <a:lnTo>
                    <a:pt x="235" y="204"/>
                  </a:lnTo>
                  <a:close/>
                  <a:moveTo>
                    <a:pt x="207" y="206"/>
                  </a:moveTo>
                  <a:lnTo>
                    <a:pt x="207" y="204"/>
                  </a:lnTo>
                  <a:lnTo>
                    <a:pt x="207" y="206"/>
                  </a:lnTo>
                  <a:close/>
                  <a:moveTo>
                    <a:pt x="205" y="204"/>
                  </a:moveTo>
                  <a:lnTo>
                    <a:pt x="205" y="206"/>
                  </a:lnTo>
                  <a:lnTo>
                    <a:pt x="205" y="204"/>
                  </a:lnTo>
                  <a:close/>
                  <a:moveTo>
                    <a:pt x="207" y="204"/>
                  </a:moveTo>
                  <a:lnTo>
                    <a:pt x="207" y="206"/>
                  </a:lnTo>
                  <a:lnTo>
                    <a:pt x="207" y="204"/>
                  </a:lnTo>
                  <a:close/>
                  <a:moveTo>
                    <a:pt x="229" y="204"/>
                  </a:moveTo>
                  <a:lnTo>
                    <a:pt x="227" y="204"/>
                  </a:lnTo>
                  <a:lnTo>
                    <a:pt x="229" y="204"/>
                  </a:lnTo>
                  <a:close/>
                  <a:moveTo>
                    <a:pt x="170" y="206"/>
                  </a:moveTo>
                  <a:lnTo>
                    <a:pt x="172" y="206"/>
                  </a:lnTo>
                  <a:lnTo>
                    <a:pt x="170" y="206"/>
                  </a:lnTo>
                  <a:lnTo>
                    <a:pt x="172" y="206"/>
                  </a:lnTo>
                  <a:lnTo>
                    <a:pt x="170" y="206"/>
                  </a:lnTo>
                  <a:close/>
                  <a:moveTo>
                    <a:pt x="205" y="204"/>
                  </a:moveTo>
                  <a:lnTo>
                    <a:pt x="205" y="206"/>
                  </a:lnTo>
                  <a:lnTo>
                    <a:pt x="205" y="204"/>
                  </a:lnTo>
                  <a:close/>
                  <a:moveTo>
                    <a:pt x="227" y="204"/>
                  </a:moveTo>
                  <a:lnTo>
                    <a:pt x="225" y="204"/>
                  </a:lnTo>
                  <a:lnTo>
                    <a:pt x="227" y="204"/>
                  </a:lnTo>
                  <a:close/>
                  <a:moveTo>
                    <a:pt x="201" y="204"/>
                  </a:moveTo>
                  <a:lnTo>
                    <a:pt x="201" y="206"/>
                  </a:lnTo>
                  <a:lnTo>
                    <a:pt x="201" y="204"/>
                  </a:lnTo>
                  <a:close/>
                  <a:moveTo>
                    <a:pt x="205" y="204"/>
                  </a:moveTo>
                  <a:lnTo>
                    <a:pt x="205" y="206"/>
                  </a:lnTo>
                  <a:lnTo>
                    <a:pt x="203" y="206"/>
                  </a:lnTo>
                  <a:lnTo>
                    <a:pt x="205" y="206"/>
                  </a:lnTo>
                  <a:lnTo>
                    <a:pt x="203" y="206"/>
                  </a:lnTo>
                  <a:lnTo>
                    <a:pt x="203" y="204"/>
                  </a:lnTo>
                  <a:lnTo>
                    <a:pt x="205" y="204"/>
                  </a:lnTo>
                  <a:lnTo>
                    <a:pt x="205" y="206"/>
                  </a:lnTo>
                  <a:lnTo>
                    <a:pt x="205" y="204"/>
                  </a:lnTo>
                  <a:lnTo>
                    <a:pt x="205" y="206"/>
                  </a:lnTo>
                  <a:lnTo>
                    <a:pt x="205" y="204"/>
                  </a:lnTo>
                  <a:close/>
                  <a:moveTo>
                    <a:pt x="227" y="204"/>
                  </a:moveTo>
                  <a:lnTo>
                    <a:pt x="229" y="204"/>
                  </a:lnTo>
                  <a:lnTo>
                    <a:pt x="227" y="204"/>
                  </a:lnTo>
                  <a:close/>
                  <a:moveTo>
                    <a:pt x="235" y="204"/>
                  </a:moveTo>
                  <a:lnTo>
                    <a:pt x="237" y="204"/>
                  </a:lnTo>
                  <a:lnTo>
                    <a:pt x="235" y="204"/>
                  </a:lnTo>
                  <a:close/>
                  <a:moveTo>
                    <a:pt x="205" y="204"/>
                  </a:moveTo>
                  <a:lnTo>
                    <a:pt x="207" y="204"/>
                  </a:lnTo>
                  <a:lnTo>
                    <a:pt x="207" y="206"/>
                  </a:lnTo>
                  <a:lnTo>
                    <a:pt x="207" y="204"/>
                  </a:lnTo>
                  <a:lnTo>
                    <a:pt x="207" y="206"/>
                  </a:lnTo>
                  <a:lnTo>
                    <a:pt x="205" y="206"/>
                  </a:lnTo>
                  <a:lnTo>
                    <a:pt x="205" y="204"/>
                  </a:lnTo>
                  <a:lnTo>
                    <a:pt x="205" y="206"/>
                  </a:lnTo>
                  <a:lnTo>
                    <a:pt x="207" y="206"/>
                  </a:lnTo>
                  <a:lnTo>
                    <a:pt x="205" y="206"/>
                  </a:lnTo>
                  <a:lnTo>
                    <a:pt x="205" y="204"/>
                  </a:lnTo>
                  <a:lnTo>
                    <a:pt x="207" y="204"/>
                  </a:lnTo>
                  <a:lnTo>
                    <a:pt x="205" y="204"/>
                  </a:lnTo>
                  <a:close/>
                  <a:moveTo>
                    <a:pt x="203" y="204"/>
                  </a:moveTo>
                  <a:lnTo>
                    <a:pt x="203" y="206"/>
                  </a:lnTo>
                  <a:lnTo>
                    <a:pt x="203" y="204"/>
                  </a:lnTo>
                  <a:lnTo>
                    <a:pt x="205" y="204"/>
                  </a:lnTo>
                  <a:lnTo>
                    <a:pt x="203" y="204"/>
                  </a:lnTo>
                  <a:lnTo>
                    <a:pt x="203" y="206"/>
                  </a:lnTo>
                  <a:lnTo>
                    <a:pt x="203" y="204"/>
                  </a:lnTo>
                  <a:close/>
                  <a:moveTo>
                    <a:pt x="170" y="206"/>
                  </a:moveTo>
                  <a:lnTo>
                    <a:pt x="170" y="204"/>
                  </a:lnTo>
                  <a:lnTo>
                    <a:pt x="170" y="206"/>
                  </a:lnTo>
                  <a:close/>
                  <a:moveTo>
                    <a:pt x="225" y="204"/>
                  </a:moveTo>
                  <a:lnTo>
                    <a:pt x="227" y="204"/>
                  </a:lnTo>
                  <a:lnTo>
                    <a:pt x="225" y="204"/>
                  </a:lnTo>
                  <a:close/>
                  <a:moveTo>
                    <a:pt x="170" y="206"/>
                  </a:moveTo>
                  <a:lnTo>
                    <a:pt x="170" y="204"/>
                  </a:lnTo>
                  <a:lnTo>
                    <a:pt x="170" y="206"/>
                  </a:lnTo>
                  <a:close/>
                  <a:moveTo>
                    <a:pt x="231" y="204"/>
                  </a:moveTo>
                  <a:lnTo>
                    <a:pt x="231" y="202"/>
                  </a:lnTo>
                  <a:lnTo>
                    <a:pt x="231" y="204"/>
                  </a:lnTo>
                  <a:close/>
                  <a:moveTo>
                    <a:pt x="231" y="202"/>
                  </a:moveTo>
                  <a:lnTo>
                    <a:pt x="231" y="204"/>
                  </a:lnTo>
                  <a:lnTo>
                    <a:pt x="231" y="202"/>
                  </a:lnTo>
                  <a:lnTo>
                    <a:pt x="231" y="204"/>
                  </a:lnTo>
                  <a:lnTo>
                    <a:pt x="231" y="202"/>
                  </a:lnTo>
                  <a:close/>
                  <a:moveTo>
                    <a:pt x="207" y="204"/>
                  </a:moveTo>
                  <a:lnTo>
                    <a:pt x="205" y="204"/>
                  </a:lnTo>
                  <a:lnTo>
                    <a:pt x="207" y="204"/>
                  </a:lnTo>
                  <a:close/>
                  <a:moveTo>
                    <a:pt x="231" y="204"/>
                  </a:moveTo>
                  <a:lnTo>
                    <a:pt x="231" y="202"/>
                  </a:lnTo>
                  <a:lnTo>
                    <a:pt x="231" y="204"/>
                  </a:lnTo>
                  <a:close/>
                  <a:moveTo>
                    <a:pt x="128" y="206"/>
                  </a:moveTo>
                  <a:lnTo>
                    <a:pt x="128" y="208"/>
                  </a:lnTo>
                  <a:lnTo>
                    <a:pt x="128" y="206"/>
                  </a:lnTo>
                  <a:lnTo>
                    <a:pt x="128" y="208"/>
                  </a:lnTo>
                  <a:lnTo>
                    <a:pt x="128" y="206"/>
                  </a:lnTo>
                  <a:lnTo>
                    <a:pt x="128" y="208"/>
                  </a:lnTo>
                  <a:lnTo>
                    <a:pt x="128" y="206"/>
                  </a:lnTo>
                  <a:close/>
                  <a:moveTo>
                    <a:pt x="126" y="206"/>
                  </a:moveTo>
                  <a:lnTo>
                    <a:pt x="128" y="206"/>
                  </a:lnTo>
                  <a:lnTo>
                    <a:pt x="126" y="206"/>
                  </a:lnTo>
                  <a:close/>
                  <a:moveTo>
                    <a:pt x="227" y="204"/>
                  </a:moveTo>
                  <a:lnTo>
                    <a:pt x="227" y="202"/>
                  </a:lnTo>
                  <a:lnTo>
                    <a:pt x="227" y="204"/>
                  </a:lnTo>
                  <a:close/>
                  <a:moveTo>
                    <a:pt x="227" y="204"/>
                  </a:moveTo>
                  <a:lnTo>
                    <a:pt x="225" y="204"/>
                  </a:lnTo>
                  <a:lnTo>
                    <a:pt x="227" y="204"/>
                  </a:lnTo>
                  <a:lnTo>
                    <a:pt x="227" y="202"/>
                  </a:lnTo>
                  <a:lnTo>
                    <a:pt x="227" y="204"/>
                  </a:lnTo>
                  <a:close/>
                  <a:moveTo>
                    <a:pt x="195" y="204"/>
                  </a:moveTo>
                  <a:lnTo>
                    <a:pt x="195" y="206"/>
                  </a:lnTo>
                  <a:lnTo>
                    <a:pt x="195" y="204"/>
                  </a:lnTo>
                  <a:close/>
                  <a:moveTo>
                    <a:pt x="203" y="204"/>
                  </a:moveTo>
                  <a:lnTo>
                    <a:pt x="201" y="204"/>
                  </a:lnTo>
                  <a:lnTo>
                    <a:pt x="203" y="204"/>
                  </a:lnTo>
                  <a:lnTo>
                    <a:pt x="201" y="204"/>
                  </a:lnTo>
                  <a:lnTo>
                    <a:pt x="203" y="204"/>
                  </a:lnTo>
                  <a:close/>
                  <a:moveTo>
                    <a:pt x="227" y="202"/>
                  </a:moveTo>
                  <a:lnTo>
                    <a:pt x="225" y="202"/>
                  </a:lnTo>
                  <a:lnTo>
                    <a:pt x="227" y="202"/>
                  </a:lnTo>
                  <a:close/>
                  <a:moveTo>
                    <a:pt x="207" y="204"/>
                  </a:moveTo>
                  <a:lnTo>
                    <a:pt x="209" y="204"/>
                  </a:lnTo>
                  <a:lnTo>
                    <a:pt x="207" y="204"/>
                  </a:lnTo>
                  <a:close/>
                  <a:moveTo>
                    <a:pt x="126" y="206"/>
                  </a:moveTo>
                  <a:lnTo>
                    <a:pt x="126" y="204"/>
                  </a:lnTo>
                  <a:lnTo>
                    <a:pt x="126" y="206"/>
                  </a:lnTo>
                  <a:close/>
                  <a:moveTo>
                    <a:pt x="205" y="204"/>
                  </a:moveTo>
                  <a:lnTo>
                    <a:pt x="203" y="204"/>
                  </a:lnTo>
                  <a:lnTo>
                    <a:pt x="205" y="204"/>
                  </a:lnTo>
                  <a:close/>
                  <a:moveTo>
                    <a:pt x="205" y="204"/>
                  </a:moveTo>
                  <a:lnTo>
                    <a:pt x="203" y="204"/>
                  </a:lnTo>
                  <a:lnTo>
                    <a:pt x="205" y="204"/>
                  </a:lnTo>
                  <a:close/>
                  <a:moveTo>
                    <a:pt x="128" y="204"/>
                  </a:moveTo>
                  <a:lnTo>
                    <a:pt x="128" y="206"/>
                  </a:lnTo>
                  <a:lnTo>
                    <a:pt x="126" y="206"/>
                  </a:lnTo>
                  <a:lnTo>
                    <a:pt x="126" y="204"/>
                  </a:lnTo>
                  <a:lnTo>
                    <a:pt x="128" y="204"/>
                  </a:lnTo>
                  <a:close/>
                  <a:moveTo>
                    <a:pt x="205" y="204"/>
                  </a:moveTo>
                  <a:lnTo>
                    <a:pt x="203" y="204"/>
                  </a:lnTo>
                  <a:lnTo>
                    <a:pt x="205" y="204"/>
                  </a:lnTo>
                  <a:close/>
                  <a:moveTo>
                    <a:pt x="227" y="202"/>
                  </a:moveTo>
                  <a:lnTo>
                    <a:pt x="229" y="202"/>
                  </a:lnTo>
                  <a:lnTo>
                    <a:pt x="227" y="202"/>
                  </a:lnTo>
                  <a:close/>
                  <a:moveTo>
                    <a:pt x="227" y="202"/>
                  </a:moveTo>
                  <a:lnTo>
                    <a:pt x="225" y="202"/>
                  </a:lnTo>
                  <a:lnTo>
                    <a:pt x="227" y="202"/>
                  </a:lnTo>
                  <a:close/>
                  <a:moveTo>
                    <a:pt x="134" y="204"/>
                  </a:moveTo>
                  <a:lnTo>
                    <a:pt x="134" y="206"/>
                  </a:lnTo>
                  <a:lnTo>
                    <a:pt x="134" y="208"/>
                  </a:lnTo>
                  <a:lnTo>
                    <a:pt x="136" y="208"/>
                  </a:lnTo>
                  <a:lnTo>
                    <a:pt x="138" y="208"/>
                  </a:lnTo>
                  <a:lnTo>
                    <a:pt x="138" y="210"/>
                  </a:lnTo>
                  <a:lnTo>
                    <a:pt x="138" y="212"/>
                  </a:lnTo>
                  <a:lnTo>
                    <a:pt x="140" y="212"/>
                  </a:lnTo>
                  <a:lnTo>
                    <a:pt x="138" y="212"/>
                  </a:lnTo>
                  <a:lnTo>
                    <a:pt x="138" y="214"/>
                  </a:lnTo>
                  <a:lnTo>
                    <a:pt x="140" y="214"/>
                  </a:lnTo>
                  <a:lnTo>
                    <a:pt x="138" y="214"/>
                  </a:lnTo>
                  <a:lnTo>
                    <a:pt x="136" y="214"/>
                  </a:lnTo>
                  <a:lnTo>
                    <a:pt x="134" y="214"/>
                  </a:lnTo>
                  <a:lnTo>
                    <a:pt x="134" y="212"/>
                  </a:lnTo>
                  <a:lnTo>
                    <a:pt x="132" y="212"/>
                  </a:lnTo>
                  <a:lnTo>
                    <a:pt x="130" y="212"/>
                  </a:lnTo>
                  <a:lnTo>
                    <a:pt x="130" y="210"/>
                  </a:lnTo>
                  <a:lnTo>
                    <a:pt x="128" y="210"/>
                  </a:lnTo>
                  <a:lnTo>
                    <a:pt x="128" y="208"/>
                  </a:lnTo>
                  <a:lnTo>
                    <a:pt x="130" y="208"/>
                  </a:lnTo>
                  <a:lnTo>
                    <a:pt x="132" y="208"/>
                  </a:lnTo>
                  <a:lnTo>
                    <a:pt x="132" y="206"/>
                  </a:lnTo>
                  <a:lnTo>
                    <a:pt x="132" y="204"/>
                  </a:lnTo>
                  <a:lnTo>
                    <a:pt x="132" y="206"/>
                  </a:lnTo>
                  <a:lnTo>
                    <a:pt x="132" y="204"/>
                  </a:lnTo>
                  <a:lnTo>
                    <a:pt x="134" y="204"/>
                  </a:lnTo>
                  <a:close/>
                  <a:moveTo>
                    <a:pt x="207" y="202"/>
                  </a:moveTo>
                  <a:lnTo>
                    <a:pt x="207" y="204"/>
                  </a:lnTo>
                  <a:lnTo>
                    <a:pt x="207" y="202"/>
                  </a:lnTo>
                  <a:close/>
                  <a:moveTo>
                    <a:pt x="203" y="204"/>
                  </a:moveTo>
                  <a:lnTo>
                    <a:pt x="203" y="202"/>
                  </a:lnTo>
                  <a:lnTo>
                    <a:pt x="203" y="204"/>
                  </a:lnTo>
                  <a:close/>
                  <a:moveTo>
                    <a:pt x="227" y="202"/>
                  </a:moveTo>
                  <a:lnTo>
                    <a:pt x="225" y="202"/>
                  </a:lnTo>
                  <a:lnTo>
                    <a:pt x="227" y="202"/>
                  </a:lnTo>
                  <a:close/>
                  <a:moveTo>
                    <a:pt x="195" y="204"/>
                  </a:moveTo>
                  <a:lnTo>
                    <a:pt x="195" y="206"/>
                  </a:lnTo>
                  <a:lnTo>
                    <a:pt x="195" y="204"/>
                  </a:lnTo>
                  <a:lnTo>
                    <a:pt x="195" y="206"/>
                  </a:lnTo>
                  <a:lnTo>
                    <a:pt x="195" y="204"/>
                  </a:lnTo>
                  <a:lnTo>
                    <a:pt x="195" y="206"/>
                  </a:lnTo>
                  <a:lnTo>
                    <a:pt x="195" y="206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4"/>
                  </a:lnTo>
                  <a:close/>
                  <a:moveTo>
                    <a:pt x="225" y="202"/>
                  </a:moveTo>
                  <a:lnTo>
                    <a:pt x="227" y="202"/>
                  </a:lnTo>
                  <a:lnTo>
                    <a:pt x="225" y="202"/>
                  </a:lnTo>
                  <a:close/>
                  <a:moveTo>
                    <a:pt x="227" y="202"/>
                  </a:moveTo>
                  <a:lnTo>
                    <a:pt x="229" y="202"/>
                  </a:lnTo>
                  <a:lnTo>
                    <a:pt x="227" y="202"/>
                  </a:lnTo>
                  <a:close/>
                  <a:moveTo>
                    <a:pt x="207" y="202"/>
                  </a:moveTo>
                  <a:lnTo>
                    <a:pt x="207" y="204"/>
                  </a:lnTo>
                  <a:lnTo>
                    <a:pt x="207" y="202"/>
                  </a:lnTo>
                  <a:close/>
                  <a:moveTo>
                    <a:pt x="227" y="202"/>
                  </a:moveTo>
                  <a:lnTo>
                    <a:pt x="225" y="202"/>
                  </a:lnTo>
                  <a:lnTo>
                    <a:pt x="227" y="202"/>
                  </a:lnTo>
                  <a:close/>
                  <a:moveTo>
                    <a:pt x="229" y="202"/>
                  </a:moveTo>
                  <a:lnTo>
                    <a:pt x="227" y="202"/>
                  </a:lnTo>
                  <a:lnTo>
                    <a:pt x="229" y="202"/>
                  </a:lnTo>
                  <a:close/>
                  <a:moveTo>
                    <a:pt x="201" y="204"/>
                  </a:moveTo>
                  <a:lnTo>
                    <a:pt x="201" y="202"/>
                  </a:lnTo>
                  <a:lnTo>
                    <a:pt x="201" y="204"/>
                  </a:lnTo>
                  <a:close/>
                  <a:moveTo>
                    <a:pt x="201" y="204"/>
                  </a:moveTo>
                  <a:lnTo>
                    <a:pt x="201" y="202"/>
                  </a:lnTo>
                  <a:lnTo>
                    <a:pt x="201" y="204"/>
                  </a:lnTo>
                  <a:close/>
                  <a:moveTo>
                    <a:pt x="203" y="202"/>
                  </a:moveTo>
                  <a:lnTo>
                    <a:pt x="203" y="204"/>
                  </a:lnTo>
                  <a:lnTo>
                    <a:pt x="203" y="202"/>
                  </a:lnTo>
                  <a:close/>
                  <a:moveTo>
                    <a:pt x="203" y="202"/>
                  </a:moveTo>
                  <a:lnTo>
                    <a:pt x="201" y="202"/>
                  </a:lnTo>
                  <a:lnTo>
                    <a:pt x="203" y="202"/>
                  </a:lnTo>
                  <a:lnTo>
                    <a:pt x="203" y="204"/>
                  </a:lnTo>
                  <a:lnTo>
                    <a:pt x="201" y="204"/>
                  </a:lnTo>
                  <a:lnTo>
                    <a:pt x="201" y="202"/>
                  </a:lnTo>
                  <a:lnTo>
                    <a:pt x="203" y="202"/>
                  </a:lnTo>
                  <a:close/>
                  <a:moveTo>
                    <a:pt x="227" y="202"/>
                  </a:moveTo>
                  <a:lnTo>
                    <a:pt x="225" y="202"/>
                  </a:lnTo>
                  <a:lnTo>
                    <a:pt x="227" y="202"/>
                  </a:lnTo>
                  <a:close/>
                  <a:moveTo>
                    <a:pt x="207" y="202"/>
                  </a:moveTo>
                  <a:lnTo>
                    <a:pt x="207" y="204"/>
                  </a:lnTo>
                  <a:lnTo>
                    <a:pt x="207" y="202"/>
                  </a:lnTo>
                  <a:close/>
                  <a:moveTo>
                    <a:pt x="225" y="202"/>
                  </a:moveTo>
                  <a:lnTo>
                    <a:pt x="223" y="202"/>
                  </a:lnTo>
                  <a:lnTo>
                    <a:pt x="225" y="202"/>
                  </a:lnTo>
                  <a:close/>
                  <a:moveTo>
                    <a:pt x="124" y="204"/>
                  </a:moveTo>
                  <a:lnTo>
                    <a:pt x="126" y="204"/>
                  </a:lnTo>
                  <a:lnTo>
                    <a:pt x="124" y="204"/>
                  </a:lnTo>
                  <a:lnTo>
                    <a:pt x="126" y="204"/>
                  </a:lnTo>
                  <a:lnTo>
                    <a:pt x="124" y="204"/>
                  </a:lnTo>
                  <a:close/>
                  <a:moveTo>
                    <a:pt x="227" y="202"/>
                  </a:moveTo>
                  <a:lnTo>
                    <a:pt x="225" y="202"/>
                  </a:lnTo>
                  <a:lnTo>
                    <a:pt x="227" y="202"/>
                  </a:lnTo>
                  <a:close/>
                  <a:moveTo>
                    <a:pt x="195" y="202"/>
                  </a:move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4"/>
                  </a:lnTo>
                  <a:lnTo>
                    <a:pt x="195" y="204"/>
                  </a:lnTo>
                  <a:lnTo>
                    <a:pt x="195" y="202"/>
                  </a:lnTo>
                  <a:lnTo>
                    <a:pt x="195" y="204"/>
                  </a:lnTo>
                  <a:lnTo>
                    <a:pt x="195" y="202"/>
                  </a:lnTo>
                  <a:close/>
                  <a:moveTo>
                    <a:pt x="122" y="204"/>
                  </a:moveTo>
                  <a:lnTo>
                    <a:pt x="124" y="204"/>
                  </a:lnTo>
                  <a:lnTo>
                    <a:pt x="122" y="204"/>
                  </a:lnTo>
                  <a:close/>
                  <a:moveTo>
                    <a:pt x="201" y="202"/>
                  </a:moveTo>
                  <a:lnTo>
                    <a:pt x="203" y="202"/>
                  </a:lnTo>
                  <a:lnTo>
                    <a:pt x="201" y="202"/>
                  </a:lnTo>
                  <a:close/>
                  <a:moveTo>
                    <a:pt x="203" y="202"/>
                  </a:moveTo>
                  <a:lnTo>
                    <a:pt x="201" y="202"/>
                  </a:lnTo>
                  <a:lnTo>
                    <a:pt x="203" y="202"/>
                  </a:lnTo>
                  <a:close/>
                  <a:moveTo>
                    <a:pt x="205" y="202"/>
                  </a:moveTo>
                  <a:lnTo>
                    <a:pt x="203" y="202"/>
                  </a:lnTo>
                  <a:lnTo>
                    <a:pt x="205" y="202"/>
                  </a:lnTo>
                  <a:close/>
                  <a:moveTo>
                    <a:pt x="221" y="202"/>
                  </a:moveTo>
                  <a:lnTo>
                    <a:pt x="221" y="200"/>
                  </a:lnTo>
                  <a:lnTo>
                    <a:pt x="223" y="200"/>
                  </a:lnTo>
                  <a:lnTo>
                    <a:pt x="223" y="202"/>
                  </a:lnTo>
                  <a:lnTo>
                    <a:pt x="221" y="202"/>
                  </a:lnTo>
                  <a:close/>
                  <a:moveTo>
                    <a:pt x="205" y="202"/>
                  </a:moveTo>
                  <a:lnTo>
                    <a:pt x="203" y="202"/>
                  </a:lnTo>
                  <a:lnTo>
                    <a:pt x="205" y="202"/>
                  </a:lnTo>
                  <a:close/>
                  <a:moveTo>
                    <a:pt x="219" y="200"/>
                  </a:moveTo>
                  <a:lnTo>
                    <a:pt x="219" y="202"/>
                  </a:lnTo>
                  <a:lnTo>
                    <a:pt x="219" y="200"/>
                  </a:lnTo>
                  <a:close/>
                  <a:moveTo>
                    <a:pt x="205" y="202"/>
                  </a:moveTo>
                  <a:lnTo>
                    <a:pt x="207" y="202"/>
                  </a:lnTo>
                  <a:lnTo>
                    <a:pt x="205" y="202"/>
                  </a:lnTo>
                  <a:close/>
                  <a:moveTo>
                    <a:pt x="195" y="202"/>
                  </a:move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close/>
                  <a:moveTo>
                    <a:pt x="219" y="200"/>
                  </a:moveTo>
                  <a:lnTo>
                    <a:pt x="217" y="200"/>
                  </a:lnTo>
                  <a:lnTo>
                    <a:pt x="219" y="200"/>
                  </a:lnTo>
                  <a:close/>
                  <a:moveTo>
                    <a:pt x="205" y="202"/>
                  </a:moveTo>
                  <a:lnTo>
                    <a:pt x="203" y="202"/>
                  </a:lnTo>
                  <a:lnTo>
                    <a:pt x="205" y="202"/>
                  </a:lnTo>
                  <a:close/>
                  <a:moveTo>
                    <a:pt x="195" y="202"/>
                  </a:move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lnTo>
                    <a:pt x="195" y="202"/>
                  </a:lnTo>
                  <a:close/>
                  <a:moveTo>
                    <a:pt x="207" y="202"/>
                  </a:moveTo>
                  <a:lnTo>
                    <a:pt x="207" y="200"/>
                  </a:lnTo>
                  <a:lnTo>
                    <a:pt x="207" y="202"/>
                  </a:lnTo>
                  <a:close/>
                  <a:moveTo>
                    <a:pt x="203" y="202"/>
                  </a:moveTo>
                  <a:lnTo>
                    <a:pt x="205" y="202"/>
                  </a:lnTo>
                  <a:lnTo>
                    <a:pt x="203" y="202"/>
                  </a:lnTo>
                  <a:lnTo>
                    <a:pt x="203" y="200"/>
                  </a:lnTo>
                  <a:lnTo>
                    <a:pt x="203" y="202"/>
                  </a:lnTo>
                  <a:close/>
                  <a:moveTo>
                    <a:pt x="219" y="200"/>
                  </a:moveTo>
                  <a:lnTo>
                    <a:pt x="217" y="200"/>
                  </a:lnTo>
                  <a:lnTo>
                    <a:pt x="219" y="200"/>
                  </a:lnTo>
                  <a:close/>
                  <a:moveTo>
                    <a:pt x="195" y="202"/>
                  </a:moveTo>
                  <a:lnTo>
                    <a:pt x="195" y="202"/>
                  </a:lnTo>
                  <a:lnTo>
                    <a:pt x="195" y="202"/>
                  </a:lnTo>
                  <a:close/>
                  <a:moveTo>
                    <a:pt x="207" y="200"/>
                  </a:moveTo>
                  <a:lnTo>
                    <a:pt x="207" y="202"/>
                  </a:lnTo>
                  <a:lnTo>
                    <a:pt x="209" y="202"/>
                  </a:lnTo>
                  <a:lnTo>
                    <a:pt x="207" y="202"/>
                  </a:lnTo>
                  <a:lnTo>
                    <a:pt x="207" y="200"/>
                  </a:lnTo>
                  <a:close/>
                  <a:moveTo>
                    <a:pt x="217" y="200"/>
                  </a:moveTo>
                  <a:lnTo>
                    <a:pt x="219" y="200"/>
                  </a:lnTo>
                  <a:lnTo>
                    <a:pt x="217" y="200"/>
                  </a:lnTo>
                  <a:close/>
                  <a:moveTo>
                    <a:pt x="205" y="200"/>
                  </a:moveTo>
                  <a:lnTo>
                    <a:pt x="205" y="202"/>
                  </a:lnTo>
                  <a:lnTo>
                    <a:pt x="205" y="200"/>
                  </a:lnTo>
                  <a:close/>
                  <a:moveTo>
                    <a:pt x="201" y="200"/>
                  </a:moveTo>
                  <a:lnTo>
                    <a:pt x="201" y="202"/>
                  </a:lnTo>
                  <a:lnTo>
                    <a:pt x="201" y="200"/>
                  </a:lnTo>
                  <a:lnTo>
                    <a:pt x="201" y="202"/>
                  </a:lnTo>
                  <a:lnTo>
                    <a:pt x="201" y="200"/>
                  </a:lnTo>
                  <a:close/>
                  <a:moveTo>
                    <a:pt x="205" y="200"/>
                  </a:moveTo>
                  <a:lnTo>
                    <a:pt x="203" y="200"/>
                  </a:lnTo>
                  <a:lnTo>
                    <a:pt x="205" y="200"/>
                  </a:lnTo>
                  <a:close/>
                  <a:moveTo>
                    <a:pt x="203" y="200"/>
                  </a:moveTo>
                  <a:lnTo>
                    <a:pt x="205" y="200"/>
                  </a:lnTo>
                  <a:lnTo>
                    <a:pt x="203" y="200"/>
                  </a:lnTo>
                  <a:close/>
                  <a:moveTo>
                    <a:pt x="203" y="200"/>
                  </a:moveTo>
                  <a:lnTo>
                    <a:pt x="201" y="200"/>
                  </a:lnTo>
                  <a:lnTo>
                    <a:pt x="203" y="200"/>
                  </a:lnTo>
                  <a:close/>
                  <a:moveTo>
                    <a:pt x="195" y="200"/>
                  </a:moveTo>
                  <a:lnTo>
                    <a:pt x="195" y="202"/>
                  </a:lnTo>
                  <a:lnTo>
                    <a:pt x="195" y="200"/>
                  </a:lnTo>
                  <a:close/>
                  <a:moveTo>
                    <a:pt x="219" y="200"/>
                  </a:moveTo>
                  <a:lnTo>
                    <a:pt x="217" y="200"/>
                  </a:lnTo>
                  <a:lnTo>
                    <a:pt x="219" y="200"/>
                  </a:lnTo>
                  <a:close/>
                  <a:moveTo>
                    <a:pt x="195" y="200"/>
                  </a:moveTo>
                  <a:lnTo>
                    <a:pt x="195" y="202"/>
                  </a:lnTo>
                  <a:lnTo>
                    <a:pt x="195" y="200"/>
                  </a:lnTo>
                  <a:close/>
                  <a:moveTo>
                    <a:pt x="219" y="200"/>
                  </a:moveTo>
                  <a:lnTo>
                    <a:pt x="217" y="200"/>
                  </a:lnTo>
                  <a:lnTo>
                    <a:pt x="219" y="200"/>
                  </a:lnTo>
                  <a:close/>
                  <a:moveTo>
                    <a:pt x="203" y="200"/>
                  </a:moveTo>
                  <a:lnTo>
                    <a:pt x="201" y="200"/>
                  </a:lnTo>
                  <a:lnTo>
                    <a:pt x="203" y="200"/>
                  </a:lnTo>
                  <a:close/>
                  <a:moveTo>
                    <a:pt x="203" y="200"/>
                  </a:moveTo>
                  <a:lnTo>
                    <a:pt x="201" y="200"/>
                  </a:lnTo>
                  <a:lnTo>
                    <a:pt x="203" y="200"/>
                  </a:lnTo>
                  <a:close/>
                  <a:moveTo>
                    <a:pt x="219" y="200"/>
                  </a:moveTo>
                  <a:lnTo>
                    <a:pt x="217" y="200"/>
                  </a:lnTo>
                  <a:lnTo>
                    <a:pt x="219" y="200"/>
                  </a:lnTo>
                  <a:close/>
                  <a:moveTo>
                    <a:pt x="219" y="198"/>
                  </a:moveTo>
                  <a:lnTo>
                    <a:pt x="219" y="200"/>
                  </a:lnTo>
                  <a:lnTo>
                    <a:pt x="219" y="198"/>
                  </a:lnTo>
                  <a:close/>
                  <a:moveTo>
                    <a:pt x="104" y="202"/>
                  </a:moveTo>
                  <a:lnTo>
                    <a:pt x="102" y="202"/>
                  </a:lnTo>
                  <a:lnTo>
                    <a:pt x="104" y="202"/>
                  </a:lnTo>
                  <a:lnTo>
                    <a:pt x="104" y="200"/>
                  </a:lnTo>
                  <a:lnTo>
                    <a:pt x="104" y="202"/>
                  </a:lnTo>
                  <a:close/>
                  <a:moveTo>
                    <a:pt x="128" y="200"/>
                  </a:moveTo>
                  <a:lnTo>
                    <a:pt x="130" y="200"/>
                  </a:lnTo>
                  <a:lnTo>
                    <a:pt x="128" y="200"/>
                  </a:lnTo>
                  <a:close/>
                  <a:moveTo>
                    <a:pt x="197" y="198"/>
                  </a:moveTo>
                  <a:lnTo>
                    <a:pt x="197" y="200"/>
                  </a:lnTo>
                  <a:lnTo>
                    <a:pt x="197" y="198"/>
                  </a:lnTo>
                  <a:lnTo>
                    <a:pt x="197" y="200"/>
                  </a:lnTo>
                  <a:lnTo>
                    <a:pt x="197" y="198"/>
                  </a:lnTo>
                  <a:lnTo>
                    <a:pt x="199" y="198"/>
                  </a:lnTo>
                  <a:lnTo>
                    <a:pt x="199" y="200"/>
                  </a:lnTo>
                  <a:lnTo>
                    <a:pt x="197" y="200"/>
                  </a:lnTo>
                  <a:lnTo>
                    <a:pt x="197" y="198"/>
                  </a:lnTo>
                  <a:close/>
                  <a:moveTo>
                    <a:pt x="199" y="198"/>
                  </a:moveTo>
                  <a:lnTo>
                    <a:pt x="197" y="198"/>
                  </a:lnTo>
                  <a:lnTo>
                    <a:pt x="199" y="198"/>
                  </a:lnTo>
                  <a:close/>
                  <a:moveTo>
                    <a:pt x="195" y="198"/>
                  </a:moveTo>
                  <a:lnTo>
                    <a:pt x="195" y="198"/>
                  </a:lnTo>
                  <a:lnTo>
                    <a:pt x="195" y="198"/>
                  </a:lnTo>
                  <a:close/>
                  <a:moveTo>
                    <a:pt x="201" y="198"/>
                  </a:moveTo>
                  <a:lnTo>
                    <a:pt x="199" y="198"/>
                  </a:lnTo>
                  <a:lnTo>
                    <a:pt x="199" y="200"/>
                  </a:lnTo>
                  <a:lnTo>
                    <a:pt x="199" y="198"/>
                  </a:lnTo>
                  <a:lnTo>
                    <a:pt x="199" y="200"/>
                  </a:lnTo>
                  <a:lnTo>
                    <a:pt x="199" y="198"/>
                  </a:lnTo>
                  <a:lnTo>
                    <a:pt x="199" y="200"/>
                  </a:lnTo>
                  <a:lnTo>
                    <a:pt x="199" y="198"/>
                  </a:lnTo>
                  <a:lnTo>
                    <a:pt x="201" y="198"/>
                  </a:lnTo>
                  <a:close/>
                  <a:moveTo>
                    <a:pt x="197" y="198"/>
                  </a:moveTo>
                  <a:lnTo>
                    <a:pt x="199" y="198"/>
                  </a:lnTo>
                  <a:lnTo>
                    <a:pt x="197" y="198"/>
                  </a:lnTo>
                  <a:close/>
                  <a:moveTo>
                    <a:pt x="195" y="198"/>
                  </a:moveTo>
                  <a:lnTo>
                    <a:pt x="195" y="200"/>
                  </a:lnTo>
                  <a:lnTo>
                    <a:pt x="195" y="198"/>
                  </a:lnTo>
                  <a:close/>
                  <a:moveTo>
                    <a:pt x="104" y="200"/>
                  </a:moveTo>
                  <a:lnTo>
                    <a:pt x="104" y="198"/>
                  </a:lnTo>
                  <a:lnTo>
                    <a:pt x="104" y="200"/>
                  </a:lnTo>
                  <a:close/>
                  <a:moveTo>
                    <a:pt x="217" y="196"/>
                  </a:moveTo>
                  <a:lnTo>
                    <a:pt x="217" y="198"/>
                  </a:lnTo>
                  <a:lnTo>
                    <a:pt x="217" y="196"/>
                  </a:lnTo>
                  <a:lnTo>
                    <a:pt x="217" y="198"/>
                  </a:lnTo>
                  <a:lnTo>
                    <a:pt x="217" y="196"/>
                  </a:lnTo>
                  <a:close/>
                  <a:moveTo>
                    <a:pt x="201" y="198"/>
                  </a:moveTo>
                  <a:lnTo>
                    <a:pt x="201" y="200"/>
                  </a:lnTo>
                  <a:lnTo>
                    <a:pt x="201" y="198"/>
                  </a:lnTo>
                  <a:lnTo>
                    <a:pt x="201" y="200"/>
                  </a:lnTo>
                  <a:lnTo>
                    <a:pt x="199" y="200"/>
                  </a:lnTo>
                  <a:lnTo>
                    <a:pt x="199" y="198"/>
                  </a:lnTo>
                  <a:lnTo>
                    <a:pt x="201" y="198"/>
                  </a:lnTo>
                  <a:lnTo>
                    <a:pt x="201" y="200"/>
                  </a:lnTo>
                  <a:lnTo>
                    <a:pt x="201" y="198"/>
                  </a:lnTo>
                  <a:lnTo>
                    <a:pt x="201" y="200"/>
                  </a:lnTo>
                  <a:lnTo>
                    <a:pt x="201" y="198"/>
                  </a:lnTo>
                  <a:close/>
                  <a:moveTo>
                    <a:pt x="201" y="196"/>
                  </a:moveTo>
                  <a:lnTo>
                    <a:pt x="201" y="198"/>
                  </a:lnTo>
                  <a:lnTo>
                    <a:pt x="201" y="196"/>
                  </a:lnTo>
                  <a:close/>
                  <a:moveTo>
                    <a:pt x="201" y="198"/>
                  </a:moveTo>
                  <a:lnTo>
                    <a:pt x="201" y="196"/>
                  </a:lnTo>
                  <a:lnTo>
                    <a:pt x="201" y="198"/>
                  </a:lnTo>
                  <a:close/>
                  <a:moveTo>
                    <a:pt x="199" y="198"/>
                  </a:moveTo>
                  <a:lnTo>
                    <a:pt x="199" y="196"/>
                  </a:lnTo>
                  <a:lnTo>
                    <a:pt x="199" y="198"/>
                  </a:lnTo>
                  <a:close/>
                  <a:moveTo>
                    <a:pt x="197" y="198"/>
                  </a:moveTo>
                  <a:lnTo>
                    <a:pt x="197" y="196"/>
                  </a:lnTo>
                  <a:lnTo>
                    <a:pt x="197" y="198"/>
                  </a:lnTo>
                  <a:close/>
                  <a:moveTo>
                    <a:pt x="195" y="196"/>
                  </a:moveTo>
                  <a:lnTo>
                    <a:pt x="195" y="198"/>
                  </a:lnTo>
                  <a:lnTo>
                    <a:pt x="195" y="196"/>
                  </a:lnTo>
                  <a:close/>
                  <a:moveTo>
                    <a:pt x="195" y="196"/>
                  </a:moveTo>
                  <a:lnTo>
                    <a:pt x="195" y="198"/>
                  </a:lnTo>
                  <a:lnTo>
                    <a:pt x="195" y="196"/>
                  </a:lnTo>
                  <a:close/>
                  <a:moveTo>
                    <a:pt x="197" y="196"/>
                  </a:moveTo>
                  <a:lnTo>
                    <a:pt x="199" y="196"/>
                  </a:lnTo>
                  <a:lnTo>
                    <a:pt x="197" y="196"/>
                  </a:lnTo>
                  <a:close/>
                  <a:moveTo>
                    <a:pt x="195" y="196"/>
                  </a:moveTo>
                  <a:lnTo>
                    <a:pt x="195" y="198"/>
                  </a:lnTo>
                  <a:lnTo>
                    <a:pt x="195" y="196"/>
                  </a:lnTo>
                  <a:close/>
                  <a:moveTo>
                    <a:pt x="197" y="196"/>
                  </a:moveTo>
                  <a:lnTo>
                    <a:pt x="197" y="198"/>
                  </a:lnTo>
                  <a:lnTo>
                    <a:pt x="195" y="198"/>
                  </a:lnTo>
                  <a:lnTo>
                    <a:pt x="197" y="198"/>
                  </a:lnTo>
                  <a:lnTo>
                    <a:pt x="195" y="198"/>
                  </a:lnTo>
                  <a:lnTo>
                    <a:pt x="195" y="196"/>
                  </a:lnTo>
                  <a:lnTo>
                    <a:pt x="197" y="196"/>
                  </a:lnTo>
                  <a:lnTo>
                    <a:pt x="197" y="198"/>
                  </a:lnTo>
                  <a:lnTo>
                    <a:pt x="197" y="196"/>
                  </a:lnTo>
                  <a:lnTo>
                    <a:pt x="195" y="196"/>
                  </a:lnTo>
                  <a:lnTo>
                    <a:pt x="197" y="196"/>
                  </a:lnTo>
                  <a:close/>
                  <a:moveTo>
                    <a:pt x="132" y="198"/>
                  </a:moveTo>
                  <a:lnTo>
                    <a:pt x="130" y="198"/>
                  </a:lnTo>
                  <a:lnTo>
                    <a:pt x="130" y="196"/>
                  </a:lnTo>
                  <a:lnTo>
                    <a:pt x="132" y="196"/>
                  </a:lnTo>
                  <a:lnTo>
                    <a:pt x="132" y="198"/>
                  </a:lnTo>
                  <a:close/>
                  <a:moveTo>
                    <a:pt x="195" y="194"/>
                  </a:moveTo>
                  <a:lnTo>
                    <a:pt x="195" y="196"/>
                  </a:lnTo>
                  <a:lnTo>
                    <a:pt x="195" y="194"/>
                  </a:lnTo>
                  <a:lnTo>
                    <a:pt x="195" y="196"/>
                  </a:lnTo>
                  <a:lnTo>
                    <a:pt x="197" y="196"/>
                  </a:lnTo>
                  <a:lnTo>
                    <a:pt x="195" y="196"/>
                  </a:lnTo>
                  <a:lnTo>
                    <a:pt x="195" y="194"/>
                  </a:lnTo>
                  <a:close/>
                  <a:moveTo>
                    <a:pt x="98" y="196"/>
                  </a:moveTo>
                  <a:lnTo>
                    <a:pt x="96" y="196"/>
                  </a:lnTo>
                  <a:lnTo>
                    <a:pt x="98" y="196"/>
                  </a:lnTo>
                  <a:close/>
                  <a:moveTo>
                    <a:pt x="197" y="194"/>
                  </a:moveTo>
                  <a:lnTo>
                    <a:pt x="197" y="196"/>
                  </a:lnTo>
                  <a:lnTo>
                    <a:pt x="195" y="196"/>
                  </a:lnTo>
                  <a:lnTo>
                    <a:pt x="195" y="194"/>
                  </a:lnTo>
                  <a:lnTo>
                    <a:pt x="195" y="196"/>
                  </a:lnTo>
                  <a:lnTo>
                    <a:pt x="195" y="194"/>
                  </a:lnTo>
                  <a:lnTo>
                    <a:pt x="195" y="196"/>
                  </a:lnTo>
                  <a:lnTo>
                    <a:pt x="197" y="196"/>
                  </a:lnTo>
                  <a:lnTo>
                    <a:pt x="195" y="196"/>
                  </a:lnTo>
                  <a:lnTo>
                    <a:pt x="195" y="194"/>
                  </a:lnTo>
                  <a:lnTo>
                    <a:pt x="197" y="194"/>
                  </a:lnTo>
                  <a:lnTo>
                    <a:pt x="195" y="194"/>
                  </a:lnTo>
                  <a:lnTo>
                    <a:pt x="197" y="194"/>
                  </a:lnTo>
                  <a:lnTo>
                    <a:pt x="197" y="196"/>
                  </a:lnTo>
                  <a:lnTo>
                    <a:pt x="197" y="194"/>
                  </a:lnTo>
                  <a:lnTo>
                    <a:pt x="197" y="196"/>
                  </a:lnTo>
                  <a:lnTo>
                    <a:pt x="195" y="196"/>
                  </a:lnTo>
                  <a:lnTo>
                    <a:pt x="197" y="196"/>
                  </a:lnTo>
                  <a:lnTo>
                    <a:pt x="197" y="194"/>
                  </a:lnTo>
                  <a:lnTo>
                    <a:pt x="197" y="196"/>
                  </a:lnTo>
                  <a:lnTo>
                    <a:pt x="197" y="194"/>
                  </a:lnTo>
                  <a:close/>
                  <a:moveTo>
                    <a:pt x="122" y="194"/>
                  </a:moveTo>
                  <a:lnTo>
                    <a:pt x="122" y="196"/>
                  </a:lnTo>
                  <a:lnTo>
                    <a:pt x="122" y="194"/>
                  </a:lnTo>
                  <a:lnTo>
                    <a:pt x="122" y="196"/>
                  </a:lnTo>
                  <a:lnTo>
                    <a:pt x="122" y="194"/>
                  </a:lnTo>
                  <a:close/>
                  <a:moveTo>
                    <a:pt x="96" y="194"/>
                  </a:moveTo>
                  <a:lnTo>
                    <a:pt x="98" y="194"/>
                  </a:lnTo>
                  <a:lnTo>
                    <a:pt x="96" y="194"/>
                  </a:lnTo>
                  <a:close/>
                  <a:moveTo>
                    <a:pt x="124" y="194"/>
                  </a:moveTo>
                  <a:lnTo>
                    <a:pt x="126" y="194"/>
                  </a:lnTo>
                  <a:lnTo>
                    <a:pt x="126" y="196"/>
                  </a:lnTo>
                  <a:lnTo>
                    <a:pt x="124" y="196"/>
                  </a:lnTo>
                  <a:lnTo>
                    <a:pt x="124" y="194"/>
                  </a:lnTo>
                  <a:close/>
                  <a:moveTo>
                    <a:pt x="100" y="192"/>
                  </a:moveTo>
                  <a:lnTo>
                    <a:pt x="102" y="192"/>
                  </a:lnTo>
                  <a:lnTo>
                    <a:pt x="104" y="192"/>
                  </a:lnTo>
                  <a:lnTo>
                    <a:pt x="104" y="192"/>
                  </a:lnTo>
                  <a:lnTo>
                    <a:pt x="104" y="194"/>
                  </a:lnTo>
                  <a:lnTo>
                    <a:pt x="104" y="192"/>
                  </a:lnTo>
                  <a:lnTo>
                    <a:pt x="104" y="194"/>
                  </a:lnTo>
                  <a:lnTo>
                    <a:pt x="104" y="192"/>
                  </a:lnTo>
                  <a:lnTo>
                    <a:pt x="106" y="192"/>
                  </a:lnTo>
                  <a:lnTo>
                    <a:pt x="106" y="194"/>
                  </a:lnTo>
                  <a:lnTo>
                    <a:pt x="106" y="192"/>
                  </a:lnTo>
                  <a:lnTo>
                    <a:pt x="108" y="192"/>
                  </a:lnTo>
                  <a:lnTo>
                    <a:pt x="108" y="194"/>
                  </a:lnTo>
                  <a:lnTo>
                    <a:pt x="110" y="194"/>
                  </a:lnTo>
                  <a:lnTo>
                    <a:pt x="108" y="194"/>
                  </a:lnTo>
                  <a:lnTo>
                    <a:pt x="108" y="196"/>
                  </a:lnTo>
                  <a:lnTo>
                    <a:pt x="106" y="196"/>
                  </a:lnTo>
                  <a:lnTo>
                    <a:pt x="106" y="198"/>
                  </a:lnTo>
                  <a:lnTo>
                    <a:pt x="104" y="198"/>
                  </a:lnTo>
                  <a:lnTo>
                    <a:pt x="102" y="198"/>
                  </a:lnTo>
                  <a:lnTo>
                    <a:pt x="100" y="198"/>
                  </a:lnTo>
                  <a:lnTo>
                    <a:pt x="100" y="196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4"/>
                  </a:lnTo>
                  <a:lnTo>
                    <a:pt x="96" y="194"/>
                  </a:lnTo>
                  <a:lnTo>
                    <a:pt x="94" y="194"/>
                  </a:lnTo>
                  <a:lnTo>
                    <a:pt x="94" y="192"/>
                  </a:lnTo>
                  <a:lnTo>
                    <a:pt x="96" y="192"/>
                  </a:lnTo>
                  <a:lnTo>
                    <a:pt x="96" y="192"/>
                  </a:lnTo>
                  <a:lnTo>
                    <a:pt x="98" y="192"/>
                  </a:lnTo>
                  <a:lnTo>
                    <a:pt x="96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6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100" y="192"/>
                  </a:lnTo>
                  <a:close/>
                  <a:moveTo>
                    <a:pt x="219" y="188"/>
                  </a:moveTo>
                  <a:lnTo>
                    <a:pt x="219" y="190"/>
                  </a:lnTo>
                  <a:lnTo>
                    <a:pt x="219" y="188"/>
                  </a:lnTo>
                  <a:close/>
                  <a:moveTo>
                    <a:pt x="217" y="188"/>
                  </a:moveTo>
                  <a:lnTo>
                    <a:pt x="219" y="188"/>
                  </a:lnTo>
                  <a:lnTo>
                    <a:pt x="217" y="188"/>
                  </a:lnTo>
                  <a:close/>
                  <a:moveTo>
                    <a:pt x="221" y="188"/>
                  </a:moveTo>
                  <a:lnTo>
                    <a:pt x="223" y="188"/>
                  </a:lnTo>
                  <a:lnTo>
                    <a:pt x="221" y="188"/>
                  </a:lnTo>
                  <a:close/>
                  <a:moveTo>
                    <a:pt x="211" y="188"/>
                  </a:moveTo>
                  <a:lnTo>
                    <a:pt x="213" y="188"/>
                  </a:lnTo>
                  <a:lnTo>
                    <a:pt x="211" y="188"/>
                  </a:lnTo>
                  <a:close/>
                  <a:moveTo>
                    <a:pt x="223" y="188"/>
                  </a:moveTo>
                  <a:lnTo>
                    <a:pt x="221" y="188"/>
                  </a:lnTo>
                  <a:lnTo>
                    <a:pt x="223" y="188"/>
                  </a:lnTo>
                  <a:close/>
                  <a:moveTo>
                    <a:pt x="211" y="188"/>
                  </a:moveTo>
                  <a:lnTo>
                    <a:pt x="209" y="188"/>
                  </a:lnTo>
                  <a:lnTo>
                    <a:pt x="211" y="188"/>
                  </a:lnTo>
                  <a:close/>
                  <a:moveTo>
                    <a:pt x="221" y="186"/>
                  </a:moveTo>
                  <a:lnTo>
                    <a:pt x="221" y="188"/>
                  </a:lnTo>
                  <a:lnTo>
                    <a:pt x="221" y="186"/>
                  </a:lnTo>
                  <a:close/>
                  <a:moveTo>
                    <a:pt x="223" y="186"/>
                  </a:moveTo>
                  <a:lnTo>
                    <a:pt x="223" y="188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3" y="186"/>
                  </a:lnTo>
                  <a:close/>
                  <a:moveTo>
                    <a:pt x="223" y="188"/>
                  </a:moveTo>
                  <a:lnTo>
                    <a:pt x="221" y="188"/>
                  </a:lnTo>
                  <a:lnTo>
                    <a:pt x="221" y="186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1" y="188"/>
                  </a:lnTo>
                  <a:lnTo>
                    <a:pt x="223" y="188"/>
                  </a:lnTo>
                  <a:close/>
                  <a:moveTo>
                    <a:pt x="215" y="186"/>
                  </a:moveTo>
                  <a:lnTo>
                    <a:pt x="215" y="184"/>
                  </a:lnTo>
                  <a:lnTo>
                    <a:pt x="215" y="186"/>
                  </a:lnTo>
                  <a:close/>
                  <a:moveTo>
                    <a:pt x="215" y="186"/>
                  </a:moveTo>
                  <a:lnTo>
                    <a:pt x="213" y="186"/>
                  </a:lnTo>
                  <a:lnTo>
                    <a:pt x="215" y="186"/>
                  </a:lnTo>
                  <a:lnTo>
                    <a:pt x="213" y="186"/>
                  </a:lnTo>
                  <a:lnTo>
                    <a:pt x="213" y="184"/>
                  </a:lnTo>
                  <a:lnTo>
                    <a:pt x="213" y="186"/>
                  </a:lnTo>
                  <a:lnTo>
                    <a:pt x="215" y="186"/>
                  </a:lnTo>
                  <a:close/>
                  <a:moveTo>
                    <a:pt x="217" y="186"/>
                  </a:moveTo>
                  <a:lnTo>
                    <a:pt x="215" y="186"/>
                  </a:lnTo>
                  <a:lnTo>
                    <a:pt x="217" y="186"/>
                  </a:lnTo>
                  <a:lnTo>
                    <a:pt x="217" y="184"/>
                  </a:lnTo>
                  <a:lnTo>
                    <a:pt x="217" y="186"/>
                  </a:lnTo>
                  <a:close/>
                  <a:moveTo>
                    <a:pt x="215" y="184"/>
                  </a:moveTo>
                  <a:lnTo>
                    <a:pt x="215" y="186"/>
                  </a:lnTo>
                  <a:lnTo>
                    <a:pt x="215" y="184"/>
                  </a:lnTo>
                  <a:close/>
                  <a:moveTo>
                    <a:pt x="215" y="186"/>
                  </a:moveTo>
                  <a:lnTo>
                    <a:pt x="215" y="184"/>
                  </a:lnTo>
                  <a:lnTo>
                    <a:pt x="215" y="186"/>
                  </a:lnTo>
                  <a:lnTo>
                    <a:pt x="215" y="184"/>
                  </a:lnTo>
                  <a:lnTo>
                    <a:pt x="213" y="184"/>
                  </a:lnTo>
                  <a:lnTo>
                    <a:pt x="215" y="184"/>
                  </a:lnTo>
                  <a:lnTo>
                    <a:pt x="215" y="186"/>
                  </a:lnTo>
                  <a:close/>
                  <a:moveTo>
                    <a:pt x="219" y="184"/>
                  </a:moveTo>
                  <a:lnTo>
                    <a:pt x="217" y="184"/>
                  </a:lnTo>
                  <a:lnTo>
                    <a:pt x="219" y="184"/>
                  </a:lnTo>
                  <a:close/>
                  <a:moveTo>
                    <a:pt x="217" y="184"/>
                  </a:moveTo>
                  <a:lnTo>
                    <a:pt x="215" y="184"/>
                  </a:lnTo>
                  <a:lnTo>
                    <a:pt x="217" y="184"/>
                  </a:lnTo>
                  <a:close/>
                  <a:moveTo>
                    <a:pt x="219" y="184"/>
                  </a:moveTo>
                  <a:lnTo>
                    <a:pt x="217" y="184"/>
                  </a:lnTo>
                  <a:lnTo>
                    <a:pt x="219" y="184"/>
                  </a:lnTo>
                  <a:lnTo>
                    <a:pt x="217" y="184"/>
                  </a:lnTo>
                  <a:lnTo>
                    <a:pt x="219" y="184"/>
                  </a:lnTo>
                  <a:close/>
                  <a:moveTo>
                    <a:pt x="90" y="186"/>
                  </a:moveTo>
                  <a:lnTo>
                    <a:pt x="90" y="184"/>
                  </a:lnTo>
                  <a:lnTo>
                    <a:pt x="90" y="186"/>
                  </a:lnTo>
                  <a:close/>
                  <a:moveTo>
                    <a:pt x="90" y="186"/>
                  </a:moveTo>
                  <a:lnTo>
                    <a:pt x="88" y="186"/>
                  </a:lnTo>
                  <a:lnTo>
                    <a:pt x="90" y="186"/>
                  </a:lnTo>
                  <a:lnTo>
                    <a:pt x="90" y="184"/>
                  </a:lnTo>
                  <a:lnTo>
                    <a:pt x="90" y="186"/>
                  </a:lnTo>
                  <a:close/>
                  <a:moveTo>
                    <a:pt x="114" y="184"/>
                  </a:moveTo>
                  <a:lnTo>
                    <a:pt x="112" y="184"/>
                  </a:lnTo>
                  <a:lnTo>
                    <a:pt x="114" y="184"/>
                  </a:lnTo>
                  <a:close/>
                  <a:moveTo>
                    <a:pt x="44" y="184"/>
                  </a:moveTo>
                  <a:lnTo>
                    <a:pt x="46" y="184"/>
                  </a:lnTo>
                  <a:lnTo>
                    <a:pt x="44" y="184"/>
                  </a:lnTo>
                  <a:close/>
                  <a:moveTo>
                    <a:pt x="44" y="184"/>
                  </a:moveTo>
                  <a:lnTo>
                    <a:pt x="46" y="184"/>
                  </a:lnTo>
                  <a:lnTo>
                    <a:pt x="46" y="186"/>
                  </a:lnTo>
                  <a:lnTo>
                    <a:pt x="44" y="186"/>
                  </a:lnTo>
                  <a:lnTo>
                    <a:pt x="44" y="184"/>
                  </a:lnTo>
                  <a:lnTo>
                    <a:pt x="42" y="184"/>
                  </a:lnTo>
                  <a:lnTo>
                    <a:pt x="40" y="184"/>
                  </a:lnTo>
                  <a:lnTo>
                    <a:pt x="42" y="184"/>
                  </a:lnTo>
                  <a:lnTo>
                    <a:pt x="44" y="184"/>
                  </a:lnTo>
                  <a:close/>
                  <a:moveTo>
                    <a:pt x="88" y="184"/>
                  </a:moveTo>
                  <a:lnTo>
                    <a:pt x="88" y="186"/>
                  </a:lnTo>
                  <a:lnTo>
                    <a:pt x="86" y="186"/>
                  </a:lnTo>
                  <a:lnTo>
                    <a:pt x="86" y="184"/>
                  </a:lnTo>
                  <a:lnTo>
                    <a:pt x="88" y="184"/>
                  </a:lnTo>
                  <a:lnTo>
                    <a:pt x="88" y="182"/>
                  </a:lnTo>
                  <a:lnTo>
                    <a:pt x="88" y="184"/>
                  </a:lnTo>
                  <a:close/>
                  <a:moveTo>
                    <a:pt x="88" y="182"/>
                  </a:moveTo>
                  <a:lnTo>
                    <a:pt x="90" y="182"/>
                  </a:lnTo>
                  <a:lnTo>
                    <a:pt x="90" y="184"/>
                  </a:lnTo>
                  <a:lnTo>
                    <a:pt x="88" y="184"/>
                  </a:lnTo>
                  <a:lnTo>
                    <a:pt x="90" y="184"/>
                  </a:lnTo>
                  <a:lnTo>
                    <a:pt x="88" y="184"/>
                  </a:lnTo>
                  <a:lnTo>
                    <a:pt x="88" y="182"/>
                  </a:lnTo>
                  <a:close/>
                  <a:moveTo>
                    <a:pt x="90" y="182"/>
                  </a:moveTo>
                  <a:lnTo>
                    <a:pt x="88" y="182"/>
                  </a:lnTo>
                  <a:lnTo>
                    <a:pt x="90" y="182"/>
                  </a:lnTo>
                  <a:close/>
                  <a:moveTo>
                    <a:pt x="104" y="182"/>
                  </a:moveTo>
                  <a:lnTo>
                    <a:pt x="104" y="184"/>
                  </a:lnTo>
                  <a:lnTo>
                    <a:pt x="106" y="184"/>
                  </a:lnTo>
                  <a:lnTo>
                    <a:pt x="108" y="184"/>
                  </a:lnTo>
                  <a:lnTo>
                    <a:pt x="110" y="184"/>
                  </a:lnTo>
                  <a:lnTo>
                    <a:pt x="112" y="184"/>
                  </a:lnTo>
                  <a:lnTo>
                    <a:pt x="114" y="184"/>
                  </a:lnTo>
                  <a:lnTo>
                    <a:pt x="114" y="186"/>
                  </a:lnTo>
                  <a:lnTo>
                    <a:pt x="112" y="186"/>
                  </a:lnTo>
                  <a:lnTo>
                    <a:pt x="112" y="184"/>
                  </a:lnTo>
                  <a:lnTo>
                    <a:pt x="110" y="184"/>
                  </a:lnTo>
                  <a:lnTo>
                    <a:pt x="110" y="186"/>
                  </a:lnTo>
                  <a:lnTo>
                    <a:pt x="108" y="186"/>
                  </a:lnTo>
                  <a:lnTo>
                    <a:pt x="108" y="184"/>
                  </a:lnTo>
                  <a:lnTo>
                    <a:pt x="106" y="184"/>
                  </a:lnTo>
                  <a:lnTo>
                    <a:pt x="106" y="186"/>
                  </a:lnTo>
                  <a:lnTo>
                    <a:pt x="106" y="184"/>
                  </a:lnTo>
                  <a:lnTo>
                    <a:pt x="106" y="186"/>
                  </a:lnTo>
                  <a:lnTo>
                    <a:pt x="104" y="186"/>
                  </a:lnTo>
                  <a:lnTo>
                    <a:pt x="102" y="186"/>
                  </a:lnTo>
                  <a:lnTo>
                    <a:pt x="102" y="188"/>
                  </a:lnTo>
                  <a:lnTo>
                    <a:pt x="102" y="186"/>
                  </a:lnTo>
                  <a:lnTo>
                    <a:pt x="102" y="188"/>
                  </a:lnTo>
                  <a:lnTo>
                    <a:pt x="102" y="186"/>
                  </a:lnTo>
                  <a:lnTo>
                    <a:pt x="102" y="188"/>
                  </a:lnTo>
                  <a:lnTo>
                    <a:pt x="102" y="186"/>
                  </a:lnTo>
                  <a:lnTo>
                    <a:pt x="100" y="186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4"/>
                  </a:lnTo>
                  <a:lnTo>
                    <a:pt x="102" y="184"/>
                  </a:lnTo>
                  <a:lnTo>
                    <a:pt x="100" y="184"/>
                  </a:lnTo>
                  <a:lnTo>
                    <a:pt x="102" y="184"/>
                  </a:lnTo>
                  <a:lnTo>
                    <a:pt x="102" y="182"/>
                  </a:lnTo>
                  <a:lnTo>
                    <a:pt x="102" y="184"/>
                  </a:lnTo>
                  <a:lnTo>
                    <a:pt x="102" y="182"/>
                  </a:lnTo>
                  <a:lnTo>
                    <a:pt x="104" y="182"/>
                  </a:lnTo>
                  <a:lnTo>
                    <a:pt x="104" y="184"/>
                  </a:lnTo>
                  <a:lnTo>
                    <a:pt x="104" y="182"/>
                  </a:lnTo>
                  <a:lnTo>
                    <a:pt x="104" y="180"/>
                  </a:lnTo>
                  <a:lnTo>
                    <a:pt x="102" y="180"/>
                  </a:lnTo>
                  <a:lnTo>
                    <a:pt x="104" y="180"/>
                  </a:lnTo>
                  <a:lnTo>
                    <a:pt x="104" y="182"/>
                  </a:lnTo>
                  <a:close/>
                  <a:moveTo>
                    <a:pt x="227" y="178"/>
                  </a:moveTo>
                  <a:lnTo>
                    <a:pt x="225" y="178"/>
                  </a:lnTo>
                  <a:lnTo>
                    <a:pt x="223" y="178"/>
                  </a:lnTo>
                  <a:lnTo>
                    <a:pt x="225" y="178"/>
                  </a:lnTo>
                  <a:lnTo>
                    <a:pt x="227" y="178"/>
                  </a:lnTo>
                  <a:lnTo>
                    <a:pt x="225" y="178"/>
                  </a:lnTo>
                  <a:lnTo>
                    <a:pt x="227" y="178"/>
                  </a:lnTo>
                  <a:close/>
                  <a:moveTo>
                    <a:pt x="98" y="180"/>
                  </a:moveTo>
                  <a:lnTo>
                    <a:pt x="98" y="180"/>
                  </a:lnTo>
                  <a:lnTo>
                    <a:pt x="98" y="180"/>
                  </a:lnTo>
                  <a:close/>
                  <a:moveTo>
                    <a:pt x="229" y="176"/>
                  </a:moveTo>
                  <a:lnTo>
                    <a:pt x="229" y="178"/>
                  </a:lnTo>
                  <a:lnTo>
                    <a:pt x="229" y="176"/>
                  </a:lnTo>
                  <a:close/>
                  <a:moveTo>
                    <a:pt x="102" y="180"/>
                  </a:moveTo>
                  <a:lnTo>
                    <a:pt x="104" y="180"/>
                  </a:lnTo>
                  <a:lnTo>
                    <a:pt x="102" y="180"/>
                  </a:lnTo>
                  <a:close/>
                  <a:moveTo>
                    <a:pt x="102" y="180"/>
                  </a:moveTo>
                  <a:lnTo>
                    <a:pt x="104" y="180"/>
                  </a:lnTo>
                  <a:lnTo>
                    <a:pt x="102" y="180"/>
                  </a:lnTo>
                  <a:lnTo>
                    <a:pt x="100" y="180"/>
                  </a:lnTo>
                  <a:lnTo>
                    <a:pt x="98" y="180"/>
                  </a:lnTo>
                  <a:lnTo>
                    <a:pt x="100" y="180"/>
                  </a:lnTo>
                  <a:lnTo>
                    <a:pt x="98" y="180"/>
                  </a:lnTo>
                  <a:lnTo>
                    <a:pt x="98" y="180"/>
                  </a:lnTo>
                  <a:lnTo>
                    <a:pt x="98" y="180"/>
                  </a:lnTo>
                  <a:lnTo>
                    <a:pt x="98" y="180"/>
                  </a:lnTo>
                  <a:lnTo>
                    <a:pt x="96" y="180"/>
                  </a:lnTo>
                  <a:lnTo>
                    <a:pt x="98" y="180"/>
                  </a:lnTo>
                  <a:lnTo>
                    <a:pt x="98" y="182"/>
                  </a:lnTo>
                  <a:lnTo>
                    <a:pt x="96" y="182"/>
                  </a:lnTo>
                  <a:lnTo>
                    <a:pt x="94" y="182"/>
                  </a:lnTo>
                  <a:lnTo>
                    <a:pt x="94" y="184"/>
                  </a:lnTo>
                  <a:lnTo>
                    <a:pt x="92" y="184"/>
                  </a:lnTo>
                  <a:lnTo>
                    <a:pt x="90" y="184"/>
                  </a:lnTo>
                  <a:lnTo>
                    <a:pt x="90" y="186"/>
                  </a:lnTo>
                  <a:lnTo>
                    <a:pt x="90" y="184"/>
                  </a:lnTo>
                  <a:lnTo>
                    <a:pt x="90" y="182"/>
                  </a:lnTo>
                  <a:lnTo>
                    <a:pt x="92" y="182"/>
                  </a:lnTo>
                  <a:lnTo>
                    <a:pt x="94" y="182"/>
                  </a:lnTo>
                  <a:lnTo>
                    <a:pt x="94" y="180"/>
                  </a:lnTo>
                  <a:lnTo>
                    <a:pt x="96" y="180"/>
                  </a:lnTo>
                  <a:lnTo>
                    <a:pt x="98" y="180"/>
                  </a:lnTo>
                  <a:lnTo>
                    <a:pt x="98" y="180"/>
                  </a:lnTo>
                  <a:lnTo>
                    <a:pt x="100" y="180"/>
                  </a:lnTo>
                  <a:lnTo>
                    <a:pt x="102" y="180"/>
                  </a:lnTo>
                  <a:close/>
                  <a:moveTo>
                    <a:pt x="227" y="176"/>
                  </a:moveTo>
                  <a:lnTo>
                    <a:pt x="229" y="176"/>
                  </a:lnTo>
                  <a:lnTo>
                    <a:pt x="229" y="178"/>
                  </a:lnTo>
                  <a:lnTo>
                    <a:pt x="227" y="178"/>
                  </a:lnTo>
                  <a:lnTo>
                    <a:pt x="227" y="176"/>
                  </a:lnTo>
                  <a:close/>
                  <a:moveTo>
                    <a:pt x="231" y="176"/>
                  </a:moveTo>
                  <a:lnTo>
                    <a:pt x="229" y="176"/>
                  </a:lnTo>
                  <a:lnTo>
                    <a:pt x="231" y="176"/>
                  </a:lnTo>
                  <a:close/>
                  <a:moveTo>
                    <a:pt x="227" y="176"/>
                  </a:moveTo>
                  <a:lnTo>
                    <a:pt x="229" y="176"/>
                  </a:lnTo>
                  <a:lnTo>
                    <a:pt x="227" y="176"/>
                  </a:lnTo>
                  <a:close/>
                  <a:moveTo>
                    <a:pt x="229" y="174"/>
                  </a:moveTo>
                  <a:lnTo>
                    <a:pt x="231" y="174"/>
                  </a:lnTo>
                  <a:lnTo>
                    <a:pt x="229" y="174"/>
                  </a:lnTo>
                  <a:close/>
                  <a:moveTo>
                    <a:pt x="231" y="174"/>
                  </a:moveTo>
                  <a:lnTo>
                    <a:pt x="229" y="174"/>
                  </a:lnTo>
                  <a:lnTo>
                    <a:pt x="231" y="174"/>
                  </a:lnTo>
                  <a:lnTo>
                    <a:pt x="229" y="174"/>
                  </a:lnTo>
                  <a:lnTo>
                    <a:pt x="231" y="174"/>
                  </a:lnTo>
                  <a:close/>
                  <a:moveTo>
                    <a:pt x="233" y="174"/>
                  </a:moveTo>
                  <a:lnTo>
                    <a:pt x="231" y="174"/>
                  </a:lnTo>
                  <a:lnTo>
                    <a:pt x="231" y="176"/>
                  </a:lnTo>
                  <a:lnTo>
                    <a:pt x="231" y="174"/>
                  </a:lnTo>
                  <a:lnTo>
                    <a:pt x="233" y="174"/>
                  </a:lnTo>
                  <a:close/>
                  <a:moveTo>
                    <a:pt x="229" y="174"/>
                  </a:moveTo>
                  <a:lnTo>
                    <a:pt x="227" y="174"/>
                  </a:lnTo>
                  <a:lnTo>
                    <a:pt x="229" y="174"/>
                  </a:lnTo>
                  <a:close/>
                  <a:moveTo>
                    <a:pt x="227" y="172"/>
                  </a:moveTo>
                  <a:lnTo>
                    <a:pt x="227" y="174"/>
                  </a:lnTo>
                  <a:lnTo>
                    <a:pt x="227" y="172"/>
                  </a:lnTo>
                  <a:close/>
                  <a:moveTo>
                    <a:pt x="223" y="168"/>
                  </a:moveTo>
                  <a:lnTo>
                    <a:pt x="221" y="168"/>
                  </a:lnTo>
                  <a:lnTo>
                    <a:pt x="223" y="168"/>
                  </a:lnTo>
                  <a:close/>
                  <a:moveTo>
                    <a:pt x="225" y="164"/>
                  </a:moveTo>
                  <a:lnTo>
                    <a:pt x="225" y="166"/>
                  </a:lnTo>
                  <a:lnTo>
                    <a:pt x="225" y="164"/>
                  </a:lnTo>
                  <a:lnTo>
                    <a:pt x="223" y="164"/>
                  </a:lnTo>
                  <a:lnTo>
                    <a:pt x="225" y="164"/>
                  </a:lnTo>
                  <a:close/>
                  <a:moveTo>
                    <a:pt x="201" y="128"/>
                  </a:moveTo>
                  <a:lnTo>
                    <a:pt x="201" y="126"/>
                  </a:lnTo>
                  <a:lnTo>
                    <a:pt x="201" y="128"/>
                  </a:lnTo>
                  <a:close/>
                  <a:moveTo>
                    <a:pt x="14" y="0"/>
                  </a:move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4" y="4"/>
                  </a:lnTo>
                  <a:lnTo>
                    <a:pt x="132" y="6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36" y="8"/>
                  </a:lnTo>
                  <a:lnTo>
                    <a:pt x="136" y="6"/>
                  </a:lnTo>
                  <a:lnTo>
                    <a:pt x="136" y="4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38" y="4"/>
                  </a:lnTo>
                  <a:lnTo>
                    <a:pt x="140" y="4"/>
                  </a:lnTo>
                  <a:lnTo>
                    <a:pt x="140" y="6"/>
                  </a:lnTo>
                  <a:lnTo>
                    <a:pt x="140" y="8"/>
                  </a:lnTo>
                  <a:lnTo>
                    <a:pt x="138" y="8"/>
                  </a:lnTo>
                  <a:lnTo>
                    <a:pt x="138" y="10"/>
                  </a:lnTo>
                  <a:lnTo>
                    <a:pt x="136" y="10"/>
                  </a:lnTo>
                  <a:lnTo>
                    <a:pt x="136" y="12"/>
                  </a:lnTo>
                  <a:lnTo>
                    <a:pt x="136" y="14"/>
                  </a:lnTo>
                  <a:lnTo>
                    <a:pt x="136" y="16"/>
                  </a:lnTo>
                  <a:lnTo>
                    <a:pt x="138" y="16"/>
                  </a:lnTo>
                  <a:lnTo>
                    <a:pt x="140" y="18"/>
                  </a:lnTo>
                  <a:lnTo>
                    <a:pt x="140" y="20"/>
                  </a:lnTo>
                  <a:lnTo>
                    <a:pt x="138" y="20"/>
                  </a:lnTo>
                  <a:lnTo>
                    <a:pt x="138" y="22"/>
                  </a:lnTo>
                  <a:lnTo>
                    <a:pt x="136" y="22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8" y="26"/>
                  </a:lnTo>
                  <a:lnTo>
                    <a:pt x="138" y="24"/>
                  </a:lnTo>
                  <a:lnTo>
                    <a:pt x="140" y="24"/>
                  </a:lnTo>
                  <a:lnTo>
                    <a:pt x="142" y="24"/>
                  </a:lnTo>
                  <a:lnTo>
                    <a:pt x="142" y="22"/>
                  </a:lnTo>
                  <a:lnTo>
                    <a:pt x="144" y="24"/>
                  </a:lnTo>
                  <a:lnTo>
                    <a:pt x="142" y="24"/>
                  </a:lnTo>
                  <a:lnTo>
                    <a:pt x="142" y="26"/>
                  </a:lnTo>
                  <a:lnTo>
                    <a:pt x="140" y="26"/>
                  </a:lnTo>
                  <a:lnTo>
                    <a:pt x="140" y="28"/>
                  </a:lnTo>
                  <a:lnTo>
                    <a:pt x="142" y="28"/>
                  </a:lnTo>
                  <a:lnTo>
                    <a:pt x="142" y="30"/>
                  </a:lnTo>
                  <a:lnTo>
                    <a:pt x="144" y="30"/>
                  </a:lnTo>
                  <a:lnTo>
                    <a:pt x="144" y="32"/>
                  </a:lnTo>
                  <a:lnTo>
                    <a:pt x="142" y="32"/>
                  </a:lnTo>
                  <a:lnTo>
                    <a:pt x="142" y="30"/>
                  </a:lnTo>
                  <a:lnTo>
                    <a:pt x="140" y="30"/>
                  </a:lnTo>
                  <a:lnTo>
                    <a:pt x="140" y="28"/>
                  </a:lnTo>
                  <a:lnTo>
                    <a:pt x="138" y="28"/>
                  </a:lnTo>
                  <a:lnTo>
                    <a:pt x="138" y="30"/>
                  </a:lnTo>
                  <a:lnTo>
                    <a:pt x="138" y="32"/>
                  </a:lnTo>
                  <a:lnTo>
                    <a:pt x="140" y="34"/>
                  </a:lnTo>
                  <a:lnTo>
                    <a:pt x="142" y="34"/>
                  </a:lnTo>
                  <a:lnTo>
                    <a:pt x="144" y="34"/>
                  </a:lnTo>
                  <a:lnTo>
                    <a:pt x="146" y="34"/>
                  </a:lnTo>
                  <a:lnTo>
                    <a:pt x="146" y="36"/>
                  </a:lnTo>
                  <a:lnTo>
                    <a:pt x="144" y="36"/>
                  </a:lnTo>
                  <a:lnTo>
                    <a:pt x="144" y="38"/>
                  </a:lnTo>
                  <a:lnTo>
                    <a:pt x="144" y="40"/>
                  </a:lnTo>
                  <a:lnTo>
                    <a:pt x="146" y="40"/>
                  </a:lnTo>
                  <a:lnTo>
                    <a:pt x="146" y="40"/>
                  </a:lnTo>
                  <a:lnTo>
                    <a:pt x="146" y="38"/>
                  </a:lnTo>
                  <a:lnTo>
                    <a:pt x="148" y="38"/>
                  </a:lnTo>
                  <a:lnTo>
                    <a:pt x="146" y="40"/>
                  </a:lnTo>
                  <a:lnTo>
                    <a:pt x="146" y="42"/>
                  </a:lnTo>
                  <a:lnTo>
                    <a:pt x="146" y="42"/>
                  </a:lnTo>
                  <a:lnTo>
                    <a:pt x="144" y="42"/>
                  </a:lnTo>
                  <a:lnTo>
                    <a:pt x="144" y="44"/>
                  </a:lnTo>
                  <a:lnTo>
                    <a:pt x="146" y="44"/>
                  </a:lnTo>
                  <a:lnTo>
                    <a:pt x="144" y="44"/>
                  </a:lnTo>
                  <a:lnTo>
                    <a:pt x="144" y="46"/>
                  </a:lnTo>
                  <a:lnTo>
                    <a:pt x="144" y="48"/>
                  </a:lnTo>
                  <a:lnTo>
                    <a:pt x="144" y="46"/>
                  </a:lnTo>
                  <a:lnTo>
                    <a:pt x="142" y="46"/>
                  </a:lnTo>
                  <a:lnTo>
                    <a:pt x="140" y="46"/>
                  </a:lnTo>
                  <a:lnTo>
                    <a:pt x="138" y="46"/>
                  </a:lnTo>
                  <a:lnTo>
                    <a:pt x="138" y="48"/>
                  </a:lnTo>
                  <a:lnTo>
                    <a:pt x="136" y="48"/>
                  </a:lnTo>
                  <a:lnTo>
                    <a:pt x="136" y="48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0" y="50"/>
                  </a:lnTo>
                  <a:lnTo>
                    <a:pt x="142" y="50"/>
                  </a:lnTo>
                  <a:lnTo>
                    <a:pt x="142" y="48"/>
                  </a:lnTo>
                  <a:lnTo>
                    <a:pt x="140" y="48"/>
                  </a:lnTo>
                  <a:lnTo>
                    <a:pt x="140" y="48"/>
                  </a:lnTo>
                  <a:lnTo>
                    <a:pt x="142" y="48"/>
                  </a:lnTo>
                  <a:lnTo>
                    <a:pt x="144" y="48"/>
                  </a:lnTo>
                  <a:lnTo>
                    <a:pt x="144" y="50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0" y="52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38" y="52"/>
                  </a:lnTo>
                  <a:lnTo>
                    <a:pt x="136" y="52"/>
                  </a:lnTo>
                  <a:lnTo>
                    <a:pt x="136" y="54"/>
                  </a:lnTo>
                  <a:lnTo>
                    <a:pt x="138" y="54"/>
                  </a:lnTo>
                  <a:lnTo>
                    <a:pt x="138" y="56"/>
                  </a:lnTo>
                  <a:lnTo>
                    <a:pt x="140" y="56"/>
                  </a:lnTo>
                  <a:lnTo>
                    <a:pt x="140" y="58"/>
                  </a:lnTo>
                  <a:lnTo>
                    <a:pt x="138" y="58"/>
                  </a:lnTo>
                  <a:lnTo>
                    <a:pt x="136" y="58"/>
                  </a:lnTo>
                  <a:lnTo>
                    <a:pt x="134" y="60"/>
                  </a:lnTo>
                  <a:lnTo>
                    <a:pt x="134" y="62"/>
                  </a:lnTo>
                  <a:lnTo>
                    <a:pt x="134" y="64"/>
                  </a:lnTo>
                  <a:lnTo>
                    <a:pt x="132" y="64"/>
                  </a:lnTo>
                  <a:lnTo>
                    <a:pt x="130" y="66"/>
                  </a:lnTo>
                  <a:lnTo>
                    <a:pt x="132" y="66"/>
                  </a:lnTo>
                  <a:lnTo>
                    <a:pt x="132" y="68"/>
                  </a:lnTo>
                  <a:lnTo>
                    <a:pt x="130" y="68"/>
                  </a:lnTo>
                  <a:lnTo>
                    <a:pt x="130" y="66"/>
                  </a:lnTo>
                  <a:lnTo>
                    <a:pt x="128" y="66"/>
                  </a:lnTo>
                  <a:lnTo>
                    <a:pt x="126" y="66"/>
                  </a:lnTo>
                  <a:lnTo>
                    <a:pt x="126" y="68"/>
                  </a:lnTo>
                  <a:lnTo>
                    <a:pt x="126" y="70"/>
                  </a:lnTo>
                  <a:lnTo>
                    <a:pt x="126" y="72"/>
                  </a:lnTo>
                  <a:lnTo>
                    <a:pt x="128" y="72"/>
                  </a:lnTo>
                  <a:lnTo>
                    <a:pt x="128" y="70"/>
                  </a:lnTo>
                  <a:lnTo>
                    <a:pt x="130" y="70"/>
                  </a:lnTo>
                  <a:lnTo>
                    <a:pt x="132" y="72"/>
                  </a:lnTo>
                  <a:lnTo>
                    <a:pt x="130" y="72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6" y="74"/>
                  </a:lnTo>
                  <a:lnTo>
                    <a:pt x="124" y="74"/>
                  </a:lnTo>
                  <a:lnTo>
                    <a:pt x="124" y="76"/>
                  </a:lnTo>
                  <a:lnTo>
                    <a:pt x="124" y="78"/>
                  </a:lnTo>
                  <a:lnTo>
                    <a:pt x="124" y="80"/>
                  </a:lnTo>
                  <a:lnTo>
                    <a:pt x="122" y="80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18" y="78"/>
                  </a:lnTo>
                  <a:lnTo>
                    <a:pt x="118" y="80"/>
                  </a:lnTo>
                  <a:lnTo>
                    <a:pt x="120" y="80"/>
                  </a:lnTo>
                  <a:lnTo>
                    <a:pt x="120" y="82"/>
                  </a:lnTo>
                  <a:lnTo>
                    <a:pt x="122" y="82"/>
                  </a:lnTo>
                  <a:lnTo>
                    <a:pt x="122" y="80"/>
                  </a:lnTo>
                  <a:lnTo>
                    <a:pt x="124" y="80"/>
                  </a:lnTo>
                  <a:lnTo>
                    <a:pt x="124" y="82"/>
                  </a:lnTo>
                  <a:lnTo>
                    <a:pt x="124" y="84"/>
                  </a:lnTo>
                  <a:lnTo>
                    <a:pt x="122" y="84"/>
                  </a:lnTo>
                  <a:lnTo>
                    <a:pt x="120" y="84"/>
                  </a:lnTo>
                  <a:lnTo>
                    <a:pt x="118" y="84"/>
                  </a:lnTo>
                  <a:lnTo>
                    <a:pt x="118" y="86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20" y="90"/>
                  </a:lnTo>
                  <a:lnTo>
                    <a:pt x="120" y="92"/>
                  </a:lnTo>
                  <a:lnTo>
                    <a:pt x="122" y="92"/>
                  </a:lnTo>
                  <a:lnTo>
                    <a:pt x="122" y="94"/>
                  </a:lnTo>
                  <a:lnTo>
                    <a:pt x="120" y="94"/>
                  </a:lnTo>
                  <a:lnTo>
                    <a:pt x="118" y="94"/>
                  </a:lnTo>
                  <a:lnTo>
                    <a:pt x="118" y="92"/>
                  </a:lnTo>
                  <a:lnTo>
                    <a:pt x="118" y="90"/>
                  </a:lnTo>
                  <a:lnTo>
                    <a:pt x="116" y="90"/>
                  </a:lnTo>
                  <a:lnTo>
                    <a:pt x="116" y="92"/>
                  </a:lnTo>
                  <a:lnTo>
                    <a:pt x="116" y="94"/>
                  </a:lnTo>
                  <a:lnTo>
                    <a:pt x="118" y="94"/>
                  </a:lnTo>
                  <a:lnTo>
                    <a:pt x="116" y="94"/>
                  </a:lnTo>
                  <a:lnTo>
                    <a:pt x="116" y="96"/>
                  </a:lnTo>
                  <a:lnTo>
                    <a:pt x="118" y="96"/>
                  </a:lnTo>
                  <a:lnTo>
                    <a:pt x="118" y="96"/>
                  </a:lnTo>
                  <a:lnTo>
                    <a:pt x="118" y="98"/>
                  </a:lnTo>
                  <a:lnTo>
                    <a:pt x="116" y="98"/>
                  </a:lnTo>
                  <a:lnTo>
                    <a:pt x="114" y="98"/>
                  </a:lnTo>
                  <a:lnTo>
                    <a:pt x="112" y="98"/>
                  </a:lnTo>
                  <a:lnTo>
                    <a:pt x="112" y="100"/>
                  </a:lnTo>
                  <a:lnTo>
                    <a:pt x="114" y="100"/>
                  </a:lnTo>
                  <a:lnTo>
                    <a:pt x="114" y="102"/>
                  </a:lnTo>
                  <a:lnTo>
                    <a:pt x="114" y="104"/>
                  </a:lnTo>
                  <a:lnTo>
                    <a:pt x="114" y="106"/>
                  </a:lnTo>
                  <a:lnTo>
                    <a:pt x="114" y="108"/>
                  </a:lnTo>
                  <a:lnTo>
                    <a:pt x="116" y="108"/>
                  </a:lnTo>
                  <a:lnTo>
                    <a:pt x="116" y="110"/>
                  </a:lnTo>
                  <a:lnTo>
                    <a:pt x="116" y="112"/>
                  </a:lnTo>
                  <a:lnTo>
                    <a:pt x="114" y="112"/>
                  </a:lnTo>
                  <a:lnTo>
                    <a:pt x="114" y="114"/>
                  </a:lnTo>
                  <a:lnTo>
                    <a:pt x="112" y="114"/>
                  </a:lnTo>
                  <a:lnTo>
                    <a:pt x="114" y="114"/>
                  </a:lnTo>
                  <a:lnTo>
                    <a:pt x="116" y="114"/>
                  </a:lnTo>
                  <a:lnTo>
                    <a:pt x="118" y="114"/>
                  </a:lnTo>
                  <a:lnTo>
                    <a:pt x="120" y="114"/>
                  </a:lnTo>
                  <a:lnTo>
                    <a:pt x="122" y="114"/>
                  </a:lnTo>
                  <a:lnTo>
                    <a:pt x="124" y="114"/>
                  </a:lnTo>
                  <a:lnTo>
                    <a:pt x="126" y="114"/>
                  </a:lnTo>
                  <a:lnTo>
                    <a:pt x="128" y="114"/>
                  </a:lnTo>
                  <a:lnTo>
                    <a:pt x="130" y="114"/>
                  </a:lnTo>
                  <a:lnTo>
                    <a:pt x="132" y="114"/>
                  </a:lnTo>
                  <a:lnTo>
                    <a:pt x="134" y="114"/>
                  </a:lnTo>
                  <a:lnTo>
                    <a:pt x="136" y="114"/>
                  </a:lnTo>
                  <a:lnTo>
                    <a:pt x="138" y="114"/>
                  </a:lnTo>
                  <a:lnTo>
                    <a:pt x="142" y="114"/>
                  </a:lnTo>
                  <a:lnTo>
                    <a:pt x="144" y="114"/>
                  </a:lnTo>
                  <a:lnTo>
                    <a:pt x="146" y="114"/>
                  </a:lnTo>
                  <a:lnTo>
                    <a:pt x="146" y="114"/>
                  </a:lnTo>
                  <a:lnTo>
                    <a:pt x="148" y="114"/>
                  </a:lnTo>
                  <a:lnTo>
                    <a:pt x="150" y="114"/>
                  </a:lnTo>
                  <a:lnTo>
                    <a:pt x="152" y="114"/>
                  </a:lnTo>
                  <a:lnTo>
                    <a:pt x="154" y="114"/>
                  </a:lnTo>
                  <a:lnTo>
                    <a:pt x="156" y="114"/>
                  </a:lnTo>
                  <a:lnTo>
                    <a:pt x="158" y="114"/>
                  </a:lnTo>
                  <a:lnTo>
                    <a:pt x="162" y="112"/>
                  </a:lnTo>
                  <a:lnTo>
                    <a:pt x="164" y="112"/>
                  </a:lnTo>
                  <a:lnTo>
                    <a:pt x="166" y="112"/>
                  </a:lnTo>
                  <a:lnTo>
                    <a:pt x="168" y="112"/>
                  </a:lnTo>
                  <a:lnTo>
                    <a:pt x="170" y="112"/>
                  </a:lnTo>
                  <a:lnTo>
                    <a:pt x="172" y="112"/>
                  </a:lnTo>
                  <a:lnTo>
                    <a:pt x="174" y="112"/>
                  </a:lnTo>
                  <a:lnTo>
                    <a:pt x="176" y="112"/>
                  </a:lnTo>
                  <a:lnTo>
                    <a:pt x="179" y="112"/>
                  </a:lnTo>
                  <a:lnTo>
                    <a:pt x="181" y="112"/>
                  </a:lnTo>
                  <a:lnTo>
                    <a:pt x="183" y="112"/>
                  </a:lnTo>
                  <a:lnTo>
                    <a:pt x="185" y="112"/>
                  </a:lnTo>
                  <a:lnTo>
                    <a:pt x="187" y="112"/>
                  </a:lnTo>
                  <a:lnTo>
                    <a:pt x="189" y="112"/>
                  </a:lnTo>
                  <a:lnTo>
                    <a:pt x="191" y="112"/>
                  </a:lnTo>
                  <a:lnTo>
                    <a:pt x="193" y="112"/>
                  </a:lnTo>
                  <a:lnTo>
                    <a:pt x="195" y="112"/>
                  </a:lnTo>
                  <a:lnTo>
                    <a:pt x="195" y="112"/>
                  </a:lnTo>
                  <a:lnTo>
                    <a:pt x="197" y="112"/>
                  </a:lnTo>
                  <a:lnTo>
                    <a:pt x="199" y="112"/>
                  </a:lnTo>
                  <a:lnTo>
                    <a:pt x="201" y="112"/>
                  </a:lnTo>
                  <a:lnTo>
                    <a:pt x="203" y="112"/>
                  </a:lnTo>
                  <a:lnTo>
                    <a:pt x="205" y="112"/>
                  </a:lnTo>
                  <a:lnTo>
                    <a:pt x="205" y="114"/>
                  </a:lnTo>
                  <a:lnTo>
                    <a:pt x="205" y="116"/>
                  </a:lnTo>
                  <a:lnTo>
                    <a:pt x="203" y="116"/>
                  </a:lnTo>
                  <a:lnTo>
                    <a:pt x="203" y="118"/>
                  </a:lnTo>
                  <a:lnTo>
                    <a:pt x="205" y="118"/>
                  </a:lnTo>
                  <a:lnTo>
                    <a:pt x="203" y="118"/>
                  </a:lnTo>
                  <a:lnTo>
                    <a:pt x="203" y="120"/>
                  </a:lnTo>
                  <a:lnTo>
                    <a:pt x="203" y="122"/>
                  </a:lnTo>
                  <a:lnTo>
                    <a:pt x="201" y="124"/>
                  </a:lnTo>
                  <a:lnTo>
                    <a:pt x="201" y="126"/>
                  </a:lnTo>
                  <a:lnTo>
                    <a:pt x="201" y="128"/>
                  </a:lnTo>
                  <a:lnTo>
                    <a:pt x="199" y="130"/>
                  </a:lnTo>
                  <a:lnTo>
                    <a:pt x="201" y="130"/>
                  </a:lnTo>
                  <a:lnTo>
                    <a:pt x="199" y="130"/>
                  </a:lnTo>
                  <a:lnTo>
                    <a:pt x="201" y="130"/>
                  </a:lnTo>
                  <a:lnTo>
                    <a:pt x="199" y="132"/>
                  </a:lnTo>
                  <a:lnTo>
                    <a:pt x="201" y="132"/>
                  </a:lnTo>
                  <a:lnTo>
                    <a:pt x="201" y="130"/>
                  </a:lnTo>
                  <a:lnTo>
                    <a:pt x="201" y="132"/>
                  </a:lnTo>
                  <a:lnTo>
                    <a:pt x="199" y="132"/>
                  </a:lnTo>
                  <a:lnTo>
                    <a:pt x="201" y="132"/>
                  </a:lnTo>
                  <a:lnTo>
                    <a:pt x="201" y="134"/>
                  </a:lnTo>
                  <a:lnTo>
                    <a:pt x="201" y="136"/>
                  </a:lnTo>
                  <a:lnTo>
                    <a:pt x="203" y="136"/>
                  </a:lnTo>
                  <a:lnTo>
                    <a:pt x="201" y="136"/>
                  </a:lnTo>
                  <a:lnTo>
                    <a:pt x="203" y="136"/>
                  </a:lnTo>
                  <a:lnTo>
                    <a:pt x="203" y="138"/>
                  </a:lnTo>
                  <a:lnTo>
                    <a:pt x="203" y="136"/>
                  </a:lnTo>
                  <a:lnTo>
                    <a:pt x="203" y="138"/>
                  </a:lnTo>
                  <a:lnTo>
                    <a:pt x="203" y="140"/>
                  </a:lnTo>
                  <a:lnTo>
                    <a:pt x="205" y="140"/>
                  </a:lnTo>
                  <a:lnTo>
                    <a:pt x="205" y="142"/>
                  </a:lnTo>
                  <a:lnTo>
                    <a:pt x="207" y="142"/>
                  </a:lnTo>
                  <a:lnTo>
                    <a:pt x="209" y="144"/>
                  </a:lnTo>
                  <a:lnTo>
                    <a:pt x="209" y="144"/>
                  </a:lnTo>
                  <a:lnTo>
                    <a:pt x="209" y="146"/>
                  </a:lnTo>
                  <a:lnTo>
                    <a:pt x="211" y="146"/>
                  </a:lnTo>
                  <a:lnTo>
                    <a:pt x="211" y="148"/>
                  </a:lnTo>
                  <a:lnTo>
                    <a:pt x="211" y="150"/>
                  </a:lnTo>
                  <a:lnTo>
                    <a:pt x="211" y="152"/>
                  </a:lnTo>
                  <a:lnTo>
                    <a:pt x="211" y="154"/>
                  </a:lnTo>
                  <a:lnTo>
                    <a:pt x="213" y="154"/>
                  </a:lnTo>
                  <a:lnTo>
                    <a:pt x="213" y="156"/>
                  </a:lnTo>
                  <a:lnTo>
                    <a:pt x="215" y="156"/>
                  </a:lnTo>
                  <a:lnTo>
                    <a:pt x="215" y="158"/>
                  </a:lnTo>
                  <a:lnTo>
                    <a:pt x="215" y="156"/>
                  </a:lnTo>
                  <a:lnTo>
                    <a:pt x="217" y="156"/>
                  </a:lnTo>
                  <a:lnTo>
                    <a:pt x="217" y="158"/>
                  </a:lnTo>
                  <a:lnTo>
                    <a:pt x="215" y="158"/>
                  </a:lnTo>
                  <a:lnTo>
                    <a:pt x="215" y="160"/>
                  </a:lnTo>
                  <a:lnTo>
                    <a:pt x="213" y="160"/>
                  </a:lnTo>
                  <a:lnTo>
                    <a:pt x="213" y="158"/>
                  </a:lnTo>
                  <a:lnTo>
                    <a:pt x="215" y="158"/>
                  </a:lnTo>
                  <a:lnTo>
                    <a:pt x="213" y="158"/>
                  </a:lnTo>
                  <a:lnTo>
                    <a:pt x="211" y="158"/>
                  </a:lnTo>
                  <a:lnTo>
                    <a:pt x="209" y="158"/>
                  </a:lnTo>
                  <a:lnTo>
                    <a:pt x="207" y="158"/>
                  </a:lnTo>
                  <a:lnTo>
                    <a:pt x="205" y="158"/>
                  </a:lnTo>
                  <a:lnTo>
                    <a:pt x="205" y="156"/>
                  </a:lnTo>
                  <a:lnTo>
                    <a:pt x="203" y="156"/>
                  </a:lnTo>
                  <a:lnTo>
                    <a:pt x="201" y="156"/>
                  </a:lnTo>
                  <a:lnTo>
                    <a:pt x="201" y="154"/>
                  </a:lnTo>
                  <a:lnTo>
                    <a:pt x="199" y="154"/>
                  </a:lnTo>
                  <a:lnTo>
                    <a:pt x="197" y="154"/>
                  </a:lnTo>
                  <a:lnTo>
                    <a:pt x="195" y="154"/>
                  </a:lnTo>
                  <a:lnTo>
                    <a:pt x="195" y="154"/>
                  </a:lnTo>
                  <a:lnTo>
                    <a:pt x="195" y="152"/>
                  </a:lnTo>
                  <a:lnTo>
                    <a:pt x="195" y="150"/>
                  </a:lnTo>
                  <a:lnTo>
                    <a:pt x="193" y="150"/>
                  </a:lnTo>
                  <a:lnTo>
                    <a:pt x="193" y="148"/>
                  </a:lnTo>
                  <a:lnTo>
                    <a:pt x="191" y="148"/>
                  </a:lnTo>
                  <a:lnTo>
                    <a:pt x="189" y="148"/>
                  </a:lnTo>
                  <a:lnTo>
                    <a:pt x="187" y="148"/>
                  </a:lnTo>
                  <a:lnTo>
                    <a:pt x="187" y="146"/>
                  </a:lnTo>
                  <a:lnTo>
                    <a:pt x="185" y="146"/>
                  </a:lnTo>
                  <a:lnTo>
                    <a:pt x="183" y="146"/>
                  </a:lnTo>
                  <a:lnTo>
                    <a:pt x="183" y="148"/>
                  </a:lnTo>
                  <a:lnTo>
                    <a:pt x="181" y="148"/>
                  </a:lnTo>
                  <a:lnTo>
                    <a:pt x="181" y="150"/>
                  </a:lnTo>
                  <a:lnTo>
                    <a:pt x="179" y="152"/>
                  </a:lnTo>
                  <a:lnTo>
                    <a:pt x="179" y="154"/>
                  </a:lnTo>
                  <a:lnTo>
                    <a:pt x="176" y="154"/>
                  </a:lnTo>
                  <a:lnTo>
                    <a:pt x="176" y="156"/>
                  </a:lnTo>
                  <a:lnTo>
                    <a:pt x="174" y="156"/>
                  </a:lnTo>
                  <a:lnTo>
                    <a:pt x="174" y="158"/>
                  </a:lnTo>
                  <a:lnTo>
                    <a:pt x="172" y="158"/>
                  </a:lnTo>
                  <a:lnTo>
                    <a:pt x="172" y="160"/>
                  </a:lnTo>
                  <a:lnTo>
                    <a:pt x="172" y="162"/>
                  </a:lnTo>
                  <a:lnTo>
                    <a:pt x="172" y="164"/>
                  </a:lnTo>
                  <a:lnTo>
                    <a:pt x="174" y="164"/>
                  </a:lnTo>
                  <a:lnTo>
                    <a:pt x="174" y="166"/>
                  </a:lnTo>
                  <a:lnTo>
                    <a:pt x="176" y="166"/>
                  </a:lnTo>
                  <a:lnTo>
                    <a:pt x="179" y="166"/>
                  </a:lnTo>
                  <a:lnTo>
                    <a:pt x="181" y="166"/>
                  </a:lnTo>
                  <a:lnTo>
                    <a:pt x="183" y="166"/>
                  </a:lnTo>
                  <a:lnTo>
                    <a:pt x="185" y="166"/>
                  </a:lnTo>
                  <a:lnTo>
                    <a:pt x="185" y="168"/>
                  </a:lnTo>
                  <a:lnTo>
                    <a:pt x="187" y="168"/>
                  </a:lnTo>
                  <a:lnTo>
                    <a:pt x="189" y="168"/>
                  </a:lnTo>
                  <a:lnTo>
                    <a:pt x="191" y="168"/>
                  </a:lnTo>
                  <a:lnTo>
                    <a:pt x="191" y="166"/>
                  </a:lnTo>
                  <a:lnTo>
                    <a:pt x="191" y="168"/>
                  </a:lnTo>
                  <a:lnTo>
                    <a:pt x="191" y="166"/>
                  </a:lnTo>
                  <a:lnTo>
                    <a:pt x="193" y="166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5" y="164"/>
                  </a:lnTo>
                  <a:lnTo>
                    <a:pt x="197" y="164"/>
                  </a:lnTo>
                  <a:lnTo>
                    <a:pt x="197" y="162"/>
                  </a:lnTo>
                  <a:lnTo>
                    <a:pt x="199" y="162"/>
                  </a:lnTo>
                  <a:lnTo>
                    <a:pt x="199" y="160"/>
                  </a:lnTo>
                  <a:lnTo>
                    <a:pt x="201" y="160"/>
                  </a:lnTo>
                  <a:lnTo>
                    <a:pt x="201" y="162"/>
                  </a:lnTo>
                  <a:lnTo>
                    <a:pt x="203" y="162"/>
                  </a:lnTo>
                  <a:lnTo>
                    <a:pt x="205" y="162"/>
                  </a:lnTo>
                  <a:lnTo>
                    <a:pt x="205" y="160"/>
                  </a:lnTo>
                  <a:lnTo>
                    <a:pt x="207" y="160"/>
                  </a:lnTo>
                  <a:lnTo>
                    <a:pt x="207" y="158"/>
                  </a:lnTo>
                  <a:lnTo>
                    <a:pt x="205" y="158"/>
                  </a:lnTo>
                  <a:lnTo>
                    <a:pt x="207" y="158"/>
                  </a:lnTo>
                  <a:lnTo>
                    <a:pt x="207" y="160"/>
                  </a:lnTo>
                  <a:lnTo>
                    <a:pt x="207" y="158"/>
                  </a:lnTo>
                  <a:lnTo>
                    <a:pt x="207" y="160"/>
                  </a:lnTo>
                  <a:lnTo>
                    <a:pt x="207" y="158"/>
                  </a:lnTo>
                  <a:lnTo>
                    <a:pt x="209" y="158"/>
                  </a:lnTo>
                  <a:lnTo>
                    <a:pt x="211" y="158"/>
                  </a:lnTo>
                  <a:lnTo>
                    <a:pt x="211" y="160"/>
                  </a:lnTo>
                  <a:lnTo>
                    <a:pt x="211" y="158"/>
                  </a:lnTo>
                  <a:lnTo>
                    <a:pt x="211" y="160"/>
                  </a:lnTo>
                  <a:lnTo>
                    <a:pt x="211" y="158"/>
                  </a:lnTo>
                  <a:lnTo>
                    <a:pt x="211" y="160"/>
                  </a:lnTo>
                  <a:lnTo>
                    <a:pt x="211" y="158"/>
                  </a:lnTo>
                  <a:lnTo>
                    <a:pt x="211" y="160"/>
                  </a:lnTo>
                  <a:lnTo>
                    <a:pt x="213" y="160"/>
                  </a:lnTo>
                  <a:lnTo>
                    <a:pt x="211" y="160"/>
                  </a:lnTo>
                  <a:lnTo>
                    <a:pt x="211" y="162"/>
                  </a:lnTo>
                  <a:lnTo>
                    <a:pt x="209" y="162"/>
                  </a:lnTo>
                  <a:lnTo>
                    <a:pt x="209" y="164"/>
                  </a:lnTo>
                  <a:lnTo>
                    <a:pt x="207" y="164"/>
                  </a:lnTo>
                  <a:lnTo>
                    <a:pt x="207" y="166"/>
                  </a:lnTo>
                  <a:lnTo>
                    <a:pt x="205" y="166"/>
                  </a:lnTo>
                  <a:lnTo>
                    <a:pt x="203" y="166"/>
                  </a:lnTo>
                  <a:lnTo>
                    <a:pt x="201" y="166"/>
                  </a:lnTo>
                  <a:lnTo>
                    <a:pt x="201" y="168"/>
                  </a:lnTo>
                  <a:lnTo>
                    <a:pt x="201" y="170"/>
                  </a:lnTo>
                  <a:lnTo>
                    <a:pt x="201" y="172"/>
                  </a:lnTo>
                  <a:lnTo>
                    <a:pt x="203" y="172"/>
                  </a:lnTo>
                  <a:lnTo>
                    <a:pt x="205" y="172"/>
                  </a:lnTo>
                  <a:lnTo>
                    <a:pt x="207" y="172"/>
                  </a:lnTo>
                  <a:lnTo>
                    <a:pt x="207" y="170"/>
                  </a:lnTo>
                  <a:lnTo>
                    <a:pt x="209" y="172"/>
                  </a:lnTo>
                  <a:lnTo>
                    <a:pt x="207" y="172"/>
                  </a:lnTo>
                  <a:lnTo>
                    <a:pt x="205" y="172"/>
                  </a:lnTo>
                  <a:lnTo>
                    <a:pt x="207" y="172"/>
                  </a:lnTo>
                  <a:lnTo>
                    <a:pt x="207" y="174"/>
                  </a:lnTo>
                  <a:lnTo>
                    <a:pt x="207" y="172"/>
                  </a:lnTo>
                  <a:lnTo>
                    <a:pt x="205" y="172"/>
                  </a:lnTo>
                  <a:lnTo>
                    <a:pt x="207" y="172"/>
                  </a:lnTo>
                  <a:lnTo>
                    <a:pt x="207" y="174"/>
                  </a:lnTo>
                  <a:lnTo>
                    <a:pt x="209" y="174"/>
                  </a:lnTo>
                  <a:lnTo>
                    <a:pt x="209" y="176"/>
                  </a:lnTo>
                  <a:lnTo>
                    <a:pt x="209" y="174"/>
                  </a:lnTo>
                  <a:lnTo>
                    <a:pt x="207" y="174"/>
                  </a:lnTo>
                  <a:lnTo>
                    <a:pt x="209" y="174"/>
                  </a:lnTo>
                  <a:lnTo>
                    <a:pt x="209" y="176"/>
                  </a:lnTo>
                  <a:lnTo>
                    <a:pt x="211" y="176"/>
                  </a:lnTo>
                  <a:lnTo>
                    <a:pt x="213" y="176"/>
                  </a:lnTo>
                  <a:lnTo>
                    <a:pt x="213" y="174"/>
                  </a:lnTo>
                  <a:lnTo>
                    <a:pt x="215" y="174"/>
                  </a:lnTo>
                  <a:lnTo>
                    <a:pt x="215" y="172"/>
                  </a:lnTo>
                  <a:lnTo>
                    <a:pt x="215" y="170"/>
                  </a:lnTo>
                  <a:lnTo>
                    <a:pt x="215" y="172"/>
                  </a:lnTo>
                  <a:lnTo>
                    <a:pt x="215" y="170"/>
                  </a:lnTo>
                  <a:lnTo>
                    <a:pt x="215" y="168"/>
                  </a:lnTo>
                  <a:lnTo>
                    <a:pt x="217" y="168"/>
                  </a:lnTo>
                  <a:lnTo>
                    <a:pt x="217" y="166"/>
                  </a:lnTo>
                  <a:lnTo>
                    <a:pt x="219" y="166"/>
                  </a:lnTo>
                  <a:lnTo>
                    <a:pt x="219" y="164"/>
                  </a:lnTo>
                  <a:lnTo>
                    <a:pt x="219" y="162"/>
                  </a:lnTo>
                  <a:lnTo>
                    <a:pt x="219" y="164"/>
                  </a:lnTo>
                  <a:lnTo>
                    <a:pt x="221" y="164"/>
                  </a:lnTo>
                  <a:lnTo>
                    <a:pt x="223" y="164"/>
                  </a:lnTo>
                  <a:lnTo>
                    <a:pt x="221" y="164"/>
                  </a:lnTo>
                  <a:lnTo>
                    <a:pt x="221" y="166"/>
                  </a:lnTo>
                  <a:lnTo>
                    <a:pt x="223" y="166"/>
                  </a:lnTo>
                  <a:lnTo>
                    <a:pt x="223" y="164"/>
                  </a:lnTo>
                  <a:lnTo>
                    <a:pt x="223" y="166"/>
                  </a:lnTo>
                  <a:lnTo>
                    <a:pt x="225" y="166"/>
                  </a:lnTo>
                  <a:lnTo>
                    <a:pt x="223" y="166"/>
                  </a:lnTo>
                  <a:lnTo>
                    <a:pt x="225" y="168"/>
                  </a:lnTo>
                  <a:lnTo>
                    <a:pt x="223" y="168"/>
                  </a:lnTo>
                  <a:lnTo>
                    <a:pt x="223" y="166"/>
                  </a:lnTo>
                  <a:lnTo>
                    <a:pt x="221" y="166"/>
                  </a:lnTo>
                  <a:lnTo>
                    <a:pt x="221" y="168"/>
                  </a:lnTo>
                  <a:lnTo>
                    <a:pt x="221" y="166"/>
                  </a:lnTo>
                  <a:lnTo>
                    <a:pt x="221" y="168"/>
                  </a:lnTo>
                  <a:lnTo>
                    <a:pt x="223" y="168"/>
                  </a:lnTo>
                  <a:lnTo>
                    <a:pt x="221" y="168"/>
                  </a:lnTo>
                  <a:lnTo>
                    <a:pt x="221" y="170"/>
                  </a:lnTo>
                  <a:lnTo>
                    <a:pt x="223" y="170"/>
                  </a:lnTo>
                  <a:lnTo>
                    <a:pt x="223" y="168"/>
                  </a:lnTo>
                  <a:lnTo>
                    <a:pt x="223" y="170"/>
                  </a:lnTo>
                  <a:lnTo>
                    <a:pt x="225" y="170"/>
                  </a:lnTo>
                  <a:lnTo>
                    <a:pt x="225" y="172"/>
                  </a:lnTo>
                  <a:lnTo>
                    <a:pt x="225" y="174"/>
                  </a:lnTo>
                  <a:lnTo>
                    <a:pt x="227" y="174"/>
                  </a:lnTo>
                  <a:lnTo>
                    <a:pt x="225" y="174"/>
                  </a:lnTo>
                  <a:lnTo>
                    <a:pt x="227" y="174"/>
                  </a:lnTo>
                  <a:lnTo>
                    <a:pt x="227" y="172"/>
                  </a:lnTo>
                  <a:lnTo>
                    <a:pt x="227" y="174"/>
                  </a:lnTo>
                  <a:lnTo>
                    <a:pt x="229" y="174"/>
                  </a:lnTo>
                  <a:lnTo>
                    <a:pt x="227" y="174"/>
                  </a:lnTo>
                  <a:lnTo>
                    <a:pt x="227" y="176"/>
                  </a:lnTo>
                  <a:lnTo>
                    <a:pt x="229" y="176"/>
                  </a:lnTo>
                  <a:lnTo>
                    <a:pt x="229" y="174"/>
                  </a:lnTo>
                  <a:lnTo>
                    <a:pt x="229" y="176"/>
                  </a:lnTo>
                  <a:lnTo>
                    <a:pt x="227" y="176"/>
                  </a:lnTo>
                  <a:lnTo>
                    <a:pt x="229" y="176"/>
                  </a:lnTo>
                  <a:lnTo>
                    <a:pt x="229" y="174"/>
                  </a:lnTo>
                  <a:lnTo>
                    <a:pt x="229" y="176"/>
                  </a:lnTo>
                  <a:lnTo>
                    <a:pt x="229" y="174"/>
                  </a:lnTo>
                  <a:lnTo>
                    <a:pt x="229" y="176"/>
                  </a:lnTo>
                  <a:lnTo>
                    <a:pt x="231" y="176"/>
                  </a:lnTo>
                  <a:lnTo>
                    <a:pt x="231" y="174"/>
                  </a:lnTo>
                  <a:lnTo>
                    <a:pt x="231" y="176"/>
                  </a:lnTo>
                  <a:lnTo>
                    <a:pt x="229" y="176"/>
                  </a:lnTo>
                  <a:lnTo>
                    <a:pt x="231" y="176"/>
                  </a:lnTo>
                  <a:lnTo>
                    <a:pt x="229" y="176"/>
                  </a:lnTo>
                  <a:lnTo>
                    <a:pt x="227" y="176"/>
                  </a:lnTo>
                  <a:lnTo>
                    <a:pt x="225" y="176"/>
                  </a:lnTo>
                  <a:lnTo>
                    <a:pt x="225" y="178"/>
                  </a:lnTo>
                  <a:lnTo>
                    <a:pt x="223" y="178"/>
                  </a:lnTo>
                  <a:lnTo>
                    <a:pt x="225" y="178"/>
                  </a:lnTo>
                  <a:lnTo>
                    <a:pt x="225" y="180"/>
                  </a:lnTo>
                  <a:lnTo>
                    <a:pt x="225" y="178"/>
                  </a:lnTo>
                  <a:lnTo>
                    <a:pt x="227" y="178"/>
                  </a:lnTo>
                  <a:lnTo>
                    <a:pt x="227" y="180"/>
                  </a:lnTo>
                  <a:lnTo>
                    <a:pt x="229" y="180"/>
                  </a:lnTo>
                  <a:lnTo>
                    <a:pt x="229" y="178"/>
                  </a:lnTo>
                  <a:lnTo>
                    <a:pt x="231" y="178"/>
                  </a:lnTo>
                  <a:lnTo>
                    <a:pt x="231" y="180"/>
                  </a:lnTo>
                  <a:lnTo>
                    <a:pt x="229" y="180"/>
                  </a:lnTo>
                  <a:lnTo>
                    <a:pt x="231" y="180"/>
                  </a:lnTo>
                  <a:lnTo>
                    <a:pt x="231" y="182"/>
                  </a:lnTo>
                  <a:lnTo>
                    <a:pt x="229" y="182"/>
                  </a:lnTo>
                  <a:lnTo>
                    <a:pt x="229" y="180"/>
                  </a:lnTo>
                  <a:lnTo>
                    <a:pt x="227" y="180"/>
                  </a:lnTo>
                  <a:lnTo>
                    <a:pt x="225" y="180"/>
                  </a:lnTo>
                  <a:lnTo>
                    <a:pt x="225" y="182"/>
                  </a:lnTo>
                  <a:lnTo>
                    <a:pt x="223" y="182"/>
                  </a:lnTo>
                  <a:lnTo>
                    <a:pt x="223" y="180"/>
                  </a:lnTo>
                  <a:lnTo>
                    <a:pt x="221" y="180"/>
                  </a:lnTo>
                  <a:lnTo>
                    <a:pt x="221" y="178"/>
                  </a:lnTo>
                  <a:lnTo>
                    <a:pt x="221" y="180"/>
                  </a:lnTo>
                  <a:lnTo>
                    <a:pt x="221" y="182"/>
                  </a:lnTo>
                  <a:lnTo>
                    <a:pt x="223" y="182"/>
                  </a:lnTo>
                  <a:lnTo>
                    <a:pt x="223" y="184"/>
                  </a:lnTo>
                  <a:lnTo>
                    <a:pt x="223" y="182"/>
                  </a:lnTo>
                  <a:lnTo>
                    <a:pt x="221" y="182"/>
                  </a:lnTo>
                  <a:lnTo>
                    <a:pt x="221" y="184"/>
                  </a:lnTo>
                  <a:lnTo>
                    <a:pt x="223" y="184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21" y="184"/>
                  </a:lnTo>
                  <a:lnTo>
                    <a:pt x="221" y="186"/>
                  </a:lnTo>
                  <a:lnTo>
                    <a:pt x="221" y="184"/>
                  </a:lnTo>
                  <a:lnTo>
                    <a:pt x="219" y="184"/>
                  </a:lnTo>
                  <a:lnTo>
                    <a:pt x="219" y="182"/>
                  </a:lnTo>
                  <a:lnTo>
                    <a:pt x="219" y="184"/>
                  </a:lnTo>
                  <a:lnTo>
                    <a:pt x="219" y="182"/>
                  </a:lnTo>
                  <a:lnTo>
                    <a:pt x="217" y="182"/>
                  </a:lnTo>
                  <a:lnTo>
                    <a:pt x="217" y="184"/>
                  </a:lnTo>
                  <a:lnTo>
                    <a:pt x="217" y="182"/>
                  </a:lnTo>
                  <a:lnTo>
                    <a:pt x="215" y="182"/>
                  </a:lnTo>
                  <a:lnTo>
                    <a:pt x="215" y="184"/>
                  </a:lnTo>
                  <a:lnTo>
                    <a:pt x="213" y="184"/>
                  </a:lnTo>
                  <a:lnTo>
                    <a:pt x="215" y="184"/>
                  </a:lnTo>
                  <a:lnTo>
                    <a:pt x="213" y="184"/>
                  </a:lnTo>
                  <a:lnTo>
                    <a:pt x="215" y="184"/>
                  </a:lnTo>
                  <a:lnTo>
                    <a:pt x="213" y="184"/>
                  </a:lnTo>
                  <a:lnTo>
                    <a:pt x="213" y="182"/>
                  </a:lnTo>
                  <a:lnTo>
                    <a:pt x="211" y="182"/>
                  </a:lnTo>
                  <a:lnTo>
                    <a:pt x="211" y="184"/>
                  </a:lnTo>
                  <a:lnTo>
                    <a:pt x="213" y="184"/>
                  </a:lnTo>
                  <a:lnTo>
                    <a:pt x="211" y="184"/>
                  </a:lnTo>
                  <a:lnTo>
                    <a:pt x="213" y="184"/>
                  </a:lnTo>
                  <a:lnTo>
                    <a:pt x="211" y="184"/>
                  </a:lnTo>
                  <a:lnTo>
                    <a:pt x="213" y="184"/>
                  </a:lnTo>
                  <a:lnTo>
                    <a:pt x="213" y="186"/>
                  </a:lnTo>
                  <a:lnTo>
                    <a:pt x="213" y="184"/>
                  </a:lnTo>
                  <a:lnTo>
                    <a:pt x="213" y="186"/>
                  </a:lnTo>
                  <a:lnTo>
                    <a:pt x="213" y="184"/>
                  </a:lnTo>
                  <a:lnTo>
                    <a:pt x="213" y="186"/>
                  </a:lnTo>
                  <a:lnTo>
                    <a:pt x="215" y="186"/>
                  </a:lnTo>
                  <a:lnTo>
                    <a:pt x="213" y="186"/>
                  </a:lnTo>
                  <a:lnTo>
                    <a:pt x="215" y="186"/>
                  </a:lnTo>
                  <a:lnTo>
                    <a:pt x="215" y="188"/>
                  </a:lnTo>
                  <a:lnTo>
                    <a:pt x="217" y="188"/>
                  </a:lnTo>
                  <a:lnTo>
                    <a:pt x="217" y="186"/>
                  </a:lnTo>
                  <a:lnTo>
                    <a:pt x="219" y="186"/>
                  </a:lnTo>
                  <a:lnTo>
                    <a:pt x="217" y="186"/>
                  </a:lnTo>
                  <a:lnTo>
                    <a:pt x="219" y="186"/>
                  </a:lnTo>
                  <a:lnTo>
                    <a:pt x="217" y="186"/>
                  </a:lnTo>
                  <a:lnTo>
                    <a:pt x="217" y="184"/>
                  </a:lnTo>
                  <a:lnTo>
                    <a:pt x="219" y="184"/>
                  </a:lnTo>
                  <a:lnTo>
                    <a:pt x="217" y="184"/>
                  </a:lnTo>
                  <a:lnTo>
                    <a:pt x="219" y="184"/>
                  </a:lnTo>
                  <a:lnTo>
                    <a:pt x="219" y="186"/>
                  </a:lnTo>
                  <a:lnTo>
                    <a:pt x="219" y="188"/>
                  </a:lnTo>
                  <a:lnTo>
                    <a:pt x="219" y="186"/>
                  </a:lnTo>
                  <a:lnTo>
                    <a:pt x="217" y="186"/>
                  </a:lnTo>
                  <a:lnTo>
                    <a:pt x="217" y="188"/>
                  </a:lnTo>
                  <a:lnTo>
                    <a:pt x="219" y="188"/>
                  </a:lnTo>
                  <a:lnTo>
                    <a:pt x="219" y="190"/>
                  </a:lnTo>
                  <a:lnTo>
                    <a:pt x="221" y="190"/>
                  </a:lnTo>
                  <a:lnTo>
                    <a:pt x="219" y="190"/>
                  </a:lnTo>
                  <a:lnTo>
                    <a:pt x="219" y="188"/>
                  </a:lnTo>
                  <a:lnTo>
                    <a:pt x="217" y="188"/>
                  </a:lnTo>
                  <a:lnTo>
                    <a:pt x="215" y="188"/>
                  </a:lnTo>
                  <a:lnTo>
                    <a:pt x="213" y="188"/>
                  </a:lnTo>
                  <a:lnTo>
                    <a:pt x="213" y="186"/>
                  </a:lnTo>
                  <a:lnTo>
                    <a:pt x="213" y="188"/>
                  </a:lnTo>
                  <a:lnTo>
                    <a:pt x="213" y="186"/>
                  </a:lnTo>
                  <a:lnTo>
                    <a:pt x="211" y="188"/>
                  </a:lnTo>
                  <a:lnTo>
                    <a:pt x="211" y="186"/>
                  </a:lnTo>
                  <a:lnTo>
                    <a:pt x="209" y="186"/>
                  </a:lnTo>
                  <a:lnTo>
                    <a:pt x="211" y="186"/>
                  </a:lnTo>
                  <a:lnTo>
                    <a:pt x="209" y="186"/>
                  </a:lnTo>
                  <a:lnTo>
                    <a:pt x="211" y="186"/>
                  </a:lnTo>
                  <a:lnTo>
                    <a:pt x="211" y="188"/>
                  </a:lnTo>
                  <a:lnTo>
                    <a:pt x="211" y="186"/>
                  </a:lnTo>
                  <a:lnTo>
                    <a:pt x="211" y="188"/>
                  </a:lnTo>
                  <a:lnTo>
                    <a:pt x="211" y="186"/>
                  </a:lnTo>
                  <a:lnTo>
                    <a:pt x="209" y="186"/>
                  </a:lnTo>
                  <a:lnTo>
                    <a:pt x="211" y="186"/>
                  </a:lnTo>
                  <a:lnTo>
                    <a:pt x="211" y="188"/>
                  </a:lnTo>
                  <a:lnTo>
                    <a:pt x="209" y="188"/>
                  </a:lnTo>
                  <a:lnTo>
                    <a:pt x="211" y="188"/>
                  </a:lnTo>
                  <a:lnTo>
                    <a:pt x="213" y="188"/>
                  </a:lnTo>
                  <a:lnTo>
                    <a:pt x="211" y="188"/>
                  </a:lnTo>
                  <a:lnTo>
                    <a:pt x="213" y="188"/>
                  </a:lnTo>
                  <a:lnTo>
                    <a:pt x="211" y="188"/>
                  </a:lnTo>
                  <a:lnTo>
                    <a:pt x="211" y="190"/>
                  </a:lnTo>
                  <a:lnTo>
                    <a:pt x="213" y="190"/>
                  </a:lnTo>
                  <a:lnTo>
                    <a:pt x="211" y="190"/>
                  </a:lnTo>
                  <a:lnTo>
                    <a:pt x="209" y="190"/>
                  </a:lnTo>
                  <a:lnTo>
                    <a:pt x="211" y="190"/>
                  </a:lnTo>
                  <a:lnTo>
                    <a:pt x="209" y="190"/>
                  </a:lnTo>
                  <a:lnTo>
                    <a:pt x="209" y="192"/>
                  </a:lnTo>
                  <a:lnTo>
                    <a:pt x="207" y="192"/>
                  </a:lnTo>
                  <a:lnTo>
                    <a:pt x="207" y="190"/>
                  </a:lnTo>
                  <a:lnTo>
                    <a:pt x="207" y="192"/>
                  </a:lnTo>
                  <a:lnTo>
                    <a:pt x="207" y="190"/>
                  </a:lnTo>
                  <a:lnTo>
                    <a:pt x="207" y="192"/>
                  </a:lnTo>
                  <a:lnTo>
                    <a:pt x="209" y="192"/>
                  </a:lnTo>
                  <a:lnTo>
                    <a:pt x="207" y="192"/>
                  </a:lnTo>
                  <a:lnTo>
                    <a:pt x="209" y="192"/>
                  </a:lnTo>
                  <a:lnTo>
                    <a:pt x="207" y="192"/>
                  </a:lnTo>
                  <a:lnTo>
                    <a:pt x="209" y="192"/>
                  </a:lnTo>
                  <a:lnTo>
                    <a:pt x="209" y="192"/>
                  </a:lnTo>
                  <a:lnTo>
                    <a:pt x="209" y="192"/>
                  </a:lnTo>
                  <a:lnTo>
                    <a:pt x="209" y="192"/>
                  </a:lnTo>
                  <a:lnTo>
                    <a:pt x="211" y="192"/>
                  </a:lnTo>
                  <a:lnTo>
                    <a:pt x="211" y="194"/>
                  </a:lnTo>
                  <a:lnTo>
                    <a:pt x="211" y="192"/>
                  </a:lnTo>
                  <a:lnTo>
                    <a:pt x="211" y="194"/>
                  </a:lnTo>
                  <a:lnTo>
                    <a:pt x="211" y="192"/>
                  </a:lnTo>
                  <a:lnTo>
                    <a:pt x="211" y="194"/>
                  </a:lnTo>
                  <a:lnTo>
                    <a:pt x="209" y="194"/>
                  </a:lnTo>
                  <a:lnTo>
                    <a:pt x="209" y="192"/>
                  </a:lnTo>
                  <a:lnTo>
                    <a:pt x="209" y="194"/>
                  </a:lnTo>
                  <a:lnTo>
                    <a:pt x="211" y="194"/>
                  </a:lnTo>
                  <a:lnTo>
                    <a:pt x="211" y="192"/>
                  </a:lnTo>
                  <a:lnTo>
                    <a:pt x="211" y="194"/>
                  </a:lnTo>
                  <a:lnTo>
                    <a:pt x="213" y="194"/>
                  </a:lnTo>
                  <a:lnTo>
                    <a:pt x="213" y="196"/>
                  </a:lnTo>
                  <a:lnTo>
                    <a:pt x="213" y="194"/>
                  </a:lnTo>
                  <a:lnTo>
                    <a:pt x="213" y="196"/>
                  </a:lnTo>
                  <a:lnTo>
                    <a:pt x="215" y="196"/>
                  </a:lnTo>
                  <a:lnTo>
                    <a:pt x="213" y="196"/>
                  </a:lnTo>
                  <a:lnTo>
                    <a:pt x="215" y="196"/>
                  </a:lnTo>
                  <a:lnTo>
                    <a:pt x="213" y="196"/>
                  </a:lnTo>
                  <a:lnTo>
                    <a:pt x="215" y="196"/>
                  </a:lnTo>
                  <a:lnTo>
                    <a:pt x="215" y="198"/>
                  </a:lnTo>
                  <a:lnTo>
                    <a:pt x="217" y="198"/>
                  </a:lnTo>
                  <a:lnTo>
                    <a:pt x="219" y="198"/>
                  </a:lnTo>
                  <a:lnTo>
                    <a:pt x="217" y="198"/>
                  </a:lnTo>
                  <a:lnTo>
                    <a:pt x="219" y="198"/>
                  </a:lnTo>
                  <a:lnTo>
                    <a:pt x="217" y="198"/>
                  </a:lnTo>
                  <a:lnTo>
                    <a:pt x="219" y="198"/>
                  </a:lnTo>
                  <a:lnTo>
                    <a:pt x="217" y="198"/>
                  </a:lnTo>
                  <a:lnTo>
                    <a:pt x="217" y="200"/>
                  </a:lnTo>
                  <a:lnTo>
                    <a:pt x="217" y="198"/>
                  </a:lnTo>
                  <a:lnTo>
                    <a:pt x="217" y="200"/>
                  </a:lnTo>
                  <a:lnTo>
                    <a:pt x="219" y="200"/>
                  </a:lnTo>
                  <a:lnTo>
                    <a:pt x="217" y="200"/>
                  </a:lnTo>
                  <a:lnTo>
                    <a:pt x="217" y="202"/>
                  </a:lnTo>
                  <a:lnTo>
                    <a:pt x="217" y="200"/>
                  </a:lnTo>
                  <a:lnTo>
                    <a:pt x="217" y="202"/>
                  </a:lnTo>
                  <a:lnTo>
                    <a:pt x="217" y="200"/>
                  </a:lnTo>
                  <a:lnTo>
                    <a:pt x="217" y="202"/>
                  </a:lnTo>
                  <a:lnTo>
                    <a:pt x="219" y="202"/>
                  </a:lnTo>
                  <a:lnTo>
                    <a:pt x="221" y="202"/>
                  </a:lnTo>
                  <a:lnTo>
                    <a:pt x="223" y="202"/>
                  </a:lnTo>
                  <a:lnTo>
                    <a:pt x="225" y="202"/>
                  </a:lnTo>
                  <a:lnTo>
                    <a:pt x="223" y="202"/>
                  </a:lnTo>
                  <a:lnTo>
                    <a:pt x="225" y="202"/>
                  </a:lnTo>
                  <a:lnTo>
                    <a:pt x="223" y="202"/>
                  </a:lnTo>
                  <a:lnTo>
                    <a:pt x="225" y="202"/>
                  </a:lnTo>
                  <a:lnTo>
                    <a:pt x="223" y="202"/>
                  </a:lnTo>
                  <a:lnTo>
                    <a:pt x="225" y="202"/>
                  </a:lnTo>
                  <a:lnTo>
                    <a:pt x="225" y="204"/>
                  </a:lnTo>
                  <a:lnTo>
                    <a:pt x="225" y="202"/>
                  </a:lnTo>
                  <a:lnTo>
                    <a:pt x="225" y="204"/>
                  </a:lnTo>
                  <a:lnTo>
                    <a:pt x="225" y="202"/>
                  </a:lnTo>
                  <a:lnTo>
                    <a:pt x="225" y="204"/>
                  </a:lnTo>
                  <a:lnTo>
                    <a:pt x="227" y="204"/>
                  </a:lnTo>
                  <a:lnTo>
                    <a:pt x="225" y="204"/>
                  </a:lnTo>
                  <a:lnTo>
                    <a:pt x="227" y="204"/>
                  </a:lnTo>
                  <a:lnTo>
                    <a:pt x="225" y="204"/>
                  </a:lnTo>
                  <a:lnTo>
                    <a:pt x="227" y="204"/>
                  </a:lnTo>
                  <a:lnTo>
                    <a:pt x="227" y="206"/>
                  </a:lnTo>
                  <a:lnTo>
                    <a:pt x="229" y="206"/>
                  </a:lnTo>
                  <a:lnTo>
                    <a:pt x="227" y="204"/>
                  </a:lnTo>
                  <a:lnTo>
                    <a:pt x="229" y="204"/>
                  </a:lnTo>
                  <a:lnTo>
                    <a:pt x="229" y="206"/>
                  </a:lnTo>
                  <a:lnTo>
                    <a:pt x="229" y="204"/>
                  </a:lnTo>
                  <a:lnTo>
                    <a:pt x="229" y="206"/>
                  </a:lnTo>
                  <a:lnTo>
                    <a:pt x="229" y="204"/>
                  </a:lnTo>
                  <a:lnTo>
                    <a:pt x="229" y="206"/>
                  </a:lnTo>
                  <a:lnTo>
                    <a:pt x="229" y="204"/>
                  </a:lnTo>
                  <a:lnTo>
                    <a:pt x="231" y="204"/>
                  </a:lnTo>
                  <a:lnTo>
                    <a:pt x="233" y="204"/>
                  </a:lnTo>
                  <a:lnTo>
                    <a:pt x="233" y="206"/>
                  </a:lnTo>
                  <a:lnTo>
                    <a:pt x="233" y="204"/>
                  </a:lnTo>
                  <a:lnTo>
                    <a:pt x="233" y="206"/>
                  </a:lnTo>
                  <a:lnTo>
                    <a:pt x="231" y="206"/>
                  </a:lnTo>
                  <a:lnTo>
                    <a:pt x="231" y="208"/>
                  </a:lnTo>
                  <a:lnTo>
                    <a:pt x="233" y="208"/>
                  </a:lnTo>
                  <a:lnTo>
                    <a:pt x="233" y="206"/>
                  </a:lnTo>
                  <a:lnTo>
                    <a:pt x="233" y="208"/>
                  </a:lnTo>
                  <a:lnTo>
                    <a:pt x="231" y="208"/>
                  </a:lnTo>
                  <a:lnTo>
                    <a:pt x="233" y="208"/>
                  </a:lnTo>
                  <a:lnTo>
                    <a:pt x="235" y="208"/>
                  </a:lnTo>
                  <a:lnTo>
                    <a:pt x="235" y="210"/>
                  </a:lnTo>
                  <a:lnTo>
                    <a:pt x="233" y="210"/>
                  </a:lnTo>
                  <a:lnTo>
                    <a:pt x="233" y="212"/>
                  </a:lnTo>
                  <a:lnTo>
                    <a:pt x="233" y="210"/>
                  </a:lnTo>
                  <a:lnTo>
                    <a:pt x="233" y="212"/>
                  </a:lnTo>
                  <a:lnTo>
                    <a:pt x="233" y="214"/>
                  </a:lnTo>
                  <a:lnTo>
                    <a:pt x="235" y="214"/>
                  </a:lnTo>
                  <a:lnTo>
                    <a:pt x="237" y="214"/>
                  </a:lnTo>
                  <a:lnTo>
                    <a:pt x="239" y="214"/>
                  </a:lnTo>
                  <a:lnTo>
                    <a:pt x="237" y="214"/>
                  </a:lnTo>
                  <a:lnTo>
                    <a:pt x="237" y="216"/>
                  </a:lnTo>
                  <a:lnTo>
                    <a:pt x="235" y="216"/>
                  </a:lnTo>
                  <a:lnTo>
                    <a:pt x="235" y="214"/>
                  </a:lnTo>
                  <a:lnTo>
                    <a:pt x="235" y="216"/>
                  </a:lnTo>
                  <a:lnTo>
                    <a:pt x="233" y="216"/>
                  </a:lnTo>
                  <a:lnTo>
                    <a:pt x="235" y="216"/>
                  </a:lnTo>
                  <a:lnTo>
                    <a:pt x="235" y="218"/>
                  </a:lnTo>
                  <a:lnTo>
                    <a:pt x="235" y="216"/>
                  </a:lnTo>
                  <a:lnTo>
                    <a:pt x="235" y="218"/>
                  </a:lnTo>
                  <a:lnTo>
                    <a:pt x="235" y="221"/>
                  </a:lnTo>
                  <a:lnTo>
                    <a:pt x="237" y="221"/>
                  </a:lnTo>
                  <a:lnTo>
                    <a:pt x="237" y="223"/>
                  </a:lnTo>
                  <a:lnTo>
                    <a:pt x="239" y="223"/>
                  </a:lnTo>
                  <a:lnTo>
                    <a:pt x="237" y="223"/>
                  </a:lnTo>
                  <a:lnTo>
                    <a:pt x="237" y="221"/>
                  </a:lnTo>
                  <a:lnTo>
                    <a:pt x="237" y="223"/>
                  </a:lnTo>
                  <a:lnTo>
                    <a:pt x="237" y="221"/>
                  </a:lnTo>
                  <a:lnTo>
                    <a:pt x="237" y="223"/>
                  </a:lnTo>
                  <a:lnTo>
                    <a:pt x="237" y="221"/>
                  </a:lnTo>
                  <a:lnTo>
                    <a:pt x="237" y="223"/>
                  </a:lnTo>
                  <a:lnTo>
                    <a:pt x="237" y="221"/>
                  </a:lnTo>
                  <a:lnTo>
                    <a:pt x="237" y="223"/>
                  </a:lnTo>
                  <a:lnTo>
                    <a:pt x="239" y="223"/>
                  </a:lnTo>
                  <a:lnTo>
                    <a:pt x="237" y="223"/>
                  </a:lnTo>
                  <a:lnTo>
                    <a:pt x="239" y="223"/>
                  </a:lnTo>
                  <a:lnTo>
                    <a:pt x="237" y="223"/>
                  </a:lnTo>
                  <a:lnTo>
                    <a:pt x="237" y="221"/>
                  </a:lnTo>
                  <a:lnTo>
                    <a:pt x="235" y="221"/>
                  </a:lnTo>
                  <a:lnTo>
                    <a:pt x="235" y="218"/>
                  </a:lnTo>
                  <a:lnTo>
                    <a:pt x="235" y="216"/>
                  </a:lnTo>
                  <a:lnTo>
                    <a:pt x="233" y="216"/>
                  </a:lnTo>
                  <a:lnTo>
                    <a:pt x="233" y="214"/>
                  </a:lnTo>
                  <a:lnTo>
                    <a:pt x="233" y="216"/>
                  </a:lnTo>
                  <a:lnTo>
                    <a:pt x="231" y="216"/>
                  </a:lnTo>
                  <a:lnTo>
                    <a:pt x="233" y="216"/>
                  </a:lnTo>
                  <a:lnTo>
                    <a:pt x="233" y="214"/>
                  </a:lnTo>
                  <a:lnTo>
                    <a:pt x="231" y="216"/>
                  </a:lnTo>
                  <a:lnTo>
                    <a:pt x="231" y="214"/>
                  </a:lnTo>
                  <a:lnTo>
                    <a:pt x="233" y="214"/>
                  </a:lnTo>
                  <a:lnTo>
                    <a:pt x="231" y="214"/>
                  </a:lnTo>
                  <a:lnTo>
                    <a:pt x="231" y="216"/>
                  </a:lnTo>
                  <a:lnTo>
                    <a:pt x="231" y="214"/>
                  </a:lnTo>
                  <a:lnTo>
                    <a:pt x="231" y="216"/>
                  </a:lnTo>
                  <a:lnTo>
                    <a:pt x="231" y="214"/>
                  </a:lnTo>
                  <a:lnTo>
                    <a:pt x="231" y="216"/>
                  </a:lnTo>
                  <a:lnTo>
                    <a:pt x="231" y="214"/>
                  </a:lnTo>
                  <a:lnTo>
                    <a:pt x="231" y="216"/>
                  </a:lnTo>
                  <a:lnTo>
                    <a:pt x="231" y="214"/>
                  </a:lnTo>
                  <a:lnTo>
                    <a:pt x="229" y="214"/>
                  </a:lnTo>
                  <a:lnTo>
                    <a:pt x="229" y="212"/>
                  </a:lnTo>
                  <a:lnTo>
                    <a:pt x="229" y="214"/>
                  </a:lnTo>
                  <a:lnTo>
                    <a:pt x="229" y="212"/>
                  </a:lnTo>
                  <a:lnTo>
                    <a:pt x="229" y="214"/>
                  </a:lnTo>
                  <a:lnTo>
                    <a:pt x="229" y="212"/>
                  </a:lnTo>
                  <a:lnTo>
                    <a:pt x="229" y="214"/>
                  </a:lnTo>
                  <a:lnTo>
                    <a:pt x="229" y="212"/>
                  </a:lnTo>
                  <a:lnTo>
                    <a:pt x="229" y="214"/>
                  </a:lnTo>
                  <a:lnTo>
                    <a:pt x="229" y="212"/>
                  </a:lnTo>
                  <a:lnTo>
                    <a:pt x="229" y="214"/>
                  </a:lnTo>
                  <a:lnTo>
                    <a:pt x="227" y="214"/>
                  </a:lnTo>
                  <a:lnTo>
                    <a:pt x="225" y="214"/>
                  </a:lnTo>
                  <a:lnTo>
                    <a:pt x="225" y="216"/>
                  </a:lnTo>
                  <a:lnTo>
                    <a:pt x="227" y="216"/>
                  </a:lnTo>
                  <a:lnTo>
                    <a:pt x="225" y="216"/>
                  </a:lnTo>
                  <a:lnTo>
                    <a:pt x="223" y="214"/>
                  </a:lnTo>
                  <a:lnTo>
                    <a:pt x="223" y="212"/>
                  </a:lnTo>
                  <a:lnTo>
                    <a:pt x="221" y="212"/>
                  </a:lnTo>
                  <a:lnTo>
                    <a:pt x="221" y="210"/>
                  </a:lnTo>
                  <a:lnTo>
                    <a:pt x="223" y="210"/>
                  </a:lnTo>
                  <a:lnTo>
                    <a:pt x="221" y="210"/>
                  </a:lnTo>
                  <a:lnTo>
                    <a:pt x="223" y="210"/>
                  </a:lnTo>
                  <a:lnTo>
                    <a:pt x="221" y="210"/>
                  </a:lnTo>
                  <a:lnTo>
                    <a:pt x="219" y="210"/>
                  </a:lnTo>
                  <a:lnTo>
                    <a:pt x="221" y="210"/>
                  </a:lnTo>
                  <a:lnTo>
                    <a:pt x="221" y="212"/>
                  </a:lnTo>
                  <a:lnTo>
                    <a:pt x="221" y="210"/>
                  </a:lnTo>
                  <a:lnTo>
                    <a:pt x="221" y="212"/>
                  </a:lnTo>
                  <a:lnTo>
                    <a:pt x="219" y="212"/>
                  </a:lnTo>
                  <a:lnTo>
                    <a:pt x="219" y="210"/>
                  </a:lnTo>
                  <a:lnTo>
                    <a:pt x="217" y="210"/>
                  </a:lnTo>
                  <a:lnTo>
                    <a:pt x="215" y="210"/>
                  </a:lnTo>
                  <a:lnTo>
                    <a:pt x="213" y="210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3" y="208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3" y="208"/>
                  </a:lnTo>
                  <a:lnTo>
                    <a:pt x="213" y="206"/>
                  </a:lnTo>
                  <a:lnTo>
                    <a:pt x="215" y="206"/>
                  </a:lnTo>
                  <a:lnTo>
                    <a:pt x="213" y="206"/>
                  </a:lnTo>
                  <a:lnTo>
                    <a:pt x="215" y="206"/>
                  </a:lnTo>
                  <a:lnTo>
                    <a:pt x="213" y="206"/>
                  </a:lnTo>
                  <a:lnTo>
                    <a:pt x="211" y="206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09" y="206"/>
                  </a:lnTo>
                  <a:lnTo>
                    <a:pt x="209" y="208"/>
                  </a:lnTo>
                  <a:lnTo>
                    <a:pt x="209" y="206"/>
                  </a:lnTo>
                  <a:lnTo>
                    <a:pt x="209" y="208"/>
                  </a:lnTo>
                  <a:lnTo>
                    <a:pt x="209" y="206"/>
                  </a:lnTo>
                  <a:lnTo>
                    <a:pt x="207" y="206"/>
                  </a:lnTo>
                  <a:lnTo>
                    <a:pt x="209" y="206"/>
                  </a:lnTo>
                  <a:lnTo>
                    <a:pt x="207" y="206"/>
                  </a:lnTo>
                  <a:lnTo>
                    <a:pt x="205" y="206"/>
                  </a:lnTo>
                  <a:lnTo>
                    <a:pt x="207" y="206"/>
                  </a:lnTo>
                  <a:lnTo>
                    <a:pt x="205" y="206"/>
                  </a:lnTo>
                  <a:lnTo>
                    <a:pt x="207" y="206"/>
                  </a:lnTo>
                  <a:lnTo>
                    <a:pt x="205" y="206"/>
                  </a:lnTo>
                  <a:lnTo>
                    <a:pt x="207" y="206"/>
                  </a:lnTo>
                  <a:lnTo>
                    <a:pt x="207" y="204"/>
                  </a:lnTo>
                  <a:lnTo>
                    <a:pt x="207" y="206"/>
                  </a:lnTo>
                  <a:lnTo>
                    <a:pt x="207" y="204"/>
                  </a:lnTo>
                  <a:lnTo>
                    <a:pt x="207" y="206"/>
                  </a:lnTo>
                  <a:lnTo>
                    <a:pt x="207" y="204"/>
                  </a:lnTo>
                  <a:lnTo>
                    <a:pt x="207" y="206"/>
                  </a:lnTo>
                  <a:lnTo>
                    <a:pt x="209" y="206"/>
                  </a:lnTo>
                  <a:lnTo>
                    <a:pt x="209" y="204"/>
                  </a:lnTo>
                  <a:lnTo>
                    <a:pt x="209" y="206"/>
                  </a:lnTo>
                  <a:lnTo>
                    <a:pt x="209" y="204"/>
                  </a:lnTo>
                  <a:lnTo>
                    <a:pt x="209" y="202"/>
                  </a:lnTo>
                  <a:lnTo>
                    <a:pt x="209" y="204"/>
                  </a:lnTo>
                  <a:lnTo>
                    <a:pt x="209" y="202"/>
                  </a:lnTo>
                  <a:lnTo>
                    <a:pt x="209" y="204"/>
                  </a:lnTo>
                  <a:lnTo>
                    <a:pt x="207" y="204"/>
                  </a:lnTo>
                  <a:lnTo>
                    <a:pt x="209" y="204"/>
                  </a:lnTo>
                  <a:lnTo>
                    <a:pt x="207" y="204"/>
                  </a:lnTo>
                  <a:lnTo>
                    <a:pt x="209" y="202"/>
                  </a:lnTo>
                  <a:lnTo>
                    <a:pt x="209" y="204"/>
                  </a:lnTo>
                  <a:lnTo>
                    <a:pt x="209" y="202"/>
                  </a:lnTo>
                  <a:lnTo>
                    <a:pt x="209" y="200"/>
                  </a:lnTo>
                  <a:lnTo>
                    <a:pt x="207" y="200"/>
                  </a:lnTo>
                  <a:lnTo>
                    <a:pt x="207" y="202"/>
                  </a:lnTo>
                  <a:lnTo>
                    <a:pt x="207" y="204"/>
                  </a:lnTo>
                  <a:lnTo>
                    <a:pt x="207" y="202"/>
                  </a:lnTo>
                  <a:lnTo>
                    <a:pt x="207" y="204"/>
                  </a:lnTo>
                  <a:lnTo>
                    <a:pt x="207" y="202"/>
                  </a:lnTo>
                  <a:lnTo>
                    <a:pt x="207" y="204"/>
                  </a:lnTo>
                  <a:lnTo>
                    <a:pt x="207" y="202"/>
                  </a:lnTo>
                  <a:lnTo>
                    <a:pt x="205" y="202"/>
                  </a:lnTo>
                  <a:lnTo>
                    <a:pt x="207" y="202"/>
                  </a:lnTo>
                  <a:lnTo>
                    <a:pt x="205" y="202"/>
                  </a:lnTo>
                  <a:lnTo>
                    <a:pt x="205" y="204"/>
                  </a:lnTo>
                  <a:lnTo>
                    <a:pt x="207" y="204"/>
                  </a:lnTo>
                  <a:lnTo>
                    <a:pt x="207" y="202"/>
                  </a:lnTo>
                  <a:lnTo>
                    <a:pt x="207" y="204"/>
                  </a:lnTo>
                  <a:lnTo>
                    <a:pt x="205" y="204"/>
                  </a:lnTo>
                  <a:lnTo>
                    <a:pt x="205" y="202"/>
                  </a:lnTo>
                  <a:lnTo>
                    <a:pt x="207" y="202"/>
                  </a:lnTo>
                  <a:lnTo>
                    <a:pt x="205" y="202"/>
                  </a:lnTo>
                  <a:lnTo>
                    <a:pt x="205" y="200"/>
                  </a:lnTo>
                  <a:lnTo>
                    <a:pt x="207" y="200"/>
                  </a:lnTo>
                  <a:lnTo>
                    <a:pt x="207" y="202"/>
                  </a:lnTo>
                  <a:lnTo>
                    <a:pt x="207" y="200"/>
                  </a:lnTo>
                  <a:lnTo>
                    <a:pt x="207" y="202"/>
                  </a:lnTo>
                  <a:lnTo>
                    <a:pt x="207" y="200"/>
                  </a:lnTo>
                  <a:lnTo>
                    <a:pt x="207" y="202"/>
                  </a:lnTo>
                  <a:lnTo>
                    <a:pt x="207" y="200"/>
                  </a:lnTo>
                  <a:lnTo>
                    <a:pt x="205" y="200"/>
                  </a:lnTo>
                  <a:lnTo>
                    <a:pt x="205" y="202"/>
                  </a:lnTo>
                  <a:lnTo>
                    <a:pt x="203" y="202"/>
                  </a:lnTo>
                  <a:lnTo>
                    <a:pt x="203" y="200"/>
                  </a:lnTo>
                  <a:lnTo>
                    <a:pt x="205" y="200"/>
                  </a:lnTo>
                  <a:lnTo>
                    <a:pt x="203" y="200"/>
                  </a:lnTo>
                  <a:lnTo>
                    <a:pt x="205" y="200"/>
                  </a:lnTo>
                  <a:lnTo>
                    <a:pt x="203" y="200"/>
                  </a:lnTo>
                  <a:lnTo>
                    <a:pt x="203" y="198"/>
                  </a:lnTo>
                  <a:lnTo>
                    <a:pt x="201" y="198"/>
                  </a:lnTo>
                  <a:lnTo>
                    <a:pt x="201" y="196"/>
                  </a:lnTo>
                  <a:lnTo>
                    <a:pt x="201" y="198"/>
                  </a:lnTo>
                  <a:lnTo>
                    <a:pt x="199" y="198"/>
                  </a:lnTo>
                  <a:lnTo>
                    <a:pt x="201" y="198"/>
                  </a:lnTo>
                  <a:lnTo>
                    <a:pt x="199" y="198"/>
                  </a:lnTo>
                  <a:lnTo>
                    <a:pt x="201" y="198"/>
                  </a:lnTo>
                  <a:lnTo>
                    <a:pt x="201" y="196"/>
                  </a:lnTo>
                  <a:lnTo>
                    <a:pt x="199" y="196"/>
                  </a:lnTo>
                  <a:lnTo>
                    <a:pt x="199" y="198"/>
                  </a:lnTo>
                  <a:lnTo>
                    <a:pt x="199" y="196"/>
                  </a:lnTo>
                  <a:lnTo>
                    <a:pt x="197" y="196"/>
                  </a:lnTo>
                  <a:lnTo>
                    <a:pt x="199" y="196"/>
                  </a:lnTo>
                  <a:lnTo>
                    <a:pt x="197" y="196"/>
                  </a:lnTo>
                  <a:lnTo>
                    <a:pt x="199" y="196"/>
                  </a:lnTo>
                  <a:lnTo>
                    <a:pt x="197" y="196"/>
                  </a:lnTo>
                  <a:lnTo>
                    <a:pt x="197" y="198"/>
                  </a:lnTo>
                  <a:lnTo>
                    <a:pt x="197" y="196"/>
                  </a:lnTo>
                  <a:lnTo>
                    <a:pt x="197" y="198"/>
                  </a:lnTo>
                  <a:lnTo>
                    <a:pt x="197" y="196"/>
                  </a:lnTo>
                  <a:lnTo>
                    <a:pt x="197" y="198"/>
                  </a:lnTo>
                  <a:lnTo>
                    <a:pt x="199" y="198"/>
                  </a:lnTo>
                  <a:lnTo>
                    <a:pt x="197" y="198"/>
                  </a:lnTo>
                  <a:lnTo>
                    <a:pt x="197" y="196"/>
                  </a:lnTo>
                  <a:lnTo>
                    <a:pt x="197" y="194"/>
                  </a:lnTo>
                  <a:lnTo>
                    <a:pt x="195" y="194"/>
                  </a:lnTo>
                  <a:lnTo>
                    <a:pt x="197" y="194"/>
                  </a:lnTo>
                  <a:lnTo>
                    <a:pt x="195" y="194"/>
                  </a:lnTo>
                  <a:lnTo>
                    <a:pt x="195" y="194"/>
                  </a:lnTo>
                  <a:lnTo>
                    <a:pt x="195" y="196"/>
                  </a:lnTo>
                  <a:lnTo>
                    <a:pt x="195" y="196"/>
                  </a:lnTo>
                  <a:lnTo>
                    <a:pt x="195" y="196"/>
                  </a:lnTo>
                  <a:lnTo>
                    <a:pt x="195" y="196"/>
                  </a:lnTo>
                  <a:lnTo>
                    <a:pt x="195" y="198"/>
                  </a:lnTo>
                  <a:lnTo>
                    <a:pt x="195" y="198"/>
                  </a:lnTo>
                  <a:lnTo>
                    <a:pt x="195" y="198"/>
                  </a:lnTo>
                  <a:lnTo>
                    <a:pt x="195" y="198"/>
                  </a:lnTo>
                  <a:lnTo>
                    <a:pt x="195" y="200"/>
                  </a:lnTo>
                  <a:lnTo>
                    <a:pt x="195" y="198"/>
                  </a:lnTo>
                  <a:lnTo>
                    <a:pt x="195" y="198"/>
                  </a:lnTo>
                  <a:lnTo>
                    <a:pt x="195" y="200"/>
                  </a:lnTo>
                  <a:lnTo>
                    <a:pt x="195" y="198"/>
                  </a:lnTo>
                  <a:lnTo>
                    <a:pt x="195" y="200"/>
                  </a:lnTo>
                  <a:lnTo>
                    <a:pt x="195" y="200"/>
                  </a:lnTo>
                  <a:lnTo>
                    <a:pt x="195" y="200"/>
                  </a:lnTo>
                  <a:lnTo>
                    <a:pt x="195" y="200"/>
                  </a:lnTo>
                  <a:lnTo>
                    <a:pt x="195" y="200"/>
                  </a:lnTo>
                  <a:lnTo>
                    <a:pt x="195" y="200"/>
                  </a:lnTo>
                  <a:lnTo>
                    <a:pt x="195" y="202"/>
                  </a:lnTo>
                  <a:lnTo>
                    <a:pt x="195" y="204"/>
                  </a:lnTo>
                  <a:lnTo>
                    <a:pt x="193" y="204"/>
                  </a:lnTo>
                  <a:lnTo>
                    <a:pt x="195" y="204"/>
                  </a:lnTo>
                  <a:lnTo>
                    <a:pt x="193" y="204"/>
                  </a:lnTo>
                  <a:lnTo>
                    <a:pt x="193" y="206"/>
                  </a:lnTo>
                  <a:lnTo>
                    <a:pt x="195" y="206"/>
                  </a:lnTo>
                  <a:lnTo>
                    <a:pt x="195" y="204"/>
                  </a:lnTo>
                  <a:lnTo>
                    <a:pt x="195" y="206"/>
                  </a:lnTo>
                  <a:lnTo>
                    <a:pt x="195" y="204"/>
                  </a:lnTo>
                  <a:lnTo>
                    <a:pt x="195" y="206"/>
                  </a:lnTo>
                  <a:lnTo>
                    <a:pt x="193" y="206"/>
                  </a:lnTo>
                  <a:lnTo>
                    <a:pt x="193" y="204"/>
                  </a:lnTo>
                  <a:lnTo>
                    <a:pt x="193" y="206"/>
                  </a:lnTo>
                  <a:lnTo>
                    <a:pt x="193" y="204"/>
                  </a:lnTo>
                  <a:lnTo>
                    <a:pt x="193" y="206"/>
                  </a:lnTo>
                  <a:lnTo>
                    <a:pt x="195" y="206"/>
                  </a:lnTo>
                  <a:lnTo>
                    <a:pt x="193" y="206"/>
                  </a:lnTo>
                  <a:lnTo>
                    <a:pt x="195" y="206"/>
                  </a:lnTo>
                  <a:lnTo>
                    <a:pt x="195" y="208"/>
                  </a:lnTo>
                  <a:lnTo>
                    <a:pt x="195" y="206"/>
                  </a:lnTo>
                  <a:lnTo>
                    <a:pt x="193" y="206"/>
                  </a:lnTo>
                  <a:lnTo>
                    <a:pt x="195" y="206"/>
                  </a:lnTo>
                  <a:lnTo>
                    <a:pt x="195" y="208"/>
                  </a:lnTo>
                  <a:lnTo>
                    <a:pt x="193" y="208"/>
                  </a:lnTo>
                  <a:lnTo>
                    <a:pt x="193" y="206"/>
                  </a:lnTo>
                  <a:lnTo>
                    <a:pt x="193" y="208"/>
                  </a:lnTo>
                  <a:lnTo>
                    <a:pt x="193" y="206"/>
                  </a:lnTo>
                  <a:lnTo>
                    <a:pt x="193" y="208"/>
                  </a:lnTo>
                  <a:lnTo>
                    <a:pt x="195" y="208"/>
                  </a:lnTo>
                  <a:lnTo>
                    <a:pt x="193" y="208"/>
                  </a:lnTo>
                  <a:lnTo>
                    <a:pt x="195" y="208"/>
                  </a:lnTo>
                  <a:lnTo>
                    <a:pt x="193" y="208"/>
                  </a:lnTo>
                  <a:lnTo>
                    <a:pt x="193" y="206"/>
                  </a:lnTo>
                  <a:lnTo>
                    <a:pt x="193" y="208"/>
                  </a:lnTo>
                  <a:lnTo>
                    <a:pt x="193" y="206"/>
                  </a:lnTo>
                  <a:lnTo>
                    <a:pt x="191" y="206"/>
                  </a:lnTo>
                  <a:lnTo>
                    <a:pt x="191" y="204"/>
                  </a:lnTo>
                  <a:lnTo>
                    <a:pt x="191" y="206"/>
                  </a:lnTo>
                  <a:lnTo>
                    <a:pt x="193" y="206"/>
                  </a:lnTo>
                  <a:lnTo>
                    <a:pt x="191" y="206"/>
                  </a:lnTo>
                  <a:lnTo>
                    <a:pt x="189" y="206"/>
                  </a:lnTo>
                  <a:lnTo>
                    <a:pt x="191" y="206"/>
                  </a:lnTo>
                  <a:lnTo>
                    <a:pt x="189" y="206"/>
                  </a:lnTo>
                  <a:lnTo>
                    <a:pt x="189" y="204"/>
                  </a:lnTo>
                  <a:lnTo>
                    <a:pt x="189" y="206"/>
                  </a:lnTo>
                  <a:lnTo>
                    <a:pt x="191" y="206"/>
                  </a:lnTo>
                  <a:lnTo>
                    <a:pt x="189" y="206"/>
                  </a:lnTo>
                  <a:lnTo>
                    <a:pt x="191" y="206"/>
                  </a:lnTo>
                  <a:lnTo>
                    <a:pt x="191" y="208"/>
                  </a:lnTo>
                  <a:lnTo>
                    <a:pt x="189" y="208"/>
                  </a:lnTo>
                  <a:lnTo>
                    <a:pt x="189" y="206"/>
                  </a:lnTo>
                  <a:lnTo>
                    <a:pt x="189" y="208"/>
                  </a:lnTo>
                  <a:lnTo>
                    <a:pt x="191" y="208"/>
                  </a:lnTo>
                  <a:lnTo>
                    <a:pt x="191" y="210"/>
                  </a:lnTo>
                  <a:lnTo>
                    <a:pt x="191" y="208"/>
                  </a:lnTo>
                  <a:lnTo>
                    <a:pt x="191" y="210"/>
                  </a:lnTo>
                  <a:lnTo>
                    <a:pt x="191" y="212"/>
                  </a:lnTo>
                  <a:lnTo>
                    <a:pt x="193" y="212"/>
                  </a:lnTo>
                  <a:lnTo>
                    <a:pt x="191" y="212"/>
                  </a:lnTo>
                  <a:lnTo>
                    <a:pt x="191" y="214"/>
                  </a:lnTo>
                  <a:lnTo>
                    <a:pt x="193" y="214"/>
                  </a:lnTo>
                  <a:lnTo>
                    <a:pt x="193" y="212"/>
                  </a:lnTo>
                  <a:lnTo>
                    <a:pt x="193" y="214"/>
                  </a:lnTo>
                  <a:lnTo>
                    <a:pt x="193" y="212"/>
                  </a:lnTo>
                  <a:lnTo>
                    <a:pt x="193" y="214"/>
                  </a:lnTo>
                  <a:lnTo>
                    <a:pt x="195" y="214"/>
                  </a:lnTo>
                  <a:lnTo>
                    <a:pt x="195" y="212"/>
                  </a:lnTo>
                  <a:lnTo>
                    <a:pt x="195" y="214"/>
                  </a:lnTo>
                  <a:lnTo>
                    <a:pt x="195" y="212"/>
                  </a:lnTo>
                  <a:lnTo>
                    <a:pt x="195" y="214"/>
                  </a:lnTo>
                  <a:lnTo>
                    <a:pt x="193" y="214"/>
                  </a:lnTo>
                  <a:lnTo>
                    <a:pt x="193" y="216"/>
                  </a:lnTo>
                  <a:lnTo>
                    <a:pt x="193" y="214"/>
                  </a:lnTo>
                  <a:lnTo>
                    <a:pt x="195" y="214"/>
                  </a:lnTo>
                  <a:lnTo>
                    <a:pt x="193" y="214"/>
                  </a:lnTo>
                  <a:lnTo>
                    <a:pt x="195" y="214"/>
                  </a:lnTo>
                  <a:lnTo>
                    <a:pt x="193" y="214"/>
                  </a:lnTo>
                  <a:lnTo>
                    <a:pt x="193" y="216"/>
                  </a:lnTo>
                  <a:lnTo>
                    <a:pt x="191" y="216"/>
                  </a:lnTo>
                  <a:lnTo>
                    <a:pt x="191" y="218"/>
                  </a:lnTo>
                  <a:lnTo>
                    <a:pt x="189" y="218"/>
                  </a:lnTo>
                  <a:lnTo>
                    <a:pt x="187" y="218"/>
                  </a:lnTo>
                  <a:lnTo>
                    <a:pt x="189" y="218"/>
                  </a:lnTo>
                  <a:lnTo>
                    <a:pt x="187" y="218"/>
                  </a:lnTo>
                  <a:lnTo>
                    <a:pt x="187" y="221"/>
                  </a:lnTo>
                  <a:lnTo>
                    <a:pt x="189" y="221"/>
                  </a:lnTo>
                  <a:lnTo>
                    <a:pt x="187" y="221"/>
                  </a:lnTo>
                  <a:lnTo>
                    <a:pt x="189" y="221"/>
                  </a:lnTo>
                  <a:lnTo>
                    <a:pt x="189" y="218"/>
                  </a:lnTo>
                  <a:lnTo>
                    <a:pt x="189" y="221"/>
                  </a:lnTo>
                  <a:lnTo>
                    <a:pt x="187" y="221"/>
                  </a:lnTo>
                  <a:lnTo>
                    <a:pt x="185" y="221"/>
                  </a:lnTo>
                  <a:lnTo>
                    <a:pt x="187" y="221"/>
                  </a:lnTo>
                  <a:lnTo>
                    <a:pt x="187" y="218"/>
                  </a:lnTo>
                  <a:lnTo>
                    <a:pt x="185" y="218"/>
                  </a:lnTo>
                  <a:lnTo>
                    <a:pt x="187" y="221"/>
                  </a:lnTo>
                  <a:lnTo>
                    <a:pt x="185" y="221"/>
                  </a:lnTo>
                  <a:lnTo>
                    <a:pt x="183" y="221"/>
                  </a:lnTo>
                  <a:lnTo>
                    <a:pt x="185" y="221"/>
                  </a:lnTo>
                  <a:lnTo>
                    <a:pt x="185" y="218"/>
                  </a:lnTo>
                  <a:lnTo>
                    <a:pt x="183" y="218"/>
                  </a:lnTo>
                  <a:lnTo>
                    <a:pt x="185" y="218"/>
                  </a:lnTo>
                  <a:lnTo>
                    <a:pt x="185" y="216"/>
                  </a:lnTo>
                  <a:lnTo>
                    <a:pt x="183" y="216"/>
                  </a:lnTo>
                  <a:lnTo>
                    <a:pt x="181" y="216"/>
                  </a:lnTo>
                  <a:lnTo>
                    <a:pt x="183" y="216"/>
                  </a:lnTo>
                  <a:lnTo>
                    <a:pt x="183" y="214"/>
                  </a:lnTo>
                  <a:lnTo>
                    <a:pt x="183" y="216"/>
                  </a:lnTo>
                  <a:lnTo>
                    <a:pt x="183" y="214"/>
                  </a:lnTo>
                  <a:lnTo>
                    <a:pt x="183" y="212"/>
                  </a:lnTo>
                  <a:lnTo>
                    <a:pt x="183" y="214"/>
                  </a:lnTo>
                  <a:lnTo>
                    <a:pt x="181" y="212"/>
                  </a:lnTo>
                  <a:lnTo>
                    <a:pt x="181" y="210"/>
                  </a:lnTo>
                  <a:lnTo>
                    <a:pt x="181" y="212"/>
                  </a:lnTo>
                  <a:lnTo>
                    <a:pt x="181" y="210"/>
                  </a:lnTo>
                  <a:lnTo>
                    <a:pt x="179" y="210"/>
                  </a:lnTo>
                  <a:lnTo>
                    <a:pt x="181" y="210"/>
                  </a:lnTo>
                  <a:lnTo>
                    <a:pt x="179" y="210"/>
                  </a:lnTo>
                  <a:lnTo>
                    <a:pt x="179" y="208"/>
                  </a:lnTo>
                  <a:lnTo>
                    <a:pt x="179" y="210"/>
                  </a:lnTo>
                  <a:lnTo>
                    <a:pt x="179" y="208"/>
                  </a:lnTo>
                  <a:lnTo>
                    <a:pt x="179" y="210"/>
                  </a:lnTo>
                  <a:lnTo>
                    <a:pt x="179" y="208"/>
                  </a:lnTo>
                  <a:lnTo>
                    <a:pt x="179" y="210"/>
                  </a:lnTo>
                  <a:lnTo>
                    <a:pt x="179" y="208"/>
                  </a:lnTo>
                  <a:lnTo>
                    <a:pt x="179" y="206"/>
                  </a:lnTo>
                  <a:lnTo>
                    <a:pt x="179" y="208"/>
                  </a:lnTo>
                  <a:lnTo>
                    <a:pt x="179" y="206"/>
                  </a:lnTo>
                  <a:lnTo>
                    <a:pt x="179" y="208"/>
                  </a:lnTo>
                  <a:lnTo>
                    <a:pt x="179" y="206"/>
                  </a:lnTo>
                  <a:lnTo>
                    <a:pt x="179" y="208"/>
                  </a:lnTo>
                  <a:lnTo>
                    <a:pt x="176" y="208"/>
                  </a:lnTo>
                  <a:lnTo>
                    <a:pt x="179" y="208"/>
                  </a:lnTo>
                  <a:lnTo>
                    <a:pt x="176" y="208"/>
                  </a:lnTo>
                  <a:lnTo>
                    <a:pt x="179" y="208"/>
                  </a:lnTo>
                  <a:lnTo>
                    <a:pt x="179" y="210"/>
                  </a:lnTo>
                  <a:lnTo>
                    <a:pt x="176" y="210"/>
                  </a:lnTo>
                  <a:lnTo>
                    <a:pt x="176" y="208"/>
                  </a:lnTo>
                  <a:lnTo>
                    <a:pt x="176" y="210"/>
                  </a:lnTo>
                  <a:lnTo>
                    <a:pt x="176" y="208"/>
                  </a:lnTo>
                  <a:lnTo>
                    <a:pt x="176" y="210"/>
                  </a:lnTo>
                  <a:lnTo>
                    <a:pt x="176" y="212"/>
                  </a:lnTo>
                  <a:lnTo>
                    <a:pt x="174" y="212"/>
                  </a:lnTo>
                  <a:lnTo>
                    <a:pt x="176" y="212"/>
                  </a:lnTo>
                  <a:lnTo>
                    <a:pt x="174" y="212"/>
                  </a:lnTo>
                  <a:lnTo>
                    <a:pt x="176" y="212"/>
                  </a:lnTo>
                  <a:lnTo>
                    <a:pt x="174" y="212"/>
                  </a:lnTo>
                  <a:lnTo>
                    <a:pt x="176" y="212"/>
                  </a:lnTo>
                  <a:lnTo>
                    <a:pt x="174" y="212"/>
                  </a:lnTo>
                  <a:lnTo>
                    <a:pt x="176" y="212"/>
                  </a:lnTo>
                  <a:lnTo>
                    <a:pt x="174" y="212"/>
                  </a:lnTo>
                  <a:lnTo>
                    <a:pt x="174" y="210"/>
                  </a:lnTo>
                  <a:lnTo>
                    <a:pt x="176" y="210"/>
                  </a:lnTo>
                  <a:lnTo>
                    <a:pt x="174" y="210"/>
                  </a:lnTo>
                  <a:lnTo>
                    <a:pt x="176" y="210"/>
                  </a:lnTo>
                  <a:lnTo>
                    <a:pt x="174" y="210"/>
                  </a:lnTo>
                  <a:lnTo>
                    <a:pt x="176" y="210"/>
                  </a:lnTo>
                  <a:lnTo>
                    <a:pt x="174" y="210"/>
                  </a:lnTo>
                  <a:lnTo>
                    <a:pt x="176" y="210"/>
                  </a:lnTo>
                  <a:lnTo>
                    <a:pt x="174" y="210"/>
                  </a:lnTo>
                  <a:lnTo>
                    <a:pt x="176" y="210"/>
                  </a:lnTo>
                  <a:lnTo>
                    <a:pt x="176" y="208"/>
                  </a:lnTo>
                  <a:lnTo>
                    <a:pt x="176" y="210"/>
                  </a:lnTo>
                  <a:lnTo>
                    <a:pt x="176" y="208"/>
                  </a:lnTo>
                  <a:lnTo>
                    <a:pt x="176" y="210"/>
                  </a:lnTo>
                  <a:lnTo>
                    <a:pt x="176" y="208"/>
                  </a:lnTo>
                  <a:lnTo>
                    <a:pt x="174" y="208"/>
                  </a:lnTo>
                  <a:lnTo>
                    <a:pt x="174" y="206"/>
                  </a:lnTo>
                  <a:lnTo>
                    <a:pt x="172" y="206"/>
                  </a:lnTo>
                  <a:lnTo>
                    <a:pt x="172" y="204"/>
                  </a:lnTo>
                  <a:lnTo>
                    <a:pt x="172" y="206"/>
                  </a:lnTo>
                  <a:lnTo>
                    <a:pt x="170" y="206"/>
                  </a:lnTo>
                  <a:lnTo>
                    <a:pt x="172" y="206"/>
                  </a:lnTo>
                  <a:lnTo>
                    <a:pt x="172" y="204"/>
                  </a:lnTo>
                  <a:lnTo>
                    <a:pt x="170" y="204"/>
                  </a:lnTo>
                  <a:lnTo>
                    <a:pt x="172" y="204"/>
                  </a:lnTo>
                  <a:lnTo>
                    <a:pt x="172" y="206"/>
                  </a:lnTo>
                  <a:lnTo>
                    <a:pt x="170" y="206"/>
                  </a:lnTo>
                  <a:lnTo>
                    <a:pt x="172" y="206"/>
                  </a:lnTo>
                  <a:lnTo>
                    <a:pt x="170" y="206"/>
                  </a:lnTo>
                  <a:lnTo>
                    <a:pt x="172" y="206"/>
                  </a:lnTo>
                  <a:lnTo>
                    <a:pt x="170" y="206"/>
                  </a:lnTo>
                  <a:lnTo>
                    <a:pt x="170" y="204"/>
                  </a:lnTo>
                  <a:lnTo>
                    <a:pt x="170" y="206"/>
                  </a:lnTo>
                  <a:lnTo>
                    <a:pt x="170" y="204"/>
                  </a:lnTo>
                  <a:lnTo>
                    <a:pt x="170" y="206"/>
                  </a:lnTo>
                  <a:lnTo>
                    <a:pt x="170" y="204"/>
                  </a:lnTo>
                  <a:lnTo>
                    <a:pt x="170" y="206"/>
                  </a:lnTo>
                  <a:lnTo>
                    <a:pt x="170" y="204"/>
                  </a:lnTo>
                  <a:lnTo>
                    <a:pt x="170" y="206"/>
                  </a:lnTo>
                  <a:lnTo>
                    <a:pt x="168" y="206"/>
                  </a:lnTo>
                  <a:lnTo>
                    <a:pt x="168" y="204"/>
                  </a:lnTo>
                  <a:lnTo>
                    <a:pt x="168" y="206"/>
                  </a:lnTo>
                  <a:lnTo>
                    <a:pt x="168" y="204"/>
                  </a:lnTo>
                  <a:lnTo>
                    <a:pt x="168" y="206"/>
                  </a:lnTo>
                  <a:lnTo>
                    <a:pt x="168" y="204"/>
                  </a:lnTo>
                  <a:lnTo>
                    <a:pt x="168" y="206"/>
                  </a:lnTo>
                  <a:lnTo>
                    <a:pt x="168" y="204"/>
                  </a:lnTo>
                  <a:lnTo>
                    <a:pt x="168" y="206"/>
                  </a:lnTo>
                  <a:lnTo>
                    <a:pt x="168" y="208"/>
                  </a:lnTo>
                  <a:lnTo>
                    <a:pt x="168" y="206"/>
                  </a:lnTo>
                  <a:lnTo>
                    <a:pt x="168" y="208"/>
                  </a:lnTo>
                  <a:lnTo>
                    <a:pt x="170" y="208"/>
                  </a:lnTo>
                  <a:lnTo>
                    <a:pt x="170" y="206"/>
                  </a:lnTo>
                  <a:lnTo>
                    <a:pt x="170" y="208"/>
                  </a:lnTo>
                  <a:lnTo>
                    <a:pt x="170" y="210"/>
                  </a:lnTo>
                  <a:lnTo>
                    <a:pt x="170" y="208"/>
                  </a:lnTo>
                  <a:lnTo>
                    <a:pt x="168" y="210"/>
                  </a:lnTo>
                  <a:lnTo>
                    <a:pt x="168" y="208"/>
                  </a:lnTo>
                  <a:lnTo>
                    <a:pt x="168" y="210"/>
                  </a:lnTo>
                  <a:lnTo>
                    <a:pt x="166" y="210"/>
                  </a:lnTo>
                  <a:lnTo>
                    <a:pt x="166" y="212"/>
                  </a:lnTo>
                  <a:lnTo>
                    <a:pt x="168" y="212"/>
                  </a:lnTo>
                  <a:lnTo>
                    <a:pt x="166" y="212"/>
                  </a:lnTo>
                  <a:lnTo>
                    <a:pt x="168" y="212"/>
                  </a:lnTo>
                  <a:lnTo>
                    <a:pt x="166" y="212"/>
                  </a:lnTo>
                  <a:lnTo>
                    <a:pt x="166" y="214"/>
                  </a:lnTo>
                  <a:lnTo>
                    <a:pt x="166" y="212"/>
                  </a:lnTo>
                  <a:lnTo>
                    <a:pt x="166" y="214"/>
                  </a:lnTo>
                  <a:lnTo>
                    <a:pt x="168" y="214"/>
                  </a:lnTo>
                  <a:lnTo>
                    <a:pt x="168" y="212"/>
                  </a:lnTo>
                  <a:lnTo>
                    <a:pt x="168" y="214"/>
                  </a:lnTo>
                  <a:lnTo>
                    <a:pt x="166" y="214"/>
                  </a:lnTo>
                  <a:lnTo>
                    <a:pt x="166" y="212"/>
                  </a:lnTo>
                  <a:lnTo>
                    <a:pt x="166" y="214"/>
                  </a:lnTo>
                  <a:lnTo>
                    <a:pt x="166" y="212"/>
                  </a:lnTo>
                  <a:lnTo>
                    <a:pt x="166" y="214"/>
                  </a:lnTo>
                  <a:lnTo>
                    <a:pt x="166" y="212"/>
                  </a:lnTo>
                  <a:lnTo>
                    <a:pt x="164" y="212"/>
                  </a:lnTo>
                  <a:lnTo>
                    <a:pt x="162" y="212"/>
                  </a:lnTo>
                  <a:lnTo>
                    <a:pt x="164" y="212"/>
                  </a:lnTo>
                  <a:lnTo>
                    <a:pt x="164" y="214"/>
                  </a:lnTo>
                  <a:lnTo>
                    <a:pt x="166" y="214"/>
                  </a:lnTo>
                  <a:lnTo>
                    <a:pt x="164" y="214"/>
                  </a:lnTo>
                  <a:lnTo>
                    <a:pt x="164" y="212"/>
                  </a:lnTo>
                  <a:lnTo>
                    <a:pt x="164" y="214"/>
                  </a:lnTo>
                  <a:lnTo>
                    <a:pt x="164" y="212"/>
                  </a:lnTo>
                  <a:lnTo>
                    <a:pt x="162" y="212"/>
                  </a:lnTo>
                  <a:lnTo>
                    <a:pt x="164" y="212"/>
                  </a:lnTo>
                  <a:lnTo>
                    <a:pt x="162" y="212"/>
                  </a:lnTo>
                  <a:lnTo>
                    <a:pt x="164" y="212"/>
                  </a:lnTo>
                  <a:lnTo>
                    <a:pt x="164" y="214"/>
                  </a:lnTo>
                  <a:lnTo>
                    <a:pt x="162" y="214"/>
                  </a:lnTo>
                  <a:lnTo>
                    <a:pt x="162" y="212"/>
                  </a:lnTo>
                  <a:lnTo>
                    <a:pt x="162" y="214"/>
                  </a:lnTo>
                  <a:lnTo>
                    <a:pt x="164" y="214"/>
                  </a:lnTo>
                  <a:lnTo>
                    <a:pt x="162" y="214"/>
                  </a:lnTo>
                  <a:lnTo>
                    <a:pt x="164" y="214"/>
                  </a:lnTo>
                  <a:lnTo>
                    <a:pt x="162" y="214"/>
                  </a:lnTo>
                  <a:lnTo>
                    <a:pt x="162" y="216"/>
                  </a:lnTo>
                  <a:lnTo>
                    <a:pt x="162" y="218"/>
                  </a:lnTo>
                  <a:lnTo>
                    <a:pt x="162" y="216"/>
                  </a:lnTo>
                  <a:lnTo>
                    <a:pt x="162" y="218"/>
                  </a:lnTo>
                  <a:lnTo>
                    <a:pt x="162" y="216"/>
                  </a:lnTo>
                  <a:lnTo>
                    <a:pt x="162" y="218"/>
                  </a:lnTo>
                  <a:lnTo>
                    <a:pt x="160" y="218"/>
                  </a:lnTo>
                  <a:lnTo>
                    <a:pt x="162" y="218"/>
                  </a:lnTo>
                  <a:lnTo>
                    <a:pt x="160" y="218"/>
                  </a:lnTo>
                  <a:lnTo>
                    <a:pt x="160" y="221"/>
                  </a:lnTo>
                  <a:lnTo>
                    <a:pt x="160" y="218"/>
                  </a:lnTo>
                  <a:lnTo>
                    <a:pt x="160" y="221"/>
                  </a:lnTo>
                  <a:lnTo>
                    <a:pt x="158" y="221"/>
                  </a:lnTo>
                  <a:lnTo>
                    <a:pt x="158" y="218"/>
                  </a:lnTo>
                  <a:lnTo>
                    <a:pt x="158" y="221"/>
                  </a:lnTo>
                  <a:lnTo>
                    <a:pt x="156" y="221"/>
                  </a:lnTo>
                  <a:lnTo>
                    <a:pt x="154" y="221"/>
                  </a:lnTo>
                  <a:lnTo>
                    <a:pt x="152" y="221"/>
                  </a:lnTo>
                  <a:lnTo>
                    <a:pt x="152" y="223"/>
                  </a:lnTo>
                  <a:lnTo>
                    <a:pt x="152" y="221"/>
                  </a:lnTo>
                  <a:lnTo>
                    <a:pt x="152" y="223"/>
                  </a:lnTo>
                  <a:lnTo>
                    <a:pt x="152" y="221"/>
                  </a:lnTo>
                  <a:lnTo>
                    <a:pt x="150" y="221"/>
                  </a:lnTo>
                  <a:lnTo>
                    <a:pt x="150" y="218"/>
                  </a:lnTo>
                  <a:lnTo>
                    <a:pt x="148" y="218"/>
                  </a:lnTo>
                  <a:lnTo>
                    <a:pt x="148" y="216"/>
                  </a:lnTo>
                  <a:lnTo>
                    <a:pt x="146" y="216"/>
                  </a:lnTo>
                  <a:lnTo>
                    <a:pt x="148" y="216"/>
                  </a:lnTo>
                  <a:lnTo>
                    <a:pt x="148" y="214"/>
                  </a:lnTo>
                  <a:lnTo>
                    <a:pt x="150" y="214"/>
                  </a:lnTo>
                  <a:lnTo>
                    <a:pt x="152" y="214"/>
                  </a:lnTo>
                  <a:lnTo>
                    <a:pt x="152" y="212"/>
                  </a:lnTo>
                  <a:lnTo>
                    <a:pt x="150" y="212"/>
                  </a:lnTo>
                  <a:lnTo>
                    <a:pt x="150" y="210"/>
                  </a:lnTo>
                  <a:lnTo>
                    <a:pt x="150" y="212"/>
                  </a:lnTo>
                  <a:lnTo>
                    <a:pt x="150" y="210"/>
                  </a:lnTo>
                  <a:lnTo>
                    <a:pt x="148" y="210"/>
                  </a:lnTo>
                  <a:lnTo>
                    <a:pt x="148" y="212"/>
                  </a:lnTo>
                  <a:lnTo>
                    <a:pt x="148" y="210"/>
                  </a:lnTo>
                  <a:lnTo>
                    <a:pt x="148" y="212"/>
                  </a:lnTo>
                  <a:lnTo>
                    <a:pt x="148" y="210"/>
                  </a:lnTo>
                  <a:lnTo>
                    <a:pt x="148" y="212"/>
                  </a:lnTo>
                  <a:lnTo>
                    <a:pt x="148" y="210"/>
                  </a:lnTo>
                  <a:lnTo>
                    <a:pt x="148" y="212"/>
                  </a:lnTo>
                  <a:lnTo>
                    <a:pt x="148" y="210"/>
                  </a:lnTo>
                  <a:lnTo>
                    <a:pt x="148" y="208"/>
                  </a:lnTo>
                  <a:lnTo>
                    <a:pt x="148" y="206"/>
                  </a:lnTo>
                  <a:lnTo>
                    <a:pt x="148" y="208"/>
                  </a:lnTo>
                  <a:lnTo>
                    <a:pt x="146" y="206"/>
                  </a:lnTo>
                  <a:lnTo>
                    <a:pt x="146" y="208"/>
                  </a:lnTo>
                  <a:lnTo>
                    <a:pt x="146" y="208"/>
                  </a:lnTo>
                  <a:lnTo>
                    <a:pt x="146" y="206"/>
                  </a:lnTo>
                  <a:lnTo>
                    <a:pt x="146" y="208"/>
                  </a:lnTo>
                  <a:lnTo>
                    <a:pt x="146" y="210"/>
                  </a:lnTo>
                  <a:lnTo>
                    <a:pt x="146" y="208"/>
                  </a:lnTo>
                  <a:lnTo>
                    <a:pt x="146" y="210"/>
                  </a:lnTo>
                  <a:lnTo>
                    <a:pt x="146" y="208"/>
                  </a:lnTo>
                  <a:lnTo>
                    <a:pt x="146" y="208"/>
                  </a:lnTo>
                  <a:lnTo>
                    <a:pt x="146" y="210"/>
                  </a:lnTo>
                  <a:lnTo>
                    <a:pt x="146" y="208"/>
                  </a:lnTo>
                  <a:lnTo>
                    <a:pt x="146" y="210"/>
                  </a:lnTo>
                  <a:lnTo>
                    <a:pt x="148" y="210"/>
                  </a:lnTo>
                  <a:lnTo>
                    <a:pt x="148" y="212"/>
                  </a:lnTo>
                  <a:lnTo>
                    <a:pt x="146" y="212"/>
                  </a:lnTo>
                  <a:lnTo>
                    <a:pt x="146" y="214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2"/>
                  </a:lnTo>
                  <a:lnTo>
                    <a:pt x="146" y="210"/>
                  </a:lnTo>
                  <a:lnTo>
                    <a:pt x="146" y="212"/>
                  </a:lnTo>
                  <a:lnTo>
                    <a:pt x="146" y="210"/>
                  </a:lnTo>
                  <a:lnTo>
                    <a:pt x="146" y="210"/>
                  </a:lnTo>
                  <a:lnTo>
                    <a:pt x="146" y="212"/>
                  </a:lnTo>
                  <a:lnTo>
                    <a:pt x="146" y="214"/>
                  </a:lnTo>
                  <a:lnTo>
                    <a:pt x="146" y="214"/>
                  </a:lnTo>
                  <a:lnTo>
                    <a:pt x="148" y="214"/>
                  </a:lnTo>
                  <a:lnTo>
                    <a:pt x="150" y="214"/>
                  </a:lnTo>
                  <a:lnTo>
                    <a:pt x="148" y="214"/>
                  </a:lnTo>
                  <a:lnTo>
                    <a:pt x="148" y="216"/>
                  </a:lnTo>
                  <a:lnTo>
                    <a:pt x="146" y="216"/>
                  </a:lnTo>
                  <a:lnTo>
                    <a:pt x="146" y="216"/>
                  </a:lnTo>
                  <a:lnTo>
                    <a:pt x="144" y="216"/>
                  </a:lnTo>
                  <a:lnTo>
                    <a:pt x="144" y="214"/>
                  </a:lnTo>
                  <a:lnTo>
                    <a:pt x="144" y="212"/>
                  </a:lnTo>
                  <a:lnTo>
                    <a:pt x="146" y="212"/>
                  </a:lnTo>
                  <a:lnTo>
                    <a:pt x="144" y="212"/>
                  </a:lnTo>
                  <a:lnTo>
                    <a:pt x="144" y="210"/>
                  </a:lnTo>
                  <a:lnTo>
                    <a:pt x="144" y="212"/>
                  </a:lnTo>
                  <a:lnTo>
                    <a:pt x="142" y="212"/>
                  </a:lnTo>
                  <a:lnTo>
                    <a:pt x="142" y="214"/>
                  </a:lnTo>
                  <a:lnTo>
                    <a:pt x="142" y="212"/>
                  </a:lnTo>
                  <a:lnTo>
                    <a:pt x="142" y="214"/>
                  </a:lnTo>
                  <a:lnTo>
                    <a:pt x="144" y="214"/>
                  </a:lnTo>
                  <a:lnTo>
                    <a:pt x="144" y="212"/>
                  </a:lnTo>
                  <a:lnTo>
                    <a:pt x="144" y="214"/>
                  </a:lnTo>
                  <a:lnTo>
                    <a:pt x="144" y="212"/>
                  </a:lnTo>
                  <a:lnTo>
                    <a:pt x="144" y="214"/>
                  </a:lnTo>
                  <a:lnTo>
                    <a:pt x="144" y="216"/>
                  </a:lnTo>
                  <a:lnTo>
                    <a:pt x="142" y="216"/>
                  </a:lnTo>
                  <a:lnTo>
                    <a:pt x="140" y="216"/>
                  </a:lnTo>
                  <a:lnTo>
                    <a:pt x="140" y="214"/>
                  </a:lnTo>
                  <a:lnTo>
                    <a:pt x="138" y="212"/>
                  </a:lnTo>
                  <a:lnTo>
                    <a:pt x="140" y="212"/>
                  </a:lnTo>
                  <a:lnTo>
                    <a:pt x="140" y="210"/>
                  </a:lnTo>
                  <a:lnTo>
                    <a:pt x="138" y="210"/>
                  </a:lnTo>
                  <a:lnTo>
                    <a:pt x="140" y="210"/>
                  </a:lnTo>
                  <a:lnTo>
                    <a:pt x="140" y="208"/>
                  </a:lnTo>
                  <a:lnTo>
                    <a:pt x="140" y="206"/>
                  </a:lnTo>
                  <a:lnTo>
                    <a:pt x="138" y="206"/>
                  </a:lnTo>
                  <a:lnTo>
                    <a:pt x="136" y="206"/>
                  </a:lnTo>
                  <a:lnTo>
                    <a:pt x="136" y="204"/>
                  </a:lnTo>
                  <a:lnTo>
                    <a:pt x="134" y="204"/>
                  </a:lnTo>
                  <a:lnTo>
                    <a:pt x="134" y="202"/>
                  </a:lnTo>
                  <a:lnTo>
                    <a:pt x="134" y="200"/>
                  </a:lnTo>
                  <a:lnTo>
                    <a:pt x="132" y="200"/>
                  </a:lnTo>
                  <a:lnTo>
                    <a:pt x="132" y="198"/>
                  </a:lnTo>
                  <a:lnTo>
                    <a:pt x="132" y="196"/>
                  </a:lnTo>
                  <a:lnTo>
                    <a:pt x="132" y="194"/>
                  </a:lnTo>
                  <a:lnTo>
                    <a:pt x="130" y="194"/>
                  </a:lnTo>
                  <a:lnTo>
                    <a:pt x="130" y="196"/>
                  </a:lnTo>
                  <a:lnTo>
                    <a:pt x="132" y="196"/>
                  </a:lnTo>
                  <a:lnTo>
                    <a:pt x="130" y="196"/>
                  </a:lnTo>
                  <a:lnTo>
                    <a:pt x="130" y="198"/>
                  </a:lnTo>
                  <a:lnTo>
                    <a:pt x="128" y="198"/>
                  </a:lnTo>
                  <a:lnTo>
                    <a:pt x="130" y="198"/>
                  </a:lnTo>
                  <a:lnTo>
                    <a:pt x="128" y="198"/>
                  </a:lnTo>
                  <a:lnTo>
                    <a:pt x="128" y="196"/>
                  </a:lnTo>
                  <a:lnTo>
                    <a:pt x="126" y="196"/>
                  </a:lnTo>
                  <a:lnTo>
                    <a:pt x="124" y="196"/>
                  </a:lnTo>
                  <a:lnTo>
                    <a:pt x="126" y="196"/>
                  </a:lnTo>
                  <a:lnTo>
                    <a:pt x="126" y="194"/>
                  </a:lnTo>
                  <a:lnTo>
                    <a:pt x="124" y="194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6" y="192"/>
                  </a:lnTo>
                  <a:lnTo>
                    <a:pt x="126" y="190"/>
                  </a:lnTo>
                  <a:lnTo>
                    <a:pt x="126" y="192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4" y="194"/>
                  </a:lnTo>
                  <a:lnTo>
                    <a:pt x="122" y="194"/>
                  </a:lnTo>
                  <a:lnTo>
                    <a:pt x="124" y="194"/>
                  </a:lnTo>
                  <a:lnTo>
                    <a:pt x="122" y="194"/>
                  </a:lnTo>
                  <a:lnTo>
                    <a:pt x="120" y="194"/>
                  </a:lnTo>
                  <a:lnTo>
                    <a:pt x="120" y="196"/>
                  </a:lnTo>
                  <a:lnTo>
                    <a:pt x="118" y="196"/>
                  </a:lnTo>
                  <a:lnTo>
                    <a:pt x="118" y="194"/>
                  </a:lnTo>
                  <a:lnTo>
                    <a:pt x="118" y="192"/>
                  </a:lnTo>
                  <a:lnTo>
                    <a:pt x="118" y="192"/>
                  </a:lnTo>
                  <a:lnTo>
                    <a:pt x="116" y="192"/>
                  </a:lnTo>
                  <a:lnTo>
                    <a:pt x="116" y="190"/>
                  </a:lnTo>
                  <a:lnTo>
                    <a:pt x="116" y="192"/>
                  </a:lnTo>
                  <a:lnTo>
                    <a:pt x="114" y="192"/>
                  </a:lnTo>
                  <a:lnTo>
                    <a:pt x="112" y="192"/>
                  </a:lnTo>
                  <a:lnTo>
                    <a:pt x="112" y="190"/>
                  </a:lnTo>
                  <a:lnTo>
                    <a:pt x="114" y="190"/>
                  </a:lnTo>
                  <a:lnTo>
                    <a:pt x="114" y="188"/>
                  </a:lnTo>
                  <a:lnTo>
                    <a:pt x="114" y="186"/>
                  </a:lnTo>
                  <a:lnTo>
                    <a:pt x="114" y="184"/>
                  </a:lnTo>
                  <a:lnTo>
                    <a:pt x="116" y="184"/>
                  </a:lnTo>
                  <a:lnTo>
                    <a:pt x="116" y="186"/>
                  </a:lnTo>
                  <a:lnTo>
                    <a:pt x="118" y="186"/>
                  </a:lnTo>
                  <a:lnTo>
                    <a:pt x="118" y="188"/>
                  </a:lnTo>
                  <a:lnTo>
                    <a:pt x="120" y="188"/>
                  </a:lnTo>
                  <a:lnTo>
                    <a:pt x="122" y="188"/>
                  </a:lnTo>
                  <a:lnTo>
                    <a:pt x="122" y="190"/>
                  </a:lnTo>
                  <a:lnTo>
                    <a:pt x="124" y="190"/>
                  </a:lnTo>
                  <a:lnTo>
                    <a:pt x="126" y="190"/>
                  </a:lnTo>
                  <a:lnTo>
                    <a:pt x="124" y="190"/>
                  </a:lnTo>
                  <a:lnTo>
                    <a:pt x="126" y="190"/>
                  </a:lnTo>
                  <a:lnTo>
                    <a:pt x="124" y="190"/>
                  </a:lnTo>
                  <a:lnTo>
                    <a:pt x="122" y="190"/>
                  </a:lnTo>
                  <a:lnTo>
                    <a:pt x="122" y="188"/>
                  </a:lnTo>
                  <a:lnTo>
                    <a:pt x="120" y="188"/>
                  </a:lnTo>
                  <a:lnTo>
                    <a:pt x="118" y="188"/>
                  </a:lnTo>
                  <a:lnTo>
                    <a:pt x="118" y="186"/>
                  </a:lnTo>
                  <a:lnTo>
                    <a:pt x="116" y="186"/>
                  </a:lnTo>
                  <a:lnTo>
                    <a:pt x="116" y="184"/>
                  </a:lnTo>
                  <a:lnTo>
                    <a:pt x="114" y="184"/>
                  </a:lnTo>
                  <a:lnTo>
                    <a:pt x="116" y="184"/>
                  </a:lnTo>
                  <a:lnTo>
                    <a:pt x="114" y="184"/>
                  </a:lnTo>
                  <a:lnTo>
                    <a:pt x="112" y="184"/>
                  </a:lnTo>
                  <a:lnTo>
                    <a:pt x="110" y="184"/>
                  </a:lnTo>
                  <a:lnTo>
                    <a:pt x="108" y="184"/>
                  </a:lnTo>
                  <a:lnTo>
                    <a:pt x="106" y="184"/>
                  </a:lnTo>
                  <a:lnTo>
                    <a:pt x="104" y="182"/>
                  </a:lnTo>
                  <a:lnTo>
                    <a:pt x="104" y="180"/>
                  </a:lnTo>
                  <a:lnTo>
                    <a:pt x="104" y="178"/>
                  </a:lnTo>
                  <a:lnTo>
                    <a:pt x="104" y="180"/>
                  </a:lnTo>
                  <a:lnTo>
                    <a:pt x="102" y="180"/>
                  </a:lnTo>
                  <a:lnTo>
                    <a:pt x="102" y="178"/>
                  </a:lnTo>
                  <a:lnTo>
                    <a:pt x="102" y="180"/>
                  </a:lnTo>
                  <a:lnTo>
                    <a:pt x="100" y="180"/>
                  </a:lnTo>
                  <a:lnTo>
                    <a:pt x="98" y="180"/>
                  </a:lnTo>
                  <a:lnTo>
                    <a:pt x="98" y="180"/>
                  </a:lnTo>
                  <a:lnTo>
                    <a:pt x="96" y="180"/>
                  </a:lnTo>
                  <a:lnTo>
                    <a:pt x="94" y="180"/>
                  </a:lnTo>
                  <a:lnTo>
                    <a:pt x="94" y="182"/>
                  </a:lnTo>
                  <a:lnTo>
                    <a:pt x="92" y="182"/>
                  </a:lnTo>
                  <a:lnTo>
                    <a:pt x="90" y="182"/>
                  </a:lnTo>
                  <a:lnTo>
                    <a:pt x="88" y="182"/>
                  </a:lnTo>
                  <a:lnTo>
                    <a:pt x="90" y="182"/>
                  </a:lnTo>
                  <a:lnTo>
                    <a:pt x="90" y="180"/>
                  </a:lnTo>
                  <a:lnTo>
                    <a:pt x="90" y="178"/>
                  </a:lnTo>
                  <a:lnTo>
                    <a:pt x="90" y="180"/>
                  </a:lnTo>
                  <a:lnTo>
                    <a:pt x="88" y="180"/>
                  </a:lnTo>
                  <a:lnTo>
                    <a:pt x="88" y="178"/>
                  </a:lnTo>
                  <a:lnTo>
                    <a:pt x="88" y="180"/>
                  </a:lnTo>
                  <a:lnTo>
                    <a:pt x="90" y="180"/>
                  </a:lnTo>
                  <a:lnTo>
                    <a:pt x="90" y="182"/>
                  </a:lnTo>
                  <a:lnTo>
                    <a:pt x="90" y="180"/>
                  </a:lnTo>
                  <a:lnTo>
                    <a:pt x="90" y="182"/>
                  </a:lnTo>
                  <a:lnTo>
                    <a:pt x="88" y="182"/>
                  </a:lnTo>
                  <a:lnTo>
                    <a:pt x="88" y="184"/>
                  </a:lnTo>
                  <a:lnTo>
                    <a:pt x="88" y="182"/>
                  </a:lnTo>
                  <a:lnTo>
                    <a:pt x="88" y="184"/>
                  </a:lnTo>
                  <a:lnTo>
                    <a:pt x="88" y="182"/>
                  </a:lnTo>
                  <a:lnTo>
                    <a:pt x="86" y="182"/>
                  </a:lnTo>
                  <a:lnTo>
                    <a:pt x="86" y="184"/>
                  </a:lnTo>
                  <a:lnTo>
                    <a:pt x="88" y="184"/>
                  </a:lnTo>
                  <a:lnTo>
                    <a:pt x="86" y="184"/>
                  </a:lnTo>
                  <a:lnTo>
                    <a:pt x="86" y="186"/>
                  </a:lnTo>
                  <a:lnTo>
                    <a:pt x="88" y="186"/>
                  </a:lnTo>
                  <a:lnTo>
                    <a:pt x="88" y="188"/>
                  </a:lnTo>
                  <a:lnTo>
                    <a:pt x="90" y="188"/>
                  </a:lnTo>
                  <a:lnTo>
                    <a:pt x="92" y="188"/>
                  </a:lnTo>
                  <a:lnTo>
                    <a:pt x="90" y="188"/>
                  </a:lnTo>
                  <a:lnTo>
                    <a:pt x="90" y="190"/>
                  </a:lnTo>
                  <a:lnTo>
                    <a:pt x="90" y="188"/>
                  </a:lnTo>
                  <a:lnTo>
                    <a:pt x="88" y="188"/>
                  </a:lnTo>
                  <a:lnTo>
                    <a:pt x="88" y="190"/>
                  </a:lnTo>
                  <a:lnTo>
                    <a:pt x="88" y="188"/>
                  </a:lnTo>
                  <a:lnTo>
                    <a:pt x="86" y="188"/>
                  </a:lnTo>
                  <a:lnTo>
                    <a:pt x="88" y="188"/>
                  </a:lnTo>
                  <a:lnTo>
                    <a:pt x="88" y="190"/>
                  </a:lnTo>
                  <a:lnTo>
                    <a:pt x="88" y="188"/>
                  </a:lnTo>
                  <a:lnTo>
                    <a:pt x="88" y="190"/>
                  </a:lnTo>
                  <a:lnTo>
                    <a:pt x="90" y="190"/>
                  </a:lnTo>
                  <a:lnTo>
                    <a:pt x="90" y="192"/>
                  </a:lnTo>
                  <a:lnTo>
                    <a:pt x="88" y="192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90" y="192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4" y="192"/>
                  </a:lnTo>
                  <a:lnTo>
                    <a:pt x="96" y="192"/>
                  </a:lnTo>
                  <a:lnTo>
                    <a:pt x="94" y="192"/>
                  </a:lnTo>
                  <a:lnTo>
                    <a:pt x="94" y="192"/>
                  </a:lnTo>
                  <a:lnTo>
                    <a:pt x="92" y="192"/>
                  </a:lnTo>
                  <a:lnTo>
                    <a:pt x="94" y="192"/>
                  </a:lnTo>
                  <a:lnTo>
                    <a:pt x="92" y="192"/>
                  </a:lnTo>
                  <a:lnTo>
                    <a:pt x="90" y="192"/>
                  </a:lnTo>
                  <a:lnTo>
                    <a:pt x="88" y="192"/>
                  </a:lnTo>
                  <a:lnTo>
                    <a:pt x="86" y="192"/>
                  </a:lnTo>
                  <a:lnTo>
                    <a:pt x="86" y="194"/>
                  </a:lnTo>
                  <a:lnTo>
                    <a:pt x="84" y="194"/>
                  </a:lnTo>
                  <a:lnTo>
                    <a:pt x="84" y="196"/>
                  </a:lnTo>
                  <a:lnTo>
                    <a:pt x="82" y="196"/>
                  </a:lnTo>
                  <a:lnTo>
                    <a:pt x="80" y="196"/>
                  </a:lnTo>
                  <a:lnTo>
                    <a:pt x="78" y="196"/>
                  </a:lnTo>
                  <a:lnTo>
                    <a:pt x="78" y="194"/>
                  </a:lnTo>
                  <a:lnTo>
                    <a:pt x="76" y="194"/>
                  </a:lnTo>
                  <a:lnTo>
                    <a:pt x="74" y="194"/>
                  </a:lnTo>
                  <a:lnTo>
                    <a:pt x="72" y="194"/>
                  </a:lnTo>
                  <a:lnTo>
                    <a:pt x="70" y="194"/>
                  </a:lnTo>
                  <a:lnTo>
                    <a:pt x="68" y="194"/>
                  </a:lnTo>
                  <a:lnTo>
                    <a:pt x="68" y="192"/>
                  </a:lnTo>
                  <a:lnTo>
                    <a:pt x="66" y="192"/>
                  </a:lnTo>
                  <a:lnTo>
                    <a:pt x="64" y="192"/>
                  </a:lnTo>
                  <a:lnTo>
                    <a:pt x="62" y="192"/>
                  </a:lnTo>
                  <a:lnTo>
                    <a:pt x="60" y="192"/>
                  </a:lnTo>
                  <a:lnTo>
                    <a:pt x="60" y="192"/>
                  </a:lnTo>
                  <a:lnTo>
                    <a:pt x="58" y="192"/>
                  </a:lnTo>
                  <a:lnTo>
                    <a:pt x="56" y="192"/>
                  </a:lnTo>
                  <a:lnTo>
                    <a:pt x="56" y="190"/>
                  </a:lnTo>
                  <a:lnTo>
                    <a:pt x="54" y="190"/>
                  </a:lnTo>
                  <a:lnTo>
                    <a:pt x="52" y="190"/>
                  </a:lnTo>
                  <a:lnTo>
                    <a:pt x="52" y="188"/>
                  </a:lnTo>
                  <a:lnTo>
                    <a:pt x="50" y="188"/>
                  </a:lnTo>
                  <a:lnTo>
                    <a:pt x="50" y="188"/>
                  </a:lnTo>
                  <a:lnTo>
                    <a:pt x="50" y="186"/>
                  </a:lnTo>
                  <a:lnTo>
                    <a:pt x="48" y="186"/>
                  </a:lnTo>
                  <a:lnTo>
                    <a:pt x="46" y="186"/>
                  </a:lnTo>
                  <a:lnTo>
                    <a:pt x="46" y="184"/>
                  </a:lnTo>
                  <a:lnTo>
                    <a:pt x="44" y="184"/>
                  </a:lnTo>
                  <a:lnTo>
                    <a:pt x="44" y="182"/>
                  </a:lnTo>
                  <a:lnTo>
                    <a:pt x="44" y="184"/>
                  </a:lnTo>
                  <a:lnTo>
                    <a:pt x="42" y="184"/>
                  </a:lnTo>
                  <a:lnTo>
                    <a:pt x="40" y="184"/>
                  </a:lnTo>
                  <a:lnTo>
                    <a:pt x="38" y="184"/>
                  </a:lnTo>
                  <a:lnTo>
                    <a:pt x="38" y="182"/>
                  </a:lnTo>
                  <a:lnTo>
                    <a:pt x="36" y="182"/>
                  </a:lnTo>
                  <a:lnTo>
                    <a:pt x="34" y="182"/>
                  </a:lnTo>
                  <a:lnTo>
                    <a:pt x="32" y="182"/>
                  </a:lnTo>
                  <a:lnTo>
                    <a:pt x="30" y="182"/>
                  </a:lnTo>
                  <a:lnTo>
                    <a:pt x="30" y="180"/>
                  </a:lnTo>
                  <a:lnTo>
                    <a:pt x="30" y="178"/>
                  </a:lnTo>
                  <a:lnTo>
                    <a:pt x="32" y="178"/>
                  </a:lnTo>
                  <a:lnTo>
                    <a:pt x="34" y="178"/>
                  </a:lnTo>
                  <a:lnTo>
                    <a:pt x="36" y="178"/>
                  </a:lnTo>
                  <a:lnTo>
                    <a:pt x="36" y="176"/>
                  </a:lnTo>
                  <a:lnTo>
                    <a:pt x="34" y="176"/>
                  </a:lnTo>
                  <a:lnTo>
                    <a:pt x="36" y="176"/>
                  </a:lnTo>
                  <a:lnTo>
                    <a:pt x="34" y="176"/>
                  </a:lnTo>
                  <a:lnTo>
                    <a:pt x="36" y="176"/>
                  </a:lnTo>
                  <a:lnTo>
                    <a:pt x="36" y="174"/>
                  </a:lnTo>
                  <a:lnTo>
                    <a:pt x="34" y="174"/>
                  </a:lnTo>
                  <a:lnTo>
                    <a:pt x="34" y="172"/>
                  </a:lnTo>
                  <a:lnTo>
                    <a:pt x="34" y="170"/>
                  </a:lnTo>
                  <a:lnTo>
                    <a:pt x="34" y="168"/>
                  </a:lnTo>
                  <a:lnTo>
                    <a:pt x="32" y="168"/>
                  </a:lnTo>
                  <a:lnTo>
                    <a:pt x="32" y="166"/>
                  </a:lnTo>
                  <a:lnTo>
                    <a:pt x="30" y="166"/>
                  </a:lnTo>
                  <a:lnTo>
                    <a:pt x="30" y="168"/>
                  </a:lnTo>
                  <a:lnTo>
                    <a:pt x="30" y="170"/>
                  </a:lnTo>
                  <a:lnTo>
                    <a:pt x="30" y="172"/>
                  </a:lnTo>
                  <a:lnTo>
                    <a:pt x="30" y="174"/>
                  </a:lnTo>
                  <a:lnTo>
                    <a:pt x="30" y="172"/>
                  </a:lnTo>
                  <a:lnTo>
                    <a:pt x="30" y="174"/>
                  </a:lnTo>
                  <a:lnTo>
                    <a:pt x="30" y="176"/>
                  </a:lnTo>
                  <a:lnTo>
                    <a:pt x="30" y="178"/>
                  </a:lnTo>
                  <a:lnTo>
                    <a:pt x="30" y="176"/>
                  </a:lnTo>
                  <a:lnTo>
                    <a:pt x="28" y="176"/>
                  </a:lnTo>
                  <a:lnTo>
                    <a:pt x="26" y="176"/>
                  </a:lnTo>
                  <a:lnTo>
                    <a:pt x="24" y="176"/>
                  </a:lnTo>
                  <a:lnTo>
                    <a:pt x="24" y="178"/>
                  </a:lnTo>
                  <a:lnTo>
                    <a:pt x="26" y="178"/>
                  </a:lnTo>
                  <a:lnTo>
                    <a:pt x="28" y="178"/>
                  </a:lnTo>
                  <a:lnTo>
                    <a:pt x="28" y="180"/>
                  </a:lnTo>
                  <a:lnTo>
                    <a:pt x="30" y="180"/>
                  </a:lnTo>
                  <a:lnTo>
                    <a:pt x="30" y="182"/>
                  </a:lnTo>
                  <a:lnTo>
                    <a:pt x="30" y="184"/>
                  </a:lnTo>
                  <a:lnTo>
                    <a:pt x="28" y="184"/>
                  </a:lnTo>
                  <a:lnTo>
                    <a:pt x="28" y="182"/>
                  </a:lnTo>
                  <a:lnTo>
                    <a:pt x="28" y="184"/>
                  </a:lnTo>
                  <a:lnTo>
                    <a:pt x="28" y="182"/>
                  </a:lnTo>
                  <a:lnTo>
                    <a:pt x="26" y="182"/>
                  </a:lnTo>
                  <a:lnTo>
                    <a:pt x="24" y="182"/>
                  </a:lnTo>
                  <a:lnTo>
                    <a:pt x="22" y="182"/>
                  </a:lnTo>
                  <a:lnTo>
                    <a:pt x="20" y="182"/>
                  </a:lnTo>
                  <a:lnTo>
                    <a:pt x="18" y="182"/>
                  </a:lnTo>
                  <a:lnTo>
                    <a:pt x="18" y="184"/>
                  </a:lnTo>
                  <a:lnTo>
                    <a:pt x="16" y="184"/>
                  </a:lnTo>
                  <a:lnTo>
                    <a:pt x="14" y="184"/>
                  </a:lnTo>
                  <a:lnTo>
                    <a:pt x="12" y="184"/>
                  </a:lnTo>
                  <a:lnTo>
                    <a:pt x="10" y="184"/>
                  </a:lnTo>
                  <a:lnTo>
                    <a:pt x="8" y="184"/>
                  </a:lnTo>
                  <a:lnTo>
                    <a:pt x="6" y="184"/>
                  </a:lnTo>
                  <a:lnTo>
                    <a:pt x="6" y="186"/>
                  </a:lnTo>
                  <a:lnTo>
                    <a:pt x="4" y="186"/>
                  </a:lnTo>
                  <a:lnTo>
                    <a:pt x="4" y="184"/>
                  </a:lnTo>
                  <a:lnTo>
                    <a:pt x="4" y="186"/>
                  </a:lnTo>
                  <a:lnTo>
                    <a:pt x="4" y="184"/>
                  </a:lnTo>
                  <a:lnTo>
                    <a:pt x="2" y="184"/>
                  </a:lnTo>
                  <a:lnTo>
                    <a:pt x="2" y="182"/>
                  </a:lnTo>
                  <a:lnTo>
                    <a:pt x="0" y="18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4" y="180"/>
                  </a:lnTo>
                  <a:lnTo>
                    <a:pt x="4" y="178"/>
                  </a:lnTo>
                  <a:lnTo>
                    <a:pt x="6" y="178"/>
                  </a:lnTo>
                  <a:lnTo>
                    <a:pt x="6" y="180"/>
                  </a:lnTo>
                  <a:lnTo>
                    <a:pt x="6" y="178"/>
                  </a:lnTo>
                  <a:lnTo>
                    <a:pt x="6" y="176"/>
                  </a:lnTo>
                  <a:lnTo>
                    <a:pt x="8" y="176"/>
                  </a:lnTo>
                  <a:lnTo>
                    <a:pt x="8" y="174"/>
                  </a:lnTo>
                  <a:lnTo>
                    <a:pt x="8" y="172"/>
                  </a:lnTo>
                  <a:lnTo>
                    <a:pt x="8" y="170"/>
                  </a:lnTo>
                  <a:lnTo>
                    <a:pt x="8" y="168"/>
                  </a:lnTo>
                  <a:lnTo>
                    <a:pt x="8" y="170"/>
                  </a:lnTo>
                  <a:lnTo>
                    <a:pt x="6" y="170"/>
                  </a:lnTo>
                  <a:lnTo>
                    <a:pt x="8" y="170"/>
                  </a:lnTo>
                  <a:lnTo>
                    <a:pt x="8" y="168"/>
                  </a:lnTo>
                  <a:lnTo>
                    <a:pt x="10" y="168"/>
                  </a:lnTo>
                  <a:lnTo>
                    <a:pt x="10" y="166"/>
                  </a:lnTo>
                  <a:lnTo>
                    <a:pt x="10" y="164"/>
                  </a:lnTo>
                  <a:lnTo>
                    <a:pt x="10" y="166"/>
                  </a:lnTo>
                  <a:lnTo>
                    <a:pt x="12" y="166"/>
                  </a:lnTo>
                  <a:lnTo>
                    <a:pt x="12" y="164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2" y="162"/>
                  </a:lnTo>
                  <a:lnTo>
                    <a:pt x="12" y="160"/>
                  </a:lnTo>
                  <a:lnTo>
                    <a:pt x="12" y="158"/>
                  </a:lnTo>
                  <a:lnTo>
                    <a:pt x="10" y="158"/>
                  </a:lnTo>
                  <a:lnTo>
                    <a:pt x="12" y="158"/>
                  </a:lnTo>
                  <a:lnTo>
                    <a:pt x="10" y="156"/>
                  </a:lnTo>
                  <a:lnTo>
                    <a:pt x="12" y="156"/>
                  </a:lnTo>
                  <a:lnTo>
                    <a:pt x="10" y="156"/>
                  </a:lnTo>
                  <a:lnTo>
                    <a:pt x="12" y="156"/>
                  </a:lnTo>
                  <a:lnTo>
                    <a:pt x="12" y="154"/>
                  </a:lnTo>
                  <a:lnTo>
                    <a:pt x="12" y="152"/>
                  </a:lnTo>
                  <a:lnTo>
                    <a:pt x="10" y="152"/>
                  </a:lnTo>
                  <a:lnTo>
                    <a:pt x="10" y="150"/>
                  </a:lnTo>
                  <a:lnTo>
                    <a:pt x="8" y="150"/>
                  </a:lnTo>
                  <a:lnTo>
                    <a:pt x="8" y="148"/>
                  </a:lnTo>
                  <a:lnTo>
                    <a:pt x="10" y="148"/>
                  </a:lnTo>
                  <a:lnTo>
                    <a:pt x="8" y="148"/>
                  </a:lnTo>
                  <a:lnTo>
                    <a:pt x="10" y="148"/>
                  </a:lnTo>
                  <a:lnTo>
                    <a:pt x="8" y="148"/>
                  </a:lnTo>
                  <a:lnTo>
                    <a:pt x="10" y="148"/>
                  </a:lnTo>
                  <a:lnTo>
                    <a:pt x="8" y="148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12" y="144"/>
                  </a:lnTo>
                  <a:lnTo>
                    <a:pt x="10" y="144"/>
                  </a:lnTo>
                  <a:lnTo>
                    <a:pt x="12" y="144"/>
                  </a:lnTo>
                  <a:lnTo>
                    <a:pt x="12" y="144"/>
                  </a:lnTo>
                  <a:lnTo>
                    <a:pt x="12" y="142"/>
                  </a:lnTo>
                  <a:lnTo>
                    <a:pt x="12" y="140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12" y="138"/>
                  </a:lnTo>
                  <a:lnTo>
                    <a:pt x="12" y="136"/>
                  </a:lnTo>
                  <a:lnTo>
                    <a:pt x="14" y="136"/>
                  </a:lnTo>
                  <a:lnTo>
                    <a:pt x="12" y="136"/>
                  </a:lnTo>
                  <a:lnTo>
                    <a:pt x="14" y="136"/>
                  </a:lnTo>
                  <a:lnTo>
                    <a:pt x="14" y="134"/>
                  </a:lnTo>
                  <a:lnTo>
                    <a:pt x="14" y="132"/>
                  </a:lnTo>
                  <a:lnTo>
                    <a:pt x="16" y="132"/>
                  </a:lnTo>
                  <a:lnTo>
                    <a:pt x="16" y="130"/>
                  </a:lnTo>
                  <a:lnTo>
                    <a:pt x="16" y="128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18" y="128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20" y="124"/>
                  </a:lnTo>
                  <a:lnTo>
                    <a:pt x="20" y="122"/>
                  </a:lnTo>
                  <a:lnTo>
                    <a:pt x="20" y="120"/>
                  </a:lnTo>
                  <a:lnTo>
                    <a:pt x="20" y="118"/>
                  </a:lnTo>
                  <a:lnTo>
                    <a:pt x="20" y="116"/>
                  </a:lnTo>
                  <a:lnTo>
                    <a:pt x="20" y="118"/>
                  </a:lnTo>
                  <a:lnTo>
                    <a:pt x="22" y="116"/>
                  </a:lnTo>
                  <a:lnTo>
                    <a:pt x="22" y="114"/>
                  </a:lnTo>
                  <a:lnTo>
                    <a:pt x="20" y="114"/>
                  </a:lnTo>
                  <a:lnTo>
                    <a:pt x="20" y="112"/>
                  </a:lnTo>
                  <a:lnTo>
                    <a:pt x="22" y="112"/>
                  </a:lnTo>
                  <a:lnTo>
                    <a:pt x="22" y="110"/>
                  </a:lnTo>
                  <a:lnTo>
                    <a:pt x="22" y="108"/>
                  </a:lnTo>
                  <a:lnTo>
                    <a:pt x="20" y="108"/>
                  </a:lnTo>
                  <a:lnTo>
                    <a:pt x="20" y="106"/>
                  </a:lnTo>
                  <a:lnTo>
                    <a:pt x="22" y="106"/>
                  </a:lnTo>
                  <a:lnTo>
                    <a:pt x="22" y="104"/>
                  </a:lnTo>
                  <a:lnTo>
                    <a:pt x="22" y="102"/>
                  </a:lnTo>
                  <a:lnTo>
                    <a:pt x="20" y="102"/>
                  </a:lnTo>
                  <a:lnTo>
                    <a:pt x="18" y="102"/>
                  </a:lnTo>
                  <a:lnTo>
                    <a:pt x="18" y="100"/>
                  </a:lnTo>
                  <a:lnTo>
                    <a:pt x="18" y="98"/>
                  </a:lnTo>
                  <a:lnTo>
                    <a:pt x="18" y="100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4" y="96"/>
                  </a:lnTo>
                  <a:lnTo>
                    <a:pt x="16" y="96"/>
                  </a:lnTo>
                  <a:lnTo>
                    <a:pt x="14" y="96"/>
                  </a:lnTo>
                  <a:lnTo>
                    <a:pt x="14" y="94"/>
                  </a:lnTo>
                  <a:lnTo>
                    <a:pt x="16" y="94"/>
                  </a:lnTo>
                  <a:lnTo>
                    <a:pt x="16" y="92"/>
                  </a:lnTo>
                  <a:lnTo>
                    <a:pt x="16" y="94"/>
                  </a:lnTo>
                  <a:lnTo>
                    <a:pt x="16" y="92"/>
                  </a:lnTo>
                  <a:lnTo>
                    <a:pt x="14" y="92"/>
                  </a:lnTo>
                  <a:lnTo>
                    <a:pt x="14" y="90"/>
                  </a:lnTo>
                  <a:lnTo>
                    <a:pt x="14" y="88"/>
                  </a:lnTo>
                  <a:lnTo>
                    <a:pt x="12" y="88"/>
                  </a:lnTo>
                  <a:lnTo>
                    <a:pt x="12" y="86"/>
                  </a:lnTo>
                  <a:lnTo>
                    <a:pt x="14" y="86"/>
                  </a:lnTo>
                  <a:lnTo>
                    <a:pt x="14" y="84"/>
                  </a:lnTo>
                  <a:lnTo>
                    <a:pt x="12" y="84"/>
                  </a:lnTo>
                  <a:lnTo>
                    <a:pt x="10" y="84"/>
                  </a:lnTo>
                  <a:lnTo>
                    <a:pt x="10" y="82"/>
                  </a:lnTo>
                  <a:lnTo>
                    <a:pt x="8" y="82"/>
                  </a:lnTo>
                  <a:lnTo>
                    <a:pt x="10" y="82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78"/>
                  </a:lnTo>
                  <a:lnTo>
                    <a:pt x="8" y="76"/>
                  </a:lnTo>
                  <a:lnTo>
                    <a:pt x="8" y="74"/>
                  </a:lnTo>
                  <a:lnTo>
                    <a:pt x="8" y="76"/>
                  </a:lnTo>
                  <a:lnTo>
                    <a:pt x="8" y="74"/>
                  </a:lnTo>
                  <a:lnTo>
                    <a:pt x="10" y="74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4" y="62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close/>
                  <a:moveTo>
                    <a:pt x="170" y="150"/>
                  </a:moveTo>
                  <a:lnTo>
                    <a:pt x="168" y="150"/>
                  </a:lnTo>
                  <a:lnTo>
                    <a:pt x="166" y="150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4" y="154"/>
                  </a:lnTo>
                  <a:lnTo>
                    <a:pt x="164" y="156"/>
                  </a:lnTo>
                  <a:lnTo>
                    <a:pt x="164" y="158"/>
                  </a:lnTo>
                  <a:lnTo>
                    <a:pt x="164" y="160"/>
                  </a:lnTo>
                  <a:lnTo>
                    <a:pt x="166" y="160"/>
                  </a:lnTo>
                  <a:lnTo>
                    <a:pt x="168" y="160"/>
                  </a:lnTo>
                  <a:lnTo>
                    <a:pt x="170" y="158"/>
                  </a:lnTo>
                  <a:lnTo>
                    <a:pt x="172" y="158"/>
                  </a:lnTo>
                  <a:lnTo>
                    <a:pt x="172" y="156"/>
                  </a:lnTo>
                  <a:lnTo>
                    <a:pt x="172" y="154"/>
                  </a:lnTo>
                  <a:lnTo>
                    <a:pt x="174" y="154"/>
                  </a:lnTo>
                  <a:lnTo>
                    <a:pt x="174" y="152"/>
                  </a:lnTo>
                  <a:lnTo>
                    <a:pt x="172" y="152"/>
                  </a:lnTo>
                  <a:lnTo>
                    <a:pt x="172" y="150"/>
                  </a:lnTo>
                  <a:lnTo>
                    <a:pt x="170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96">
              <a:extLst>
                <a:ext uri="{FF2B5EF4-FFF2-40B4-BE49-F238E27FC236}">
                  <a16:creationId xmlns:a16="http://schemas.microsoft.com/office/drawing/2014/main" id="{67A0905E-1EF4-A165-E041-B5F177AC51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1288" y="2501900"/>
              <a:ext cx="417513" cy="484188"/>
            </a:xfrm>
            <a:custGeom>
              <a:avLst/>
              <a:gdLst>
                <a:gd name="T0" fmla="*/ 174 w 263"/>
                <a:gd name="T1" fmla="*/ 138 h 305"/>
                <a:gd name="T2" fmla="*/ 106 w 263"/>
                <a:gd name="T3" fmla="*/ 40 h 305"/>
                <a:gd name="T4" fmla="*/ 124 w 263"/>
                <a:gd name="T5" fmla="*/ 46 h 305"/>
                <a:gd name="T6" fmla="*/ 144 w 263"/>
                <a:gd name="T7" fmla="*/ 42 h 305"/>
                <a:gd name="T8" fmla="*/ 160 w 263"/>
                <a:gd name="T9" fmla="*/ 52 h 305"/>
                <a:gd name="T10" fmla="*/ 172 w 263"/>
                <a:gd name="T11" fmla="*/ 54 h 305"/>
                <a:gd name="T12" fmla="*/ 184 w 263"/>
                <a:gd name="T13" fmla="*/ 66 h 305"/>
                <a:gd name="T14" fmla="*/ 196 w 263"/>
                <a:gd name="T15" fmla="*/ 72 h 305"/>
                <a:gd name="T16" fmla="*/ 214 w 263"/>
                <a:gd name="T17" fmla="*/ 60 h 305"/>
                <a:gd name="T18" fmla="*/ 224 w 263"/>
                <a:gd name="T19" fmla="*/ 68 h 305"/>
                <a:gd name="T20" fmla="*/ 244 w 263"/>
                <a:gd name="T21" fmla="*/ 72 h 305"/>
                <a:gd name="T22" fmla="*/ 263 w 263"/>
                <a:gd name="T23" fmla="*/ 72 h 305"/>
                <a:gd name="T24" fmla="*/ 254 w 263"/>
                <a:gd name="T25" fmla="*/ 74 h 305"/>
                <a:gd name="T26" fmla="*/ 236 w 263"/>
                <a:gd name="T27" fmla="*/ 84 h 305"/>
                <a:gd name="T28" fmla="*/ 224 w 263"/>
                <a:gd name="T29" fmla="*/ 90 h 305"/>
                <a:gd name="T30" fmla="*/ 208 w 263"/>
                <a:gd name="T31" fmla="*/ 102 h 305"/>
                <a:gd name="T32" fmla="*/ 198 w 263"/>
                <a:gd name="T33" fmla="*/ 112 h 305"/>
                <a:gd name="T34" fmla="*/ 184 w 263"/>
                <a:gd name="T35" fmla="*/ 126 h 305"/>
                <a:gd name="T36" fmla="*/ 174 w 263"/>
                <a:gd name="T37" fmla="*/ 136 h 305"/>
                <a:gd name="T38" fmla="*/ 168 w 263"/>
                <a:gd name="T39" fmla="*/ 142 h 305"/>
                <a:gd name="T40" fmla="*/ 166 w 263"/>
                <a:gd name="T41" fmla="*/ 158 h 305"/>
                <a:gd name="T42" fmla="*/ 160 w 263"/>
                <a:gd name="T43" fmla="*/ 176 h 305"/>
                <a:gd name="T44" fmla="*/ 148 w 263"/>
                <a:gd name="T45" fmla="*/ 186 h 305"/>
                <a:gd name="T46" fmla="*/ 144 w 263"/>
                <a:gd name="T47" fmla="*/ 198 h 305"/>
                <a:gd name="T48" fmla="*/ 148 w 263"/>
                <a:gd name="T49" fmla="*/ 210 h 305"/>
                <a:gd name="T50" fmla="*/ 148 w 263"/>
                <a:gd name="T51" fmla="*/ 230 h 305"/>
                <a:gd name="T52" fmla="*/ 152 w 263"/>
                <a:gd name="T53" fmla="*/ 245 h 305"/>
                <a:gd name="T54" fmla="*/ 170 w 263"/>
                <a:gd name="T55" fmla="*/ 257 h 305"/>
                <a:gd name="T56" fmla="*/ 180 w 263"/>
                <a:gd name="T57" fmla="*/ 271 h 305"/>
                <a:gd name="T58" fmla="*/ 198 w 263"/>
                <a:gd name="T59" fmla="*/ 281 h 305"/>
                <a:gd name="T60" fmla="*/ 202 w 263"/>
                <a:gd name="T61" fmla="*/ 299 h 305"/>
                <a:gd name="T62" fmla="*/ 184 w 263"/>
                <a:gd name="T63" fmla="*/ 305 h 305"/>
                <a:gd name="T64" fmla="*/ 156 w 263"/>
                <a:gd name="T65" fmla="*/ 305 h 305"/>
                <a:gd name="T66" fmla="*/ 128 w 263"/>
                <a:gd name="T67" fmla="*/ 305 h 305"/>
                <a:gd name="T68" fmla="*/ 86 w 263"/>
                <a:gd name="T69" fmla="*/ 303 h 305"/>
                <a:gd name="T70" fmla="*/ 54 w 263"/>
                <a:gd name="T71" fmla="*/ 301 h 305"/>
                <a:gd name="T72" fmla="*/ 24 w 263"/>
                <a:gd name="T73" fmla="*/ 299 h 305"/>
                <a:gd name="T74" fmla="*/ 8 w 263"/>
                <a:gd name="T75" fmla="*/ 287 h 305"/>
                <a:gd name="T76" fmla="*/ 10 w 263"/>
                <a:gd name="T77" fmla="*/ 259 h 305"/>
                <a:gd name="T78" fmla="*/ 12 w 263"/>
                <a:gd name="T79" fmla="*/ 230 h 305"/>
                <a:gd name="T80" fmla="*/ 14 w 263"/>
                <a:gd name="T81" fmla="*/ 204 h 305"/>
                <a:gd name="T82" fmla="*/ 2 w 263"/>
                <a:gd name="T83" fmla="*/ 190 h 305"/>
                <a:gd name="T84" fmla="*/ 12 w 263"/>
                <a:gd name="T85" fmla="*/ 174 h 305"/>
                <a:gd name="T86" fmla="*/ 14 w 263"/>
                <a:gd name="T87" fmla="*/ 160 h 305"/>
                <a:gd name="T88" fmla="*/ 14 w 263"/>
                <a:gd name="T89" fmla="*/ 156 h 305"/>
                <a:gd name="T90" fmla="*/ 14 w 263"/>
                <a:gd name="T91" fmla="*/ 152 h 305"/>
                <a:gd name="T92" fmla="*/ 8 w 263"/>
                <a:gd name="T93" fmla="*/ 140 h 305"/>
                <a:gd name="T94" fmla="*/ 8 w 263"/>
                <a:gd name="T95" fmla="*/ 124 h 305"/>
                <a:gd name="T96" fmla="*/ 8 w 263"/>
                <a:gd name="T97" fmla="*/ 108 h 305"/>
                <a:gd name="T98" fmla="*/ 8 w 263"/>
                <a:gd name="T99" fmla="*/ 90 h 305"/>
                <a:gd name="T100" fmla="*/ 8 w 263"/>
                <a:gd name="T101" fmla="*/ 86 h 305"/>
                <a:gd name="T102" fmla="*/ 6 w 263"/>
                <a:gd name="T103" fmla="*/ 76 h 305"/>
                <a:gd name="T104" fmla="*/ 2 w 263"/>
                <a:gd name="T105" fmla="*/ 56 h 305"/>
                <a:gd name="T106" fmla="*/ 2 w 263"/>
                <a:gd name="T107" fmla="*/ 46 h 305"/>
                <a:gd name="T108" fmla="*/ 2 w 263"/>
                <a:gd name="T109" fmla="*/ 38 h 305"/>
                <a:gd name="T110" fmla="*/ 2 w 263"/>
                <a:gd name="T111" fmla="*/ 26 h 305"/>
                <a:gd name="T112" fmla="*/ 2 w 263"/>
                <a:gd name="T113" fmla="*/ 18 h 305"/>
                <a:gd name="T114" fmla="*/ 54 w 263"/>
                <a:gd name="T115" fmla="*/ 20 h 305"/>
                <a:gd name="T116" fmla="*/ 82 w 263"/>
                <a:gd name="T117" fmla="*/ 4 h 305"/>
                <a:gd name="T118" fmla="*/ 86 w 263"/>
                <a:gd name="T119" fmla="*/ 34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3" h="305">
                  <a:moveTo>
                    <a:pt x="168" y="140"/>
                  </a:moveTo>
                  <a:lnTo>
                    <a:pt x="168" y="142"/>
                  </a:lnTo>
                  <a:lnTo>
                    <a:pt x="168" y="140"/>
                  </a:lnTo>
                  <a:close/>
                  <a:moveTo>
                    <a:pt x="174" y="138"/>
                  </a:moveTo>
                  <a:lnTo>
                    <a:pt x="176" y="140"/>
                  </a:lnTo>
                  <a:lnTo>
                    <a:pt x="174" y="138"/>
                  </a:lnTo>
                  <a:close/>
                  <a:moveTo>
                    <a:pt x="174" y="138"/>
                  </a:moveTo>
                  <a:lnTo>
                    <a:pt x="176" y="140"/>
                  </a:lnTo>
                  <a:lnTo>
                    <a:pt x="174" y="140"/>
                  </a:lnTo>
                  <a:lnTo>
                    <a:pt x="174" y="138"/>
                  </a:lnTo>
                  <a:lnTo>
                    <a:pt x="172" y="138"/>
                  </a:lnTo>
                  <a:lnTo>
                    <a:pt x="172" y="136"/>
                  </a:lnTo>
                  <a:lnTo>
                    <a:pt x="174" y="136"/>
                  </a:lnTo>
                  <a:lnTo>
                    <a:pt x="174" y="138"/>
                  </a:lnTo>
                  <a:close/>
                  <a:moveTo>
                    <a:pt x="261" y="74"/>
                  </a:moveTo>
                  <a:lnTo>
                    <a:pt x="259" y="74"/>
                  </a:lnTo>
                  <a:lnTo>
                    <a:pt x="261" y="74"/>
                  </a:lnTo>
                  <a:close/>
                  <a:moveTo>
                    <a:pt x="94" y="38"/>
                  </a:moveTo>
                  <a:lnTo>
                    <a:pt x="94" y="36"/>
                  </a:lnTo>
                  <a:lnTo>
                    <a:pt x="94" y="38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2" y="40"/>
                  </a:lnTo>
                  <a:lnTo>
                    <a:pt x="104" y="40"/>
                  </a:lnTo>
                  <a:lnTo>
                    <a:pt x="106" y="40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2" y="42"/>
                  </a:lnTo>
                  <a:lnTo>
                    <a:pt x="114" y="42"/>
                  </a:lnTo>
                  <a:lnTo>
                    <a:pt x="114" y="44"/>
                  </a:lnTo>
                  <a:lnTo>
                    <a:pt x="116" y="44"/>
                  </a:lnTo>
                  <a:lnTo>
                    <a:pt x="116" y="46"/>
                  </a:lnTo>
                  <a:lnTo>
                    <a:pt x="114" y="46"/>
                  </a:lnTo>
                  <a:lnTo>
                    <a:pt x="114" y="46"/>
                  </a:lnTo>
                  <a:lnTo>
                    <a:pt x="116" y="46"/>
                  </a:lnTo>
                  <a:lnTo>
                    <a:pt x="118" y="46"/>
                  </a:lnTo>
                  <a:lnTo>
                    <a:pt x="120" y="46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8" y="44"/>
                  </a:lnTo>
                  <a:lnTo>
                    <a:pt x="130" y="44"/>
                  </a:lnTo>
                  <a:lnTo>
                    <a:pt x="130" y="42"/>
                  </a:lnTo>
                  <a:lnTo>
                    <a:pt x="132" y="42"/>
                  </a:lnTo>
                  <a:lnTo>
                    <a:pt x="134" y="42"/>
                  </a:lnTo>
                  <a:lnTo>
                    <a:pt x="136" y="42"/>
                  </a:lnTo>
                  <a:lnTo>
                    <a:pt x="138" y="42"/>
                  </a:lnTo>
                  <a:lnTo>
                    <a:pt x="140" y="42"/>
                  </a:lnTo>
                  <a:lnTo>
                    <a:pt x="142" y="42"/>
                  </a:lnTo>
                  <a:lnTo>
                    <a:pt x="144" y="42"/>
                  </a:lnTo>
                  <a:lnTo>
                    <a:pt x="144" y="44"/>
                  </a:lnTo>
                  <a:lnTo>
                    <a:pt x="146" y="44"/>
                  </a:lnTo>
                  <a:lnTo>
                    <a:pt x="150" y="46"/>
                  </a:lnTo>
                  <a:lnTo>
                    <a:pt x="152" y="46"/>
                  </a:lnTo>
                  <a:lnTo>
                    <a:pt x="154" y="46"/>
                  </a:lnTo>
                  <a:lnTo>
                    <a:pt x="154" y="48"/>
                  </a:lnTo>
                  <a:lnTo>
                    <a:pt x="152" y="48"/>
                  </a:lnTo>
                  <a:lnTo>
                    <a:pt x="152" y="50"/>
                  </a:lnTo>
                  <a:lnTo>
                    <a:pt x="154" y="50"/>
                  </a:lnTo>
                  <a:lnTo>
                    <a:pt x="154" y="52"/>
                  </a:lnTo>
                  <a:lnTo>
                    <a:pt x="154" y="50"/>
                  </a:lnTo>
                  <a:lnTo>
                    <a:pt x="156" y="50"/>
                  </a:lnTo>
                  <a:lnTo>
                    <a:pt x="158" y="50"/>
                  </a:lnTo>
                  <a:lnTo>
                    <a:pt x="160" y="52"/>
                  </a:lnTo>
                  <a:lnTo>
                    <a:pt x="160" y="54"/>
                  </a:lnTo>
                  <a:lnTo>
                    <a:pt x="160" y="56"/>
                  </a:lnTo>
                  <a:lnTo>
                    <a:pt x="160" y="58"/>
                  </a:lnTo>
                  <a:lnTo>
                    <a:pt x="162" y="58"/>
                  </a:lnTo>
                  <a:lnTo>
                    <a:pt x="162" y="60"/>
                  </a:lnTo>
                  <a:lnTo>
                    <a:pt x="162" y="62"/>
                  </a:lnTo>
                  <a:lnTo>
                    <a:pt x="164" y="62"/>
                  </a:lnTo>
                  <a:lnTo>
                    <a:pt x="166" y="62"/>
                  </a:lnTo>
                  <a:lnTo>
                    <a:pt x="166" y="60"/>
                  </a:lnTo>
                  <a:lnTo>
                    <a:pt x="166" y="58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70" y="56"/>
                  </a:lnTo>
                  <a:lnTo>
                    <a:pt x="172" y="54"/>
                  </a:lnTo>
                  <a:lnTo>
                    <a:pt x="172" y="56"/>
                  </a:lnTo>
                  <a:lnTo>
                    <a:pt x="174" y="56"/>
                  </a:lnTo>
                  <a:lnTo>
                    <a:pt x="176" y="56"/>
                  </a:lnTo>
                  <a:lnTo>
                    <a:pt x="176" y="58"/>
                  </a:lnTo>
                  <a:lnTo>
                    <a:pt x="176" y="60"/>
                  </a:lnTo>
                  <a:lnTo>
                    <a:pt x="176" y="62"/>
                  </a:lnTo>
                  <a:lnTo>
                    <a:pt x="176" y="60"/>
                  </a:lnTo>
                  <a:lnTo>
                    <a:pt x="176" y="62"/>
                  </a:lnTo>
                  <a:lnTo>
                    <a:pt x="178" y="62"/>
                  </a:lnTo>
                  <a:lnTo>
                    <a:pt x="180" y="62"/>
                  </a:lnTo>
                  <a:lnTo>
                    <a:pt x="180" y="64"/>
                  </a:lnTo>
                  <a:lnTo>
                    <a:pt x="182" y="64"/>
                  </a:lnTo>
                  <a:lnTo>
                    <a:pt x="184" y="64"/>
                  </a:lnTo>
                  <a:lnTo>
                    <a:pt x="184" y="66"/>
                  </a:lnTo>
                  <a:lnTo>
                    <a:pt x="186" y="66"/>
                  </a:lnTo>
                  <a:lnTo>
                    <a:pt x="184" y="66"/>
                  </a:lnTo>
                  <a:lnTo>
                    <a:pt x="184" y="68"/>
                  </a:lnTo>
                  <a:lnTo>
                    <a:pt x="186" y="68"/>
                  </a:lnTo>
                  <a:lnTo>
                    <a:pt x="188" y="70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90" y="70"/>
                  </a:lnTo>
                  <a:lnTo>
                    <a:pt x="190" y="72"/>
                  </a:lnTo>
                  <a:lnTo>
                    <a:pt x="192" y="72"/>
                  </a:lnTo>
                  <a:lnTo>
                    <a:pt x="192" y="70"/>
                  </a:lnTo>
                  <a:lnTo>
                    <a:pt x="194" y="70"/>
                  </a:lnTo>
                  <a:lnTo>
                    <a:pt x="194" y="72"/>
                  </a:lnTo>
                  <a:lnTo>
                    <a:pt x="196" y="72"/>
                  </a:lnTo>
                  <a:lnTo>
                    <a:pt x="196" y="70"/>
                  </a:lnTo>
                  <a:lnTo>
                    <a:pt x="198" y="70"/>
                  </a:lnTo>
                  <a:lnTo>
                    <a:pt x="200" y="70"/>
                  </a:lnTo>
                  <a:lnTo>
                    <a:pt x="202" y="70"/>
                  </a:lnTo>
                  <a:lnTo>
                    <a:pt x="202" y="68"/>
                  </a:lnTo>
                  <a:lnTo>
                    <a:pt x="204" y="68"/>
                  </a:lnTo>
                  <a:lnTo>
                    <a:pt x="204" y="66"/>
                  </a:lnTo>
                  <a:lnTo>
                    <a:pt x="206" y="66"/>
                  </a:lnTo>
                  <a:lnTo>
                    <a:pt x="206" y="64"/>
                  </a:lnTo>
                  <a:lnTo>
                    <a:pt x="208" y="64"/>
                  </a:lnTo>
                  <a:lnTo>
                    <a:pt x="210" y="64"/>
                  </a:lnTo>
                  <a:lnTo>
                    <a:pt x="210" y="62"/>
                  </a:lnTo>
                  <a:lnTo>
                    <a:pt x="212" y="62"/>
                  </a:lnTo>
                  <a:lnTo>
                    <a:pt x="214" y="60"/>
                  </a:lnTo>
                  <a:lnTo>
                    <a:pt x="214" y="62"/>
                  </a:lnTo>
                  <a:lnTo>
                    <a:pt x="216" y="62"/>
                  </a:lnTo>
                  <a:lnTo>
                    <a:pt x="216" y="64"/>
                  </a:lnTo>
                  <a:lnTo>
                    <a:pt x="216" y="66"/>
                  </a:lnTo>
                  <a:lnTo>
                    <a:pt x="218" y="66"/>
                  </a:lnTo>
                  <a:lnTo>
                    <a:pt x="216" y="66"/>
                  </a:lnTo>
                  <a:lnTo>
                    <a:pt x="218" y="66"/>
                  </a:lnTo>
                  <a:lnTo>
                    <a:pt x="218" y="68"/>
                  </a:lnTo>
                  <a:lnTo>
                    <a:pt x="218" y="70"/>
                  </a:lnTo>
                  <a:lnTo>
                    <a:pt x="218" y="68"/>
                  </a:lnTo>
                  <a:lnTo>
                    <a:pt x="220" y="68"/>
                  </a:lnTo>
                  <a:lnTo>
                    <a:pt x="222" y="68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6" y="68"/>
                  </a:lnTo>
                  <a:lnTo>
                    <a:pt x="228" y="68"/>
                  </a:lnTo>
                  <a:lnTo>
                    <a:pt x="230" y="68"/>
                  </a:lnTo>
                  <a:lnTo>
                    <a:pt x="232" y="68"/>
                  </a:lnTo>
                  <a:lnTo>
                    <a:pt x="234" y="68"/>
                  </a:lnTo>
                  <a:lnTo>
                    <a:pt x="236" y="68"/>
                  </a:lnTo>
                  <a:lnTo>
                    <a:pt x="238" y="68"/>
                  </a:lnTo>
                  <a:lnTo>
                    <a:pt x="240" y="68"/>
                  </a:lnTo>
                  <a:lnTo>
                    <a:pt x="242" y="68"/>
                  </a:lnTo>
                  <a:lnTo>
                    <a:pt x="242" y="70"/>
                  </a:lnTo>
                  <a:lnTo>
                    <a:pt x="244" y="70"/>
                  </a:lnTo>
                  <a:lnTo>
                    <a:pt x="244" y="72"/>
                  </a:lnTo>
                  <a:lnTo>
                    <a:pt x="246" y="72"/>
                  </a:lnTo>
                  <a:lnTo>
                    <a:pt x="246" y="74"/>
                  </a:lnTo>
                  <a:lnTo>
                    <a:pt x="248" y="74"/>
                  </a:lnTo>
                  <a:lnTo>
                    <a:pt x="248" y="72"/>
                  </a:lnTo>
                  <a:lnTo>
                    <a:pt x="248" y="74"/>
                  </a:lnTo>
                  <a:lnTo>
                    <a:pt x="250" y="74"/>
                  </a:lnTo>
                  <a:lnTo>
                    <a:pt x="250" y="72"/>
                  </a:lnTo>
                  <a:lnTo>
                    <a:pt x="252" y="72"/>
                  </a:lnTo>
                  <a:lnTo>
                    <a:pt x="254" y="72"/>
                  </a:lnTo>
                  <a:lnTo>
                    <a:pt x="252" y="72"/>
                  </a:lnTo>
                  <a:lnTo>
                    <a:pt x="254" y="72"/>
                  </a:lnTo>
                  <a:lnTo>
                    <a:pt x="257" y="72"/>
                  </a:lnTo>
                  <a:lnTo>
                    <a:pt x="259" y="72"/>
                  </a:lnTo>
                  <a:lnTo>
                    <a:pt x="263" y="72"/>
                  </a:lnTo>
                  <a:lnTo>
                    <a:pt x="261" y="72"/>
                  </a:lnTo>
                  <a:lnTo>
                    <a:pt x="261" y="74"/>
                  </a:lnTo>
                  <a:lnTo>
                    <a:pt x="261" y="72"/>
                  </a:lnTo>
                  <a:lnTo>
                    <a:pt x="261" y="74"/>
                  </a:lnTo>
                  <a:lnTo>
                    <a:pt x="261" y="72"/>
                  </a:lnTo>
                  <a:lnTo>
                    <a:pt x="259" y="74"/>
                  </a:lnTo>
                  <a:lnTo>
                    <a:pt x="257" y="74"/>
                  </a:lnTo>
                  <a:lnTo>
                    <a:pt x="259" y="74"/>
                  </a:lnTo>
                  <a:lnTo>
                    <a:pt x="257" y="74"/>
                  </a:lnTo>
                  <a:lnTo>
                    <a:pt x="257" y="72"/>
                  </a:lnTo>
                  <a:lnTo>
                    <a:pt x="257" y="74"/>
                  </a:lnTo>
                  <a:lnTo>
                    <a:pt x="257" y="76"/>
                  </a:lnTo>
                  <a:lnTo>
                    <a:pt x="257" y="74"/>
                  </a:lnTo>
                  <a:lnTo>
                    <a:pt x="254" y="74"/>
                  </a:lnTo>
                  <a:lnTo>
                    <a:pt x="254" y="76"/>
                  </a:lnTo>
                  <a:lnTo>
                    <a:pt x="252" y="76"/>
                  </a:lnTo>
                  <a:lnTo>
                    <a:pt x="252" y="78"/>
                  </a:lnTo>
                  <a:lnTo>
                    <a:pt x="250" y="78"/>
                  </a:lnTo>
                  <a:lnTo>
                    <a:pt x="250" y="80"/>
                  </a:lnTo>
                  <a:lnTo>
                    <a:pt x="248" y="80"/>
                  </a:lnTo>
                  <a:lnTo>
                    <a:pt x="246" y="80"/>
                  </a:lnTo>
                  <a:lnTo>
                    <a:pt x="246" y="82"/>
                  </a:lnTo>
                  <a:lnTo>
                    <a:pt x="244" y="82"/>
                  </a:lnTo>
                  <a:lnTo>
                    <a:pt x="242" y="82"/>
                  </a:lnTo>
                  <a:lnTo>
                    <a:pt x="242" y="84"/>
                  </a:lnTo>
                  <a:lnTo>
                    <a:pt x="240" y="84"/>
                  </a:lnTo>
                  <a:lnTo>
                    <a:pt x="238" y="84"/>
                  </a:lnTo>
                  <a:lnTo>
                    <a:pt x="236" y="84"/>
                  </a:lnTo>
                  <a:lnTo>
                    <a:pt x="236" y="86"/>
                  </a:lnTo>
                  <a:lnTo>
                    <a:pt x="234" y="86"/>
                  </a:lnTo>
                  <a:lnTo>
                    <a:pt x="232" y="86"/>
                  </a:lnTo>
                  <a:lnTo>
                    <a:pt x="232" y="88"/>
                  </a:lnTo>
                  <a:lnTo>
                    <a:pt x="232" y="86"/>
                  </a:lnTo>
                  <a:lnTo>
                    <a:pt x="232" y="88"/>
                  </a:lnTo>
                  <a:lnTo>
                    <a:pt x="232" y="86"/>
                  </a:lnTo>
                  <a:lnTo>
                    <a:pt x="232" y="88"/>
                  </a:lnTo>
                  <a:lnTo>
                    <a:pt x="230" y="88"/>
                  </a:lnTo>
                  <a:lnTo>
                    <a:pt x="228" y="88"/>
                  </a:lnTo>
                  <a:lnTo>
                    <a:pt x="226" y="88"/>
                  </a:lnTo>
                  <a:lnTo>
                    <a:pt x="226" y="90"/>
                  </a:lnTo>
                  <a:lnTo>
                    <a:pt x="224" y="90"/>
                  </a:lnTo>
                  <a:lnTo>
                    <a:pt x="224" y="90"/>
                  </a:lnTo>
                  <a:lnTo>
                    <a:pt x="224" y="92"/>
                  </a:lnTo>
                  <a:lnTo>
                    <a:pt x="222" y="92"/>
                  </a:lnTo>
                  <a:lnTo>
                    <a:pt x="220" y="92"/>
                  </a:lnTo>
                  <a:lnTo>
                    <a:pt x="220" y="94"/>
                  </a:lnTo>
                  <a:lnTo>
                    <a:pt x="218" y="94"/>
                  </a:lnTo>
                  <a:lnTo>
                    <a:pt x="218" y="94"/>
                  </a:lnTo>
                  <a:lnTo>
                    <a:pt x="216" y="94"/>
                  </a:lnTo>
                  <a:lnTo>
                    <a:pt x="216" y="96"/>
                  </a:lnTo>
                  <a:lnTo>
                    <a:pt x="214" y="96"/>
                  </a:lnTo>
                  <a:lnTo>
                    <a:pt x="212" y="98"/>
                  </a:lnTo>
                  <a:lnTo>
                    <a:pt x="210" y="98"/>
                  </a:lnTo>
                  <a:lnTo>
                    <a:pt x="210" y="100"/>
                  </a:lnTo>
                  <a:lnTo>
                    <a:pt x="208" y="100"/>
                  </a:lnTo>
                  <a:lnTo>
                    <a:pt x="208" y="102"/>
                  </a:lnTo>
                  <a:lnTo>
                    <a:pt x="206" y="102"/>
                  </a:lnTo>
                  <a:lnTo>
                    <a:pt x="206" y="104"/>
                  </a:lnTo>
                  <a:lnTo>
                    <a:pt x="204" y="104"/>
                  </a:lnTo>
                  <a:lnTo>
                    <a:pt x="204" y="106"/>
                  </a:lnTo>
                  <a:lnTo>
                    <a:pt x="204" y="108"/>
                  </a:lnTo>
                  <a:lnTo>
                    <a:pt x="202" y="108"/>
                  </a:lnTo>
                  <a:lnTo>
                    <a:pt x="202" y="110"/>
                  </a:lnTo>
                  <a:lnTo>
                    <a:pt x="200" y="110"/>
                  </a:lnTo>
                  <a:lnTo>
                    <a:pt x="202" y="110"/>
                  </a:lnTo>
                  <a:lnTo>
                    <a:pt x="200" y="110"/>
                  </a:lnTo>
                  <a:lnTo>
                    <a:pt x="200" y="112"/>
                  </a:lnTo>
                  <a:lnTo>
                    <a:pt x="198" y="112"/>
                  </a:lnTo>
                  <a:lnTo>
                    <a:pt x="200" y="112"/>
                  </a:lnTo>
                  <a:lnTo>
                    <a:pt x="198" y="112"/>
                  </a:lnTo>
                  <a:lnTo>
                    <a:pt x="198" y="114"/>
                  </a:lnTo>
                  <a:lnTo>
                    <a:pt x="196" y="114"/>
                  </a:lnTo>
                  <a:lnTo>
                    <a:pt x="196" y="116"/>
                  </a:lnTo>
                  <a:lnTo>
                    <a:pt x="194" y="116"/>
                  </a:lnTo>
                  <a:lnTo>
                    <a:pt x="194" y="118"/>
                  </a:lnTo>
                  <a:lnTo>
                    <a:pt x="192" y="118"/>
                  </a:lnTo>
                  <a:lnTo>
                    <a:pt x="192" y="120"/>
                  </a:lnTo>
                  <a:lnTo>
                    <a:pt x="190" y="120"/>
                  </a:lnTo>
                  <a:lnTo>
                    <a:pt x="190" y="122"/>
                  </a:lnTo>
                  <a:lnTo>
                    <a:pt x="188" y="122"/>
                  </a:lnTo>
                  <a:lnTo>
                    <a:pt x="188" y="124"/>
                  </a:lnTo>
                  <a:lnTo>
                    <a:pt x="186" y="124"/>
                  </a:lnTo>
                  <a:lnTo>
                    <a:pt x="184" y="124"/>
                  </a:lnTo>
                  <a:lnTo>
                    <a:pt x="184" y="126"/>
                  </a:lnTo>
                  <a:lnTo>
                    <a:pt x="182" y="126"/>
                  </a:lnTo>
                  <a:lnTo>
                    <a:pt x="182" y="128"/>
                  </a:lnTo>
                  <a:lnTo>
                    <a:pt x="180" y="128"/>
                  </a:lnTo>
                  <a:lnTo>
                    <a:pt x="180" y="130"/>
                  </a:lnTo>
                  <a:lnTo>
                    <a:pt x="180" y="128"/>
                  </a:lnTo>
                  <a:lnTo>
                    <a:pt x="180" y="130"/>
                  </a:lnTo>
                  <a:lnTo>
                    <a:pt x="178" y="130"/>
                  </a:lnTo>
                  <a:lnTo>
                    <a:pt x="178" y="132"/>
                  </a:lnTo>
                  <a:lnTo>
                    <a:pt x="176" y="132"/>
                  </a:lnTo>
                  <a:lnTo>
                    <a:pt x="176" y="134"/>
                  </a:lnTo>
                  <a:lnTo>
                    <a:pt x="174" y="134"/>
                  </a:lnTo>
                  <a:lnTo>
                    <a:pt x="174" y="136"/>
                  </a:lnTo>
                  <a:lnTo>
                    <a:pt x="172" y="136"/>
                  </a:lnTo>
                  <a:lnTo>
                    <a:pt x="174" y="136"/>
                  </a:lnTo>
                  <a:lnTo>
                    <a:pt x="172" y="136"/>
                  </a:lnTo>
                  <a:lnTo>
                    <a:pt x="172" y="138"/>
                  </a:lnTo>
                  <a:lnTo>
                    <a:pt x="172" y="136"/>
                  </a:lnTo>
                  <a:lnTo>
                    <a:pt x="172" y="138"/>
                  </a:lnTo>
                  <a:lnTo>
                    <a:pt x="170" y="138"/>
                  </a:lnTo>
                  <a:lnTo>
                    <a:pt x="172" y="138"/>
                  </a:lnTo>
                  <a:lnTo>
                    <a:pt x="170" y="138"/>
                  </a:lnTo>
                  <a:lnTo>
                    <a:pt x="170" y="140"/>
                  </a:lnTo>
                  <a:lnTo>
                    <a:pt x="168" y="140"/>
                  </a:lnTo>
                  <a:lnTo>
                    <a:pt x="168" y="142"/>
                  </a:lnTo>
                  <a:lnTo>
                    <a:pt x="170" y="142"/>
                  </a:lnTo>
                  <a:lnTo>
                    <a:pt x="168" y="142"/>
                  </a:lnTo>
                  <a:lnTo>
                    <a:pt x="170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6" y="142"/>
                  </a:lnTo>
                  <a:lnTo>
                    <a:pt x="168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4"/>
                  </a:lnTo>
                  <a:lnTo>
                    <a:pt x="166" y="146"/>
                  </a:lnTo>
                  <a:lnTo>
                    <a:pt x="166" y="148"/>
                  </a:lnTo>
                  <a:lnTo>
                    <a:pt x="166" y="150"/>
                  </a:lnTo>
                  <a:lnTo>
                    <a:pt x="166" y="152"/>
                  </a:lnTo>
                  <a:lnTo>
                    <a:pt x="166" y="154"/>
                  </a:lnTo>
                  <a:lnTo>
                    <a:pt x="166" y="156"/>
                  </a:lnTo>
                  <a:lnTo>
                    <a:pt x="166" y="158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66" y="164"/>
                  </a:lnTo>
                  <a:lnTo>
                    <a:pt x="166" y="166"/>
                  </a:lnTo>
                  <a:lnTo>
                    <a:pt x="166" y="168"/>
                  </a:lnTo>
                  <a:lnTo>
                    <a:pt x="166" y="170"/>
                  </a:lnTo>
                  <a:lnTo>
                    <a:pt x="166" y="172"/>
                  </a:lnTo>
                  <a:lnTo>
                    <a:pt x="164" y="172"/>
                  </a:lnTo>
                  <a:lnTo>
                    <a:pt x="164" y="174"/>
                  </a:lnTo>
                  <a:lnTo>
                    <a:pt x="164" y="176"/>
                  </a:lnTo>
                  <a:lnTo>
                    <a:pt x="162" y="176"/>
                  </a:lnTo>
                  <a:lnTo>
                    <a:pt x="162" y="174"/>
                  </a:lnTo>
                  <a:lnTo>
                    <a:pt x="160" y="174"/>
                  </a:lnTo>
                  <a:lnTo>
                    <a:pt x="160" y="176"/>
                  </a:lnTo>
                  <a:lnTo>
                    <a:pt x="158" y="176"/>
                  </a:lnTo>
                  <a:lnTo>
                    <a:pt x="160" y="178"/>
                  </a:lnTo>
                  <a:lnTo>
                    <a:pt x="158" y="178"/>
                  </a:lnTo>
                  <a:lnTo>
                    <a:pt x="158" y="176"/>
                  </a:lnTo>
                  <a:lnTo>
                    <a:pt x="156" y="176"/>
                  </a:lnTo>
                  <a:lnTo>
                    <a:pt x="156" y="178"/>
                  </a:lnTo>
                  <a:lnTo>
                    <a:pt x="154" y="178"/>
                  </a:lnTo>
                  <a:lnTo>
                    <a:pt x="154" y="180"/>
                  </a:lnTo>
                  <a:lnTo>
                    <a:pt x="152" y="180"/>
                  </a:lnTo>
                  <a:lnTo>
                    <a:pt x="150" y="180"/>
                  </a:lnTo>
                  <a:lnTo>
                    <a:pt x="150" y="182"/>
                  </a:lnTo>
                  <a:lnTo>
                    <a:pt x="148" y="182"/>
                  </a:lnTo>
                  <a:lnTo>
                    <a:pt x="148" y="184"/>
                  </a:lnTo>
                  <a:lnTo>
                    <a:pt x="148" y="186"/>
                  </a:lnTo>
                  <a:lnTo>
                    <a:pt x="148" y="188"/>
                  </a:lnTo>
                  <a:lnTo>
                    <a:pt x="146" y="188"/>
                  </a:lnTo>
                  <a:lnTo>
                    <a:pt x="146" y="190"/>
                  </a:lnTo>
                  <a:lnTo>
                    <a:pt x="144" y="190"/>
                  </a:lnTo>
                  <a:lnTo>
                    <a:pt x="144" y="190"/>
                  </a:lnTo>
                  <a:lnTo>
                    <a:pt x="144" y="192"/>
                  </a:lnTo>
                  <a:lnTo>
                    <a:pt x="142" y="192"/>
                  </a:lnTo>
                  <a:lnTo>
                    <a:pt x="142" y="194"/>
                  </a:lnTo>
                  <a:lnTo>
                    <a:pt x="144" y="194"/>
                  </a:lnTo>
                  <a:lnTo>
                    <a:pt x="142" y="196"/>
                  </a:lnTo>
                  <a:lnTo>
                    <a:pt x="144" y="196"/>
                  </a:lnTo>
                  <a:lnTo>
                    <a:pt x="142" y="196"/>
                  </a:lnTo>
                  <a:lnTo>
                    <a:pt x="144" y="196"/>
                  </a:lnTo>
                  <a:lnTo>
                    <a:pt x="144" y="198"/>
                  </a:lnTo>
                  <a:lnTo>
                    <a:pt x="146" y="198"/>
                  </a:lnTo>
                  <a:lnTo>
                    <a:pt x="146" y="196"/>
                  </a:lnTo>
                  <a:lnTo>
                    <a:pt x="148" y="196"/>
                  </a:lnTo>
                  <a:lnTo>
                    <a:pt x="148" y="198"/>
                  </a:lnTo>
                  <a:lnTo>
                    <a:pt x="148" y="200"/>
                  </a:lnTo>
                  <a:lnTo>
                    <a:pt x="150" y="200"/>
                  </a:lnTo>
                  <a:lnTo>
                    <a:pt x="150" y="202"/>
                  </a:lnTo>
                  <a:lnTo>
                    <a:pt x="152" y="202"/>
                  </a:lnTo>
                  <a:lnTo>
                    <a:pt x="152" y="204"/>
                  </a:lnTo>
                  <a:lnTo>
                    <a:pt x="152" y="206"/>
                  </a:lnTo>
                  <a:lnTo>
                    <a:pt x="150" y="206"/>
                  </a:lnTo>
                  <a:lnTo>
                    <a:pt x="150" y="208"/>
                  </a:lnTo>
                  <a:lnTo>
                    <a:pt x="150" y="210"/>
                  </a:lnTo>
                  <a:lnTo>
                    <a:pt x="148" y="210"/>
                  </a:lnTo>
                  <a:lnTo>
                    <a:pt x="148" y="212"/>
                  </a:lnTo>
                  <a:lnTo>
                    <a:pt x="148" y="214"/>
                  </a:lnTo>
                  <a:lnTo>
                    <a:pt x="148" y="216"/>
                  </a:lnTo>
                  <a:lnTo>
                    <a:pt x="148" y="218"/>
                  </a:lnTo>
                  <a:lnTo>
                    <a:pt x="148" y="220"/>
                  </a:lnTo>
                  <a:lnTo>
                    <a:pt x="148" y="222"/>
                  </a:lnTo>
                  <a:lnTo>
                    <a:pt x="146" y="222"/>
                  </a:lnTo>
                  <a:lnTo>
                    <a:pt x="146" y="224"/>
                  </a:lnTo>
                  <a:lnTo>
                    <a:pt x="146" y="226"/>
                  </a:lnTo>
                  <a:lnTo>
                    <a:pt x="148" y="226"/>
                  </a:lnTo>
                  <a:lnTo>
                    <a:pt x="146" y="226"/>
                  </a:lnTo>
                  <a:lnTo>
                    <a:pt x="146" y="228"/>
                  </a:lnTo>
                  <a:lnTo>
                    <a:pt x="148" y="228"/>
                  </a:lnTo>
                  <a:lnTo>
                    <a:pt x="148" y="230"/>
                  </a:lnTo>
                  <a:lnTo>
                    <a:pt x="148" y="232"/>
                  </a:lnTo>
                  <a:lnTo>
                    <a:pt x="146" y="232"/>
                  </a:lnTo>
                  <a:lnTo>
                    <a:pt x="146" y="234"/>
                  </a:lnTo>
                  <a:lnTo>
                    <a:pt x="148" y="234"/>
                  </a:lnTo>
                  <a:lnTo>
                    <a:pt x="146" y="234"/>
                  </a:lnTo>
                  <a:lnTo>
                    <a:pt x="146" y="237"/>
                  </a:lnTo>
                  <a:lnTo>
                    <a:pt x="146" y="239"/>
                  </a:lnTo>
                  <a:lnTo>
                    <a:pt x="146" y="239"/>
                  </a:lnTo>
                  <a:lnTo>
                    <a:pt x="146" y="241"/>
                  </a:lnTo>
                  <a:lnTo>
                    <a:pt x="148" y="241"/>
                  </a:lnTo>
                  <a:lnTo>
                    <a:pt x="148" y="243"/>
                  </a:lnTo>
                  <a:lnTo>
                    <a:pt x="150" y="243"/>
                  </a:lnTo>
                  <a:lnTo>
                    <a:pt x="150" y="245"/>
                  </a:lnTo>
                  <a:lnTo>
                    <a:pt x="152" y="245"/>
                  </a:lnTo>
                  <a:lnTo>
                    <a:pt x="152" y="247"/>
                  </a:lnTo>
                  <a:lnTo>
                    <a:pt x="154" y="247"/>
                  </a:lnTo>
                  <a:lnTo>
                    <a:pt x="154" y="249"/>
                  </a:lnTo>
                  <a:lnTo>
                    <a:pt x="156" y="249"/>
                  </a:lnTo>
                  <a:lnTo>
                    <a:pt x="158" y="249"/>
                  </a:lnTo>
                  <a:lnTo>
                    <a:pt x="160" y="249"/>
                  </a:lnTo>
                  <a:lnTo>
                    <a:pt x="162" y="249"/>
                  </a:lnTo>
                  <a:lnTo>
                    <a:pt x="162" y="251"/>
                  </a:lnTo>
                  <a:lnTo>
                    <a:pt x="164" y="251"/>
                  </a:lnTo>
                  <a:lnTo>
                    <a:pt x="164" y="253"/>
                  </a:lnTo>
                  <a:lnTo>
                    <a:pt x="164" y="255"/>
                  </a:lnTo>
                  <a:lnTo>
                    <a:pt x="166" y="255"/>
                  </a:lnTo>
                  <a:lnTo>
                    <a:pt x="168" y="257"/>
                  </a:lnTo>
                  <a:lnTo>
                    <a:pt x="170" y="257"/>
                  </a:lnTo>
                  <a:lnTo>
                    <a:pt x="172" y="257"/>
                  </a:lnTo>
                  <a:lnTo>
                    <a:pt x="172" y="259"/>
                  </a:lnTo>
                  <a:lnTo>
                    <a:pt x="174" y="259"/>
                  </a:lnTo>
                  <a:lnTo>
                    <a:pt x="176" y="259"/>
                  </a:lnTo>
                  <a:lnTo>
                    <a:pt x="176" y="261"/>
                  </a:lnTo>
                  <a:lnTo>
                    <a:pt x="176" y="261"/>
                  </a:lnTo>
                  <a:lnTo>
                    <a:pt x="176" y="263"/>
                  </a:lnTo>
                  <a:lnTo>
                    <a:pt x="178" y="263"/>
                  </a:lnTo>
                  <a:lnTo>
                    <a:pt x="176" y="265"/>
                  </a:lnTo>
                  <a:lnTo>
                    <a:pt x="178" y="265"/>
                  </a:lnTo>
                  <a:lnTo>
                    <a:pt x="178" y="267"/>
                  </a:lnTo>
                  <a:lnTo>
                    <a:pt x="178" y="269"/>
                  </a:lnTo>
                  <a:lnTo>
                    <a:pt x="180" y="269"/>
                  </a:lnTo>
                  <a:lnTo>
                    <a:pt x="180" y="271"/>
                  </a:lnTo>
                  <a:lnTo>
                    <a:pt x="182" y="271"/>
                  </a:lnTo>
                  <a:lnTo>
                    <a:pt x="182" y="273"/>
                  </a:lnTo>
                  <a:lnTo>
                    <a:pt x="184" y="273"/>
                  </a:lnTo>
                  <a:lnTo>
                    <a:pt x="186" y="273"/>
                  </a:lnTo>
                  <a:lnTo>
                    <a:pt x="186" y="275"/>
                  </a:lnTo>
                  <a:lnTo>
                    <a:pt x="188" y="275"/>
                  </a:lnTo>
                  <a:lnTo>
                    <a:pt x="188" y="277"/>
                  </a:lnTo>
                  <a:lnTo>
                    <a:pt x="190" y="277"/>
                  </a:lnTo>
                  <a:lnTo>
                    <a:pt x="190" y="279"/>
                  </a:lnTo>
                  <a:lnTo>
                    <a:pt x="192" y="279"/>
                  </a:lnTo>
                  <a:lnTo>
                    <a:pt x="194" y="279"/>
                  </a:lnTo>
                  <a:lnTo>
                    <a:pt x="196" y="279"/>
                  </a:lnTo>
                  <a:lnTo>
                    <a:pt x="196" y="281"/>
                  </a:lnTo>
                  <a:lnTo>
                    <a:pt x="198" y="281"/>
                  </a:lnTo>
                  <a:lnTo>
                    <a:pt x="198" y="283"/>
                  </a:lnTo>
                  <a:lnTo>
                    <a:pt x="198" y="285"/>
                  </a:lnTo>
                  <a:lnTo>
                    <a:pt x="200" y="285"/>
                  </a:lnTo>
                  <a:lnTo>
                    <a:pt x="200" y="287"/>
                  </a:lnTo>
                  <a:lnTo>
                    <a:pt x="202" y="287"/>
                  </a:lnTo>
                  <a:lnTo>
                    <a:pt x="202" y="287"/>
                  </a:lnTo>
                  <a:lnTo>
                    <a:pt x="202" y="289"/>
                  </a:lnTo>
                  <a:lnTo>
                    <a:pt x="204" y="289"/>
                  </a:lnTo>
                  <a:lnTo>
                    <a:pt x="204" y="291"/>
                  </a:lnTo>
                  <a:lnTo>
                    <a:pt x="202" y="291"/>
                  </a:lnTo>
                  <a:lnTo>
                    <a:pt x="202" y="293"/>
                  </a:lnTo>
                  <a:lnTo>
                    <a:pt x="202" y="295"/>
                  </a:lnTo>
                  <a:lnTo>
                    <a:pt x="202" y="297"/>
                  </a:lnTo>
                  <a:lnTo>
                    <a:pt x="202" y="299"/>
                  </a:lnTo>
                  <a:lnTo>
                    <a:pt x="204" y="299"/>
                  </a:lnTo>
                  <a:lnTo>
                    <a:pt x="204" y="301"/>
                  </a:lnTo>
                  <a:lnTo>
                    <a:pt x="204" y="303"/>
                  </a:lnTo>
                  <a:lnTo>
                    <a:pt x="204" y="305"/>
                  </a:lnTo>
                  <a:lnTo>
                    <a:pt x="202" y="305"/>
                  </a:lnTo>
                  <a:lnTo>
                    <a:pt x="200" y="305"/>
                  </a:lnTo>
                  <a:lnTo>
                    <a:pt x="198" y="305"/>
                  </a:lnTo>
                  <a:lnTo>
                    <a:pt x="196" y="305"/>
                  </a:lnTo>
                  <a:lnTo>
                    <a:pt x="194" y="305"/>
                  </a:lnTo>
                  <a:lnTo>
                    <a:pt x="192" y="305"/>
                  </a:lnTo>
                  <a:lnTo>
                    <a:pt x="190" y="305"/>
                  </a:lnTo>
                  <a:lnTo>
                    <a:pt x="188" y="305"/>
                  </a:lnTo>
                  <a:lnTo>
                    <a:pt x="186" y="305"/>
                  </a:lnTo>
                  <a:lnTo>
                    <a:pt x="184" y="305"/>
                  </a:lnTo>
                  <a:lnTo>
                    <a:pt x="182" y="305"/>
                  </a:lnTo>
                  <a:lnTo>
                    <a:pt x="180" y="305"/>
                  </a:lnTo>
                  <a:lnTo>
                    <a:pt x="176" y="305"/>
                  </a:lnTo>
                  <a:lnTo>
                    <a:pt x="176" y="305"/>
                  </a:lnTo>
                  <a:lnTo>
                    <a:pt x="174" y="305"/>
                  </a:lnTo>
                  <a:lnTo>
                    <a:pt x="172" y="305"/>
                  </a:lnTo>
                  <a:lnTo>
                    <a:pt x="170" y="305"/>
                  </a:lnTo>
                  <a:lnTo>
                    <a:pt x="168" y="305"/>
                  </a:lnTo>
                  <a:lnTo>
                    <a:pt x="166" y="305"/>
                  </a:lnTo>
                  <a:lnTo>
                    <a:pt x="164" y="305"/>
                  </a:lnTo>
                  <a:lnTo>
                    <a:pt x="162" y="305"/>
                  </a:lnTo>
                  <a:lnTo>
                    <a:pt x="160" y="305"/>
                  </a:lnTo>
                  <a:lnTo>
                    <a:pt x="158" y="305"/>
                  </a:lnTo>
                  <a:lnTo>
                    <a:pt x="156" y="305"/>
                  </a:lnTo>
                  <a:lnTo>
                    <a:pt x="154" y="305"/>
                  </a:lnTo>
                  <a:lnTo>
                    <a:pt x="152" y="305"/>
                  </a:lnTo>
                  <a:lnTo>
                    <a:pt x="150" y="305"/>
                  </a:lnTo>
                  <a:lnTo>
                    <a:pt x="148" y="305"/>
                  </a:lnTo>
                  <a:lnTo>
                    <a:pt x="146" y="305"/>
                  </a:lnTo>
                  <a:lnTo>
                    <a:pt x="144" y="305"/>
                  </a:lnTo>
                  <a:lnTo>
                    <a:pt x="142" y="305"/>
                  </a:lnTo>
                  <a:lnTo>
                    <a:pt x="140" y="305"/>
                  </a:lnTo>
                  <a:lnTo>
                    <a:pt x="138" y="305"/>
                  </a:lnTo>
                  <a:lnTo>
                    <a:pt x="136" y="305"/>
                  </a:lnTo>
                  <a:lnTo>
                    <a:pt x="134" y="305"/>
                  </a:lnTo>
                  <a:lnTo>
                    <a:pt x="132" y="305"/>
                  </a:lnTo>
                  <a:lnTo>
                    <a:pt x="130" y="305"/>
                  </a:lnTo>
                  <a:lnTo>
                    <a:pt x="128" y="305"/>
                  </a:lnTo>
                  <a:lnTo>
                    <a:pt x="128" y="305"/>
                  </a:lnTo>
                  <a:lnTo>
                    <a:pt x="124" y="305"/>
                  </a:lnTo>
                  <a:lnTo>
                    <a:pt x="120" y="305"/>
                  </a:lnTo>
                  <a:lnTo>
                    <a:pt x="114" y="303"/>
                  </a:lnTo>
                  <a:lnTo>
                    <a:pt x="112" y="303"/>
                  </a:lnTo>
                  <a:lnTo>
                    <a:pt x="110" y="303"/>
                  </a:lnTo>
                  <a:lnTo>
                    <a:pt x="104" y="303"/>
                  </a:lnTo>
                  <a:lnTo>
                    <a:pt x="100" y="303"/>
                  </a:lnTo>
                  <a:lnTo>
                    <a:pt x="98" y="30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90" y="303"/>
                  </a:lnTo>
                  <a:lnTo>
                    <a:pt x="88" y="303"/>
                  </a:lnTo>
                  <a:lnTo>
                    <a:pt x="86" y="303"/>
                  </a:lnTo>
                  <a:lnTo>
                    <a:pt x="84" y="303"/>
                  </a:lnTo>
                  <a:lnTo>
                    <a:pt x="82" y="303"/>
                  </a:lnTo>
                  <a:lnTo>
                    <a:pt x="80" y="303"/>
                  </a:lnTo>
                  <a:lnTo>
                    <a:pt x="78" y="303"/>
                  </a:lnTo>
                  <a:lnTo>
                    <a:pt x="78" y="303"/>
                  </a:lnTo>
                  <a:lnTo>
                    <a:pt x="76" y="303"/>
                  </a:lnTo>
                  <a:lnTo>
                    <a:pt x="74" y="303"/>
                  </a:lnTo>
                  <a:lnTo>
                    <a:pt x="70" y="303"/>
                  </a:lnTo>
                  <a:lnTo>
                    <a:pt x="68" y="303"/>
                  </a:lnTo>
                  <a:lnTo>
                    <a:pt x="66" y="301"/>
                  </a:lnTo>
                  <a:lnTo>
                    <a:pt x="62" y="301"/>
                  </a:lnTo>
                  <a:lnTo>
                    <a:pt x="58" y="301"/>
                  </a:lnTo>
                  <a:lnTo>
                    <a:pt x="56" y="301"/>
                  </a:lnTo>
                  <a:lnTo>
                    <a:pt x="54" y="301"/>
                  </a:lnTo>
                  <a:lnTo>
                    <a:pt x="52" y="301"/>
                  </a:lnTo>
                  <a:lnTo>
                    <a:pt x="50" y="301"/>
                  </a:lnTo>
                  <a:lnTo>
                    <a:pt x="48" y="301"/>
                  </a:lnTo>
                  <a:lnTo>
                    <a:pt x="46" y="301"/>
                  </a:lnTo>
                  <a:lnTo>
                    <a:pt x="44" y="301"/>
                  </a:lnTo>
                  <a:lnTo>
                    <a:pt x="42" y="301"/>
                  </a:lnTo>
                  <a:lnTo>
                    <a:pt x="38" y="301"/>
                  </a:lnTo>
                  <a:lnTo>
                    <a:pt x="36" y="301"/>
                  </a:lnTo>
                  <a:lnTo>
                    <a:pt x="34" y="301"/>
                  </a:lnTo>
                  <a:lnTo>
                    <a:pt x="32" y="301"/>
                  </a:lnTo>
                  <a:lnTo>
                    <a:pt x="30" y="301"/>
                  </a:lnTo>
                  <a:lnTo>
                    <a:pt x="30" y="299"/>
                  </a:lnTo>
                  <a:lnTo>
                    <a:pt x="26" y="299"/>
                  </a:lnTo>
                  <a:lnTo>
                    <a:pt x="24" y="299"/>
                  </a:lnTo>
                  <a:lnTo>
                    <a:pt x="22" y="299"/>
                  </a:lnTo>
                  <a:lnTo>
                    <a:pt x="20" y="299"/>
                  </a:lnTo>
                  <a:lnTo>
                    <a:pt x="18" y="299"/>
                  </a:lnTo>
                  <a:lnTo>
                    <a:pt x="16" y="299"/>
                  </a:lnTo>
                  <a:lnTo>
                    <a:pt x="14" y="299"/>
                  </a:lnTo>
                  <a:lnTo>
                    <a:pt x="12" y="299"/>
                  </a:lnTo>
                  <a:lnTo>
                    <a:pt x="10" y="299"/>
                  </a:lnTo>
                  <a:lnTo>
                    <a:pt x="8" y="299"/>
                  </a:lnTo>
                  <a:lnTo>
                    <a:pt x="8" y="297"/>
                  </a:lnTo>
                  <a:lnTo>
                    <a:pt x="8" y="295"/>
                  </a:lnTo>
                  <a:lnTo>
                    <a:pt x="8" y="293"/>
                  </a:lnTo>
                  <a:lnTo>
                    <a:pt x="8" y="291"/>
                  </a:lnTo>
                  <a:lnTo>
                    <a:pt x="8" y="289"/>
                  </a:lnTo>
                  <a:lnTo>
                    <a:pt x="8" y="287"/>
                  </a:lnTo>
                  <a:lnTo>
                    <a:pt x="8" y="287"/>
                  </a:lnTo>
                  <a:lnTo>
                    <a:pt x="8" y="285"/>
                  </a:lnTo>
                  <a:lnTo>
                    <a:pt x="8" y="283"/>
                  </a:lnTo>
                  <a:lnTo>
                    <a:pt x="8" y="281"/>
                  </a:lnTo>
                  <a:lnTo>
                    <a:pt x="10" y="279"/>
                  </a:lnTo>
                  <a:lnTo>
                    <a:pt x="10" y="277"/>
                  </a:lnTo>
                  <a:lnTo>
                    <a:pt x="10" y="275"/>
                  </a:lnTo>
                  <a:lnTo>
                    <a:pt x="10" y="273"/>
                  </a:lnTo>
                  <a:lnTo>
                    <a:pt x="10" y="271"/>
                  </a:lnTo>
                  <a:lnTo>
                    <a:pt x="10" y="269"/>
                  </a:lnTo>
                  <a:lnTo>
                    <a:pt x="10" y="267"/>
                  </a:lnTo>
                  <a:lnTo>
                    <a:pt x="10" y="265"/>
                  </a:lnTo>
                  <a:lnTo>
                    <a:pt x="10" y="261"/>
                  </a:lnTo>
                  <a:lnTo>
                    <a:pt x="10" y="259"/>
                  </a:lnTo>
                  <a:lnTo>
                    <a:pt x="10" y="257"/>
                  </a:lnTo>
                  <a:lnTo>
                    <a:pt x="10" y="255"/>
                  </a:lnTo>
                  <a:lnTo>
                    <a:pt x="12" y="253"/>
                  </a:lnTo>
                  <a:lnTo>
                    <a:pt x="12" y="251"/>
                  </a:lnTo>
                  <a:lnTo>
                    <a:pt x="12" y="249"/>
                  </a:lnTo>
                  <a:lnTo>
                    <a:pt x="12" y="247"/>
                  </a:lnTo>
                  <a:lnTo>
                    <a:pt x="12" y="245"/>
                  </a:lnTo>
                  <a:lnTo>
                    <a:pt x="12" y="243"/>
                  </a:lnTo>
                  <a:lnTo>
                    <a:pt x="12" y="241"/>
                  </a:lnTo>
                  <a:lnTo>
                    <a:pt x="12" y="239"/>
                  </a:lnTo>
                  <a:lnTo>
                    <a:pt x="12" y="237"/>
                  </a:lnTo>
                  <a:lnTo>
                    <a:pt x="12" y="234"/>
                  </a:lnTo>
                  <a:lnTo>
                    <a:pt x="12" y="232"/>
                  </a:lnTo>
                  <a:lnTo>
                    <a:pt x="12" y="230"/>
                  </a:lnTo>
                  <a:lnTo>
                    <a:pt x="12" y="228"/>
                  </a:lnTo>
                  <a:lnTo>
                    <a:pt x="14" y="228"/>
                  </a:lnTo>
                  <a:lnTo>
                    <a:pt x="14" y="226"/>
                  </a:lnTo>
                  <a:lnTo>
                    <a:pt x="14" y="224"/>
                  </a:lnTo>
                  <a:lnTo>
                    <a:pt x="14" y="222"/>
                  </a:lnTo>
                  <a:lnTo>
                    <a:pt x="14" y="220"/>
                  </a:lnTo>
                  <a:lnTo>
                    <a:pt x="14" y="218"/>
                  </a:lnTo>
                  <a:lnTo>
                    <a:pt x="14" y="216"/>
                  </a:lnTo>
                  <a:lnTo>
                    <a:pt x="14" y="214"/>
                  </a:lnTo>
                  <a:lnTo>
                    <a:pt x="14" y="212"/>
                  </a:lnTo>
                  <a:lnTo>
                    <a:pt x="14" y="210"/>
                  </a:lnTo>
                  <a:lnTo>
                    <a:pt x="14" y="208"/>
                  </a:lnTo>
                  <a:lnTo>
                    <a:pt x="14" y="206"/>
                  </a:lnTo>
                  <a:lnTo>
                    <a:pt x="14" y="204"/>
                  </a:lnTo>
                  <a:lnTo>
                    <a:pt x="14" y="202"/>
                  </a:lnTo>
                  <a:lnTo>
                    <a:pt x="12" y="202"/>
                  </a:lnTo>
                  <a:lnTo>
                    <a:pt x="12" y="200"/>
                  </a:lnTo>
                  <a:lnTo>
                    <a:pt x="10" y="200"/>
                  </a:lnTo>
                  <a:lnTo>
                    <a:pt x="8" y="200"/>
                  </a:lnTo>
                  <a:lnTo>
                    <a:pt x="8" y="198"/>
                  </a:lnTo>
                  <a:lnTo>
                    <a:pt x="6" y="198"/>
                  </a:lnTo>
                  <a:lnTo>
                    <a:pt x="6" y="196"/>
                  </a:lnTo>
                  <a:lnTo>
                    <a:pt x="4" y="196"/>
                  </a:lnTo>
                  <a:lnTo>
                    <a:pt x="4" y="194"/>
                  </a:lnTo>
                  <a:lnTo>
                    <a:pt x="4" y="192"/>
                  </a:lnTo>
                  <a:lnTo>
                    <a:pt x="2" y="192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0" y="190"/>
                  </a:lnTo>
                  <a:lnTo>
                    <a:pt x="2" y="188"/>
                  </a:lnTo>
                  <a:lnTo>
                    <a:pt x="2" y="186"/>
                  </a:lnTo>
                  <a:lnTo>
                    <a:pt x="4" y="186"/>
                  </a:lnTo>
                  <a:lnTo>
                    <a:pt x="6" y="186"/>
                  </a:lnTo>
                  <a:lnTo>
                    <a:pt x="6" y="184"/>
                  </a:lnTo>
                  <a:lnTo>
                    <a:pt x="8" y="184"/>
                  </a:lnTo>
                  <a:lnTo>
                    <a:pt x="8" y="182"/>
                  </a:lnTo>
                  <a:lnTo>
                    <a:pt x="10" y="182"/>
                  </a:lnTo>
                  <a:lnTo>
                    <a:pt x="10" y="180"/>
                  </a:lnTo>
                  <a:lnTo>
                    <a:pt x="12" y="180"/>
                  </a:lnTo>
                  <a:lnTo>
                    <a:pt x="12" y="178"/>
                  </a:lnTo>
                  <a:lnTo>
                    <a:pt x="12" y="176"/>
                  </a:lnTo>
                  <a:lnTo>
                    <a:pt x="12" y="174"/>
                  </a:lnTo>
                  <a:lnTo>
                    <a:pt x="12" y="172"/>
                  </a:lnTo>
                  <a:lnTo>
                    <a:pt x="14" y="172"/>
                  </a:lnTo>
                  <a:lnTo>
                    <a:pt x="12" y="172"/>
                  </a:lnTo>
                  <a:lnTo>
                    <a:pt x="12" y="170"/>
                  </a:lnTo>
                  <a:lnTo>
                    <a:pt x="12" y="168"/>
                  </a:lnTo>
                  <a:lnTo>
                    <a:pt x="14" y="168"/>
                  </a:lnTo>
                  <a:lnTo>
                    <a:pt x="14" y="166"/>
                  </a:lnTo>
                  <a:lnTo>
                    <a:pt x="14" y="164"/>
                  </a:lnTo>
                  <a:lnTo>
                    <a:pt x="14" y="162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4" y="158"/>
                  </a:lnTo>
                  <a:lnTo>
                    <a:pt x="12" y="158"/>
                  </a:lnTo>
                  <a:lnTo>
                    <a:pt x="14" y="158"/>
                  </a:lnTo>
                  <a:lnTo>
                    <a:pt x="12" y="158"/>
                  </a:lnTo>
                  <a:lnTo>
                    <a:pt x="12" y="156"/>
                  </a:lnTo>
                  <a:lnTo>
                    <a:pt x="14" y="156"/>
                  </a:lnTo>
                  <a:lnTo>
                    <a:pt x="12" y="156"/>
                  </a:lnTo>
                  <a:lnTo>
                    <a:pt x="14" y="156"/>
                  </a:lnTo>
                  <a:lnTo>
                    <a:pt x="12" y="156"/>
                  </a:lnTo>
                  <a:lnTo>
                    <a:pt x="14" y="156"/>
                  </a:lnTo>
                  <a:lnTo>
                    <a:pt x="12" y="156"/>
                  </a:lnTo>
                  <a:lnTo>
                    <a:pt x="14" y="156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4" y="154"/>
                  </a:lnTo>
                  <a:lnTo>
                    <a:pt x="14" y="152"/>
                  </a:lnTo>
                  <a:lnTo>
                    <a:pt x="12" y="152"/>
                  </a:lnTo>
                  <a:lnTo>
                    <a:pt x="14" y="152"/>
                  </a:lnTo>
                  <a:lnTo>
                    <a:pt x="12" y="152"/>
                  </a:lnTo>
                  <a:lnTo>
                    <a:pt x="12" y="150"/>
                  </a:lnTo>
                  <a:lnTo>
                    <a:pt x="10" y="150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8" y="144"/>
                  </a:lnTo>
                  <a:lnTo>
                    <a:pt x="8" y="142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8" y="138"/>
                  </a:lnTo>
                  <a:lnTo>
                    <a:pt x="8" y="140"/>
                  </a:lnTo>
                  <a:lnTo>
                    <a:pt x="8" y="138"/>
                  </a:lnTo>
                  <a:lnTo>
                    <a:pt x="8" y="136"/>
                  </a:lnTo>
                  <a:lnTo>
                    <a:pt x="8" y="134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8" y="124"/>
                  </a:lnTo>
                  <a:lnTo>
                    <a:pt x="10" y="124"/>
                  </a:lnTo>
                  <a:lnTo>
                    <a:pt x="8" y="124"/>
                  </a:lnTo>
                  <a:lnTo>
                    <a:pt x="10" y="124"/>
                  </a:lnTo>
                  <a:lnTo>
                    <a:pt x="8" y="124"/>
                  </a:lnTo>
                  <a:lnTo>
                    <a:pt x="10" y="124"/>
                  </a:lnTo>
                  <a:lnTo>
                    <a:pt x="10" y="122"/>
                  </a:lnTo>
                  <a:lnTo>
                    <a:pt x="8" y="122"/>
                  </a:lnTo>
                  <a:lnTo>
                    <a:pt x="8" y="120"/>
                  </a:lnTo>
                  <a:lnTo>
                    <a:pt x="8" y="122"/>
                  </a:lnTo>
                  <a:lnTo>
                    <a:pt x="8" y="120"/>
                  </a:lnTo>
                  <a:lnTo>
                    <a:pt x="8" y="118"/>
                  </a:lnTo>
                  <a:lnTo>
                    <a:pt x="8" y="116"/>
                  </a:lnTo>
                  <a:lnTo>
                    <a:pt x="8" y="114"/>
                  </a:lnTo>
                  <a:lnTo>
                    <a:pt x="8" y="112"/>
                  </a:lnTo>
                  <a:lnTo>
                    <a:pt x="8" y="110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8" y="104"/>
                  </a:lnTo>
                  <a:lnTo>
                    <a:pt x="8" y="102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8" y="94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8" y="94"/>
                  </a:lnTo>
                  <a:lnTo>
                    <a:pt x="8" y="92"/>
                  </a:lnTo>
                  <a:lnTo>
                    <a:pt x="10" y="92"/>
                  </a:lnTo>
                  <a:lnTo>
                    <a:pt x="8" y="92"/>
                  </a:lnTo>
                  <a:lnTo>
                    <a:pt x="8" y="90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10" y="90"/>
                  </a:lnTo>
                  <a:lnTo>
                    <a:pt x="10" y="88"/>
                  </a:lnTo>
                  <a:lnTo>
                    <a:pt x="8" y="88"/>
                  </a:lnTo>
                  <a:lnTo>
                    <a:pt x="10" y="88"/>
                  </a:lnTo>
                  <a:lnTo>
                    <a:pt x="8" y="88"/>
                  </a:lnTo>
                  <a:lnTo>
                    <a:pt x="10" y="88"/>
                  </a:lnTo>
                  <a:lnTo>
                    <a:pt x="8" y="88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6" y="82"/>
                  </a:lnTo>
                  <a:lnTo>
                    <a:pt x="8" y="82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8" y="80"/>
                  </a:lnTo>
                  <a:lnTo>
                    <a:pt x="6" y="80"/>
                  </a:lnTo>
                  <a:lnTo>
                    <a:pt x="8" y="80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4" y="42"/>
                  </a:lnTo>
                  <a:lnTo>
                    <a:pt x="2" y="42"/>
                  </a:lnTo>
                  <a:lnTo>
                    <a:pt x="4" y="42"/>
                  </a:lnTo>
                  <a:lnTo>
                    <a:pt x="2" y="42"/>
                  </a:lnTo>
                  <a:lnTo>
                    <a:pt x="2" y="40"/>
                  </a:lnTo>
                  <a:lnTo>
                    <a:pt x="4" y="40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4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8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8" y="18"/>
                  </a:lnTo>
                  <a:lnTo>
                    <a:pt x="40" y="18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6" y="20"/>
                  </a:lnTo>
                  <a:lnTo>
                    <a:pt x="48" y="20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60" y="20"/>
                  </a:lnTo>
                  <a:lnTo>
                    <a:pt x="62" y="20"/>
                  </a:lnTo>
                  <a:lnTo>
                    <a:pt x="64" y="20"/>
                  </a:lnTo>
                  <a:lnTo>
                    <a:pt x="66" y="20"/>
                  </a:lnTo>
                  <a:lnTo>
                    <a:pt x="72" y="20"/>
                  </a:lnTo>
                  <a:lnTo>
                    <a:pt x="72" y="0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80" y="4"/>
                  </a:lnTo>
                  <a:lnTo>
                    <a:pt x="82" y="4"/>
                  </a:lnTo>
                  <a:lnTo>
                    <a:pt x="82" y="6"/>
                  </a:lnTo>
                  <a:lnTo>
                    <a:pt x="82" y="10"/>
                  </a:lnTo>
                  <a:lnTo>
                    <a:pt x="82" y="14"/>
                  </a:lnTo>
                  <a:lnTo>
                    <a:pt x="84" y="16"/>
                  </a:lnTo>
                  <a:lnTo>
                    <a:pt x="86" y="28"/>
                  </a:lnTo>
                  <a:lnTo>
                    <a:pt x="86" y="30"/>
                  </a:lnTo>
                  <a:lnTo>
                    <a:pt x="84" y="30"/>
                  </a:lnTo>
                  <a:lnTo>
                    <a:pt x="84" y="32"/>
                  </a:lnTo>
                  <a:lnTo>
                    <a:pt x="84" y="34"/>
                  </a:lnTo>
                  <a:lnTo>
                    <a:pt x="86" y="34"/>
                  </a:lnTo>
                  <a:lnTo>
                    <a:pt x="86" y="36"/>
                  </a:lnTo>
                  <a:lnTo>
                    <a:pt x="86" y="34"/>
                  </a:lnTo>
                  <a:lnTo>
                    <a:pt x="86" y="36"/>
                  </a:lnTo>
                  <a:lnTo>
                    <a:pt x="86" y="34"/>
                  </a:lnTo>
                  <a:lnTo>
                    <a:pt x="86" y="36"/>
                  </a:lnTo>
                  <a:lnTo>
                    <a:pt x="88" y="36"/>
                  </a:lnTo>
                  <a:lnTo>
                    <a:pt x="88" y="38"/>
                  </a:lnTo>
                  <a:lnTo>
                    <a:pt x="88" y="36"/>
                  </a:lnTo>
                  <a:lnTo>
                    <a:pt x="90" y="36"/>
                  </a:lnTo>
                  <a:lnTo>
                    <a:pt x="90" y="38"/>
                  </a:lnTo>
                  <a:lnTo>
                    <a:pt x="92" y="38"/>
                  </a:lnTo>
                  <a:lnTo>
                    <a:pt x="94" y="38"/>
                  </a:lnTo>
                  <a:close/>
                  <a:moveTo>
                    <a:pt x="138" y="44"/>
                  </a:moveTo>
                  <a:lnTo>
                    <a:pt x="138" y="46"/>
                  </a:lnTo>
                  <a:lnTo>
                    <a:pt x="138" y="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952">
              <a:extLst>
                <a:ext uri="{FF2B5EF4-FFF2-40B4-BE49-F238E27FC236}">
                  <a16:creationId xmlns:a16="http://schemas.microsoft.com/office/drawing/2014/main" id="{CC5ADD59-D8D9-C96F-BB69-3A55C25FC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238" y="2479675"/>
              <a:ext cx="422275" cy="298450"/>
            </a:xfrm>
            <a:custGeom>
              <a:avLst/>
              <a:gdLst>
                <a:gd name="T0" fmla="*/ 254 w 266"/>
                <a:gd name="T1" fmla="*/ 38 h 188"/>
                <a:gd name="T2" fmla="*/ 256 w 266"/>
                <a:gd name="T3" fmla="*/ 42 h 188"/>
                <a:gd name="T4" fmla="*/ 256 w 266"/>
                <a:gd name="T5" fmla="*/ 52 h 188"/>
                <a:gd name="T6" fmla="*/ 254 w 266"/>
                <a:gd name="T7" fmla="*/ 56 h 188"/>
                <a:gd name="T8" fmla="*/ 256 w 266"/>
                <a:gd name="T9" fmla="*/ 60 h 188"/>
                <a:gd name="T10" fmla="*/ 254 w 266"/>
                <a:gd name="T11" fmla="*/ 66 h 188"/>
                <a:gd name="T12" fmla="*/ 254 w 266"/>
                <a:gd name="T13" fmla="*/ 76 h 188"/>
                <a:gd name="T14" fmla="*/ 258 w 266"/>
                <a:gd name="T15" fmla="*/ 90 h 188"/>
                <a:gd name="T16" fmla="*/ 258 w 266"/>
                <a:gd name="T17" fmla="*/ 96 h 188"/>
                <a:gd name="T18" fmla="*/ 262 w 266"/>
                <a:gd name="T19" fmla="*/ 102 h 188"/>
                <a:gd name="T20" fmla="*/ 262 w 266"/>
                <a:gd name="T21" fmla="*/ 104 h 188"/>
                <a:gd name="T22" fmla="*/ 260 w 266"/>
                <a:gd name="T23" fmla="*/ 110 h 188"/>
                <a:gd name="T24" fmla="*/ 260 w 266"/>
                <a:gd name="T25" fmla="*/ 128 h 188"/>
                <a:gd name="T26" fmla="*/ 260 w 266"/>
                <a:gd name="T27" fmla="*/ 138 h 188"/>
                <a:gd name="T28" fmla="*/ 260 w 266"/>
                <a:gd name="T29" fmla="*/ 144 h 188"/>
                <a:gd name="T30" fmla="*/ 260 w 266"/>
                <a:gd name="T31" fmla="*/ 156 h 188"/>
                <a:gd name="T32" fmla="*/ 264 w 266"/>
                <a:gd name="T33" fmla="*/ 166 h 188"/>
                <a:gd name="T34" fmla="*/ 264 w 266"/>
                <a:gd name="T35" fmla="*/ 168 h 188"/>
                <a:gd name="T36" fmla="*/ 264 w 266"/>
                <a:gd name="T37" fmla="*/ 170 h 188"/>
                <a:gd name="T38" fmla="*/ 266 w 266"/>
                <a:gd name="T39" fmla="*/ 174 h 188"/>
                <a:gd name="T40" fmla="*/ 266 w 266"/>
                <a:gd name="T41" fmla="*/ 176 h 188"/>
                <a:gd name="T42" fmla="*/ 264 w 266"/>
                <a:gd name="T43" fmla="*/ 188 h 188"/>
                <a:gd name="T44" fmla="*/ 246 w 266"/>
                <a:gd name="T45" fmla="*/ 186 h 188"/>
                <a:gd name="T46" fmla="*/ 230 w 266"/>
                <a:gd name="T47" fmla="*/ 184 h 188"/>
                <a:gd name="T48" fmla="*/ 212 w 266"/>
                <a:gd name="T49" fmla="*/ 182 h 188"/>
                <a:gd name="T50" fmla="*/ 194 w 266"/>
                <a:gd name="T51" fmla="*/ 180 h 188"/>
                <a:gd name="T52" fmla="*/ 180 w 266"/>
                <a:gd name="T53" fmla="*/ 178 h 188"/>
                <a:gd name="T54" fmla="*/ 162 w 266"/>
                <a:gd name="T55" fmla="*/ 176 h 188"/>
                <a:gd name="T56" fmla="*/ 146 w 266"/>
                <a:gd name="T57" fmla="*/ 174 h 188"/>
                <a:gd name="T58" fmla="*/ 132 w 266"/>
                <a:gd name="T59" fmla="*/ 172 h 188"/>
                <a:gd name="T60" fmla="*/ 116 w 266"/>
                <a:gd name="T61" fmla="*/ 170 h 188"/>
                <a:gd name="T62" fmla="*/ 98 w 266"/>
                <a:gd name="T63" fmla="*/ 168 h 188"/>
                <a:gd name="T64" fmla="*/ 84 w 266"/>
                <a:gd name="T65" fmla="*/ 166 h 188"/>
                <a:gd name="T66" fmla="*/ 70 w 266"/>
                <a:gd name="T67" fmla="*/ 162 h 188"/>
                <a:gd name="T68" fmla="*/ 52 w 266"/>
                <a:gd name="T69" fmla="*/ 160 h 188"/>
                <a:gd name="T70" fmla="*/ 38 w 266"/>
                <a:gd name="T71" fmla="*/ 158 h 188"/>
                <a:gd name="T72" fmla="*/ 20 w 266"/>
                <a:gd name="T73" fmla="*/ 156 h 188"/>
                <a:gd name="T74" fmla="*/ 6 w 266"/>
                <a:gd name="T75" fmla="*/ 152 h 188"/>
                <a:gd name="T76" fmla="*/ 2 w 266"/>
                <a:gd name="T77" fmla="*/ 142 h 188"/>
                <a:gd name="T78" fmla="*/ 6 w 266"/>
                <a:gd name="T79" fmla="*/ 126 h 188"/>
                <a:gd name="T80" fmla="*/ 8 w 266"/>
                <a:gd name="T81" fmla="*/ 108 h 188"/>
                <a:gd name="T82" fmla="*/ 12 w 266"/>
                <a:gd name="T83" fmla="*/ 96 h 188"/>
                <a:gd name="T84" fmla="*/ 14 w 266"/>
                <a:gd name="T85" fmla="*/ 78 h 188"/>
                <a:gd name="T86" fmla="*/ 18 w 266"/>
                <a:gd name="T87" fmla="*/ 64 h 188"/>
                <a:gd name="T88" fmla="*/ 20 w 266"/>
                <a:gd name="T89" fmla="*/ 48 h 188"/>
                <a:gd name="T90" fmla="*/ 24 w 266"/>
                <a:gd name="T91" fmla="*/ 32 h 188"/>
                <a:gd name="T92" fmla="*/ 26 w 266"/>
                <a:gd name="T93" fmla="*/ 16 h 188"/>
                <a:gd name="T94" fmla="*/ 30 w 266"/>
                <a:gd name="T95" fmla="*/ 2 h 188"/>
                <a:gd name="T96" fmla="*/ 46 w 266"/>
                <a:gd name="T97" fmla="*/ 2 h 188"/>
                <a:gd name="T98" fmla="*/ 68 w 266"/>
                <a:gd name="T99" fmla="*/ 6 h 188"/>
                <a:gd name="T100" fmla="*/ 84 w 266"/>
                <a:gd name="T101" fmla="*/ 10 h 188"/>
                <a:gd name="T102" fmla="*/ 106 w 266"/>
                <a:gd name="T103" fmla="*/ 12 h 188"/>
                <a:gd name="T104" fmla="*/ 124 w 266"/>
                <a:gd name="T105" fmla="*/ 14 h 188"/>
                <a:gd name="T106" fmla="*/ 138 w 266"/>
                <a:gd name="T107" fmla="*/ 16 h 188"/>
                <a:gd name="T108" fmla="*/ 158 w 266"/>
                <a:gd name="T109" fmla="*/ 18 h 188"/>
                <a:gd name="T110" fmla="*/ 174 w 266"/>
                <a:gd name="T111" fmla="*/ 22 h 188"/>
                <a:gd name="T112" fmla="*/ 194 w 266"/>
                <a:gd name="T113" fmla="*/ 2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66" h="188">
                  <a:moveTo>
                    <a:pt x="254" y="30"/>
                  </a:moveTo>
                  <a:lnTo>
                    <a:pt x="254" y="32"/>
                  </a:lnTo>
                  <a:lnTo>
                    <a:pt x="254" y="34"/>
                  </a:lnTo>
                  <a:lnTo>
                    <a:pt x="254" y="36"/>
                  </a:lnTo>
                  <a:lnTo>
                    <a:pt x="256" y="36"/>
                  </a:lnTo>
                  <a:lnTo>
                    <a:pt x="254" y="36"/>
                  </a:lnTo>
                  <a:lnTo>
                    <a:pt x="254" y="38"/>
                  </a:lnTo>
                  <a:lnTo>
                    <a:pt x="256" y="38"/>
                  </a:lnTo>
                  <a:lnTo>
                    <a:pt x="254" y="38"/>
                  </a:lnTo>
                  <a:lnTo>
                    <a:pt x="256" y="38"/>
                  </a:lnTo>
                  <a:lnTo>
                    <a:pt x="254" y="38"/>
                  </a:lnTo>
                  <a:lnTo>
                    <a:pt x="254" y="40"/>
                  </a:lnTo>
                  <a:lnTo>
                    <a:pt x="256" y="40"/>
                  </a:lnTo>
                  <a:lnTo>
                    <a:pt x="254" y="40"/>
                  </a:lnTo>
                  <a:lnTo>
                    <a:pt x="256" y="40"/>
                  </a:lnTo>
                  <a:lnTo>
                    <a:pt x="254" y="40"/>
                  </a:lnTo>
                  <a:lnTo>
                    <a:pt x="256" y="40"/>
                  </a:lnTo>
                  <a:lnTo>
                    <a:pt x="256" y="42"/>
                  </a:lnTo>
                  <a:lnTo>
                    <a:pt x="256" y="44"/>
                  </a:lnTo>
                  <a:lnTo>
                    <a:pt x="256" y="46"/>
                  </a:lnTo>
                  <a:lnTo>
                    <a:pt x="258" y="46"/>
                  </a:lnTo>
                  <a:lnTo>
                    <a:pt x="256" y="46"/>
                  </a:lnTo>
                  <a:lnTo>
                    <a:pt x="256" y="48"/>
                  </a:lnTo>
                  <a:lnTo>
                    <a:pt x="256" y="50"/>
                  </a:lnTo>
                  <a:lnTo>
                    <a:pt x="254" y="50"/>
                  </a:lnTo>
                  <a:lnTo>
                    <a:pt x="256" y="50"/>
                  </a:lnTo>
                  <a:lnTo>
                    <a:pt x="256" y="52"/>
                  </a:lnTo>
                  <a:lnTo>
                    <a:pt x="254" y="52"/>
                  </a:lnTo>
                  <a:lnTo>
                    <a:pt x="256" y="52"/>
                  </a:lnTo>
                  <a:lnTo>
                    <a:pt x="254" y="52"/>
                  </a:lnTo>
                  <a:lnTo>
                    <a:pt x="254" y="54"/>
                  </a:lnTo>
                  <a:lnTo>
                    <a:pt x="256" y="54"/>
                  </a:lnTo>
                  <a:lnTo>
                    <a:pt x="254" y="54"/>
                  </a:lnTo>
                  <a:lnTo>
                    <a:pt x="254" y="56"/>
                  </a:lnTo>
                  <a:lnTo>
                    <a:pt x="256" y="56"/>
                  </a:lnTo>
                  <a:lnTo>
                    <a:pt x="254" y="56"/>
                  </a:lnTo>
                  <a:lnTo>
                    <a:pt x="256" y="56"/>
                  </a:lnTo>
                  <a:lnTo>
                    <a:pt x="254" y="56"/>
                  </a:lnTo>
                  <a:lnTo>
                    <a:pt x="254" y="58"/>
                  </a:lnTo>
                  <a:lnTo>
                    <a:pt x="256" y="58"/>
                  </a:lnTo>
                  <a:lnTo>
                    <a:pt x="254" y="58"/>
                  </a:lnTo>
                  <a:lnTo>
                    <a:pt x="256" y="58"/>
                  </a:lnTo>
                  <a:lnTo>
                    <a:pt x="254" y="58"/>
                  </a:lnTo>
                  <a:lnTo>
                    <a:pt x="254" y="60"/>
                  </a:lnTo>
                  <a:lnTo>
                    <a:pt x="256" y="60"/>
                  </a:lnTo>
                  <a:lnTo>
                    <a:pt x="254" y="60"/>
                  </a:lnTo>
                  <a:lnTo>
                    <a:pt x="256" y="60"/>
                  </a:lnTo>
                  <a:lnTo>
                    <a:pt x="254" y="60"/>
                  </a:lnTo>
                  <a:lnTo>
                    <a:pt x="254" y="60"/>
                  </a:lnTo>
                  <a:lnTo>
                    <a:pt x="254" y="62"/>
                  </a:lnTo>
                  <a:lnTo>
                    <a:pt x="254" y="60"/>
                  </a:lnTo>
                  <a:lnTo>
                    <a:pt x="254" y="62"/>
                  </a:lnTo>
                  <a:lnTo>
                    <a:pt x="254" y="64"/>
                  </a:lnTo>
                  <a:lnTo>
                    <a:pt x="254" y="66"/>
                  </a:lnTo>
                  <a:lnTo>
                    <a:pt x="254" y="64"/>
                  </a:lnTo>
                  <a:lnTo>
                    <a:pt x="254" y="66"/>
                  </a:lnTo>
                  <a:lnTo>
                    <a:pt x="254" y="68"/>
                  </a:lnTo>
                  <a:lnTo>
                    <a:pt x="254" y="70"/>
                  </a:lnTo>
                  <a:lnTo>
                    <a:pt x="254" y="72"/>
                  </a:lnTo>
                  <a:lnTo>
                    <a:pt x="254" y="74"/>
                  </a:lnTo>
                  <a:lnTo>
                    <a:pt x="254" y="72"/>
                  </a:lnTo>
                  <a:lnTo>
                    <a:pt x="254" y="74"/>
                  </a:lnTo>
                  <a:lnTo>
                    <a:pt x="254" y="76"/>
                  </a:lnTo>
                  <a:lnTo>
                    <a:pt x="254" y="78"/>
                  </a:lnTo>
                  <a:lnTo>
                    <a:pt x="256" y="78"/>
                  </a:lnTo>
                  <a:lnTo>
                    <a:pt x="256" y="80"/>
                  </a:lnTo>
                  <a:lnTo>
                    <a:pt x="256" y="82"/>
                  </a:lnTo>
                  <a:lnTo>
                    <a:pt x="256" y="84"/>
                  </a:lnTo>
                  <a:lnTo>
                    <a:pt x="256" y="86"/>
                  </a:lnTo>
                  <a:lnTo>
                    <a:pt x="256" y="88"/>
                  </a:lnTo>
                  <a:lnTo>
                    <a:pt x="258" y="88"/>
                  </a:lnTo>
                  <a:lnTo>
                    <a:pt x="258" y="90"/>
                  </a:lnTo>
                  <a:lnTo>
                    <a:pt x="256" y="90"/>
                  </a:lnTo>
                  <a:lnTo>
                    <a:pt x="258" y="90"/>
                  </a:lnTo>
                  <a:lnTo>
                    <a:pt x="258" y="92"/>
                  </a:lnTo>
                  <a:lnTo>
                    <a:pt x="258" y="94"/>
                  </a:lnTo>
                  <a:lnTo>
                    <a:pt x="260" y="94"/>
                  </a:lnTo>
                  <a:lnTo>
                    <a:pt x="258" y="94"/>
                  </a:lnTo>
                  <a:lnTo>
                    <a:pt x="260" y="94"/>
                  </a:lnTo>
                  <a:lnTo>
                    <a:pt x="258" y="94"/>
                  </a:lnTo>
                  <a:lnTo>
                    <a:pt x="258" y="96"/>
                  </a:lnTo>
                  <a:lnTo>
                    <a:pt x="260" y="96"/>
                  </a:lnTo>
                  <a:lnTo>
                    <a:pt x="258" y="96"/>
                  </a:lnTo>
                  <a:lnTo>
                    <a:pt x="260" y="96"/>
                  </a:lnTo>
                  <a:lnTo>
                    <a:pt x="260" y="98"/>
                  </a:lnTo>
                  <a:lnTo>
                    <a:pt x="260" y="100"/>
                  </a:lnTo>
                  <a:lnTo>
                    <a:pt x="260" y="102"/>
                  </a:lnTo>
                  <a:lnTo>
                    <a:pt x="262" y="102"/>
                  </a:lnTo>
                  <a:lnTo>
                    <a:pt x="260" y="102"/>
                  </a:lnTo>
                  <a:lnTo>
                    <a:pt x="262" y="102"/>
                  </a:lnTo>
                  <a:lnTo>
                    <a:pt x="260" y="102"/>
                  </a:lnTo>
                  <a:lnTo>
                    <a:pt x="262" y="102"/>
                  </a:lnTo>
                  <a:lnTo>
                    <a:pt x="262" y="104"/>
                  </a:lnTo>
                  <a:lnTo>
                    <a:pt x="260" y="104"/>
                  </a:lnTo>
                  <a:lnTo>
                    <a:pt x="262" y="104"/>
                  </a:lnTo>
                  <a:lnTo>
                    <a:pt x="260" y="104"/>
                  </a:lnTo>
                  <a:lnTo>
                    <a:pt x="262" y="104"/>
                  </a:lnTo>
                  <a:lnTo>
                    <a:pt x="260" y="104"/>
                  </a:lnTo>
                  <a:lnTo>
                    <a:pt x="262" y="104"/>
                  </a:lnTo>
                  <a:lnTo>
                    <a:pt x="260" y="104"/>
                  </a:lnTo>
                  <a:lnTo>
                    <a:pt x="260" y="106"/>
                  </a:lnTo>
                  <a:lnTo>
                    <a:pt x="262" y="106"/>
                  </a:lnTo>
                  <a:lnTo>
                    <a:pt x="260" y="106"/>
                  </a:lnTo>
                  <a:lnTo>
                    <a:pt x="260" y="108"/>
                  </a:lnTo>
                  <a:lnTo>
                    <a:pt x="262" y="108"/>
                  </a:lnTo>
                  <a:lnTo>
                    <a:pt x="260" y="108"/>
                  </a:lnTo>
                  <a:lnTo>
                    <a:pt x="260" y="108"/>
                  </a:lnTo>
                  <a:lnTo>
                    <a:pt x="260" y="110"/>
                  </a:lnTo>
                  <a:lnTo>
                    <a:pt x="260" y="112"/>
                  </a:lnTo>
                  <a:lnTo>
                    <a:pt x="260" y="114"/>
                  </a:lnTo>
                  <a:lnTo>
                    <a:pt x="260" y="116"/>
                  </a:lnTo>
                  <a:lnTo>
                    <a:pt x="260" y="118"/>
                  </a:lnTo>
                  <a:lnTo>
                    <a:pt x="260" y="120"/>
                  </a:lnTo>
                  <a:lnTo>
                    <a:pt x="260" y="122"/>
                  </a:lnTo>
                  <a:lnTo>
                    <a:pt x="260" y="124"/>
                  </a:lnTo>
                  <a:lnTo>
                    <a:pt x="260" y="126"/>
                  </a:lnTo>
                  <a:lnTo>
                    <a:pt x="260" y="128"/>
                  </a:lnTo>
                  <a:lnTo>
                    <a:pt x="260" y="130"/>
                  </a:lnTo>
                  <a:lnTo>
                    <a:pt x="260" y="132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6"/>
                  </a:lnTo>
                  <a:lnTo>
                    <a:pt x="262" y="138"/>
                  </a:lnTo>
                  <a:lnTo>
                    <a:pt x="260" y="138"/>
                  </a:lnTo>
                  <a:lnTo>
                    <a:pt x="262" y="138"/>
                  </a:lnTo>
                  <a:lnTo>
                    <a:pt x="260" y="138"/>
                  </a:lnTo>
                  <a:lnTo>
                    <a:pt x="262" y="138"/>
                  </a:lnTo>
                  <a:lnTo>
                    <a:pt x="260" y="138"/>
                  </a:lnTo>
                  <a:lnTo>
                    <a:pt x="260" y="140"/>
                  </a:lnTo>
                  <a:lnTo>
                    <a:pt x="260" y="142"/>
                  </a:lnTo>
                  <a:lnTo>
                    <a:pt x="260" y="144"/>
                  </a:lnTo>
                  <a:lnTo>
                    <a:pt x="260" y="146"/>
                  </a:lnTo>
                  <a:lnTo>
                    <a:pt x="260" y="144"/>
                  </a:lnTo>
                  <a:lnTo>
                    <a:pt x="260" y="146"/>
                  </a:lnTo>
                  <a:lnTo>
                    <a:pt x="260" y="148"/>
                  </a:lnTo>
                  <a:lnTo>
                    <a:pt x="260" y="150"/>
                  </a:lnTo>
                  <a:lnTo>
                    <a:pt x="260" y="152"/>
                  </a:lnTo>
                  <a:lnTo>
                    <a:pt x="260" y="154"/>
                  </a:lnTo>
                  <a:lnTo>
                    <a:pt x="260" y="152"/>
                  </a:lnTo>
                  <a:lnTo>
                    <a:pt x="260" y="154"/>
                  </a:lnTo>
                  <a:lnTo>
                    <a:pt x="260" y="156"/>
                  </a:lnTo>
                  <a:lnTo>
                    <a:pt x="260" y="156"/>
                  </a:lnTo>
                  <a:lnTo>
                    <a:pt x="260" y="158"/>
                  </a:lnTo>
                  <a:lnTo>
                    <a:pt x="262" y="158"/>
                  </a:lnTo>
                  <a:lnTo>
                    <a:pt x="262" y="160"/>
                  </a:lnTo>
                  <a:lnTo>
                    <a:pt x="262" y="162"/>
                  </a:lnTo>
                  <a:lnTo>
                    <a:pt x="262" y="160"/>
                  </a:lnTo>
                  <a:lnTo>
                    <a:pt x="262" y="162"/>
                  </a:lnTo>
                  <a:lnTo>
                    <a:pt x="262" y="164"/>
                  </a:lnTo>
                  <a:lnTo>
                    <a:pt x="264" y="164"/>
                  </a:lnTo>
                  <a:lnTo>
                    <a:pt x="264" y="166"/>
                  </a:lnTo>
                  <a:lnTo>
                    <a:pt x="266" y="166"/>
                  </a:lnTo>
                  <a:lnTo>
                    <a:pt x="264" y="166"/>
                  </a:lnTo>
                  <a:lnTo>
                    <a:pt x="266" y="166"/>
                  </a:lnTo>
                  <a:lnTo>
                    <a:pt x="266" y="168"/>
                  </a:lnTo>
                  <a:lnTo>
                    <a:pt x="264" y="168"/>
                  </a:lnTo>
                  <a:lnTo>
                    <a:pt x="266" y="168"/>
                  </a:lnTo>
                  <a:lnTo>
                    <a:pt x="264" y="168"/>
                  </a:lnTo>
                  <a:lnTo>
                    <a:pt x="266" y="168"/>
                  </a:lnTo>
                  <a:lnTo>
                    <a:pt x="264" y="168"/>
                  </a:lnTo>
                  <a:lnTo>
                    <a:pt x="266" y="168"/>
                  </a:lnTo>
                  <a:lnTo>
                    <a:pt x="264" y="168"/>
                  </a:lnTo>
                  <a:lnTo>
                    <a:pt x="266" y="168"/>
                  </a:lnTo>
                  <a:lnTo>
                    <a:pt x="266" y="170"/>
                  </a:lnTo>
                  <a:lnTo>
                    <a:pt x="264" y="170"/>
                  </a:lnTo>
                  <a:lnTo>
                    <a:pt x="266" y="170"/>
                  </a:lnTo>
                  <a:lnTo>
                    <a:pt x="264" y="170"/>
                  </a:lnTo>
                  <a:lnTo>
                    <a:pt x="266" y="170"/>
                  </a:lnTo>
                  <a:lnTo>
                    <a:pt x="264" y="170"/>
                  </a:lnTo>
                  <a:lnTo>
                    <a:pt x="266" y="170"/>
                  </a:lnTo>
                  <a:lnTo>
                    <a:pt x="264" y="170"/>
                  </a:lnTo>
                  <a:lnTo>
                    <a:pt x="264" y="172"/>
                  </a:lnTo>
                  <a:lnTo>
                    <a:pt x="266" y="172"/>
                  </a:lnTo>
                  <a:lnTo>
                    <a:pt x="264" y="172"/>
                  </a:lnTo>
                  <a:lnTo>
                    <a:pt x="266" y="172"/>
                  </a:lnTo>
                  <a:lnTo>
                    <a:pt x="266" y="174"/>
                  </a:lnTo>
                  <a:lnTo>
                    <a:pt x="264" y="174"/>
                  </a:lnTo>
                  <a:lnTo>
                    <a:pt x="266" y="174"/>
                  </a:lnTo>
                  <a:lnTo>
                    <a:pt x="264" y="174"/>
                  </a:lnTo>
                  <a:lnTo>
                    <a:pt x="266" y="174"/>
                  </a:lnTo>
                  <a:lnTo>
                    <a:pt x="264" y="174"/>
                  </a:lnTo>
                  <a:lnTo>
                    <a:pt x="266" y="174"/>
                  </a:lnTo>
                  <a:lnTo>
                    <a:pt x="264" y="174"/>
                  </a:lnTo>
                  <a:lnTo>
                    <a:pt x="266" y="174"/>
                  </a:lnTo>
                  <a:lnTo>
                    <a:pt x="264" y="174"/>
                  </a:lnTo>
                  <a:lnTo>
                    <a:pt x="266" y="174"/>
                  </a:lnTo>
                  <a:lnTo>
                    <a:pt x="266" y="176"/>
                  </a:lnTo>
                  <a:lnTo>
                    <a:pt x="266" y="178"/>
                  </a:lnTo>
                  <a:lnTo>
                    <a:pt x="266" y="180"/>
                  </a:lnTo>
                  <a:lnTo>
                    <a:pt x="266" y="182"/>
                  </a:lnTo>
                  <a:lnTo>
                    <a:pt x="264" y="182"/>
                  </a:lnTo>
                  <a:lnTo>
                    <a:pt x="264" y="184"/>
                  </a:lnTo>
                  <a:lnTo>
                    <a:pt x="264" y="186"/>
                  </a:lnTo>
                  <a:lnTo>
                    <a:pt x="266" y="186"/>
                  </a:lnTo>
                  <a:lnTo>
                    <a:pt x="264" y="186"/>
                  </a:lnTo>
                  <a:lnTo>
                    <a:pt x="264" y="188"/>
                  </a:lnTo>
                  <a:lnTo>
                    <a:pt x="262" y="186"/>
                  </a:lnTo>
                  <a:lnTo>
                    <a:pt x="260" y="186"/>
                  </a:lnTo>
                  <a:lnTo>
                    <a:pt x="258" y="186"/>
                  </a:lnTo>
                  <a:lnTo>
                    <a:pt x="256" y="186"/>
                  </a:lnTo>
                  <a:lnTo>
                    <a:pt x="254" y="186"/>
                  </a:lnTo>
                  <a:lnTo>
                    <a:pt x="252" y="186"/>
                  </a:lnTo>
                  <a:lnTo>
                    <a:pt x="250" y="186"/>
                  </a:lnTo>
                  <a:lnTo>
                    <a:pt x="248" y="186"/>
                  </a:lnTo>
                  <a:lnTo>
                    <a:pt x="246" y="186"/>
                  </a:lnTo>
                  <a:lnTo>
                    <a:pt x="244" y="186"/>
                  </a:lnTo>
                  <a:lnTo>
                    <a:pt x="242" y="186"/>
                  </a:lnTo>
                  <a:lnTo>
                    <a:pt x="240" y="186"/>
                  </a:lnTo>
                  <a:lnTo>
                    <a:pt x="238" y="186"/>
                  </a:lnTo>
                  <a:lnTo>
                    <a:pt x="238" y="184"/>
                  </a:lnTo>
                  <a:lnTo>
                    <a:pt x="236" y="184"/>
                  </a:lnTo>
                  <a:lnTo>
                    <a:pt x="234" y="184"/>
                  </a:lnTo>
                  <a:lnTo>
                    <a:pt x="232" y="184"/>
                  </a:lnTo>
                  <a:lnTo>
                    <a:pt x="230" y="184"/>
                  </a:lnTo>
                  <a:lnTo>
                    <a:pt x="228" y="184"/>
                  </a:lnTo>
                  <a:lnTo>
                    <a:pt x="226" y="184"/>
                  </a:lnTo>
                  <a:lnTo>
                    <a:pt x="224" y="184"/>
                  </a:lnTo>
                  <a:lnTo>
                    <a:pt x="222" y="184"/>
                  </a:lnTo>
                  <a:lnTo>
                    <a:pt x="220" y="184"/>
                  </a:lnTo>
                  <a:lnTo>
                    <a:pt x="218" y="184"/>
                  </a:lnTo>
                  <a:lnTo>
                    <a:pt x="218" y="182"/>
                  </a:lnTo>
                  <a:lnTo>
                    <a:pt x="214" y="182"/>
                  </a:lnTo>
                  <a:lnTo>
                    <a:pt x="212" y="182"/>
                  </a:lnTo>
                  <a:lnTo>
                    <a:pt x="210" y="182"/>
                  </a:lnTo>
                  <a:lnTo>
                    <a:pt x="208" y="182"/>
                  </a:lnTo>
                  <a:lnTo>
                    <a:pt x="206" y="182"/>
                  </a:lnTo>
                  <a:lnTo>
                    <a:pt x="204" y="182"/>
                  </a:lnTo>
                  <a:lnTo>
                    <a:pt x="202" y="182"/>
                  </a:lnTo>
                  <a:lnTo>
                    <a:pt x="200" y="182"/>
                  </a:lnTo>
                  <a:lnTo>
                    <a:pt x="198" y="180"/>
                  </a:lnTo>
                  <a:lnTo>
                    <a:pt x="196" y="180"/>
                  </a:lnTo>
                  <a:lnTo>
                    <a:pt x="194" y="180"/>
                  </a:lnTo>
                  <a:lnTo>
                    <a:pt x="192" y="180"/>
                  </a:lnTo>
                  <a:lnTo>
                    <a:pt x="190" y="180"/>
                  </a:lnTo>
                  <a:lnTo>
                    <a:pt x="188" y="180"/>
                  </a:lnTo>
                  <a:lnTo>
                    <a:pt x="186" y="180"/>
                  </a:lnTo>
                  <a:lnTo>
                    <a:pt x="186" y="180"/>
                  </a:lnTo>
                  <a:lnTo>
                    <a:pt x="184" y="180"/>
                  </a:lnTo>
                  <a:lnTo>
                    <a:pt x="184" y="178"/>
                  </a:lnTo>
                  <a:lnTo>
                    <a:pt x="182" y="178"/>
                  </a:lnTo>
                  <a:lnTo>
                    <a:pt x="180" y="178"/>
                  </a:lnTo>
                  <a:lnTo>
                    <a:pt x="178" y="178"/>
                  </a:lnTo>
                  <a:lnTo>
                    <a:pt x="176" y="178"/>
                  </a:lnTo>
                  <a:lnTo>
                    <a:pt x="174" y="178"/>
                  </a:lnTo>
                  <a:lnTo>
                    <a:pt x="172" y="178"/>
                  </a:lnTo>
                  <a:lnTo>
                    <a:pt x="170" y="178"/>
                  </a:lnTo>
                  <a:lnTo>
                    <a:pt x="168" y="178"/>
                  </a:lnTo>
                  <a:lnTo>
                    <a:pt x="166" y="176"/>
                  </a:lnTo>
                  <a:lnTo>
                    <a:pt x="164" y="176"/>
                  </a:lnTo>
                  <a:lnTo>
                    <a:pt x="162" y="176"/>
                  </a:lnTo>
                  <a:lnTo>
                    <a:pt x="160" y="176"/>
                  </a:lnTo>
                  <a:lnTo>
                    <a:pt x="158" y="176"/>
                  </a:lnTo>
                  <a:lnTo>
                    <a:pt x="156" y="176"/>
                  </a:lnTo>
                  <a:lnTo>
                    <a:pt x="154" y="176"/>
                  </a:lnTo>
                  <a:lnTo>
                    <a:pt x="152" y="176"/>
                  </a:lnTo>
                  <a:lnTo>
                    <a:pt x="150" y="176"/>
                  </a:lnTo>
                  <a:lnTo>
                    <a:pt x="150" y="174"/>
                  </a:lnTo>
                  <a:lnTo>
                    <a:pt x="148" y="174"/>
                  </a:lnTo>
                  <a:lnTo>
                    <a:pt x="146" y="174"/>
                  </a:lnTo>
                  <a:lnTo>
                    <a:pt x="144" y="174"/>
                  </a:lnTo>
                  <a:lnTo>
                    <a:pt x="142" y="174"/>
                  </a:lnTo>
                  <a:lnTo>
                    <a:pt x="140" y="174"/>
                  </a:lnTo>
                  <a:lnTo>
                    <a:pt x="138" y="174"/>
                  </a:lnTo>
                  <a:lnTo>
                    <a:pt x="138" y="174"/>
                  </a:lnTo>
                  <a:lnTo>
                    <a:pt x="138" y="172"/>
                  </a:lnTo>
                  <a:lnTo>
                    <a:pt x="136" y="172"/>
                  </a:lnTo>
                  <a:lnTo>
                    <a:pt x="134" y="172"/>
                  </a:lnTo>
                  <a:lnTo>
                    <a:pt x="132" y="172"/>
                  </a:lnTo>
                  <a:lnTo>
                    <a:pt x="130" y="172"/>
                  </a:lnTo>
                  <a:lnTo>
                    <a:pt x="128" y="172"/>
                  </a:lnTo>
                  <a:lnTo>
                    <a:pt x="126" y="172"/>
                  </a:lnTo>
                  <a:lnTo>
                    <a:pt x="124" y="172"/>
                  </a:lnTo>
                  <a:lnTo>
                    <a:pt x="122" y="172"/>
                  </a:lnTo>
                  <a:lnTo>
                    <a:pt x="122" y="170"/>
                  </a:lnTo>
                  <a:lnTo>
                    <a:pt x="120" y="170"/>
                  </a:lnTo>
                  <a:lnTo>
                    <a:pt x="118" y="170"/>
                  </a:lnTo>
                  <a:lnTo>
                    <a:pt x="116" y="170"/>
                  </a:lnTo>
                  <a:lnTo>
                    <a:pt x="114" y="170"/>
                  </a:lnTo>
                  <a:lnTo>
                    <a:pt x="112" y="170"/>
                  </a:lnTo>
                  <a:lnTo>
                    <a:pt x="110" y="170"/>
                  </a:lnTo>
                  <a:lnTo>
                    <a:pt x="108" y="170"/>
                  </a:lnTo>
                  <a:lnTo>
                    <a:pt x="108" y="168"/>
                  </a:lnTo>
                  <a:lnTo>
                    <a:pt x="104" y="168"/>
                  </a:lnTo>
                  <a:lnTo>
                    <a:pt x="102" y="168"/>
                  </a:lnTo>
                  <a:lnTo>
                    <a:pt x="100" y="168"/>
                  </a:lnTo>
                  <a:lnTo>
                    <a:pt x="98" y="168"/>
                  </a:lnTo>
                  <a:lnTo>
                    <a:pt x="96" y="168"/>
                  </a:lnTo>
                  <a:lnTo>
                    <a:pt x="96" y="166"/>
                  </a:lnTo>
                  <a:lnTo>
                    <a:pt x="94" y="166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88" y="166"/>
                  </a:lnTo>
                  <a:lnTo>
                    <a:pt x="86" y="166"/>
                  </a:lnTo>
                  <a:lnTo>
                    <a:pt x="84" y="166"/>
                  </a:lnTo>
                  <a:lnTo>
                    <a:pt x="84" y="164"/>
                  </a:lnTo>
                  <a:lnTo>
                    <a:pt x="82" y="164"/>
                  </a:lnTo>
                  <a:lnTo>
                    <a:pt x="80" y="164"/>
                  </a:lnTo>
                  <a:lnTo>
                    <a:pt x="78" y="164"/>
                  </a:lnTo>
                  <a:lnTo>
                    <a:pt x="76" y="164"/>
                  </a:lnTo>
                  <a:lnTo>
                    <a:pt x="74" y="164"/>
                  </a:lnTo>
                  <a:lnTo>
                    <a:pt x="72" y="164"/>
                  </a:lnTo>
                  <a:lnTo>
                    <a:pt x="72" y="162"/>
                  </a:lnTo>
                  <a:lnTo>
                    <a:pt x="70" y="162"/>
                  </a:lnTo>
                  <a:lnTo>
                    <a:pt x="68" y="162"/>
                  </a:lnTo>
                  <a:lnTo>
                    <a:pt x="66" y="162"/>
                  </a:lnTo>
                  <a:lnTo>
                    <a:pt x="64" y="162"/>
                  </a:lnTo>
                  <a:lnTo>
                    <a:pt x="62" y="162"/>
                  </a:lnTo>
                  <a:lnTo>
                    <a:pt x="60" y="162"/>
                  </a:lnTo>
                  <a:lnTo>
                    <a:pt x="58" y="160"/>
                  </a:lnTo>
                  <a:lnTo>
                    <a:pt x="56" y="160"/>
                  </a:lnTo>
                  <a:lnTo>
                    <a:pt x="54" y="160"/>
                  </a:lnTo>
                  <a:lnTo>
                    <a:pt x="52" y="160"/>
                  </a:lnTo>
                  <a:lnTo>
                    <a:pt x="50" y="160"/>
                  </a:lnTo>
                  <a:lnTo>
                    <a:pt x="48" y="160"/>
                  </a:lnTo>
                  <a:lnTo>
                    <a:pt x="48" y="158"/>
                  </a:lnTo>
                  <a:lnTo>
                    <a:pt x="46" y="158"/>
                  </a:lnTo>
                  <a:lnTo>
                    <a:pt x="44" y="158"/>
                  </a:lnTo>
                  <a:lnTo>
                    <a:pt x="42" y="158"/>
                  </a:lnTo>
                  <a:lnTo>
                    <a:pt x="42" y="158"/>
                  </a:lnTo>
                  <a:lnTo>
                    <a:pt x="40" y="158"/>
                  </a:lnTo>
                  <a:lnTo>
                    <a:pt x="38" y="158"/>
                  </a:lnTo>
                  <a:lnTo>
                    <a:pt x="38" y="156"/>
                  </a:lnTo>
                  <a:lnTo>
                    <a:pt x="34" y="156"/>
                  </a:lnTo>
                  <a:lnTo>
                    <a:pt x="32" y="156"/>
                  </a:lnTo>
                  <a:lnTo>
                    <a:pt x="30" y="156"/>
                  </a:lnTo>
                  <a:lnTo>
                    <a:pt x="28" y="156"/>
                  </a:lnTo>
                  <a:lnTo>
                    <a:pt x="26" y="156"/>
                  </a:lnTo>
                  <a:lnTo>
                    <a:pt x="24" y="156"/>
                  </a:lnTo>
                  <a:lnTo>
                    <a:pt x="22" y="156"/>
                  </a:lnTo>
                  <a:lnTo>
                    <a:pt x="20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16" y="154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0" y="154"/>
                  </a:lnTo>
                  <a:lnTo>
                    <a:pt x="8" y="154"/>
                  </a:lnTo>
                  <a:lnTo>
                    <a:pt x="6" y="154"/>
                  </a:lnTo>
                  <a:lnTo>
                    <a:pt x="6" y="152"/>
                  </a:lnTo>
                  <a:lnTo>
                    <a:pt x="4" y="152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2" y="146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2" y="138"/>
                  </a:lnTo>
                  <a:lnTo>
                    <a:pt x="2" y="136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4" y="130"/>
                  </a:lnTo>
                  <a:lnTo>
                    <a:pt x="4" y="128"/>
                  </a:lnTo>
                  <a:lnTo>
                    <a:pt x="4" y="126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2"/>
                  </a:lnTo>
                  <a:lnTo>
                    <a:pt x="6" y="120"/>
                  </a:lnTo>
                  <a:lnTo>
                    <a:pt x="6" y="118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8" y="112"/>
                  </a:lnTo>
                  <a:lnTo>
                    <a:pt x="8" y="110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8"/>
                  </a:lnTo>
                  <a:lnTo>
                    <a:pt x="10" y="96"/>
                  </a:lnTo>
                  <a:lnTo>
                    <a:pt x="12" y="96"/>
                  </a:lnTo>
                  <a:lnTo>
                    <a:pt x="12" y="94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2" y="88"/>
                  </a:lnTo>
                  <a:lnTo>
                    <a:pt x="14" y="86"/>
                  </a:lnTo>
                  <a:lnTo>
                    <a:pt x="14" y="84"/>
                  </a:lnTo>
                  <a:lnTo>
                    <a:pt x="14" y="82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16" y="76"/>
                  </a:lnTo>
                  <a:lnTo>
                    <a:pt x="16" y="74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6" y="66"/>
                  </a:lnTo>
                  <a:lnTo>
                    <a:pt x="18" y="66"/>
                  </a:lnTo>
                  <a:lnTo>
                    <a:pt x="18" y="64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20" y="58"/>
                  </a:lnTo>
                  <a:lnTo>
                    <a:pt x="20" y="56"/>
                  </a:lnTo>
                  <a:lnTo>
                    <a:pt x="20" y="54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20" y="48"/>
                  </a:lnTo>
                  <a:lnTo>
                    <a:pt x="22" y="46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4" y="34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6" y="18"/>
                  </a:lnTo>
                  <a:lnTo>
                    <a:pt x="26" y="16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28" y="10"/>
                  </a:lnTo>
                  <a:lnTo>
                    <a:pt x="28" y="8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8" y="0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64" y="6"/>
                  </a:lnTo>
                  <a:lnTo>
                    <a:pt x="66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0" y="8"/>
                  </a:lnTo>
                  <a:lnTo>
                    <a:pt x="72" y="8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8" y="8"/>
                  </a:lnTo>
                  <a:lnTo>
                    <a:pt x="80" y="8"/>
                  </a:lnTo>
                  <a:lnTo>
                    <a:pt x="82" y="10"/>
                  </a:lnTo>
                  <a:lnTo>
                    <a:pt x="84" y="10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6" y="12"/>
                  </a:lnTo>
                  <a:lnTo>
                    <a:pt x="108" y="12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6" y="12"/>
                  </a:lnTo>
                  <a:lnTo>
                    <a:pt x="118" y="14"/>
                  </a:lnTo>
                  <a:lnTo>
                    <a:pt x="120" y="14"/>
                  </a:lnTo>
                  <a:lnTo>
                    <a:pt x="122" y="14"/>
                  </a:lnTo>
                  <a:lnTo>
                    <a:pt x="124" y="14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30" y="14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36" y="16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2" y="16"/>
                  </a:lnTo>
                  <a:lnTo>
                    <a:pt x="144" y="18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50" y="18"/>
                  </a:lnTo>
                  <a:lnTo>
                    <a:pt x="154" y="18"/>
                  </a:lnTo>
                  <a:lnTo>
                    <a:pt x="156" y="18"/>
                  </a:lnTo>
                  <a:lnTo>
                    <a:pt x="158" y="18"/>
                  </a:lnTo>
                  <a:lnTo>
                    <a:pt x="158" y="20"/>
                  </a:lnTo>
                  <a:lnTo>
                    <a:pt x="160" y="20"/>
                  </a:lnTo>
                  <a:lnTo>
                    <a:pt x="162" y="20"/>
                  </a:lnTo>
                  <a:lnTo>
                    <a:pt x="164" y="20"/>
                  </a:lnTo>
                  <a:lnTo>
                    <a:pt x="166" y="20"/>
                  </a:lnTo>
                  <a:lnTo>
                    <a:pt x="168" y="20"/>
                  </a:lnTo>
                  <a:lnTo>
                    <a:pt x="170" y="20"/>
                  </a:lnTo>
                  <a:lnTo>
                    <a:pt x="172" y="20"/>
                  </a:lnTo>
                  <a:lnTo>
                    <a:pt x="174" y="22"/>
                  </a:lnTo>
                  <a:lnTo>
                    <a:pt x="176" y="22"/>
                  </a:lnTo>
                  <a:lnTo>
                    <a:pt x="178" y="22"/>
                  </a:lnTo>
                  <a:lnTo>
                    <a:pt x="180" y="22"/>
                  </a:lnTo>
                  <a:lnTo>
                    <a:pt x="184" y="22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8" y="24"/>
                  </a:lnTo>
                  <a:lnTo>
                    <a:pt x="190" y="24"/>
                  </a:lnTo>
                  <a:lnTo>
                    <a:pt x="194" y="24"/>
                  </a:lnTo>
                  <a:lnTo>
                    <a:pt x="196" y="24"/>
                  </a:lnTo>
                  <a:lnTo>
                    <a:pt x="232" y="28"/>
                  </a:lnTo>
                  <a:lnTo>
                    <a:pt x="254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953">
              <a:extLst>
                <a:ext uri="{FF2B5EF4-FFF2-40B4-BE49-F238E27FC236}">
                  <a16:creationId xmlns:a16="http://schemas.microsoft.com/office/drawing/2014/main" id="{BBC78C4E-ED41-333D-E0EF-058C0E4F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1863" y="2957513"/>
              <a:ext cx="542925" cy="311150"/>
            </a:xfrm>
            <a:custGeom>
              <a:avLst/>
              <a:gdLst>
                <a:gd name="T0" fmla="*/ 42 w 342"/>
                <a:gd name="T1" fmla="*/ 2 h 196"/>
                <a:gd name="T2" fmla="*/ 60 w 342"/>
                <a:gd name="T3" fmla="*/ 6 h 196"/>
                <a:gd name="T4" fmla="*/ 80 w 342"/>
                <a:gd name="T5" fmla="*/ 10 h 196"/>
                <a:gd name="T6" fmla="*/ 100 w 342"/>
                <a:gd name="T7" fmla="*/ 14 h 196"/>
                <a:gd name="T8" fmla="*/ 122 w 342"/>
                <a:gd name="T9" fmla="*/ 16 h 196"/>
                <a:gd name="T10" fmla="*/ 146 w 342"/>
                <a:gd name="T11" fmla="*/ 20 h 196"/>
                <a:gd name="T12" fmla="*/ 164 w 342"/>
                <a:gd name="T13" fmla="*/ 24 h 196"/>
                <a:gd name="T14" fmla="*/ 182 w 342"/>
                <a:gd name="T15" fmla="*/ 26 h 196"/>
                <a:gd name="T16" fmla="*/ 202 w 342"/>
                <a:gd name="T17" fmla="*/ 28 h 196"/>
                <a:gd name="T18" fmla="*/ 224 w 342"/>
                <a:gd name="T19" fmla="*/ 30 h 196"/>
                <a:gd name="T20" fmla="*/ 236 w 342"/>
                <a:gd name="T21" fmla="*/ 38 h 196"/>
                <a:gd name="T22" fmla="*/ 250 w 342"/>
                <a:gd name="T23" fmla="*/ 46 h 196"/>
                <a:gd name="T24" fmla="*/ 266 w 342"/>
                <a:gd name="T25" fmla="*/ 42 h 196"/>
                <a:gd name="T26" fmla="*/ 278 w 342"/>
                <a:gd name="T27" fmla="*/ 44 h 196"/>
                <a:gd name="T28" fmla="*/ 288 w 342"/>
                <a:gd name="T29" fmla="*/ 50 h 196"/>
                <a:gd name="T30" fmla="*/ 296 w 342"/>
                <a:gd name="T31" fmla="*/ 58 h 196"/>
                <a:gd name="T32" fmla="*/ 308 w 342"/>
                <a:gd name="T33" fmla="*/ 66 h 196"/>
                <a:gd name="T34" fmla="*/ 310 w 342"/>
                <a:gd name="T35" fmla="*/ 76 h 196"/>
                <a:gd name="T36" fmla="*/ 314 w 342"/>
                <a:gd name="T37" fmla="*/ 88 h 196"/>
                <a:gd name="T38" fmla="*/ 316 w 342"/>
                <a:gd name="T39" fmla="*/ 96 h 196"/>
                <a:gd name="T40" fmla="*/ 318 w 342"/>
                <a:gd name="T41" fmla="*/ 106 h 196"/>
                <a:gd name="T42" fmla="*/ 320 w 342"/>
                <a:gd name="T43" fmla="*/ 116 h 196"/>
                <a:gd name="T44" fmla="*/ 322 w 342"/>
                <a:gd name="T45" fmla="*/ 126 h 196"/>
                <a:gd name="T46" fmla="*/ 322 w 342"/>
                <a:gd name="T47" fmla="*/ 134 h 196"/>
                <a:gd name="T48" fmla="*/ 326 w 342"/>
                <a:gd name="T49" fmla="*/ 142 h 196"/>
                <a:gd name="T50" fmla="*/ 322 w 342"/>
                <a:gd name="T51" fmla="*/ 158 h 196"/>
                <a:gd name="T52" fmla="*/ 328 w 342"/>
                <a:gd name="T53" fmla="*/ 168 h 196"/>
                <a:gd name="T54" fmla="*/ 330 w 342"/>
                <a:gd name="T55" fmla="*/ 174 h 196"/>
                <a:gd name="T56" fmla="*/ 334 w 342"/>
                <a:gd name="T57" fmla="*/ 184 h 196"/>
                <a:gd name="T58" fmla="*/ 342 w 342"/>
                <a:gd name="T59" fmla="*/ 194 h 196"/>
                <a:gd name="T60" fmla="*/ 326 w 342"/>
                <a:gd name="T61" fmla="*/ 194 h 196"/>
                <a:gd name="T62" fmla="*/ 304 w 342"/>
                <a:gd name="T63" fmla="*/ 194 h 196"/>
                <a:gd name="T64" fmla="*/ 286 w 342"/>
                <a:gd name="T65" fmla="*/ 192 h 196"/>
                <a:gd name="T66" fmla="*/ 270 w 342"/>
                <a:gd name="T67" fmla="*/ 190 h 196"/>
                <a:gd name="T68" fmla="*/ 250 w 342"/>
                <a:gd name="T69" fmla="*/ 190 h 196"/>
                <a:gd name="T70" fmla="*/ 232 w 342"/>
                <a:gd name="T71" fmla="*/ 188 h 196"/>
                <a:gd name="T72" fmla="*/ 212 w 342"/>
                <a:gd name="T73" fmla="*/ 188 h 196"/>
                <a:gd name="T74" fmla="*/ 194 w 342"/>
                <a:gd name="T75" fmla="*/ 186 h 196"/>
                <a:gd name="T76" fmla="*/ 178 w 342"/>
                <a:gd name="T77" fmla="*/ 182 h 196"/>
                <a:gd name="T78" fmla="*/ 160 w 342"/>
                <a:gd name="T79" fmla="*/ 180 h 196"/>
                <a:gd name="T80" fmla="*/ 142 w 342"/>
                <a:gd name="T81" fmla="*/ 178 h 196"/>
                <a:gd name="T82" fmla="*/ 124 w 342"/>
                <a:gd name="T83" fmla="*/ 176 h 196"/>
                <a:gd name="T84" fmla="*/ 100 w 342"/>
                <a:gd name="T85" fmla="*/ 172 h 196"/>
                <a:gd name="T86" fmla="*/ 84 w 342"/>
                <a:gd name="T87" fmla="*/ 170 h 196"/>
                <a:gd name="T88" fmla="*/ 72 w 342"/>
                <a:gd name="T89" fmla="*/ 160 h 196"/>
                <a:gd name="T90" fmla="*/ 76 w 342"/>
                <a:gd name="T91" fmla="*/ 142 h 196"/>
                <a:gd name="T92" fmla="*/ 78 w 342"/>
                <a:gd name="T93" fmla="*/ 126 h 196"/>
                <a:gd name="T94" fmla="*/ 74 w 342"/>
                <a:gd name="T95" fmla="*/ 114 h 196"/>
                <a:gd name="T96" fmla="*/ 54 w 342"/>
                <a:gd name="T97" fmla="*/ 112 h 196"/>
                <a:gd name="T98" fmla="*/ 36 w 342"/>
                <a:gd name="T99" fmla="*/ 108 h 196"/>
                <a:gd name="T100" fmla="*/ 20 w 342"/>
                <a:gd name="T101" fmla="*/ 104 h 196"/>
                <a:gd name="T102" fmla="*/ 0 w 342"/>
                <a:gd name="T103" fmla="*/ 102 h 196"/>
                <a:gd name="T104" fmla="*/ 4 w 342"/>
                <a:gd name="T105" fmla="*/ 86 h 196"/>
                <a:gd name="T106" fmla="*/ 8 w 342"/>
                <a:gd name="T107" fmla="*/ 68 h 196"/>
                <a:gd name="T108" fmla="*/ 12 w 342"/>
                <a:gd name="T109" fmla="*/ 50 h 196"/>
                <a:gd name="T110" fmla="*/ 14 w 342"/>
                <a:gd name="T111" fmla="*/ 32 h 196"/>
                <a:gd name="T112" fmla="*/ 18 w 342"/>
                <a:gd name="T113" fmla="*/ 12 h 196"/>
                <a:gd name="T114" fmla="*/ 24 w 342"/>
                <a:gd name="T11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42" h="196">
                  <a:moveTo>
                    <a:pt x="26" y="0"/>
                  </a:move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4" y="6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70" y="8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2" y="10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100" y="14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8" y="14"/>
                  </a:lnTo>
                  <a:lnTo>
                    <a:pt x="112" y="16"/>
                  </a:lnTo>
                  <a:lnTo>
                    <a:pt x="114" y="16"/>
                  </a:lnTo>
                  <a:lnTo>
                    <a:pt x="116" y="16"/>
                  </a:lnTo>
                  <a:lnTo>
                    <a:pt x="118" y="16"/>
                  </a:lnTo>
                  <a:lnTo>
                    <a:pt x="120" y="16"/>
                  </a:lnTo>
                  <a:lnTo>
                    <a:pt x="122" y="16"/>
                  </a:lnTo>
                  <a:lnTo>
                    <a:pt x="124" y="18"/>
                  </a:lnTo>
                  <a:lnTo>
                    <a:pt x="126" y="18"/>
                  </a:lnTo>
                  <a:lnTo>
                    <a:pt x="128" y="18"/>
                  </a:lnTo>
                  <a:lnTo>
                    <a:pt x="136" y="18"/>
                  </a:lnTo>
                  <a:lnTo>
                    <a:pt x="138" y="20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2" y="20"/>
                  </a:lnTo>
                  <a:lnTo>
                    <a:pt x="144" y="20"/>
                  </a:lnTo>
                  <a:lnTo>
                    <a:pt x="146" y="20"/>
                  </a:lnTo>
                  <a:lnTo>
                    <a:pt x="148" y="20"/>
                  </a:lnTo>
                  <a:lnTo>
                    <a:pt x="150" y="22"/>
                  </a:lnTo>
                  <a:lnTo>
                    <a:pt x="152" y="22"/>
                  </a:lnTo>
                  <a:lnTo>
                    <a:pt x="154" y="22"/>
                  </a:lnTo>
                  <a:lnTo>
                    <a:pt x="156" y="22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4" y="24"/>
                  </a:lnTo>
                  <a:lnTo>
                    <a:pt x="166" y="24"/>
                  </a:lnTo>
                  <a:lnTo>
                    <a:pt x="168" y="24"/>
                  </a:lnTo>
                  <a:lnTo>
                    <a:pt x="170" y="24"/>
                  </a:lnTo>
                  <a:lnTo>
                    <a:pt x="172" y="24"/>
                  </a:lnTo>
                  <a:lnTo>
                    <a:pt x="174" y="24"/>
                  </a:lnTo>
                  <a:lnTo>
                    <a:pt x="176" y="24"/>
                  </a:lnTo>
                  <a:lnTo>
                    <a:pt x="178" y="24"/>
                  </a:lnTo>
                  <a:lnTo>
                    <a:pt x="180" y="24"/>
                  </a:lnTo>
                  <a:lnTo>
                    <a:pt x="180" y="26"/>
                  </a:lnTo>
                  <a:lnTo>
                    <a:pt x="182" y="26"/>
                  </a:lnTo>
                  <a:lnTo>
                    <a:pt x="184" y="26"/>
                  </a:lnTo>
                  <a:lnTo>
                    <a:pt x="186" y="26"/>
                  </a:lnTo>
                  <a:lnTo>
                    <a:pt x="188" y="26"/>
                  </a:lnTo>
                  <a:lnTo>
                    <a:pt x="188" y="26"/>
                  </a:lnTo>
                  <a:lnTo>
                    <a:pt x="190" y="26"/>
                  </a:lnTo>
                  <a:lnTo>
                    <a:pt x="192" y="26"/>
                  </a:lnTo>
                  <a:lnTo>
                    <a:pt x="196" y="28"/>
                  </a:lnTo>
                  <a:lnTo>
                    <a:pt x="198" y="28"/>
                  </a:lnTo>
                  <a:lnTo>
                    <a:pt x="200" y="28"/>
                  </a:lnTo>
                  <a:lnTo>
                    <a:pt x="202" y="28"/>
                  </a:lnTo>
                  <a:lnTo>
                    <a:pt x="204" y="28"/>
                  </a:lnTo>
                  <a:lnTo>
                    <a:pt x="206" y="28"/>
                  </a:lnTo>
                  <a:lnTo>
                    <a:pt x="208" y="28"/>
                  </a:lnTo>
                  <a:lnTo>
                    <a:pt x="212" y="30"/>
                  </a:lnTo>
                  <a:lnTo>
                    <a:pt x="214" y="30"/>
                  </a:lnTo>
                  <a:lnTo>
                    <a:pt x="216" y="30"/>
                  </a:lnTo>
                  <a:lnTo>
                    <a:pt x="218" y="30"/>
                  </a:lnTo>
                  <a:lnTo>
                    <a:pt x="220" y="30"/>
                  </a:lnTo>
                  <a:lnTo>
                    <a:pt x="222" y="30"/>
                  </a:lnTo>
                  <a:lnTo>
                    <a:pt x="224" y="30"/>
                  </a:lnTo>
                  <a:lnTo>
                    <a:pt x="226" y="30"/>
                  </a:lnTo>
                  <a:lnTo>
                    <a:pt x="228" y="30"/>
                  </a:lnTo>
                  <a:lnTo>
                    <a:pt x="230" y="32"/>
                  </a:lnTo>
                  <a:lnTo>
                    <a:pt x="232" y="32"/>
                  </a:lnTo>
                  <a:lnTo>
                    <a:pt x="232" y="34"/>
                  </a:lnTo>
                  <a:lnTo>
                    <a:pt x="232" y="36"/>
                  </a:lnTo>
                  <a:lnTo>
                    <a:pt x="234" y="36"/>
                  </a:lnTo>
                  <a:lnTo>
                    <a:pt x="236" y="36"/>
                  </a:lnTo>
                  <a:lnTo>
                    <a:pt x="236" y="38"/>
                  </a:lnTo>
                  <a:lnTo>
                    <a:pt x="236" y="38"/>
                  </a:lnTo>
                  <a:lnTo>
                    <a:pt x="238" y="38"/>
                  </a:lnTo>
                  <a:lnTo>
                    <a:pt x="238" y="40"/>
                  </a:lnTo>
                  <a:lnTo>
                    <a:pt x="240" y="40"/>
                  </a:lnTo>
                  <a:lnTo>
                    <a:pt x="242" y="42"/>
                  </a:lnTo>
                  <a:lnTo>
                    <a:pt x="244" y="42"/>
                  </a:lnTo>
                  <a:lnTo>
                    <a:pt x="244" y="44"/>
                  </a:lnTo>
                  <a:lnTo>
                    <a:pt x="246" y="44"/>
                  </a:lnTo>
                  <a:lnTo>
                    <a:pt x="246" y="46"/>
                  </a:lnTo>
                  <a:lnTo>
                    <a:pt x="248" y="46"/>
                  </a:lnTo>
                  <a:lnTo>
                    <a:pt x="250" y="46"/>
                  </a:lnTo>
                  <a:lnTo>
                    <a:pt x="250" y="44"/>
                  </a:lnTo>
                  <a:lnTo>
                    <a:pt x="252" y="44"/>
                  </a:lnTo>
                  <a:lnTo>
                    <a:pt x="252" y="42"/>
                  </a:lnTo>
                  <a:lnTo>
                    <a:pt x="254" y="40"/>
                  </a:lnTo>
                  <a:lnTo>
                    <a:pt x="256" y="42"/>
                  </a:lnTo>
                  <a:lnTo>
                    <a:pt x="258" y="42"/>
                  </a:lnTo>
                  <a:lnTo>
                    <a:pt x="260" y="42"/>
                  </a:lnTo>
                  <a:lnTo>
                    <a:pt x="262" y="42"/>
                  </a:lnTo>
                  <a:lnTo>
                    <a:pt x="264" y="42"/>
                  </a:lnTo>
                  <a:lnTo>
                    <a:pt x="266" y="42"/>
                  </a:lnTo>
                  <a:lnTo>
                    <a:pt x="268" y="42"/>
                  </a:lnTo>
                  <a:lnTo>
                    <a:pt x="268" y="44"/>
                  </a:lnTo>
                  <a:lnTo>
                    <a:pt x="270" y="44"/>
                  </a:lnTo>
                  <a:lnTo>
                    <a:pt x="270" y="42"/>
                  </a:lnTo>
                  <a:lnTo>
                    <a:pt x="272" y="42"/>
                  </a:lnTo>
                  <a:lnTo>
                    <a:pt x="274" y="44"/>
                  </a:lnTo>
                  <a:lnTo>
                    <a:pt x="274" y="42"/>
                  </a:lnTo>
                  <a:lnTo>
                    <a:pt x="276" y="42"/>
                  </a:lnTo>
                  <a:lnTo>
                    <a:pt x="276" y="44"/>
                  </a:lnTo>
                  <a:lnTo>
                    <a:pt x="278" y="44"/>
                  </a:lnTo>
                  <a:lnTo>
                    <a:pt x="278" y="46"/>
                  </a:lnTo>
                  <a:lnTo>
                    <a:pt x="280" y="46"/>
                  </a:lnTo>
                  <a:lnTo>
                    <a:pt x="282" y="46"/>
                  </a:lnTo>
                  <a:lnTo>
                    <a:pt x="282" y="46"/>
                  </a:lnTo>
                  <a:lnTo>
                    <a:pt x="284" y="46"/>
                  </a:lnTo>
                  <a:lnTo>
                    <a:pt x="284" y="46"/>
                  </a:lnTo>
                  <a:lnTo>
                    <a:pt x="284" y="48"/>
                  </a:lnTo>
                  <a:lnTo>
                    <a:pt x="286" y="48"/>
                  </a:lnTo>
                  <a:lnTo>
                    <a:pt x="286" y="50"/>
                  </a:lnTo>
                  <a:lnTo>
                    <a:pt x="288" y="50"/>
                  </a:lnTo>
                  <a:lnTo>
                    <a:pt x="290" y="50"/>
                  </a:lnTo>
                  <a:lnTo>
                    <a:pt x="292" y="50"/>
                  </a:lnTo>
                  <a:lnTo>
                    <a:pt x="292" y="52"/>
                  </a:lnTo>
                  <a:lnTo>
                    <a:pt x="292" y="54"/>
                  </a:lnTo>
                  <a:lnTo>
                    <a:pt x="294" y="54"/>
                  </a:lnTo>
                  <a:lnTo>
                    <a:pt x="296" y="54"/>
                  </a:lnTo>
                  <a:lnTo>
                    <a:pt x="298" y="54"/>
                  </a:lnTo>
                  <a:lnTo>
                    <a:pt x="296" y="54"/>
                  </a:lnTo>
                  <a:lnTo>
                    <a:pt x="296" y="56"/>
                  </a:lnTo>
                  <a:lnTo>
                    <a:pt x="296" y="58"/>
                  </a:lnTo>
                  <a:lnTo>
                    <a:pt x="298" y="58"/>
                  </a:lnTo>
                  <a:lnTo>
                    <a:pt x="298" y="60"/>
                  </a:lnTo>
                  <a:lnTo>
                    <a:pt x="298" y="62"/>
                  </a:lnTo>
                  <a:lnTo>
                    <a:pt x="300" y="62"/>
                  </a:lnTo>
                  <a:lnTo>
                    <a:pt x="302" y="62"/>
                  </a:lnTo>
                  <a:lnTo>
                    <a:pt x="304" y="62"/>
                  </a:lnTo>
                  <a:lnTo>
                    <a:pt x="304" y="64"/>
                  </a:lnTo>
                  <a:lnTo>
                    <a:pt x="306" y="64"/>
                  </a:lnTo>
                  <a:lnTo>
                    <a:pt x="308" y="64"/>
                  </a:lnTo>
                  <a:lnTo>
                    <a:pt x="308" y="66"/>
                  </a:lnTo>
                  <a:lnTo>
                    <a:pt x="308" y="68"/>
                  </a:lnTo>
                  <a:lnTo>
                    <a:pt x="306" y="68"/>
                  </a:lnTo>
                  <a:lnTo>
                    <a:pt x="306" y="70"/>
                  </a:lnTo>
                  <a:lnTo>
                    <a:pt x="308" y="70"/>
                  </a:lnTo>
                  <a:lnTo>
                    <a:pt x="306" y="70"/>
                  </a:lnTo>
                  <a:lnTo>
                    <a:pt x="306" y="72"/>
                  </a:lnTo>
                  <a:lnTo>
                    <a:pt x="308" y="72"/>
                  </a:lnTo>
                  <a:lnTo>
                    <a:pt x="308" y="74"/>
                  </a:lnTo>
                  <a:lnTo>
                    <a:pt x="308" y="76"/>
                  </a:lnTo>
                  <a:lnTo>
                    <a:pt x="310" y="76"/>
                  </a:lnTo>
                  <a:lnTo>
                    <a:pt x="310" y="78"/>
                  </a:lnTo>
                  <a:lnTo>
                    <a:pt x="308" y="78"/>
                  </a:lnTo>
                  <a:lnTo>
                    <a:pt x="308" y="80"/>
                  </a:lnTo>
                  <a:lnTo>
                    <a:pt x="308" y="82"/>
                  </a:lnTo>
                  <a:lnTo>
                    <a:pt x="310" y="82"/>
                  </a:lnTo>
                  <a:lnTo>
                    <a:pt x="310" y="84"/>
                  </a:lnTo>
                  <a:lnTo>
                    <a:pt x="312" y="84"/>
                  </a:lnTo>
                  <a:lnTo>
                    <a:pt x="312" y="86"/>
                  </a:lnTo>
                  <a:lnTo>
                    <a:pt x="312" y="88"/>
                  </a:lnTo>
                  <a:lnTo>
                    <a:pt x="314" y="88"/>
                  </a:lnTo>
                  <a:lnTo>
                    <a:pt x="314" y="90"/>
                  </a:lnTo>
                  <a:lnTo>
                    <a:pt x="312" y="90"/>
                  </a:lnTo>
                  <a:lnTo>
                    <a:pt x="312" y="92"/>
                  </a:lnTo>
                  <a:lnTo>
                    <a:pt x="314" y="92"/>
                  </a:lnTo>
                  <a:lnTo>
                    <a:pt x="314" y="90"/>
                  </a:lnTo>
                  <a:lnTo>
                    <a:pt x="314" y="92"/>
                  </a:lnTo>
                  <a:lnTo>
                    <a:pt x="316" y="92"/>
                  </a:lnTo>
                  <a:lnTo>
                    <a:pt x="316" y="94"/>
                  </a:lnTo>
                  <a:lnTo>
                    <a:pt x="316" y="94"/>
                  </a:lnTo>
                  <a:lnTo>
                    <a:pt x="316" y="96"/>
                  </a:lnTo>
                  <a:lnTo>
                    <a:pt x="316" y="98"/>
                  </a:lnTo>
                  <a:lnTo>
                    <a:pt x="318" y="98"/>
                  </a:lnTo>
                  <a:lnTo>
                    <a:pt x="316" y="98"/>
                  </a:lnTo>
                  <a:lnTo>
                    <a:pt x="318" y="98"/>
                  </a:lnTo>
                  <a:lnTo>
                    <a:pt x="318" y="100"/>
                  </a:lnTo>
                  <a:lnTo>
                    <a:pt x="318" y="102"/>
                  </a:lnTo>
                  <a:lnTo>
                    <a:pt x="316" y="102"/>
                  </a:lnTo>
                  <a:lnTo>
                    <a:pt x="316" y="104"/>
                  </a:lnTo>
                  <a:lnTo>
                    <a:pt x="318" y="104"/>
                  </a:lnTo>
                  <a:lnTo>
                    <a:pt x="318" y="106"/>
                  </a:lnTo>
                  <a:lnTo>
                    <a:pt x="316" y="106"/>
                  </a:lnTo>
                  <a:lnTo>
                    <a:pt x="316" y="108"/>
                  </a:lnTo>
                  <a:lnTo>
                    <a:pt x="316" y="110"/>
                  </a:lnTo>
                  <a:lnTo>
                    <a:pt x="316" y="112"/>
                  </a:lnTo>
                  <a:lnTo>
                    <a:pt x="318" y="112"/>
                  </a:lnTo>
                  <a:lnTo>
                    <a:pt x="316" y="112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8" y="116"/>
                  </a:lnTo>
                  <a:lnTo>
                    <a:pt x="320" y="116"/>
                  </a:lnTo>
                  <a:lnTo>
                    <a:pt x="320" y="114"/>
                  </a:lnTo>
                  <a:lnTo>
                    <a:pt x="320" y="116"/>
                  </a:lnTo>
                  <a:lnTo>
                    <a:pt x="320" y="118"/>
                  </a:lnTo>
                  <a:lnTo>
                    <a:pt x="322" y="118"/>
                  </a:lnTo>
                  <a:lnTo>
                    <a:pt x="324" y="118"/>
                  </a:lnTo>
                  <a:lnTo>
                    <a:pt x="324" y="120"/>
                  </a:lnTo>
                  <a:lnTo>
                    <a:pt x="322" y="120"/>
                  </a:lnTo>
                  <a:lnTo>
                    <a:pt x="322" y="122"/>
                  </a:lnTo>
                  <a:lnTo>
                    <a:pt x="322" y="124"/>
                  </a:lnTo>
                  <a:lnTo>
                    <a:pt x="322" y="126"/>
                  </a:lnTo>
                  <a:lnTo>
                    <a:pt x="324" y="126"/>
                  </a:lnTo>
                  <a:lnTo>
                    <a:pt x="324" y="128"/>
                  </a:lnTo>
                  <a:lnTo>
                    <a:pt x="324" y="130"/>
                  </a:lnTo>
                  <a:lnTo>
                    <a:pt x="324" y="128"/>
                  </a:lnTo>
                  <a:lnTo>
                    <a:pt x="322" y="128"/>
                  </a:lnTo>
                  <a:lnTo>
                    <a:pt x="322" y="130"/>
                  </a:lnTo>
                  <a:lnTo>
                    <a:pt x="324" y="130"/>
                  </a:lnTo>
                  <a:lnTo>
                    <a:pt x="324" y="132"/>
                  </a:lnTo>
                  <a:lnTo>
                    <a:pt x="322" y="132"/>
                  </a:lnTo>
                  <a:lnTo>
                    <a:pt x="322" y="134"/>
                  </a:lnTo>
                  <a:lnTo>
                    <a:pt x="324" y="134"/>
                  </a:lnTo>
                  <a:lnTo>
                    <a:pt x="326" y="134"/>
                  </a:lnTo>
                  <a:lnTo>
                    <a:pt x="326" y="136"/>
                  </a:lnTo>
                  <a:lnTo>
                    <a:pt x="324" y="134"/>
                  </a:lnTo>
                  <a:lnTo>
                    <a:pt x="324" y="136"/>
                  </a:lnTo>
                  <a:lnTo>
                    <a:pt x="324" y="138"/>
                  </a:lnTo>
                  <a:lnTo>
                    <a:pt x="324" y="140"/>
                  </a:lnTo>
                  <a:lnTo>
                    <a:pt x="324" y="142"/>
                  </a:lnTo>
                  <a:lnTo>
                    <a:pt x="324" y="142"/>
                  </a:lnTo>
                  <a:lnTo>
                    <a:pt x="326" y="142"/>
                  </a:lnTo>
                  <a:lnTo>
                    <a:pt x="326" y="144"/>
                  </a:lnTo>
                  <a:lnTo>
                    <a:pt x="324" y="146"/>
                  </a:lnTo>
                  <a:lnTo>
                    <a:pt x="326" y="146"/>
                  </a:lnTo>
                  <a:lnTo>
                    <a:pt x="326" y="148"/>
                  </a:lnTo>
                  <a:lnTo>
                    <a:pt x="324" y="150"/>
                  </a:lnTo>
                  <a:lnTo>
                    <a:pt x="324" y="152"/>
                  </a:lnTo>
                  <a:lnTo>
                    <a:pt x="324" y="154"/>
                  </a:lnTo>
                  <a:lnTo>
                    <a:pt x="324" y="156"/>
                  </a:lnTo>
                  <a:lnTo>
                    <a:pt x="322" y="156"/>
                  </a:lnTo>
                  <a:lnTo>
                    <a:pt x="322" y="158"/>
                  </a:lnTo>
                  <a:lnTo>
                    <a:pt x="324" y="158"/>
                  </a:lnTo>
                  <a:lnTo>
                    <a:pt x="324" y="160"/>
                  </a:lnTo>
                  <a:lnTo>
                    <a:pt x="326" y="160"/>
                  </a:lnTo>
                  <a:lnTo>
                    <a:pt x="326" y="162"/>
                  </a:lnTo>
                  <a:lnTo>
                    <a:pt x="326" y="164"/>
                  </a:lnTo>
                  <a:lnTo>
                    <a:pt x="328" y="164"/>
                  </a:lnTo>
                  <a:lnTo>
                    <a:pt x="326" y="164"/>
                  </a:lnTo>
                  <a:lnTo>
                    <a:pt x="326" y="166"/>
                  </a:lnTo>
                  <a:lnTo>
                    <a:pt x="326" y="168"/>
                  </a:lnTo>
                  <a:lnTo>
                    <a:pt x="328" y="168"/>
                  </a:lnTo>
                  <a:lnTo>
                    <a:pt x="330" y="168"/>
                  </a:lnTo>
                  <a:lnTo>
                    <a:pt x="330" y="166"/>
                  </a:lnTo>
                  <a:lnTo>
                    <a:pt x="330" y="168"/>
                  </a:lnTo>
                  <a:lnTo>
                    <a:pt x="332" y="168"/>
                  </a:lnTo>
                  <a:lnTo>
                    <a:pt x="330" y="168"/>
                  </a:lnTo>
                  <a:lnTo>
                    <a:pt x="330" y="170"/>
                  </a:lnTo>
                  <a:lnTo>
                    <a:pt x="330" y="172"/>
                  </a:lnTo>
                  <a:lnTo>
                    <a:pt x="332" y="172"/>
                  </a:lnTo>
                  <a:lnTo>
                    <a:pt x="332" y="174"/>
                  </a:lnTo>
                  <a:lnTo>
                    <a:pt x="330" y="174"/>
                  </a:lnTo>
                  <a:lnTo>
                    <a:pt x="330" y="176"/>
                  </a:lnTo>
                  <a:lnTo>
                    <a:pt x="332" y="176"/>
                  </a:lnTo>
                  <a:lnTo>
                    <a:pt x="332" y="178"/>
                  </a:lnTo>
                  <a:lnTo>
                    <a:pt x="332" y="180"/>
                  </a:lnTo>
                  <a:lnTo>
                    <a:pt x="330" y="180"/>
                  </a:lnTo>
                  <a:lnTo>
                    <a:pt x="332" y="180"/>
                  </a:lnTo>
                  <a:lnTo>
                    <a:pt x="332" y="180"/>
                  </a:lnTo>
                  <a:lnTo>
                    <a:pt x="332" y="182"/>
                  </a:lnTo>
                  <a:lnTo>
                    <a:pt x="332" y="184"/>
                  </a:lnTo>
                  <a:lnTo>
                    <a:pt x="334" y="184"/>
                  </a:lnTo>
                  <a:lnTo>
                    <a:pt x="336" y="184"/>
                  </a:lnTo>
                  <a:lnTo>
                    <a:pt x="336" y="186"/>
                  </a:lnTo>
                  <a:lnTo>
                    <a:pt x="336" y="188"/>
                  </a:lnTo>
                  <a:lnTo>
                    <a:pt x="338" y="188"/>
                  </a:lnTo>
                  <a:lnTo>
                    <a:pt x="338" y="190"/>
                  </a:lnTo>
                  <a:lnTo>
                    <a:pt x="338" y="190"/>
                  </a:lnTo>
                  <a:lnTo>
                    <a:pt x="338" y="192"/>
                  </a:lnTo>
                  <a:lnTo>
                    <a:pt x="338" y="194"/>
                  </a:lnTo>
                  <a:lnTo>
                    <a:pt x="340" y="194"/>
                  </a:lnTo>
                  <a:lnTo>
                    <a:pt x="342" y="194"/>
                  </a:lnTo>
                  <a:lnTo>
                    <a:pt x="342" y="196"/>
                  </a:lnTo>
                  <a:lnTo>
                    <a:pt x="340" y="196"/>
                  </a:lnTo>
                  <a:lnTo>
                    <a:pt x="338" y="196"/>
                  </a:lnTo>
                  <a:lnTo>
                    <a:pt x="336" y="196"/>
                  </a:lnTo>
                  <a:lnTo>
                    <a:pt x="334" y="196"/>
                  </a:lnTo>
                  <a:lnTo>
                    <a:pt x="332" y="196"/>
                  </a:lnTo>
                  <a:lnTo>
                    <a:pt x="330" y="196"/>
                  </a:lnTo>
                  <a:lnTo>
                    <a:pt x="328" y="196"/>
                  </a:lnTo>
                  <a:lnTo>
                    <a:pt x="328" y="194"/>
                  </a:lnTo>
                  <a:lnTo>
                    <a:pt x="326" y="194"/>
                  </a:lnTo>
                  <a:lnTo>
                    <a:pt x="324" y="194"/>
                  </a:lnTo>
                  <a:lnTo>
                    <a:pt x="322" y="194"/>
                  </a:lnTo>
                  <a:lnTo>
                    <a:pt x="320" y="194"/>
                  </a:lnTo>
                  <a:lnTo>
                    <a:pt x="316" y="194"/>
                  </a:lnTo>
                  <a:lnTo>
                    <a:pt x="314" y="194"/>
                  </a:lnTo>
                  <a:lnTo>
                    <a:pt x="312" y="194"/>
                  </a:lnTo>
                  <a:lnTo>
                    <a:pt x="310" y="194"/>
                  </a:lnTo>
                  <a:lnTo>
                    <a:pt x="308" y="194"/>
                  </a:lnTo>
                  <a:lnTo>
                    <a:pt x="306" y="194"/>
                  </a:lnTo>
                  <a:lnTo>
                    <a:pt x="304" y="194"/>
                  </a:lnTo>
                  <a:lnTo>
                    <a:pt x="302" y="194"/>
                  </a:lnTo>
                  <a:lnTo>
                    <a:pt x="300" y="194"/>
                  </a:lnTo>
                  <a:lnTo>
                    <a:pt x="298" y="194"/>
                  </a:lnTo>
                  <a:lnTo>
                    <a:pt x="298" y="192"/>
                  </a:lnTo>
                  <a:lnTo>
                    <a:pt x="296" y="192"/>
                  </a:lnTo>
                  <a:lnTo>
                    <a:pt x="294" y="192"/>
                  </a:lnTo>
                  <a:lnTo>
                    <a:pt x="292" y="192"/>
                  </a:lnTo>
                  <a:lnTo>
                    <a:pt x="290" y="192"/>
                  </a:lnTo>
                  <a:lnTo>
                    <a:pt x="288" y="192"/>
                  </a:lnTo>
                  <a:lnTo>
                    <a:pt x="286" y="192"/>
                  </a:lnTo>
                  <a:lnTo>
                    <a:pt x="284" y="192"/>
                  </a:lnTo>
                  <a:lnTo>
                    <a:pt x="284" y="192"/>
                  </a:lnTo>
                  <a:lnTo>
                    <a:pt x="282" y="192"/>
                  </a:lnTo>
                  <a:lnTo>
                    <a:pt x="280" y="192"/>
                  </a:lnTo>
                  <a:lnTo>
                    <a:pt x="278" y="192"/>
                  </a:lnTo>
                  <a:lnTo>
                    <a:pt x="276" y="192"/>
                  </a:lnTo>
                  <a:lnTo>
                    <a:pt x="274" y="192"/>
                  </a:lnTo>
                  <a:lnTo>
                    <a:pt x="274" y="190"/>
                  </a:lnTo>
                  <a:lnTo>
                    <a:pt x="272" y="190"/>
                  </a:lnTo>
                  <a:lnTo>
                    <a:pt x="270" y="190"/>
                  </a:lnTo>
                  <a:lnTo>
                    <a:pt x="268" y="190"/>
                  </a:lnTo>
                  <a:lnTo>
                    <a:pt x="266" y="190"/>
                  </a:lnTo>
                  <a:lnTo>
                    <a:pt x="264" y="190"/>
                  </a:lnTo>
                  <a:lnTo>
                    <a:pt x="262" y="190"/>
                  </a:lnTo>
                  <a:lnTo>
                    <a:pt x="260" y="190"/>
                  </a:lnTo>
                  <a:lnTo>
                    <a:pt x="258" y="190"/>
                  </a:lnTo>
                  <a:lnTo>
                    <a:pt x="256" y="190"/>
                  </a:lnTo>
                  <a:lnTo>
                    <a:pt x="254" y="190"/>
                  </a:lnTo>
                  <a:lnTo>
                    <a:pt x="252" y="190"/>
                  </a:lnTo>
                  <a:lnTo>
                    <a:pt x="250" y="190"/>
                  </a:lnTo>
                  <a:lnTo>
                    <a:pt x="248" y="190"/>
                  </a:lnTo>
                  <a:lnTo>
                    <a:pt x="246" y="190"/>
                  </a:lnTo>
                  <a:lnTo>
                    <a:pt x="242" y="190"/>
                  </a:lnTo>
                  <a:lnTo>
                    <a:pt x="240" y="190"/>
                  </a:lnTo>
                  <a:lnTo>
                    <a:pt x="238" y="190"/>
                  </a:lnTo>
                  <a:lnTo>
                    <a:pt x="236" y="190"/>
                  </a:lnTo>
                  <a:lnTo>
                    <a:pt x="236" y="190"/>
                  </a:lnTo>
                  <a:lnTo>
                    <a:pt x="234" y="190"/>
                  </a:lnTo>
                  <a:lnTo>
                    <a:pt x="232" y="190"/>
                  </a:lnTo>
                  <a:lnTo>
                    <a:pt x="232" y="188"/>
                  </a:lnTo>
                  <a:lnTo>
                    <a:pt x="230" y="188"/>
                  </a:lnTo>
                  <a:lnTo>
                    <a:pt x="228" y="188"/>
                  </a:lnTo>
                  <a:lnTo>
                    <a:pt x="226" y="188"/>
                  </a:lnTo>
                  <a:lnTo>
                    <a:pt x="224" y="188"/>
                  </a:lnTo>
                  <a:lnTo>
                    <a:pt x="222" y="188"/>
                  </a:lnTo>
                  <a:lnTo>
                    <a:pt x="220" y="188"/>
                  </a:lnTo>
                  <a:lnTo>
                    <a:pt x="218" y="188"/>
                  </a:lnTo>
                  <a:lnTo>
                    <a:pt x="216" y="188"/>
                  </a:lnTo>
                  <a:lnTo>
                    <a:pt x="214" y="188"/>
                  </a:lnTo>
                  <a:lnTo>
                    <a:pt x="212" y="188"/>
                  </a:lnTo>
                  <a:lnTo>
                    <a:pt x="212" y="186"/>
                  </a:lnTo>
                  <a:lnTo>
                    <a:pt x="210" y="186"/>
                  </a:lnTo>
                  <a:lnTo>
                    <a:pt x="208" y="186"/>
                  </a:lnTo>
                  <a:lnTo>
                    <a:pt x="206" y="186"/>
                  </a:lnTo>
                  <a:lnTo>
                    <a:pt x="204" y="186"/>
                  </a:lnTo>
                  <a:lnTo>
                    <a:pt x="202" y="186"/>
                  </a:lnTo>
                  <a:lnTo>
                    <a:pt x="200" y="186"/>
                  </a:lnTo>
                  <a:lnTo>
                    <a:pt x="198" y="186"/>
                  </a:lnTo>
                  <a:lnTo>
                    <a:pt x="196" y="186"/>
                  </a:lnTo>
                  <a:lnTo>
                    <a:pt x="194" y="186"/>
                  </a:lnTo>
                  <a:lnTo>
                    <a:pt x="194" y="184"/>
                  </a:lnTo>
                  <a:lnTo>
                    <a:pt x="192" y="184"/>
                  </a:lnTo>
                  <a:lnTo>
                    <a:pt x="190" y="184"/>
                  </a:lnTo>
                  <a:lnTo>
                    <a:pt x="188" y="184"/>
                  </a:lnTo>
                  <a:lnTo>
                    <a:pt x="188" y="184"/>
                  </a:lnTo>
                  <a:lnTo>
                    <a:pt x="184" y="184"/>
                  </a:lnTo>
                  <a:lnTo>
                    <a:pt x="182" y="184"/>
                  </a:lnTo>
                  <a:lnTo>
                    <a:pt x="180" y="184"/>
                  </a:lnTo>
                  <a:lnTo>
                    <a:pt x="178" y="184"/>
                  </a:lnTo>
                  <a:lnTo>
                    <a:pt x="178" y="182"/>
                  </a:lnTo>
                  <a:lnTo>
                    <a:pt x="176" y="182"/>
                  </a:lnTo>
                  <a:lnTo>
                    <a:pt x="174" y="182"/>
                  </a:lnTo>
                  <a:lnTo>
                    <a:pt x="172" y="182"/>
                  </a:lnTo>
                  <a:lnTo>
                    <a:pt x="170" y="182"/>
                  </a:lnTo>
                  <a:lnTo>
                    <a:pt x="168" y="182"/>
                  </a:lnTo>
                  <a:lnTo>
                    <a:pt x="166" y="182"/>
                  </a:lnTo>
                  <a:lnTo>
                    <a:pt x="164" y="182"/>
                  </a:lnTo>
                  <a:lnTo>
                    <a:pt x="162" y="182"/>
                  </a:lnTo>
                  <a:lnTo>
                    <a:pt x="162" y="180"/>
                  </a:lnTo>
                  <a:lnTo>
                    <a:pt x="160" y="180"/>
                  </a:lnTo>
                  <a:lnTo>
                    <a:pt x="158" y="180"/>
                  </a:lnTo>
                  <a:lnTo>
                    <a:pt x="156" y="180"/>
                  </a:lnTo>
                  <a:lnTo>
                    <a:pt x="154" y="180"/>
                  </a:lnTo>
                  <a:lnTo>
                    <a:pt x="150" y="180"/>
                  </a:lnTo>
                  <a:lnTo>
                    <a:pt x="148" y="180"/>
                  </a:lnTo>
                  <a:lnTo>
                    <a:pt x="146" y="178"/>
                  </a:lnTo>
                  <a:lnTo>
                    <a:pt x="146" y="180"/>
                  </a:lnTo>
                  <a:lnTo>
                    <a:pt x="146" y="178"/>
                  </a:lnTo>
                  <a:lnTo>
                    <a:pt x="144" y="178"/>
                  </a:lnTo>
                  <a:lnTo>
                    <a:pt x="142" y="178"/>
                  </a:lnTo>
                  <a:lnTo>
                    <a:pt x="140" y="178"/>
                  </a:lnTo>
                  <a:lnTo>
                    <a:pt x="140" y="178"/>
                  </a:lnTo>
                  <a:lnTo>
                    <a:pt x="138" y="178"/>
                  </a:lnTo>
                  <a:lnTo>
                    <a:pt x="136" y="178"/>
                  </a:lnTo>
                  <a:lnTo>
                    <a:pt x="134" y="178"/>
                  </a:lnTo>
                  <a:lnTo>
                    <a:pt x="132" y="176"/>
                  </a:lnTo>
                  <a:lnTo>
                    <a:pt x="130" y="176"/>
                  </a:lnTo>
                  <a:lnTo>
                    <a:pt x="128" y="176"/>
                  </a:lnTo>
                  <a:lnTo>
                    <a:pt x="126" y="176"/>
                  </a:lnTo>
                  <a:lnTo>
                    <a:pt x="124" y="176"/>
                  </a:lnTo>
                  <a:lnTo>
                    <a:pt x="122" y="176"/>
                  </a:lnTo>
                  <a:lnTo>
                    <a:pt x="120" y="176"/>
                  </a:lnTo>
                  <a:lnTo>
                    <a:pt x="118" y="174"/>
                  </a:lnTo>
                  <a:lnTo>
                    <a:pt x="116" y="174"/>
                  </a:lnTo>
                  <a:lnTo>
                    <a:pt x="114" y="174"/>
                  </a:lnTo>
                  <a:lnTo>
                    <a:pt x="112" y="174"/>
                  </a:lnTo>
                  <a:lnTo>
                    <a:pt x="110" y="174"/>
                  </a:lnTo>
                  <a:lnTo>
                    <a:pt x="108" y="174"/>
                  </a:lnTo>
                  <a:lnTo>
                    <a:pt x="102" y="172"/>
                  </a:lnTo>
                  <a:lnTo>
                    <a:pt x="100" y="172"/>
                  </a:lnTo>
                  <a:lnTo>
                    <a:pt x="98" y="172"/>
                  </a:lnTo>
                  <a:lnTo>
                    <a:pt x="96" y="172"/>
                  </a:lnTo>
                  <a:lnTo>
                    <a:pt x="94" y="172"/>
                  </a:lnTo>
                  <a:lnTo>
                    <a:pt x="92" y="172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0" y="170"/>
                  </a:lnTo>
                  <a:lnTo>
                    <a:pt x="88" y="170"/>
                  </a:lnTo>
                  <a:lnTo>
                    <a:pt x="86" y="170"/>
                  </a:lnTo>
                  <a:lnTo>
                    <a:pt x="84" y="170"/>
                  </a:lnTo>
                  <a:lnTo>
                    <a:pt x="82" y="170"/>
                  </a:lnTo>
                  <a:lnTo>
                    <a:pt x="82" y="168"/>
                  </a:lnTo>
                  <a:lnTo>
                    <a:pt x="80" y="168"/>
                  </a:lnTo>
                  <a:lnTo>
                    <a:pt x="78" y="168"/>
                  </a:lnTo>
                  <a:lnTo>
                    <a:pt x="74" y="168"/>
                  </a:lnTo>
                  <a:lnTo>
                    <a:pt x="72" y="168"/>
                  </a:lnTo>
                  <a:lnTo>
                    <a:pt x="72" y="166"/>
                  </a:lnTo>
                  <a:lnTo>
                    <a:pt x="72" y="164"/>
                  </a:lnTo>
                  <a:lnTo>
                    <a:pt x="72" y="162"/>
                  </a:lnTo>
                  <a:lnTo>
                    <a:pt x="72" y="160"/>
                  </a:lnTo>
                  <a:lnTo>
                    <a:pt x="72" y="158"/>
                  </a:lnTo>
                  <a:lnTo>
                    <a:pt x="74" y="158"/>
                  </a:lnTo>
                  <a:lnTo>
                    <a:pt x="74" y="156"/>
                  </a:lnTo>
                  <a:lnTo>
                    <a:pt x="74" y="154"/>
                  </a:lnTo>
                  <a:lnTo>
                    <a:pt x="74" y="152"/>
                  </a:lnTo>
                  <a:lnTo>
                    <a:pt x="74" y="150"/>
                  </a:lnTo>
                  <a:lnTo>
                    <a:pt x="74" y="148"/>
                  </a:lnTo>
                  <a:lnTo>
                    <a:pt x="76" y="146"/>
                  </a:lnTo>
                  <a:lnTo>
                    <a:pt x="76" y="144"/>
                  </a:lnTo>
                  <a:lnTo>
                    <a:pt x="76" y="142"/>
                  </a:lnTo>
                  <a:lnTo>
                    <a:pt x="76" y="142"/>
                  </a:lnTo>
                  <a:lnTo>
                    <a:pt x="76" y="140"/>
                  </a:lnTo>
                  <a:lnTo>
                    <a:pt x="76" y="138"/>
                  </a:lnTo>
                  <a:lnTo>
                    <a:pt x="76" y="136"/>
                  </a:lnTo>
                  <a:lnTo>
                    <a:pt x="78" y="136"/>
                  </a:lnTo>
                  <a:lnTo>
                    <a:pt x="78" y="134"/>
                  </a:lnTo>
                  <a:lnTo>
                    <a:pt x="78" y="132"/>
                  </a:lnTo>
                  <a:lnTo>
                    <a:pt x="78" y="130"/>
                  </a:lnTo>
                  <a:lnTo>
                    <a:pt x="78" y="128"/>
                  </a:lnTo>
                  <a:lnTo>
                    <a:pt x="78" y="126"/>
                  </a:lnTo>
                  <a:lnTo>
                    <a:pt x="78" y="124"/>
                  </a:lnTo>
                  <a:lnTo>
                    <a:pt x="80" y="124"/>
                  </a:lnTo>
                  <a:lnTo>
                    <a:pt x="80" y="122"/>
                  </a:lnTo>
                  <a:lnTo>
                    <a:pt x="80" y="120"/>
                  </a:lnTo>
                  <a:lnTo>
                    <a:pt x="80" y="118"/>
                  </a:lnTo>
                  <a:lnTo>
                    <a:pt x="80" y="116"/>
                  </a:lnTo>
                  <a:lnTo>
                    <a:pt x="78" y="116"/>
                  </a:lnTo>
                  <a:lnTo>
                    <a:pt x="78" y="114"/>
                  </a:lnTo>
                  <a:lnTo>
                    <a:pt x="76" y="114"/>
                  </a:lnTo>
                  <a:lnTo>
                    <a:pt x="74" y="114"/>
                  </a:lnTo>
                  <a:lnTo>
                    <a:pt x="72" y="114"/>
                  </a:lnTo>
                  <a:lnTo>
                    <a:pt x="70" y="114"/>
                  </a:lnTo>
                  <a:lnTo>
                    <a:pt x="68" y="114"/>
                  </a:lnTo>
                  <a:lnTo>
                    <a:pt x="66" y="114"/>
                  </a:lnTo>
                  <a:lnTo>
                    <a:pt x="64" y="112"/>
                  </a:lnTo>
                  <a:lnTo>
                    <a:pt x="62" y="112"/>
                  </a:lnTo>
                  <a:lnTo>
                    <a:pt x="60" y="112"/>
                  </a:lnTo>
                  <a:lnTo>
                    <a:pt x="58" y="112"/>
                  </a:lnTo>
                  <a:lnTo>
                    <a:pt x="56" y="112"/>
                  </a:lnTo>
                  <a:lnTo>
                    <a:pt x="54" y="112"/>
                  </a:lnTo>
                  <a:lnTo>
                    <a:pt x="52" y="110"/>
                  </a:lnTo>
                  <a:lnTo>
                    <a:pt x="48" y="110"/>
                  </a:lnTo>
                  <a:lnTo>
                    <a:pt x="46" y="110"/>
                  </a:lnTo>
                  <a:lnTo>
                    <a:pt x="44" y="110"/>
                  </a:lnTo>
                  <a:lnTo>
                    <a:pt x="44" y="110"/>
                  </a:lnTo>
                  <a:lnTo>
                    <a:pt x="44" y="108"/>
                  </a:lnTo>
                  <a:lnTo>
                    <a:pt x="42" y="108"/>
                  </a:lnTo>
                  <a:lnTo>
                    <a:pt x="40" y="108"/>
                  </a:lnTo>
                  <a:lnTo>
                    <a:pt x="38" y="108"/>
                  </a:lnTo>
                  <a:lnTo>
                    <a:pt x="36" y="108"/>
                  </a:lnTo>
                  <a:lnTo>
                    <a:pt x="34" y="108"/>
                  </a:lnTo>
                  <a:lnTo>
                    <a:pt x="32" y="108"/>
                  </a:lnTo>
                  <a:lnTo>
                    <a:pt x="32" y="106"/>
                  </a:lnTo>
                  <a:lnTo>
                    <a:pt x="30" y="106"/>
                  </a:lnTo>
                  <a:lnTo>
                    <a:pt x="28" y="106"/>
                  </a:lnTo>
                  <a:lnTo>
                    <a:pt x="26" y="106"/>
                  </a:lnTo>
                  <a:lnTo>
                    <a:pt x="24" y="106"/>
                  </a:lnTo>
                  <a:lnTo>
                    <a:pt x="22" y="106"/>
                  </a:lnTo>
                  <a:lnTo>
                    <a:pt x="22" y="104"/>
                  </a:lnTo>
                  <a:lnTo>
                    <a:pt x="20" y="104"/>
                  </a:lnTo>
                  <a:lnTo>
                    <a:pt x="18" y="104"/>
                  </a:lnTo>
                  <a:lnTo>
                    <a:pt x="16" y="104"/>
                  </a:lnTo>
                  <a:lnTo>
                    <a:pt x="14" y="104"/>
                  </a:lnTo>
                  <a:lnTo>
                    <a:pt x="12" y="104"/>
                  </a:lnTo>
                  <a:lnTo>
                    <a:pt x="10" y="102"/>
                  </a:lnTo>
                  <a:lnTo>
                    <a:pt x="8" y="102"/>
                  </a:lnTo>
                  <a:lnTo>
                    <a:pt x="6" y="102"/>
                  </a:lnTo>
                  <a:lnTo>
                    <a:pt x="4" y="102"/>
                  </a:lnTo>
                  <a:lnTo>
                    <a:pt x="2" y="102"/>
                  </a:lnTo>
                  <a:lnTo>
                    <a:pt x="0" y="102"/>
                  </a:lnTo>
                  <a:lnTo>
                    <a:pt x="2" y="100"/>
                  </a:lnTo>
                  <a:lnTo>
                    <a:pt x="2" y="98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4" y="92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4" y="84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6" y="72"/>
                  </a:lnTo>
                  <a:lnTo>
                    <a:pt x="8" y="72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8" y="62"/>
                  </a:lnTo>
                  <a:lnTo>
                    <a:pt x="10" y="62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2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4" y="42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6" y="26"/>
                  </a:lnTo>
                  <a:lnTo>
                    <a:pt x="16" y="24"/>
                  </a:lnTo>
                  <a:lnTo>
                    <a:pt x="18" y="22"/>
                  </a:lnTo>
                  <a:lnTo>
                    <a:pt x="18" y="20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4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0" y="10"/>
                  </a:lnTo>
                  <a:lnTo>
                    <a:pt x="20" y="8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3179">
              <a:extLst>
                <a:ext uri="{FF2B5EF4-FFF2-40B4-BE49-F238E27FC236}">
                  <a16:creationId xmlns:a16="http://schemas.microsoft.com/office/drawing/2014/main" id="{EE59D630-1EF4-B3B8-84A9-B2AAE4B524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41863" y="3462338"/>
              <a:ext cx="584200" cy="354013"/>
            </a:xfrm>
            <a:custGeom>
              <a:avLst/>
              <a:gdLst>
                <a:gd name="T0" fmla="*/ 152 w 368"/>
                <a:gd name="T1" fmla="*/ 22 h 223"/>
                <a:gd name="T2" fmla="*/ 174 w 368"/>
                <a:gd name="T3" fmla="*/ 24 h 223"/>
                <a:gd name="T4" fmla="*/ 192 w 368"/>
                <a:gd name="T5" fmla="*/ 26 h 223"/>
                <a:gd name="T6" fmla="*/ 212 w 368"/>
                <a:gd name="T7" fmla="*/ 28 h 223"/>
                <a:gd name="T8" fmla="*/ 234 w 368"/>
                <a:gd name="T9" fmla="*/ 30 h 223"/>
                <a:gd name="T10" fmla="*/ 254 w 368"/>
                <a:gd name="T11" fmla="*/ 32 h 223"/>
                <a:gd name="T12" fmla="*/ 276 w 368"/>
                <a:gd name="T13" fmla="*/ 34 h 223"/>
                <a:gd name="T14" fmla="*/ 294 w 368"/>
                <a:gd name="T15" fmla="*/ 36 h 223"/>
                <a:gd name="T16" fmla="*/ 316 w 368"/>
                <a:gd name="T17" fmla="*/ 36 h 223"/>
                <a:gd name="T18" fmla="*/ 336 w 368"/>
                <a:gd name="T19" fmla="*/ 38 h 223"/>
                <a:gd name="T20" fmla="*/ 360 w 368"/>
                <a:gd name="T21" fmla="*/ 38 h 223"/>
                <a:gd name="T22" fmla="*/ 364 w 368"/>
                <a:gd name="T23" fmla="*/ 57 h 223"/>
                <a:gd name="T24" fmla="*/ 364 w 368"/>
                <a:gd name="T25" fmla="*/ 73 h 223"/>
                <a:gd name="T26" fmla="*/ 366 w 368"/>
                <a:gd name="T27" fmla="*/ 93 h 223"/>
                <a:gd name="T28" fmla="*/ 368 w 368"/>
                <a:gd name="T29" fmla="*/ 113 h 223"/>
                <a:gd name="T30" fmla="*/ 368 w 368"/>
                <a:gd name="T31" fmla="*/ 133 h 223"/>
                <a:gd name="T32" fmla="*/ 366 w 368"/>
                <a:gd name="T33" fmla="*/ 153 h 223"/>
                <a:gd name="T34" fmla="*/ 366 w 368"/>
                <a:gd name="T35" fmla="*/ 173 h 223"/>
                <a:gd name="T36" fmla="*/ 364 w 368"/>
                <a:gd name="T37" fmla="*/ 193 h 223"/>
                <a:gd name="T38" fmla="*/ 362 w 368"/>
                <a:gd name="T39" fmla="*/ 213 h 223"/>
                <a:gd name="T40" fmla="*/ 360 w 368"/>
                <a:gd name="T41" fmla="*/ 221 h 223"/>
                <a:gd name="T42" fmla="*/ 350 w 368"/>
                <a:gd name="T43" fmla="*/ 217 h 223"/>
                <a:gd name="T44" fmla="*/ 342 w 368"/>
                <a:gd name="T45" fmla="*/ 211 h 223"/>
                <a:gd name="T46" fmla="*/ 334 w 368"/>
                <a:gd name="T47" fmla="*/ 207 h 223"/>
                <a:gd name="T48" fmla="*/ 326 w 368"/>
                <a:gd name="T49" fmla="*/ 207 h 223"/>
                <a:gd name="T50" fmla="*/ 316 w 368"/>
                <a:gd name="T51" fmla="*/ 207 h 223"/>
                <a:gd name="T52" fmla="*/ 302 w 368"/>
                <a:gd name="T53" fmla="*/ 207 h 223"/>
                <a:gd name="T54" fmla="*/ 290 w 368"/>
                <a:gd name="T55" fmla="*/ 209 h 223"/>
                <a:gd name="T56" fmla="*/ 284 w 368"/>
                <a:gd name="T57" fmla="*/ 211 h 223"/>
                <a:gd name="T58" fmla="*/ 276 w 368"/>
                <a:gd name="T59" fmla="*/ 211 h 223"/>
                <a:gd name="T60" fmla="*/ 266 w 368"/>
                <a:gd name="T61" fmla="*/ 205 h 223"/>
                <a:gd name="T62" fmla="*/ 258 w 368"/>
                <a:gd name="T63" fmla="*/ 205 h 223"/>
                <a:gd name="T64" fmla="*/ 246 w 368"/>
                <a:gd name="T65" fmla="*/ 203 h 223"/>
                <a:gd name="T66" fmla="*/ 240 w 368"/>
                <a:gd name="T67" fmla="*/ 209 h 223"/>
                <a:gd name="T68" fmla="*/ 236 w 368"/>
                <a:gd name="T69" fmla="*/ 201 h 223"/>
                <a:gd name="T70" fmla="*/ 228 w 368"/>
                <a:gd name="T71" fmla="*/ 205 h 223"/>
                <a:gd name="T72" fmla="*/ 218 w 368"/>
                <a:gd name="T73" fmla="*/ 193 h 223"/>
                <a:gd name="T74" fmla="*/ 206 w 368"/>
                <a:gd name="T75" fmla="*/ 199 h 223"/>
                <a:gd name="T76" fmla="*/ 200 w 368"/>
                <a:gd name="T77" fmla="*/ 193 h 223"/>
                <a:gd name="T78" fmla="*/ 194 w 368"/>
                <a:gd name="T79" fmla="*/ 185 h 223"/>
                <a:gd name="T80" fmla="*/ 182 w 368"/>
                <a:gd name="T81" fmla="*/ 185 h 223"/>
                <a:gd name="T82" fmla="*/ 176 w 368"/>
                <a:gd name="T83" fmla="*/ 179 h 223"/>
                <a:gd name="T84" fmla="*/ 164 w 368"/>
                <a:gd name="T85" fmla="*/ 177 h 223"/>
                <a:gd name="T86" fmla="*/ 150 w 368"/>
                <a:gd name="T87" fmla="*/ 173 h 223"/>
                <a:gd name="T88" fmla="*/ 146 w 368"/>
                <a:gd name="T89" fmla="*/ 161 h 223"/>
                <a:gd name="T90" fmla="*/ 134 w 368"/>
                <a:gd name="T91" fmla="*/ 161 h 223"/>
                <a:gd name="T92" fmla="*/ 124 w 368"/>
                <a:gd name="T93" fmla="*/ 159 h 223"/>
                <a:gd name="T94" fmla="*/ 120 w 368"/>
                <a:gd name="T95" fmla="*/ 117 h 223"/>
                <a:gd name="T96" fmla="*/ 122 w 368"/>
                <a:gd name="T97" fmla="*/ 46 h 223"/>
                <a:gd name="T98" fmla="*/ 102 w 368"/>
                <a:gd name="T99" fmla="*/ 42 h 223"/>
                <a:gd name="T100" fmla="*/ 80 w 368"/>
                <a:gd name="T101" fmla="*/ 40 h 223"/>
                <a:gd name="T102" fmla="*/ 54 w 368"/>
                <a:gd name="T103" fmla="*/ 36 h 223"/>
                <a:gd name="T104" fmla="*/ 34 w 368"/>
                <a:gd name="T105" fmla="*/ 32 h 223"/>
                <a:gd name="T106" fmla="*/ 6 w 368"/>
                <a:gd name="T107" fmla="*/ 26 h 223"/>
                <a:gd name="T108" fmla="*/ 4 w 368"/>
                <a:gd name="T109" fmla="*/ 8 h 223"/>
                <a:gd name="T110" fmla="*/ 20 w 368"/>
                <a:gd name="T111" fmla="*/ 4 h 223"/>
                <a:gd name="T112" fmla="*/ 42 w 368"/>
                <a:gd name="T113" fmla="*/ 6 h 223"/>
                <a:gd name="T114" fmla="*/ 60 w 368"/>
                <a:gd name="T115" fmla="*/ 10 h 223"/>
                <a:gd name="T116" fmla="*/ 80 w 368"/>
                <a:gd name="T117" fmla="*/ 12 h 223"/>
                <a:gd name="T118" fmla="*/ 96 w 368"/>
                <a:gd name="T119" fmla="*/ 16 h 223"/>
                <a:gd name="T120" fmla="*/ 116 w 368"/>
                <a:gd name="T121" fmla="*/ 1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8" h="223">
                  <a:moveTo>
                    <a:pt x="130" y="18"/>
                  </a:moveTo>
                  <a:lnTo>
                    <a:pt x="132" y="18"/>
                  </a:lnTo>
                  <a:lnTo>
                    <a:pt x="134" y="18"/>
                  </a:lnTo>
                  <a:lnTo>
                    <a:pt x="140" y="20"/>
                  </a:lnTo>
                  <a:lnTo>
                    <a:pt x="140" y="20"/>
                  </a:lnTo>
                  <a:lnTo>
                    <a:pt x="142" y="20"/>
                  </a:lnTo>
                  <a:lnTo>
                    <a:pt x="144" y="20"/>
                  </a:lnTo>
                  <a:lnTo>
                    <a:pt x="146" y="20"/>
                  </a:lnTo>
                  <a:lnTo>
                    <a:pt x="148" y="20"/>
                  </a:lnTo>
                  <a:lnTo>
                    <a:pt x="150" y="20"/>
                  </a:lnTo>
                  <a:lnTo>
                    <a:pt x="152" y="22"/>
                  </a:lnTo>
                  <a:lnTo>
                    <a:pt x="154" y="22"/>
                  </a:lnTo>
                  <a:lnTo>
                    <a:pt x="156" y="22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6" y="22"/>
                  </a:lnTo>
                  <a:lnTo>
                    <a:pt x="168" y="24"/>
                  </a:lnTo>
                  <a:lnTo>
                    <a:pt x="170" y="24"/>
                  </a:lnTo>
                  <a:lnTo>
                    <a:pt x="172" y="24"/>
                  </a:lnTo>
                  <a:lnTo>
                    <a:pt x="174" y="24"/>
                  </a:lnTo>
                  <a:lnTo>
                    <a:pt x="176" y="24"/>
                  </a:lnTo>
                  <a:lnTo>
                    <a:pt x="178" y="24"/>
                  </a:lnTo>
                  <a:lnTo>
                    <a:pt x="180" y="24"/>
                  </a:lnTo>
                  <a:lnTo>
                    <a:pt x="182" y="24"/>
                  </a:lnTo>
                  <a:lnTo>
                    <a:pt x="184" y="24"/>
                  </a:lnTo>
                  <a:lnTo>
                    <a:pt x="186" y="24"/>
                  </a:lnTo>
                  <a:lnTo>
                    <a:pt x="186" y="26"/>
                  </a:lnTo>
                  <a:lnTo>
                    <a:pt x="188" y="26"/>
                  </a:lnTo>
                  <a:lnTo>
                    <a:pt x="188" y="26"/>
                  </a:lnTo>
                  <a:lnTo>
                    <a:pt x="190" y="26"/>
                  </a:lnTo>
                  <a:lnTo>
                    <a:pt x="192" y="26"/>
                  </a:lnTo>
                  <a:lnTo>
                    <a:pt x="194" y="26"/>
                  </a:lnTo>
                  <a:lnTo>
                    <a:pt x="196" y="26"/>
                  </a:lnTo>
                  <a:lnTo>
                    <a:pt x="198" y="26"/>
                  </a:lnTo>
                  <a:lnTo>
                    <a:pt x="200" y="26"/>
                  </a:lnTo>
                  <a:lnTo>
                    <a:pt x="202" y="26"/>
                  </a:lnTo>
                  <a:lnTo>
                    <a:pt x="202" y="28"/>
                  </a:lnTo>
                  <a:lnTo>
                    <a:pt x="204" y="28"/>
                  </a:lnTo>
                  <a:lnTo>
                    <a:pt x="206" y="28"/>
                  </a:lnTo>
                  <a:lnTo>
                    <a:pt x="208" y="28"/>
                  </a:lnTo>
                  <a:lnTo>
                    <a:pt x="210" y="28"/>
                  </a:lnTo>
                  <a:lnTo>
                    <a:pt x="212" y="28"/>
                  </a:lnTo>
                  <a:lnTo>
                    <a:pt x="214" y="28"/>
                  </a:lnTo>
                  <a:lnTo>
                    <a:pt x="216" y="28"/>
                  </a:lnTo>
                  <a:lnTo>
                    <a:pt x="218" y="28"/>
                  </a:lnTo>
                  <a:lnTo>
                    <a:pt x="220" y="28"/>
                  </a:lnTo>
                  <a:lnTo>
                    <a:pt x="222" y="28"/>
                  </a:lnTo>
                  <a:lnTo>
                    <a:pt x="224" y="30"/>
                  </a:lnTo>
                  <a:lnTo>
                    <a:pt x="226" y="30"/>
                  </a:lnTo>
                  <a:lnTo>
                    <a:pt x="228" y="30"/>
                  </a:lnTo>
                  <a:lnTo>
                    <a:pt x="230" y="30"/>
                  </a:lnTo>
                  <a:lnTo>
                    <a:pt x="232" y="30"/>
                  </a:lnTo>
                  <a:lnTo>
                    <a:pt x="234" y="30"/>
                  </a:lnTo>
                  <a:lnTo>
                    <a:pt x="236" y="30"/>
                  </a:lnTo>
                  <a:lnTo>
                    <a:pt x="236" y="30"/>
                  </a:lnTo>
                  <a:lnTo>
                    <a:pt x="238" y="30"/>
                  </a:lnTo>
                  <a:lnTo>
                    <a:pt x="240" y="30"/>
                  </a:lnTo>
                  <a:lnTo>
                    <a:pt x="242" y="30"/>
                  </a:lnTo>
                  <a:lnTo>
                    <a:pt x="244" y="32"/>
                  </a:lnTo>
                  <a:lnTo>
                    <a:pt x="246" y="32"/>
                  </a:lnTo>
                  <a:lnTo>
                    <a:pt x="248" y="32"/>
                  </a:lnTo>
                  <a:lnTo>
                    <a:pt x="250" y="32"/>
                  </a:lnTo>
                  <a:lnTo>
                    <a:pt x="252" y="32"/>
                  </a:lnTo>
                  <a:lnTo>
                    <a:pt x="254" y="32"/>
                  </a:lnTo>
                  <a:lnTo>
                    <a:pt x="256" y="32"/>
                  </a:lnTo>
                  <a:lnTo>
                    <a:pt x="258" y="32"/>
                  </a:lnTo>
                  <a:lnTo>
                    <a:pt x="260" y="32"/>
                  </a:lnTo>
                  <a:lnTo>
                    <a:pt x="262" y="32"/>
                  </a:lnTo>
                  <a:lnTo>
                    <a:pt x="264" y="32"/>
                  </a:lnTo>
                  <a:lnTo>
                    <a:pt x="266" y="32"/>
                  </a:lnTo>
                  <a:lnTo>
                    <a:pt x="268" y="34"/>
                  </a:lnTo>
                  <a:lnTo>
                    <a:pt x="270" y="34"/>
                  </a:lnTo>
                  <a:lnTo>
                    <a:pt x="272" y="34"/>
                  </a:lnTo>
                  <a:lnTo>
                    <a:pt x="274" y="34"/>
                  </a:lnTo>
                  <a:lnTo>
                    <a:pt x="276" y="34"/>
                  </a:lnTo>
                  <a:lnTo>
                    <a:pt x="278" y="34"/>
                  </a:lnTo>
                  <a:lnTo>
                    <a:pt x="280" y="34"/>
                  </a:lnTo>
                  <a:lnTo>
                    <a:pt x="282" y="34"/>
                  </a:lnTo>
                  <a:lnTo>
                    <a:pt x="284" y="34"/>
                  </a:lnTo>
                  <a:lnTo>
                    <a:pt x="284" y="34"/>
                  </a:lnTo>
                  <a:lnTo>
                    <a:pt x="286" y="34"/>
                  </a:lnTo>
                  <a:lnTo>
                    <a:pt x="288" y="34"/>
                  </a:lnTo>
                  <a:lnTo>
                    <a:pt x="290" y="34"/>
                  </a:lnTo>
                  <a:lnTo>
                    <a:pt x="292" y="34"/>
                  </a:lnTo>
                  <a:lnTo>
                    <a:pt x="292" y="36"/>
                  </a:lnTo>
                  <a:lnTo>
                    <a:pt x="294" y="36"/>
                  </a:lnTo>
                  <a:lnTo>
                    <a:pt x="296" y="36"/>
                  </a:lnTo>
                  <a:lnTo>
                    <a:pt x="298" y="36"/>
                  </a:lnTo>
                  <a:lnTo>
                    <a:pt x="300" y="36"/>
                  </a:lnTo>
                  <a:lnTo>
                    <a:pt x="302" y="36"/>
                  </a:lnTo>
                  <a:lnTo>
                    <a:pt x="304" y="36"/>
                  </a:lnTo>
                  <a:lnTo>
                    <a:pt x="306" y="36"/>
                  </a:lnTo>
                  <a:lnTo>
                    <a:pt x="308" y="36"/>
                  </a:lnTo>
                  <a:lnTo>
                    <a:pt x="310" y="36"/>
                  </a:lnTo>
                  <a:lnTo>
                    <a:pt x="312" y="36"/>
                  </a:lnTo>
                  <a:lnTo>
                    <a:pt x="314" y="36"/>
                  </a:lnTo>
                  <a:lnTo>
                    <a:pt x="316" y="36"/>
                  </a:lnTo>
                  <a:lnTo>
                    <a:pt x="318" y="36"/>
                  </a:lnTo>
                  <a:lnTo>
                    <a:pt x="320" y="36"/>
                  </a:lnTo>
                  <a:lnTo>
                    <a:pt x="322" y="36"/>
                  </a:lnTo>
                  <a:lnTo>
                    <a:pt x="324" y="38"/>
                  </a:lnTo>
                  <a:lnTo>
                    <a:pt x="326" y="38"/>
                  </a:lnTo>
                  <a:lnTo>
                    <a:pt x="328" y="38"/>
                  </a:lnTo>
                  <a:lnTo>
                    <a:pt x="330" y="38"/>
                  </a:lnTo>
                  <a:lnTo>
                    <a:pt x="332" y="38"/>
                  </a:lnTo>
                  <a:lnTo>
                    <a:pt x="332" y="38"/>
                  </a:lnTo>
                  <a:lnTo>
                    <a:pt x="334" y="38"/>
                  </a:lnTo>
                  <a:lnTo>
                    <a:pt x="336" y="38"/>
                  </a:lnTo>
                  <a:lnTo>
                    <a:pt x="338" y="38"/>
                  </a:lnTo>
                  <a:lnTo>
                    <a:pt x="340" y="38"/>
                  </a:lnTo>
                  <a:lnTo>
                    <a:pt x="344" y="38"/>
                  </a:lnTo>
                  <a:lnTo>
                    <a:pt x="346" y="38"/>
                  </a:lnTo>
                  <a:lnTo>
                    <a:pt x="348" y="38"/>
                  </a:lnTo>
                  <a:lnTo>
                    <a:pt x="350" y="38"/>
                  </a:lnTo>
                  <a:lnTo>
                    <a:pt x="352" y="38"/>
                  </a:lnTo>
                  <a:lnTo>
                    <a:pt x="354" y="38"/>
                  </a:lnTo>
                  <a:lnTo>
                    <a:pt x="356" y="38"/>
                  </a:lnTo>
                  <a:lnTo>
                    <a:pt x="358" y="38"/>
                  </a:lnTo>
                  <a:lnTo>
                    <a:pt x="360" y="38"/>
                  </a:lnTo>
                  <a:lnTo>
                    <a:pt x="360" y="40"/>
                  </a:lnTo>
                  <a:lnTo>
                    <a:pt x="362" y="40"/>
                  </a:lnTo>
                  <a:lnTo>
                    <a:pt x="364" y="40"/>
                  </a:lnTo>
                  <a:lnTo>
                    <a:pt x="364" y="42"/>
                  </a:lnTo>
                  <a:lnTo>
                    <a:pt x="364" y="44"/>
                  </a:lnTo>
                  <a:lnTo>
                    <a:pt x="364" y="46"/>
                  </a:lnTo>
                  <a:lnTo>
                    <a:pt x="364" y="48"/>
                  </a:lnTo>
                  <a:lnTo>
                    <a:pt x="364" y="50"/>
                  </a:lnTo>
                  <a:lnTo>
                    <a:pt x="364" y="52"/>
                  </a:lnTo>
                  <a:lnTo>
                    <a:pt x="364" y="55"/>
                  </a:lnTo>
                  <a:lnTo>
                    <a:pt x="364" y="57"/>
                  </a:lnTo>
                  <a:lnTo>
                    <a:pt x="364" y="59"/>
                  </a:lnTo>
                  <a:lnTo>
                    <a:pt x="364" y="61"/>
                  </a:lnTo>
                  <a:lnTo>
                    <a:pt x="364" y="63"/>
                  </a:lnTo>
                  <a:lnTo>
                    <a:pt x="362" y="63"/>
                  </a:lnTo>
                  <a:lnTo>
                    <a:pt x="362" y="65"/>
                  </a:lnTo>
                  <a:lnTo>
                    <a:pt x="362" y="65"/>
                  </a:lnTo>
                  <a:lnTo>
                    <a:pt x="362" y="67"/>
                  </a:lnTo>
                  <a:lnTo>
                    <a:pt x="362" y="69"/>
                  </a:lnTo>
                  <a:lnTo>
                    <a:pt x="364" y="69"/>
                  </a:lnTo>
                  <a:lnTo>
                    <a:pt x="364" y="71"/>
                  </a:lnTo>
                  <a:lnTo>
                    <a:pt x="364" y="73"/>
                  </a:lnTo>
                  <a:lnTo>
                    <a:pt x="364" y="75"/>
                  </a:lnTo>
                  <a:lnTo>
                    <a:pt x="364" y="77"/>
                  </a:lnTo>
                  <a:lnTo>
                    <a:pt x="364" y="79"/>
                  </a:lnTo>
                  <a:lnTo>
                    <a:pt x="364" y="81"/>
                  </a:lnTo>
                  <a:lnTo>
                    <a:pt x="364" y="83"/>
                  </a:lnTo>
                  <a:lnTo>
                    <a:pt x="364" y="85"/>
                  </a:lnTo>
                  <a:lnTo>
                    <a:pt x="364" y="87"/>
                  </a:lnTo>
                  <a:lnTo>
                    <a:pt x="364" y="89"/>
                  </a:lnTo>
                  <a:lnTo>
                    <a:pt x="364" y="91"/>
                  </a:lnTo>
                  <a:lnTo>
                    <a:pt x="366" y="91"/>
                  </a:lnTo>
                  <a:lnTo>
                    <a:pt x="366" y="93"/>
                  </a:lnTo>
                  <a:lnTo>
                    <a:pt x="366" y="95"/>
                  </a:lnTo>
                  <a:lnTo>
                    <a:pt x="366" y="97"/>
                  </a:lnTo>
                  <a:lnTo>
                    <a:pt x="366" y="99"/>
                  </a:lnTo>
                  <a:lnTo>
                    <a:pt x="366" y="101"/>
                  </a:lnTo>
                  <a:lnTo>
                    <a:pt x="366" y="103"/>
                  </a:lnTo>
                  <a:lnTo>
                    <a:pt x="366" y="105"/>
                  </a:lnTo>
                  <a:lnTo>
                    <a:pt x="366" y="107"/>
                  </a:lnTo>
                  <a:lnTo>
                    <a:pt x="366" y="109"/>
                  </a:lnTo>
                  <a:lnTo>
                    <a:pt x="366" y="111"/>
                  </a:lnTo>
                  <a:lnTo>
                    <a:pt x="368" y="111"/>
                  </a:lnTo>
                  <a:lnTo>
                    <a:pt x="368" y="113"/>
                  </a:lnTo>
                  <a:lnTo>
                    <a:pt x="368" y="113"/>
                  </a:lnTo>
                  <a:lnTo>
                    <a:pt x="368" y="115"/>
                  </a:lnTo>
                  <a:lnTo>
                    <a:pt x="368" y="117"/>
                  </a:lnTo>
                  <a:lnTo>
                    <a:pt x="368" y="119"/>
                  </a:lnTo>
                  <a:lnTo>
                    <a:pt x="368" y="121"/>
                  </a:lnTo>
                  <a:lnTo>
                    <a:pt x="368" y="123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68" y="129"/>
                  </a:lnTo>
                  <a:lnTo>
                    <a:pt x="368" y="131"/>
                  </a:lnTo>
                  <a:lnTo>
                    <a:pt x="368" y="133"/>
                  </a:lnTo>
                  <a:lnTo>
                    <a:pt x="368" y="135"/>
                  </a:lnTo>
                  <a:lnTo>
                    <a:pt x="368" y="137"/>
                  </a:lnTo>
                  <a:lnTo>
                    <a:pt x="368" y="139"/>
                  </a:lnTo>
                  <a:lnTo>
                    <a:pt x="368" y="141"/>
                  </a:lnTo>
                  <a:lnTo>
                    <a:pt x="368" y="143"/>
                  </a:lnTo>
                  <a:lnTo>
                    <a:pt x="368" y="145"/>
                  </a:lnTo>
                  <a:lnTo>
                    <a:pt x="368" y="147"/>
                  </a:lnTo>
                  <a:lnTo>
                    <a:pt x="368" y="149"/>
                  </a:lnTo>
                  <a:lnTo>
                    <a:pt x="368" y="151"/>
                  </a:lnTo>
                  <a:lnTo>
                    <a:pt x="366" y="151"/>
                  </a:lnTo>
                  <a:lnTo>
                    <a:pt x="366" y="153"/>
                  </a:lnTo>
                  <a:lnTo>
                    <a:pt x="366" y="155"/>
                  </a:lnTo>
                  <a:lnTo>
                    <a:pt x="366" y="157"/>
                  </a:lnTo>
                  <a:lnTo>
                    <a:pt x="366" y="159"/>
                  </a:lnTo>
                  <a:lnTo>
                    <a:pt x="366" y="161"/>
                  </a:lnTo>
                  <a:lnTo>
                    <a:pt x="366" y="161"/>
                  </a:lnTo>
                  <a:lnTo>
                    <a:pt x="366" y="163"/>
                  </a:lnTo>
                  <a:lnTo>
                    <a:pt x="366" y="165"/>
                  </a:lnTo>
                  <a:lnTo>
                    <a:pt x="366" y="167"/>
                  </a:lnTo>
                  <a:lnTo>
                    <a:pt x="366" y="169"/>
                  </a:lnTo>
                  <a:lnTo>
                    <a:pt x="366" y="171"/>
                  </a:lnTo>
                  <a:lnTo>
                    <a:pt x="366" y="173"/>
                  </a:lnTo>
                  <a:lnTo>
                    <a:pt x="366" y="175"/>
                  </a:lnTo>
                  <a:lnTo>
                    <a:pt x="366" y="177"/>
                  </a:lnTo>
                  <a:lnTo>
                    <a:pt x="366" y="179"/>
                  </a:lnTo>
                  <a:lnTo>
                    <a:pt x="364" y="179"/>
                  </a:lnTo>
                  <a:lnTo>
                    <a:pt x="364" y="181"/>
                  </a:lnTo>
                  <a:lnTo>
                    <a:pt x="364" y="183"/>
                  </a:lnTo>
                  <a:lnTo>
                    <a:pt x="364" y="185"/>
                  </a:lnTo>
                  <a:lnTo>
                    <a:pt x="364" y="187"/>
                  </a:lnTo>
                  <a:lnTo>
                    <a:pt x="364" y="189"/>
                  </a:lnTo>
                  <a:lnTo>
                    <a:pt x="364" y="191"/>
                  </a:lnTo>
                  <a:lnTo>
                    <a:pt x="364" y="193"/>
                  </a:lnTo>
                  <a:lnTo>
                    <a:pt x="364" y="195"/>
                  </a:lnTo>
                  <a:lnTo>
                    <a:pt x="364" y="197"/>
                  </a:lnTo>
                  <a:lnTo>
                    <a:pt x="364" y="199"/>
                  </a:lnTo>
                  <a:lnTo>
                    <a:pt x="364" y="201"/>
                  </a:lnTo>
                  <a:lnTo>
                    <a:pt x="364" y="203"/>
                  </a:lnTo>
                  <a:lnTo>
                    <a:pt x="364" y="205"/>
                  </a:lnTo>
                  <a:lnTo>
                    <a:pt x="364" y="207"/>
                  </a:lnTo>
                  <a:lnTo>
                    <a:pt x="364" y="209"/>
                  </a:lnTo>
                  <a:lnTo>
                    <a:pt x="362" y="209"/>
                  </a:lnTo>
                  <a:lnTo>
                    <a:pt x="362" y="211"/>
                  </a:lnTo>
                  <a:lnTo>
                    <a:pt x="362" y="213"/>
                  </a:lnTo>
                  <a:lnTo>
                    <a:pt x="362" y="215"/>
                  </a:lnTo>
                  <a:lnTo>
                    <a:pt x="362" y="217"/>
                  </a:lnTo>
                  <a:lnTo>
                    <a:pt x="362" y="219"/>
                  </a:lnTo>
                  <a:lnTo>
                    <a:pt x="362" y="221"/>
                  </a:lnTo>
                  <a:lnTo>
                    <a:pt x="362" y="223"/>
                  </a:lnTo>
                  <a:lnTo>
                    <a:pt x="360" y="223"/>
                  </a:lnTo>
                  <a:lnTo>
                    <a:pt x="360" y="221"/>
                  </a:lnTo>
                  <a:lnTo>
                    <a:pt x="360" y="223"/>
                  </a:lnTo>
                  <a:lnTo>
                    <a:pt x="358" y="223"/>
                  </a:lnTo>
                  <a:lnTo>
                    <a:pt x="358" y="221"/>
                  </a:lnTo>
                  <a:lnTo>
                    <a:pt x="360" y="221"/>
                  </a:lnTo>
                  <a:lnTo>
                    <a:pt x="358" y="221"/>
                  </a:lnTo>
                  <a:lnTo>
                    <a:pt x="358" y="219"/>
                  </a:lnTo>
                  <a:lnTo>
                    <a:pt x="358" y="221"/>
                  </a:lnTo>
                  <a:lnTo>
                    <a:pt x="356" y="221"/>
                  </a:lnTo>
                  <a:lnTo>
                    <a:pt x="356" y="219"/>
                  </a:lnTo>
                  <a:lnTo>
                    <a:pt x="354" y="219"/>
                  </a:lnTo>
                  <a:lnTo>
                    <a:pt x="354" y="221"/>
                  </a:lnTo>
                  <a:lnTo>
                    <a:pt x="354" y="219"/>
                  </a:lnTo>
                  <a:lnTo>
                    <a:pt x="352" y="219"/>
                  </a:lnTo>
                  <a:lnTo>
                    <a:pt x="350" y="219"/>
                  </a:lnTo>
                  <a:lnTo>
                    <a:pt x="350" y="217"/>
                  </a:lnTo>
                  <a:lnTo>
                    <a:pt x="350" y="215"/>
                  </a:lnTo>
                  <a:lnTo>
                    <a:pt x="350" y="217"/>
                  </a:lnTo>
                  <a:lnTo>
                    <a:pt x="348" y="217"/>
                  </a:lnTo>
                  <a:lnTo>
                    <a:pt x="348" y="215"/>
                  </a:lnTo>
                  <a:lnTo>
                    <a:pt x="346" y="215"/>
                  </a:lnTo>
                  <a:lnTo>
                    <a:pt x="346" y="213"/>
                  </a:lnTo>
                  <a:lnTo>
                    <a:pt x="346" y="215"/>
                  </a:lnTo>
                  <a:lnTo>
                    <a:pt x="344" y="215"/>
                  </a:lnTo>
                  <a:lnTo>
                    <a:pt x="344" y="213"/>
                  </a:lnTo>
                  <a:lnTo>
                    <a:pt x="342" y="213"/>
                  </a:lnTo>
                  <a:lnTo>
                    <a:pt x="342" y="211"/>
                  </a:lnTo>
                  <a:lnTo>
                    <a:pt x="340" y="211"/>
                  </a:lnTo>
                  <a:lnTo>
                    <a:pt x="340" y="209"/>
                  </a:lnTo>
                  <a:lnTo>
                    <a:pt x="338" y="209"/>
                  </a:lnTo>
                  <a:lnTo>
                    <a:pt x="338" y="209"/>
                  </a:lnTo>
                  <a:lnTo>
                    <a:pt x="338" y="209"/>
                  </a:lnTo>
                  <a:lnTo>
                    <a:pt x="336" y="209"/>
                  </a:lnTo>
                  <a:lnTo>
                    <a:pt x="336" y="209"/>
                  </a:lnTo>
                  <a:lnTo>
                    <a:pt x="336" y="207"/>
                  </a:lnTo>
                  <a:lnTo>
                    <a:pt x="334" y="207"/>
                  </a:lnTo>
                  <a:lnTo>
                    <a:pt x="334" y="209"/>
                  </a:lnTo>
                  <a:lnTo>
                    <a:pt x="334" y="207"/>
                  </a:lnTo>
                  <a:lnTo>
                    <a:pt x="332" y="207"/>
                  </a:lnTo>
                  <a:lnTo>
                    <a:pt x="332" y="205"/>
                  </a:lnTo>
                  <a:lnTo>
                    <a:pt x="332" y="205"/>
                  </a:lnTo>
                  <a:lnTo>
                    <a:pt x="330" y="205"/>
                  </a:lnTo>
                  <a:lnTo>
                    <a:pt x="330" y="203"/>
                  </a:lnTo>
                  <a:lnTo>
                    <a:pt x="330" y="205"/>
                  </a:lnTo>
                  <a:lnTo>
                    <a:pt x="328" y="205"/>
                  </a:lnTo>
                  <a:lnTo>
                    <a:pt x="328" y="207"/>
                  </a:lnTo>
                  <a:lnTo>
                    <a:pt x="328" y="209"/>
                  </a:lnTo>
                  <a:lnTo>
                    <a:pt x="328" y="207"/>
                  </a:lnTo>
                  <a:lnTo>
                    <a:pt x="326" y="207"/>
                  </a:lnTo>
                  <a:lnTo>
                    <a:pt x="326" y="209"/>
                  </a:lnTo>
                  <a:lnTo>
                    <a:pt x="324" y="209"/>
                  </a:lnTo>
                  <a:lnTo>
                    <a:pt x="324" y="207"/>
                  </a:lnTo>
                  <a:lnTo>
                    <a:pt x="324" y="209"/>
                  </a:lnTo>
                  <a:lnTo>
                    <a:pt x="322" y="209"/>
                  </a:lnTo>
                  <a:lnTo>
                    <a:pt x="320" y="209"/>
                  </a:lnTo>
                  <a:lnTo>
                    <a:pt x="318" y="209"/>
                  </a:lnTo>
                  <a:lnTo>
                    <a:pt x="318" y="207"/>
                  </a:lnTo>
                  <a:lnTo>
                    <a:pt x="318" y="209"/>
                  </a:lnTo>
                  <a:lnTo>
                    <a:pt x="316" y="209"/>
                  </a:lnTo>
                  <a:lnTo>
                    <a:pt x="316" y="207"/>
                  </a:lnTo>
                  <a:lnTo>
                    <a:pt x="314" y="207"/>
                  </a:lnTo>
                  <a:lnTo>
                    <a:pt x="314" y="205"/>
                  </a:lnTo>
                  <a:lnTo>
                    <a:pt x="312" y="205"/>
                  </a:lnTo>
                  <a:lnTo>
                    <a:pt x="310" y="205"/>
                  </a:lnTo>
                  <a:lnTo>
                    <a:pt x="308" y="205"/>
                  </a:lnTo>
                  <a:lnTo>
                    <a:pt x="308" y="207"/>
                  </a:lnTo>
                  <a:lnTo>
                    <a:pt x="306" y="207"/>
                  </a:lnTo>
                  <a:lnTo>
                    <a:pt x="304" y="207"/>
                  </a:lnTo>
                  <a:lnTo>
                    <a:pt x="304" y="209"/>
                  </a:lnTo>
                  <a:lnTo>
                    <a:pt x="302" y="209"/>
                  </a:lnTo>
                  <a:lnTo>
                    <a:pt x="302" y="207"/>
                  </a:lnTo>
                  <a:lnTo>
                    <a:pt x="302" y="209"/>
                  </a:lnTo>
                  <a:lnTo>
                    <a:pt x="300" y="209"/>
                  </a:lnTo>
                  <a:lnTo>
                    <a:pt x="298" y="209"/>
                  </a:lnTo>
                  <a:lnTo>
                    <a:pt x="298" y="207"/>
                  </a:lnTo>
                  <a:lnTo>
                    <a:pt x="296" y="207"/>
                  </a:lnTo>
                  <a:lnTo>
                    <a:pt x="294" y="207"/>
                  </a:lnTo>
                  <a:lnTo>
                    <a:pt x="292" y="207"/>
                  </a:lnTo>
                  <a:lnTo>
                    <a:pt x="292" y="209"/>
                  </a:lnTo>
                  <a:lnTo>
                    <a:pt x="292" y="207"/>
                  </a:lnTo>
                  <a:lnTo>
                    <a:pt x="292" y="209"/>
                  </a:lnTo>
                  <a:lnTo>
                    <a:pt x="290" y="209"/>
                  </a:lnTo>
                  <a:lnTo>
                    <a:pt x="288" y="209"/>
                  </a:lnTo>
                  <a:lnTo>
                    <a:pt x="288" y="207"/>
                  </a:lnTo>
                  <a:lnTo>
                    <a:pt x="288" y="209"/>
                  </a:lnTo>
                  <a:lnTo>
                    <a:pt x="286" y="209"/>
                  </a:lnTo>
                  <a:lnTo>
                    <a:pt x="284" y="209"/>
                  </a:lnTo>
                  <a:lnTo>
                    <a:pt x="284" y="209"/>
                  </a:lnTo>
                  <a:lnTo>
                    <a:pt x="284" y="209"/>
                  </a:lnTo>
                  <a:lnTo>
                    <a:pt x="286" y="209"/>
                  </a:lnTo>
                  <a:lnTo>
                    <a:pt x="284" y="209"/>
                  </a:lnTo>
                  <a:lnTo>
                    <a:pt x="284" y="209"/>
                  </a:lnTo>
                  <a:lnTo>
                    <a:pt x="284" y="211"/>
                  </a:lnTo>
                  <a:lnTo>
                    <a:pt x="284" y="211"/>
                  </a:lnTo>
                  <a:lnTo>
                    <a:pt x="282" y="211"/>
                  </a:lnTo>
                  <a:lnTo>
                    <a:pt x="282" y="209"/>
                  </a:lnTo>
                  <a:lnTo>
                    <a:pt x="280" y="209"/>
                  </a:lnTo>
                  <a:lnTo>
                    <a:pt x="280" y="211"/>
                  </a:lnTo>
                  <a:lnTo>
                    <a:pt x="280" y="213"/>
                  </a:lnTo>
                  <a:lnTo>
                    <a:pt x="278" y="213"/>
                  </a:lnTo>
                  <a:lnTo>
                    <a:pt x="278" y="215"/>
                  </a:lnTo>
                  <a:lnTo>
                    <a:pt x="276" y="215"/>
                  </a:lnTo>
                  <a:lnTo>
                    <a:pt x="276" y="213"/>
                  </a:lnTo>
                  <a:lnTo>
                    <a:pt x="276" y="211"/>
                  </a:lnTo>
                  <a:lnTo>
                    <a:pt x="274" y="211"/>
                  </a:lnTo>
                  <a:lnTo>
                    <a:pt x="274" y="209"/>
                  </a:lnTo>
                  <a:lnTo>
                    <a:pt x="272" y="209"/>
                  </a:lnTo>
                  <a:lnTo>
                    <a:pt x="270" y="209"/>
                  </a:lnTo>
                  <a:lnTo>
                    <a:pt x="270" y="209"/>
                  </a:lnTo>
                  <a:lnTo>
                    <a:pt x="270" y="207"/>
                  </a:lnTo>
                  <a:lnTo>
                    <a:pt x="268" y="207"/>
                  </a:lnTo>
                  <a:lnTo>
                    <a:pt x="266" y="207"/>
                  </a:lnTo>
                  <a:lnTo>
                    <a:pt x="264" y="207"/>
                  </a:lnTo>
                  <a:lnTo>
                    <a:pt x="264" y="205"/>
                  </a:lnTo>
                  <a:lnTo>
                    <a:pt x="266" y="205"/>
                  </a:lnTo>
                  <a:lnTo>
                    <a:pt x="268" y="203"/>
                  </a:lnTo>
                  <a:lnTo>
                    <a:pt x="266" y="203"/>
                  </a:lnTo>
                  <a:lnTo>
                    <a:pt x="264" y="203"/>
                  </a:lnTo>
                  <a:lnTo>
                    <a:pt x="264" y="201"/>
                  </a:lnTo>
                  <a:lnTo>
                    <a:pt x="264" y="203"/>
                  </a:lnTo>
                  <a:lnTo>
                    <a:pt x="262" y="203"/>
                  </a:lnTo>
                  <a:lnTo>
                    <a:pt x="262" y="205"/>
                  </a:lnTo>
                  <a:lnTo>
                    <a:pt x="262" y="207"/>
                  </a:lnTo>
                  <a:lnTo>
                    <a:pt x="260" y="207"/>
                  </a:lnTo>
                  <a:lnTo>
                    <a:pt x="258" y="207"/>
                  </a:lnTo>
                  <a:lnTo>
                    <a:pt x="258" y="205"/>
                  </a:lnTo>
                  <a:lnTo>
                    <a:pt x="256" y="205"/>
                  </a:lnTo>
                  <a:lnTo>
                    <a:pt x="256" y="203"/>
                  </a:lnTo>
                  <a:lnTo>
                    <a:pt x="254" y="205"/>
                  </a:lnTo>
                  <a:lnTo>
                    <a:pt x="252" y="203"/>
                  </a:lnTo>
                  <a:lnTo>
                    <a:pt x="252" y="201"/>
                  </a:lnTo>
                  <a:lnTo>
                    <a:pt x="252" y="199"/>
                  </a:lnTo>
                  <a:lnTo>
                    <a:pt x="250" y="199"/>
                  </a:lnTo>
                  <a:lnTo>
                    <a:pt x="248" y="199"/>
                  </a:lnTo>
                  <a:lnTo>
                    <a:pt x="248" y="201"/>
                  </a:lnTo>
                  <a:lnTo>
                    <a:pt x="248" y="203"/>
                  </a:lnTo>
                  <a:lnTo>
                    <a:pt x="246" y="203"/>
                  </a:lnTo>
                  <a:lnTo>
                    <a:pt x="246" y="205"/>
                  </a:lnTo>
                  <a:lnTo>
                    <a:pt x="244" y="205"/>
                  </a:lnTo>
                  <a:lnTo>
                    <a:pt x="244" y="203"/>
                  </a:lnTo>
                  <a:lnTo>
                    <a:pt x="244" y="205"/>
                  </a:lnTo>
                  <a:lnTo>
                    <a:pt x="242" y="205"/>
                  </a:lnTo>
                  <a:lnTo>
                    <a:pt x="244" y="205"/>
                  </a:lnTo>
                  <a:lnTo>
                    <a:pt x="244" y="207"/>
                  </a:lnTo>
                  <a:lnTo>
                    <a:pt x="242" y="207"/>
                  </a:lnTo>
                  <a:lnTo>
                    <a:pt x="242" y="209"/>
                  </a:lnTo>
                  <a:lnTo>
                    <a:pt x="242" y="209"/>
                  </a:lnTo>
                  <a:lnTo>
                    <a:pt x="240" y="209"/>
                  </a:lnTo>
                  <a:lnTo>
                    <a:pt x="238" y="209"/>
                  </a:lnTo>
                  <a:lnTo>
                    <a:pt x="238" y="209"/>
                  </a:lnTo>
                  <a:lnTo>
                    <a:pt x="238" y="207"/>
                  </a:lnTo>
                  <a:lnTo>
                    <a:pt x="238" y="205"/>
                  </a:lnTo>
                  <a:lnTo>
                    <a:pt x="240" y="205"/>
                  </a:lnTo>
                  <a:lnTo>
                    <a:pt x="240" y="203"/>
                  </a:lnTo>
                  <a:lnTo>
                    <a:pt x="238" y="203"/>
                  </a:lnTo>
                  <a:lnTo>
                    <a:pt x="238" y="201"/>
                  </a:lnTo>
                  <a:lnTo>
                    <a:pt x="238" y="199"/>
                  </a:lnTo>
                  <a:lnTo>
                    <a:pt x="238" y="201"/>
                  </a:lnTo>
                  <a:lnTo>
                    <a:pt x="236" y="201"/>
                  </a:lnTo>
                  <a:lnTo>
                    <a:pt x="236" y="203"/>
                  </a:lnTo>
                  <a:lnTo>
                    <a:pt x="236" y="203"/>
                  </a:lnTo>
                  <a:lnTo>
                    <a:pt x="236" y="201"/>
                  </a:lnTo>
                  <a:lnTo>
                    <a:pt x="234" y="201"/>
                  </a:lnTo>
                  <a:lnTo>
                    <a:pt x="234" y="203"/>
                  </a:lnTo>
                  <a:lnTo>
                    <a:pt x="234" y="201"/>
                  </a:lnTo>
                  <a:lnTo>
                    <a:pt x="234" y="203"/>
                  </a:lnTo>
                  <a:lnTo>
                    <a:pt x="232" y="203"/>
                  </a:lnTo>
                  <a:lnTo>
                    <a:pt x="232" y="205"/>
                  </a:lnTo>
                  <a:lnTo>
                    <a:pt x="230" y="205"/>
                  </a:lnTo>
                  <a:lnTo>
                    <a:pt x="228" y="205"/>
                  </a:lnTo>
                  <a:lnTo>
                    <a:pt x="228" y="203"/>
                  </a:lnTo>
                  <a:lnTo>
                    <a:pt x="228" y="201"/>
                  </a:lnTo>
                  <a:lnTo>
                    <a:pt x="228" y="199"/>
                  </a:lnTo>
                  <a:lnTo>
                    <a:pt x="226" y="199"/>
                  </a:lnTo>
                  <a:lnTo>
                    <a:pt x="224" y="199"/>
                  </a:lnTo>
                  <a:lnTo>
                    <a:pt x="222" y="199"/>
                  </a:lnTo>
                  <a:lnTo>
                    <a:pt x="222" y="197"/>
                  </a:lnTo>
                  <a:lnTo>
                    <a:pt x="222" y="195"/>
                  </a:lnTo>
                  <a:lnTo>
                    <a:pt x="220" y="195"/>
                  </a:lnTo>
                  <a:lnTo>
                    <a:pt x="218" y="195"/>
                  </a:lnTo>
                  <a:lnTo>
                    <a:pt x="218" y="193"/>
                  </a:lnTo>
                  <a:lnTo>
                    <a:pt x="218" y="195"/>
                  </a:lnTo>
                  <a:lnTo>
                    <a:pt x="216" y="195"/>
                  </a:lnTo>
                  <a:lnTo>
                    <a:pt x="216" y="197"/>
                  </a:lnTo>
                  <a:lnTo>
                    <a:pt x="214" y="197"/>
                  </a:lnTo>
                  <a:lnTo>
                    <a:pt x="212" y="197"/>
                  </a:lnTo>
                  <a:lnTo>
                    <a:pt x="212" y="199"/>
                  </a:lnTo>
                  <a:lnTo>
                    <a:pt x="210" y="199"/>
                  </a:lnTo>
                  <a:lnTo>
                    <a:pt x="210" y="201"/>
                  </a:lnTo>
                  <a:lnTo>
                    <a:pt x="208" y="201"/>
                  </a:lnTo>
                  <a:lnTo>
                    <a:pt x="206" y="201"/>
                  </a:lnTo>
                  <a:lnTo>
                    <a:pt x="206" y="199"/>
                  </a:lnTo>
                  <a:lnTo>
                    <a:pt x="204" y="199"/>
                  </a:lnTo>
                  <a:lnTo>
                    <a:pt x="202" y="197"/>
                  </a:lnTo>
                  <a:lnTo>
                    <a:pt x="204" y="197"/>
                  </a:lnTo>
                  <a:lnTo>
                    <a:pt x="204" y="195"/>
                  </a:lnTo>
                  <a:lnTo>
                    <a:pt x="204" y="193"/>
                  </a:lnTo>
                  <a:lnTo>
                    <a:pt x="206" y="193"/>
                  </a:lnTo>
                  <a:lnTo>
                    <a:pt x="204" y="193"/>
                  </a:lnTo>
                  <a:lnTo>
                    <a:pt x="204" y="191"/>
                  </a:lnTo>
                  <a:lnTo>
                    <a:pt x="202" y="191"/>
                  </a:lnTo>
                  <a:lnTo>
                    <a:pt x="202" y="193"/>
                  </a:lnTo>
                  <a:lnTo>
                    <a:pt x="200" y="193"/>
                  </a:lnTo>
                  <a:lnTo>
                    <a:pt x="200" y="191"/>
                  </a:lnTo>
                  <a:lnTo>
                    <a:pt x="198" y="191"/>
                  </a:lnTo>
                  <a:lnTo>
                    <a:pt x="198" y="189"/>
                  </a:lnTo>
                  <a:lnTo>
                    <a:pt x="198" y="187"/>
                  </a:lnTo>
                  <a:lnTo>
                    <a:pt x="198" y="185"/>
                  </a:lnTo>
                  <a:lnTo>
                    <a:pt x="200" y="185"/>
                  </a:lnTo>
                  <a:lnTo>
                    <a:pt x="200" y="183"/>
                  </a:lnTo>
                  <a:lnTo>
                    <a:pt x="198" y="183"/>
                  </a:lnTo>
                  <a:lnTo>
                    <a:pt x="196" y="183"/>
                  </a:lnTo>
                  <a:lnTo>
                    <a:pt x="196" y="185"/>
                  </a:lnTo>
                  <a:lnTo>
                    <a:pt x="194" y="185"/>
                  </a:lnTo>
                  <a:lnTo>
                    <a:pt x="194" y="183"/>
                  </a:lnTo>
                  <a:lnTo>
                    <a:pt x="192" y="183"/>
                  </a:lnTo>
                  <a:lnTo>
                    <a:pt x="190" y="183"/>
                  </a:lnTo>
                  <a:lnTo>
                    <a:pt x="188" y="183"/>
                  </a:lnTo>
                  <a:lnTo>
                    <a:pt x="188" y="181"/>
                  </a:lnTo>
                  <a:lnTo>
                    <a:pt x="188" y="181"/>
                  </a:lnTo>
                  <a:lnTo>
                    <a:pt x="188" y="183"/>
                  </a:lnTo>
                  <a:lnTo>
                    <a:pt x="186" y="183"/>
                  </a:lnTo>
                  <a:lnTo>
                    <a:pt x="186" y="185"/>
                  </a:lnTo>
                  <a:lnTo>
                    <a:pt x="184" y="185"/>
                  </a:lnTo>
                  <a:lnTo>
                    <a:pt x="182" y="185"/>
                  </a:lnTo>
                  <a:lnTo>
                    <a:pt x="182" y="187"/>
                  </a:lnTo>
                  <a:lnTo>
                    <a:pt x="182" y="185"/>
                  </a:lnTo>
                  <a:lnTo>
                    <a:pt x="180" y="185"/>
                  </a:lnTo>
                  <a:lnTo>
                    <a:pt x="180" y="183"/>
                  </a:lnTo>
                  <a:lnTo>
                    <a:pt x="178" y="183"/>
                  </a:lnTo>
                  <a:lnTo>
                    <a:pt x="180" y="181"/>
                  </a:lnTo>
                  <a:lnTo>
                    <a:pt x="180" y="183"/>
                  </a:lnTo>
                  <a:lnTo>
                    <a:pt x="180" y="181"/>
                  </a:lnTo>
                  <a:lnTo>
                    <a:pt x="178" y="181"/>
                  </a:lnTo>
                  <a:lnTo>
                    <a:pt x="178" y="179"/>
                  </a:lnTo>
                  <a:lnTo>
                    <a:pt x="176" y="179"/>
                  </a:lnTo>
                  <a:lnTo>
                    <a:pt x="176" y="181"/>
                  </a:lnTo>
                  <a:lnTo>
                    <a:pt x="176" y="179"/>
                  </a:lnTo>
                  <a:lnTo>
                    <a:pt x="174" y="179"/>
                  </a:lnTo>
                  <a:lnTo>
                    <a:pt x="174" y="181"/>
                  </a:lnTo>
                  <a:lnTo>
                    <a:pt x="172" y="181"/>
                  </a:lnTo>
                  <a:lnTo>
                    <a:pt x="170" y="181"/>
                  </a:lnTo>
                  <a:lnTo>
                    <a:pt x="168" y="181"/>
                  </a:lnTo>
                  <a:lnTo>
                    <a:pt x="168" y="179"/>
                  </a:lnTo>
                  <a:lnTo>
                    <a:pt x="166" y="179"/>
                  </a:lnTo>
                  <a:lnTo>
                    <a:pt x="164" y="179"/>
                  </a:lnTo>
                  <a:lnTo>
                    <a:pt x="164" y="177"/>
                  </a:lnTo>
                  <a:lnTo>
                    <a:pt x="162" y="177"/>
                  </a:lnTo>
                  <a:lnTo>
                    <a:pt x="162" y="175"/>
                  </a:lnTo>
                  <a:lnTo>
                    <a:pt x="160" y="175"/>
                  </a:lnTo>
                  <a:lnTo>
                    <a:pt x="158" y="175"/>
                  </a:lnTo>
                  <a:lnTo>
                    <a:pt x="156" y="175"/>
                  </a:lnTo>
                  <a:lnTo>
                    <a:pt x="154" y="175"/>
                  </a:lnTo>
                  <a:lnTo>
                    <a:pt x="152" y="175"/>
                  </a:lnTo>
                  <a:lnTo>
                    <a:pt x="152" y="173"/>
                  </a:lnTo>
                  <a:lnTo>
                    <a:pt x="152" y="175"/>
                  </a:lnTo>
                  <a:lnTo>
                    <a:pt x="150" y="175"/>
                  </a:lnTo>
                  <a:lnTo>
                    <a:pt x="150" y="173"/>
                  </a:lnTo>
                  <a:lnTo>
                    <a:pt x="150" y="171"/>
                  </a:lnTo>
                  <a:lnTo>
                    <a:pt x="150" y="169"/>
                  </a:lnTo>
                  <a:lnTo>
                    <a:pt x="150" y="167"/>
                  </a:lnTo>
                  <a:lnTo>
                    <a:pt x="148" y="167"/>
                  </a:lnTo>
                  <a:lnTo>
                    <a:pt x="150" y="165"/>
                  </a:lnTo>
                  <a:lnTo>
                    <a:pt x="148" y="165"/>
                  </a:lnTo>
                  <a:lnTo>
                    <a:pt x="148" y="163"/>
                  </a:lnTo>
                  <a:lnTo>
                    <a:pt x="146" y="163"/>
                  </a:lnTo>
                  <a:lnTo>
                    <a:pt x="146" y="161"/>
                  </a:lnTo>
                  <a:lnTo>
                    <a:pt x="146" y="163"/>
                  </a:lnTo>
                  <a:lnTo>
                    <a:pt x="146" y="161"/>
                  </a:lnTo>
                  <a:lnTo>
                    <a:pt x="144" y="161"/>
                  </a:lnTo>
                  <a:lnTo>
                    <a:pt x="144" y="161"/>
                  </a:lnTo>
                  <a:lnTo>
                    <a:pt x="142" y="161"/>
                  </a:lnTo>
                  <a:lnTo>
                    <a:pt x="142" y="161"/>
                  </a:lnTo>
                  <a:lnTo>
                    <a:pt x="142" y="163"/>
                  </a:lnTo>
                  <a:lnTo>
                    <a:pt x="140" y="163"/>
                  </a:lnTo>
                  <a:lnTo>
                    <a:pt x="140" y="163"/>
                  </a:lnTo>
                  <a:lnTo>
                    <a:pt x="140" y="161"/>
                  </a:lnTo>
                  <a:lnTo>
                    <a:pt x="138" y="161"/>
                  </a:lnTo>
                  <a:lnTo>
                    <a:pt x="136" y="161"/>
                  </a:lnTo>
                  <a:lnTo>
                    <a:pt x="134" y="161"/>
                  </a:lnTo>
                  <a:lnTo>
                    <a:pt x="134" y="163"/>
                  </a:lnTo>
                  <a:lnTo>
                    <a:pt x="132" y="163"/>
                  </a:lnTo>
                  <a:lnTo>
                    <a:pt x="132" y="161"/>
                  </a:lnTo>
                  <a:lnTo>
                    <a:pt x="132" y="163"/>
                  </a:lnTo>
                  <a:lnTo>
                    <a:pt x="130" y="163"/>
                  </a:lnTo>
                  <a:lnTo>
                    <a:pt x="130" y="161"/>
                  </a:lnTo>
                  <a:lnTo>
                    <a:pt x="128" y="161"/>
                  </a:lnTo>
                  <a:lnTo>
                    <a:pt x="128" y="161"/>
                  </a:lnTo>
                  <a:lnTo>
                    <a:pt x="126" y="161"/>
                  </a:lnTo>
                  <a:lnTo>
                    <a:pt x="126" y="159"/>
                  </a:lnTo>
                  <a:lnTo>
                    <a:pt x="124" y="159"/>
                  </a:lnTo>
                  <a:lnTo>
                    <a:pt x="124" y="157"/>
                  </a:lnTo>
                  <a:lnTo>
                    <a:pt x="124" y="155"/>
                  </a:lnTo>
                  <a:lnTo>
                    <a:pt x="122" y="155"/>
                  </a:lnTo>
                  <a:lnTo>
                    <a:pt x="122" y="153"/>
                  </a:lnTo>
                  <a:lnTo>
                    <a:pt x="120" y="153"/>
                  </a:lnTo>
                  <a:lnTo>
                    <a:pt x="120" y="151"/>
                  </a:lnTo>
                  <a:lnTo>
                    <a:pt x="118" y="151"/>
                  </a:lnTo>
                  <a:lnTo>
                    <a:pt x="116" y="151"/>
                  </a:lnTo>
                  <a:lnTo>
                    <a:pt x="118" y="141"/>
                  </a:lnTo>
                  <a:lnTo>
                    <a:pt x="120" y="125"/>
                  </a:lnTo>
                  <a:lnTo>
                    <a:pt x="120" y="117"/>
                  </a:lnTo>
                  <a:lnTo>
                    <a:pt x="122" y="107"/>
                  </a:lnTo>
                  <a:lnTo>
                    <a:pt x="122" y="105"/>
                  </a:lnTo>
                  <a:lnTo>
                    <a:pt x="124" y="95"/>
                  </a:lnTo>
                  <a:lnTo>
                    <a:pt x="126" y="79"/>
                  </a:lnTo>
                  <a:lnTo>
                    <a:pt x="128" y="71"/>
                  </a:lnTo>
                  <a:lnTo>
                    <a:pt x="128" y="69"/>
                  </a:lnTo>
                  <a:lnTo>
                    <a:pt x="130" y="46"/>
                  </a:lnTo>
                  <a:lnTo>
                    <a:pt x="128" y="46"/>
                  </a:lnTo>
                  <a:lnTo>
                    <a:pt x="126" y="46"/>
                  </a:lnTo>
                  <a:lnTo>
                    <a:pt x="124" y="46"/>
                  </a:lnTo>
                  <a:lnTo>
                    <a:pt x="122" y="46"/>
                  </a:lnTo>
                  <a:lnTo>
                    <a:pt x="120" y="44"/>
                  </a:lnTo>
                  <a:lnTo>
                    <a:pt x="118" y="44"/>
                  </a:lnTo>
                  <a:lnTo>
                    <a:pt x="116" y="44"/>
                  </a:lnTo>
                  <a:lnTo>
                    <a:pt x="114" y="44"/>
                  </a:lnTo>
                  <a:lnTo>
                    <a:pt x="112" y="44"/>
                  </a:lnTo>
                  <a:lnTo>
                    <a:pt x="110" y="44"/>
                  </a:lnTo>
                  <a:lnTo>
                    <a:pt x="108" y="44"/>
                  </a:lnTo>
                  <a:lnTo>
                    <a:pt x="106" y="44"/>
                  </a:lnTo>
                  <a:lnTo>
                    <a:pt x="106" y="42"/>
                  </a:lnTo>
                  <a:lnTo>
                    <a:pt x="104" y="42"/>
                  </a:lnTo>
                  <a:lnTo>
                    <a:pt x="102" y="42"/>
                  </a:lnTo>
                  <a:lnTo>
                    <a:pt x="98" y="42"/>
                  </a:lnTo>
                  <a:lnTo>
                    <a:pt x="94" y="42"/>
                  </a:lnTo>
                  <a:lnTo>
                    <a:pt x="92" y="42"/>
                  </a:lnTo>
                  <a:lnTo>
                    <a:pt x="92" y="40"/>
                  </a:lnTo>
                  <a:lnTo>
                    <a:pt x="92" y="40"/>
                  </a:lnTo>
                  <a:lnTo>
                    <a:pt x="90" y="40"/>
                  </a:lnTo>
                  <a:lnTo>
                    <a:pt x="88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2" y="40"/>
                  </a:lnTo>
                  <a:lnTo>
                    <a:pt x="80" y="40"/>
                  </a:lnTo>
                  <a:lnTo>
                    <a:pt x="78" y="38"/>
                  </a:lnTo>
                  <a:lnTo>
                    <a:pt x="74" y="38"/>
                  </a:lnTo>
                  <a:lnTo>
                    <a:pt x="72" y="38"/>
                  </a:lnTo>
                  <a:lnTo>
                    <a:pt x="70" y="38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4" y="36"/>
                  </a:lnTo>
                  <a:lnTo>
                    <a:pt x="60" y="36"/>
                  </a:lnTo>
                  <a:lnTo>
                    <a:pt x="58" y="36"/>
                  </a:lnTo>
                  <a:lnTo>
                    <a:pt x="56" y="36"/>
                  </a:lnTo>
                  <a:lnTo>
                    <a:pt x="54" y="36"/>
                  </a:lnTo>
                  <a:lnTo>
                    <a:pt x="52" y="34"/>
                  </a:lnTo>
                  <a:lnTo>
                    <a:pt x="50" y="34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2"/>
                  </a:lnTo>
                  <a:lnTo>
                    <a:pt x="40" y="32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4" y="32"/>
                  </a:lnTo>
                  <a:lnTo>
                    <a:pt x="28" y="30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18" y="28"/>
                  </a:lnTo>
                  <a:lnTo>
                    <a:pt x="16" y="28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10" y="28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8" y="8"/>
                  </a:lnTo>
                  <a:lnTo>
                    <a:pt x="50" y="8"/>
                  </a:lnTo>
                  <a:lnTo>
                    <a:pt x="52" y="8"/>
                  </a:lnTo>
                  <a:lnTo>
                    <a:pt x="54" y="10"/>
                  </a:lnTo>
                  <a:lnTo>
                    <a:pt x="56" y="10"/>
                  </a:lnTo>
                  <a:lnTo>
                    <a:pt x="58" y="10"/>
                  </a:lnTo>
                  <a:lnTo>
                    <a:pt x="60" y="10"/>
                  </a:lnTo>
                  <a:lnTo>
                    <a:pt x="62" y="10"/>
                  </a:lnTo>
                  <a:lnTo>
                    <a:pt x="64" y="10"/>
                  </a:lnTo>
                  <a:lnTo>
                    <a:pt x="66" y="10"/>
                  </a:lnTo>
                  <a:lnTo>
                    <a:pt x="66" y="12"/>
                  </a:lnTo>
                  <a:lnTo>
                    <a:pt x="68" y="12"/>
                  </a:lnTo>
                  <a:lnTo>
                    <a:pt x="70" y="12"/>
                  </a:lnTo>
                  <a:lnTo>
                    <a:pt x="72" y="12"/>
                  </a:lnTo>
                  <a:lnTo>
                    <a:pt x="74" y="12"/>
                  </a:lnTo>
                  <a:lnTo>
                    <a:pt x="76" y="12"/>
                  </a:lnTo>
                  <a:lnTo>
                    <a:pt x="78" y="12"/>
                  </a:lnTo>
                  <a:lnTo>
                    <a:pt x="80" y="12"/>
                  </a:lnTo>
                  <a:lnTo>
                    <a:pt x="80" y="14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88" y="14"/>
                  </a:lnTo>
                  <a:lnTo>
                    <a:pt x="90" y="14"/>
                  </a:lnTo>
                  <a:lnTo>
                    <a:pt x="92" y="14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4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6" y="16"/>
                  </a:lnTo>
                  <a:lnTo>
                    <a:pt x="108" y="16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2" y="16"/>
                  </a:lnTo>
                  <a:lnTo>
                    <a:pt x="114" y="16"/>
                  </a:lnTo>
                  <a:lnTo>
                    <a:pt x="116" y="16"/>
                  </a:lnTo>
                  <a:lnTo>
                    <a:pt x="118" y="16"/>
                  </a:lnTo>
                  <a:lnTo>
                    <a:pt x="120" y="16"/>
                  </a:lnTo>
                  <a:lnTo>
                    <a:pt x="122" y="16"/>
                  </a:lnTo>
                  <a:lnTo>
                    <a:pt x="124" y="18"/>
                  </a:lnTo>
                  <a:lnTo>
                    <a:pt x="126" y="18"/>
                  </a:lnTo>
                  <a:lnTo>
                    <a:pt x="128" y="18"/>
                  </a:lnTo>
                  <a:lnTo>
                    <a:pt x="130" y="18"/>
                  </a:lnTo>
                  <a:close/>
                  <a:moveTo>
                    <a:pt x="348" y="215"/>
                  </a:moveTo>
                  <a:lnTo>
                    <a:pt x="350" y="215"/>
                  </a:lnTo>
                  <a:lnTo>
                    <a:pt x="348" y="2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537">
              <a:extLst>
                <a:ext uri="{FF2B5EF4-FFF2-40B4-BE49-F238E27FC236}">
                  <a16:creationId xmlns:a16="http://schemas.microsoft.com/office/drawing/2014/main" id="{DF2BD57C-BA4F-9A19-F6FB-E219DB2AD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4313" y="2873375"/>
              <a:ext cx="412750" cy="496888"/>
            </a:xfrm>
            <a:custGeom>
              <a:avLst/>
              <a:gdLst>
                <a:gd name="T0" fmla="*/ 198 w 260"/>
                <a:gd name="T1" fmla="*/ 47 h 313"/>
                <a:gd name="T2" fmla="*/ 192 w 260"/>
                <a:gd name="T3" fmla="*/ 63 h 313"/>
                <a:gd name="T4" fmla="*/ 188 w 260"/>
                <a:gd name="T5" fmla="*/ 77 h 313"/>
                <a:gd name="T6" fmla="*/ 190 w 260"/>
                <a:gd name="T7" fmla="*/ 89 h 313"/>
                <a:gd name="T8" fmla="*/ 202 w 260"/>
                <a:gd name="T9" fmla="*/ 93 h 313"/>
                <a:gd name="T10" fmla="*/ 216 w 260"/>
                <a:gd name="T11" fmla="*/ 97 h 313"/>
                <a:gd name="T12" fmla="*/ 228 w 260"/>
                <a:gd name="T13" fmla="*/ 99 h 313"/>
                <a:gd name="T14" fmla="*/ 240 w 260"/>
                <a:gd name="T15" fmla="*/ 103 h 313"/>
                <a:gd name="T16" fmla="*/ 254 w 260"/>
                <a:gd name="T17" fmla="*/ 107 h 313"/>
                <a:gd name="T18" fmla="*/ 258 w 260"/>
                <a:gd name="T19" fmla="*/ 117 h 313"/>
                <a:gd name="T20" fmla="*/ 254 w 260"/>
                <a:gd name="T21" fmla="*/ 133 h 313"/>
                <a:gd name="T22" fmla="*/ 252 w 260"/>
                <a:gd name="T23" fmla="*/ 147 h 313"/>
                <a:gd name="T24" fmla="*/ 248 w 260"/>
                <a:gd name="T25" fmla="*/ 161 h 313"/>
                <a:gd name="T26" fmla="*/ 244 w 260"/>
                <a:gd name="T27" fmla="*/ 175 h 313"/>
                <a:gd name="T28" fmla="*/ 238 w 260"/>
                <a:gd name="T29" fmla="*/ 191 h 313"/>
                <a:gd name="T30" fmla="*/ 234 w 260"/>
                <a:gd name="T31" fmla="*/ 203 h 313"/>
                <a:gd name="T32" fmla="*/ 232 w 260"/>
                <a:gd name="T33" fmla="*/ 217 h 313"/>
                <a:gd name="T34" fmla="*/ 228 w 260"/>
                <a:gd name="T35" fmla="*/ 229 h 313"/>
                <a:gd name="T36" fmla="*/ 222 w 260"/>
                <a:gd name="T37" fmla="*/ 243 h 313"/>
                <a:gd name="T38" fmla="*/ 220 w 260"/>
                <a:gd name="T39" fmla="*/ 259 h 313"/>
                <a:gd name="T40" fmla="*/ 216 w 260"/>
                <a:gd name="T41" fmla="*/ 275 h 313"/>
                <a:gd name="T42" fmla="*/ 212 w 260"/>
                <a:gd name="T43" fmla="*/ 287 h 313"/>
                <a:gd name="T44" fmla="*/ 208 w 260"/>
                <a:gd name="T45" fmla="*/ 299 h 313"/>
                <a:gd name="T46" fmla="*/ 206 w 260"/>
                <a:gd name="T47" fmla="*/ 313 h 313"/>
                <a:gd name="T48" fmla="*/ 184 w 260"/>
                <a:gd name="T49" fmla="*/ 307 h 313"/>
                <a:gd name="T50" fmla="*/ 170 w 260"/>
                <a:gd name="T51" fmla="*/ 303 h 313"/>
                <a:gd name="T52" fmla="*/ 154 w 260"/>
                <a:gd name="T53" fmla="*/ 299 h 313"/>
                <a:gd name="T54" fmla="*/ 138 w 260"/>
                <a:gd name="T55" fmla="*/ 293 h 313"/>
                <a:gd name="T56" fmla="*/ 124 w 260"/>
                <a:gd name="T57" fmla="*/ 291 h 313"/>
                <a:gd name="T58" fmla="*/ 110 w 260"/>
                <a:gd name="T59" fmla="*/ 287 h 313"/>
                <a:gd name="T60" fmla="*/ 96 w 260"/>
                <a:gd name="T61" fmla="*/ 281 h 313"/>
                <a:gd name="T62" fmla="*/ 70 w 260"/>
                <a:gd name="T63" fmla="*/ 273 h 313"/>
                <a:gd name="T64" fmla="*/ 48 w 260"/>
                <a:gd name="T65" fmla="*/ 265 h 313"/>
                <a:gd name="T66" fmla="*/ 0 w 260"/>
                <a:gd name="T67" fmla="*/ 247 h 313"/>
                <a:gd name="T68" fmla="*/ 4 w 260"/>
                <a:gd name="T69" fmla="*/ 235 h 313"/>
                <a:gd name="T70" fmla="*/ 10 w 260"/>
                <a:gd name="T71" fmla="*/ 221 h 313"/>
                <a:gd name="T72" fmla="*/ 14 w 260"/>
                <a:gd name="T73" fmla="*/ 209 h 313"/>
                <a:gd name="T74" fmla="*/ 18 w 260"/>
                <a:gd name="T75" fmla="*/ 197 h 313"/>
                <a:gd name="T76" fmla="*/ 22 w 260"/>
                <a:gd name="T77" fmla="*/ 183 h 313"/>
                <a:gd name="T78" fmla="*/ 26 w 260"/>
                <a:gd name="T79" fmla="*/ 171 h 313"/>
                <a:gd name="T80" fmla="*/ 32 w 260"/>
                <a:gd name="T81" fmla="*/ 159 h 313"/>
                <a:gd name="T82" fmla="*/ 38 w 260"/>
                <a:gd name="T83" fmla="*/ 147 h 313"/>
                <a:gd name="T84" fmla="*/ 42 w 260"/>
                <a:gd name="T85" fmla="*/ 131 h 313"/>
                <a:gd name="T86" fmla="*/ 48 w 260"/>
                <a:gd name="T87" fmla="*/ 117 h 313"/>
                <a:gd name="T88" fmla="*/ 54 w 260"/>
                <a:gd name="T89" fmla="*/ 103 h 313"/>
                <a:gd name="T90" fmla="*/ 58 w 260"/>
                <a:gd name="T91" fmla="*/ 91 h 313"/>
                <a:gd name="T92" fmla="*/ 62 w 260"/>
                <a:gd name="T93" fmla="*/ 77 h 313"/>
                <a:gd name="T94" fmla="*/ 66 w 260"/>
                <a:gd name="T95" fmla="*/ 61 h 313"/>
                <a:gd name="T96" fmla="*/ 72 w 260"/>
                <a:gd name="T97" fmla="*/ 49 h 313"/>
                <a:gd name="T98" fmla="*/ 76 w 260"/>
                <a:gd name="T99" fmla="*/ 35 h 313"/>
                <a:gd name="T100" fmla="*/ 82 w 260"/>
                <a:gd name="T101" fmla="*/ 23 h 313"/>
                <a:gd name="T102" fmla="*/ 88 w 260"/>
                <a:gd name="T103" fmla="*/ 5 h 313"/>
                <a:gd name="T104" fmla="*/ 98 w 260"/>
                <a:gd name="T105" fmla="*/ 5 h 313"/>
                <a:gd name="T106" fmla="*/ 110 w 260"/>
                <a:gd name="T107" fmla="*/ 7 h 313"/>
                <a:gd name="T108" fmla="*/ 122 w 260"/>
                <a:gd name="T109" fmla="*/ 11 h 313"/>
                <a:gd name="T110" fmla="*/ 134 w 260"/>
                <a:gd name="T111" fmla="*/ 15 h 313"/>
                <a:gd name="T112" fmla="*/ 146 w 260"/>
                <a:gd name="T113" fmla="*/ 19 h 313"/>
                <a:gd name="T114" fmla="*/ 160 w 260"/>
                <a:gd name="T115" fmla="*/ 25 h 313"/>
                <a:gd name="T116" fmla="*/ 174 w 260"/>
                <a:gd name="T117" fmla="*/ 29 h 313"/>
                <a:gd name="T118" fmla="*/ 188 w 260"/>
                <a:gd name="T119" fmla="*/ 3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0" h="313">
                  <a:moveTo>
                    <a:pt x="202" y="37"/>
                  </a:moveTo>
                  <a:lnTo>
                    <a:pt x="202" y="39"/>
                  </a:lnTo>
                  <a:lnTo>
                    <a:pt x="200" y="39"/>
                  </a:lnTo>
                  <a:lnTo>
                    <a:pt x="200" y="41"/>
                  </a:lnTo>
                  <a:lnTo>
                    <a:pt x="200" y="43"/>
                  </a:lnTo>
                  <a:lnTo>
                    <a:pt x="200" y="45"/>
                  </a:lnTo>
                  <a:lnTo>
                    <a:pt x="198" y="45"/>
                  </a:lnTo>
                  <a:lnTo>
                    <a:pt x="198" y="47"/>
                  </a:lnTo>
                  <a:lnTo>
                    <a:pt x="198" y="49"/>
                  </a:lnTo>
                  <a:lnTo>
                    <a:pt x="198" y="51"/>
                  </a:lnTo>
                  <a:lnTo>
                    <a:pt x="196" y="53"/>
                  </a:lnTo>
                  <a:lnTo>
                    <a:pt x="196" y="53"/>
                  </a:lnTo>
                  <a:lnTo>
                    <a:pt x="196" y="55"/>
                  </a:lnTo>
                  <a:lnTo>
                    <a:pt x="194" y="57"/>
                  </a:lnTo>
                  <a:lnTo>
                    <a:pt x="194" y="61"/>
                  </a:lnTo>
                  <a:lnTo>
                    <a:pt x="192" y="63"/>
                  </a:lnTo>
                  <a:lnTo>
                    <a:pt x="192" y="65"/>
                  </a:lnTo>
                  <a:lnTo>
                    <a:pt x="192" y="67"/>
                  </a:lnTo>
                  <a:lnTo>
                    <a:pt x="192" y="69"/>
                  </a:lnTo>
                  <a:lnTo>
                    <a:pt x="190" y="69"/>
                  </a:lnTo>
                  <a:lnTo>
                    <a:pt x="190" y="71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88" y="77"/>
                  </a:lnTo>
                  <a:lnTo>
                    <a:pt x="188" y="81"/>
                  </a:lnTo>
                  <a:lnTo>
                    <a:pt x="186" y="81"/>
                  </a:lnTo>
                  <a:lnTo>
                    <a:pt x="186" y="87"/>
                  </a:lnTo>
                  <a:lnTo>
                    <a:pt x="184" y="87"/>
                  </a:lnTo>
                  <a:lnTo>
                    <a:pt x="186" y="87"/>
                  </a:lnTo>
                  <a:lnTo>
                    <a:pt x="186" y="89"/>
                  </a:lnTo>
                  <a:lnTo>
                    <a:pt x="188" y="89"/>
                  </a:lnTo>
                  <a:lnTo>
                    <a:pt x="190" y="89"/>
                  </a:lnTo>
                  <a:lnTo>
                    <a:pt x="192" y="89"/>
                  </a:lnTo>
                  <a:lnTo>
                    <a:pt x="192" y="91"/>
                  </a:lnTo>
                  <a:lnTo>
                    <a:pt x="194" y="91"/>
                  </a:lnTo>
                  <a:lnTo>
                    <a:pt x="196" y="91"/>
                  </a:lnTo>
                  <a:lnTo>
                    <a:pt x="198" y="91"/>
                  </a:lnTo>
                  <a:lnTo>
                    <a:pt x="198" y="93"/>
                  </a:lnTo>
                  <a:lnTo>
                    <a:pt x="200" y="93"/>
                  </a:lnTo>
                  <a:lnTo>
                    <a:pt x="202" y="93"/>
                  </a:lnTo>
                  <a:lnTo>
                    <a:pt x="204" y="95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8" y="95"/>
                  </a:lnTo>
                  <a:lnTo>
                    <a:pt x="210" y="97"/>
                  </a:lnTo>
                  <a:lnTo>
                    <a:pt x="212" y="97"/>
                  </a:lnTo>
                  <a:lnTo>
                    <a:pt x="214" y="97"/>
                  </a:lnTo>
                  <a:lnTo>
                    <a:pt x="216" y="97"/>
                  </a:lnTo>
                  <a:lnTo>
                    <a:pt x="216" y="99"/>
                  </a:lnTo>
                  <a:lnTo>
                    <a:pt x="218" y="99"/>
                  </a:lnTo>
                  <a:lnTo>
                    <a:pt x="220" y="99"/>
                  </a:lnTo>
                  <a:lnTo>
                    <a:pt x="222" y="99"/>
                  </a:lnTo>
                  <a:lnTo>
                    <a:pt x="224" y="99"/>
                  </a:lnTo>
                  <a:lnTo>
                    <a:pt x="224" y="99"/>
                  </a:lnTo>
                  <a:lnTo>
                    <a:pt x="226" y="99"/>
                  </a:lnTo>
                  <a:lnTo>
                    <a:pt x="228" y="99"/>
                  </a:lnTo>
                  <a:lnTo>
                    <a:pt x="230" y="99"/>
                  </a:lnTo>
                  <a:lnTo>
                    <a:pt x="230" y="101"/>
                  </a:lnTo>
                  <a:lnTo>
                    <a:pt x="232" y="101"/>
                  </a:lnTo>
                  <a:lnTo>
                    <a:pt x="234" y="101"/>
                  </a:lnTo>
                  <a:lnTo>
                    <a:pt x="236" y="101"/>
                  </a:lnTo>
                  <a:lnTo>
                    <a:pt x="238" y="101"/>
                  </a:lnTo>
                  <a:lnTo>
                    <a:pt x="238" y="103"/>
                  </a:lnTo>
                  <a:lnTo>
                    <a:pt x="240" y="103"/>
                  </a:lnTo>
                  <a:lnTo>
                    <a:pt x="242" y="103"/>
                  </a:lnTo>
                  <a:lnTo>
                    <a:pt x="244" y="103"/>
                  </a:lnTo>
                  <a:lnTo>
                    <a:pt x="246" y="105"/>
                  </a:lnTo>
                  <a:lnTo>
                    <a:pt x="248" y="105"/>
                  </a:lnTo>
                  <a:lnTo>
                    <a:pt x="250" y="105"/>
                  </a:lnTo>
                  <a:lnTo>
                    <a:pt x="252" y="105"/>
                  </a:lnTo>
                  <a:lnTo>
                    <a:pt x="252" y="107"/>
                  </a:lnTo>
                  <a:lnTo>
                    <a:pt x="254" y="107"/>
                  </a:lnTo>
                  <a:lnTo>
                    <a:pt x="254" y="107"/>
                  </a:lnTo>
                  <a:lnTo>
                    <a:pt x="256" y="107"/>
                  </a:lnTo>
                  <a:lnTo>
                    <a:pt x="258" y="109"/>
                  </a:lnTo>
                  <a:lnTo>
                    <a:pt x="260" y="109"/>
                  </a:lnTo>
                  <a:lnTo>
                    <a:pt x="260" y="111"/>
                  </a:lnTo>
                  <a:lnTo>
                    <a:pt x="258" y="113"/>
                  </a:lnTo>
                  <a:lnTo>
                    <a:pt x="258" y="115"/>
                  </a:lnTo>
                  <a:lnTo>
                    <a:pt x="258" y="117"/>
                  </a:lnTo>
                  <a:lnTo>
                    <a:pt x="258" y="119"/>
                  </a:lnTo>
                  <a:lnTo>
                    <a:pt x="256" y="121"/>
                  </a:lnTo>
                  <a:lnTo>
                    <a:pt x="256" y="123"/>
                  </a:lnTo>
                  <a:lnTo>
                    <a:pt x="256" y="125"/>
                  </a:lnTo>
                  <a:lnTo>
                    <a:pt x="256" y="127"/>
                  </a:lnTo>
                  <a:lnTo>
                    <a:pt x="254" y="129"/>
                  </a:lnTo>
                  <a:lnTo>
                    <a:pt x="254" y="131"/>
                  </a:lnTo>
                  <a:lnTo>
                    <a:pt x="254" y="133"/>
                  </a:lnTo>
                  <a:lnTo>
                    <a:pt x="254" y="135"/>
                  </a:lnTo>
                  <a:lnTo>
                    <a:pt x="254" y="135"/>
                  </a:lnTo>
                  <a:lnTo>
                    <a:pt x="254" y="137"/>
                  </a:lnTo>
                  <a:lnTo>
                    <a:pt x="254" y="139"/>
                  </a:lnTo>
                  <a:lnTo>
                    <a:pt x="254" y="141"/>
                  </a:lnTo>
                  <a:lnTo>
                    <a:pt x="252" y="141"/>
                  </a:lnTo>
                  <a:lnTo>
                    <a:pt x="252" y="143"/>
                  </a:lnTo>
                  <a:lnTo>
                    <a:pt x="252" y="147"/>
                  </a:lnTo>
                  <a:lnTo>
                    <a:pt x="250" y="147"/>
                  </a:lnTo>
                  <a:lnTo>
                    <a:pt x="250" y="149"/>
                  </a:lnTo>
                  <a:lnTo>
                    <a:pt x="250" y="151"/>
                  </a:lnTo>
                  <a:lnTo>
                    <a:pt x="250" y="153"/>
                  </a:lnTo>
                  <a:lnTo>
                    <a:pt x="248" y="155"/>
                  </a:lnTo>
                  <a:lnTo>
                    <a:pt x="248" y="157"/>
                  </a:lnTo>
                  <a:lnTo>
                    <a:pt x="248" y="159"/>
                  </a:lnTo>
                  <a:lnTo>
                    <a:pt x="248" y="161"/>
                  </a:lnTo>
                  <a:lnTo>
                    <a:pt x="246" y="161"/>
                  </a:lnTo>
                  <a:lnTo>
                    <a:pt x="246" y="163"/>
                  </a:lnTo>
                  <a:lnTo>
                    <a:pt x="246" y="165"/>
                  </a:lnTo>
                  <a:lnTo>
                    <a:pt x="246" y="167"/>
                  </a:lnTo>
                  <a:lnTo>
                    <a:pt x="244" y="169"/>
                  </a:lnTo>
                  <a:lnTo>
                    <a:pt x="244" y="171"/>
                  </a:lnTo>
                  <a:lnTo>
                    <a:pt x="244" y="173"/>
                  </a:lnTo>
                  <a:lnTo>
                    <a:pt x="244" y="175"/>
                  </a:lnTo>
                  <a:lnTo>
                    <a:pt x="242" y="177"/>
                  </a:lnTo>
                  <a:lnTo>
                    <a:pt x="242" y="179"/>
                  </a:lnTo>
                  <a:lnTo>
                    <a:pt x="242" y="181"/>
                  </a:lnTo>
                  <a:lnTo>
                    <a:pt x="242" y="183"/>
                  </a:lnTo>
                  <a:lnTo>
                    <a:pt x="240" y="183"/>
                  </a:lnTo>
                  <a:lnTo>
                    <a:pt x="240" y="187"/>
                  </a:lnTo>
                  <a:lnTo>
                    <a:pt x="240" y="189"/>
                  </a:lnTo>
                  <a:lnTo>
                    <a:pt x="238" y="191"/>
                  </a:lnTo>
                  <a:lnTo>
                    <a:pt x="238" y="193"/>
                  </a:lnTo>
                  <a:lnTo>
                    <a:pt x="238" y="195"/>
                  </a:lnTo>
                  <a:lnTo>
                    <a:pt x="238" y="195"/>
                  </a:lnTo>
                  <a:lnTo>
                    <a:pt x="236" y="197"/>
                  </a:lnTo>
                  <a:lnTo>
                    <a:pt x="236" y="199"/>
                  </a:lnTo>
                  <a:lnTo>
                    <a:pt x="236" y="201"/>
                  </a:lnTo>
                  <a:lnTo>
                    <a:pt x="236" y="203"/>
                  </a:lnTo>
                  <a:lnTo>
                    <a:pt x="234" y="203"/>
                  </a:lnTo>
                  <a:lnTo>
                    <a:pt x="234" y="205"/>
                  </a:lnTo>
                  <a:lnTo>
                    <a:pt x="234" y="207"/>
                  </a:lnTo>
                  <a:lnTo>
                    <a:pt x="234" y="209"/>
                  </a:lnTo>
                  <a:lnTo>
                    <a:pt x="232" y="209"/>
                  </a:lnTo>
                  <a:lnTo>
                    <a:pt x="232" y="211"/>
                  </a:lnTo>
                  <a:lnTo>
                    <a:pt x="232" y="213"/>
                  </a:lnTo>
                  <a:lnTo>
                    <a:pt x="232" y="215"/>
                  </a:lnTo>
                  <a:lnTo>
                    <a:pt x="232" y="217"/>
                  </a:lnTo>
                  <a:lnTo>
                    <a:pt x="230" y="217"/>
                  </a:lnTo>
                  <a:lnTo>
                    <a:pt x="230" y="219"/>
                  </a:lnTo>
                  <a:lnTo>
                    <a:pt x="230" y="221"/>
                  </a:lnTo>
                  <a:lnTo>
                    <a:pt x="230" y="223"/>
                  </a:lnTo>
                  <a:lnTo>
                    <a:pt x="228" y="223"/>
                  </a:lnTo>
                  <a:lnTo>
                    <a:pt x="228" y="225"/>
                  </a:lnTo>
                  <a:lnTo>
                    <a:pt x="228" y="227"/>
                  </a:lnTo>
                  <a:lnTo>
                    <a:pt x="228" y="229"/>
                  </a:lnTo>
                  <a:lnTo>
                    <a:pt x="226" y="231"/>
                  </a:lnTo>
                  <a:lnTo>
                    <a:pt x="226" y="233"/>
                  </a:lnTo>
                  <a:lnTo>
                    <a:pt x="226" y="235"/>
                  </a:lnTo>
                  <a:lnTo>
                    <a:pt x="226" y="237"/>
                  </a:lnTo>
                  <a:lnTo>
                    <a:pt x="224" y="237"/>
                  </a:lnTo>
                  <a:lnTo>
                    <a:pt x="224" y="239"/>
                  </a:lnTo>
                  <a:lnTo>
                    <a:pt x="224" y="243"/>
                  </a:lnTo>
                  <a:lnTo>
                    <a:pt x="222" y="243"/>
                  </a:lnTo>
                  <a:lnTo>
                    <a:pt x="222" y="245"/>
                  </a:lnTo>
                  <a:lnTo>
                    <a:pt x="222" y="247"/>
                  </a:lnTo>
                  <a:lnTo>
                    <a:pt x="222" y="249"/>
                  </a:lnTo>
                  <a:lnTo>
                    <a:pt x="222" y="251"/>
                  </a:lnTo>
                  <a:lnTo>
                    <a:pt x="220" y="253"/>
                  </a:lnTo>
                  <a:lnTo>
                    <a:pt x="220" y="255"/>
                  </a:lnTo>
                  <a:lnTo>
                    <a:pt x="220" y="257"/>
                  </a:lnTo>
                  <a:lnTo>
                    <a:pt x="220" y="259"/>
                  </a:lnTo>
                  <a:lnTo>
                    <a:pt x="218" y="261"/>
                  </a:lnTo>
                  <a:lnTo>
                    <a:pt x="218" y="263"/>
                  </a:lnTo>
                  <a:lnTo>
                    <a:pt x="218" y="265"/>
                  </a:lnTo>
                  <a:lnTo>
                    <a:pt x="218" y="267"/>
                  </a:lnTo>
                  <a:lnTo>
                    <a:pt x="216" y="269"/>
                  </a:lnTo>
                  <a:lnTo>
                    <a:pt x="216" y="271"/>
                  </a:lnTo>
                  <a:lnTo>
                    <a:pt x="216" y="273"/>
                  </a:lnTo>
                  <a:lnTo>
                    <a:pt x="216" y="275"/>
                  </a:lnTo>
                  <a:lnTo>
                    <a:pt x="214" y="275"/>
                  </a:lnTo>
                  <a:lnTo>
                    <a:pt x="214" y="277"/>
                  </a:lnTo>
                  <a:lnTo>
                    <a:pt x="214" y="279"/>
                  </a:lnTo>
                  <a:lnTo>
                    <a:pt x="214" y="281"/>
                  </a:lnTo>
                  <a:lnTo>
                    <a:pt x="212" y="281"/>
                  </a:lnTo>
                  <a:lnTo>
                    <a:pt x="212" y="283"/>
                  </a:lnTo>
                  <a:lnTo>
                    <a:pt x="212" y="285"/>
                  </a:lnTo>
                  <a:lnTo>
                    <a:pt x="212" y="287"/>
                  </a:lnTo>
                  <a:lnTo>
                    <a:pt x="210" y="289"/>
                  </a:lnTo>
                  <a:lnTo>
                    <a:pt x="210" y="291"/>
                  </a:lnTo>
                  <a:lnTo>
                    <a:pt x="210" y="291"/>
                  </a:lnTo>
                  <a:lnTo>
                    <a:pt x="210" y="293"/>
                  </a:lnTo>
                  <a:lnTo>
                    <a:pt x="208" y="293"/>
                  </a:lnTo>
                  <a:lnTo>
                    <a:pt x="208" y="295"/>
                  </a:lnTo>
                  <a:lnTo>
                    <a:pt x="208" y="297"/>
                  </a:lnTo>
                  <a:lnTo>
                    <a:pt x="208" y="299"/>
                  </a:lnTo>
                  <a:lnTo>
                    <a:pt x="208" y="301"/>
                  </a:lnTo>
                  <a:lnTo>
                    <a:pt x="206" y="301"/>
                  </a:lnTo>
                  <a:lnTo>
                    <a:pt x="206" y="303"/>
                  </a:lnTo>
                  <a:lnTo>
                    <a:pt x="206" y="305"/>
                  </a:lnTo>
                  <a:lnTo>
                    <a:pt x="206" y="307"/>
                  </a:lnTo>
                  <a:lnTo>
                    <a:pt x="206" y="309"/>
                  </a:lnTo>
                  <a:lnTo>
                    <a:pt x="206" y="311"/>
                  </a:lnTo>
                  <a:lnTo>
                    <a:pt x="206" y="313"/>
                  </a:lnTo>
                  <a:lnTo>
                    <a:pt x="202" y="313"/>
                  </a:lnTo>
                  <a:lnTo>
                    <a:pt x="200" y="313"/>
                  </a:lnTo>
                  <a:lnTo>
                    <a:pt x="200" y="311"/>
                  </a:lnTo>
                  <a:lnTo>
                    <a:pt x="198" y="311"/>
                  </a:lnTo>
                  <a:lnTo>
                    <a:pt x="196" y="311"/>
                  </a:lnTo>
                  <a:lnTo>
                    <a:pt x="192" y="309"/>
                  </a:lnTo>
                  <a:lnTo>
                    <a:pt x="186" y="309"/>
                  </a:lnTo>
                  <a:lnTo>
                    <a:pt x="184" y="307"/>
                  </a:lnTo>
                  <a:lnTo>
                    <a:pt x="182" y="307"/>
                  </a:lnTo>
                  <a:lnTo>
                    <a:pt x="180" y="307"/>
                  </a:lnTo>
                  <a:lnTo>
                    <a:pt x="178" y="307"/>
                  </a:lnTo>
                  <a:lnTo>
                    <a:pt x="178" y="305"/>
                  </a:lnTo>
                  <a:lnTo>
                    <a:pt x="176" y="305"/>
                  </a:lnTo>
                  <a:lnTo>
                    <a:pt x="174" y="305"/>
                  </a:lnTo>
                  <a:lnTo>
                    <a:pt x="172" y="305"/>
                  </a:lnTo>
                  <a:lnTo>
                    <a:pt x="170" y="303"/>
                  </a:lnTo>
                  <a:lnTo>
                    <a:pt x="168" y="303"/>
                  </a:lnTo>
                  <a:lnTo>
                    <a:pt x="166" y="303"/>
                  </a:lnTo>
                  <a:lnTo>
                    <a:pt x="164" y="303"/>
                  </a:lnTo>
                  <a:lnTo>
                    <a:pt x="164" y="301"/>
                  </a:lnTo>
                  <a:lnTo>
                    <a:pt x="162" y="301"/>
                  </a:lnTo>
                  <a:lnTo>
                    <a:pt x="158" y="301"/>
                  </a:lnTo>
                  <a:lnTo>
                    <a:pt x="158" y="299"/>
                  </a:lnTo>
                  <a:lnTo>
                    <a:pt x="154" y="299"/>
                  </a:lnTo>
                  <a:lnTo>
                    <a:pt x="152" y="299"/>
                  </a:lnTo>
                  <a:lnTo>
                    <a:pt x="150" y="297"/>
                  </a:lnTo>
                  <a:lnTo>
                    <a:pt x="148" y="297"/>
                  </a:lnTo>
                  <a:lnTo>
                    <a:pt x="146" y="295"/>
                  </a:lnTo>
                  <a:lnTo>
                    <a:pt x="144" y="295"/>
                  </a:lnTo>
                  <a:lnTo>
                    <a:pt x="142" y="295"/>
                  </a:lnTo>
                  <a:lnTo>
                    <a:pt x="140" y="293"/>
                  </a:lnTo>
                  <a:lnTo>
                    <a:pt x="138" y="293"/>
                  </a:lnTo>
                  <a:lnTo>
                    <a:pt x="136" y="293"/>
                  </a:lnTo>
                  <a:lnTo>
                    <a:pt x="134" y="293"/>
                  </a:lnTo>
                  <a:lnTo>
                    <a:pt x="134" y="291"/>
                  </a:lnTo>
                  <a:lnTo>
                    <a:pt x="132" y="291"/>
                  </a:lnTo>
                  <a:lnTo>
                    <a:pt x="128" y="291"/>
                  </a:lnTo>
                  <a:lnTo>
                    <a:pt x="128" y="291"/>
                  </a:lnTo>
                  <a:lnTo>
                    <a:pt x="126" y="291"/>
                  </a:lnTo>
                  <a:lnTo>
                    <a:pt x="124" y="291"/>
                  </a:lnTo>
                  <a:lnTo>
                    <a:pt x="122" y="291"/>
                  </a:lnTo>
                  <a:lnTo>
                    <a:pt x="120" y="289"/>
                  </a:lnTo>
                  <a:lnTo>
                    <a:pt x="118" y="289"/>
                  </a:lnTo>
                  <a:lnTo>
                    <a:pt x="116" y="289"/>
                  </a:lnTo>
                  <a:lnTo>
                    <a:pt x="114" y="289"/>
                  </a:lnTo>
                  <a:lnTo>
                    <a:pt x="114" y="287"/>
                  </a:lnTo>
                  <a:lnTo>
                    <a:pt x="112" y="287"/>
                  </a:lnTo>
                  <a:lnTo>
                    <a:pt x="110" y="287"/>
                  </a:lnTo>
                  <a:lnTo>
                    <a:pt x="110" y="287"/>
                  </a:lnTo>
                  <a:lnTo>
                    <a:pt x="110" y="285"/>
                  </a:lnTo>
                  <a:lnTo>
                    <a:pt x="108" y="285"/>
                  </a:lnTo>
                  <a:lnTo>
                    <a:pt x="104" y="285"/>
                  </a:lnTo>
                  <a:lnTo>
                    <a:pt x="102" y="283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6" y="281"/>
                  </a:lnTo>
                  <a:lnTo>
                    <a:pt x="94" y="281"/>
                  </a:lnTo>
                  <a:lnTo>
                    <a:pt x="88" y="279"/>
                  </a:lnTo>
                  <a:lnTo>
                    <a:pt x="86" y="279"/>
                  </a:lnTo>
                  <a:lnTo>
                    <a:pt x="82" y="277"/>
                  </a:lnTo>
                  <a:lnTo>
                    <a:pt x="78" y="275"/>
                  </a:lnTo>
                  <a:lnTo>
                    <a:pt x="76" y="275"/>
                  </a:lnTo>
                  <a:lnTo>
                    <a:pt x="72" y="273"/>
                  </a:lnTo>
                  <a:lnTo>
                    <a:pt x="70" y="273"/>
                  </a:lnTo>
                  <a:lnTo>
                    <a:pt x="68" y="273"/>
                  </a:lnTo>
                  <a:lnTo>
                    <a:pt x="66" y="271"/>
                  </a:lnTo>
                  <a:lnTo>
                    <a:pt x="62" y="271"/>
                  </a:lnTo>
                  <a:lnTo>
                    <a:pt x="62" y="269"/>
                  </a:lnTo>
                  <a:lnTo>
                    <a:pt x="58" y="269"/>
                  </a:lnTo>
                  <a:lnTo>
                    <a:pt x="54" y="267"/>
                  </a:lnTo>
                  <a:lnTo>
                    <a:pt x="52" y="267"/>
                  </a:lnTo>
                  <a:lnTo>
                    <a:pt x="48" y="265"/>
                  </a:lnTo>
                  <a:lnTo>
                    <a:pt x="46" y="265"/>
                  </a:lnTo>
                  <a:lnTo>
                    <a:pt x="46" y="263"/>
                  </a:lnTo>
                  <a:lnTo>
                    <a:pt x="44" y="263"/>
                  </a:lnTo>
                  <a:lnTo>
                    <a:pt x="42" y="263"/>
                  </a:lnTo>
                  <a:lnTo>
                    <a:pt x="4" y="249"/>
                  </a:lnTo>
                  <a:lnTo>
                    <a:pt x="2" y="249"/>
                  </a:lnTo>
                  <a:lnTo>
                    <a:pt x="2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2" y="243"/>
                  </a:lnTo>
                  <a:lnTo>
                    <a:pt x="2" y="243"/>
                  </a:lnTo>
                  <a:lnTo>
                    <a:pt x="2" y="241"/>
                  </a:lnTo>
                  <a:lnTo>
                    <a:pt x="4" y="241"/>
                  </a:lnTo>
                  <a:lnTo>
                    <a:pt x="4" y="239"/>
                  </a:lnTo>
                  <a:lnTo>
                    <a:pt x="4" y="237"/>
                  </a:lnTo>
                  <a:lnTo>
                    <a:pt x="4" y="235"/>
                  </a:lnTo>
                  <a:lnTo>
                    <a:pt x="6" y="235"/>
                  </a:lnTo>
                  <a:lnTo>
                    <a:pt x="6" y="233"/>
                  </a:lnTo>
                  <a:lnTo>
                    <a:pt x="6" y="231"/>
                  </a:lnTo>
                  <a:lnTo>
                    <a:pt x="8" y="229"/>
                  </a:lnTo>
                  <a:lnTo>
                    <a:pt x="8" y="227"/>
                  </a:lnTo>
                  <a:lnTo>
                    <a:pt x="8" y="225"/>
                  </a:lnTo>
                  <a:lnTo>
                    <a:pt x="10" y="223"/>
                  </a:lnTo>
                  <a:lnTo>
                    <a:pt x="10" y="221"/>
                  </a:lnTo>
                  <a:lnTo>
                    <a:pt x="10" y="219"/>
                  </a:lnTo>
                  <a:lnTo>
                    <a:pt x="12" y="219"/>
                  </a:lnTo>
                  <a:lnTo>
                    <a:pt x="12" y="217"/>
                  </a:lnTo>
                  <a:lnTo>
                    <a:pt x="12" y="215"/>
                  </a:lnTo>
                  <a:lnTo>
                    <a:pt x="12" y="213"/>
                  </a:lnTo>
                  <a:lnTo>
                    <a:pt x="14" y="213"/>
                  </a:lnTo>
                  <a:lnTo>
                    <a:pt x="14" y="211"/>
                  </a:lnTo>
                  <a:lnTo>
                    <a:pt x="14" y="209"/>
                  </a:lnTo>
                  <a:lnTo>
                    <a:pt x="14" y="209"/>
                  </a:lnTo>
                  <a:lnTo>
                    <a:pt x="14" y="207"/>
                  </a:lnTo>
                  <a:lnTo>
                    <a:pt x="14" y="205"/>
                  </a:lnTo>
                  <a:lnTo>
                    <a:pt x="14" y="203"/>
                  </a:lnTo>
                  <a:lnTo>
                    <a:pt x="16" y="203"/>
                  </a:lnTo>
                  <a:lnTo>
                    <a:pt x="16" y="201"/>
                  </a:lnTo>
                  <a:lnTo>
                    <a:pt x="16" y="199"/>
                  </a:lnTo>
                  <a:lnTo>
                    <a:pt x="18" y="197"/>
                  </a:lnTo>
                  <a:lnTo>
                    <a:pt x="18" y="195"/>
                  </a:lnTo>
                  <a:lnTo>
                    <a:pt x="18" y="195"/>
                  </a:lnTo>
                  <a:lnTo>
                    <a:pt x="20" y="193"/>
                  </a:lnTo>
                  <a:lnTo>
                    <a:pt x="20" y="191"/>
                  </a:lnTo>
                  <a:lnTo>
                    <a:pt x="20" y="189"/>
                  </a:lnTo>
                  <a:lnTo>
                    <a:pt x="22" y="187"/>
                  </a:lnTo>
                  <a:lnTo>
                    <a:pt x="22" y="185"/>
                  </a:lnTo>
                  <a:lnTo>
                    <a:pt x="22" y="183"/>
                  </a:lnTo>
                  <a:lnTo>
                    <a:pt x="24" y="183"/>
                  </a:lnTo>
                  <a:lnTo>
                    <a:pt x="24" y="181"/>
                  </a:lnTo>
                  <a:lnTo>
                    <a:pt x="24" y="179"/>
                  </a:lnTo>
                  <a:lnTo>
                    <a:pt x="24" y="177"/>
                  </a:lnTo>
                  <a:lnTo>
                    <a:pt x="26" y="177"/>
                  </a:lnTo>
                  <a:lnTo>
                    <a:pt x="26" y="175"/>
                  </a:lnTo>
                  <a:lnTo>
                    <a:pt x="26" y="173"/>
                  </a:lnTo>
                  <a:lnTo>
                    <a:pt x="26" y="171"/>
                  </a:lnTo>
                  <a:lnTo>
                    <a:pt x="28" y="171"/>
                  </a:lnTo>
                  <a:lnTo>
                    <a:pt x="28" y="169"/>
                  </a:lnTo>
                  <a:lnTo>
                    <a:pt x="28" y="167"/>
                  </a:lnTo>
                  <a:lnTo>
                    <a:pt x="30" y="165"/>
                  </a:lnTo>
                  <a:lnTo>
                    <a:pt x="30" y="163"/>
                  </a:lnTo>
                  <a:lnTo>
                    <a:pt x="30" y="161"/>
                  </a:lnTo>
                  <a:lnTo>
                    <a:pt x="32" y="161"/>
                  </a:lnTo>
                  <a:lnTo>
                    <a:pt x="32" y="159"/>
                  </a:lnTo>
                  <a:lnTo>
                    <a:pt x="32" y="157"/>
                  </a:lnTo>
                  <a:lnTo>
                    <a:pt x="34" y="155"/>
                  </a:lnTo>
                  <a:lnTo>
                    <a:pt x="34" y="153"/>
                  </a:lnTo>
                  <a:lnTo>
                    <a:pt x="34" y="151"/>
                  </a:lnTo>
                  <a:lnTo>
                    <a:pt x="36" y="149"/>
                  </a:lnTo>
                  <a:lnTo>
                    <a:pt x="36" y="147"/>
                  </a:lnTo>
                  <a:lnTo>
                    <a:pt x="36" y="147"/>
                  </a:lnTo>
                  <a:lnTo>
                    <a:pt x="38" y="147"/>
                  </a:lnTo>
                  <a:lnTo>
                    <a:pt x="38" y="145"/>
                  </a:lnTo>
                  <a:lnTo>
                    <a:pt x="40" y="141"/>
                  </a:lnTo>
                  <a:lnTo>
                    <a:pt x="40" y="139"/>
                  </a:lnTo>
                  <a:lnTo>
                    <a:pt x="40" y="137"/>
                  </a:lnTo>
                  <a:lnTo>
                    <a:pt x="40" y="135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2" y="131"/>
                  </a:lnTo>
                  <a:lnTo>
                    <a:pt x="44" y="131"/>
                  </a:lnTo>
                  <a:lnTo>
                    <a:pt x="44" y="129"/>
                  </a:lnTo>
                  <a:lnTo>
                    <a:pt x="44" y="127"/>
                  </a:lnTo>
                  <a:lnTo>
                    <a:pt x="44" y="125"/>
                  </a:lnTo>
                  <a:lnTo>
                    <a:pt x="46" y="125"/>
                  </a:lnTo>
                  <a:lnTo>
                    <a:pt x="46" y="123"/>
                  </a:lnTo>
                  <a:lnTo>
                    <a:pt x="46" y="121"/>
                  </a:lnTo>
                  <a:lnTo>
                    <a:pt x="48" y="117"/>
                  </a:lnTo>
                  <a:lnTo>
                    <a:pt x="48" y="115"/>
                  </a:lnTo>
                  <a:lnTo>
                    <a:pt x="50" y="113"/>
                  </a:lnTo>
                  <a:lnTo>
                    <a:pt x="50" y="111"/>
                  </a:lnTo>
                  <a:lnTo>
                    <a:pt x="50" y="109"/>
                  </a:lnTo>
                  <a:lnTo>
                    <a:pt x="52" y="109"/>
                  </a:lnTo>
                  <a:lnTo>
                    <a:pt x="52" y="107"/>
                  </a:lnTo>
                  <a:lnTo>
                    <a:pt x="52" y="103"/>
                  </a:lnTo>
                  <a:lnTo>
                    <a:pt x="54" y="103"/>
                  </a:lnTo>
                  <a:lnTo>
                    <a:pt x="54" y="101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6" y="99"/>
                  </a:lnTo>
                  <a:lnTo>
                    <a:pt x="56" y="97"/>
                  </a:lnTo>
                  <a:lnTo>
                    <a:pt x="56" y="95"/>
                  </a:lnTo>
                  <a:lnTo>
                    <a:pt x="58" y="93"/>
                  </a:lnTo>
                  <a:lnTo>
                    <a:pt x="58" y="91"/>
                  </a:lnTo>
                  <a:lnTo>
                    <a:pt x="58" y="89"/>
                  </a:lnTo>
                  <a:lnTo>
                    <a:pt x="60" y="89"/>
                  </a:lnTo>
                  <a:lnTo>
                    <a:pt x="60" y="87"/>
                  </a:lnTo>
                  <a:lnTo>
                    <a:pt x="60" y="85"/>
                  </a:lnTo>
                  <a:lnTo>
                    <a:pt x="62" y="83"/>
                  </a:lnTo>
                  <a:lnTo>
                    <a:pt x="62" y="81"/>
                  </a:lnTo>
                  <a:lnTo>
                    <a:pt x="62" y="79"/>
                  </a:lnTo>
                  <a:lnTo>
                    <a:pt x="62" y="77"/>
                  </a:lnTo>
                  <a:lnTo>
                    <a:pt x="62" y="77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4" y="69"/>
                  </a:lnTo>
                  <a:lnTo>
                    <a:pt x="64" y="67"/>
                  </a:lnTo>
                  <a:lnTo>
                    <a:pt x="66" y="65"/>
                  </a:lnTo>
                  <a:lnTo>
                    <a:pt x="66" y="63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68" y="59"/>
                  </a:lnTo>
                  <a:lnTo>
                    <a:pt x="68" y="57"/>
                  </a:lnTo>
                  <a:lnTo>
                    <a:pt x="70" y="55"/>
                  </a:lnTo>
                  <a:lnTo>
                    <a:pt x="70" y="53"/>
                  </a:lnTo>
                  <a:lnTo>
                    <a:pt x="70" y="53"/>
                  </a:lnTo>
                  <a:lnTo>
                    <a:pt x="72" y="51"/>
                  </a:lnTo>
                  <a:lnTo>
                    <a:pt x="72" y="49"/>
                  </a:lnTo>
                  <a:lnTo>
                    <a:pt x="72" y="47"/>
                  </a:lnTo>
                  <a:lnTo>
                    <a:pt x="74" y="47"/>
                  </a:lnTo>
                  <a:lnTo>
                    <a:pt x="74" y="45"/>
                  </a:lnTo>
                  <a:lnTo>
                    <a:pt x="74" y="43"/>
                  </a:lnTo>
                  <a:lnTo>
                    <a:pt x="74" y="41"/>
                  </a:lnTo>
                  <a:lnTo>
                    <a:pt x="76" y="39"/>
                  </a:lnTo>
                  <a:lnTo>
                    <a:pt x="76" y="37"/>
                  </a:lnTo>
                  <a:lnTo>
                    <a:pt x="76" y="35"/>
                  </a:lnTo>
                  <a:lnTo>
                    <a:pt x="78" y="35"/>
                  </a:lnTo>
                  <a:lnTo>
                    <a:pt x="78" y="33"/>
                  </a:lnTo>
                  <a:lnTo>
                    <a:pt x="78" y="31"/>
                  </a:lnTo>
                  <a:lnTo>
                    <a:pt x="80" y="29"/>
                  </a:lnTo>
                  <a:lnTo>
                    <a:pt x="80" y="27"/>
                  </a:lnTo>
                  <a:lnTo>
                    <a:pt x="80" y="25"/>
                  </a:lnTo>
                  <a:lnTo>
                    <a:pt x="82" y="25"/>
                  </a:lnTo>
                  <a:lnTo>
                    <a:pt x="82" y="23"/>
                  </a:lnTo>
                  <a:lnTo>
                    <a:pt x="82" y="21"/>
                  </a:lnTo>
                  <a:lnTo>
                    <a:pt x="82" y="19"/>
                  </a:lnTo>
                  <a:lnTo>
                    <a:pt x="84" y="19"/>
                  </a:lnTo>
                  <a:lnTo>
                    <a:pt x="86" y="13"/>
                  </a:lnTo>
                  <a:lnTo>
                    <a:pt x="86" y="11"/>
                  </a:lnTo>
                  <a:lnTo>
                    <a:pt x="88" y="7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90" y="3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4" y="3"/>
                  </a:lnTo>
                  <a:lnTo>
                    <a:pt x="96" y="3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100" y="5"/>
                  </a:lnTo>
                  <a:lnTo>
                    <a:pt x="102" y="5"/>
                  </a:lnTo>
                  <a:lnTo>
                    <a:pt x="104" y="5"/>
                  </a:lnTo>
                  <a:lnTo>
                    <a:pt x="106" y="5"/>
                  </a:lnTo>
                  <a:lnTo>
                    <a:pt x="108" y="5"/>
                  </a:lnTo>
                  <a:lnTo>
                    <a:pt x="108" y="7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12" y="7"/>
                  </a:lnTo>
                  <a:lnTo>
                    <a:pt x="112" y="9"/>
                  </a:lnTo>
                  <a:lnTo>
                    <a:pt x="114" y="9"/>
                  </a:lnTo>
                  <a:lnTo>
                    <a:pt x="116" y="9"/>
                  </a:lnTo>
                  <a:lnTo>
                    <a:pt x="118" y="9"/>
                  </a:lnTo>
                  <a:lnTo>
                    <a:pt x="118" y="11"/>
                  </a:lnTo>
                  <a:lnTo>
                    <a:pt x="120" y="11"/>
                  </a:lnTo>
                  <a:lnTo>
                    <a:pt x="122" y="11"/>
                  </a:lnTo>
                  <a:lnTo>
                    <a:pt x="124" y="11"/>
                  </a:lnTo>
                  <a:lnTo>
                    <a:pt x="124" y="13"/>
                  </a:lnTo>
                  <a:lnTo>
                    <a:pt x="126" y="13"/>
                  </a:lnTo>
                  <a:lnTo>
                    <a:pt x="128" y="13"/>
                  </a:lnTo>
                  <a:lnTo>
                    <a:pt x="130" y="13"/>
                  </a:lnTo>
                  <a:lnTo>
                    <a:pt x="130" y="15"/>
                  </a:lnTo>
                  <a:lnTo>
                    <a:pt x="132" y="15"/>
                  </a:lnTo>
                  <a:lnTo>
                    <a:pt x="134" y="15"/>
                  </a:lnTo>
                  <a:lnTo>
                    <a:pt x="136" y="15"/>
                  </a:lnTo>
                  <a:lnTo>
                    <a:pt x="136" y="17"/>
                  </a:lnTo>
                  <a:lnTo>
                    <a:pt x="138" y="17"/>
                  </a:lnTo>
                  <a:lnTo>
                    <a:pt x="140" y="17"/>
                  </a:lnTo>
                  <a:lnTo>
                    <a:pt x="142" y="17"/>
                  </a:lnTo>
                  <a:lnTo>
                    <a:pt x="142" y="19"/>
                  </a:lnTo>
                  <a:lnTo>
                    <a:pt x="144" y="19"/>
                  </a:lnTo>
                  <a:lnTo>
                    <a:pt x="146" y="19"/>
                  </a:lnTo>
                  <a:lnTo>
                    <a:pt x="148" y="21"/>
                  </a:lnTo>
                  <a:lnTo>
                    <a:pt x="150" y="21"/>
                  </a:lnTo>
                  <a:lnTo>
                    <a:pt x="152" y="21"/>
                  </a:lnTo>
                  <a:lnTo>
                    <a:pt x="156" y="23"/>
                  </a:lnTo>
                  <a:lnTo>
                    <a:pt x="158" y="23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60" y="25"/>
                  </a:lnTo>
                  <a:lnTo>
                    <a:pt x="162" y="25"/>
                  </a:lnTo>
                  <a:lnTo>
                    <a:pt x="164" y="25"/>
                  </a:lnTo>
                  <a:lnTo>
                    <a:pt x="166" y="27"/>
                  </a:lnTo>
                  <a:lnTo>
                    <a:pt x="168" y="27"/>
                  </a:lnTo>
                  <a:lnTo>
                    <a:pt x="170" y="27"/>
                  </a:lnTo>
                  <a:lnTo>
                    <a:pt x="170" y="29"/>
                  </a:lnTo>
                  <a:lnTo>
                    <a:pt x="172" y="29"/>
                  </a:lnTo>
                  <a:lnTo>
                    <a:pt x="174" y="29"/>
                  </a:lnTo>
                  <a:lnTo>
                    <a:pt x="176" y="29"/>
                  </a:lnTo>
                  <a:lnTo>
                    <a:pt x="178" y="31"/>
                  </a:lnTo>
                  <a:lnTo>
                    <a:pt x="180" y="31"/>
                  </a:lnTo>
                  <a:lnTo>
                    <a:pt x="182" y="31"/>
                  </a:lnTo>
                  <a:lnTo>
                    <a:pt x="182" y="33"/>
                  </a:lnTo>
                  <a:lnTo>
                    <a:pt x="184" y="33"/>
                  </a:lnTo>
                  <a:lnTo>
                    <a:pt x="186" y="33"/>
                  </a:lnTo>
                  <a:lnTo>
                    <a:pt x="188" y="33"/>
                  </a:lnTo>
                  <a:lnTo>
                    <a:pt x="190" y="35"/>
                  </a:lnTo>
                  <a:lnTo>
                    <a:pt x="192" y="35"/>
                  </a:lnTo>
                  <a:lnTo>
                    <a:pt x="194" y="35"/>
                  </a:lnTo>
                  <a:lnTo>
                    <a:pt x="196" y="37"/>
                  </a:lnTo>
                  <a:lnTo>
                    <a:pt x="198" y="37"/>
                  </a:lnTo>
                  <a:lnTo>
                    <a:pt x="200" y="37"/>
                  </a:lnTo>
                  <a:lnTo>
                    <a:pt x="202" y="3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3780">
              <a:extLst>
                <a:ext uri="{FF2B5EF4-FFF2-40B4-BE49-F238E27FC236}">
                  <a16:creationId xmlns:a16="http://schemas.microsoft.com/office/drawing/2014/main" id="{9CE6EE37-2B56-6FE7-A00E-715B8255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2695576"/>
              <a:ext cx="492125" cy="423863"/>
            </a:xfrm>
            <a:custGeom>
              <a:avLst/>
              <a:gdLst>
                <a:gd name="T0" fmla="*/ 148 w 310"/>
                <a:gd name="T1" fmla="*/ 24 h 267"/>
                <a:gd name="T2" fmla="*/ 160 w 310"/>
                <a:gd name="T3" fmla="*/ 28 h 267"/>
                <a:gd name="T4" fmla="*/ 172 w 310"/>
                <a:gd name="T5" fmla="*/ 32 h 267"/>
                <a:gd name="T6" fmla="*/ 190 w 310"/>
                <a:gd name="T7" fmla="*/ 36 h 267"/>
                <a:gd name="T8" fmla="*/ 204 w 310"/>
                <a:gd name="T9" fmla="*/ 40 h 267"/>
                <a:gd name="T10" fmla="*/ 216 w 310"/>
                <a:gd name="T11" fmla="*/ 42 h 267"/>
                <a:gd name="T12" fmla="*/ 228 w 310"/>
                <a:gd name="T13" fmla="*/ 46 h 267"/>
                <a:gd name="T14" fmla="*/ 242 w 310"/>
                <a:gd name="T15" fmla="*/ 48 h 267"/>
                <a:gd name="T16" fmla="*/ 260 w 310"/>
                <a:gd name="T17" fmla="*/ 52 h 267"/>
                <a:gd name="T18" fmla="*/ 282 w 310"/>
                <a:gd name="T19" fmla="*/ 58 h 267"/>
                <a:gd name="T20" fmla="*/ 296 w 310"/>
                <a:gd name="T21" fmla="*/ 60 h 267"/>
                <a:gd name="T22" fmla="*/ 310 w 310"/>
                <a:gd name="T23" fmla="*/ 64 h 267"/>
                <a:gd name="T24" fmla="*/ 308 w 310"/>
                <a:gd name="T25" fmla="*/ 76 h 267"/>
                <a:gd name="T26" fmla="*/ 304 w 310"/>
                <a:gd name="T27" fmla="*/ 88 h 267"/>
                <a:gd name="T28" fmla="*/ 302 w 310"/>
                <a:gd name="T29" fmla="*/ 106 h 267"/>
                <a:gd name="T30" fmla="*/ 298 w 310"/>
                <a:gd name="T31" fmla="*/ 121 h 267"/>
                <a:gd name="T32" fmla="*/ 294 w 310"/>
                <a:gd name="T33" fmla="*/ 137 h 267"/>
                <a:gd name="T34" fmla="*/ 292 w 310"/>
                <a:gd name="T35" fmla="*/ 153 h 267"/>
                <a:gd name="T36" fmla="*/ 290 w 310"/>
                <a:gd name="T37" fmla="*/ 167 h 267"/>
                <a:gd name="T38" fmla="*/ 286 w 310"/>
                <a:gd name="T39" fmla="*/ 179 h 267"/>
                <a:gd name="T40" fmla="*/ 284 w 310"/>
                <a:gd name="T41" fmla="*/ 197 h 267"/>
                <a:gd name="T42" fmla="*/ 280 w 310"/>
                <a:gd name="T43" fmla="*/ 211 h 267"/>
                <a:gd name="T44" fmla="*/ 278 w 310"/>
                <a:gd name="T45" fmla="*/ 223 h 267"/>
                <a:gd name="T46" fmla="*/ 274 w 310"/>
                <a:gd name="T47" fmla="*/ 237 h 267"/>
                <a:gd name="T48" fmla="*/ 272 w 310"/>
                <a:gd name="T49" fmla="*/ 253 h 267"/>
                <a:gd name="T50" fmla="*/ 270 w 310"/>
                <a:gd name="T51" fmla="*/ 265 h 267"/>
                <a:gd name="T52" fmla="*/ 258 w 310"/>
                <a:gd name="T53" fmla="*/ 263 h 267"/>
                <a:gd name="T54" fmla="*/ 240 w 310"/>
                <a:gd name="T55" fmla="*/ 261 h 267"/>
                <a:gd name="T56" fmla="*/ 222 w 310"/>
                <a:gd name="T57" fmla="*/ 259 h 267"/>
                <a:gd name="T58" fmla="*/ 208 w 310"/>
                <a:gd name="T59" fmla="*/ 255 h 267"/>
                <a:gd name="T60" fmla="*/ 192 w 310"/>
                <a:gd name="T61" fmla="*/ 251 h 267"/>
                <a:gd name="T62" fmla="*/ 178 w 310"/>
                <a:gd name="T63" fmla="*/ 249 h 267"/>
                <a:gd name="T64" fmla="*/ 162 w 310"/>
                <a:gd name="T65" fmla="*/ 243 h 267"/>
                <a:gd name="T66" fmla="*/ 146 w 310"/>
                <a:gd name="T67" fmla="*/ 239 h 267"/>
                <a:gd name="T68" fmla="*/ 130 w 310"/>
                <a:gd name="T69" fmla="*/ 235 h 267"/>
                <a:gd name="T70" fmla="*/ 118 w 310"/>
                <a:gd name="T71" fmla="*/ 231 h 267"/>
                <a:gd name="T72" fmla="*/ 104 w 310"/>
                <a:gd name="T73" fmla="*/ 229 h 267"/>
                <a:gd name="T74" fmla="*/ 82 w 310"/>
                <a:gd name="T75" fmla="*/ 223 h 267"/>
                <a:gd name="T76" fmla="*/ 70 w 310"/>
                <a:gd name="T77" fmla="*/ 219 h 267"/>
                <a:gd name="T78" fmla="*/ 56 w 310"/>
                <a:gd name="T79" fmla="*/ 215 h 267"/>
                <a:gd name="T80" fmla="*/ 44 w 310"/>
                <a:gd name="T81" fmla="*/ 211 h 267"/>
                <a:gd name="T82" fmla="*/ 32 w 310"/>
                <a:gd name="T83" fmla="*/ 209 h 267"/>
                <a:gd name="T84" fmla="*/ 18 w 310"/>
                <a:gd name="T85" fmla="*/ 205 h 267"/>
                <a:gd name="T86" fmla="*/ 6 w 310"/>
                <a:gd name="T87" fmla="*/ 201 h 267"/>
                <a:gd name="T88" fmla="*/ 4 w 310"/>
                <a:gd name="T89" fmla="*/ 189 h 267"/>
                <a:gd name="T90" fmla="*/ 8 w 310"/>
                <a:gd name="T91" fmla="*/ 175 h 267"/>
                <a:gd name="T92" fmla="*/ 14 w 310"/>
                <a:gd name="T93" fmla="*/ 159 h 267"/>
                <a:gd name="T94" fmla="*/ 18 w 310"/>
                <a:gd name="T95" fmla="*/ 147 h 267"/>
                <a:gd name="T96" fmla="*/ 22 w 310"/>
                <a:gd name="T97" fmla="*/ 135 h 267"/>
                <a:gd name="T98" fmla="*/ 26 w 310"/>
                <a:gd name="T99" fmla="*/ 117 h 267"/>
                <a:gd name="T100" fmla="*/ 30 w 310"/>
                <a:gd name="T101" fmla="*/ 104 h 267"/>
                <a:gd name="T102" fmla="*/ 34 w 310"/>
                <a:gd name="T103" fmla="*/ 90 h 267"/>
                <a:gd name="T104" fmla="*/ 40 w 310"/>
                <a:gd name="T105" fmla="*/ 74 h 267"/>
                <a:gd name="T106" fmla="*/ 44 w 310"/>
                <a:gd name="T107" fmla="*/ 58 h 267"/>
                <a:gd name="T108" fmla="*/ 48 w 310"/>
                <a:gd name="T109" fmla="*/ 44 h 267"/>
                <a:gd name="T110" fmla="*/ 54 w 310"/>
                <a:gd name="T111" fmla="*/ 26 h 267"/>
                <a:gd name="T112" fmla="*/ 62 w 310"/>
                <a:gd name="T113" fmla="*/ 6 h 267"/>
                <a:gd name="T114" fmla="*/ 74 w 310"/>
                <a:gd name="T115" fmla="*/ 6 h 267"/>
                <a:gd name="T116" fmla="*/ 90 w 310"/>
                <a:gd name="T117" fmla="*/ 10 h 267"/>
                <a:gd name="T118" fmla="*/ 106 w 310"/>
                <a:gd name="T119" fmla="*/ 14 h 267"/>
                <a:gd name="T120" fmla="*/ 118 w 310"/>
                <a:gd name="T121" fmla="*/ 1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0" h="267">
                  <a:moveTo>
                    <a:pt x="130" y="20"/>
                  </a:moveTo>
                  <a:lnTo>
                    <a:pt x="134" y="20"/>
                  </a:lnTo>
                  <a:lnTo>
                    <a:pt x="136" y="22"/>
                  </a:lnTo>
                  <a:lnTo>
                    <a:pt x="140" y="22"/>
                  </a:lnTo>
                  <a:lnTo>
                    <a:pt x="142" y="22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8" y="24"/>
                  </a:lnTo>
                  <a:lnTo>
                    <a:pt x="150" y="24"/>
                  </a:lnTo>
                  <a:lnTo>
                    <a:pt x="150" y="26"/>
                  </a:lnTo>
                  <a:lnTo>
                    <a:pt x="152" y="26"/>
                  </a:lnTo>
                  <a:lnTo>
                    <a:pt x="154" y="26"/>
                  </a:lnTo>
                  <a:lnTo>
                    <a:pt x="156" y="26"/>
                  </a:lnTo>
                  <a:lnTo>
                    <a:pt x="158" y="26"/>
                  </a:lnTo>
                  <a:lnTo>
                    <a:pt x="158" y="28"/>
                  </a:lnTo>
                  <a:lnTo>
                    <a:pt x="160" y="28"/>
                  </a:lnTo>
                  <a:lnTo>
                    <a:pt x="162" y="28"/>
                  </a:lnTo>
                  <a:lnTo>
                    <a:pt x="164" y="28"/>
                  </a:lnTo>
                  <a:lnTo>
                    <a:pt x="166" y="28"/>
                  </a:lnTo>
                  <a:lnTo>
                    <a:pt x="166" y="30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70" y="30"/>
                  </a:lnTo>
                  <a:lnTo>
                    <a:pt x="172" y="32"/>
                  </a:lnTo>
                  <a:lnTo>
                    <a:pt x="174" y="32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82" y="34"/>
                  </a:lnTo>
                  <a:lnTo>
                    <a:pt x="184" y="34"/>
                  </a:lnTo>
                  <a:lnTo>
                    <a:pt x="186" y="34"/>
                  </a:lnTo>
                  <a:lnTo>
                    <a:pt x="188" y="36"/>
                  </a:lnTo>
                  <a:lnTo>
                    <a:pt x="190" y="36"/>
                  </a:lnTo>
                  <a:lnTo>
                    <a:pt x="192" y="36"/>
                  </a:lnTo>
                  <a:lnTo>
                    <a:pt x="194" y="36"/>
                  </a:lnTo>
                  <a:lnTo>
                    <a:pt x="196" y="38"/>
                  </a:lnTo>
                  <a:lnTo>
                    <a:pt x="198" y="38"/>
                  </a:lnTo>
                  <a:lnTo>
                    <a:pt x="200" y="38"/>
                  </a:lnTo>
                  <a:lnTo>
                    <a:pt x="202" y="38"/>
                  </a:lnTo>
                  <a:lnTo>
                    <a:pt x="202" y="40"/>
                  </a:lnTo>
                  <a:lnTo>
                    <a:pt x="204" y="40"/>
                  </a:lnTo>
                  <a:lnTo>
                    <a:pt x="206" y="40"/>
                  </a:lnTo>
                  <a:lnTo>
                    <a:pt x="208" y="40"/>
                  </a:lnTo>
                  <a:lnTo>
                    <a:pt x="210" y="40"/>
                  </a:lnTo>
                  <a:lnTo>
                    <a:pt x="210" y="42"/>
                  </a:lnTo>
                  <a:lnTo>
                    <a:pt x="212" y="42"/>
                  </a:lnTo>
                  <a:lnTo>
                    <a:pt x="214" y="42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216" y="44"/>
                  </a:lnTo>
                  <a:lnTo>
                    <a:pt x="218" y="44"/>
                  </a:lnTo>
                  <a:lnTo>
                    <a:pt x="220" y="44"/>
                  </a:lnTo>
                  <a:lnTo>
                    <a:pt x="222" y="44"/>
                  </a:lnTo>
                  <a:lnTo>
                    <a:pt x="224" y="44"/>
                  </a:lnTo>
                  <a:lnTo>
                    <a:pt x="224" y="46"/>
                  </a:lnTo>
                  <a:lnTo>
                    <a:pt x="226" y="46"/>
                  </a:lnTo>
                  <a:lnTo>
                    <a:pt x="228" y="46"/>
                  </a:lnTo>
                  <a:lnTo>
                    <a:pt x="230" y="46"/>
                  </a:lnTo>
                  <a:lnTo>
                    <a:pt x="232" y="46"/>
                  </a:lnTo>
                  <a:lnTo>
                    <a:pt x="234" y="48"/>
                  </a:lnTo>
                  <a:lnTo>
                    <a:pt x="236" y="48"/>
                  </a:lnTo>
                  <a:lnTo>
                    <a:pt x="238" y="48"/>
                  </a:lnTo>
                  <a:lnTo>
                    <a:pt x="240" y="48"/>
                  </a:lnTo>
                  <a:lnTo>
                    <a:pt x="242" y="50"/>
                  </a:lnTo>
                  <a:lnTo>
                    <a:pt x="242" y="48"/>
                  </a:lnTo>
                  <a:lnTo>
                    <a:pt x="244" y="48"/>
                  </a:lnTo>
                  <a:lnTo>
                    <a:pt x="244" y="50"/>
                  </a:lnTo>
                  <a:lnTo>
                    <a:pt x="246" y="50"/>
                  </a:lnTo>
                  <a:lnTo>
                    <a:pt x="248" y="50"/>
                  </a:lnTo>
                  <a:lnTo>
                    <a:pt x="250" y="50"/>
                  </a:lnTo>
                  <a:lnTo>
                    <a:pt x="254" y="52"/>
                  </a:lnTo>
                  <a:lnTo>
                    <a:pt x="256" y="52"/>
                  </a:lnTo>
                  <a:lnTo>
                    <a:pt x="260" y="52"/>
                  </a:lnTo>
                  <a:lnTo>
                    <a:pt x="266" y="54"/>
                  </a:lnTo>
                  <a:lnTo>
                    <a:pt x="268" y="54"/>
                  </a:lnTo>
                  <a:lnTo>
                    <a:pt x="270" y="56"/>
                  </a:lnTo>
                  <a:lnTo>
                    <a:pt x="272" y="56"/>
                  </a:lnTo>
                  <a:lnTo>
                    <a:pt x="274" y="56"/>
                  </a:lnTo>
                  <a:lnTo>
                    <a:pt x="276" y="56"/>
                  </a:lnTo>
                  <a:lnTo>
                    <a:pt x="280" y="58"/>
                  </a:lnTo>
                  <a:lnTo>
                    <a:pt x="282" y="58"/>
                  </a:lnTo>
                  <a:lnTo>
                    <a:pt x="284" y="58"/>
                  </a:lnTo>
                  <a:lnTo>
                    <a:pt x="286" y="58"/>
                  </a:lnTo>
                  <a:lnTo>
                    <a:pt x="288" y="58"/>
                  </a:lnTo>
                  <a:lnTo>
                    <a:pt x="288" y="60"/>
                  </a:lnTo>
                  <a:lnTo>
                    <a:pt x="290" y="60"/>
                  </a:lnTo>
                  <a:lnTo>
                    <a:pt x="292" y="60"/>
                  </a:lnTo>
                  <a:lnTo>
                    <a:pt x="294" y="60"/>
                  </a:lnTo>
                  <a:lnTo>
                    <a:pt x="296" y="60"/>
                  </a:lnTo>
                  <a:lnTo>
                    <a:pt x="298" y="62"/>
                  </a:lnTo>
                  <a:lnTo>
                    <a:pt x="300" y="62"/>
                  </a:lnTo>
                  <a:lnTo>
                    <a:pt x="302" y="62"/>
                  </a:lnTo>
                  <a:lnTo>
                    <a:pt x="304" y="62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08" y="64"/>
                  </a:lnTo>
                  <a:lnTo>
                    <a:pt x="310" y="64"/>
                  </a:lnTo>
                  <a:lnTo>
                    <a:pt x="310" y="66"/>
                  </a:lnTo>
                  <a:lnTo>
                    <a:pt x="310" y="68"/>
                  </a:lnTo>
                  <a:lnTo>
                    <a:pt x="308" y="68"/>
                  </a:lnTo>
                  <a:lnTo>
                    <a:pt x="308" y="68"/>
                  </a:lnTo>
                  <a:lnTo>
                    <a:pt x="308" y="70"/>
                  </a:lnTo>
                  <a:lnTo>
                    <a:pt x="308" y="72"/>
                  </a:lnTo>
                  <a:lnTo>
                    <a:pt x="308" y="74"/>
                  </a:lnTo>
                  <a:lnTo>
                    <a:pt x="308" y="76"/>
                  </a:lnTo>
                  <a:lnTo>
                    <a:pt x="306" y="76"/>
                  </a:lnTo>
                  <a:lnTo>
                    <a:pt x="306" y="78"/>
                  </a:lnTo>
                  <a:lnTo>
                    <a:pt x="306" y="80"/>
                  </a:lnTo>
                  <a:lnTo>
                    <a:pt x="306" y="82"/>
                  </a:lnTo>
                  <a:lnTo>
                    <a:pt x="306" y="84"/>
                  </a:lnTo>
                  <a:lnTo>
                    <a:pt x="306" y="86"/>
                  </a:lnTo>
                  <a:lnTo>
                    <a:pt x="304" y="86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4" y="92"/>
                  </a:lnTo>
                  <a:lnTo>
                    <a:pt x="304" y="94"/>
                  </a:lnTo>
                  <a:lnTo>
                    <a:pt x="304" y="96"/>
                  </a:lnTo>
                  <a:lnTo>
                    <a:pt x="302" y="100"/>
                  </a:lnTo>
                  <a:lnTo>
                    <a:pt x="302" y="102"/>
                  </a:lnTo>
                  <a:lnTo>
                    <a:pt x="302" y="104"/>
                  </a:lnTo>
                  <a:lnTo>
                    <a:pt x="302" y="106"/>
                  </a:lnTo>
                  <a:lnTo>
                    <a:pt x="302" y="108"/>
                  </a:lnTo>
                  <a:lnTo>
                    <a:pt x="300" y="110"/>
                  </a:lnTo>
                  <a:lnTo>
                    <a:pt x="300" y="115"/>
                  </a:lnTo>
                  <a:lnTo>
                    <a:pt x="300" y="117"/>
                  </a:lnTo>
                  <a:lnTo>
                    <a:pt x="300" y="117"/>
                  </a:lnTo>
                  <a:lnTo>
                    <a:pt x="298" y="117"/>
                  </a:lnTo>
                  <a:lnTo>
                    <a:pt x="298" y="119"/>
                  </a:lnTo>
                  <a:lnTo>
                    <a:pt x="298" y="121"/>
                  </a:lnTo>
                  <a:lnTo>
                    <a:pt x="298" y="125"/>
                  </a:lnTo>
                  <a:lnTo>
                    <a:pt x="298" y="127"/>
                  </a:lnTo>
                  <a:lnTo>
                    <a:pt x="296" y="129"/>
                  </a:lnTo>
                  <a:lnTo>
                    <a:pt x="296" y="131"/>
                  </a:lnTo>
                  <a:lnTo>
                    <a:pt x="296" y="133"/>
                  </a:lnTo>
                  <a:lnTo>
                    <a:pt x="296" y="135"/>
                  </a:lnTo>
                  <a:lnTo>
                    <a:pt x="296" y="137"/>
                  </a:lnTo>
                  <a:lnTo>
                    <a:pt x="294" y="137"/>
                  </a:lnTo>
                  <a:lnTo>
                    <a:pt x="294" y="139"/>
                  </a:lnTo>
                  <a:lnTo>
                    <a:pt x="294" y="141"/>
                  </a:lnTo>
                  <a:lnTo>
                    <a:pt x="294" y="143"/>
                  </a:lnTo>
                  <a:lnTo>
                    <a:pt x="294" y="145"/>
                  </a:lnTo>
                  <a:lnTo>
                    <a:pt x="294" y="147"/>
                  </a:lnTo>
                  <a:lnTo>
                    <a:pt x="292" y="147"/>
                  </a:lnTo>
                  <a:lnTo>
                    <a:pt x="292" y="149"/>
                  </a:lnTo>
                  <a:lnTo>
                    <a:pt x="292" y="153"/>
                  </a:lnTo>
                  <a:lnTo>
                    <a:pt x="292" y="155"/>
                  </a:lnTo>
                  <a:lnTo>
                    <a:pt x="292" y="157"/>
                  </a:lnTo>
                  <a:lnTo>
                    <a:pt x="290" y="159"/>
                  </a:lnTo>
                  <a:lnTo>
                    <a:pt x="290" y="161"/>
                  </a:lnTo>
                  <a:lnTo>
                    <a:pt x="290" y="163"/>
                  </a:lnTo>
                  <a:lnTo>
                    <a:pt x="290" y="165"/>
                  </a:lnTo>
                  <a:lnTo>
                    <a:pt x="290" y="165"/>
                  </a:lnTo>
                  <a:lnTo>
                    <a:pt x="290" y="167"/>
                  </a:lnTo>
                  <a:lnTo>
                    <a:pt x="288" y="167"/>
                  </a:lnTo>
                  <a:lnTo>
                    <a:pt x="288" y="169"/>
                  </a:lnTo>
                  <a:lnTo>
                    <a:pt x="288" y="171"/>
                  </a:lnTo>
                  <a:lnTo>
                    <a:pt x="288" y="173"/>
                  </a:lnTo>
                  <a:lnTo>
                    <a:pt x="288" y="175"/>
                  </a:lnTo>
                  <a:lnTo>
                    <a:pt x="288" y="177"/>
                  </a:lnTo>
                  <a:lnTo>
                    <a:pt x="286" y="177"/>
                  </a:lnTo>
                  <a:lnTo>
                    <a:pt x="286" y="179"/>
                  </a:lnTo>
                  <a:lnTo>
                    <a:pt x="286" y="181"/>
                  </a:lnTo>
                  <a:lnTo>
                    <a:pt x="286" y="183"/>
                  </a:lnTo>
                  <a:lnTo>
                    <a:pt x="286" y="185"/>
                  </a:lnTo>
                  <a:lnTo>
                    <a:pt x="286" y="187"/>
                  </a:lnTo>
                  <a:lnTo>
                    <a:pt x="284" y="189"/>
                  </a:lnTo>
                  <a:lnTo>
                    <a:pt x="284" y="191"/>
                  </a:lnTo>
                  <a:lnTo>
                    <a:pt x="284" y="195"/>
                  </a:lnTo>
                  <a:lnTo>
                    <a:pt x="284" y="197"/>
                  </a:lnTo>
                  <a:lnTo>
                    <a:pt x="282" y="197"/>
                  </a:lnTo>
                  <a:lnTo>
                    <a:pt x="282" y="199"/>
                  </a:lnTo>
                  <a:lnTo>
                    <a:pt x="282" y="201"/>
                  </a:lnTo>
                  <a:lnTo>
                    <a:pt x="282" y="203"/>
                  </a:lnTo>
                  <a:lnTo>
                    <a:pt x="282" y="205"/>
                  </a:lnTo>
                  <a:lnTo>
                    <a:pt x="282" y="207"/>
                  </a:lnTo>
                  <a:lnTo>
                    <a:pt x="280" y="209"/>
                  </a:lnTo>
                  <a:lnTo>
                    <a:pt x="280" y="211"/>
                  </a:lnTo>
                  <a:lnTo>
                    <a:pt x="280" y="211"/>
                  </a:lnTo>
                  <a:lnTo>
                    <a:pt x="280" y="213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78" y="217"/>
                  </a:lnTo>
                  <a:lnTo>
                    <a:pt x="278" y="219"/>
                  </a:lnTo>
                  <a:lnTo>
                    <a:pt x="278" y="221"/>
                  </a:lnTo>
                  <a:lnTo>
                    <a:pt x="278" y="223"/>
                  </a:lnTo>
                  <a:lnTo>
                    <a:pt x="278" y="227"/>
                  </a:lnTo>
                  <a:lnTo>
                    <a:pt x="276" y="227"/>
                  </a:lnTo>
                  <a:lnTo>
                    <a:pt x="276" y="229"/>
                  </a:lnTo>
                  <a:lnTo>
                    <a:pt x="276" y="231"/>
                  </a:lnTo>
                  <a:lnTo>
                    <a:pt x="276" y="233"/>
                  </a:lnTo>
                  <a:lnTo>
                    <a:pt x="276" y="235"/>
                  </a:lnTo>
                  <a:lnTo>
                    <a:pt x="276" y="237"/>
                  </a:lnTo>
                  <a:lnTo>
                    <a:pt x="274" y="237"/>
                  </a:lnTo>
                  <a:lnTo>
                    <a:pt x="274" y="239"/>
                  </a:lnTo>
                  <a:lnTo>
                    <a:pt x="274" y="241"/>
                  </a:lnTo>
                  <a:lnTo>
                    <a:pt x="274" y="243"/>
                  </a:lnTo>
                  <a:lnTo>
                    <a:pt x="274" y="245"/>
                  </a:lnTo>
                  <a:lnTo>
                    <a:pt x="274" y="247"/>
                  </a:lnTo>
                  <a:lnTo>
                    <a:pt x="272" y="249"/>
                  </a:lnTo>
                  <a:lnTo>
                    <a:pt x="272" y="251"/>
                  </a:lnTo>
                  <a:lnTo>
                    <a:pt x="272" y="253"/>
                  </a:lnTo>
                  <a:lnTo>
                    <a:pt x="272" y="255"/>
                  </a:lnTo>
                  <a:lnTo>
                    <a:pt x="272" y="257"/>
                  </a:lnTo>
                  <a:lnTo>
                    <a:pt x="270" y="257"/>
                  </a:lnTo>
                  <a:lnTo>
                    <a:pt x="270" y="259"/>
                  </a:lnTo>
                  <a:lnTo>
                    <a:pt x="270" y="259"/>
                  </a:lnTo>
                  <a:lnTo>
                    <a:pt x="270" y="261"/>
                  </a:lnTo>
                  <a:lnTo>
                    <a:pt x="270" y="263"/>
                  </a:lnTo>
                  <a:lnTo>
                    <a:pt x="270" y="265"/>
                  </a:lnTo>
                  <a:lnTo>
                    <a:pt x="268" y="267"/>
                  </a:lnTo>
                  <a:lnTo>
                    <a:pt x="268" y="265"/>
                  </a:lnTo>
                  <a:lnTo>
                    <a:pt x="266" y="265"/>
                  </a:lnTo>
                  <a:lnTo>
                    <a:pt x="264" y="265"/>
                  </a:lnTo>
                  <a:lnTo>
                    <a:pt x="264" y="265"/>
                  </a:lnTo>
                  <a:lnTo>
                    <a:pt x="262" y="265"/>
                  </a:lnTo>
                  <a:lnTo>
                    <a:pt x="260" y="263"/>
                  </a:lnTo>
                  <a:lnTo>
                    <a:pt x="258" y="263"/>
                  </a:lnTo>
                  <a:lnTo>
                    <a:pt x="256" y="263"/>
                  </a:lnTo>
                  <a:lnTo>
                    <a:pt x="254" y="263"/>
                  </a:lnTo>
                  <a:lnTo>
                    <a:pt x="252" y="263"/>
                  </a:lnTo>
                  <a:lnTo>
                    <a:pt x="248" y="261"/>
                  </a:lnTo>
                  <a:lnTo>
                    <a:pt x="246" y="261"/>
                  </a:lnTo>
                  <a:lnTo>
                    <a:pt x="244" y="261"/>
                  </a:lnTo>
                  <a:lnTo>
                    <a:pt x="242" y="261"/>
                  </a:lnTo>
                  <a:lnTo>
                    <a:pt x="240" y="261"/>
                  </a:lnTo>
                  <a:lnTo>
                    <a:pt x="240" y="259"/>
                  </a:lnTo>
                  <a:lnTo>
                    <a:pt x="238" y="259"/>
                  </a:lnTo>
                  <a:lnTo>
                    <a:pt x="234" y="259"/>
                  </a:lnTo>
                  <a:lnTo>
                    <a:pt x="232" y="259"/>
                  </a:lnTo>
                  <a:lnTo>
                    <a:pt x="228" y="259"/>
                  </a:lnTo>
                  <a:lnTo>
                    <a:pt x="226" y="259"/>
                  </a:lnTo>
                  <a:lnTo>
                    <a:pt x="224" y="259"/>
                  </a:lnTo>
                  <a:lnTo>
                    <a:pt x="222" y="259"/>
                  </a:lnTo>
                  <a:lnTo>
                    <a:pt x="220" y="257"/>
                  </a:lnTo>
                  <a:lnTo>
                    <a:pt x="218" y="257"/>
                  </a:lnTo>
                  <a:lnTo>
                    <a:pt x="216" y="257"/>
                  </a:lnTo>
                  <a:lnTo>
                    <a:pt x="216" y="257"/>
                  </a:lnTo>
                  <a:lnTo>
                    <a:pt x="214" y="257"/>
                  </a:lnTo>
                  <a:lnTo>
                    <a:pt x="212" y="255"/>
                  </a:lnTo>
                  <a:lnTo>
                    <a:pt x="210" y="255"/>
                  </a:lnTo>
                  <a:lnTo>
                    <a:pt x="208" y="255"/>
                  </a:lnTo>
                  <a:lnTo>
                    <a:pt x="206" y="255"/>
                  </a:lnTo>
                  <a:lnTo>
                    <a:pt x="204" y="253"/>
                  </a:lnTo>
                  <a:lnTo>
                    <a:pt x="202" y="253"/>
                  </a:lnTo>
                  <a:lnTo>
                    <a:pt x="200" y="253"/>
                  </a:lnTo>
                  <a:lnTo>
                    <a:pt x="198" y="253"/>
                  </a:lnTo>
                  <a:lnTo>
                    <a:pt x="196" y="253"/>
                  </a:lnTo>
                  <a:lnTo>
                    <a:pt x="194" y="251"/>
                  </a:lnTo>
                  <a:lnTo>
                    <a:pt x="192" y="251"/>
                  </a:lnTo>
                  <a:lnTo>
                    <a:pt x="190" y="251"/>
                  </a:lnTo>
                  <a:lnTo>
                    <a:pt x="188" y="251"/>
                  </a:lnTo>
                  <a:lnTo>
                    <a:pt x="186" y="251"/>
                  </a:lnTo>
                  <a:lnTo>
                    <a:pt x="186" y="249"/>
                  </a:lnTo>
                  <a:lnTo>
                    <a:pt x="184" y="249"/>
                  </a:lnTo>
                  <a:lnTo>
                    <a:pt x="182" y="249"/>
                  </a:lnTo>
                  <a:lnTo>
                    <a:pt x="180" y="249"/>
                  </a:lnTo>
                  <a:lnTo>
                    <a:pt x="178" y="249"/>
                  </a:lnTo>
                  <a:lnTo>
                    <a:pt x="178" y="247"/>
                  </a:lnTo>
                  <a:lnTo>
                    <a:pt x="176" y="247"/>
                  </a:lnTo>
                  <a:lnTo>
                    <a:pt x="174" y="247"/>
                  </a:lnTo>
                  <a:lnTo>
                    <a:pt x="172" y="247"/>
                  </a:lnTo>
                  <a:lnTo>
                    <a:pt x="168" y="245"/>
                  </a:lnTo>
                  <a:lnTo>
                    <a:pt x="168" y="245"/>
                  </a:lnTo>
                  <a:lnTo>
                    <a:pt x="166" y="245"/>
                  </a:lnTo>
                  <a:lnTo>
                    <a:pt x="162" y="243"/>
                  </a:lnTo>
                  <a:lnTo>
                    <a:pt x="160" y="243"/>
                  </a:lnTo>
                  <a:lnTo>
                    <a:pt x="158" y="243"/>
                  </a:lnTo>
                  <a:lnTo>
                    <a:pt x="154" y="241"/>
                  </a:lnTo>
                  <a:lnTo>
                    <a:pt x="152" y="241"/>
                  </a:lnTo>
                  <a:lnTo>
                    <a:pt x="150" y="241"/>
                  </a:lnTo>
                  <a:lnTo>
                    <a:pt x="148" y="241"/>
                  </a:lnTo>
                  <a:lnTo>
                    <a:pt x="148" y="239"/>
                  </a:lnTo>
                  <a:lnTo>
                    <a:pt x="146" y="239"/>
                  </a:lnTo>
                  <a:lnTo>
                    <a:pt x="144" y="239"/>
                  </a:lnTo>
                  <a:lnTo>
                    <a:pt x="142" y="239"/>
                  </a:lnTo>
                  <a:lnTo>
                    <a:pt x="140" y="239"/>
                  </a:lnTo>
                  <a:lnTo>
                    <a:pt x="140" y="237"/>
                  </a:lnTo>
                  <a:lnTo>
                    <a:pt x="138" y="237"/>
                  </a:lnTo>
                  <a:lnTo>
                    <a:pt x="136" y="237"/>
                  </a:lnTo>
                  <a:lnTo>
                    <a:pt x="134" y="237"/>
                  </a:lnTo>
                  <a:lnTo>
                    <a:pt x="130" y="235"/>
                  </a:lnTo>
                  <a:lnTo>
                    <a:pt x="128" y="235"/>
                  </a:lnTo>
                  <a:lnTo>
                    <a:pt x="126" y="235"/>
                  </a:lnTo>
                  <a:lnTo>
                    <a:pt x="124" y="235"/>
                  </a:lnTo>
                  <a:lnTo>
                    <a:pt x="122" y="233"/>
                  </a:lnTo>
                  <a:lnTo>
                    <a:pt x="120" y="233"/>
                  </a:lnTo>
                  <a:lnTo>
                    <a:pt x="118" y="233"/>
                  </a:lnTo>
                  <a:lnTo>
                    <a:pt x="118" y="233"/>
                  </a:lnTo>
                  <a:lnTo>
                    <a:pt x="118" y="231"/>
                  </a:lnTo>
                  <a:lnTo>
                    <a:pt x="116" y="231"/>
                  </a:lnTo>
                  <a:lnTo>
                    <a:pt x="114" y="231"/>
                  </a:lnTo>
                  <a:lnTo>
                    <a:pt x="112" y="231"/>
                  </a:lnTo>
                  <a:lnTo>
                    <a:pt x="110" y="231"/>
                  </a:lnTo>
                  <a:lnTo>
                    <a:pt x="110" y="229"/>
                  </a:lnTo>
                  <a:lnTo>
                    <a:pt x="108" y="229"/>
                  </a:lnTo>
                  <a:lnTo>
                    <a:pt x="106" y="229"/>
                  </a:lnTo>
                  <a:lnTo>
                    <a:pt x="104" y="229"/>
                  </a:lnTo>
                  <a:lnTo>
                    <a:pt x="100" y="227"/>
                  </a:lnTo>
                  <a:lnTo>
                    <a:pt x="98" y="227"/>
                  </a:lnTo>
                  <a:lnTo>
                    <a:pt x="96" y="227"/>
                  </a:lnTo>
                  <a:lnTo>
                    <a:pt x="92" y="225"/>
                  </a:lnTo>
                  <a:lnTo>
                    <a:pt x="88" y="225"/>
                  </a:lnTo>
                  <a:lnTo>
                    <a:pt x="86" y="223"/>
                  </a:lnTo>
                  <a:lnTo>
                    <a:pt x="84" y="223"/>
                  </a:lnTo>
                  <a:lnTo>
                    <a:pt x="82" y="223"/>
                  </a:lnTo>
                  <a:lnTo>
                    <a:pt x="80" y="223"/>
                  </a:lnTo>
                  <a:lnTo>
                    <a:pt x="80" y="221"/>
                  </a:lnTo>
                  <a:lnTo>
                    <a:pt x="78" y="221"/>
                  </a:lnTo>
                  <a:lnTo>
                    <a:pt x="76" y="221"/>
                  </a:lnTo>
                  <a:lnTo>
                    <a:pt x="74" y="221"/>
                  </a:lnTo>
                  <a:lnTo>
                    <a:pt x="72" y="219"/>
                  </a:lnTo>
                  <a:lnTo>
                    <a:pt x="70" y="219"/>
                  </a:lnTo>
                  <a:lnTo>
                    <a:pt x="70" y="219"/>
                  </a:lnTo>
                  <a:lnTo>
                    <a:pt x="68" y="219"/>
                  </a:lnTo>
                  <a:lnTo>
                    <a:pt x="68" y="217"/>
                  </a:lnTo>
                  <a:lnTo>
                    <a:pt x="66" y="217"/>
                  </a:lnTo>
                  <a:lnTo>
                    <a:pt x="64" y="217"/>
                  </a:lnTo>
                  <a:lnTo>
                    <a:pt x="62" y="217"/>
                  </a:lnTo>
                  <a:lnTo>
                    <a:pt x="60" y="215"/>
                  </a:lnTo>
                  <a:lnTo>
                    <a:pt x="58" y="215"/>
                  </a:lnTo>
                  <a:lnTo>
                    <a:pt x="56" y="215"/>
                  </a:lnTo>
                  <a:lnTo>
                    <a:pt x="54" y="215"/>
                  </a:lnTo>
                  <a:lnTo>
                    <a:pt x="54" y="213"/>
                  </a:lnTo>
                  <a:lnTo>
                    <a:pt x="52" y="213"/>
                  </a:lnTo>
                  <a:lnTo>
                    <a:pt x="50" y="213"/>
                  </a:lnTo>
                  <a:lnTo>
                    <a:pt x="48" y="213"/>
                  </a:lnTo>
                  <a:lnTo>
                    <a:pt x="46" y="213"/>
                  </a:lnTo>
                  <a:lnTo>
                    <a:pt x="46" y="211"/>
                  </a:lnTo>
                  <a:lnTo>
                    <a:pt x="44" y="211"/>
                  </a:lnTo>
                  <a:lnTo>
                    <a:pt x="42" y="211"/>
                  </a:lnTo>
                  <a:lnTo>
                    <a:pt x="40" y="211"/>
                  </a:lnTo>
                  <a:lnTo>
                    <a:pt x="40" y="211"/>
                  </a:lnTo>
                  <a:lnTo>
                    <a:pt x="38" y="211"/>
                  </a:lnTo>
                  <a:lnTo>
                    <a:pt x="36" y="211"/>
                  </a:lnTo>
                  <a:lnTo>
                    <a:pt x="34" y="211"/>
                  </a:lnTo>
                  <a:lnTo>
                    <a:pt x="32" y="211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28" y="209"/>
                  </a:lnTo>
                  <a:lnTo>
                    <a:pt x="26" y="209"/>
                  </a:lnTo>
                  <a:lnTo>
                    <a:pt x="24" y="207"/>
                  </a:lnTo>
                  <a:lnTo>
                    <a:pt x="22" y="207"/>
                  </a:lnTo>
                  <a:lnTo>
                    <a:pt x="22" y="207"/>
                  </a:lnTo>
                  <a:lnTo>
                    <a:pt x="20" y="207"/>
                  </a:lnTo>
                  <a:lnTo>
                    <a:pt x="18" y="205"/>
                  </a:lnTo>
                  <a:lnTo>
                    <a:pt x="16" y="205"/>
                  </a:lnTo>
                  <a:lnTo>
                    <a:pt x="14" y="205"/>
                  </a:lnTo>
                  <a:lnTo>
                    <a:pt x="14" y="203"/>
                  </a:lnTo>
                  <a:lnTo>
                    <a:pt x="12" y="203"/>
                  </a:lnTo>
                  <a:lnTo>
                    <a:pt x="10" y="203"/>
                  </a:lnTo>
                  <a:lnTo>
                    <a:pt x="8" y="203"/>
                  </a:lnTo>
                  <a:lnTo>
                    <a:pt x="8" y="201"/>
                  </a:lnTo>
                  <a:lnTo>
                    <a:pt x="6" y="201"/>
                  </a:lnTo>
                  <a:lnTo>
                    <a:pt x="4" y="201"/>
                  </a:lnTo>
                  <a:lnTo>
                    <a:pt x="2" y="201"/>
                  </a:lnTo>
                  <a:lnTo>
                    <a:pt x="2" y="199"/>
                  </a:lnTo>
                  <a:lnTo>
                    <a:pt x="0" y="199"/>
                  </a:lnTo>
                  <a:lnTo>
                    <a:pt x="2" y="199"/>
                  </a:lnTo>
                  <a:lnTo>
                    <a:pt x="2" y="193"/>
                  </a:lnTo>
                  <a:lnTo>
                    <a:pt x="4" y="193"/>
                  </a:lnTo>
                  <a:lnTo>
                    <a:pt x="4" y="189"/>
                  </a:lnTo>
                  <a:lnTo>
                    <a:pt x="6" y="187"/>
                  </a:lnTo>
                  <a:lnTo>
                    <a:pt x="6" y="185"/>
                  </a:lnTo>
                  <a:lnTo>
                    <a:pt x="6" y="183"/>
                  </a:lnTo>
                  <a:lnTo>
                    <a:pt x="6" y="181"/>
                  </a:lnTo>
                  <a:lnTo>
                    <a:pt x="8" y="181"/>
                  </a:lnTo>
                  <a:lnTo>
                    <a:pt x="8" y="179"/>
                  </a:lnTo>
                  <a:lnTo>
                    <a:pt x="8" y="177"/>
                  </a:lnTo>
                  <a:lnTo>
                    <a:pt x="8" y="175"/>
                  </a:lnTo>
                  <a:lnTo>
                    <a:pt x="10" y="173"/>
                  </a:lnTo>
                  <a:lnTo>
                    <a:pt x="10" y="169"/>
                  </a:lnTo>
                  <a:lnTo>
                    <a:pt x="12" y="167"/>
                  </a:lnTo>
                  <a:lnTo>
                    <a:pt x="12" y="165"/>
                  </a:lnTo>
                  <a:lnTo>
                    <a:pt x="12" y="165"/>
                  </a:lnTo>
                  <a:lnTo>
                    <a:pt x="14" y="163"/>
                  </a:lnTo>
                  <a:lnTo>
                    <a:pt x="14" y="161"/>
                  </a:lnTo>
                  <a:lnTo>
                    <a:pt x="14" y="159"/>
                  </a:lnTo>
                  <a:lnTo>
                    <a:pt x="14" y="157"/>
                  </a:lnTo>
                  <a:lnTo>
                    <a:pt x="16" y="157"/>
                  </a:lnTo>
                  <a:lnTo>
                    <a:pt x="16" y="155"/>
                  </a:lnTo>
                  <a:lnTo>
                    <a:pt x="16" y="153"/>
                  </a:lnTo>
                  <a:lnTo>
                    <a:pt x="16" y="151"/>
                  </a:lnTo>
                  <a:lnTo>
                    <a:pt x="18" y="151"/>
                  </a:lnTo>
                  <a:lnTo>
                    <a:pt x="18" y="149"/>
                  </a:lnTo>
                  <a:lnTo>
                    <a:pt x="18" y="147"/>
                  </a:lnTo>
                  <a:lnTo>
                    <a:pt x="18" y="145"/>
                  </a:lnTo>
                  <a:lnTo>
                    <a:pt x="18" y="143"/>
                  </a:lnTo>
                  <a:lnTo>
                    <a:pt x="20" y="143"/>
                  </a:lnTo>
                  <a:lnTo>
                    <a:pt x="20" y="141"/>
                  </a:lnTo>
                  <a:lnTo>
                    <a:pt x="20" y="139"/>
                  </a:lnTo>
                  <a:lnTo>
                    <a:pt x="20" y="137"/>
                  </a:lnTo>
                  <a:lnTo>
                    <a:pt x="22" y="137"/>
                  </a:lnTo>
                  <a:lnTo>
                    <a:pt x="22" y="135"/>
                  </a:lnTo>
                  <a:lnTo>
                    <a:pt x="22" y="133"/>
                  </a:lnTo>
                  <a:lnTo>
                    <a:pt x="22" y="131"/>
                  </a:lnTo>
                  <a:lnTo>
                    <a:pt x="22" y="127"/>
                  </a:lnTo>
                  <a:lnTo>
                    <a:pt x="22" y="125"/>
                  </a:lnTo>
                  <a:lnTo>
                    <a:pt x="24" y="123"/>
                  </a:lnTo>
                  <a:lnTo>
                    <a:pt x="24" y="121"/>
                  </a:lnTo>
                  <a:lnTo>
                    <a:pt x="24" y="119"/>
                  </a:lnTo>
                  <a:lnTo>
                    <a:pt x="26" y="117"/>
                  </a:lnTo>
                  <a:lnTo>
                    <a:pt x="26" y="117"/>
                  </a:lnTo>
                  <a:lnTo>
                    <a:pt x="26" y="115"/>
                  </a:lnTo>
                  <a:lnTo>
                    <a:pt x="28" y="112"/>
                  </a:lnTo>
                  <a:lnTo>
                    <a:pt x="28" y="110"/>
                  </a:lnTo>
                  <a:lnTo>
                    <a:pt x="28" y="108"/>
                  </a:lnTo>
                  <a:lnTo>
                    <a:pt x="28" y="106"/>
                  </a:lnTo>
                  <a:lnTo>
                    <a:pt x="30" y="106"/>
                  </a:lnTo>
                  <a:lnTo>
                    <a:pt x="30" y="104"/>
                  </a:lnTo>
                  <a:lnTo>
                    <a:pt x="30" y="100"/>
                  </a:lnTo>
                  <a:lnTo>
                    <a:pt x="32" y="100"/>
                  </a:lnTo>
                  <a:lnTo>
                    <a:pt x="32" y="98"/>
                  </a:lnTo>
                  <a:lnTo>
                    <a:pt x="32" y="96"/>
                  </a:lnTo>
                  <a:lnTo>
                    <a:pt x="32" y="94"/>
                  </a:lnTo>
                  <a:lnTo>
                    <a:pt x="34" y="94"/>
                  </a:lnTo>
                  <a:lnTo>
                    <a:pt x="34" y="92"/>
                  </a:lnTo>
                  <a:lnTo>
                    <a:pt x="34" y="90"/>
                  </a:lnTo>
                  <a:lnTo>
                    <a:pt x="34" y="88"/>
                  </a:lnTo>
                  <a:lnTo>
                    <a:pt x="36" y="86"/>
                  </a:lnTo>
                  <a:lnTo>
                    <a:pt x="36" y="82"/>
                  </a:lnTo>
                  <a:lnTo>
                    <a:pt x="38" y="80"/>
                  </a:lnTo>
                  <a:lnTo>
                    <a:pt x="38" y="78"/>
                  </a:lnTo>
                  <a:lnTo>
                    <a:pt x="38" y="76"/>
                  </a:lnTo>
                  <a:lnTo>
                    <a:pt x="38" y="74"/>
                  </a:lnTo>
                  <a:lnTo>
                    <a:pt x="40" y="74"/>
                  </a:lnTo>
                  <a:lnTo>
                    <a:pt x="40" y="72"/>
                  </a:lnTo>
                  <a:lnTo>
                    <a:pt x="42" y="68"/>
                  </a:lnTo>
                  <a:lnTo>
                    <a:pt x="42" y="66"/>
                  </a:lnTo>
                  <a:lnTo>
                    <a:pt x="42" y="64"/>
                  </a:lnTo>
                  <a:lnTo>
                    <a:pt x="44" y="64"/>
                  </a:lnTo>
                  <a:lnTo>
                    <a:pt x="44" y="62"/>
                  </a:lnTo>
                  <a:lnTo>
                    <a:pt x="44" y="60"/>
                  </a:lnTo>
                  <a:lnTo>
                    <a:pt x="44" y="58"/>
                  </a:lnTo>
                  <a:lnTo>
                    <a:pt x="46" y="56"/>
                  </a:lnTo>
                  <a:lnTo>
                    <a:pt x="46" y="54"/>
                  </a:lnTo>
                  <a:lnTo>
                    <a:pt x="46" y="52"/>
                  </a:lnTo>
                  <a:lnTo>
                    <a:pt x="46" y="50"/>
                  </a:lnTo>
                  <a:lnTo>
                    <a:pt x="48" y="50"/>
                  </a:lnTo>
                  <a:lnTo>
                    <a:pt x="48" y="48"/>
                  </a:lnTo>
                  <a:lnTo>
                    <a:pt x="48" y="46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50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6"/>
                  </a:lnTo>
                  <a:lnTo>
                    <a:pt x="58" y="18"/>
                  </a:lnTo>
                  <a:lnTo>
                    <a:pt x="58" y="16"/>
                  </a:lnTo>
                  <a:lnTo>
                    <a:pt x="58" y="14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2" y="4"/>
                  </a:lnTo>
                  <a:lnTo>
                    <a:pt x="62" y="2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4" y="2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80" y="8"/>
                  </a:lnTo>
                  <a:lnTo>
                    <a:pt x="84" y="8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8" y="14"/>
                  </a:lnTo>
                  <a:lnTo>
                    <a:pt x="110" y="16"/>
                  </a:lnTo>
                  <a:lnTo>
                    <a:pt x="112" y="16"/>
                  </a:lnTo>
                  <a:lnTo>
                    <a:pt x="114" y="16"/>
                  </a:lnTo>
                  <a:lnTo>
                    <a:pt x="116" y="16"/>
                  </a:lnTo>
                  <a:lnTo>
                    <a:pt x="116" y="18"/>
                  </a:lnTo>
                  <a:lnTo>
                    <a:pt x="118" y="18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2" y="18"/>
                  </a:lnTo>
                  <a:lnTo>
                    <a:pt x="122" y="20"/>
                  </a:lnTo>
                  <a:lnTo>
                    <a:pt x="124" y="20"/>
                  </a:lnTo>
                  <a:lnTo>
                    <a:pt x="126" y="20"/>
                  </a:lnTo>
                  <a:lnTo>
                    <a:pt x="128" y="20"/>
                  </a:lnTo>
                  <a:lnTo>
                    <a:pt x="130" y="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3781">
              <a:extLst>
                <a:ext uri="{FF2B5EF4-FFF2-40B4-BE49-F238E27FC236}">
                  <a16:creationId xmlns:a16="http://schemas.microsoft.com/office/drawing/2014/main" id="{BD30F491-45D3-BFF6-078F-9659DE1E8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9388" y="3217863"/>
              <a:ext cx="439738" cy="398463"/>
            </a:xfrm>
            <a:custGeom>
              <a:avLst/>
              <a:gdLst>
                <a:gd name="T0" fmla="*/ 170 w 277"/>
                <a:gd name="T1" fmla="*/ 14 h 251"/>
                <a:gd name="T2" fmla="*/ 170 w 277"/>
                <a:gd name="T3" fmla="*/ 24 h 251"/>
                <a:gd name="T4" fmla="*/ 174 w 277"/>
                <a:gd name="T5" fmla="*/ 40 h 251"/>
                <a:gd name="T6" fmla="*/ 180 w 277"/>
                <a:gd name="T7" fmla="*/ 54 h 251"/>
                <a:gd name="T8" fmla="*/ 190 w 277"/>
                <a:gd name="T9" fmla="*/ 66 h 251"/>
                <a:gd name="T10" fmla="*/ 200 w 277"/>
                <a:gd name="T11" fmla="*/ 74 h 251"/>
                <a:gd name="T12" fmla="*/ 204 w 277"/>
                <a:gd name="T13" fmla="*/ 90 h 251"/>
                <a:gd name="T14" fmla="*/ 214 w 277"/>
                <a:gd name="T15" fmla="*/ 90 h 251"/>
                <a:gd name="T16" fmla="*/ 228 w 277"/>
                <a:gd name="T17" fmla="*/ 98 h 251"/>
                <a:gd name="T18" fmla="*/ 224 w 277"/>
                <a:gd name="T19" fmla="*/ 112 h 251"/>
                <a:gd name="T20" fmla="*/ 218 w 277"/>
                <a:gd name="T21" fmla="*/ 128 h 251"/>
                <a:gd name="T22" fmla="*/ 233 w 277"/>
                <a:gd name="T23" fmla="*/ 140 h 251"/>
                <a:gd name="T24" fmla="*/ 241 w 277"/>
                <a:gd name="T25" fmla="*/ 146 h 251"/>
                <a:gd name="T26" fmla="*/ 253 w 277"/>
                <a:gd name="T27" fmla="*/ 156 h 251"/>
                <a:gd name="T28" fmla="*/ 257 w 277"/>
                <a:gd name="T29" fmla="*/ 166 h 251"/>
                <a:gd name="T30" fmla="*/ 257 w 277"/>
                <a:gd name="T31" fmla="*/ 178 h 251"/>
                <a:gd name="T32" fmla="*/ 267 w 277"/>
                <a:gd name="T33" fmla="*/ 192 h 251"/>
                <a:gd name="T34" fmla="*/ 275 w 277"/>
                <a:gd name="T35" fmla="*/ 194 h 251"/>
                <a:gd name="T36" fmla="*/ 275 w 277"/>
                <a:gd name="T37" fmla="*/ 206 h 251"/>
                <a:gd name="T38" fmla="*/ 269 w 277"/>
                <a:gd name="T39" fmla="*/ 219 h 251"/>
                <a:gd name="T40" fmla="*/ 259 w 277"/>
                <a:gd name="T41" fmla="*/ 223 h 251"/>
                <a:gd name="T42" fmla="*/ 259 w 277"/>
                <a:gd name="T43" fmla="*/ 221 h 251"/>
                <a:gd name="T44" fmla="*/ 255 w 277"/>
                <a:gd name="T45" fmla="*/ 233 h 251"/>
                <a:gd name="T46" fmla="*/ 255 w 277"/>
                <a:gd name="T47" fmla="*/ 243 h 251"/>
                <a:gd name="T48" fmla="*/ 239 w 277"/>
                <a:gd name="T49" fmla="*/ 249 h 251"/>
                <a:gd name="T50" fmla="*/ 224 w 277"/>
                <a:gd name="T51" fmla="*/ 247 h 251"/>
                <a:gd name="T52" fmla="*/ 235 w 277"/>
                <a:gd name="T53" fmla="*/ 235 h 251"/>
                <a:gd name="T54" fmla="*/ 233 w 277"/>
                <a:gd name="T55" fmla="*/ 223 h 251"/>
                <a:gd name="T56" fmla="*/ 210 w 277"/>
                <a:gd name="T57" fmla="*/ 223 h 251"/>
                <a:gd name="T58" fmla="*/ 190 w 277"/>
                <a:gd name="T59" fmla="*/ 223 h 251"/>
                <a:gd name="T60" fmla="*/ 168 w 277"/>
                <a:gd name="T61" fmla="*/ 223 h 251"/>
                <a:gd name="T62" fmla="*/ 148 w 277"/>
                <a:gd name="T63" fmla="*/ 223 h 251"/>
                <a:gd name="T64" fmla="*/ 126 w 277"/>
                <a:gd name="T65" fmla="*/ 223 h 251"/>
                <a:gd name="T66" fmla="*/ 104 w 277"/>
                <a:gd name="T67" fmla="*/ 223 h 251"/>
                <a:gd name="T68" fmla="*/ 80 w 277"/>
                <a:gd name="T69" fmla="*/ 221 h 251"/>
                <a:gd name="T70" fmla="*/ 56 w 277"/>
                <a:gd name="T71" fmla="*/ 221 h 251"/>
                <a:gd name="T72" fmla="*/ 36 w 277"/>
                <a:gd name="T73" fmla="*/ 221 h 251"/>
                <a:gd name="T74" fmla="*/ 38 w 277"/>
                <a:gd name="T75" fmla="*/ 202 h 251"/>
                <a:gd name="T76" fmla="*/ 38 w 277"/>
                <a:gd name="T77" fmla="*/ 180 h 251"/>
                <a:gd name="T78" fmla="*/ 40 w 277"/>
                <a:gd name="T79" fmla="*/ 162 h 251"/>
                <a:gd name="T80" fmla="*/ 40 w 277"/>
                <a:gd name="T81" fmla="*/ 140 h 251"/>
                <a:gd name="T82" fmla="*/ 42 w 277"/>
                <a:gd name="T83" fmla="*/ 122 h 251"/>
                <a:gd name="T84" fmla="*/ 42 w 277"/>
                <a:gd name="T85" fmla="*/ 100 h 251"/>
                <a:gd name="T86" fmla="*/ 44 w 277"/>
                <a:gd name="T87" fmla="*/ 82 h 251"/>
                <a:gd name="T88" fmla="*/ 34 w 277"/>
                <a:gd name="T89" fmla="*/ 72 h 251"/>
                <a:gd name="T90" fmla="*/ 24 w 277"/>
                <a:gd name="T91" fmla="*/ 60 h 251"/>
                <a:gd name="T92" fmla="*/ 32 w 277"/>
                <a:gd name="T93" fmla="*/ 48 h 251"/>
                <a:gd name="T94" fmla="*/ 28 w 277"/>
                <a:gd name="T95" fmla="*/ 38 h 251"/>
                <a:gd name="T96" fmla="*/ 16 w 277"/>
                <a:gd name="T97" fmla="*/ 30 h 251"/>
                <a:gd name="T98" fmla="*/ 6 w 277"/>
                <a:gd name="T99" fmla="*/ 20 h 251"/>
                <a:gd name="T100" fmla="*/ 6 w 277"/>
                <a:gd name="T101" fmla="*/ 8 h 251"/>
                <a:gd name="T102" fmla="*/ 0 w 277"/>
                <a:gd name="T103" fmla="*/ 0 h 251"/>
                <a:gd name="T104" fmla="*/ 18 w 277"/>
                <a:gd name="T105" fmla="*/ 2 h 251"/>
                <a:gd name="T106" fmla="*/ 38 w 277"/>
                <a:gd name="T107" fmla="*/ 4 h 251"/>
                <a:gd name="T108" fmla="*/ 58 w 277"/>
                <a:gd name="T109" fmla="*/ 4 h 251"/>
                <a:gd name="T110" fmla="*/ 74 w 277"/>
                <a:gd name="T111" fmla="*/ 6 h 251"/>
                <a:gd name="T112" fmla="*/ 96 w 277"/>
                <a:gd name="T113" fmla="*/ 6 h 251"/>
                <a:gd name="T114" fmla="*/ 116 w 277"/>
                <a:gd name="T115" fmla="*/ 6 h 251"/>
                <a:gd name="T116" fmla="*/ 138 w 277"/>
                <a:gd name="T117" fmla="*/ 6 h 251"/>
                <a:gd name="T118" fmla="*/ 156 w 277"/>
                <a:gd name="T119" fmla="*/ 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" h="251">
                  <a:moveTo>
                    <a:pt x="160" y="4"/>
                  </a:moveTo>
                  <a:lnTo>
                    <a:pt x="162" y="4"/>
                  </a:lnTo>
                  <a:lnTo>
                    <a:pt x="162" y="6"/>
                  </a:lnTo>
                  <a:lnTo>
                    <a:pt x="162" y="8"/>
                  </a:lnTo>
                  <a:lnTo>
                    <a:pt x="164" y="8"/>
                  </a:lnTo>
                  <a:lnTo>
                    <a:pt x="166" y="8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2"/>
                  </a:lnTo>
                  <a:lnTo>
                    <a:pt x="170" y="12"/>
                  </a:lnTo>
                  <a:lnTo>
                    <a:pt x="170" y="14"/>
                  </a:lnTo>
                  <a:lnTo>
                    <a:pt x="170" y="16"/>
                  </a:lnTo>
                  <a:lnTo>
                    <a:pt x="172" y="16"/>
                  </a:lnTo>
                  <a:lnTo>
                    <a:pt x="172" y="18"/>
                  </a:lnTo>
                  <a:lnTo>
                    <a:pt x="172" y="16"/>
                  </a:lnTo>
                  <a:lnTo>
                    <a:pt x="174" y="16"/>
                  </a:lnTo>
                  <a:lnTo>
                    <a:pt x="174" y="18"/>
                  </a:lnTo>
                  <a:lnTo>
                    <a:pt x="172" y="18"/>
                  </a:lnTo>
                  <a:lnTo>
                    <a:pt x="172" y="20"/>
                  </a:lnTo>
                  <a:lnTo>
                    <a:pt x="172" y="22"/>
                  </a:lnTo>
                  <a:lnTo>
                    <a:pt x="170" y="22"/>
                  </a:lnTo>
                  <a:lnTo>
                    <a:pt x="170" y="24"/>
                  </a:lnTo>
                  <a:lnTo>
                    <a:pt x="170" y="26"/>
                  </a:lnTo>
                  <a:lnTo>
                    <a:pt x="170" y="26"/>
                  </a:lnTo>
                  <a:lnTo>
                    <a:pt x="170" y="28"/>
                  </a:lnTo>
                  <a:lnTo>
                    <a:pt x="170" y="30"/>
                  </a:lnTo>
                  <a:lnTo>
                    <a:pt x="170" y="32"/>
                  </a:lnTo>
                  <a:lnTo>
                    <a:pt x="170" y="34"/>
                  </a:lnTo>
                  <a:lnTo>
                    <a:pt x="172" y="34"/>
                  </a:lnTo>
                  <a:lnTo>
                    <a:pt x="172" y="36"/>
                  </a:lnTo>
                  <a:lnTo>
                    <a:pt x="172" y="38"/>
                  </a:lnTo>
                  <a:lnTo>
                    <a:pt x="174" y="38"/>
                  </a:lnTo>
                  <a:lnTo>
                    <a:pt x="174" y="40"/>
                  </a:lnTo>
                  <a:lnTo>
                    <a:pt x="174" y="42"/>
                  </a:lnTo>
                  <a:lnTo>
                    <a:pt x="172" y="42"/>
                  </a:lnTo>
                  <a:lnTo>
                    <a:pt x="174" y="44"/>
                  </a:lnTo>
                  <a:lnTo>
                    <a:pt x="174" y="46"/>
                  </a:lnTo>
                  <a:lnTo>
                    <a:pt x="176" y="46"/>
                  </a:lnTo>
                  <a:lnTo>
                    <a:pt x="176" y="48"/>
                  </a:lnTo>
                  <a:lnTo>
                    <a:pt x="176" y="50"/>
                  </a:lnTo>
                  <a:lnTo>
                    <a:pt x="176" y="52"/>
                  </a:lnTo>
                  <a:lnTo>
                    <a:pt x="178" y="52"/>
                  </a:lnTo>
                  <a:lnTo>
                    <a:pt x="178" y="54"/>
                  </a:lnTo>
                  <a:lnTo>
                    <a:pt x="180" y="54"/>
                  </a:lnTo>
                  <a:lnTo>
                    <a:pt x="180" y="56"/>
                  </a:lnTo>
                  <a:lnTo>
                    <a:pt x="182" y="56"/>
                  </a:lnTo>
                  <a:lnTo>
                    <a:pt x="184" y="56"/>
                  </a:lnTo>
                  <a:lnTo>
                    <a:pt x="184" y="58"/>
                  </a:lnTo>
                  <a:lnTo>
                    <a:pt x="184" y="60"/>
                  </a:lnTo>
                  <a:lnTo>
                    <a:pt x="186" y="60"/>
                  </a:lnTo>
                  <a:lnTo>
                    <a:pt x="188" y="60"/>
                  </a:lnTo>
                  <a:lnTo>
                    <a:pt x="188" y="62"/>
                  </a:lnTo>
                  <a:lnTo>
                    <a:pt x="188" y="64"/>
                  </a:lnTo>
                  <a:lnTo>
                    <a:pt x="190" y="64"/>
                  </a:lnTo>
                  <a:lnTo>
                    <a:pt x="190" y="66"/>
                  </a:lnTo>
                  <a:lnTo>
                    <a:pt x="192" y="66"/>
                  </a:lnTo>
                  <a:lnTo>
                    <a:pt x="192" y="68"/>
                  </a:lnTo>
                  <a:lnTo>
                    <a:pt x="194" y="68"/>
                  </a:lnTo>
                  <a:lnTo>
                    <a:pt x="194" y="70"/>
                  </a:lnTo>
                  <a:lnTo>
                    <a:pt x="196" y="70"/>
                  </a:lnTo>
                  <a:lnTo>
                    <a:pt x="198" y="70"/>
                  </a:lnTo>
                  <a:lnTo>
                    <a:pt x="198" y="72"/>
                  </a:lnTo>
                  <a:lnTo>
                    <a:pt x="200" y="72"/>
                  </a:lnTo>
                  <a:lnTo>
                    <a:pt x="200" y="74"/>
                  </a:lnTo>
                  <a:lnTo>
                    <a:pt x="200" y="74"/>
                  </a:lnTo>
                  <a:lnTo>
                    <a:pt x="200" y="74"/>
                  </a:lnTo>
                  <a:lnTo>
                    <a:pt x="202" y="74"/>
                  </a:lnTo>
                  <a:lnTo>
                    <a:pt x="202" y="76"/>
                  </a:lnTo>
                  <a:lnTo>
                    <a:pt x="202" y="78"/>
                  </a:lnTo>
                  <a:lnTo>
                    <a:pt x="202" y="80"/>
                  </a:lnTo>
                  <a:lnTo>
                    <a:pt x="204" y="80"/>
                  </a:lnTo>
                  <a:lnTo>
                    <a:pt x="204" y="82"/>
                  </a:lnTo>
                  <a:lnTo>
                    <a:pt x="204" y="84"/>
                  </a:lnTo>
                  <a:lnTo>
                    <a:pt x="202" y="86"/>
                  </a:lnTo>
                  <a:lnTo>
                    <a:pt x="204" y="86"/>
                  </a:lnTo>
                  <a:lnTo>
                    <a:pt x="204" y="88"/>
                  </a:lnTo>
                  <a:lnTo>
                    <a:pt x="204" y="90"/>
                  </a:lnTo>
                  <a:lnTo>
                    <a:pt x="204" y="92"/>
                  </a:lnTo>
                  <a:lnTo>
                    <a:pt x="206" y="92"/>
                  </a:lnTo>
                  <a:lnTo>
                    <a:pt x="206" y="94"/>
                  </a:lnTo>
                  <a:lnTo>
                    <a:pt x="208" y="94"/>
                  </a:lnTo>
                  <a:lnTo>
                    <a:pt x="208" y="96"/>
                  </a:lnTo>
                  <a:lnTo>
                    <a:pt x="210" y="96"/>
                  </a:lnTo>
                  <a:lnTo>
                    <a:pt x="210" y="94"/>
                  </a:lnTo>
                  <a:lnTo>
                    <a:pt x="212" y="94"/>
                  </a:lnTo>
                  <a:lnTo>
                    <a:pt x="212" y="92"/>
                  </a:lnTo>
                  <a:lnTo>
                    <a:pt x="212" y="90"/>
                  </a:lnTo>
                  <a:lnTo>
                    <a:pt x="214" y="90"/>
                  </a:lnTo>
                  <a:lnTo>
                    <a:pt x="216" y="90"/>
                  </a:lnTo>
                  <a:lnTo>
                    <a:pt x="218" y="90"/>
                  </a:lnTo>
                  <a:lnTo>
                    <a:pt x="218" y="92"/>
                  </a:lnTo>
                  <a:lnTo>
                    <a:pt x="220" y="92"/>
                  </a:lnTo>
                  <a:lnTo>
                    <a:pt x="222" y="92"/>
                  </a:lnTo>
                  <a:lnTo>
                    <a:pt x="224" y="92"/>
                  </a:lnTo>
                  <a:lnTo>
                    <a:pt x="224" y="94"/>
                  </a:lnTo>
                  <a:lnTo>
                    <a:pt x="226" y="94"/>
                  </a:lnTo>
                  <a:lnTo>
                    <a:pt x="226" y="96"/>
                  </a:lnTo>
                  <a:lnTo>
                    <a:pt x="228" y="96"/>
                  </a:lnTo>
                  <a:lnTo>
                    <a:pt x="228" y="98"/>
                  </a:lnTo>
                  <a:lnTo>
                    <a:pt x="228" y="100"/>
                  </a:lnTo>
                  <a:lnTo>
                    <a:pt x="226" y="100"/>
                  </a:lnTo>
                  <a:lnTo>
                    <a:pt x="226" y="102"/>
                  </a:lnTo>
                  <a:lnTo>
                    <a:pt x="224" y="102"/>
                  </a:lnTo>
                  <a:lnTo>
                    <a:pt x="224" y="104"/>
                  </a:lnTo>
                  <a:lnTo>
                    <a:pt x="226" y="104"/>
                  </a:lnTo>
                  <a:lnTo>
                    <a:pt x="226" y="106"/>
                  </a:lnTo>
                  <a:lnTo>
                    <a:pt x="226" y="108"/>
                  </a:lnTo>
                  <a:lnTo>
                    <a:pt x="226" y="110"/>
                  </a:lnTo>
                  <a:lnTo>
                    <a:pt x="224" y="110"/>
                  </a:lnTo>
                  <a:lnTo>
                    <a:pt x="224" y="112"/>
                  </a:lnTo>
                  <a:lnTo>
                    <a:pt x="224" y="114"/>
                  </a:lnTo>
                  <a:lnTo>
                    <a:pt x="222" y="114"/>
                  </a:lnTo>
                  <a:lnTo>
                    <a:pt x="222" y="116"/>
                  </a:lnTo>
                  <a:lnTo>
                    <a:pt x="222" y="118"/>
                  </a:lnTo>
                  <a:lnTo>
                    <a:pt x="222" y="120"/>
                  </a:lnTo>
                  <a:lnTo>
                    <a:pt x="220" y="120"/>
                  </a:lnTo>
                  <a:lnTo>
                    <a:pt x="220" y="122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6"/>
                  </a:lnTo>
                  <a:lnTo>
                    <a:pt x="218" y="128"/>
                  </a:lnTo>
                  <a:lnTo>
                    <a:pt x="220" y="130"/>
                  </a:lnTo>
                  <a:lnTo>
                    <a:pt x="220" y="132"/>
                  </a:lnTo>
                  <a:lnTo>
                    <a:pt x="222" y="132"/>
                  </a:lnTo>
                  <a:lnTo>
                    <a:pt x="224" y="134"/>
                  </a:lnTo>
                  <a:lnTo>
                    <a:pt x="226" y="136"/>
                  </a:lnTo>
                  <a:lnTo>
                    <a:pt x="228" y="138"/>
                  </a:lnTo>
                  <a:lnTo>
                    <a:pt x="228" y="136"/>
                  </a:lnTo>
                  <a:lnTo>
                    <a:pt x="228" y="138"/>
                  </a:lnTo>
                  <a:lnTo>
                    <a:pt x="230" y="138"/>
                  </a:lnTo>
                  <a:lnTo>
                    <a:pt x="230" y="140"/>
                  </a:lnTo>
                  <a:lnTo>
                    <a:pt x="233" y="140"/>
                  </a:lnTo>
                  <a:lnTo>
                    <a:pt x="235" y="142"/>
                  </a:lnTo>
                  <a:lnTo>
                    <a:pt x="237" y="142"/>
                  </a:lnTo>
                  <a:lnTo>
                    <a:pt x="237" y="144"/>
                  </a:lnTo>
                  <a:lnTo>
                    <a:pt x="237" y="142"/>
                  </a:lnTo>
                  <a:lnTo>
                    <a:pt x="239" y="142"/>
                  </a:lnTo>
                  <a:lnTo>
                    <a:pt x="239" y="144"/>
                  </a:lnTo>
                  <a:lnTo>
                    <a:pt x="237" y="144"/>
                  </a:lnTo>
                  <a:lnTo>
                    <a:pt x="237" y="146"/>
                  </a:lnTo>
                  <a:lnTo>
                    <a:pt x="239" y="148"/>
                  </a:lnTo>
                  <a:lnTo>
                    <a:pt x="241" y="148"/>
                  </a:lnTo>
                  <a:lnTo>
                    <a:pt x="241" y="146"/>
                  </a:lnTo>
                  <a:lnTo>
                    <a:pt x="243" y="146"/>
                  </a:lnTo>
                  <a:lnTo>
                    <a:pt x="245" y="146"/>
                  </a:lnTo>
                  <a:lnTo>
                    <a:pt x="245" y="148"/>
                  </a:lnTo>
                  <a:lnTo>
                    <a:pt x="247" y="148"/>
                  </a:lnTo>
                  <a:lnTo>
                    <a:pt x="247" y="150"/>
                  </a:lnTo>
                  <a:lnTo>
                    <a:pt x="249" y="150"/>
                  </a:lnTo>
                  <a:lnTo>
                    <a:pt x="249" y="152"/>
                  </a:lnTo>
                  <a:lnTo>
                    <a:pt x="249" y="152"/>
                  </a:lnTo>
                  <a:lnTo>
                    <a:pt x="249" y="154"/>
                  </a:lnTo>
                  <a:lnTo>
                    <a:pt x="251" y="154"/>
                  </a:lnTo>
                  <a:lnTo>
                    <a:pt x="253" y="156"/>
                  </a:lnTo>
                  <a:lnTo>
                    <a:pt x="255" y="156"/>
                  </a:lnTo>
                  <a:lnTo>
                    <a:pt x="255" y="158"/>
                  </a:lnTo>
                  <a:lnTo>
                    <a:pt x="257" y="158"/>
                  </a:lnTo>
                  <a:lnTo>
                    <a:pt x="255" y="158"/>
                  </a:lnTo>
                  <a:lnTo>
                    <a:pt x="255" y="160"/>
                  </a:lnTo>
                  <a:lnTo>
                    <a:pt x="257" y="160"/>
                  </a:lnTo>
                  <a:lnTo>
                    <a:pt x="257" y="162"/>
                  </a:lnTo>
                  <a:lnTo>
                    <a:pt x="257" y="164"/>
                  </a:lnTo>
                  <a:lnTo>
                    <a:pt x="255" y="164"/>
                  </a:lnTo>
                  <a:lnTo>
                    <a:pt x="255" y="166"/>
                  </a:lnTo>
                  <a:lnTo>
                    <a:pt x="257" y="166"/>
                  </a:lnTo>
                  <a:lnTo>
                    <a:pt x="257" y="168"/>
                  </a:lnTo>
                  <a:lnTo>
                    <a:pt x="257" y="170"/>
                  </a:lnTo>
                  <a:lnTo>
                    <a:pt x="259" y="170"/>
                  </a:lnTo>
                  <a:lnTo>
                    <a:pt x="259" y="170"/>
                  </a:lnTo>
                  <a:lnTo>
                    <a:pt x="261" y="170"/>
                  </a:lnTo>
                  <a:lnTo>
                    <a:pt x="261" y="172"/>
                  </a:lnTo>
                  <a:lnTo>
                    <a:pt x="261" y="174"/>
                  </a:lnTo>
                  <a:lnTo>
                    <a:pt x="259" y="174"/>
                  </a:lnTo>
                  <a:lnTo>
                    <a:pt x="259" y="176"/>
                  </a:lnTo>
                  <a:lnTo>
                    <a:pt x="257" y="176"/>
                  </a:lnTo>
                  <a:lnTo>
                    <a:pt x="257" y="178"/>
                  </a:lnTo>
                  <a:lnTo>
                    <a:pt x="257" y="180"/>
                  </a:lnTo>
                  <a:lnTo>
                    <a:pt x="259" y="180"/>
                  </a:lnTo>
                  <a:lnTo>
                    <a:pt x="259" y="182"/>
                  </a:lnTo>
                  <a:lnTo>
                    <a:pt x="259" y="184"/>
                  </a:lnTo>
                  <a:lnTo>
                    <a:pt x="261" y="184"/>
                  </a:lnTo>
                  <a:lnTo>
                    <a:pt x="261" y="186"/>
                  </a:lnTo>
                  <a:lnTo>
                    <a:pt x="263" y="188"/>
                  </a:lnTo>
                  <a:lnTo>
                    <a:pt x="263" y="190"/>
                  </a:lnTo>
                  <a:lnTo>
                    <a:pt x="263" y="192"/>
                  </a:lnTo>
                  <a:lnTo>
                    <a:pt x="265" y="192"/>
                  </a:lnTo>
                  <a:lnTo>
                    <a:pt x="267" y="192"/>
                  </a:lnTo>
                  <a:lnTo>
                    <a:pt x="267" y="194"/>
                  </a:lnTo>
                  <a:lnTo>
                    <a:pt x="269" y="194"/>
                  </a:lnTo>
                  <a:lnTo>
                    <a:pt x="269" y="192"/>
                  </a:lnTo>
                  <a:lnTo>
                    <a:pt x="267" y="192"/>
                  </a:lnTo>
                  <a:lnTo>
                    <a:pt x="267" y="190"/>
                  </a:lnTo>
                  <a:lnTo>
                    <a:pt x="269" y="190"/>
                  </a:lnTo>
                  <a:lnTo>
                    <a:pt x="269" y="192"/>
                  </a:lnTo>
                  <a:lnTo>
                    <a:pt x="271" y="192"/>
                  </a:lnTo>
                  <a:lnTo>
                    <a:pt x="271" y="194"/>
                  </a:lnTo>
                  <a:lnTo>
                    <a:pt x="273" y="194"/>
                  </a:lnTo>
                  <a:lnTo>
                    <a:pt x="275" y="194"/>
                  </a:lnTo>
                  <a:lnTo>
                    <a:pt x="277" y="196"/>
                  </a:lnTo>
                  <a:lnTo>
                    <a:pt x="275" y="196"/>
                  </a:lnTo>
                  <a:lnTo>
                    <a:pt x="275" y="198"/>
                  </a:lnTo>
                  <a:lnTo>
                    <a:pt x="275" y="200"/>
                  </a:lnTo>
                  <a:lnTo>
                    <a:pt x="275" y="202"/>
                  </a:lnTo>
                  <a:lnTo>
                    <a:pt x="273" y="202"/>
                  </a:lnTo>
                  <a:lnTo>
                    <a:pt x="273" y="204"/>
                  </a:lnTo>
                  <a:lnTo>
                    <a:pt x="275" y="204"/>
                  </a:lnTo>
                  <a:lnTo>
                    <a:pt x="275" y="206"/>
                  </a:lnTo>
                  <a:lnTo>
                    <a:pt x="275" y="209"/>
                  </a:lnTo>
                  <a:lnTo>
                    <a:pt x="275" y="206"/>
                  </a:lnTo>
                  <a:lnTo>
                    <a:pt x="273" y="206"/>
                  </a:lnTo>
                  <a:lnTo>
                    <a:pt x="273" y="209"/>
                  </a:lnTo>
                  <a:lnTo>
                    <a:pt x="273" y="211"/>
                  </a:lnTo>
                  <a:lnTo>
                    <a:pt x="273" y="213"/>
                  </a:lnTo>
                  <a:lnTo>
                    <a:pt x="275" y="213"/>
                  </a:lnTo>
                  <a:lnTo>
                    <a:pt x="273" y="213"/>
                  </a:lnTo>
                  <a:lnTo>
                    <a:pt x="273" y="215"/>
                  </a:lnTo>
                  <a:lnTo>
                    <a:pt x="273" y="217"/>
                  </a:lnTo>
                  <a:lnTo>
                    <a:pt x="271" y="217"/>
                  </a:lnTo>
                  <a:lnTo>
                    <a:pt x="271" y="219"/>
                  </a:lnTo>
                  <a:lnTo>
                    <a:pt x="269" y="219"/>
                  </a:lnTo>
                  <a:lnTo>
                    <a:pt x="269" y="217"/>
                  </a:lnTo>
                  <a:lnTo>
                    <a:pt x="267" y="217"/>
                  </a:lnTo>
                  <a:lnTo>
                    <a:pt x="267" y="215"/>
                  </a:lnTo>
                  <a:lnTo>
                    <a:pt x="265" y="215"/>
                  </a:lnTo>
                  <a:lnTo>
                    <a:pt x="265" y="217"/>
                  </a:lnTo>
                  <a:lnTo>
                    <a:pt x="265" y="219"/>
                  </a:lnTo>
                  <a:lnTo>
                    <a:pt x="263" y="219"/>
                  </a:lnTo>
                  <a:lnTo>
                    <a:pt x="263" y="219"/>
                  </a:lnTo>
                  <a:lnTo>
                    <a:pt x="263" y="221"/>
                  </a:lnTo>
                  <a:lnTo>
                    <a:pt x="261" y="223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61" y="221"/>
                  </a:lnTo>
                  <a:lnTo>
                    <a:pt x="261" y="219"/>
                  </a:lnTo>
                  <a:lnTo>
                    <a:pt x="261" y="219"/>
                  </a:lnTo>
                  <a:lnTo>
                    <a:pt x="259" y="219"/>
                  </a:lnTo>
                  <a:lnTo>
                    <a:pt x="257" y="219"/>
                  </a:lnTo>
                  <a:lnTo>
                    <a:pt x="255" y="219"/>
                  </a:lnTo>
                  <a:lnTo>
                    <a:pt x="255" y="219"/>
                  </a:lnTo>
                  <a:lnTo>
                    <a:pt x="257" y="219"/>
                  </a:lnTo>
                  <a:lnTo>
                    <a:pt x="257" y="221"/>
                  </a:lnTo>
                  <a:lnTo>
                    <a:pt x="259" y="221"/>
                  </a:lnTo>
                  <a:lnTo>
                    <a:pt x="259" y="223"/>
                  </a:lnTo>
                  <a:lnTo>
                    <a:pt x="257" y="223"/>
                  </a:lnTo>
                  <a:lnTo>
                    <a:pt x="257" y="225"/>
                  </a:lnTo>
                  <a:lnTo>
                    <a:pt x="259" y="227"/>
                  </a:lnTo>
                  <a:lnTo>
                    <a:pt x="259" y="229"/>
                  </a:lnTo>
                  <a:lnTo>
                    <a:pt x="257" y="229"/>
                  </a:lnTo>
                  <a:lnTo>
                    <a:pt x="255" y="229"/>
                  </a:lnTo>
                  <a:lnTo>
                    <a:pt x="255" y="231"/>
                  </a:lnTo>
                  <a:lnTo>
                    <a:pt x="253" y="231"/>
                  </a:lnTo>
                  <a:lnTo>
                    <a:pt x="255" y="231"/>
                  </a:lnTo>
                  <a:lnTo>
                    <a:pt x="255" y="233"/>
                  </a:lnTo>
                  <a:lnTo>
                    <a:pt x="257" y="233"/>
                  </a:lnTo>
                  <a:lnTo>
                    <a:pt x="257" y="235"/>
                  </a:lnTo>
                  <a:lnTo>
                    <a:pt x="255" y="235"/>
                  </a:lnTo>
                  <a:lnTo>
                    <a:pt x="253" y="235"/>
                  </a:lnTo>
                  <a:lnTo>
                    <a:pt x="251" y="235"/>
                  </a:lnTo>
                  <a:lnTo>
                    <a:pt x="251" y="237"/>
                  </a:lnTo>
                  <a:lnTo>
                    <a:pt x="253" y="237"/>
                  </a:lnTo>
                  <a:lnTo>
                    <a:pt x="253" y="239"/>
                  </a:lnTo>
                  <a:lnTo>
                    <a:pt x="255" y="239"/>
                  </a:lnTo>
                  <a:lnTo>
                    <a:pt x="255" y="241"/>
                  </a:lnTo>
                  <a:lnTo>
                    <a:pt x="255" y="243"/>
                  </a:lnTo>
                  <a:lnTo>
                    <a:pt x="253" y="243"/>
                  </a:lnTo>
                  <a:lnTo>
                    <a:pt x="251" y="245"/>
                  </a:lnTo>
                  <a:lnTo>
                    <a:pt x="251" y="247"/>
                  </a:lnTo>
                  <a:lnTo>
                    <a:pt x="251" y="249"/>
                  </a:lnTo>
                  <a:lnTo>
                    <a:pt x="249" y="249"/>
                  </a:lnTo>
                  <a:lnTo>
                    <a:pt x="249" y="249"/>
                  </a:lnTo>
                  <a:lnTo>
                    <a:pt x="247" y="249"/>
                  </a:lnTo>
                  <a:lnTo>
                    <a:pt x="245" y="249"/>
                  </a:lnTo>
                  <a:lnTo>
                    <a:pt x="243" y="249"/>
                  </a:lnTo>
                  <a:lnTo>
                    <a:pt x="241" y="249"/>
                  </a:lnTo>
                  <a:lnTo>
                    <a:pt x="239" y="249"/>
                  </a:lnTo>
                  <a:lnTo>
                    <a:pt x="237" y="249"/>
                  </a:lnTo>
                  <a:lnTo>
                    <a:pt x="235" y="249"/>
                  </a:lnTo>
                  <a:lnTo>
                    <a:pt x="233" y="249"/>
                  </a:lnTo>
                  <a:lnTo>
                    <a:pt x="230" y="249"/>
                  </a:lnTo>
                  <a:lnTo>
                    <a:pt x="228" y="249"/>
                  </a:lnTo>
                  <a:lnTo>
                    <a:pt x="226" y="251"/>
                  </a:lnTo>
                  <a:lnTo>
                    <a:pt x="224" y="251"/>
                  </a:lnTo>
                  <a:lnTo>
                    <a:pt x="222" y="251"/>
                  </a:lnTo>
                  <a:lnTo>
                    <a:pt x="222" y="249"/>
                  </a:lnTo>
                  <a:lnTo>
                    <a:pt x="222" y="247"/>
                  </a:lnTo>
                  <a:lnTo>
                    <a:pt x="224" y="247"/>
                  </a:lnTo>
                  <a:lnTo>
                    <a:pt x="224" y="245"/>
                  </a:lnTo>
                  <a:lnTo>
                    <a:pt x="224" y="243"/>
                  </a:lnTo>
                  <a:lnTo>
                    <a:pt x="226" y="243"/>
                  </a:lnTo>
                  <a:lnTo>
                    <a:pt x="228" y="243"/>
                  </a:lnTo>
                  <a:lnTo>
                    <a:pt x="228" y="241"/>
                  </a:lnTo>
                  <a:lnTo>
                    <a:pt x="228" y="239"/>
                  </a:lnTo>
                  <a:lnTo>
                    <a:pt x="230" y="239"/>
                  </a:lnTo>
                  <a:lnTo>
                    <a:pt x="230" y="237"/>
                  </a:lnTo>
                  <a:lnTo>
                    <a:pt x="233" y="237"/>
                  </a:lnTo>
                  <a:lnTo>
                    <a:pt x="233" y="235"/>
                  </a:lnTo>
                  <a:lnTo>
                    <a:pt x="235" y="235"/>
                  </a:lnTo>
                  <a:lnTo>
                    <a:pt x="235" y="233"/>
                  </a:lnTo>
                  <a:lnTo>
                    <a:pt x="235" y="231"/>
                  </a:lnTo>
                  <a:lnTo>
                    <a:pt x="235" y="229"/>
                  </a:lnTo>
                  <a:lnTo>
                    <a:pt x="235" y="227"/>
                  </a:lnTo>
                  <a:lnTo>
                    <a:pt x="233" y="227"/>
                  </a:lnTo>
                  <a:lnTo>
                    <a:pt x="233" y="225"/>
                  </a:lnTo>
                  <a:lnTo>
                    <a:pt x="233" y="227"/>
                  </a:lnTo>
                  <a:lnTo>
                    <a:pt x="233" y="225"/>
                  </a:lnTo>
                  <a:lnTo>
                    <a:pt x="233" y="223"/>
                  </a:lnTo>
                  <a:lnTo>
                    <a:pt x="230" y="223"/>
                  </a:lnTo>
                  <a:lnTo>
                    <a:pt x="233" y="223"/>
                  </a:lnTo>
                  <a:lnTo>
                    <a:pt x="230" y="223"/>
                  </a:lnTo>
                  <a:lnTo>
                    <a:pt x="230" y="221"/>
                  </a:lnTo>
                  <a:lnTo>
                    <a:pt x="228" y="221"/>
                  </a:lnTo>
                  <a:lnTo>
                    <a:pt x="226" y="221"/>
                  </a:lnTo>
                  <a:lnTo>
                    <a:pt x="224" y="221"/>
                  </a:lnTo>
                  <a:lnTo>
                    <a:pt x="222" y="221"/>
                  </a:lnTo>
                  <a:lnTo>
                    <a:pt x="222" y="223"/>
                  </a:lnTo>
                  <a:lnTo>
                    <a:pt x="220" y="223"/>
                  </a:lnTo>
                  <a:lnTo>
                    <a:pt x="214" y="223"/>
                  </a:lnTo>
                  <a:lnTo>
                    <a:pt x="212" y="223"/>
                  </a:lnTo>
                  <a:lnTo>
                    <a:pt x="210" y="223"/>
                  </a:lnTo>
                  <a:lnTo>
                    <a:pt x="208" y="223"/>
                  </a:lnTo>
                  <a:lnTo>
                    <a:pt x="206" y="223"/>
                  </a:lnTo>
                  <a:lnTo>
                    <a:pt x="204" y="223"/>
                  </a:lnTo>
                  <a:lnTo>
                    <a:pt x="202" y="223"/>
                  </a:lnTo>
                  <a:lnTo>
                    <a:pt x="200" y="223"/>
                  </a:lnTo>
                  <a:lnTo>
                    <a:pt x="200" y="223"/>
                  </a:lnTo>
                  <a:lnTo>
                    <a:pt x="198" y="223"/>
                  </a:lnTo>
                  <a:lnTo>
                    <a:pt x="196" y="223"/>
                  </a:lnTo>
                  <a:lnTo>
                    <a:pt x="194" y="223"/>
                  </a:lnTo>
                  <a:lnTo>
                    <a:pt x="192" y="223"/>
                  </a:lnTo>
                  <a:lnTo>
                    <a:pt x="190" y="223"/>
                  </a:lnTo>
                  <a:lnTo>
                    <a:pt x="188" y="223"/>
                  </a:lnTo>
                  <a:lnTo>
                    <a:pt x="186" y="223"/>
                  </a:lnTo>
                  <a:lnTo>
                    <a:pt x="184" y="223"/>
                  </a:lnTo>
                  <a:lnTo>
                    <a:pt x="182" y="223"/>
                  </a:lnTo>
                  <a:lnTo>
                    <a:pt x="180" y="223"/>
                  </a:lnTo>
                  <a:lnTo>
                    <a:pt x="178" y="223"/>
                  </a:lnTo>
                  <a:lnTo>
                    <a:pt x="176" y="223"/>
                  </a:lnTo>
                  <a:lnTo>
                    <a:pt x="174" y="223"/>
                  </a:lnTo>
                  <a:lnTo>
                    <a:pt x="172" y="223"/>
                  </a:lnTo>
                  <a:lnTo>
                    <a:pt x="170" y="223"/>
                  </a:lnTo>
                  <a:lnTo>
                    <a:pt x="168" y="223"/>
                  </a:lnTo>
                  <a:lnTo>
                    <a:pt x="166" y="223"/>
                  </a:lnTo>
                  <a:lnTo>
                    <a:pt x="164" y="223"/>
                  </a:lnTo>
                  <a:lnTo>
                    <a:pt x="162" y="223"/>
                  </a:lnTo>
                  <a:lnTo>
                    <a:pt x="160" y="223"/>
                  </a:lnTo>
                  <a:lnTo>
                    <a:pt x="158" y="223"/>
                  </a:lnTo>
                  <a:lnTo>
                    <a:pt x="156" y="223"/>
                  </a:lnTo>
                  <a:lnTo>
                    <a:pt x="154" y="223"/>
                  </a:lnTo>
                  <a:lnTo>
                    <a:pt x="152" y="223"/>
                  </a:lnTo>
                  <a:lnTo>
                    <a:pt x="152" y="223"/>
                  </a:lnTo>
                  <a:lnTo>
                    <a:pt x="150" y="223"/>
                  </a:lnTo>
                  <a:lnTo>
                    <a:pt x="148" y="223"/>
                  </a:lnTo>
                  <a:lnTo>
                    <a:pt x="146" y="223"/>
                  </a:lnTo>
                  <a:lnTo>
                    <a:pt x="144" y="223"/>
                  </a:lnTo>
                  <a:lnTo>
                    <a:pt x="142" y="223"/>
                  </a:lnTo>
                  <a:lnTo>
                    <a:pt x="140" y="223"/>
                  </a:lnTo>
                  <a:lnTo>
                    <a:pt x="138" y="223"/>
                  </a:lnTo>
                  <a:lnTo>
                    <a:pt x="136" y="223"/>
                  </a:lnTo>
                  <a:lnTo>
                    <a:pt x="134" y="223"/>
                  </a:lnTo>
                  <a:lnTo>
                    <a:pt x="132" y="223"/>
                  </a:lnTo>
                  <a:lnTo>
                    <a:pt x="130" y="223"/>
                  </a:lnTo>
                  <a:lnTo>
                    <a:pt x="128" y="223"/>
                  </a:lnTo>
                  <a:lnTo>
                    <a:pt x="126" y="223"/>
                  </a:lnTo>
                  <a:lnTo>
                    <a:pt x="124" y="223"/>
                  </a:lnTo>
                  <a:lnTo>
                    <a:pt x="122" y="223"/>
                  </a:lnTo>
                  <a:lnTo>
                    <a:pt x="120" y="223"/>
                  </a:lnTo>
                  <a:lnTo>
                    <a:pt x="118" y="223"/>
                  </a:lnTo>
                  <a:lnTo>
                    <a:pt x="116" y="223"/>
                  </a:lnTo>
                  <a:lnTo>
                    <a:pt x="114" y="223"/>
                  </a:lnTo>
                  <a:lnTo>
                    <a:pt x="112" y="223"/>
                  </a:lnTo>
                  <a:lnTo>
                    <a:pt x="110" y="223"/>
                  </a:lnTo>
                  <a:lnTo>
                    <a:pt x="106" y="223"/>
                  </a:lnTo>
                  <a:lnTo>
                    <a:pt x="104" y="223"/>
                  </a:lnTo>
                  <a:lnTo>
                    <a:pt x="104" y="223"/>
                  </a:lnTo>
                  <a:lnTo>
                    <a:pt x="102" y="223"/>
                  </a:lnTo>
                  <a:lnTo>
                    <a:pt x="100" y="223"/>
                  </a:lnTo>
                  <a:lnTo>
                    <a:pt x="98" y="223"/>
                  </a:lnTo>
                  <a:lnTo>
                    <a:pt x="96" y="223"/>
                  </a:lnTo>
                  <a:lnTo>
                    <a:pt x="94" y="223"/>
                  </a:lnTo>
                  <a:lnTo>
                    <a:pt x="92" y="223"/>
                  </a:lnTo>
                  <a:lnTo>
                    <a:pt x="90" y="221"/>
                  </a:lnTo>
                  <a:lnTo>
                    <a:pt x="88" y="221"/>
                  </a:lnTo>
                  <a:lnTo>
                    <a:pt x="86" y="221"/>
                  </a:lnTo>
                  <a:lnTo>
                    <a:pt x="82" y="221"/>
                  </a:lnTo>
                  <a:lnTo>
                    <a:pt x="80" y="221"/>
                  </a:lnTo>
                  <a:lnTo>
                    <a:pt x="78" y="221"/>
                  </a:lnTo>
                  <a:lnTo>
                    <a:pt x="76" y="221"/>
                  </a:lnTo>
                  <a:lnTo>
                    <a:pt x="74" y="221"/>
                  </a:lnTo>
                  <a:lnTo>
                    <a:pt x="72" y="221"/>
                  </a:lnTo>
                  <a:lnTo>
                    <a:pt x="70" y="221"/>
                  </a:lnTo>
                  <a:lnTo>
                    <a:pt x="68" y="221"/>
                  </a:lnTo>
                  <a:lnTo>
                    <a:pt x="64" y="221"/>
                  </a:lnTo>
                  <a:lnTo>
                    <a:pt x="62" y="221"/>
                  </a:lnTo>
                  <a:lnTo>
                    <a:pt x="60" y="221"/>
                  </a:lnTo>
                  <a:lnTo>
                    <a:pt x="58" y="221"/>
                  </a:lnTo>
                  <a:lnTo>
                    <a:pt x="56" y="221"/>
                  </a:lnTo>
                  <a:lnTo>
                    <a:pt x="54" y="221"/>
                  </a:lnTo>
                  <a:lnTo>
                    <a:pt x="54" y="221"/>
                  </a:lnTo>
                  <a:lnTo>
                    <a:pt x="52" y="221"/>
                  </a:lnTo>
                  <a:lnTo>
                    <a:pt x="50" y="221"/>
                  </a:lnTo>
                  <a:lnTo>
                    <a:pt x="48" y="221"/>
                  </a:lnTo>
                  <a:lnTo>
                    <a:pt x="46" y="221"/>
                  </a:lnTo>
                  <a:lnTo>
                    <a:pt x="44" y="221"/>
                  </a:lnTo>
                  <a:lnTo>
                    <a:pt x="42" y="221"/>
                  </a:lnTo>
                  <a:lnTo>
                    <a:pt x="40" y="221"/>
                  </a:lnTo>
                  <a:lnTo>
                    <a:pt x="38" y="221"/>
                  </a:lnTo>
                  <a:lnTo>
                    <a:pt x="36" y="221"/>
                  </a:lnTo>
                  <a:lnTo>
                    <a:pt x="36" y="219"/>
                  </a:lnTo>
                  <a:lnTo>
                    <a:pt x="36" y="219"/>
                  </a:lnTo>
                  <a:lnTo>
                    <a:pt x="36" y="217"/>
                  </a:lnTo>
                  <a:lnTo>
                    <a:pt x="38" y="217"/>
                  </a:lnTo>
                  <a:lnTo>
                    <a:pt x="38" y="215"/>
                  </a:lnTo>
                  <a:lnTo>
                    <a:pt x="38" y="213"/>
                  </a:lnTo>
                  <a:lnTo>
                    <a:pt x="38" y="211"/>
                  </a:lnTo>
                  <a:lnTo>
                    <a:pt x="38" y="209"/>
                  </a:lnTo>
                  <a:lnTo>
                    <a:pt x="38" y="206"/>
                  </a:lnTo>
                  <a:lnTo>
                    <a:pt x="38" y="204"/>
                  </a:lnTo>
                  <a:lnTo>
                    <a:pt x="38" y="202"/>
                  </a:lnTo>
                  <a:lnTo>
                    <a:pt x="38" y="200"/>
                  </a:lnTo>
                  <a:lnTo>
                    <a:pt x="38" y="198"/>
                  </a:lnTo>
                  <a:lnTo>
                    <a:pt x="38" y="196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8" y="190"/>
                  </a:lnTo>
                  <a:lnTo>
                    <a:pt x="38" y="188"/>
                  </a:lnTo>
                  <a:lnTo>
                    <a:pt x="38" y="186"/>
                  </a:lnTo>
                  <a:lnTo>
                    <a:pt x="38" y="184"/>
                  </a:lnTo>
                  <a:lnTo>
                    <a:pt x="38" y="182"/>
                  </a:lnTo>
                  <a:lnTo>
                    <a:pt x="38" y="180"/>
                  </a:lnTo>
                  <a:lnTo>
                    <a:pt x="38" y="178"/>
                  </a:lnTo>
                  <a:lnTo>
                    <a:pt x="38" y="176"/>
                  </a:lnTo>
                  <a:lnTo>
                    <a:pt x="38" y="174"/>
                  </a:lnTo>
                  <a:lnTo>
                    <a:pt x="38" y="172"/>
                  </a:lnTo>
                  <a:lnTo>
                    <a:pt x="38" y="170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40" y="168"/>
                  </a:lnTo>
                  <a:lnTo>
                    <a:pt x="40" y="166"/>
                  </a:lnTo>
                  <a:lnTo>
                    <a:pt x="40" y="164"/>
                  </a:lnTo>
                  <a:lnTo>
                    <a:pt x="40" y="162"/>
                  </a:lnTo>
                  <a:lnTo>
                    <a:pt x="40" y="160"/>
                  </a:lnTo>
                  <a:lnTo>
                    <a:pt x="40" y="158"/>
                  </a:lnTo>
                  <a:lnTo>
                    <a:pt x="40" y="156"/>
                  </a:lnTo>
                  <a:lnTo>
                    <a:pt x="40" y="154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0" y="146"/>
                  </a:lnTo>
                  <a:lnTo>
                    <a:pt x="40" y="144"/>
                  </a:lnTo>
                  <a:lnTo>
                    <a:pt x="40" y="142"/>
                  </a:lnTo>
                  <a:lnTo>
                    <a:pt x="40" y="140"/>
                  </a:lnTo>
                  <a:lnTo>
                    <a:pt x="40" y="138"/>
                  </a:lnTo>
                  <a:lnTo>
                    <a:pt x="40" y="136"/>
                  </a:lnTo>
                  <a:lnTo>
                    <a:pt x="40" y="134"/>
                  </a:lnTo>
                  <a:lnTo>
                    <a:pt x="40" y="132"/>
                  </a:lnTo>
                  <a:lnTo>
                    <a:pt x="40" y="130"/>
                  </a:lnTo>
                  <a:lnTo>
                    <a:pt x="42" y="130"/>
                  </a:lnTo>
                  <a:lnTo>
                    <a:pt x="42" y="128"/>
                  </a:lnTo>
                  <a:lnTo>
                    <a:pt x="42" y="126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2" y="122"/>
                  </a:lnTo>
                  <a:lnTo>
                    <a:pt x="42" y="120"/>
                  </a:lnTo>
                  <a:lnTo>
                    <a:pt x="42" y="118"/>
                  </a:lnTo>
                  <a:lnTo>
                    <a:pt x="42" y="116"/>
                  </a:lnTo>
                  <a:lnTo>
                    <a:pt x="42" y="114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42" y="108"/>
                  </a:lnTo>
                  <a:lnTo>
                    <a:pt x="42" y="106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2" y="100"/>
                  </a:lnTo>
                  <a:lnTo>
                    <a:pt x="42" y="98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42" y="92"/>
                  </a:lnTo>
                  <a:lnTo>
                    <a:pt x="44" y="92"/>
                  </a:lnTo>
                  <a:lnTo>
                    <a:pt x="42" y="92"/>
                  </a:lnTo>
                  <a:lnTo>
                    <a:pt x="44" y="90"/>
                  </a:lnTo>
                  <a:lnTo>
                    <a:pt x="44" y="88"/>
                  </a:lnTo>
                  <a:lnTo>
                    <a:pt x="44" y="86"/>
                  </a:lnTo>
                  <a:lnTo>
                    <a:pt x="44" y="84"/>
                  </a:lnTo>
                  <a:lnTo>
                    <a:pt x="44" y="82"/>
                  </a:lnTo>
                  <a:lnTo>
                    <a:pt x="44" y="80"/>
                  </a:lnTo>
                  <a:lnTo>
                    <a:pt x="44" y="78"/>
                  </a:lnTo>
                  <a:lnTo>
                    <a:pt x="42" y="78"/>
                  </a:lnTo>
                  <a:lnTo>
                    <a:pt x="42" y="76"/>
                  </a:lnTo>
                  <a:lnTo>
                    <a:pt x="40" y="76"/>
                  </a:lnTo>
                  <a:lnTo>
                    <a:pt x="38" y="76"/>
                  </a:lnTo>
                  <a:lnTo>
                    <a:pt x="36" y="76"/>
                  </a:lnTo>
                  <a:lnTo>
                    <a:pt x="36" y="74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72"/>
                  </a:lnTo>
                  <a:lnTo>
                    <a:pt x="32" y="72"/>
                  </a:lnTo>
                  <a:lnTo>
                    <a:pt x="32" y="70"/>
                  </a:lnTo>
                  <a:lnTo>
                    <a:pt x="32" y="68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0" y="64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6" y="52"/>
                  </a:lnTo>
                  <a:lnTo>
                    <a:pt x="26" y="50"/>
                  </a:lnTo>
                  <a:lnTo>
                    <a:pt x="28" y="50"/>
                  </a:lnTo>
                  <a:lnTo>
                    <a:pt x="30" y="50"/>
                  </a:lnTo>
                  <a:lnTo>
                    <a:pt x="30" y="48"/>
                  </a:lnTo>
                  <a:lnTo>
                    <a:pt x="30" y="46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4" y="44"/>
                  </a:lnTo>
                  <a:lnTo>
                    <a:pt x="34" y="42"/>
                  </a:lnTo>
                  <a:lnTo>
                    <a:pt x="32" y="42"/>
                  </a:lnTo>
                  <a:lnTo>
                    <a:pt x="32" y="40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8" y="40"/>
                  </a:lnTo>
                  <a:lnTo>
                    <a:pt x="26" y="40"/>
                  </a:lnTo>
                  <a:lnTo>
                    <a:pt x="24" y="40"/>
                  </a:lnTo>
                  <a:lnTo>
                    <a:pt x="22" y="38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16" y="34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12" y="24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8" y="20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2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4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12" y="6"/>
                  </a:lnTo>
                  <a:lnTo>
                    <a:pt x="114" y="6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22" y="6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2" y="6"/>
                  </a:lnTo>
                  <a:lnTo>
                    <a:pt x="134" y="6"/>
                  </a:lnTo>
                  <a:lnTo>
                    <a:pt x="136" y="6"/>
                  </a:lnTo>
                  <a:lnTo>
                    <a:pt x="138" y="6"/>
                  </a:lnTo>
                  <a:lnTo>
                    <a:pt x="140" y="6"/>
                  </a:lnTo>
                  <a:lnTo>
                    <a:pt x="142" y="6"/>
                  </a:lnTo>
                  <a:lnTo>
                    <a:pt x="144" y="6"/>
                  </a:lnTo>
                  <a:lnTo>
                    <a:pt x="144" y="4"/>
                  </a:lnTo>
                  <a:lnTo>
                    <a:pt x="146" y="4"/>
                  </a:lnTo>
                  <a:lnTo>
                    <a:pt x="148" y="4"/>
                  </a:lnTo>
                  <a:lnTo>
                    <a:pt x="150" y="4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4" y="4"/>
                  </a:lnTo>
                  <a:lnTo>
                    <a:pt x="156" y="4"/>
                  </a:lnTo>
                  <a:lnTo>
                    <a:pt x="158" y="4"/>
                  </a:lnTo>
                  <a:lnTo>
                    <a:pt x="160" y="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1101">
              <a:extLst>
                <a:ext uri="{FF2B5EF4-FFF2-40B4-BE49-F238E27FC236}">
                  <a16:creationId xmlns:a16="http://schemas.microsoft.com/office/drawing/2014/main" id="{75CCC61B-FCB8-05E1-FD81-BC6D8D7EC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2625" y="3679825"/>
              <a:ext cx="269875" cy="431800"/>
            </a:xfrm>
            <a:custGeom>
              <a:avLst/>
              <a:gdLst>
                <a:gd name="T0" fmla="*/ 18 w 170"/>
                <a:gd name="T1" fmla="*/ 270 h 272"/>
                <a:gd name="T2" fmla="*/ 28 w 170"/>
                <a:gd name="T3" fmla="*/ 246 h 272"/>
                <a:gd name="T4" fmla="*/ 30 w 170"/>
                <a:gd name="T5" fmla="*/ 246 h 272"/>
                <a:gd name="T6" fmla="*/ 28 w 170"/>
                <a:gd name="T7" fmla="*/ 242 h 272"/>
                <a:gd name="T8" fmla="*/ 26 w 170"/>
                <a:gd name="T9" fmla="*/ 244 h 272"/>
                <a:gd name="T10" fmla="*/ 28 w 170"/>
                <a:gd name="T11" fmla="*/ 244 h 272"/>
                <a:gd name="T12" fmla="*/ 30 w 170"/>
                <a:gd name="T13" fmla="*/ 238 h 272"/>
                <a:gd name="T14" fmla="*/ 28 w 170"/>
                <a:gd name="T15" fmla="*/ 240 h 272"/>
                <a:gd name="T16" fmla="*/ 28 w 170"/>
                <a:gd name="T17" fmla="*/ 240 h 272"/>
                <a:gd name="T18" fmla="*/ 28 w 170"/>
                <a:gd name="T19" fmla="*/ 238 h 272"/>
                <a:gd name="T20" fmla="*/ 10 w 170"/>
                <a:gd name="T21" fmla="*/ 8 h 272"/>
                <a:gd name="T22" fmla="*/ 34 w 170"/>
                <a:gd name="T23" fmla="*/ 6 h 272"/>
                <a:gd name="T24" fmla="*/ 62 w 170"/>
                <a:gd name="T25" fmla="*/ 6 h 272"/>
                <a:gd name="T26" fmla="*/ 86 w 170"/>
                <a:gd name="T27" fmla="*/ 4 h 272"/>
                <a:gd name="T28" fmla="*/ 112 w 170"/>
                <a:gd name="T29" fmla="*/ 2 h 272"/>
                <a:gd name="T30" fmla="*/ 124 w 170"/>
                <a:gd name="T31" fmla="*/ 14 h 272"/>
                <a:gd name="T32" fmla="*/ 128 w 170"/>
                <a:gd name="T33" fmla="*/ 36 h 272"/>
                <a:gd name="T34" fmla="*/ 134 w 170"/>
                <a:gd name="T35" fmla="*/ 58 h 272"/>
                <a:gd name="T36" fmla="*/ 140 w 170"/>
                <a:gd name="T37" fmla="*/ 78 h 272"/>
                <a:gd name="T38" fmla="*/ 146 w 170"/>
                <a:gd name="T39" fmla="*/ 102 h 272"/>
                <a:gd name="T40" fmla="*/ 154 w 170"/>
                <a:gd name="T41" fmla="*/ 120 h 272"/>
                <a:gd name="T42" fmla="*/ 164 w 170"/>
                <a:gd name="T43" fmla="*/ 136 h 272"/>
                <a:gd name="T44" fmla="*/ 166 w 170"/>
                <a:gd name="T45" fmla="*/ 146 h 272"/>
                <a:gd name="T46" fmla="*/ 162 w 170"/>
                <a:gd name="T47" fmla="*/ 160 h 272"/>
                <a:gd name="T48" fmla="*/ 160 w 170"/>
                <a:gd name="T49" fmla="*/ 172 h 272"/>
                <a:gd name="T50" fmla="*/ 164 w 170"/>
                <a:gd name="T51" fmla="*/ 192 h 272"/>
                <a:gd name="T52" fmla="*/ 170 w 170"/>
                <a:gd name="T53" fmla="*/ 214 h 272"/>
                <a:gd name="T54" fmla="*/ 148 w 170"/>
                <a:gd name="T55" fmla="*/ 218 h 272"/>
                <a:gd name="T56" fmla="*/ 124 w 170"/>
                <a:gd name="T57" fmla="*/ 220 h 272"/>
                <a:gd name="T58" fmla="*/ 96 w 170"/>
                <a:gd name="T59" fmla="*/ 222 h 272"/>
                <a:gd name="T60" fmla="*/ 72 w 170"/>
                <a:gd name="T61" fmla="*/ 224 h 272"/>
                <a:gd name="T62" fmla="*/ 46 w 170"/>
                <a:gd name="T63" fmla="*/ 226 h 272"/>
                <a:gd name="T64" fmla="*/ 50 w 170"/>
                <a:gd name="T65" fmla="*/ 242 h 272"/>
                <a:gd name="T66" fmla="*/ 56 w 170"/>
                <a:gd name="T67" fmla="*/ 258 h 272"/>
                <a:gd name="T68" fmla="*/ 48 w 170"/>
                <a:gd name="T69" fmla="*/ 264 h 272"/>
                <a:gd name="T70" fmla="*/ 46 w 170"/>
                <a:gd name="T71" fmla="*/ 266 h 272"/>
                <a:gd name="T72" fmla="*/ 44 w 170"/>
                <a:gd name="T73" fmla="*/ 268 h 272"/>
                <a:gd name="T74" fmla="*/ 40 w 170"/>
                <a:gd name="T75" fmla="*/ 270 h 272"/>
                <a:gd name="T76" fmla="*/ 32 w 170"/>
                <a:gd name="T77" fmla="*/ 268 h 272"/>
                <a:gd name="T78" fmla="*/ 42 w 170"/>
                <a:gd name="T79" fmla="*/ 266 h 272"/>
                <a:gd name="T80" fmla="*/ 36 w 170"/>
                <a:gd name="T81" fmla="*/ 262 h 272"/>
                <a:gd name="T82" fmla="*/ 30 w 170"/>
                <a:gd name="T83" fmla="*/ 258 h 272"/>
                <a:gd name="T84" fmla="*/ 30 w 170"/>
                <a:gd name="T85" fmla="*/ 244 h 272"/>
                <a:gd name="T86" fmla="*/ 30 w 170"/>
                <a:gd name="T87" fmla="*/ 232 h 272"/>
                <a:gd name="T88" fmla="*/ 28 w 170"/>
                <a:gd name="T89" fmla="*/ 234 h 272"/>
                <a:gd name="T90" fmla="*/ 30 w 170"/>
                <a:gd name="T91" fmla="*/ 236 h 272"/>
                <a:gd name="T92" fmla="*/ 28 w 170"/>
                <a:gd name="T93" fmla="*/ 234 h 272"/>
                <a:gd name="T94" fmla="*/ 26 w 170"/>
                <a:gd name="T95" fmla="*/ 242 h 272"/>
                <a:gd name="T96" fmla="*/ 24 w 170"/>
                <a:gd name="T97" fmla="*/ 256 h 272"/>
                <a:gd name="T98" fmla="*/ 22 w 170"/>
                <a:gd name="T99" fmla="*/ 266 h 272"/>
                <a:gd name="T100" fmla="*/ 8 w 170"/>
                <a:gd name="T101" fmla="*/ 262 h 272"/>
                <a:gd name="T102" fmla="*/ 6 w 170"/>
                <a:gd name="T103" fmla="*/ 236 h 272"/>
                <a:gd name="T104" fmla="*/ 4 w 170"/>
                <a:gd name="T105" fmla="*/ 212 h 272"/>
                <a:gd name="T106" fmla="*/ 2 w 170"/>
                <a:gd name="T107" fmla="*/ 186 h 272"/>
                <a:gd name="T108" fmla="*/ 2 w 170"/>
                <a:gd name="T109" fmla="*/ 164 h 272"/>
                <a:gd name="T110" fmla="*/ 2 w 170"/>
                <a:gd name="T111" fmla="*/ 136 h 272"/>
                <a:gd name="T112" fmla="*/ 4 w 170"/>
                <a:gd name="T113" fmla="*/ 112 h 272"/>
                <a:gd name="T114" fmla="*/ 6 w 170"/>
                <a:gd name="T115" fmla="*/ 86 h 272"/>
                <a:gd name="T116" fmla="*/ 6 w 170"/>
                <a:gd name="T117" fmla="*/ 60 h 272"/>
                <a:gd name="T118" fmla="*/ 8 w 170"/>
                <a:gd name="T119" fmla="*/ 34 h 272"/>
                <a:gd name="T120" fmla="*/ 4 w 170"/>
                <a:gd name="T121" fmla="*/ 12 h 272"/>
                <a:gd name="T122" fmla="*/ 24 w 170"/>
                <a:gd name="T123" fmla="*/ 25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272">
                  <a:moveTo>
                    <a:pt x="24" y="270"/>
                  </a:moveTo>
                  <a:lnTo>
                    <a:pt x="26" y="270"/>
                  </a:lnTo>
                  <a:lnTo>
                    <a:pt x="24" y="270"/>
                  </a:lnTo>
                  <a:lnTo>
                    <a:pt x="26" y="270"/>
                  </a:lnTo>
                  <a:lnTo>
                    <a:pt x="24" y="270"/>
                  </a:lnTo>
                  <a:lnTo>
                    <a:pt x="22" y="270"/>
                  </a:lnTo>
                  <a:lnTo>
                    <a:pt x="20" y="270"/>
                  </a:lnTo>
                  <a:lnTo>
                    <a:pt x="18" y="270"/>
                  </a:lnTo>
                  <a:lnTo>
                    <a:pt x="16" y="270"/>
                  </a:lnTo>
                  <a:lnTo>
                    <a:pt x="16" y="272"/>
                  </a:lnTo>
                  <a:lnTo>
                    <a:pt x="14" y="272"/>
                  </a:lnTo>
                  <a:lnTo>
                    <a:pt x="16" y="272"/>
                  </a:lnTo>
                  <a:lnTo>
                    <a:pt x="16" y="270"/>
                  </a:lnTo>
                  <a:lnTo>
                    <a:pt x="18" y="270"/>
                  </a:lnTo>
                  <a:lnTo>
                    <a:pt x="20" y="270"/>
                  </a:lnTo>
                  <a:lnTo>
                    <a:pt x="22" y="270"/>
                  </a:lnTo>
                  <a:lnTo>
                    <a:pt x="24" y="270"/>
                  </a:lnTo>
                  <a:lnTo>
                    <a:pt x="22" y="270"/>
                  </a:lnTo>
                  <a:lnTo>
                    <a:pt x="24" y="270"/>
                  </a:lnTo>
                  <a:close/>
                  <a:moveTo>
                    <a:pt x="16" y="266"/>
                  </a:moveTo>
                  <a:lnTo>
                    <a:pt x="16" y="264"/>
                  </a:lnTo>
                  <a:lnTo>
                    <a:pt x="16" y="266"/>
                  </a:lnTo>
                  <a:close/>
                  <a:moveTo>
                    <a:pt x="30" y="248"/>
                  </a:moveTo>
                  <a:lnTo>
                    <a:pt x="30" y="246"/>
                  </a:lnTo>
                  <a:lnTo>
                    <a:pt x="30" y="248"/>
                  </a:lnTo>
                  <a:close/>
                  <a:moveTo>
                    <a:pt x="28" y="246"/>
                  </a:moveTo>
                  <a:lnTo>
                    <a:pt x="28" y="248"/>
                  </a:lnTo>
                  <a:lnTo>
                    <a:pt x="28" y="246"/>
                  </a:lnTo>
                  <a:lnTo>
                    <a:pt x="28" y="248"/>
                  </a:lnTo>
                  <a:lnTo>
                    <a:pt x="28" y="246"/>
                  </a:lnTo>
                  <a:close/>
                  <a:moveTo>
                    <a:pt x="26" y="246"/>
                  </a:moveTo>
                  <a:lnTo>
                    <a:pt x="26" y="248"/>
                  </a:lnTo>
                  <a:lnTo>
                    <a:pt x="26" y="246"/>
                  </a:lnTo>
                  <a:close/>
                  <a:moveTo>
                    <a:pt x="30" y="246"/>
                  </a:moveTo>
                  <a:lnTo>
                    <a:pt x="28" y="246"/>
                  </a:lnTo>
                  <a:lnTo>
                    <a:pt x="30" y="246"/>
                  </a:lnTo>
                  <a:lnTo>
                    <a:pt x="28" y="246"/>
                  </a:lnTo>
                  <a:lnTo>
                    <a:pt x="30" y="246"/>
                  </a:lnTo>
                  <a:lnTo>
                    <a:pt x="28" y="246"/>
                  </a:lnTo>
                  <a:lnTo>
                    <a:pt x="30" y="246"/>
                  </a:lnTo>
                  <a:lnTo>
                    <a:pt x="30" y="248"/>
                  </a:lnTo>
                  <a:lnTo>
                    <a:pt x="30" y="246"/>
                  </a:lnTo>
                  <a:lnTo>
                    <a:pt x="28" y="246"/>
                  </a:lnTo>
                  <a:lnTo>
                    <a:pt x="28" y="248"/>
                  </a:lnTo>
                  <a:lnTo>
                    <a:pt x="28" y="246"/>
                  </a:lnTo>
                  <a:lnTo>
                    <a:pt x="30" y="246"/>
                  </a:lnTo>
                  <a:close/>
                  <a:moveTo>
                    <a:pt x="28" y="244"/>
                  </a:moveTo>
                  <a:lnTo>
                    <a:pt x="28" y="246"/>
                  </a:lnTo>
                  <a:lnTo>
                    <a:pt x="28" y="244"/>
                  </a:lnTo>
                  <a:lnTo>
                    <a:pt x="28" y="244"/>
                  </a:lnTo>
                  <a:lnTo>
                    <a:pt x="28" y="246"/>
                  </a:lnTo>
                  <a:lnTo>
                    <a:pt x="28" y="246"/>
                  </a:lnTo>
                  <a:lnTo>
                    <a:pt x="28" y="246"/>
                  </a:lnTo>
                  <a:lnTo>
                    <a:pt x="28" y="244"/>
                  </a:lnTo>
                  <a:lnTo>
                    <a:pt x="28" y="244"/>
                  </a:lnTo>
                  <a:close/>
                  <a:moveTo>
                    <a:pt x="28" y="242"/>
                  </a:moveTo>
                  <a:lnTo>
                    <a:pt x="30" y="242"/>
                  </a:lnTo>
                  <a:lnTo>
                    <a:pt x="28" y="242"/>
                  </a:lnTo>
                  <a:lnTo>
                    <a:pt x="28" y="244"/>
                  </a:lnTo>
                  <a:lnTo>
                    <a:pt x="28" y="246"/>
                  </a:lnTo>
                  <a:lnTo>
                    <a:pt x="28" y="244"/>
                  </a:lnTo>
                  <a:lnTo>
                    <a:pt x="28" y="246"/>
                  </a:lnTo>
                  <a:lnTo>
                    <a:pt x="28" y="244"/>
                  </a:lnTo>
                  <a:lnTo>
                    <a:pt x="28" y="242"/>
                  </a:lnTo>
                  <a:close/>
                  <a:moveTo>
                    <a:pt x="26" y="242"/>
                  </a:moveTo>
                  <a:lnTo>
                    <a:pt x="26" y="244"/>
                  </a:lnTo>
                  <a:lnTo>
                    <a:pt x="28" y="244"/>
                  </a:lnTo>
                  <a:lnTo>
                    <a:pt x="28" y="246"/>
                  </a:lnTo>
                  <a:lnTo>
                    <a:pt x="28" y="244"/>
                  </a:lnTo>
                  <a:lnTo>
                    <a:pt x="26" y="244"/>
                  </a:lnTo>
                  <a:lnTo>
                    <a:pt x="26" y="242"/>
                  </a:lnTo>
                  <a:lnTo>
                    <a:pt x="26" y="244"/>
                  </a:lnTo>
                  <a:lnTo>
                    <a:pt x="26" y="246"/>
                  </a:lnTo>
                  <a:lnTo>
                    <a:pt x="28" y="246"/>
                  </a:lnTo>
                  <a:lnTo>
                    <a:pt x="26" y="246"/>
                  </a:lnTo>
                  <a:lnTo>
                    <a:pt x="26" y="244"/>
                  </a:lnTo>
                  <a:lnTo>
                    <a:pt x="26" y="246"/>
                  </a:lnTo>
                  <a:lnTo>
                    <a:pt x="26" y="244"/>
                  </a:lnTo>
                  <a:lnTo>
                    <a:pt x="26" y="242"/>
                  </a:lnTo>
                  <a:close/>
                  <a:moveTo>
                    <a:pt x="28" y="240"/>
                  </a:moveTo>
                  <a:lnTo>
                    <a:pt x="28" y="242"/>
                  </a:lnTo>
                  <a:lnTo>
                    <a:pt x="30" y="242"/>
                  </a:lnTo>
                  <a:lnTo>
                    <a:pt x="28" y="242"/>
                  </a:lnTo>
                  <a:lnTo>
                    <a:pt x="28" y="244"/>
                  </a:lnTo>
                  <a:lnTo>
                    <a:pt x="28" y="242"/>
                  </a:lnTo>
                  <a:lnTo>
                    <a:pt x="28" y="242"/>
                  </a:lnTo>
                  <a:lnTo>
                    <a:pt x="28" y="242"/>
                  </a:lnTo>
                  <a:lnTo>
                    <a:pt x="28" y="242"/>
                  </a:lnTo>
                  <a:lnTo>
                    <a:pt x="28" y="244"/>
                  </a:lnTo>
                  <a:lnTo>
                    <a:pt x="28" y="244"/>
                  </a:lnTo>
                  <a:lnTo>
                    <a:pt x="28" y="244"/>
                  </a:lnTo>
                  <a:lnTo>
                    <a:pt x="28" y="244"/>
                  </a:lnTo>
                  <a:lnTo>
                    <a:pt x="28" y="246"/>
                  </a:lnTo>
                  <a:lnTo>
                    <a:pt x="28" y="244"/>
                  </a:lnTo>
                  <a:lnTo>
                    <a:pt x="28" y="242"/>
                  </a:lnTo>
                  <a:lnTo>
                    <a:pt x="28" y="240"/>
                  </a:lnTo>
                  <a:lnTo>
                    <a:pt x="28" y="240"/>
                  </a:lnTo>
                  <a:close/>
                  <a:moveTo>
                    <a:pt x="30" y="238"/>
                  </a:moveTo>
                  <a:lnTo>
                    <a:pt x="30" y="240"/>
                  </a:lnTo>
                  <a:lnTo>
                    <a:pt x="28" y="240"/>
                  </a:lnTo>
                  <a:lnTo>
                    <a:pt x="30" y="240"/>
                  </a:lnTo>
                  <a:lnTo>
                    <a:pt x="28" y="240"/>
                  </a:lnTo>
                  <a:lnTo>
                    <a:pt x="30" y="240"/>
                  </a:lnTo>
                  <a:lnTo>
                    <a:pt x="30" y="238"/>
                  </a:lnTo>
                  <a:lnTo>
                    <a:pt x="30" y="240"/>
                  </a:lnTo>
                  <a:lnTo>
                    <a:pt x="28" y="240"/>
                  </a:lnTo>
                  <a:lnTo>
                    <a:pt x="30" y="240"/>
                  </a:lnTo>
                  <a:lnTo>
                    <a:pt x="30" y="238"/>
                  </a:lnTo>
                  <a:close/>
                  <a:moveTo>
                    <a:pt x="28" y="238"/>
                  </a:moveTo>
                  <a:lnTo>
                    <a:pt x="28" y="240"/>
                  </a:lnTo>
                  <a:lnTo>
                    <a:pt x="26" y="240"/>
                  </a:lnTo>
                  <a:lnTo>
                    <a:pt x="28" y="240"/>
                  </a:lnTo>
                  <a:lnTo>
                    <a:pt x="28" y="238"/>
                  </a:lnTo>
                  <a:close/>
                  <a:moveTo>
                    <a:pt x="28" y="238"/>
                  </a:moveTo>
                  <a:lnTo>
                    <a:pt x="30" y="238"/>
                  </a:lnTo>
                  <a:lnTo>
                    <a:pt x="28" y="240"/>
                  </a:lnTo>
                  <a:lnTo>
                    <a:pt x="30" y="240"/>
                  </a:lnTo>
                  <a:lnTo>
                    <a:pt x="30" y="242"/>
                  </a:lnTo>
                  <a:lnTo>
                    <a:pt x="28" y="242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8" y="242"/>
                  </a:lnTo>
                  <a:lnTo>
                    <a:pt x="28" y="240"/>
                  </a:lnTo>
                  <a:lnTo>
                    <a:pt x="28" y="242"/>
                  </a:lnTo>
                  <a:lnTo>
                    <a:pt x="26" y="242"/>
                  </a:lnTo>
                  <a:lnTo>
                    <a:pt x="26" y="240"/>
                  </a:lnTo>
                  <a:lnTo>
                    <a:pt x="28" y="240"/>
                  </a:lnTo>
                  <a:lnTo>
                    <a:pt x="28" y="238"/>
                  </a:lnTo>
                  <a:lnTo>
                    <a:pt x="28" y="238"/>
                  </a:lnTo>
                  <a:close/>
                  <a:moveTo>
                    <a:pt x="28" y="236"/>
                  </a:moveTo>
                  <a:lnTo>
                    <a:pt x="28" y="236"/>
                  </a:lnTo>
                  <a:lnTo>
                    <a:pt x="28" y="238"/>
                  </a:lnTo>
                  <a:lnTo>
                    <a:pt x="28" y="238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28" y="238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28" y="238"/>
                  </a:lnTo>
                  <a:lnTo>
                    <a:pt x="28" y="236"/>
                  </a:lnTo>
                  <a:close/>
                  <a:moveTo>
                    <a:pt x="28" y="236"/>
                  </a:moveTo>
                  <a:lnTo>
                    <a:pt x="28" y="234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28" y="236"/>
                  </a:lnTo>
                  <a:close/>
                  <a:moveTo>
                    <a:pt x="6" y="8"/>
                  </a:moveTo>
                  <a:lnTo>
                    <a:pt x="8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4" y="8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4" y="6"/>
                  </a:lnTo>
                  <a:lnTo>
                    <a:pt x="66" y="6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90" y="4"/>
                  </a:lnTo>
                  <a:lnTo>
                    <a:pt x="92" y="4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0" y="2"/>
                  </a:lnTo>
                  <a:lnTo>
                    <a:pt x="120" y="4"/>
                  </a:lnTo>
                  <a:lnTo>
                    <a:pt x="122" y="4"/>
                  </a:lnTo>
                  <a:lnTo>
                    <a:pt x="122" y="6"/>
                  </a:lnTo>
                  <a:lnTo>
                    <a:pt x="122" y="8"/>
                  </a:lnTo>
                  <a:lnTo>
                    <a:pt x="122" y="10"/>
                  </a:lnTo>
                  <a:lnTo>
                    <a:pt x="122" y="12"/>
                  </a:lnTo>
                  <a:lnTo>
                    <a:pt x="124" y="12"/>
                  </a:lnTo>
                  <a:lnTo>
                    <a:pt x="124" y="14"/>
                  </a:lnTo>
                  <a:lnTo>
                    <a:pt x="124" y="16"/>
                  </a:lnTo>
                  <a:lnTo>
                    <a:pt x="124" y="18"/>
                  </a:lnTo>
                  <a:lnTo>
                    <a:pt x="124" y="20"/>
                  </a:lnTo>
                  <a:lnTo>
                    <a:pt x="124" y="22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6" y="24"/>
                  </a:lnTo>
                  <a:lnTo>
                    <a:pt x="126" y="26"/>
                  </a:lnTo>
                  <a:lnTo>
                    <a:pt x="126" y="28"/>
                  </a:lnTo>
                  <a:lnTo>
                    <a:pt x="126" y="30"/>
                  </a:lnTo>
                  <a:lnTo>
                    <a:pt x="126" y="32"/>
                  </a:lnTo>
                  <a:lnTo>
                    <a:pt x="128" y="32"/>
                  </a:lnTo>
                  <a:lnTo>
                    <a:pt x="128" y="34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30" y="38"/>
                  </a:lnTo>
                  <a:lnTo>
                    <a:pt x="130" y="40"/>
                  </a:lnTo>
                  <a:lnTo>
                    <a:pt x="130" y="42"/>
                  </a:lnTo>
                  <a:lnTo>
                    <a:pt x="130" y="44"/>
                  </a:lnTo>
                  <a:lnTo>
                    <a:pt x="130" y="46"/>
                  </a:lnTo>
                  <a:lnTo>
                    <a:pt x="132" y="46"/>
                  </a:lnTo>
                  <a:lnTo>
                    <a:pt x="132" y="48"/>
                  </a:lnTo>
                  <a:lnTo>
                    <a:pt x="132" y="50"/>
                  </a:lnTo>
                  <a:lnTo>
                    <a:pt x="132" y="52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6"/>
                  </a:lnTo>
                  <a:lnTo>
                    <a:pt x="134" y="58"/>
                  </a:lnTo>
                  <a:lnTo>
                    <a:pt x="134" y="60"/>
                  </a:lnTo>
                  <a:lnTo>
                    <a:pt x="136" y="60"/>
                  </a:lnTo>
                  <a:lnTo>
                    <a:pt x="136" y="62"/>
                  </a:lnTo>
                  <a:lnTo>
                    <a:pt x="136" y="64"/>
                  </a:lnTo>
                  <a:lnTo>
                    <a:pt x="136" y="66"/>
                  </a:lnTo>
                  <a:lnTo>
                    <a:pt x="136" y="68"/>
                  </a:lnTo>
                  <a:lnTo>
                    <a:pt x="138" y="68"/>
                  </a:lnTo>
                  <a:lnTo>
                    <a:pt x="138" y="70"/>
                  </a:lnTo>
                  <a:lnTo>
                    <a:pt x="138" y="72"/>
                  </a:lnTo>
                  <a:lnTo>
                    <a:pt x="138" y="72"/>
                  </a:lnTo>
                  <a:lnTo>
                    <a:pt x="138" y="74"/>
                  </a:lnTo>
                  <a:lnTo>
                    <a:pt x="140" y="74"/>
                  </a:lnTo>
                  <a:lnTo>
                    <a:pt x="140" y="76"/>
                  </a:lnTo>
                  <a:lnTo>
                    <a:pt x="140" y="78"/>
                  </a:lnTo>
                  <a:lnTo>
                    <a:pt x="140" y="80"/>
                  </a:lnTo>
                  <a:lnTo>
                    <a:pt x="142" y="82"/>
                  </a:lnTo>
                  <a:lnTo>
                    <a:pt x="142" y="84"/>
                  </a:lnTo>
                  <a:lnTo>
                    <a:pt x="142" y="86"/>
                  </a:lnTo>
                  <a:lnTo>
                    <a:pt x="142" y="88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4" y="92"/>
                  </a:lnTo>
                  <a:lnTo>
                    <a:pt x="144" y="94"/>
                  </a:lnTo>
                  <a:lnTo>
                    <a:pt x="144" y="96"/>
                  </a:lnTo>
                  <a:lnTo>
                    <a:pt x="146" y="96"/>
                  </a:lnTo>
                  <a:lnTo>
                    <a:pt x="146" y="98"/>
                  </a:lnTo>
                  <a:lnTo>
                    <a:pt x="146" y="100"/>
                  </a:lnTo>
                  <a:lnTo>
                    <a:pt x="146" y="102"/>
                  </a:lnTo>
                  <a:lnTo>
                    <a:pt x="148" y="104"/>
                  </a:lnTo>
                  <a:lnTo>
                    <a:pt x="148" y="106"/>
                  </a:lnTo>
                  <a:lnTo>
                    <a:pt x="148" y="108"/>
                  </a:lnTo>
                  <a:lnTo>
                    <a:pt x="148" y="110"/>
                  </a:lnTo>
                  <a:lnTo>
                    <a:pt x="150" y="110"/>
                  </a:lnTo>
                  <a:lnTo>
                    <a:pt x="150" y="112"/>
                  </a:lnTo>
                  <a:lnTo>
                    <a:pt x="150" y="114"/>
                  </a:lnTo>
                  <a:lnTo>
                    <a:pt x="150" y="116"/>
                  </a:lnTo>
                  <a:lnTo>
                    <a:pt x="152" y="116"/>
                  </a:lnTo>
                  <a:lnTo>
                    <a:pt x="152" y="118"/>
                  </a:lnTo>
                  <a:lnTo>
                    <a:pt x="152" y="120"/>
                  </a:lnTo>
                  <a:lnTo>
                    <a:pt x="154" y="120"/>
                  </a:lnTo>
                  <a:lnTo>
                    <a:pt x="152" y="120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4" y="122"/>
                  </a:lnTo>
                  <a:lnTo>
                    <a:pt x="156" y="122"/>
                  </a:lnTo>
                  <a:lnTo>
                    <a:pt x="156" y="124"/>
                  </a:lnTo>
                  <a:lnTo>
                    <a:pt x="156" y="126"/>
                  </a:lnTo>
                  <a:lnTo>
                    <a:pt x="156" y="128"/>
                  </a:lnTo>
                  <a:lnTo>
                    <a:pt x="158" y="128"/>
                  </a:lnTo>
                  <a:lnTo>
                    <a:pt x="158" y="130"/>
                  </a:lnTo>
                  <a:lnTo>
                    <a:pt x="160" y="130"/>
                  </a:lnTo>
                  <a:lnTo>
                    <a:pt x="160" y="132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2" y="136"/>
                  </a:lnTo>
                  <a:lnTo>
                    <a:pt x="164" y="136"/>
                  </a:lnTo>
                  <a:lnTo>
                    <a:pt x="164" y="138"/>
                  </a:lnTo>
                  <a:lnTo>
                    <a:pt x="162" y="138"/>
                  </a:lnTo>
                  <a:lnTo>
                    <a:pt x="164" y="138"/>
                  </a:lnTo>
                  <a:lnTo>
                    <a:pt x="162" y="138"/>
                  </a:lnTo>
                  <a:lnTo>
                    <a:pt x="162" y="140"/>
                  </a:lnTo>
                  <a:lnTo>
                    <a:pt x="164" y="140"/>
                  </a:lnTo>
                  <a:lnTo>
                    <a:pt x="162" y="140"/>
                  </a:lnTo>
                  <a:lnTo>
                    <a:pt x="162" y="142"/>
                  </a:lnTo>
                  <a:lnTo>
                    <a:pt x="164" y="142"/>
                  </a:lnTo>
                  <a:lnTo>
                    <a:pt x="164" y="144"/>
                  </a:lnTo>
                  <a:lnTo>
                    <a:pt x="166" y="144"/>
                  </a:lnTo>
                  <a:lnTo>
                    <a:pt x="168" y="144"/>
                  </a:lnTo>
                  <a:lnTo>
                    <a:pt x="168" y="146"/>
                  </a:lnTo>
                  <a:lnTo>
                    <a:pt x="166" y="146"/>
                  </a:lnTo>
                  <a:lnTo>
                    <a:pt x="168" y="146"/>
                  </a:lnTo>
                  <a:lnTo>
                    <a:pt x="168" y="148"/>
                  </a:lnTo>
                  <a:lnTo>
                    <a:pt x="166" y="148"/>
                  </a:lnTo>
                  <a:lnTo>
                    <a:pt x="164" y="148"/>
                  </a:lnTo>
                  <a:lnTo>
                    <a:pt x="164" y="150"/>
                  </a:lnTo>
                  <a:lnTo>
                    <a:pt x="166" y="150"/>
                  </a:lnTo>
                  <a:lnTo>
                    <a:pt x="164" y="150"/>
                  </a:lnTo>
                  <a:lnTo>
                    <a:pt x="162" y="150"/>
                  </a:lnTo>
                  <a:lnTo>
                    <a:pt x="162" y="152"/>
                  </a:lnTo>
                  <a:lnTo>
                    <a:pt x="162" y="154"/>
                  </a:lnTo>
                  <a:lnTo>
                    <a:pt x="160" y="154"/>
                  </a:lnTo>
                  <a:lnTo>
                    <a:pt x="162" y="156"/>
                  </a:lnTo>
                  <a:lnTo>
                    <a:pt x="162" y="158"/>
                  </a:lnTo>
                  <a:lnTo>
                    <a:pt x="162" y="160"/>
                  </a:lnTo>
                  <a:lnTo>
                    <a:pt x="162" y="162"/>
                  </a:lnTo>
                  <a:lnTo>
                    <a:pt x="162" y="164"/>
                  </a:lnTo>
                  <a:lnTo>
                    <a:pt x="160" y="164"/>
                  </a:lnTo>
                  <a:lnTo>
                    <a:pt x="160" y="166"/>
                  </a:lnTo>
                  <a:lnTo>
                    <a:pt x="160" y="168"/>
                  </a:lnTo>
                  <a:lnTo>
                    <a:pt x="158" y="168"/>
                  </a:lnTo>
                  <a:lnTo>
                    <a:pt x="158" y="168"/>
                  </a:lnTo>
                  <a:lnTo>
                    <a:pt x="158" y="170"/>
                  </a:lnTo>
                  <a:lnTo>
                    <a:pt x="160" y="170"/>
                  </a:lnTo>
                  <a:lnTo>
                    <a:pt x="158" y="170"/>
                  </a:lnTo>
                  <a:lnTo>
                    <a:pt x="160" y="170"/>
                  </a:lnTo>
                  <a:lnTo>
                    <a:pt x="160" y="172"/>
                  </a:lnTo>
                  <a:lnTo>
                    <a:pt x="158" y="172"/>
                  </a:lnTo>
                  <a:lnTo>
                    <a:pt x="160" y="172"/>
                  </a:lnTo>
                  <a:lnTo>
                    <a:pt x="160" y="174"/>
                  </a:lnTo>
                  <a:lnTo>
                    <a:pt x="160" y="176"/>
                  </a:lnTo>
                  <a:lnTo>
                    <a:pt x="160" y="178"/>
                  </a:lnTo>
                  <a:lnTo>
                    <a:pt x="162" y="178"/>
                  </a:lnTo>
                  <a:lnTo>
                    <a:pt x="162" y="180"/>
                  </a:lnTo>
                  <a:lnTo>
                    <a:pt x="164" y="180"/>
                  </a:lnTo>
                  <a:lnTo>
                    <a:pt x="164" y="182"/>
                  </a:lnTo>
                  <a:lnTo>
                    <a:pt x="164" y="184"/>
                  </a:lnTo>
                  <a:lnTo>
                    <a:pt x="164" y="186"/>
                  </a:lnTo>
                  <a:lnTo>
                    <a:pt x="166" y="186"/>
                  </a:lnTo>
                  <a:lnTo>
                    <a:pt x="166" y="188"/>
                  </a:lnTo>
                  <a:lnTo>
                    <a:pt x="164" y="188"/>
                  </a:lnTo>
                  <a:lnTo>
                    <a:pt x="164" y="190"/>
                  </a:lnTo>
                  <a:lnTo>
                    <a:pt x="164" y="192"/>
                  </a:lnTo>
                  <a:lnTo>
                    <a:pt x="164" y="194"/>
                  </a:lnTo>
                  <a:lnTo>
                    <a:pt x="164" y="196"/>
                  </a:lnTo>
                  <a:lnTo>
                    <a:pt x="164" y="198"/>
                  </a:lnTo>
                  <a:lnTo>
                    <a:pt x="164" y="200"/>
                  </a:lnTo>
                  <a:lnTo>
                    <a:pt x="164" y="202"/>
                  </a:lnTo>
                  <a:lnTo>
                    <a:pt x="164" y="204"/>
                  </a:lnTo>
                  <a:lnTo>
                    <a:pt x="164" y="206"/>
                  </a:lnTo>
                  <a:lnTo>
                    <a:pt x="164" y="208"/>
                  </a:lnTo>
                  <a:lnTo>
                    <a:pt x="166" y="208"/>
                  </a:lnTo>
                  <a:lnTo>
                    <a:pt x="166" y="210"/>
                  </a:lnTo>
                  <a:lnTo>
                    <a:pt x="168" y="210"/>
                  </a:lnTo>
                  <a:lnTo>
                    <a:pt x="168" y="212"/>
                  </a:lnTo>
                  <a:lnTo>
                    <a:pt x="168" y="214"/>
                  </a:lnTo>
                  <a:lnTo>
                    <a:pt x="170" y="214"/>
                  </a:lnTo>
                  <a:lnTo>
                    <a:pt x="170" y="216"/>
                  </a:lnTo>
                  <a:lnTo>
                    <a:pt x="170" y="216"/>
                  </a:lnTo>
                  <a:lnTo>
                    <a:pt x="168" y="216"/>
                  </a:lnTo>
                  <a:lnTo>
                    <a:pt x="166" y="216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6"/>
                  </a:lnTo>
                  <a:lnTo>
                    <a:pt x="158" y="216"/>
                  </a:lnTo>
                  <a:lnTo>
                    <a:pt x="156" y="216"/>
                  </a:lnTo>
                  <a:lnTo>
                    <a:pt x="154" y="216"/>
                  </a:lnTo>
                  <a:lnTo>
                    <a:pt x="152" y="216"/>
                  </a:lnTo>
                  <a:lnTo>
                    <a:pt x="152" y="218"/>
                  </a:lnTo>
                  <a:lnTo>
                    <a:pt x="150" y="218"/>
                  </a:lnTo>
                  <a:lnTo>
                    <a:pt x="148" y="218"/>
                  </a:lnTo>
                  <a:lnTo>
                    <a:pt x="146" y="218"/>
                  </a:lnTo>
                  <a:lnTo>
                    <a:pt x="144" y="218"/>
                  </a:lnTo>
                  <a:lnTo>
                    <a:pt x="142" y="218"/>
                  </a:lnTo>
                  <a:lnTo>
                    <a:pt x="140" y="218"/>
                  </a:lnTo>
                  <a:lnTo>
                    <a:pt x="138" y="218"/>
                  </a:lnTo>
                  <a:lnTo>
                    <a:pt x="136" y="218"/>
                  </a:lnTo>
                  <a:lnTo>
                    <a:pt x="134" y="218"/>
                  </a:lnTo>
                  <a:lnTo>
                    <a:pt x="134" y="220"/>
                  </a:lnTo>
                  <a:lnTo>
                    <a:pt x="132" y="220"/>
                  </a:lnTo>
                  <a:lnTo>
                    <a:pt x="130" y="220"/>
                  </a:lnTo>
                  <a:lnTo>
                    <a:pt x="128" y="220"/>
                  </a:lnTo>
                  <a:lnTo>
                    <a:pt x="126" y="220"/>
                  </a:lnTo>
                  <a:lnTo>
                    <a:pt x="124" y="220"/>
                  </a:lnTo>
                  <a:lnTo>
                    <a:pt x="124" y="220"/>
                  </a:lnTo>
                  <a:lnTo>
                    <a:pt x="122" y="220"/>
                  </a:lnTo>
                  <a:lnTo>
                    <a:pt x="120" y="220"/>
                  </a:lnTo>
                  <a:lnTo>
                    <a:pt x="116" y="220"/>
                  </a:lnTo>
                  <a:lnTo>
                    <a:pt x="116" y="222"/>
                  </a:lnTo>
                  <a:lnTo>
                    <a:pt x="114" y="222"/>
                  </a:lnTo>
                  <a:lnTo>
                    <a:pt x="112" y="222"/>
                  </a:lnTo>
                  <a:lnTo>
                    <a:pt x="110" y="222"/>
                  </a:lnTo>
                  <a:lnTo>
                    <a:pt x="108" y="222"/>
                  </a:lnTo>
                  <a:lnTo>
                    <a:pt x="106" y="222"/>
                  </a:lnTo>
                  <a:lnTo>
                    <a:pt x="104" y="222"/>
                  </a:lnTo>
                  <a:lnTo>
                    <a:pt x="102" y="222"/>
                  </a:lnTo>
                  <a:lnTo>
                    <a:pt x="100" y="222"/>
                  </a:lnTo>
                  <a:lnTo>
                    <a:pt x="98" y="222"/>
                  </a:lnTo>
                  <a:lnTo>
                    <a:pt x="96" y="222"/>
                  </a:lnTo>
                  <a:lnTo>
                    <a:pt x="94" y="222"/>
                  </a:lnTo>
                  <a:lnTo>
                    <a:pt x="92" y="222"/>
                  </a:lnTo>
                  <a:lnTo>
                    <a:pt x="92" y="224"/>
                  </a:lnTo>
                  <a:lnTo>
                    <a:pt x="90" y="224"/>
                  </a:lnTo>
                  <a:lnTo>
                    <a:pt x="88" y="224"/>
                  </a:lnTo>
                  <a:lnTo>
                    <a:pt x="86" y="224"/>
                  </a:lnTo>
                  <a:lnTo>
                    <a:pt x="84" y="224"/>
                  </a:lnTo>
                  <a:lnTo>
                    <a:pt x="82" y="224"/>
                  </a:lnTo>
                  <a:lnTo>
                    <a:pt x="80" y="224"/>
                  </a:lnTo>
                  <a:lnTo>
                    <a:pt x="78" y="224"/>
                  </a:lnTo>
                  <a:lnTo>
                    <a:pt x="76" y="224"/>
                  </a:lnTo>
                  <a:lnTo>
                    <a:pt x="76" y="224"/>
                  </a:lnTo>
                  <a:lnTo>
                    <a:pt x="74" y="224"/>
                  </a:lnTo>
                  <a:lnTo>
                    <a:pt x="72" y="224"/>
                  </a:lnTo>
                  <a:lnTo>
                    <a:pt x="70" y="224"/>
                  </a:lnTo>
                  <a:lnTo>
                    <a:pt x="68" y="224"/>
                  </a:lnTo>
                  <a:lnTo>
                    <a:pt x="66" y="224"/>
                  </a:lnTo>
                  <a:lnTo>
                    <a:pt x="66" y="226"/>
                  </a:lnTo>
                  <a:lnTo>
                    <a:pt x="64" y="226"/>
                  </a:lnTo>
                  <a:lnTo>
                    <a:pt x="62" y="226"/>
                  </a:lnTo>
                  <a:lnTo>
                    <a:pt x="60" y="226"/>
                  </a:lnTo>
                  <a:lnTo>
                    <a:pt x="58" y="226"/>
                  </a:lnTo>
                  <a:lnTo>
                    <a:pt x="56" y="226"/>
                  </a:lnTo>
                  <a:lnTo>
                    <a:pt x="54" y="226"/>
                  </a:lnTo>
                  <a:lnTo>
                    <a:pt x="52" y="226"/>
                  </a:lnTo>
                  <a:lnTo>
                    <a:pt x="50" y="226"/>
                  </a:lnTo>
                  <a:lnTo>
                    <a:pt x="48" y="226"/>
                  </a:lnTo>
                  <a:lnTo>
                    <a:pt x="46" y="226"/>
                  </a:lnTo>
                  <a:lnTo>
                    <a:pt x="44" y="226"/>
                  </a:lnTo>
                  <a:lnTo>
                    <a:pt x="46" y="226"/>
                  </a:lnTo>
                  <a:lnTo>
                    <a:pt x="46" y="228"/>
                  </a:lnTo>
                  <a:lnTo>
                    <a:pt x="46" y="230"/>
                  </a:lnTo>
                  <a:lnTo>
                    <a:pt x="44" y="230"/>
                  </a:lnTo>
                  <a:lnTo>
                    <a:pt x="44" y="232"/>
                  </a:lnTo>
                  <a:lnTo>
                    <a:pt x="44" y="234"/>
                  </a:lnTo>
                  <a:lnTo>
                    <a:pt x="44" y="236"/>
                  </a:lnTo>
                  <a:lnTo>
                    <a:pt x="46" y="236"/>
                  </a:lnTo>
                  <a:lnTo>
                    <a:pt x="46" y="238"/>
                  </a:lnTo>
                  <a:lnTo>
                    <a:pt x="48" y="238"/>
                  </a:lnTo>
                  <a:lnTo>
                    <a:pt x="48" y="240"/>
                  </a:lnTo>
                  <a:lnTo>
                    <a:pt x="50" y="240"/>
                  </a:lnTo>
                  <a:lnTo>
                    <a:pt x="50" y="242"/>
                  </a:lnTo>
                  <a:lnTo>
                    <a:pt x="52" y="242"/>
                  </a:lnTo>
                  <a:lnTo>
                    <a:pt x="52" y="244"/>
                  </a:lnTo>
                  <a:lnTo>
                    <a:pt x="54" y="244"/>
                  </a:lnTo>
                  <a:lnTo>
                    <a:pt x="56" y="244"/>
                  </a:lnTo>
                  <a:lnTo>
                    <a:pt x="56" y="246"/>
                  </a:lnTo>
                  <a:lnTo>
                    <a:pt x="56" y="248"/>
                  </a:lnTo>
                  <a:lnTo>
                    <a:pt x="56" y="250"/>
                  </a:lnTo>
                  <a:lnTo>
                    <a:pt x="56" y="252"/>
                  </a:lnTo>
                  <a:lnTo>
                    <a:pt x="54" y="252"/>
                  </a:lnTo>
                  <a:lnTo>
                    <a:pt x="54" y="254"/>
                  </a:lnTo>
                  <a:lnTo>
                    <a:pt x="56" y="256"/>
                  </a:lnTo>
                  <a:lnTo>
                    <a:pt x="56" y="254"/>
                  </a:lnTo>
                  <a:lnTo>
                    <a:pt x="56" y="256"/>
                  </a:lnTo>
                  <a:lnTo>
                    <a:pt x="56" y="258"/>
                  </a:lnTo>
                  <a:lnTo>
                    <a:pt x="58" y="258"/>
                  </a:lnTo>
                  <a:lnTo>
                    <a:pt x="58" y="260"/>
                  </a:lnTo>
                  <a:lnTo>
                    <a:pt x="56" y="260"/>
                  </a:lnTo>
                  <a:lnTo>
                    <a:pt x="54" y="260"/>
                  </a:lnTo>
                  <a:lnTo>
                    <a:pt x="54" y="262"/>
                  </a:lnTo>
                  <a:lnTo>
                    <a:pt x="54" y="264"/>
                  </a:lnTo>
                  <a:lnTo>
                    <a:pt x="52" y="264"/>
                  </a:lnTo>
                  <a:lnTo>
                    <a:pt x="54" y="264"/>
                  </a:lnTo>
                  <a:lnTo>
                    <a:pt x="52" y="264"/>
                  </a:lnTo>
                  <a:lnTo>
                    <a:pt x="52" y="262"/>
                  </a:lnTo>
                  <a:lnTo>
                    <a:pt x="52" y="264"/>
                  </a:lnTo>
                  <a:lnTo>
                    <a:pt x="52" y="264"/>
                  </a:lnTo>
                  <a:lnTo>
                    <a:pt x="50" y="264"/>
                  </a:lnTo>
                  <a:lnTo>
                    <a:pt x="48" y="264"/>
                  </a:lnTo>
                  <a:lnTo>
                    <a:pt x="48" y="264"/>
                  </a:lnTo>
                  <a:lnTo>
                    <a:pt x="48" y="264"/>
                  </a:lnTo>
                  <a:lnTo>
                    <a:pt x="48" y="264"/>
                  </a:lnTo>
                  <a:lnTo>
                    <a:pt x="46" y="264"/>
                  </a:lnTo>
                  <a:lnTo>
                    <a:pt x="48" y="264"/>
                  </a:lnTo>
                  <a:lnTo>
                    <a:pt x="46" y="264"/>
                  </a:lnTo>
                  <a:lnTo>
                    <a:pt x="48" y="264"/>
                  </a:lnTo>
                  <a:lnTo>
                    <a:pt x="48" y="264"/>
                  </a:lnTo>
                  <a:lnTo>
                    <a:pt x="46" y="264"/>
                  </a:lnTo>
                  <a:lnTo>
                    <a:pt x="48" y="264"/>
                  </a:lnTo>
                  <a:lnTo>
                    <a:pt x="48" y="266"/>
                  </a:lnTo>
                  <a:lnTo>
                    <a:pt x="46" y="266"/>
                  </a:lnTo>
                  <a:lnTo>
                    <a:pt x="46" y="264"/>
                  </a:lnTo>
                  <a:lnTo>
                    <a:pt x="46" y="266"/>
                  </a:lnTo>
                  <a:lnTo>
                    <a:pt x="48" y="266"/>
                  </a:lnTo>
                  <a:lnTo>
                    <a:pt x="50" y="266"/>
                  </a:lnTo>
                  <a:lnTo>
                    <a:pt x="50" y="264"/>
                  </a:lnTo>
                  <a:lnTo>
                    <a:pt x="50" y="266"/>
                  </a:lnTo>
                  <a:lnTo>
                    <a:pt x="50" y="264"/>
                  </a:lnTo>
                  <a:lnTo>
                    <a:pt x="52" y="264"/>
                  </a:lnTo>
                  <a:lnTo>
                    <a:pt x="52" y="266"/>
                  </a:lnTo>
                  <a:lnTo>
                    <a:pt x="50" y="266"/>
                  </a:lnTo>
                  <a:lnTo>
                    <a:pt x="48" y="266"/>
                  </a:lnTo>
                  <a:lnTo>
                    <a:pt x="50" y="266"/>
                  </a:lnTo>
                  <a:lnTo>
                    <a:pt x="48" y="266"/>
                  </a:lnTo>
                  <a:lnTo>
                    <a:pt x="48" y="268"/>
                  </a:lnTo>
                  <a:lnTo>
                    <a:pt x="46" y="268"/>
                  </a:lnTo>
                  <a:lnTo>
                    <a:pt x="44" y="268"/>
                  </a:lnTo>
                  <a:lnTo>
                    <a:pt x="42" y="268"/>
                  </a:lnTo>
                  <a:lnTo>
                    <a:pt x="40" y="270"/>
                  </a:lnTo>
                  <a:lnTo>
                    <a:pt x="40" y="268"/>
                  </a:lnTo>
                  <a:lnTo>
                    <a:pt x="42" y="268"/>
                  </a:lnTo>
                  <a:lnTo>
                    <a:pt x="44" y="268"/>
                  </a:lnTo>
                  <a:lnTo>
                    <a:pt x="42" y="268"/>
                  </a:lnTo>
                  <a:lnTo>
                    <a:pt x="40" y="268"/>
                  </a:lnTo>
                  <a:lnTo>
                    <a:pt x="38" y="268"/>
                  </a:lnTo>
                  <a:lnTo>
                    <a:pt x="38" y="270"/>
                  </a:lnTo>
                  <a:lnTo>
                    <a:pt x="36" y="270"/>
                  </a:lnTo>
                  <a:lnTo>
                    <a:pt x="38" y="270"/>
                  </a:lnTo>
                  <a:lnTo>
                    <a:pt x="40" y="270"/>
                  </a:lnTo>
                  <a:lnTo>
                    <a:pt x="40" y="268"/>
                  </a:lnTo>
                  <a:lnTo>
                    <a:pt x="40" y="270"/>
                  </a:lnTo>
                  <a:lnTo>
                    <a:pt x="40" y="268"/>
                  </a:lnTo>
                  <a:lnTo>
                    <a:pt x="40" y="270"/>
                  </a:lnTo>
                  <a:lnTo>
                    <a:pt x="38" y="270"/>
                  </a:lnTo>
                  <a:lnTo>
                    <a:pt x="36" y="270"/>
                  </a:lnTo>
                  <a:lnTo>
                    <a:pt x="34" y="270"/>
                  </a:lnTo>
                  <a:lnTo>
                    <a:pt x="32" y="270"/>
                  </a:lnTo>
                  <a:lnTo>
                    <a:pt x="30" y="270"/>
                  </a:lnTo>
                  <a:lnTo>
                    <a:pt x="28" y="270"/>
                  </a:lnTo>
                  <a:lnTo>
                    <a:pt x="28" y="272"/>
                  </a:lnTo>
                  <a:lnTo>
                    <a:pt x="28" y="270"/>
                  </a:lnTo>
                  <a:lnTo>
                    <a:pt x="28" y="270"/>
                  </a:lnTo>
                  <a:lnTo>
                    <a:pt x="30" y="270"/>
                  </a:lnTo>
                  <a:lnTo>
                    <a:pt x="30" y="268"/>
                  </a:lnTo>
                  <a:lnTo>
                    <a:pt x="32" y="268"/>
                  </a:lnTo>
                  <a:lnTo>
                    <a:pt x="32" y="270"/>
                  </a:lnTo>
                  <a:lnTo>
                    <a:pt x="32" y="268"/>
                  </a:lnTo>
                  <a:lnTo>
                    <a:pt x="32" y="270"/>
                  </a:lnTo>
                  <a:lnTo>
                    <a:pt x="32" y="268"/>
                  </a:lnTo>
                  <a:lnTo>
                    <a:pt x="32" y="270"/>
                  </a:lnTo>
                  <a:lnTo>
                    <a:pt x="34" y="270"/>
                  </a:lnTo>
                  <a:lnTo>
                    <a:pt x="36" y="270"/>
                  </a:lnTo>
                  <a:lnTo>
                    <a:pt x="36" y="268"/>
                  </a:lnTo>
                  <a:lnTo>
                    <a:pt x="38" y="268"/>
                  </a:lnTo>
                  <a:lnTo>
                    <a:pt x="40" y="268"/>
                  </a:lnTo>
                  <a:lnTo>
                    <a:pt x="40" y="266"/>
                  </a:lnTo>
                  <a:lnTo>
                    <a:pt x="40" y="268"/>
                  </a:lnTo>
                  <a:lnTo>
                    <a:pt x="42" y="268"/>
                  </a:lnTo>
                  <a:lnTo>
                    <a:pt x="42" y="266"/>
                  </a:lnTo>
                  <a:lnTo>
                    <a:pt x="44" y="266"/>
                  </a:lnTo>
                  <a:lnTo>
                    <a:pt x="46" y="266"/>
                  </a:lnTo>
                  <a:lnTo>
                    <a:pt x="44" y="266"/>
                  </a:lnTo>
                  <a:lnTo>
                    <a:pt x="42" y="266"/>
                  </a:lnTo>
                  <a:lnTo>
                    <a:pt x="40" y="266"/>
                  </a:lnTo>
                  <a:lnTo>
                    <a:pt x="42" y="266"/>
                  </a:lnTo>
                  <a:lnTo>
                    <a:pt x="42" y="264"/>
                  </a:lnTo>
                  <a:lnTo>
                    <a:pt x="42" y="266"/>
                  </a:lnTo>
                  <a:lnTo>
                    <a:pt x="40" y="266"/>
                  </a:lnTo>
                  <a:lnTo>
                    <a:pt x="38" y="266"/>
                  </a:lnTo>
                  <a:lnTo>
                    <a:pt x="38" y="264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36" y="262"/>
                  </a:lnTo>
                  <a:lnTo>
                    <a:pt x="38" y="262"/>
                  </a:lnTo>
                  <a:lnTo>
                    <a:pt x="36" y="262"/>
                  </a:lnTo>
                  <a:lnTo>
                    <a:pt x="36" y="260"/>
                  </a:lnTo>
                  <a:lnTo>
                    <a:pt x="36" y="258"/>
                  </a:lnTo>
                  <a:lnTo>
                    <a:pt x="36" y="260"/>
                  </a:lnTo>
                  <a:lnTo>
                    <a:pt x="36" y="262"/>
                  </a:lnTo>
                  <a:lnTo>
                    <a:pt x="34" y="262"/>
                  </a:lnTo>
                  <a:lnTo>
                    <a:pt x="36" y="262"/>
                  </a:lnTo>
                  <a:lnTo>
                    <a:pt x="36" y="264"/>
                  </a:lnTo>
                  <a:lnTo>
                    <a:pt x="34" y="264"/>
                  </a:lnTo>
                  <a:lnTo>
                    <a:pt x="34" y="262"/>
                  </a:lnTo>
                  <a:lnTo>
                    <a:pt x="32" y="262"/>
                  </a:lnTo>
                  <a:lnTo>
                    <a:pt x="32" y="260"/>
                  </a:lnTo>
                  <a:lnTo>
                    <a:pt x="30" y="258"/>
                  </a:lnTo>
                  <a:lnTo>
                    <a:pt x="30" y="256"/>
                  </a:lnTo>
                  <a:lnTo>
                    <a:pt x="32" y="254"/>
                  </a:lnTo>
                  <a:lnTo>
                    <a:pt x="32" y="252"/>
                  </a:lnTo>
                  <a:lnTo>
                    <a:pt x="30" y="252"/>
                  </a:lnTo>
                  <a:lnTo>
                    <a:pt x="30" y="250"/>
                  </a:lnTo>
                  <a:lnTo>
                    <a:pt x="30" y="248"/>
                  </a:lnTo>
                  <a:lnTo>
                    <a:pt x="30" y="246"/>
                  </a:lnTo>
                  <a:lnTo>
                    <a:pt x="30" y="244"/>
                  </a:lnTo>
                  <a:lnTo>
                    <a:pt x="32" y="244"/>
                  </a:lnTo>
                  <a:lnTo>
                    <a:pt x="30" y="244"/>
                  </a:lnTo>
                  <a:lnTo>
                    <a:pt x="32" y="244"/>
                  </a:lnTo>
                  <a:lnTo>
                    <a:pt x="30" y="244"/>
                  </a:lnTo>
                  <a:lnTo>
                    <a:pt x="30" y="246"/>
                  </a:lnTo>
                  <a:lnTo>
                    <a:pt x="30" y="244"/>
                  </a:lnTo>
                  <a:lnTo>
                    <a:pt x="30" y="246"/>
                  </a:lnTo>
                  <a:lnTo>
                    <a:pt x="30" y="244"/>
                  </a:lnTo>
                  <a:lnTo>
                    <a:pt x="28" y="244"/>
                  </a:lnTo>
                  <a:lnTo>
                    <a:pt x="30" y="244"/>
                  </a:lnTo>
                  <a:lnTo>
                    <a:pt x="30" y="242"/>
                  </a:lnTo>
                  <a:lnTo>
                    <a:pt x="30" y="240"/>
                  </a:lnTo>
                  <a:lnTo>
                    <a:pt x="30" y="238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0" y="232"/>
                  </a:lnTo>
                  <a:lnTo>
                    <a:pt x="30" y="234"/>
                  </a:lnTo>
                  <a:lnTo>
                    <a:pt x="30" y="232"/>
                  </a:lnTo>
                  <a:lnTo>
                    <a:pt x="30" y="230"/>
                  </a:lnTo>
                  <a:lnTo>
                    <a:pt x="30" y="232"/>
                  </a:lnTo>
                  <a:lnTo>
                    <a:pt x="28" y="232"/>
                  </a:lnTo>
                  <a:lnTo>
                    <a:pt x="28" y="230"/>
                  </a:lnTo>
                  <a:lnTo>
                    <a:pt x="28" y="232"/>
                  </a:lnTo>
                  <a:lnTo>
                    <a:pt x="30" y="232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28" y="234"/>
                  </a:lnTo>
                  <a:lnTo>
                    <a:pt x="28" y="232"/>
                  </a:lnTo>
                  <a:lnTo>
                    <a:pt x="30" y="232"/>
                  </a:lnTo>
                  <a:lnTo>
                    <a:pt x="28" y="232"/>
                  </a:lnTo>
                  <a:lnTo>
                    <a:pt x="28" y="234"/>
                  </a:lnTo>
                  <a:lnTo>
                    <a:pt x="28" y="232"/>
                  </a:lnTo>
                  <a:lnTo>
                    <a:pt x="28" y="234"/>
                  </a:lnTo>
                  <a:lnTo>
                    <a:pt x="28" y="236"/>
                  </a:lnTo>
                  <a:lnTo>
                    <a:pt x="30" y="236"/>
                  </a:lnTo>
                  <a:lnTo>
                    <a:pt x="30" y="238"/>
                  </a:lnTo>
                  <a:lnTo>
                    <a:pt x="30" y="236"/>
                  </a:lnTo>
                  <a:lnTo>
                    <a:pt x="28" y="236"/>
                  </a:lnTo>
                  <a:lnTo>
                    <a:pt x="28" y="234"/>
                  </a:lnTo>
                  <a:lnTo>
                    <a:pt x="28" y="236"/>
                  </a:lnTo>
                  <a:lnTo>
                    <a:pt x="30" y="236"/>
                  </a:lnTo>
                  <a:lnTo>
                    <a:pt x="30" y="238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30" y="236"/>
                  </a:lnTo>
                  <a:lnTo>
                    <a:pt x="28" y="236"/>
                  </a:lnTo>
                  <a:lnTo>
                    <a:pt x="28" y="236"/>
                  </a:lnTo>
                  <a:lnTo>
                    <a:pt x="28" y="234"/>
                  </a:lnTo>
                  <a:lnTo>
                    <a:pt x="28" y="236"/>
                  </a:lnTo>
                  <a:lnTo>
                    <a:pt x="28" y="236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28" y="236"/>
                  </a:lnTo>
                  <a:lnTo>
                    <a:pt x="28" y="234"/>
                  </a:lnTo>
                  <a:lnTo>
                    <a:pt x="28" y="234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4"/>
                  </a:lnTo>
                  <a:lnTo>
                    <a:pt x="28" y="234"/>
                  </a:lnTo>
                  <a:lnTo>
                    <a:pt x="28" y="236"/>
                  </a:lnTo>
                  <a:lnTo>
                    <a:pt x="28" y="238"/>
                  </a:lnTo>
                  <a:lnTo>
                    <a:pt x="26" y="238"/>
                  </a:lnTo>
                  <a:lnTo>
                    <a:pt x="26" y="240"/>
                  </a:lnTo>
                  <a:lnTo>
                    <a:pt x="26" y="242"/>
                  </a:lnTo>
                  <a:lnTo>
                    <a:pt x="24" y="242"/>
                  </a:lnTo>
                  <a:lnTo>
                    <a:pt x="24" y="240"/>
                  </a:lnTo>
                  <a:lnTo>
                    <a:pt x="24" y="242"/>
                  </a:lnTo>
                  <a:lnTo>
                    <a:pt x="26" y="242"/>
                  </a:lnTo>
                  <a:lnTo>
                    <a:pt x="26" y="244"/>
                  </a:lnTo>
                  <a:lnTo>
                    <a:pt x="26" y="246"/>
                  </a:lnTo>
                  <a:lnTo>
                    <a:pt x="26" y="248"/>
                  </a:lnTo>
                  <a:lnTo>
                    <a:pt x="24" y="248"/>
                  </a:lnTo>
                  <a:lnTo>
                    <a:pt x="26" y="248"/>
                  </a:lnTo>
                  <a:lnTo>
                    <a:pt x="26" y="250"/>
                  </a:lnTo>
                  <a:lnTo>
                    <a:pt x="26" y="252"/>
                  </a:lnTo>
                  <a:lnTo>
                    <a:pt x="24" y="252"/>
                  </a:lnTo>
                  <a:lnTo>
                    <a:pt x="24" y="254"/>
                  </a:lnTo>
                  <a:lnTo>
                    <a:pt x="24" y="256"/>
                  </a:lnTo>
                  <a:lnTo>
                    <a:pt x="24" y="258"/>
                  </a:lnTo>
                  <a:lnTo>
                    <a:pt x="24" y="260"/>
                  </a:lnTo>
                  <a:lnTo>
                    <a:pt x="22" y="260"/>
                  </a:lnTo>
                  <a:lnTo>
                    <a:pt x="24" y="260"/>
                  </a:lnTo>
                  <a:lnTo>
                    <a:pt x="22" y="260"/>
                  </a:lnTo>
                  <a:lnTo>
                    <a:pt x="24" y="260"/>
                  </a:lnTo>
                  <a:lnTo>
                    <a:pt x="24" y="262"/>
                  </a:lnTo>
                  <a:lnTo>
                    <a:pt x="24" y="264"/>
                  </a:lnTo>
                  <a:lnTo>
                    <a:pt x="24" y="264"/>
                  </a:lnTo>
                  <a:lnTo>
                    <a:pt x="22" y="264"/>
                  </a:lnTo>
                  <a:lnTo>
                    <a:pt x="22" y="266"/>
                  </a:lnTo>
                  <a:lnTo>
                    <a:pt x="24" y="268"/>
                  </a:lnTo>
                  <a:lnTo>
                    <a:pt x="22" y="268"/>
                  </a:lnTo>
                  <a:lnTo>
                    <a:pt x="22" y="266"/>
                  </a:lnTo>
                  <a:lnTo>
                    <a:pt x="22" y="264"/>
                  </a:lnTo>
                  <a:lnTo>
                    <a:pt x="22" y="266"/>
                  </a:lnTo>
                  <a:lnTo>
                    <a:pt x="20" y="266"/>
                  </a:lnTo>
                  <a:lnTo>
                    <a:pt x="20" y="264"/>
                  </a:lnTo>
                  <a:lnTo>
                    <a:pt x="18" y="264"/>
                  </a:lnTo>
                  <a:lnTo>
                    <a:pt x="18" y="264"/>
                  </a:lnTo>
                  <a:lnTo>
                    <a:pt x="16" y="264"/>
                  </a:lnTo>
                  <a:lnTo>
                    <a:pt x="14" y="264"/>
                  </a:lnTo>
                  <a:lnTo>
                    <a:pt x="14" y="264"/>
                  </a:lnTo>
                  <a:lnTo>
                    <a:pt x="14" y="264"/>
                  </a:lnTo>
                  <a:lnTo>
                    <a:pt x="12" y="264"/>
                  </a:lnTo>
                  <a:lnTo>
                    <a:pt x="10" y="264"/>
                  </a:lnTo>
                  <a:lnTo>
                    <a:pt x="8" y="264"/>
                  </a:lnTo>
                  <a:lnTo>
                    <a:pt x="8" y="262"/>
                  </a:lnTo>
                  <a:lnTo>
                    <a:pt x="8" y="260"/>
                  </a:lnTo>
                  <a:lnTo>
                    <a:pt x="8" y="258"/>
                  </a:lnTo>
                  <a:lnTo>
                    <a:pt x="8" y="256"/>
                  </a:lnTo>
                  <a:lnTo>
                    <a:pt x="8" y="254"/>
                  </a:lnTo>
                  <a:lnTo>
                    <a:pt x="8" y="252"/>
                  </a:lnTo>
                  <a:lnTo>
                    <a:pt x="8" y="250"/>
                  </a:lnTo>
                  <a:lnTo>
                    <a:pt x="8" y="248"/>
                  </a:lnTo>
                  <a:lnTo>
                    <a:pt x="8" y="246"/>
                  </a:lnTo>
                  <a:lnTo>
                    <a:pt x="8" y="244"/>
                  </a:lnTo>
                  <a:lnTo>
                    <a:pt x="6" y="244"/>
                  </a:lnTo>
                  <a:lnTo>
                    <a:pt x="6" y="242"/>
                  </a:lnTo>
                  <a:lnTo>
                    <a:pt x="6" y="240"/>
                  </a:lnTo>
                  <a:lnTo>
                    <a:pt x="6" y="238"/>
                  </a:lnTo>
                  <a:lnTo>
                    <a:pt x="6" y="236"/>
                  </a:lnTo>
                  <a:lnTo>
                    <a:pt x="6" y="234"/>
                  </a:lnTo>
                  <a:lnTo>
                    <a:pt x="6" y="232"/>
                  </a:lnTo>
                  <a:lnTo>
                    <a:pt x="6" y="230"/>
                  </a:lnTo>
                  <a:lnTo>
                    <a:pt x="6" y="228"/>
                  </a:lnTo>
                  <a:lnTo>
                    <a:pt x="6" y="226"/>
                  </a:lnTo>
                  <a:lnTo>
                    <a:pt x="6" y="224"/>
                  </a:lnTo>
                  <a:lnTo>
                    <a:pt x="4" y="224"/>
                  </a:lnTo>
                  <a:lnTo>
                    <a:pt x="4" y="222"/>
                  </a:lnTo>
                  <a:lnTo>
                    <a:pt x="4" y="220"/>
                  </a:lnTo>
                  <a:lnTo>
                    <a:pt x="4" y="218"/>
                  </a:lnTo>
                  <a:lnTo>
                    <a:pt x="4" y="216"/>
                  </a:lnTo>
                  <a:lnTo>
                    <a:pt x="4" y="216"/>
                  </a:lnTo>
                  <a:lnTo>
                    <a:pt x="4" y="214"/>
                  </a:lnTo>
                  <a:lnTo>
                    <a:pt x="4" y="212"/>
                  </a:lnTo>
                  <a:lnTo>
                    <a:pt x="4" y="210"/>
                  </a:lnTo>
                  <a:lnTo>
                    <a:pt x="4" y="208"/>
                  </a:lnTo>
                  <a:lnTo>
                    <a:pt x="4" y="206"/>
                  </a:lnTo>
                  <a:lnTo>
                    <a:pt x="2" y="206"/>
                  </a:lnTo>
                  <a:lnTo>
                    <a:pt x="2" y="204"/>
                  </a:lnTo>
                  <a:lnTo>
                    <a:pt x="2" y="202"/>
                  </a:lnTo>
                  <a:lnTo>
                    <a:pt x="2" y="200"/>
                  </a:lnTo>
                  <a:lnTo>
                    <a:pt x="2" y="198"/>
                  </a:lnTo>
                  <a:lnTo>
                    <a:pt x="2" y="196"/>
                  </a:lnTo>
                  <a:lnTo>
                    <a:pt x="2" y="194"/>
                  </a:lnTo>
                  <a:lnTo>
                    <a:pt x="2" y="192"/>
                  </a:lnTo>
                  <a:lnTo>
                    <a:pt x="2" y="190"/>
                  </a:lnTo>
                  <a:lnTo>
                    <a:pt x="2" y="188"/>
                  </a:lnTo>
                  <a:lnTo>
                    <a:pt x="2" y="186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0" y="180"/>
                  </a:lnTo>
                  <a:lnTo>
                    <a:pt x="0" y="178"/>
                  </a:lnTo>
                  <a:lnTo>
                    <a:pt x="0" y="176"/>
                  </a:lnTo>
                  <a:lnTo>
                    <a:pt x="0" y="174"/>
                  </a:lnTo>
                  <a:lnTo>
                    <a:pt x="0" y="172"/>
                  </a:lnTo>
                  <a:lnTo>
                    <a:pt x="0" y="170"/>
                  </a:lnTo>
                  <a:lnTo>
                    <a:pt x="0" y="168"/>
                  </a:lnTo>
                  <a:lnTo>
                    <a:pt x="2" y="168"/>
                  </a:lnTo>
                  <a:lnTo>
                    <a:pt x="2" y="168"/>
                  </a:lnTo>
                  <a:lnTo>
                    <a:pt x="2" y="166"/>
                  </a:lnTo>
                  <a:lnTo>
                    <a:pt x="2" y="164"/>
                  </a:lnTo>
                  <a:lnTo>
                    <a:pt x="2" y="162"/>
                  </a:lnTo>
                  <a:lnTo>
                    <a:pt x="2" y="160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4"/>
                  </a:lnTo>
                  <a:lnTo>
                    <a:pt x="2" y="152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2" y="146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2" y="138"/>
                  </a:lnTo>
                  <a:lnTo>
                    <a:pt x="2" y="136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4" y="128"/>
                  </a:lnTo>
                  <a:lnTo>
                    <a:pt x="4" y="126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4" y="114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4" y="104"/>
                  </a:lnTo>
                  <a:lnTo>
                    <a:pt x="4" y="102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6" y="86"/>
                  </a:lnTo>
                  <a:lnTo>
                    <a:pt x="6" y="84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8"/>
                  </a:lnTo>
                  <a:lnTo>
                    <a:pt x="6" y="8"/>
                  </a:lnTo>
                  <a:close/>
                  <a:moveTo>
                    <a:pt x="24" y="250"/>
                  </a:moveTo>
                  <a:lnTo>
                    <a:pt x="22" y="250"/>
                  </a:lnTo>
                  <a:lnTo>
                    <a:pt x="22" y="252"/>
                  </a:lnTo>
                  <a:lnTo>
                    <a:pt x="24" y="252"/>
                  </a:lnTo>
                  <a:lnTo>
                    <a:pt x="24" y="254"/>
                  </a:lnTo>
                  <a:lnTo>
                    <a:pt x="24" y="252"/>
                  </a:lnTo>
                  <a:lnTo>
                    <a:pt x="22" y="252"/>
                  </a:lnTo>
                  <a:lnTo>
                    <a:pt x="24" y="252"/>
                  </a:lnTo>
                  <a:lnTo>
                    <a:pt x="22" y="252"/>
                  </a:lnTo>
                  <a:lnTo>
                    <a:pt x="22" y="250"/>
                  </a:lnTo>
                  <a:lnTo>
                    <a:pt x="24" y="250"/>
                  </a:lnTo>
                  <a:close/>
                  <a:moveTo>
                    <a:pt x="22" y="264"/>
                  </a:moveTo>
                  <a:lnTo>
                    <a:pt x="22" y="266"/>
                  </a:lnTo>
                  <a:lnTo>
                    <a:pt x="22" y="2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1156">
              <a:extLst>
                <a:ext uri="{FF2B5EF4-FFF2-40B4-BE49-F238E27FC236}">
                  <a16:creationId xmlns:a16="http://schemas.microsoft.com/office/drawing/2014/main" id="{83893480-515F-54F8-66BA-109B8DF400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2475" y="4006850"/>
              <a:ext cx="657225" cy="573088"/>
            </a:xfrm>
            <a:custGeom>
              <a:avLst/>
              <a:gdLst>
                <a:gd name="T0" fmla="*/ 342 w 414"/>
                <a:gd name="T1" fmla="*/ 353 h 361"/>
                <a:gd name="T2" fmla="*/ 364 w 414"/>
                <a:gd name="T3" fmla="*/ 347 h 361"/>
                <a:gd name="T4" fmla="*/ 352 w 414"/>
                <a:gd name="T5" fmla="*/ 347 h 361"/>
                <a:gd name="T6" fmla="*/ 378 w 414"/>
                <a:gd name="T7" fmla="*/ 339 h 361"/>
                <a:gd name="T8" fmla="*/ 352 w 414"/>
                <a:gd name="T9" fmla="*/ 341 h 361"/>
                <a:gd name="T10" fmla="*/ 408 w 414"/>
                <a:gd name="T11" fmla="*/ 275 h 361"/>
                <a:gd name="T12" fmla="*/ 326 w 414"/>
                <a:gd name="T13" fmla="*/ 273 h 361"/>
                <a:gd name="T14" fmla="*/ 318 w 414"/>
                <a:gd name="T15" fmla="*/ 249 h 361"/>
                <a:gd name="T16" fmla="*/ 298 w 414"/>
                <a:gd name="T17" fmla="*/ 243 h 361"/>
                <a:gd name="T18" fmla="*/ 306 w 414"/>
                <a:gd name="T19" fmla="*/ 245 h 361"/>
                <a:gd name="T20" fmla="*/ 296 w 414"/>
                <a:gd name="T21" fmla="*/ 229 h 361"/>
                <a:gd name="T22" fmla="*/ 404 w 414"/>
                <a:gd name="T23" fmla="*/ 203 h 361"/>
                <a:gd name="T24" fmla="*/ 274 w 414"/>
                <a:gd name="T25" fmla="*/ 203 h 361"/>
                <a:gd name="T26" fmla="*/ 388 w 414"/>
                <a:gd name="T27" fmla="*/ 177 h 361"/>
                <a:gd name="T28" fmla="*/ 380 w 414"/>
                <a:gd name="T29" fmla="*/ 163 h 361"/>
                <a:gd name="T30" fmla="*/ 260 w 414"/>
                <a:gd name="T31" fmla="*/ 179 h 361"/>
                <a:gd name="T32" fmla="*/ 378 w 414"/>
                <a:gd name="T33" fmla="*/ 159 h 361"/>
                <a:gd name="T34" fmla="*/ 250 w 414"/>
                <a:gd name="T35" fmla="*/ 155 h 361"/>
                <a:gd name="T36" fmla="*/ 256 w 414"/>
                <a:gd name="T37" fmla="*/ 122 h 361"/>
                <a:gd name="T38" fmla="*/ 254 w 414"/>
                <a:gd name="T39" fmla="*/ 120 h 361"/>
                <a:gd name="T40" fmla="*/ 254 w 414"/>
                <a:gd name="T41" fmla="*/ 116 h 361"/>
                <a:gd name="T42" fmla="*/ 254 w 414"/>
                <a:gd name="T43" fmla="*/ 112 h 361"/>
                <a:gd name="T44" fmla="*/ 248 w 414"/>
                <a:gd name="T45" fmla="*/ 106 h 361"/>
                <a:gd name="T46" fmla="*/ 226 w 414"/>
                <a:gd name="T47" fmla="*/ 96 h 361"/>
                <a:gd name="T48" fmla="*/ 320 w 414"/>
                <a:gd name="T49" fmla="*/ 58 h 361"/>
                <a:gd name="T50" fmla="*/ 134 w 414"/>
                <a:gd name="T51" fmla="*/ 88 h 361"/>
                <a:gd name="T52" fmla="*/ 104 w 414"/>
                <a:gd name="T53" fmla="*/ 66 h 361"/>
                <a:gd name="T54" fmla="*/ 304 w 414"/>
                <a:gd name="T55" fmla="*/ 22 h 361"/>
                <a:gd name="T56" fmla="*/ 32 w 414"/>
                <a:gd name="T57" fmla="*/ 56 h 361"/>
                <a:gd name="T58" fmla="*/ 294 w 414"/>
                <a:gd name="T59" fmla="*/ 4 h 361"/>
                <a:gd name="T60" fmla="*/ 378 w 414"/>
                <a:gd name="T61" fmla="*/ 311 h 361"/>
                <a:gd name="T62" fmla="*/ 362 w 414"/>
                <a:gd name="T63" fmla="*/ 297 h 361"/>
                <a:gd name="T64" fmla="*/ 336 w 414"/>
                <a:gd name="T65" fmla="*/ 275 h 361"/>
                <a:gd name="T66" fmla="*/ 306 w 414"/>
                <a:gd name="T67" fmla="*/ 245 h 361"/>
                <a:gd name="T68" fmla="*/ 298 w 414"/>
                <a:gd name="T69" fmla="*/ 227 h 361"/>
                <a:gd name="T70" fmla="*/ 274 w 414"/>
                <a:gd name="T71" fmla="*/ 203 h 361"/>
                <a:gd name="T72" fmla="*/ 274 w 414"/>
                <a:gd name="T73" fmla="*/ 179 h 361"/>
                <a:gd name="T74" fmla="*/ 262 w 414"/>
                <a:gd name="T75" fmla="*/ 169 h 361"/>
                <a:gd name="T76" fmla="*/ 256 w 414"/>
                <a:gd name="T77" fmla="*/ 151 h 361"/>
                <a:gd name="T78" fmla="*/ 256 w 414"/>
                <a:gd name="T79" fmla="*/ 116 h 361"/>
                <a:gd name="T80" fmla="*/ 234 w 414"/>
                <a:gd name="T81" fmla="*/ 100 h 361"/>
                <a:gd name="T82" fmla="*/ 212 w 414"/>
                <a:gd name="T83" fmla="*/ 80 h 361"/>
                <a:gd name="T84" fmla="*/ 178 w 414"/>
                <a:gd name="T85" fmla="*/ 56 h 361"/>
                <a:gd name="T86" fmla="*/ 164 w 414"/>
                <a:gd name="T87" fmla="*/ 58 h 361"/>
                <a:gd name="T88" fmla="*/ 118 w 414"/>
                <a:gd name="T89" fmla="*/ 86 h 361"/>
                <a:gd name="T90" fmla="*/ 108 w 414"/>
                <a:gd name="T91" fmla="*/ 68 h 361"/>
                <a:gd name="T92" fmla="*/ 102 w 414"/>
                <a:gd name="T93" fmla="*/ 56 h 361"/>
                <a:gd name="T94" fmla="*/ 74 w 414"/>
                <a:gd name="T95" fmla="*/ 54 h 361"/>
                <a:gd name="T96" fmla="*/ 64 w 414"/>
                <a:gd name="T97" fmla="*/ 46 h 361"/>
                <a:gd name="T98" fmla="*/ 30 w 414"/>
                <a:gd name="T99" fmla="*/ 40 h 361"/>
                <a:gd name="T100" fmla="*/ 16 w 414"/>
                <a:gd name="T101" fmla="*/ 58 h 361"/>
                <a:gd name="T102" fmla="*/ 110 w 414"/>
                <a:gd name="T103" fmla="*/ 10 h 361"/>
                <a:gd name="T104" fmla="*/ 268 w 414"/>
                <a:gd name="T105" fmla="*/ 28 h 361"/>
                <a:gd name="T106" fmla="*/ 306 w 414"/>
                <a:gd name="T107" fmla="*/ 34 h 361"/>
                <a:gd name="T108" fmla="*/ 326 w 414"/>
                <a:gd name="T109" fmla="*/ 74 h 361"/>
                <a:gd name="T110" fmla="*/ 348 w 414"/>
                <a:gd name="T111" fmla="*/ 100 h 361"/>
                <a:gd name="T112" fmla="*/ 362 w 414"/>
                <a:gd name="T113" fmla="*/ 128 h 361"/>
                <a:gd name="T114" fmla="*/ 356 w 414"/>
                <a:gd name="T115" fmla="*/ 126 h 361"/>
                <a:gd name="T116" fmla="*/ 400 w 414"/>
                <a:gd name="T117" fmla="*/ 203 h 361"/>
                <a:gd name="T118" fmla="*/ 412 w 414"/>
                <a:gd name="T119" fmla="*/ 257 h 361"/>
                <a:gd name="T120" fmla="*/ 408 w 414"/>
                <a:gd name="T121" fmla="*/ 299 h 361"/>
                <a:gd name="T122" fmla="*/ 400 w 414"/>
                <a:gd name="T123" fmla="*/ 305 h 361"/>
                <a:gd name="T124" fmla="*/ 394 w 414"/>
                <a:gd name="T125" fmla="*/ 307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4" h="361">
                  <a:moveTo>
                    <a:pt x="328" y="359"/>
                  </a:moveTo>
                  <a:lnTo>
                    <a:pt x="326" y="359"/>
                  </a:lnTo>
                  <a:lnTo>
                    <a:pt x="328" y="359"/>
                  </a:lnTo>
                  <a:close/>
                  <a:moveTo>
                    <a:pt x="326" y="359"/>
                  </a:moveTo>
                  <a:lnTo>
                    <a:pt x="324" y="359"/>
                  </a:lnTo>
                  <a:lnTo>
                    <a:pt x="326" y="357"/>
                  </a:lnTo>
                  <a:lnTo>
                    <a:pt x="326" y="359"/>
                  </a:lnTo>
                  <a:close/>
                  <a:moveTo>
                    <a:pt x="318" y="359"/>
                  </a:moveTo>
                  <a:lnTo>
                    <a:pt x="318" y="357"/>
                  </a:lnTo>
                  <a:lnTo>
                    <a:pt x="318" y="359"/>
                  </a:lnTo>
                  <a:close/>
                  <a:moveTo>
                    <a:pt x="322" y="357"/>
                  </a:moveTo>
                  <a:lnTo>
                    <a:pt x="320" y="359"/>
                  </a:lnTo>
                  <a:lnTo>
                    <a:pt x="320" y="357"/>
                  </a:lnTo>
                  <a:lnTo>
                    <a:pt x="322" y="357"/>
                  </a:lnTo>
                  <a:close/>
                  <a:moveTo>
                    <a:pt x="346" y="351"/>
                  </a:moveTo>
                  <a:lnTo>
                    <a:pt x="346" y="353"/>
                  </a:lnTo>
                  <a:lnTo>
                    <a:pt x="346" y="351"/>
                  </a:lnTo>
                  <a:close/>
                  <a:moveTo>
                    <a:pt x="346" y="351"/>
                  </a:moveTo>
                  <a:lnTo>
                    <a:pt x="346" y="353"/>
                  </a:lnTo>
                  <a:lnTo>
                    <a:pt x="344" y="353"/>
                  </a:lnTo>
                  <a:lnTo>
                    <a:pt x="346" y="353"/>
                  </a:lnTo>
                  <a:lnTo>
                    <a:pt x="344" y="353"/>
                  </a:lnTo>
                  <a:lnTo>
                    <a:pt x="344" y="351"/>
                  </a:lnTo>
                  <a:lnTo>
                    <a:pt x="346" y="351"/>
                  </a:lnTo>
                  <a:close/>
                  <a:moveTo>
                    <a:pt x="338" y="353"/>
                  </a:moveTo>
                  <a:lnTo>
                    <a:pt x="340" y="353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40" y="355"/>
                  </a:lnTo>
                  <a:lnTo>
                    <a:pt x="338" y="355"/>
                  </a:lnTo>
                  <a:lnTo>
                    <a:pt x="336" y="355"/>
                  </a:lnTo>
                  <a:lnTo>
                    <a:pt x="338" y="355"/>
                  </a:lnTo>
                  <a:lnTo>
                    <a:pt x="336" y="355"/>
                  </a:lnTo>
                  <a:lnTo>
                    <a:pt x="338" y="355"/>
                  </a:lnTo>
                  <a:lnTo>
                    <a:pt x="336" y="355"/>
                  </a:lnTo>
                  <a:lnTo>
                    <a:pt x="338" y="355"/>
                  </a:lnTo>
                  <a:lnTo>
                    <a:pt x="340" y="355"/>
                  </a:lnTo>
                  <a:lnTo>
                    <a:pt x="338" y="355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38" y="355"/>
                  </a:lnTo>
                  <a:lnTo>
                    <a:pt x="338" y="353"/>
                  </a:lnTo>
                  <a:close/>
                  <a:moveTo>
                    <a:pt x="346" y="351"/>
                  </a:moveTo>
                  <a:lnTo>
                    <a:pt x="344" y="351"/>
                  </a:lnTo>
                  <a:lnTo>
                    <a:pt x="346" y="351"/>
                  </a:lnTo>
                  <a:close/>
                  <a:moveTo>
                    <a:pt x="340" y="353"/>
                  </a:moveTo>
                  <a:lnTo>
                    <a:pt x="340" y="355"/>
                  </a:lnTo>
                  <a:lnTo>
                    <a:pt x="340" y="353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38" y="353"/>
                  </a:lnTo>
                  <a:lnTo>
                    <a:pt x="340" y="353"/>
                  </a:lnTo>
                  <a:lnTo>
                    <a:pt x="338" y="353"/>
                  </a:lnTo>
                  <a:lnTo>
                    <a:pt x="340" y="353"/>
                  </a:lnTo>
                  <a:lnTo>
                    <a:pt x="338" y="353"/>
                  </a:lnTo>
                  <a:lnTo>
                    <a:pt x="340" y="353"/>
                  </a:lnTo>
                  <a:close/>
                  <a:moveTo>
                    <a:pt x="336" y="353"/>
                  </a:moveTo>
                  <a:lnTo>
                    <a:pt x="336" y="355"/>
                  </a:lnTo>
                  <a:lnTo>
                    <a:pt x="336" y="353"/>
                  </a:lnTo>
                  <a:close/>
                  <a:moveTo>
                    <a:pt x="320" y="355"/>
                  </a:moveTo>
                  <a:lnTo>
                    <a:pt x="322" y="355"/>
                  </a:lnTo>
                  <a:lnTo>
                    <a:pt x="322" y="357"/>
                  </a:lnTo>
                  <a:lnTo>
                    <a:pt x="320" y="357"/>
                  </a:lnTo>
                  <a:lnTo>
                    <a:pt x="322" y="357"/>
                  </a:lnTo>
                  <a:lnTo>
                    <a:pt x="322" y="355"/>
                  </a:lnTo>
                  <a:lnTo>
                    <a:pt x="320" y="355"/>
                  </a:lnTo>
                  <a:lnTo>
                    <a:pt x="320" y="357"/>
                  </a:lnTo>
                  <a:lnTo>
                    <a:pt x="320" y="355"/>
                  </a:lnTo>
                  <a:lnTo>
                    <a:pt x="320" y="357"/>
                  </a:lnTo>
                  <a:lnTo>
                    <a:pt x="318" y="357"/>
                  </a:lnTo>
                  <a:lnTo>
                    <a:pt x="318" y="355"/>
                  </a:lnTo>
                  <a:lnTo>
                    <a:pt x="320" y="355"/>
                  </a:lnTo>
                  <a:close/>
                  <a:moveTo>
                    <a:pt x="346" y="351"/>
                  </a:moveTo>
                  <a:lnTo>
                    <a:pt x="348" y="351"/>
                  </a:lnTo>
                  <a:lnTo>
                    <a:pt x="346" y="351"/>
                  </a:lnTo>
                  <a:close/>
                  <a:moveTo>
                    <a:pt x="344" y="351"/>
                  </a:moveTo>
                  <a:lnTo>
                    <a:pt x="342" y="351"/>
                  </a:lnTo>
                  <a:lnTo>
                    <a:pt x="344" y="351"/>
                  </a:lnTo>
                  <a:lnTo>
                    <a:pt x="344" y="353"/>
                  </a:lnTo>
                  <a:lnTo>
                    <a:pt x="342" y="353"/>
                  </a:lnTo>
                  <a:lnTo>
                    <a:pt x="342" y="351"/>
                  </a:lnTo>
                  <a:lnTo>
                    <a:pt x="342" y="353"/>
                  </a:lnTo>
                  <a:lnTo>
                    <a:pt x="344" y="353"/>
                  </a:lnTo>
                  <a:lnTo>
                    <a:pt x="344" y="351"/>
                  </a:lnTo>
                  <a:lnTo>
                    <a:pt x="344" y="353"/>
                  </a:lnTo>
                  <a:lnTo>
                    <a:pt x="342" y="353"/>
                  </a:lnTo>
                  <a:lnTo>
                    <a:pt x="342" y="355"/>
                  </a:lnTo>
                  <a:lnTo>
                    <a:pt x="340" y="355"/>
                  </a:lnTo>
                  <a:lnTo>
                    <a:pt x="340" y="353"/>
                  </a:lnTo>
                  <a:lnTo>
                    <a:pt x="342" y="353"/>
                  </a:lnTo>
                  <a:lnTo>
                    <a:pt x="340" y="353"/>
                  </a:lnTo>
                  <a:lnTo>
                    <a:pt x="342" y="353"/>
                  </a:lnTo>
                  <a:lnTo>
                    <a:pt x="340" y="353"/>
                  </a:lnTo>
                  <a:lnTo>
                    <a:pt x="342" y="353"/>
                  </a:lnTo>
                  <a:lnTo>
                    <a:pt x="340" y="353"/>
                  </a:lnTo>
                  <a:lnTo>
                    <a:pt x="342" y="353"/>
                  </a:lnTo>
                  <a:lnTo>
                    <a:pt x="342" y="351"/>
                  </a:lnTo>
                  <a:lnTo>
                    <a:pt x="342" y="353"/>
                  </a:lnTo>
                  <a:lnTo>
                    <a:pt x="342" y="351"/>
                  </a:lnTo>
                  <a:lnTo>
                    <a:pt x="342" y="353"/>
                  </a:lnTo>
                  <a:lnTo>
                    <a:pt x="340" y="353"/>
                  </a:lnTo>
                  <a:lnTo>
                    <a:pt x="342" y="351"/>
                  </a:lnTo>
                  <a:lnTo>
                    <a:pt x="342" y="353"/>
                  </a:lnTo>
                  <a:lnTo>
                    <a:pt x="342" y="351"/>
                  </a:lnTo>
                  <a:lnTo>
                    <a:pt x="344" y="351"/>
                  </a:lnTo>
                  <a:close/>
                  <a:moveTo>
                    <a:pt x="344" y="349"/>
                  </a:moveTo>
                  <a:lnTo>
                    <a:pt x="346" y="349"/>
                  </a:lnTo>
                  <a:lnTo>
                    <a:pt x="346" y="351"/>
                  </a:lnTo>
                  <a:lnTo>
                    <a:pt x="346" y="349"/>
                  </a:lnTo>
                  <a:lnTo>
                    <a:pt x="346" y="351"/>
                  </a:lnTo>
                  <a:lnTo>
                    <a:pt x="344" y="351"/>
                  </a:lnTo>
                  <a:lnTo>
                    <a:pt x="346" y="351"/>
                  </a:lnTo>
                  <a:lnTo>
                    <a:pt x="346" y="349"/>
                  </a:lnTo>
                  <a:lnTo>
                    <a:pt x="344" y="349"/>
                  </a:lnTo>
                  <a:lnTo>
                    <a:pt x="344" y="351"/>
                  </a:lnTo>
                  <a:lnTo>
                    <a:pt x="344" y="349"/>
                  </a:lnTo>
                  <a:close/>
                  <a:moveTo>
                    <a:pt x="348" y="349"/>
                  </a:moveTo>
                  <a:lnTo>
                    <a:pt x="348" y="351"/>
                  </a:lnTo>
                  <a:lnTo>
                    <a:pt x="348" y="349"/>
                  </a:lnTo>
                  <a:lnTo>
                    <a:pt x="348" y="351"/>
                  </a:lnTo>
                  <a:lnTo>
                    <a:pt x="346" y="351"/>
                  </a:lnTo>
                  <a:lnTo>
                    <a:pt x="348" y="351"/>
                  </a:lnTo>
                  <a:lnTo>
                    <a:pt x="346" y="351"/>
                  </a:lnTo>
                  <a:lnTo>
                    <a:pt x="348" y="351"/>
                  </a:lnTo>
                  <a:lnTo>
                    <a:pt x="346" y="351"/>
                  </a:lnTo>
                  <a:lnTo>
                    <a:pt x="348" y="351"/>
                  </a:lnTo>
                  <a:lnTo>
                    <a:pt x="346" y="351"/>
                  </a:lnTo>
                  <a:lnTo>
                    <a:pt x="346" y="349"/>
                  </a:lnTo>
                  <a:lnTo>
                    <a:pt x="348" y="349"/>
                  </a:lnTo>
                  <a:lnTo>
                    <a:pt x="348" y="351"/>
                  </a:lnTo>
                  <a:lnTo>
                    <a:pt x="348" y="349"/>
                  </a:lnTo>
                  <a:close/>
                  <a:moveTo>
                    <a:pt x="344" y="349"/>
                  </a:moveTo>
                  <a:lnTo>
                    <a:pt x="344" y="351"/>
                  </a:lnTo>
                  <a:lnTo>
                    <a:pt x="344" y="349"/>
                  </a:lnTo>
                  <a:close/>
                  <a:moveTo>
                    <a:pt x="346" y="349"/>
                  </a:moveTo>
                  <a:lnTo>
                    <a:pt x="346" y="351"/>
                  </a:lnTo>
                  <a:lnTo>
                    <a:pt x="346" y="349"/>
                  </a:lnTo>
                  <a:close/>
                  <a:moveTo>
                    <a:pt x="342" y="351"/>
                  </a:moveTo>
                  <a:lnTo>
                    <a:pt x="342" y="349"/>
                  </a:lnTo>
                  <a:lnTo>
                    <a:pt x="342" y="351"/>
                  </a:lnTo>
                  <a:close/>
                  <a:moveTo>
                    <a:pt x="278" y="361"/>
                  </a:moveTo>
                  <a:lnTo>
                    <a:pt x="278" y="359"/>
                  </a:lnTo>
                  <a:lnTo>
                    <a:pt x="278" y="361"/>
                  </a:lnTo>
                  <a:close/>
                  <a:moveTo>
                    <a:pt x="358" y="347"/>
                  </a:moveTo>
                  <a:lnTo>
                    <a:pt x="360" y="347"/>
                  </a:lnTo>
                  <a:lnTo>
                    <a:pt x="358" y="347"/>
                  </a:lnTo>
                  <a:close/>
                  <a:moveTo>
                    <a:pt x="338" y="351"/>
                  </a:moveTo>
                  <a:lnTo>
                    <a:pt x="338" y="349"/>
                  </a:lnTo>
                  <a:lnTo>
                    <a:pt x="338" y="351"/>
                  </a:lnTo>
                  <a:close/>
                  <a:moveTo>
                    <a:pt x="338" y="349"/>
                  </a:moveTo>
                  <a:lnTo>
                    <a:pt x="338" y="351"/>
                  </a:lnTo>
                  <a:lnTo>
                    <a:pt x="338" y="349"/>
                  </a:lnTo>
                  <a:close/>
                  <a:moveTo>
                    <a:pt x="336" y="351"/>
                  </a:moveTo>
                  <a:lnTo>
                    <a:pt x="336" y="349"/>
                  </a:lnTo>
                  <a:lnTo>
                    <a:pt x="336" y="351"/>
                  </a:lnTo>
                  <a:close/>
                  <a:moveTo>
                    <a:pt x="338" y="349"/>
                  </a:moveTo>
                  <a:lnTo>
                    <a:pt x="338" y="351"/>
                  </a:lnTo>
                  <a:lnTo>
                    <a:pt x="338" y="349"/>
                  </a:lnTo>
                  <a:close/>
                  <a:moveTo>
                    <a:pt x="348" y="347"/>
                  </a:moveTo>
                  <a:lnTo>
                    <a:pt x="348" y="349"/>
                  </a:lnTo>
                  <a:lnTo>
                    <a:pt x="348" y="347"/>
                  </a:lnTo>
                  <a:close/>
                  <a:moveTo>
                    <a:pt x="340" y="349"/>
                  </a:moveTo>
                  <a:lnTo>
                    <a:pt x="338" y="349"/>
                  </a:lnTo>
                  <a:lnTo>
                    <a:pt x="340" y="349"/>
                  </a:lnTo>
                  <a:close/>
                  <a:moveTo>
                    <a:pt x="348" y="347"/>
                  </a:moveTo>
                  <a:lnTo>
                    <a:pt x="346" y="347"/>
                  </a:lnTo>
                  <a:lnTo>
                    <a:pt x="348" y="347"/>
                  </a:lnTo>
                  <a:lnTo>
                    <a:pt x="348" y="349"/>
                  </a:lnTo>
                  <a:lnTo>
                    <a:pt x="346" y="349"/>
                  </a:lnTo>
                  <a:lnTo>
                    <a:pt x="348" y="349"/>
                  </a:lnTo>
                  <a:lnTo>
                    <a:pt x="346" y="349"/>
                  </a:lnTo>
                  <a:lnTo>
                    <a:pt x="346" y="347"/>
                  </a:lnTo>
                  <a:lnTo>
                    <a:pt x="348" y="347"/>
                  </a:lnTo>
                  <a:close/>
                  <a:moveTo>
                    <a:pt x="362" y="347"/>
                  </a:moveTo>
                  <a:lnTo>
                    <a:pt x="364" y="347"/>
                  </a:lnTo>
                  <a:lnTo>
                    <a:pt x="362" y="347"/>
                  </a:lnTo>
                  <a:close/>
                  <a:moveTo>
                    <a:pt x="342" y="347"/>
                  </a:moveTo>
                  <a:lnTo>
                    <a:pt x="340" y="347"/>
                  </a:lnTo>
                  <a:lnTo>
                    <a:pt x="342" y="347"/>
                  </a:lnTo>
                  <a:close/>
                  <a:moveTo>
                    <a:pt x="346" y="347"/>
                  </a:moveTo>
                  <a:lnTo>
                    <a:pt x="344" y="347"/>
                  </a:lnTo>
                  <a:lnTo>
                    <a:pt x="346" y="347"/>
                  </a:lnTo>
                  <a:close/>
                  <a:moveTo>
                    <a:pt x="362" y="347"/>
                  </a:moveTo>
                  <a:lnTo>
                    <a:pt x="362" y="345"/>
                  </a:lnTo>
                  <a:lnTo>
                    <a:pt x="362" y="347"/>
                  </a:lnTo>
                  <a:close/>
                  <a:moveTo>
                    <a:pt x="342" y="347"/>
                  </a:moveTo>
                  <a:lnTo>
                    <a:pt x="340" y="347"/>
                  </a:lnTo>
                  <a:lnTo>
                    <a:pt x="342" y="347"/>
                  </a:lnTo>
                  <a:close/>
                  <a:moveTo>
                    <a:pt x="356" y="347"/>
                  </a:moveTo>
                  <a:lnTo>
                    <a:pt x="358" y="347"/>
                  </a:lnTo>
                  <a:lnTo>
                    <a:pt x="358" y="347"/>
                  </a:lnTo>
                  <a:lnTo>
                    <a:pt x="356" y="347"/>
                  </a:lnTo>
                  <a:lnTo>
                    <a:pt x="356" y="347"/>
                  </a:lnTo>
                  <a:lnTo>
                    <a:pt x="356" y="347"/>
                  </a:lnTo>
                  <a:close/>
                  <a:moveTo>
                    <a:pt x="342" y="347"/>
                  </a:moveTo>
                  <a:lnTo>
                    <a:pt x="340" y="347"/>
                  </a:lnTo>
                  <a:lnTo>
                    <a:pt x="342" y="347"/>
                  </a:lnTo>
                  <a:close/>
                  <a:moveTo>
                    <a:pt x="366" y="345"/>
                  </a:moveTo>
                  <a:lnTo>
                    <a:pt x="364" y="345"/>
                  </a:lnTo>
                  <a:lnTo>
                    <a:pt x="364" y="347"/>
                  </a:lnTo>
                  <a:lnTo>
                    <a:pt x="364" y="345"/>
                  </a:lnTo>
                  <a:lnTo>
                    <a:pt x="366" y="345"/>
                  </a:lnTo>
                  <a:close/>
                  <a:moveTo>
                    <a:pt x="342" y="347"/>
                  </a:moveTo>
                  <a:lnTo>
                    <a:pt x="340" y="347"/>
                  </a:lnTo>
                  <a:lnTo>
                    <a:pt x="342" y="347"/>
                  </a:lnTo>
                  <a:close/>
                  <a:moveTo>
                    <a:pt x="342" y="347"/>
                  </a:moveTo>
                  <a:lnTo>
                    <a:pt x="340" y="347"/>
                  </a:lnTo>
                  <a:lnTo>
                    <a:pt x="342" y="347"/>
                  </a:lnTo>
                  <a:close/>
                  <a:moveTo>
                    <a:pt x="354" y="347"/>
                  </a:moveTo>
                  <a:lnTo>
                    <a:pt x="354" y="345"/>
                  </a:lnTo>
                  <a:lnTo>
                    <a:pt x="354" y="347"/>
                  </a:lnTo>
                  <a:close/>
                  <a:moveTo>
                    <a:pt x="344" y="347"/>
                  </a:moveTo>
                  <a:lnTo>
                    <a:pt x="344" y="347"/>
                  </a:lnTo>
                  <a:lnTo>
                    <a:pt x="342" y="347"/>
                  </a:lnTo>
                  <a:lnTo>
                    <a:pt x="342" y="347"/>
                  </a:lnTo>
                  <a:lnTo>
                    <a:pt x="342" y="347"/>
                  </a:lnTo>
                  <a:lnTo>
                    <a:pt x="342" y="347"/>
                  </a:lnTo>
                  <a:lnTo>
                    <a:pt x="344" y="347"/>
                  </a:lnTo>
                  <a:close/>
                  <a:moveTo>
                    <a:pt x="342" y="347"/>
                  </a:moveTo>
                  <a:lnTo>
                    <a:pt x="342" y="347"/>
                  </a:lnTo>
                  <a:lnTo>
                    <a:pt x="342" y="347"/>
                  </a:lnTo>
                  <a:close/>
                  <a:moveTo>
                    <a:pt x="354" y="347"/>
                  </a:moveTo>
                  <a:lnTo>
                    <a:pt x="356" y="347"/>
                  </a:lnTo>
                  <a:lnTo>
                    <a:pt x="356" y="347"/>
                  </a:lnTo>
                  <a:lnTo>
                    <a:pt x="356" y="347"/>
                  </a:lnTo>
                  <a:lnTo>
                    <a:pt x="354" y="347"/>
                  </a:lnTo>
                  <a:lnTo>
                    <a:pt x="354" y="345"/>
                  </a:lnTo>
                  <a:lnTo>
                    <a:pt x="354" y="347"/>
                  </a:lnTo>
                  <a:close/>
                  <a:moveTo>
                    <a:pt x="342" y="347"/>
                  </a:moveTo>
                  <a:lnTo>
                    <a:pt x="342" y="347"/>
                  </a:lnTo>
                  <a:lnTo>
                    <a:pt x="342" y="347"/>
                  </a:lnTo>
                  <a:close/>
                  <a:moveTo>
                    <a:pt x="356" y="345"/>
                  </a:moveTo>
                  <a:lnTo>
                    <a:pt x="356" y="347"/>
                  </a:lnTo>
                  <a:lnTo>
                    <a:pt x="356" y="345"/>
                  </a:lnTo>
                  <a:lnTo>
                    <a:pt x="356" y="347"/>
                  </a:lnTo>
                  <a:lnTo>
                    <a:pt x="356" y="345"/>
                  </a:lnTo>
                  <a:close/>
                  <a:moveTo>
                    <a:pt x="342" y="347"/>
                  </a:moveTo>
                  <a:lnTo>
                    <a:pt x="342" y="347"/>
                  </a:lnTo>
                  <a:lnTo>
                    <a:pt x="342" y="347"/>
                  </a:lnTo>
                  <a:close/>
                  <a:moveTo>
                    <a:pt x="358" y="347"/>
                  </a:moveTo>
                  <a:lnTo>
                    <a:pt x="358" y="345"/>
                  </a:lnTo>
                  <a:lnTo>
                    <a:pt x="358" y="347"/>
                  </a:lnTo>
                  <a:close/>
                  <a:moveTo>
                    <a:pt x="342" y="347"/>
                  </a:moveTo>
                  <a:lnTo>
                    <a:pt x="342" y="347"/>
                  </a:lnTo>
                  <a:lnTo>
                    <a:pt x="342" y="347"/>
                  </a:lnTo>
                  <a:close/>
                  <a:moveTo>
                    <a:pt x="350" y="347"/>
                  </a:moveTo>
                  <a:lnTo>
                    <a:pt x="350" y="347"/>
                  </a:lnTo>
                  <a:lnTo>
                    <a:pt x="352" y="347"/>
                  </a:lnTo>
                  <a:lnTo>
                    <a:pt x="352" y="349"/>
                  </a:lnTo>
                  <a:lnTo>
                    <a:pt x="350" y="349"/>
                  </a:lnTo>
                  <a:lnTo>
                    <a:pt x="348" y="349"/>
                  </a:lnTo>
                  <a:lnTo>
                    <a:pt x="348" y="351"/>
                  </a:lnTo>
                  <a:lnTo>
                    <a:pt x="348" y="349"/>
                  </a:lnTo>
                  <a:lnTo>
                    <a:pt x="350" y="349"/>
                  </a:lnTo>
                  <a:lnTo>
                    <a:pt x="348" y="349"/>
                  </a:lnTo>
                  <a:lnTo>
                    <a:pt x="350" y="349"/>
                  </a:lnTo>
                  <a:lnTo>
                    <a:pt x="348" y="349"/>
                  </a:lnTo>
                  <a:lnTo>
                    <a:pt x="350" y="349"/>
                  </a:lnTo>
                  <a:lnTo>
                    <a:pt x="348" y="349"/>
                  </a:lnTo>
                  <a:lnTo>
                    <a:pt x="350" y="349"/>
                  </a:lnTo>
                  <a:lnTo>
                    <a:pt x="348" y="349"/>
                  </a:lnTo>
                  <a:lnTo>
                    <a:pt x="350" y="349"/>
                  </a:lnTo>
                  <a:lnTo>
                    <a:pt x="350" y="347"/>
                  </a:lnTo>
                  <a:lnTo>
                    <a:pt x="348" y="347"/>
                  </a:lnTo>
                  <a:lnTo>
                    <a:pt x="348" y="349"/>
                  </a:lnTo>
                  <a:lnTo>
                    <a:pt x="348" y="347"/>
                  </a:lnTo>
                  <a:lnTo>
                    <a:pt x="348" y="347"/>
                  </a:lnTo>
                  <a:lnTo>
                    <a:pt x="348" y="347"/>
                  </a:lnTo>
                  <a:lnTo>
                    <a:pt x="348" y="347"/>
                  </a:lnTo>
                  <a:lnTo>
                    <a:pt x="348" y="347"/>
                  </a:lnTo>
                  <a:lnTo>
                    <a:pt x="348" y="347"/>
                  </a:lnTo>
                  <a:lnTo>
                    <a:pt x="348" y="347"/>
                  </a:lnTo>
                  <a:lnTo>
                    <a:pt x="350" y="347"/>
                  </a:lnTo>
                  <a:lnTo>
                    <a:pt x="350" y="349"/>
                  </a:lnTo>
                  <a:lnTo>
                    <a:pt x="350" y="347"/>
                  </a:lnTo>
                  <a:lnTo>
                    <a:pt x="350" y="349"/>
                  </a:lnTo>
                  <a:lnTo>
                    <a:pt x="352" y="349"/>
                  </a:lnTo>
                  <a:lnTo>
                    <a:pt x="352" y="347"/>
                  </a:lnTo>
                  <a:lnTo>
                    <a:pt x="350" y="347"/>
                  </a:lnTo>
                  <a:lnTo>
                    <a:pt x="352" y="347"/>
                  </a:lnTo>
                  <a:lnTo>
                    <a:pt x="350" y="347"/>
                  </a:lnTo>
                  <a:lnTo>
                    <a:pt x="352" y="347"/>
                  </a:lnTo>
                  <a:lnTo>
                    <a:pt x="350" y="347"/>
                  </a:lnTo>
                  <a:lnTo>
                    <a:pt x="350" y="347"/>
                  </a:lnTo>
                  <a:lnTo>
                    <a:pt x="350" y="347"/>
                  </a:lnTo>
                  <a:lnTo>
                    <a:pt x="350" y="347"/>
                  </a:lnTo>
                  <a:lnTo>
                    <a:pt x="350" y="347"/>
                  </a:lnTo>
                  <a:lnTo>
                    <a:pt x="350" y="347"/>
                  </a:lnTo>
                  <a:lnTo>
                    <a:pt x="348" y="347"/>
                  </a:lnTo>
                  <a:lnTo>
                    <a:pt x="350" y="347"/>
                  </a:lnTo>
                  <a:close/>
                  <a:moveTo>
                    <a:pt x="354" y="345"/>
                  </a:moveTo>
                  <a:lnTo>
                    <a:pt x="354" y="347"/>
                  </a:lnTo>
                  <a:lnTo>
                    <a:pt x="354" y="345"/>
                  </a:lnTo>
                  <a:close/>
                  <a:moveTo>
                    <a:pt x="350" y="347"/>
                  </a:moveTo>
                  <a:lnTo>
                    <a:pt x="350" y="345"/>
                  </a:lnTo>
                  <a:lnTo>
                    <a:pt x="350" y="347"/>
                  </a:lnTo>
                  <a:close/>
                  <a:moveTo>
                    <a:pt x="352" y="345"/>
                  </a:moveTo>
                  <a:lnTo>
                    <a:pt x="352" y="347"/>
                  </a:lnTo>
                  <a:lnTo>
                    <a:pt x="354" y="347"/>
                  </a:lnTo>
                  <a:lnTo>
                    <a:pt x="354" y="347"/>
                  </a:lnTo>
                  <a:lnTo>
                    <a:pt x="354" y="347"/>
                  </a:lnTo>
                  <a:lnTo>
                    <a:pt x="352" y="347"/>
                  </a:lnTo>
                  <a:lnTo>
                    <a:pt x="352" y="347"/>
                  </a:lnTo>
                  <a:lnTo>
                    <a:pt x="352" y="347"/>
                  </a:lnTo>
                  <a:lnTo>
                    <a:pt x="352" y="347"/>
                  </a:lnTo>
                  <a:lnTo>
                    <a:pt x="352" y="347"/>
                  </a:lnTo>
                  <a:lnTo>
                    <a:pt x="350" y="347"/>
                  </a:lnTo>
                  <a:lnTo>
                    <a:pt x="350" y="345"/>
                  </a:lnTo>
                  <a:lnTo>
                    <a:pt x="352" y="345"/>
                  </a:lnTo>
                  <a:lnTo>
                    <a:pt x="352" y="347"/>
                  </a:lnTo>
                  <a:lnTo>
                    <a:pt x="352" y="345"/>
                  </a:lnTo>
                  <a:lnTo>
                    <a:pt x="352" y="347"/>
                  </a:lnTo>
                  <a:lnTo>
                    <a:pt x="350" y="347"/>
                  </a:lnTo>
                  <a:lnTo>
                    <a:pt x="352" y="347"/>
                  </a:lnTo>
                  <a:lnTo>
                    <a:pt x="352" y="345"/>
                  </a:lnTo>
                  <a:lnTo>
                    <a:pt x="352" y="347"/>
                  </a:lnTo>
                  <a:lnTo>
                    <a:pt x="352" y="345"/>
                  </a:lnTo>
                  <a:close/>
                  <a:moveTo>
                    <a:pt x="372" y="341"/>
                  </a:moveTo>
                  <a:lnTo>
                    <a:pt x="372" y="343"/>
                  </a:lnTo>
                  <a:lnTo>
                    <a:pt x="370" y="343"/>
                  </a:lnTo>
                  <a:lnTo>
                    <a:pt x="370" y="341"/>
                  </a:lnTo>
                  <a:lnTo>
                    <a:pt x="372" y="341"/>
                  </a:lnTo>
                  <a:lnTo>
                    <a:pt x="372" y="343"/>
                  </a:lnTo>
                  <a:lnTo>
                    <a:pt x="372" y="341"/>
                  </a:lnTo>
                  <a:lnTo>
                    <a:pt x="372" y="343"/>
                  </a:lnTo>
                  <a:lnTo>
                    <a:pt x="372" y="341"/>
                  </a:lnTo>
                  <a:close/>
                  <a:moveTo>
                    <a:pt x="350" y="345"/>
                  </a:moveTo>
                  <a:lnTo>
                    <a:pt x="352" y="345"/>
                  </a:lnTo>
                  <a:lnTo>
                    <a:pt x="350" y="345"/>
                  </a:lnTo>
                  <a:lnTo>
                    <a:pt x="352" y="345"/>
                  </a:lnTo>
                  <a:lnTo>
                    <a:pt x="350" y="345"/>
                  </a:lnTo>
                  <a:lnTo>
                    <a:pt x="350" y="347"/>
                  </a:lnTo>
                  <a:lnTo>
                    <a:pt x="350" y="345"/>
                  </a:lnTo>
                  <a:close/>
                  <a:moveTo>
                    <a:pt x="350" y="345"/>
                  </a:moveTo>
                  <a:lnTo>
                    <a:pt x="350" y="347"/>
                  </a:lnTo>
                  <a:lnTo>
                    <a:pt x="350" y="345"/>
                  </a:lnTo>
                  <a:close/>
                  <a:moveTo>
                    <a:pt x="356" y="345"/>
                  </a:moveTo>
                  <a:lnTo>
                    <a:pt x="358" y="345"/>
                  </a:lnTo>
                  <a:lnTo>
                    <a:pt x="356" y="345"/>
                  </a:lnTo>
                  <a:lnTo>
                    <a:pt x="358" y="345"/>
                  </a:lnTo>
                  <a:lnTo>
                    <a:pt x="358" y="347"/>
                  </a:lnTo>
                  <a:lnTo>
                    <a:pt x="356" y="347"/>
                  </a:lnTo>
                  <a:lnTo>
                    <a:pt x="356" y="345"/>
                  </a:lnTo>
                  <a:close/>
                  <a:moveTo>
                    <a:pt x="360" y="343"/>
                  </a:moveTo>
                  <a:lnTo>
                    <a:pt x="360" y="345"/>
                  </a:lnTo>
                  <a:lnTo>
                    <a:pt x="360" y="343"/>
                  </a:lnTo>
                  <a:close/>
                  <a:moveTo>
                    <a:pt x="362" y="343"/>
                  </a:moveTo>
                  <a:lnTo>
                    <a:pt x="362" y="345"/>
                  </a:lnTo>
                  <a:lnTo>
                    <a:pt x="360" y="345"/>
                  </a:lnTo>
                  <a:lnTo>
                    <a:pt x="360" y="343"/>
                  </a:lnTo>
                  <a:lnTo>
                    <a:pt x="362" y="343"/>
                  </a:lnTo>
                  <a:close/>
                  <a:moveTo>
                    <a:pt x="352" y="345"/>
                  </a:moveTo>
                  <a:lnTo>
                    <a:pt x="354" y="345"/>
                  </a:lnTo>
                  <a:lnTo>
                    <a:pt x="354" y="347"/>
                  </a:lnTo>
                  <a:lnTo>
                    <a:pt x="354" y="345"/>
                  </a:lnTo>
                  <a:lnTo>
                    <a:pt x="354" y="347"/>
                  </a:lnTo>
                  <a:lnTo>
                    <a:pt x="354" y="345"/>
                  </a:lnTo>
                  <a:lnTo>
                    <a:pt x="352" y="345"/>
                  </a:lnTo>
                  <a:close/>
                  <a:moveTo>
                    <a:pt x="348" y="345"/>
                  </a:moveTo>
                  <a:lnTo>
                    <a:pt x="346" y="345"/>
                  </a:lnTo>
                  <a:lnTo>
                    <a:pt x="348" y="345"/>
                  </a:lnTo>
                  <a:lnTo>
                    <a:pt x="346" y="345"/>
                  </a:lnTo>
                  <a:lnTo>
                    <a:pt x="348" y="345"/>
                  </a:lnTo>
                  <a:close/>
                  <a:moveTo>
                    <a:pt x="372" y="339"/>
                  </a:moveTo>
                  <a:lnTo>
                    <a:pt x="372" y="341"/>
                  </a:lnTo>
                  <a:lnTo>
                    <a:pt x="372" y="339"/>
                  </a:lnTo>
                  <a:close/>
                  <a:moveTo>
                    <a:pt x="376" y="339"/>
                  </a:moveTo>
                  <a:lnTo>
                    <a:pt x="376" y="341"/>
                  </a:lnTo>
                  <a:lnTo>
                    <a:pt x="376" y="339"/>
                  </a:lnTo>
                  <a:close/>
                  <a:moveTo>
                    <a:pt x="378" y="339"/>
                  </a:moveTo>
                  <a:lnTo>
                    <a:pt x="376" y="339"/>
                  </a:lnTo>
                  <a:lnTo>
                    <a:pt x="378" y="339"/>
                  </a:lnTo>
                  <a:lnTo>
                    <a:pt x="376" y="339"/>
                  </a:lnTo>
                  <a:lnTo>
                    <a:pt x="378" y="339"/>
                  </a:lnTo>
                  <a:close/>
                  <a:moveTo>
                    <a:pt x="378" y="339"/>
                  </a:moveTo>
                  <a:lnTo>
                    <a:pt x="376" y="339"/>
                  </a:lnTo>
                  <a:lnTo>
                    <a:pt x="378" y="339"/>
                  </a:lnTo>
                  <a:close/>
                  <a:moveTo>
                    <a:pt x="358" y="341"/>
                  </a:moveTo>
                  <a:lnTo>
                    <a:pt x="358" y="343"/>
                  </a:lnTo>
                  <a:lnTo>
                    <a:pt x="360" y="343"/>
                  </a:lnTo>
                  <a:lnTo>
                    <a:pt x="358" y="343"/>
                  </a:lnTo>
                  <a:lnTo>
                    <a:pt x="358" y="341"/>
                  </a:lnTo>
                  <a:close/>
                  <a:moveTo>
                    <a:pt x="374" y="339"/>
                  </a:moveTo>
                  <a:lnTo>
                    <a:pt x="376" y="339"/>
                  </a:lnTo>
                  <a:lnTo>
                    <a:pt x="374" y="339"/>
                  </a:lnTo>
                  <a:lnTo>
                    <a:pt x="374" y="341"/>
                  </a:lnTo>
                  <a:lnTo>
                    <a:pt x="372" y="341"/>
                  </a:lnTo>
                  <a:lnTo>
                    <a:pt x="372" y="343"/>
                  </a:lnTo>
                  <a:lnTo>
                    <a:pt x="374" y="343"/>
                  </a:lnTo>
                  <a:lnTo>
                    <a:pt x="372" y="343"/>
                  </a:lnTo>
                  <a:lnTo>
                    <a:pt x="372" y="341"/>
                  </a:lnTo>
                  <a:lnTo>
                    <a:pt x="372" y="343"/>
                  </a:lnTo>
                  <a:lnTo>
                    <a:pt x="372" y="341"/>
                  </a:lnTo>
                  <a:lnTo>
                    <a:pt x="370" y="341"/>
                  </a:lnTo>
                  <a:lnTo>
                    <a:pt x="372" y="341"/>
                  </a:lnTo>
                  <a:lnTo>
                    <a:pt x="374" y="341"/>
                  </a:lnTo>
                  <a:lnTo>
                    <a:pt x="374" y="339"/>
                  </a:lnTo>
                  <a:lnTo>
                    <a:pt x="374" y="341"/>
                  </a:lnTo>
                  <a:lnTo>
                    <a:pt x="374" y="339"/>
                  </a:lnTo>
                  <a:close/>
                  <a:moveTo>
                    <a:pt x="356" y="343"/>
                  </a:moveTo>
                  <a:lnTo>
                    <a:pt x="356" y="341"/>
                  </a:lnTo>
                  <a:lnTo>
                    <a:pt x="356" y="343"/>
                  </a:lnTo>
                  <a:close/>
                  <a:moveTo>
                    <a:pt x="360" y="341"/>
                  </a:moveTo>
                  <a:lnTo>
                    <a:pt x="360" y="343"/>
                  </a:lnTo>
                  <a:lnTo>
                    <a:pt x="360" y="341"/>
                  </a:lnTo>
                  <a:close/>
                  <a:moveTo>
                    <a:pt x="378" y="339"/>
                  </a:moveTo>
                  <a:lnTo>
                    <a:pt x="378" y="337"/>
                  </a:lnTo>
                  <a:lnTo>
                    <a:pt x="378" y="339"/>
                  </a:lnTo>
                  <a:close/>
                  <a:moveTo>
                    <a:pt x="358" y="343"/>
                  </a:moveTo>
                  <a:lnTo>
                    <a:pt x="358" y="345"/>
                  </a:lnTo>
                  <a:lnTo>
                    <a:pt x="360" y="345"/>
                  </a:lnTo>
                  <a:lnTo>
                    <a:pt x="360" y="343"/>
                  </a:lnTo>
                  <a:lnTo>
                    <a:pt x="360" y="345"/>
                  </a:lnTo>
                  <a:lnTo>
                    <a:pt x="360" y="343"/>
                  </a:lnTo>
                  <a:lnTo>
                    <a:pt x="360" y="345"/>
                  </a:lnTo>
                  <a:lnTo>
                    <a:pt x="360" y="347"/>
                  </a:lnTo>
                  <a:lnTo>
                    <a:pt x="362" y="347"/>
                  </a:lnTo>
                  <a:lnTo>
                    <a:pt x="360" y="347"/>
                  </a:lnTo>
                  <a:lnTo>
                    <a:pt x="362" y="347"/>
                  </a:lnTo>
                  <a:lnTo>
                    <a:pt x="360" y="347"/>
                  </a:lnTo>
                  <a:lnTo>
                    <a:pt x="360" y="347"/>
                  </a:lnTo>
                  <a:lnTo>
                    <a:pt x="360" y="347"/>
                  </a:lnTo>
                  <a:lnTo>
                    <a:pt x="362" y="347"/>
                  </a:lnTo>
                  <a:lnTo>
                    <a:pt x="360" y="347"/>
                  </a:lnTo>
                  <a:lnTo>
                    <a:pt x="362" y="347"/>
                  </a:lnTo>
                  <a:lnTo>
                    <a:pt x="360" y="347"/>
                  </a:lnTo>
                  <a:lnTo>
                    <a:pt x="358" y="347"/>
                  </a:lnTo>
                  <a:lnTo>
                    <a:pt x="360" y="347"/>
                  </a:lnTo>
                  <a:lnTo>
                    <a:pt x="358" y="347"/>
                  </a:lnTo>
                  <a:lnTo>
                    <a:pt x="360" y="347"/>
                  </a:lnTo>
                  <a:lnTo>
                    <a:pt x="358" y="347"/>
                  </a:lnTo>
                  <a:lnTo>
                    <a:pt x="358" y="345"/>
                  </a:lnTo>
                  <a:lnTo>
                    <a:pt x="358" y="343"/>
                  </a:lnTo>
                  <a:lnTo>
                    <a:pt x="356" y="343"/>
                  </a:lnTo>
                  <a:lnTo>
                    <a:pt x="356" y="341"/>
                  </a:lnTo>
                  <a:lnTo>
                    <a:pt x="358" y="341"/>
                  </a:lnTo>
                  <a:lnTo>
                    <a:pt x="358" y="343"/>
                  </a:lnTo>
                  <a:close/>
                  <a:moveTo>
                    <a:pt x="354" y="343"/>
                  </a:moveTo>
                  <a:lnTo>
                    <a:pt x="356" y="343"/>
                  </a:lnTo>
                  <a:lnTo>
                    <a:pt x="356" y="345"/>
                  </a:lnTo>
                  <a:lnTo>
                    <a:pt x="354" y="345"/>
                  </a:lnTo>
                  <a:lnTo>
                    <a:pt x="354" y="343"/>
                  </a:lnTo>
                  <a:close/>
                  <a:moveTo>
                    <a:pt x="378" y="339"/>
                  </a:moveTo>
                  <a:lnTo>
                    <a:pt x="376" y="339"/>
                  </a:lnTo>
                  <a:lnTo>
                    <a:pt x="378" y="339"/>
                  </a:lnTo>
                  <a:lnTo>
                    <a:pt x="378" y="337"/>
                  </a:lnTo>
                  <a:lnTo>
                    <a:pt x="378" y="339"/>
                  </a:lnTo>
                  <a:close/>
                  <a:moveTo>
                    <a:pt x="360" y="341"/>
                  </a:moveTo>
                  <a:lnTo>
                    <a:pt x="362" y="341"/>
                  </a:lnTo>
                  <a:lnTo>
                    <a:pt x="362" y="343"/>
                  </a:lnTo>
                  <a:lnTo>
                    <a:pt x="360" y="343"/>
                  </a:lnTo>
                  <a:lnTo>
                    <a:pt x="362" y="343"/>
                  </a:lnTo>
                  <a:lnTo>
                    <a:pt x="362" y="341"/>
                  </a:lnTo>
                  <a:lnTo>
                    <a:pt x="362" y="343"/>
                  </a:lnTo>
                  <a:lnTo>
                    <a:pt x="362" y="341"/>
                  </a:lnTo>
                  <a:lnTo>
                    <a:pt x="360" y="341"/>
                  </a:lnTo>
                  <a:lnTo>
                    <a:pt x="362" y="341"/>
                  </a:lnTo>
                  <a:lnTo>
                    <a:pt x="360" y="341"/>
                  </a:lnTo>
                  <a:close/>
                  <a:moveTo>
                    <a:pt x="356" y="341"/>
                  </a:moveTo>
                  <a:lnTo>
                    <a:pt x="356" y="343"/>
                  </a:lnTo>
                  <a:lnTo>
                    <a:pt x="354" y="341"/>
                  </a:lnTo>
                  <a:lnTo>
                    <a:pt x="356" y="341"/>
                  </a:lnTo>
                  <a:lnTo>
                    <a:pt x="354" y="341"/>
                  </a:lnTo>
                  <a:lnTo>
                    <a:pt x="356" y="341"/>
                  </a:lnTo>
                  <a:close/>
                  <a:moveTo>
                    <a:pt x="352" y="343"/>
                  </a:moveTo>
                  <a:lnTo>
                    <a:pt x="352" y="341"/>
                  </a:lnTo>
                  <a:lnTo>
                    <a:pt x="352" y="343"/>
                  </a:lnTo>
                  <a:close/>
                  <a:moveTo>
                    <a:pt x="358" y="343"/>
                  </a:moveTo>
                  <a:lnTo>
                    <a:pt x="358" y="341"/>
                  </a:lnTo>
                  <a:lnTo>
                    <a:pt x="356" y="341"/>
                  </a:lnTo>
                  <a:lnTo>
                    <a:pt x="358" y="341"/>
                  </a:lnTo>
                  <a:lnTo>
                    <a:pt x="358" y="343"/>
                  </a:lnTo>
                  <a:close/>
                  <a:moveTo>
                    <a:pt x="378" y="337"/>
                  </a:moveTo>
                  <a:lnTo>
                    <a:pt x="378" y="339"/>
                  </a:lnTo>
                  <a:lnTo>
                    <a:pt x="378" y="337"/>
                  </a:lnTo>
                  <a:close/>
                  <a:moveTo>
                    <a:pt x="362" y="341"/>
                  </a:moveTo>
                  <a:lnTo>
                    <a:pt x="360" y="341"/>
                  </a:lnTo>
                  <a:lnTo>
                    <a:pt x="360" y="339"/>
                  </a:lnTo>
                  <a:lnTo>
                    <a:pt x="360" y="341"/>
                  </a:lnTo>
                  <a:lnTo>
                    <a:pt x="362" y="341"/>
                  </a:lnTo>
                  <a:close/>
                  <a:moveTo>
                    <a:pt x="354" y="341"/>
                  </a:moveTo>
                  <a:lnTo>
                    <a:pt x="354" y="343"/>
                  </a:lnTo>
                  <a:lnTo>
                    <a:pt x="354" y="341"/>
                  </a:lnTo>
                  <a:close/>
                  <a:moveTo>
                    <a:pt x="380" y="335"/>
                  </a:moveTo>
                  <a:lnTo>
                    <a:pt x="380" y="337"/>
                  </a:lnTo>
                  <a:lnTo>
                    <a:pt x="378" y="337"/>
                  </a:lnTo>
                  <a:lnTo>
                    <a:pt x="378" y="339"/>
                  </a:lnTo>
                  <a:lnTo>
                    <a:pt x="378" y="337"/>
                  </a:lnTo>
                  <a:lnTo>
                    <a:pt x="378" y="339"/>
                  </a:lnTo>
                  <a:lnTo>
                    <a:pt x="378" y="337"/>
                  </a:lnTo>
                  <a:lnTo>
                    <a:pt x="378" y="339"/>
                  </a:lnTo>
                  <a:lnTo>
                    <a:pt x="378" y="337"/>
                  </a:lnTo>
                  <a:lnTo>
                    <a:pt x="380" y="337"/>
                  </a:lnTo>
                  <a:lnTo>
                    <a:pt x="380" y="335"/>
                  </a:lnTo>
                  <a:close/>
                  <a:moveTo>
                    <a:pt x="382" y="335"/>
                  </a:moveTo>
                  <a:lnTo>
                    <a:pt x="382" y="337"/>
                  </a:lnTo>
                  <a:lnTo>
                    <a:pt x="380" y="337"/>
                  </a:lnTo>
                  <a:lnTo>
                    <a:pt x="380" y="335"/>
                  </a:lnTo>
                  <a:lnTo>
                    <a:pt x="382" y="335"/>
                  </a:lnTo>
                  <a:close/>
                  <a:moveTo>
                    <a:pt x="358" y="339"/>
                  </a:moveTo>
                  <a:lnTo>
                    <a:pt x="358" y="341"/>
                  </a:lnTo>
                  <a:lnTo>
                    <a:pt x="358" y="339"/>
                  </a:lnTo>
                  <a:lnTo>
                    <a:pt x="358" y="341"/>
                  </a:lnTo>
                  <a:lnTo>
                    <a:pt x="358" y="339"/>
                  </a:lnTo>
                  <a:close/>
                  <a:moveTo>
                    <a:pt x="382" y="335"/>
                  </a:moveTo>
                  <a:lnTo>
                    <a:pt x="380" y="335"/>
                  </a:lnTo>
                  <a:lnTo>
                    <a:pt x="382" y="335"/>
                  </a:lnTo>
                  <a:close/>
                  <a:moveTo>
                    <a:pt x="354" y="341"/>
                  </a:moveTo>
                  <a:lnTo>
                    <a:pt x="352" y="341"/>
                  </a:lnTo>
                  <a:lnTo>
                    <a:pt x="354" y="341"/>
                  </a:lnTo>
                  <a:close/>
                  <a:moveTo>
                    <a:pt x="352" y="339"/>
                  </a:moveTo>
                  <a:lnTo>
                    <a:pt x="352" y="341"/>
                  </a:lnTo>
                  <a:lnTo>
                    <a:pt x="352" y="339"/>
                  </a:lnTo>
                  <a:close/>
                  <a:moveTo>
                    <a:pt x="352" y="339"/>
                  </a:moveTo>
                  <a:lnTo>
                    <a:pt x="352" y="341"/>
                  </a:lnTo>
                  <a:lnTo>
                    <a:pt x="350" y="341"/>
                  </a:lnTo>
                  <a:lnTo>
                    <a:pt x="350" y="339"/>
                  </a:lnTo>
                  <a:lnTo>
                    <a:pt x="352" y="339"/>
                  </a:lnTo>
                  <a:close/>
                  <a:moveTo>
                    <a:pt x="390" y="329"/>
                  </a:moveTo>
                  <a:lnTo>
                    <a:pt x="390" y="331"/>
                  </a:lnTo>
                  <a:lnTo>
                    <a:pt x="388" y="331"/>
                  </a:lnTo>
                  <a:lnTo>
                    <a:pt x="390" y="331"/>
                  </a:lnTo>
                  <a:lnTo>
                    <a:pt x="390" y="329"/>
                  </a:lnTo>
                  <a:close/>
                  <a:moveTo>
                    <a:pt x="388" y="331"/>
                  </a:moveTo>
                  <a:lnTo>
                    <a:pt x="386" y="331"/>
                  </a:lnTo>
                  <a:lnTo>
                    <a:pt x="388" y="331"/>
                  </a:lnTo>
                  <a:lnTo>
                    <a:pt x="388" y="333"/>
                  </a:lnTo>
                  <a:lnTo>
                    <a:pt x="386" y="333"/>
                  </a:lnTo>
                  <a:lnTo>
                    <a:pt x="384" y="333"/>
                  </a:lnTo>
                  <a:lnTo>
                    <a:pt x="386" y="333"/>
                  </a:lnTo>
                  <a:lnTo>
                    <a:pt x="386" y="331"/>
                  </a:lnTo>
                  <a:lnTo>
                    <a:pt x="388" y="331"/>
                  </a:lnTo>
                  <a:close/>
                  <a:moveTo>
                    <a:pt x="392" y="327"/>
                  </a:moveTo>
                  <a:lnTo>
                    <a:pt x="392" y="329"/>
                  </a:lnTo>
                  <a:lnTo>
                    <a:pt x="390" y="329"/>
                  </a:lnTo>
                  <a:lnTo>
                    <a:pt x="392" y="329"/>
                  </a:lnTo>
                  <a:lnTo>
                    <a:pt x="392" y="327"/>
                  </a:lnTo>
                  <a:close/>
                  <a:moveTo>
                    <a:pt x="394" y="325"/>
                  </a:moveTo>
                  <a:lnTo>
                    <a:pt x="392" y="327"/>
                  </a:lnTo>
                  <a:lnTo>
                    <a:pt x="394" y="327"/>
                  </a:lnTo>
                  <a:lnTo>
                    <a:pt x="394" y="325"/>
                  </a:lnTo>
                  <a:close/>
                  <a:moveTo>
                    <a:pt x="392" y="327"/>
                  </a:moveTo>
                  <a:lnTo>
                    <a:pt x="392" y="325"/>
                  </a:lnTo>
                  <a:lnTo>
                    <a:pt x="392" y="327"/>
                  </a:lnTo>
                  <a:close/>
                  <a:moveTo>
                    <a:pt x="396" y="323"/>
                  </a:moveTo>
                  <a:lnTo>
                    <a:pt x="396" y="325"/>
                  </a:lnTo>
                  <a:lnTo>
                    <a:pt x="394" y="325"/>
                  </a:lnTo>
                  <a:lnTo>
                    <a:pt x="396" y="325"/>
                  </a:lnTo>
                  <a:lnTo>
                    <a:pt x="396" y="323"/>
                  </a:lnTo>
                  <a:close/>
                  <a:moveTo>
                    <a:pt x="396" y="321"/>
                  </a:moveTo>
                  <a:lnTo>
                    <a:pt x="398" y="321"/>
                  </a:lnTo>
                  <a:lnTo>
                    <a:pt x="396" y="321"/>
                  </a:lnTo>
                  <a:lnTo>
                    <a:pt x="396" y="323"/>
                  </a:lnTo>
                  <a:lnTo>
                    <a:pt x="396" y="321"/>
                  </a:lnTo>
                  <a:lnTo>
                    <a:pt x="396" y="323"/>
                  </a:lnTo>
                  <a:lnTo>
                    <a:pt x="396" y="321"/>
                  </a:lnTo>
                  <a:close/>
                  <a:moveTo>
                    <a:pt x="402" y="311"/>
                  </a:moveTo>
                  <a:lnTo>
                    <a:pt x="404" y="311"/>
                  </a:lnTo>
                  <a:lnTo>
                    <a:pt x="402" y="311"/>
                  </a:lnTo>
                  <a:close/>
                  <a:moveTo>
                    <a:pt x="402" y="311"/>
                  </a:moveTo>
                  <a:lnTo>
                    <a:pt x="402" y="313"/>
                  </a:lnTo>
                  <a:lnTo>
                    <a:pt x="402" y="311"/>
                  </a:lnTo>
                  <a:close/>
                  <a:moveTo>
                    <a:pt x="404" y="309"/>
                  </a:moveTo>
                  <a:lnTo>
                    <a:pt x="404" y="311"/>
                  </a:lnTo>
                  <a:lnTo>
                    <a:pt x="404" y="309"/>
                  </a:lnTo>
                  <a:lnTo>
                    <a:pt x="402" y="309"/>
                  </a:lnTo>
                  <a:lnTo>
                    <a:pt x="404" y="309"/>
                  </a:lnTo>
                  <a:close/>
                  <a:moveTo>
                    <a:pt x="408" y="307"/>
                  </a:moveTo>
                  <a:lnTo>
                    <a:pt x="406" y="307"/>
                  </a:lnTo>
                  <a:lnTo>
                    <a:pt x="408" y="307"/>
                  </a:lnTo>
                  <a:close/>
                  <a:moveTo>
                    <a:pt x="404" y="301"/>
                  </a:moveTo>
                  <a:lnTo>
                    <a:pt x="404" y="299"/>
                  </a:lnTo>
                  <a:lnTo>
                    <a:pt x="404" y="301"/>
                  </a:lnTo>
                  <a:close/>
                  <a:moveTo>
                    <a:pt x="410" y="297"/>
                  </a:moveTo>
                  <a:lnTo>
                    <a:pt x="412" y="297"/>
                  </a:lnTo>
                  <a:lnTo>
                    <a:pt x="410" y="297"/>
                  </a:lnTo>
                  <a:close/>
                  <a:moveTo>
                    <a:pt x="412" y="297"/>
                  </a:moveTo>
                  <a:lnTo>
                    <a:pt x="410" y="297"/>
                  </a:lnTo>
                  <a:lnTo>
                    <a:pt x="412" y="297"/>
                  </a:lnTo>
                  <a:close/>
                  <a:moveTo>
                    <a:pt x="410" y="295"/>
                  </a:moveTo>
                  <a:lnTo>
                    <a:pt x="408" y="295"/>
                  </a:lnTo>
                  <a:lnTo>
                    <a:pt x="410" y="295"/>
                  </a:lnTo>
                  <a:close/>
                  <a:moveTo>
                    <a:pt x="412" y="295"/>
                  </a:moveTo>
                  <a:lnTo>
                    <a:pt x="412" y="297"/>
                  </a:lnTo>
                  <a:lnTo>
                    <a:pt x="410" y="295"/>
                  </a:lnTo>
                  <a:lnTo>
                    <a:pt x="412" y="295"/>
                  </a:lnTo>
                  <a:lnTo>
                    <a:pt x="412" y="293"/>
                  </a:lnTo>
                  <a:lnTo>
                    <a:pt x="412" y="295"/>
                  </a:lnTo>
                  <a:close/>
                  <a:moveTo>
                    <a:pt x="412" y="295"/>
                  </a:moveTo>
                  <a:lnTo>
                    <a:pt x="410" y="295"/>
                  </a:lnTo>
                  <a:lnTo>
                    <a:pt x="412" y="295"/>
                  </a:lnTo>
                  <a:lnTo>
                    <a:pt x="410" y="295"/>
                  </a:lnTo>
                  <a:lnTo>
                    <a:pt x="412" y="295"/>
                  </a:lnTo>
                  <a:close/>
                  <a:moveTo>
                    <a:pt x="412" y="293"/>
                  </a:moveTo>
                  <a:lnTo>
                    <a:pt x="412" y="295"/>
                  </a:lnTo>
                  <a:lnTo>
                    <a:pt x="412" y="293"/>
                  </a:lnTo>
                  <a:close/>
                  <a:moveTo>
                    <a:pt x="412" y="293"/>
                  </a:moveTo>
                  <a:lnTo>
                    <a:pt x="410" y="293"/>
                  </a:lnTo>
                  <a:lnTo>
                    <a:pt x="412" y="293"/>
                  </a:lnTo>
                  <a:close/>
                  <a:moveTo>
                    <a:pt x="408" y="295"/>
                  </a:moveTo>
                  <a:lnTo>
                    <a:pt x="408" y="293"/>
                  </a:lnTo>
                  <a:lnTo>
                    <a:pt x="408" y="295"/>
                  </a:lnTo>
                  <a:close/>
                  <a:moveTo>
                    <a:pt x="414" y="287"/>
                  </a:moveTo>
                  <a:lnTo>
                    <a:pt x="414" y="289"/>
                  </a:lnTo>
                  <a:lnTo>
                    <a:pt x="414" y="291"/>
                  </a:lnTo>
                  <a:lnTo>
                    <a:pt x="414" y="293"/>
                  </a:lnTo>
                  <a:lnTo>
                    <a:pt x="412" y="293"/>
                  </a:lnTo>
                  <a:lnTo>
                    <a:pt x="412" y="291"/>
                  </a:lnTo>
                  <a:lnTo>
                    <a:pt x="414" y="291"/>
                  </a:lnTo>
                  <a:lnTo>
                    <a:pt x="414" y="289"/>
                  </a:lnTo>
                  <a:lnTo>
                    <a:pt x="414" y="287"/>
                  </a:lnTo>
                  <a:lnTo>
                    <a:pt x="412" y="287"/>
                  </a:lnTo>
                  <a:lnTo>
                    <a:pt x="414" y="287"/>
                  </a:lnTo>
                  <a:lnTo>
                    <a:pt x="414" y="285"/>
                  </a:lnTo>
                  <a:lnTo>
                    <a:pt x="414" y="287"/>
                  </a:lnTo>
                  <a:close/>
                  <a:moveTo>
                    <a:pt x="408" y="275"/>
                  </a:moveTo>
                  <a:lnTo>
                    <a:pt x="408" y="277"/>
                  </a:lnTo>
                  <a:lnTo>
                    <a:pt x="406" y="277"/>
                  </a:lnTo>
                  <a:lnTo>
                    <a:pt x="406" y="275"/>
                  </a:lnTo>
                  <a:lnTo>
                    <a:pt x="408" y="275"/>
                  </a:lnTo>
                  <a:lnTo>
                    <a:pt x="408" y="277"/>
                  </a:lnTo>
                  <a:lnTo>
                    <a:pt x="408" y="275"/>
                  </a:lnTo>
                  <a:close/>
                  <a:moveTo>
                    <a:pt x="412" y="273"/>
                  </a:moveTo>
                  <a:lnTo>
                    <a:pt x="412" y="275"/>
                  </a:lnTo>
                  <a:lnTo>
                    <a:pt x="414" y="275"/>
                  </a:lnTo>
                  <a:lnTo>
                    <a:pt x="414" y="277"/>
                  </a:lnTo>
                  <a:lnTo>
                    <a:pt x="412" y="277"/>
                  </a:lnTo>
                  <a:lnTo>
                    <a:pt x="412" y="275"/>
                  </a:lnTo>
                  <a:lnTo>
                    <a:pt x="412" y="277"/>
                  </a:lnTo>
                  <a:lnTo>
                    <a:pt x="412" y="275"/>
                  </a:lnTo>
                  <a:lnTo>
                    <a:pt x="412" y="273"/>
                  </a:lnTo>
                  <a:lnTo>
                    <a:pt x="412" y="275"/>
                  </a:lnTo>
                  <a:lnTo>
                    <a:pt x="412" y="273"/>
                  </a:lnTo>
                  <a:close/>
                  <a:moveTo>
                    <a:pt x="412" y="271"/>
                  </a:moveTo>
                  <a:lnTo>
                    <a:pt x="412" y="273"/>
                  </a:lnTo>
                  <a:lnTo>
                    <a:pt x="410" y="271"/>
                  </a:lnTo>
                  <a:lnTo>
                    <a:pt x="410" y="273"/>
                  </a:lnTo>
                  <a:lnTo>
                    <a:pt x="410" y="271"/>
                  </a:lnTo>
                  <a:lnTo>
                    <a:pt x="412" y="271"/>
                  </a:lnTo>
                  <a:lnTo>
                    <a:pt x="410" y="271"/>
                  </a:lnTo>
                  <a:lnTo>
                    <a:pt x="412" y="271"/>
                  </a:lnTo>
                  <a:lnTo>
                    <a:pt x="412" y="273"/>
                  </a:lnTo>
                  <a:lnTo>
                    <a:pt x="412" y="271"/>
                  </a:lnTo>
                  <a:lnTo>
                    <a:pt x="412" y="273"/>
                  </a:lnTo>
                  <a:lnTo>
                    <a:pt x="412" y="271"/>
                  </a:lnTo>
                  <a:close/>
                  <a:moveTo>
                    <a:pt x="412" y="271"/>
                  </a:moveTo>
                  <a:lnTo>
                    <a:pt x="414" y="271"/>
                  </a:lnTo>
                  <a:lnTo>
                    <a:pt x="412" y="271"/>
                  </a:lnTo>
                  <a:close/>
                  <a:moveTo>
                    <a:pt x="352" y="279"/>
                  </a:moveTo>
                  <a:lnTo>
                    <a:pt x="350" y="279"/>
                  </a:lnTo>
                  <a:lnTo>
                    <a:pt x="352" y="279"/>
                  </a:lnTo>
                  <a:close/>
                  <a:moveTo>
                    <a:pt x="412" y="265"/>
                  </a:moveTo>
                  <a:lnTo>
                    <a:pt x="410" y="265"/>
                  </a:lnTo>
                  <a:lnTo>
                    <a:pt x="412" y="265"/>
                  </a:lnTo>
                  <a:close/>
                  <a:moveTo>
                    <a:pt x="328" y="277"/>
                  </a:moveTo>
                  <a:lnTo>
                    <a:pt x="330" y="277"/>
                  </a:lnTo>
                  <a:lnTo>
                    <a:pt x="330" y="279"/>
                  </a:lnTo>
                  <a:lnTo>
                    <a:pt x="330" y="281"/>
                  </a:lnTo>
                  <a:lnTo>
                    <a:pt x="330" y="279"/>
                  </a:lnTo>
                  <a:lnTo>
                    <a:pt x="328" y="279"/>
                  </a:lnTo>
                  <a:lnTo>
                    <a:pt x="328" y="277"/>
                  </a:lnTo>
                  <a:close/>
                  <a:moveTo>
                    <a:pt x="326" y="273"/>
                  </a:moveTo>
                  <a:lnTo>
                    <a:pt x="328" y="273"/>
                  </a:lnTo>
                  <a:lnTo>
                    <a:pt x="328" y="275"/>
                  </a:lnTo>
                  <a:lnTo>
                    <a:pt x="328" y="273"/>
                  </a:lnTo>
                  <a:lnTo>
                    <a:pt x="328" y="275"/>
                  </a:lnTo>
                  <a:lnTo>
                    <a:pt x="328" y="273"/>
                  </a:lnTo>
                  <a:lnTo>
                    <a:pt x="328" y="275"/>
                  </a:lnTo>
                  <a:lnTo>
                    <a:pt x="328" y="273"/>
                  </a:lnTo>
                  <a:lnTo>
                    <a:pt x="328" y="275"/>
                  </a:lnTo>
                  <a:lnTo>
                    <a:pt x="328" y="273"/>
                  </a:lnTo>
                  <a:lnTo>
                    <a:pt x="328" y="275"/>
                  </a:lnTo>
                  <a:lnTo>
                    <a:pt x="328" y="273"/>
                  </a:lnTo>
                  <a:lnTo>
                    <a:pt x="328" y="275"/>
                  </a:lnTo>
                  <a:lnTo>
                    <a:pt x="330" y="275"/>
                  </a:lnTo>
                  <a:lnTo>
                    <a:pt x="328" y="275"/>
                  </a:lnTo>
                  <a:lnTo>
                    <a:pt x="330" y="275"/>
                  </a:lnTo>
                  <a:lnTo>
                    <a:pt x="328" y="275"/>
                  </a:lnTo>
                  <a:lnTo>
                    <a:pt x="330" y="275"/>
                  </a:lnTo>
                  <a:lnTo>
                    <a:pt x="328" y="275"/>
                  </a:lnTo>
                  <a:lnTo>
                    <a:pt x="328" y="273"/>
                  </a:lnTo>
                  <a:lnTo>
                    <a:pt x="330" y="273"/>
                  </a:lnTo>
                  <a:lnTo>
                    <a:pt x="330" y="275"/>
                  </a:lnTo>
                  <a:lnTo>
                    <a:pt x="330" y="273"/>
                  </a:lnTo>
                  <a:lnTo>
                    <a:pt x="330" y="275"/>
                  </a:lnTo>
                  <a:lnTo>
                    <a:pt x="330" y="273"/>
                  </a:lnTo>
                  <a:lnTo>
                    <a:pt x="330" y="275"/>
                  </a:lnTo>
                  <a:lnTo>
                    <a:pt x="330" y="273"/>
                  </a:lnTo>
                  <a:lnTo>
                    <a:pt x="330" y="275"/>
                  </a:lnTo>
                  <a:lnTo>
                    <a:pt x="332" y="275"/>
                  </a:lnTo>
                  <a:lnTo>
                    <a:pt x="330" y="275"/>
                  </a:lnTo>
                  <a:lnTo>
                    <a:pt x="332" y="275"/>
                  </a:lnTo>
                  <a:lnTo>
                    <a:pt x="330" y="275"/>
                  </a:lnTo>
                  <a:lnTo>
                    <a:pt x="330" y="277"/>
                  </a:lnTo>
                  <a:lnTo>
                    <a:pt x="330" y="275"/>
                  </a:lnTo>
                  <a:lnTo>
                    <a:pt x="330" y="277"/>
                  </a:lnTo>
                  <a:lnTo>
                    <a:pt x="332" y="277"/>
                  </a:lnTo>
                  <a:lnTo>
                    <a:pt x="332" y="275"/>
                  </a:lnTo>
                  <a:lnTo>
                    <a:pt x="332" y="277"/>
                  </a:lnTo>
                  <a:lnTo>
                    <a:pt x="332" y="275"/>
                  </a:lnTo>
                  <a:lnTo>
                    <a:pt x="332" y="277"/>
                  </a:lnTo>
                  <a:lnTo>
                    <a:pt x="330" y="277"/>
                  </a:lnTo>
                  <a:lnTo>
                    <a:pt x="330" y="275"/>
                  </a:lnTo>
                  <a:lnTo>
                    <a:pt x="328" y="275"/>
                  </a:lnTo>
                  <a:lnTo>
                    <a:pt x="328" y="277"/>
                  </a:lnTo>
                  <a:lnTo>
                    <a:pt x="330" y="277"/>
                  </a:lnTo>
                  <a:lnTo>
                    <a:pt x="328" y="277"/>
                  </a:lnTo>
                  <a:lnTo>
                    <a:pt x="328" y="275"/>
                  </a:lnTo>
                  <a:lnTo>
                    <a:pt x="328" y="277"/>
                  </a:lnTo>
                  <a:lnTo>
                    <a:pt x="328" y="275"/>
                  </a:lnTo>
                  <a:lnTo>
                    <a:pt x="328" y="277"/>
                  </a:lnTo>
                  <a:lnTo>
                    <a:pt x="328" y="275"/>
                  </a:lnTo>
                  <a:lnTo>
                    <a:pt x="328" y="277"/>
                  </a:lnTo>
                  <a:lnTo>
                    <a:pt x="328" y="275"/>
                  </a:lnTo>
                  <a:lnTo>
                    <a:pt x="328" y="277"/>
                  </a:lnTo>
                  <a:lnTo>
                    <a:pt x="328" y="275"/>
                  </a:lnTo>
                  <a:lnTo>
                    <a:pt x="328" y="277"/>
                  </a:lnTo>
                  <a:lnTo>
                    <a:pt x="328" y="275"/>
                  </a:lnTo>
                  <a:lnTo>
                    <a:pt x="326" y="275"/>
                  </a:lnTo>
                  <a:lnTo>
                    <a:pt x="326" y="273"/>
                  </a:lnTo>
                  <a:lnTo>
                    <a:pt x="326" y="275"/>
                  </a:lnTo>
                  <a:lnTo>
                    <a:pt x="326" y="273"/>
                  </a:lnTo>
                  <a:lnTo>
                    <a:pt x="326" y="275"/>
                  </a:lnTo>
                  <a:lnTo>
                    <a:pt x="326" y="273"/>
                  </a:lnTo>
                  <a:lnTo>
                    <a:pt x="326" y="275"/>
                  </a:lnTo>
                  <a:lnTo>
                    <a:pt x="326" y="273"/>
                  </a:lnTo>
                  <a:lnTo>
                    <a:pt x="326" y="275"/>
                  </a:lnTo>
                  <a:lnTo>
                    <a:pt x="326" y="273"/>
                  </a:lnTo>
                  <a:lnTo>
                    <a:pt x="326" y="275"/>
                  </a:lnTo>
                  <a:lnTo>
                    <a:pt x="326" y="273"/>
                  </a:lnTo>
                  <a:close/>
                  <a:moveTo>
                    <a:pt x="326" y="273"/>
                  </a:moveTo>
                  <a:lnTo>
                    <a:pt x="328" y="273"/>
                  </a:lnTo>
                  <a:lnTo>
                    <a:pt x="326" y="273"/>
                  </a:lnTo>
                  <a:close/>
                  <a:moveTo>
                    <a:pt x="326" y="271"/>
                  </a:moveTo>
                  <a:lnTo>
                    <a:pt x="326" y="273"/>
                  </a:lnTo>
                  <a:lnTo>
                    <a:pt x="326" y="271"/>
                  </a:lnTo>
                  <a:close/>
                  <a:moveTo>
                    <a:pt x="326" y="271"/>
                  </a:moveTo>
                  <a:lnTo>
                    <a:pt x="326" y="273"/>
                  </a:lnTo>
                  <a:lnTo>
                    <a:pt x="326" y="271"/>
                  </a:lnTo>
                  <a:lnTo>
                    <a:pt x="324" y="271"/>
                  </a:lnTo>
                  <a:lnTo>
                    <a:pt x="326" y="271"/>
                  </a:lnTo>
                  <a:close/>
                  <a:moveTo>
                    <a:pt x="326" y="271"/>
                  </a:moveTo>
                  <a:lnTo>
                    <a:pt x="324" y="271"/>
                  </a:lnTo>
                  <a:lnTo>
                    <a:pt x="326" y="271"/>
                  </a:lnTo>
                  <a:close/>
                  <a:moveTo>
                    <a:pt x="324" y="269"/>
                  </a:moveTo>
                  <a:lnTo>
                    <a:pt x="324" y="271"/>
                  </a:lnTo>
                  <a:lnTo>
                    <a:pt x="326" y="271"/>
                  </a:lnTo>
                  <a:lnTo>
                    <a:pt x="326" y="269"/>
                  </a:lnTo>
                  <a:lnTo>
                    <a:pt x="326" y="271"/>
                  </a:lnTo>
                  <a:lnTo>
                    <a:pt x="324" y="271"/>
                  </a:lnTo>
                  <a:lnTo>
                    <a:pt x="324" y="269"/>
                  </a:lnTo>
                  <a:close/>
                  <a:moveTo>
                    <a:pt x="410" y="251"/>
                  </a:moveTo>
                  <a:lnTo>
                    <a:pt x="412" y="253"/>
                  </a:lnTo>
                  <a:lnTo>
                    <a:pt x="412" y="255"/>
                  </a:lnTo>
                  <a:lnTo>
                    <a:pt x="412" y="257"/>
                  </a:lnTo>
                  <a:lnTo>
                    <a:pt x="412" y="259"/>
                  </a:lnTo>
                  <a:lnTo>
                    <a:pt x="412" y="261"/>
                  </a:lnTo>
                  <a:lnTo>
                    <a:pt x="412" y="263"/>
                  </a:lnTo>
                  <a:lnTo>
                    <a:pt x="412" y="265"/>
                  </a:lnTo>
                  <a:lnTo>
                    <a:pt x="414" y="265"/>
                  </a:lnTo>
                  <a:lnTo>
                    <a:pt x="414" y="267"/>
                  </a:lnTo>
                  <a:lnTo>
                    <a:pt x="414" y="269"/>
                  </a:lnTo>
                  <a:lnTo>
                    <a:pt x="414" y="271"/>
                  </a:lnTo>
                  <a:lnTo>
                    <a:pt x="412" y="271"/>
                  </a:lnTo>
                  <a:lnTo>
                    <a:pt x="412" y="269"/>
                  </a:lnTo>
                  <a:lnTo>
                    <a:pt x="412" y="267"/>
                  </a:lnTo>
                  <a:lnTo>
                    <a:pt x="412" y="265"/>
                  </a:lnTo>
                  <a:lnTo>
                    <a:pt x="412" y="267"/>
                  </a:lnTo>
                  <a:lnTo>
                    <a:pt x="414" y="267"/>
                  </a:lnTo>
                  <a:lnTo>
                    <a:pt x="412" y="267"/>
                  </a:lnTo>
                  <a:lnTo>
                    <a:pt x="414" y="267"/>
                  </a:lnTo>
                  <a:lnTo>
                    <a:pt x="414" y="269"/>
                  </a:lnTo>
                  <a:lnTo>
                    <a:pt x="414" y="267"/>
                  </a:lnTo>
                  <a:lnTo>
                    <a:pt x="412" y="265"/>
                  </a:lnTo>
                  <a:lnTo>
                    <a:pt x="412" y="263"/>
                  </a:lnTo>
                  <a:lnTo>
                    <a:pt x="412" y="265"/>
                  </a:lnTo>
                  <a:lnTo>
                    <a:pt x="412" y="263"/>
                  </a:lnTo>
                  <a:lnTo>
                    <a:pt x="412" y="265"/>
                  </a:lnTo>
                  <a:lnTo>
                    <a:pt x="412" y="263"/>
                  </a:lnTo>
                  <a:lnTo>
                    <a:pt x="412" y="261"/>
                  </a:lnTo>
                  <a:lnTo>
                    <a:pt x="412" y="259"/>
                  </a:lnTo>
                  <a:lnTo>
                    <a:pt x="412" y="257"/>
                  </a:lnTo>
                  <a:lnTo>
                    <a:pt x="412" y="255"/>
                  </a:lnTo>
                  <a:lnTo>
                    <a:pt x="410" y="255"/>
                  </a:lnTo>
                  <a:lnTo>
                    <a:pt x="410" y="253"/>
                  </a:lnTo>
                  <a:lnTo>
                    <a:pt x="412" y="255"/>
                  </a:lnTo>
                  <a:lnTo>
                    <a:pt x="412" y="253"/>
                  </a:lnTo>
                  <a:lnTo>
                    <a:pt x="410" y="253"/>
                  </a:lnTo>
                  <a:lnTo>
                    <a:pt x="412" y="253"/>
                  </a:lnTo>
                  <a:lnTo>
                    <a:pt x="410" y="253"/>
                  </a:lnTo>
                  <a:lnTo>
                    <a:pt x="410" y="251"/>
                  </a:lnTo>
                  <a:lnTo>
                    <a:pt x="410" y="253"/>
                  </a:lnTo>
                  <a:lnTo>
                    <a:pt x="410" y="251"/>
                  </a:lnTo>
                  <a:close/>
                  <a:moveTo>
                    <a:pt x="410" y="243"/>
                  </a:moveTo>
                  <a:lnTo>
                    <a:pt x="410" y="245"/>
                  </a:lnTo>
                  <a:lnTo>
                    <a:pt x="410" y="247"/>
                  </a:lnTo>
                  <a:lnTo>
                    <a:pt x="410" y="249"/>
                  </a:lnTo>
                  <a:lnTo>
                    <a:pt x="410" y="251"/>
                  </a:lnTo>
                  <a:lnTo>
                    <a:pt x="410" y="251"/>
                  </a:lnTo>
                  <a:lnTo>
                    <a:pt x="410" y="251"/>
                  </a:lnTo>
                  <a:lnTo>
                    <a:pt x="410" y="251"/>
                  </a:lnTo>
                  <a:lnTo>
                    <a:pt x="410" y="251"/>
                  </a:lnTo>
                  <a:lnTo>
                    <a:pt x="410" y="249"/>
                  </a:lnTo>
                  <a:lnTo>
                    <a:pt x="410" y="247"/>
                  </a:lnTo>
                  <a:lnTo>
                    <a:pt x="410" y="245"/>
                  </a:lnTo>
                  <a:lnTo>
                    <a:pt x="410" y="243"/>
                  </a:lnTo>
                  <a:close/>
                  <a:moveTo>
                    <a:pt x="318" y="251"/>
                  </a:moveTo>
                  <a:lnTo>
                    <a:pt x="318" y="251"/>
                  </a:lnTo>
                  <a:lnTo>
                    <a:pt x="318" y="251"/>
                  </a:lnTo>
                  <a:lnTo>
                    <a:pt x="318" y="251"/>
                  </a:lnTo>
                  <a:lnTo>
                    <a:pt x="318" y="251"/>
                  </a:lnTo>
                  <a:lnTo>
                    <a:pt x="318" y="251"/>
                  </a:lnTo>
                  <a:lnTo>
                    <a:pt x="318" y="251"/>
                  </a:lnTo>
                  <a:close/>
                  <a:moveTo>
                    <a:pt x="316" y="251"/>
                  </a:moveTo>
                  <a:lnTo>
                    <a:pt x="318" y="251"/>
                  </a:lnTo>
                  <a:lnTo>
                    <a:pt x="316" y="251"/>
                  </a:lnTo>
                  <a:lnTo>
                    <a:pt x="318" y="251"/>
                  </a:lnTo>
                  <a:lnTo>
                    <a:pt x="316" y="251"/>
                  </a:lnTo>
                  <a:lnTo>
                    <a:pt x="318" y="251"/>
                  </a:lnTo>
                  <a:lnTo>
                    <a:pt x="316" y="251"/>
                  </a:lnTo>
                  <a:lnTo>
                    <a:pt x="318" y="251"/>
                  </a:lnTo>
                  <a:lnTo>
                    <a:pt x="316" y="251"/>
                  </a:lnTo>
                  <a:close/>
                  <a:moveTo>
                    <a:pt x="316" y="249"/>
                  </a:moveTo>
                  <a:lnTo>
                    <a:pt x="318" y="249"/>
                  </a:lnTo>
                  <a:lnTo>
                    <a:pt x="318" y="251"/>
                  </a:lnTo>
                  <a:lnTo>
                    <a:pt x="316" y="251"/>
                  </a:lnTo>
                  <a:lnTo>
                    <a:pt x="316" y="249"/>
                  </a:lnTo>
                  <a:lnTo>
                    <a:pt x="316" y="251"/>
                  </a:lnTo>
                  <a:lnTo>
                    <a:pt x="316" y="249"/>
                  </a:lnTo>
                  <a:close/>
                  <a:moveTo>
                    <a:pt x="316" y="249"/>
                  </a:moveTo>
                  <a:lnTo>
                    <a:pt x="316" y="251"/>
                  </a:lnTo>
                  <a:lnTo>
                    <a:pt x="316" y="249"/>
                  </a:lnTo>
                  <a:close/>
                  <a:moveTo>
                    <a:pt x="318" y="249"/>
                  </a:moveTo>
                  <a:lnTo>
                    <a:pt x="316" y="249"/>
                  </a:lnTo>
                  <a:lnTo>
                    <a:pt x="318" y="249"/>
                  </a:lnTo>
                  <a:close/>
                  <a:moveTo>
                    <a:pt x="314" y="247"/>
                  </a:moveTo>
                  <a:lnTo>
                    <a:pt x="314" y="249"/>
                  </a:lnTo>
                  <a:lnTo>
                    <a:pt x="314" y="247"/>
                  </a:lnTo>
                  <a:lnTo>
                    <a:pt x="314" y="249"/>
                  </a:lnTo>
                  <a:lnTo>
                    <a:pt x="314" y="247"/>
                  </a:lnTo>
                  <a:close/>
                  <a:moveTo>
                    <a:pt x="312" y="249"/>
                  </a:moveTo>
                  <a:lnTo>
                    <a:pt x="312" y="247"/>
                  </a:lnTo>
                  <a:lnTo>
                    <a:pt x="312" y="249"/>
                  </a:lnTo>
                  <a:lnTo>
                    <a:pt x="314" y="249"/>
                  </a:lnTo>
                  <a:lnTo>
                    <a:pt x="316" y="249"/>
                  </a:lnTo>
                  <a:lnTo>
                    <a:pt x="316" y="251"/>
                  </a:lnTo>
                  <a:lnTo>
                    <a:pt x="316" y="249"/>
                  </a:lnTo>
                  <a:lnTo>
                    <a:pt x="314" y="249"/>
                  </a:lnTo>
                  <a:lnTo>
                    <a:pt x="312" y="249"/>
                  </a:lnTo>
                  <a:lnTo>
                    <a:pt x="312" y="247"/>
                  </a:lnTo>
                  <a:lnTo>
                    <a:pt x="312" y="249"/>
                  </a:lnTo>
                  <a:close/>
                  <a:moveTo>
                    <a:pt x="308" y="249"/>
                  </a:moveTo>
                  <a:lnTo>
                    <a:pt x="308" y="247"/>
                  </a:lnTo>
                  <a:lnTo>
                    <a:pt x="308" y="249"/>
                  </a:lnTo>
                  <a:close/>
                  <a:moveTo>
                    <a:pt x="302" y="249"/>
                  </a:moveTo>
                  <a:lnTo>
                    <a:pt x="302" y="247"/>
                  </a:lnTo>
                  <a:lnTo>
                    <a:pt x="302" y="249"/>
                  </a:lnTo>
                  <a:close/>
                  <a:moveTo>
                    <a:pt x="308" y="247"/>
                  </a:moveTo>
                  <a:lnTo>
                    <a:pt x="308" y="245"/>
                  </a:lnTo>
                  <a:lnTo>
                    <a:pt x="308" y="247"/>
                  </a:lnTo>
                  <a:close/>
                  <a:moveTo>
                    <a:pt x="306" y="245"/>
                  </a:moveTo>
                  <a:lnTo>
                    <a:pt x="306" y="247"/>
                  </a:lnTo>
                  <a:lnTo>
                    <a:pt x="306" y="245"/>
                  </a:lnTo>
                  <a:close/>
                  <a:moveTo>
                    <a:pt x="302" y="245"/>
                  </a:moveTo>
                  <a:lnTo>
                    <a:pt x="302" y="247"/>
                  </a:lnTo>
                  <a:lnTo>
                    <a:pt x="302" y="245"/>
                  </a:lnTo>
                  <a:close/>
                  <a:moveTo>
                    <a:pt x="306" y="245"/>
                  </a:moveTo>
                  <a:lnTo>
                    <a:pt x="306" y="243"/>
                  </a:lnTo>
                  <a:lnTo>
                    <a:pt x="306" y="245"/>
                  </a:lnTo>
                  <a:close/>
                  <a:moveTo>
                    <a:pt x="302" y="245"/>
                  </a:moveTo>
                  <a:lnTo>
                    <a:pt x="304" y="245"/>
                  </a:lnTo>
                  <a:lnTo>
                    <a:pt x="302" y="245"/>
                  </a:lnTo>
                  <a:close/>
                  <a:moveTo>
                    <a:pt x="302" y="243"/>
                  </a:moveTo>
                  <a:lnTo>
                    <a:pt x="302" y="245"/>
                  </a:lnTo>
                  <a:lnTo>
                    <a:pt x="302" y="243"/>
                  </a:lnTo>
                  <a:lnTo>
                    <a:pt x="302" y="245"/>
                  </a:lnTo>
                  <a:lnTo>
                    <a:pt x="302" y="243"/>
                  </a:lnTo>
                  <a:close/>
                  <a:moveTo>
                    <a:pt x="298" y="245"/>
                  </a:moveTo>
                  <a:lnTo>
                    <a:pt x="298" y="247"/>
                  </a:lnTo>
                  <a:lnTo>
                    <a:pt x="300" y="247"/>
                  </a:lnTo>
                  <a:lnTo>
                    <a:pt x="298" y="247"/>
                  </a:lnTo>
                  <a:lnTo>
                    <a:pt x="300" y="247"/>
                  </a:lnTo>
                  <a:lnTo>
                    <a:pt x="298" y="247"/>
                  </a:lnTo>
                  <a:lnTo>
                    <a:pt x="300" y="247"/>
                  </a:lnTo>
                  <a:lnTo>
                    <a:pt x="300" y="249"/>
                  </a:lnTo>
                  <a:lnTo>
                    <a:pt x="300" y="247"/>
                  </a:lnTo>
                  <a:lnTo>
                    <a:pt x="300" y="249"/>
                  </a:lnTo>
                  <a:lnTo>
                    <a:pt x="300" y="247"/>
                  </a:lnTo>
                  <a:lnTo>
                    <a:pt x="300" y="249"/>
                  </a:lnTo>
                  <a:lnTo>
                    <a:pt x="302" y="249"/>
                  </a:lnTo>
                  <a:lnTo>
                    <a:pt x="304" y="249"/>
                  </a:lnTo>
                  <a:lnTo>
                    <a:pt x="306" y="249"/>
                  </a:lnTo>
                  <a:lnTo>
                    <a:pt x="304" y="249"/>
                  </a:lnTo>
                  <a:lnTo>
                    <a:pt x="306" y="249"/>
                  </a:lnTo>
                  <a:lnTo>
                    <a:pt x="308" y="249"/>
                  </a:lnTo>
                  <a:lnTo>
                    <a:pt x="308" y="251"/>
                  </a:lnTo>
                  <a:lnTo>
                    <a:pt x="306" y="251"/>
                  </a:lnTo>
                  <a:lnTo>
                    <a:pt x="304" y="251"/>
                  </a:lnTo>
                  <a:lnTo>
                    <a:pt x="302" y="251"/>
                  </a:lnTo>
                  <a:lnTo>
                    <a:pt x="302" y="249"/>
                  </a:lnTo>
                  <a:lnTo>
                    <a:pt x="300" y="249"/>
                  </a:lnTo>
                  <a:lnTo>
                    <a:pt x="300" y="247"/>
                  </a:lnTo>
                  <a:lnTo>
                    <a:pt x="298" y="247"/>
                  </a:lnTo>
                  <a:lnTo>
                    <a:pt x="298" y="245"/>
                  </a:lnTo>
                  <a:close/>
                  <a:moveTo>
                    <a:pt x="304" y="241"/>
                  </a:moveTo>
                  <a:lnTo>
                    <a:pt x="304" y="243"/>
                  </a:lnTo>
                  <a:lnTo>
                    <a:pt x="304" y="241"/>
                  </a:lnTo>
                  <a:lnTo>
                    <a:pt x="304" y="243"/>
                  </a:lnTo>
                  <a:lnTo>
                    <a:pt x="304" y="241"/>
                  </a:lnTo>
                  <a:lnTo>
                    <a:pt x="304" y="243"/>
                  </a:lnTo>
                  <a:lnTo>
                    <a:pt x="304" y="241"/>
                  </a:lnTo>
                  <a:close/>
                  <a:moveTo>
                    <a:pt x="302" y="243"/>
                  </a:moveTo>
                  <a:lnTo>
                    <a:pt x="302" y="241"/>
                  </a:lnTo>
                  <a:lnTo>
                    <a:pt x="302" y="243"/>
                  </a:lnTo>
                  <a:close/>
                  <a:moveTo>
                    <a:pt x="302" y="243"/>
                  </a:moveTo>
                  <a:lnTo>
                    <a:pt x="302" y="241"/>
                  </a:lnTo>
                  <a:lnTo>
                    <a:pt x="302" y="243"/>
                  </a:lnTo>
                  <a:close/>
                  <a:moveTo>
                    <a:pt x="302" y="241"/>
                  </a:moveTo>
                  <a:lnTo>
                    <a:pt x="300" y="241"/>
                  </a:lnTo>
                  <a:lnTo>
                    <a:pt x="302" y="241"/>
                  </a:lnTo>
                  <a:lnTo>
                    <a:pt x="300" y="241"/>
                  </a:lnTo>
                  <a:lnTo>
                    <a:pt x="302" y="241"/>
                  </a:lnTo>
                  <a:close/>
                  <a:moveTo>
                    <a:pt x="306" y="241"/>
                  </a:moveTo>
                  <a:lnTo>
                    <a:pt x="304" y="241"/>
                  </a:lnTo>
                  <a:lnTo>
                    <a:pt x="306" y="241"/>
                  </a:lnTo>
                  <a:close/>
                  <a:moveTo>
                    <a:pt x="296" y="241"/>
                  </a:moveTo>
                  <a:lnTo>
                    <a:pt x="296" y="243"/>
                  </a:lnTo>
                  <a:lnTo>
                    <a:pt x="298" y="243"/>
                  </a:lnTo>
                  <a:lnTo>
                    <a:pt x="296" y="243"/>
                  </a:lnTo>
                  <a:lnTo>
                    <a:pt x="298" y="243"/>
                  </a:lnTo>
                  <a:lnTo>
                    <a:pt x="298" y="245"/>
                  </a:lnTo>
                  <a:lnTo>
                    <a:pt x="298" y="243"/>
                  </a:lnTo>
                  <a:lnTo>
                    <a:pt x="296" y="243"/>
                  </a:lnTo>
                  <a:lnTo>
                    <a:pt x="296" y="241"/>
                  </a:lnTo>
                  <a:close/>
                  <a:moveTo>
                    <a:pt x="300" y="241"/>
                  </a:moveTo>
                  <a:lnTo>
                    <a:pt x="302" y="241"/>
                  </a:lnTo>
                  <a:lnTo>
                    <a:pt x="300" y="241"/>
                  </a:lnTo>
                  <a:lnTo>
                    <a:pt x="302" y="241"/>
                  </a:lnTo>
                  <a:lnTo>
                    <a:pt x="300" y="241"/>
                  </a:lnTo>
                  <a:lnTo>
                    <a:pt x="300" y="239"/>
                  </a:lnTo>
                  <a:lnTo>
                    <a:pt x="300" y="241"/>
                  </a:lnTo>
                  <a:close/>
                  <a:moveTo>
                    <a:pt x="300" y="241"/>
                  </a:moveTo>
                  <a:lnTo>
                    <a:pt x="300" y="239"/>
                  </a:lnTo>
                  <a:lnTo>
                    <a:pt x="300" y="241"/>
                  </a:lnTo>
                  <a:close/>
                  <a:moveTo>
                    <a:pt x="298" y="241"/>
                  </a:moveTo>
                  <a:lnTo>
                    <a:pt x="300" y="241"/>
                  </a:lnTo>
                  <a:lnTo>
                    <a:pt x="298" y="241"/>
                  </a:lnTo>
                  <a:close/>
                  <a:moveTo>
                    <a:pt x="298" y="239"/>
                  </a:moveTo>
                  <a:lnTo>
                    <a:pt x="300" y="239"/>
                  </a:lnTo>
                  <a:lnTo>
                    <a:pt x="298" y="239"/>
                  </a:lnTo>
                  <a:close/>
                  <a:moveTo>
                    <a:pt x="304" y="239"/>
                  </a:moveTo>
                  <a:lnTo>
                    <a:pt x="304" y="237"/>
                  </a:lnTo>
                  <a:lnTo>
                    <a:pt x="304" y="239"/>
                  </a:lnTo>
                  <a:close/>
                  <a:moveTo>
                    <a:pt x="302" y="239"/>
                  </a:moveTo>
                  <a:lnTo>
                    <a:pt x="304" y="239"/>
                  </a:lnTo>
                  <a:lnTo>
                    <a:pt x="302" y="239"/>
                  </a:lnTo>
                  <a:close/>
                  <a:moveTo>
                    <a:pt x="304" y="237"/>
                  </a:moveTo>
                  <a:lnTo>
                    <a:pt x="302" y="237"/>
                  </a:lnTo>
                  <a:lnTo>
                    <a:pt x="304" y="237"/>
                  </a:lnTo>
                  <a:close/>
                  <a:moveTo>
                    <a:pt x="298" y="239"/>
                  </a:moveTo>
                  <a:lnTo>
                    <a:pt x="298" y="237"/>
                  </a:lnTo>
                  <a:lnTo>
                    <a:pt x="298" y="239"/>
                  </a:lnTo>
                  <a:close/>
                  <a:moveTo>
                    <a:pt x="304" y="237"/>
                  </a:moveTo>
                  <a:lnTo>
                    <a:pt x="302" y="237"/>
                  </a:lnTo>
                  <a:lnTo>
                    <a:pt x="304" y="237"/>
                  </a:lnTo>
                  <a:close/>
                  <a:moveTo>
                    <a:pt x="298" y="237"/>
                  </a:moveTo>
                  <a:lnTo>
                    <a:pt x="298" y="239"/>
                  </a:lnTo>
                  <a:lnTo>
                    <a:pt x="298" y="237"/>
                  </a:lnTo>
                  <a:lnTo>
                    <a:pt x="298" y="239"/>
                  </a:lnTo>
                  <a:lnTo>
                    <a:pt x="298" y="237"/>
                  </a:lnTo>
                  <a:close/>
                  <a:moveTo>
                    <a:pt x="296" y="237"/>
                  </a:moveTo>
                  <a:lnTo>
                    <a:pt x="296" y="239"/>
                  </a:lnTo>
                  <a:lnTo>
                    <a:pt x="296" y="237"/>
                  </a:lnTo>
                  <a:lnTo>
                    <a:pt x="296" y="239"/>
                  </a:lnTo>
                  <a:lnTo>
                    <a:pt x="296" y="237"/>
                  </a:lnTo>
                  <a:close/>
                  <a:moveTo>
                    <a:pt x="302" y="237"/>
                  </a:moveTo>
                  <a:lnTo>
                    <a:pt x="302" y="235"/>
                  </a:lnTo>
                  <a:lnTo>
                    <a:pt x="302" y="237"/>
                  </a:lnTo>
                  <a:lnTo>
                    <a:pt x="304" y="237"/>
                  </a:lnTo>
                  <a:lnTo>
                    <a:pt x="302" y="237"/>
                  </a:lnTo>
                  <a:close/>
                  <a:moveTo>
                    <a:pt x="304" y="235"/>
                  </a:moveTo>
                  <a:lnTo>
                    <a:pt x="304" y="237"/>
                  </a:lnTo>
                  <a:lnTo>
                    <a:pt x="304" y="235"/>
                  </a:lnTo>
                  <a:close/>
                  <a:moveTo>
                    <a:pt x="304" y="235"/>
                  </a:moveTo>
                  <a:lnTo>
                    <a:pt x="302" y="235"/>
                  </a:lnTo>
                  <a:lnTo>
                    <a:pt x="304" y="235"/>
                  </a:lnTo>
                  <a:lnTo>
                    <a:pt x="302" y="235"/>
                  </a:lnTo>
                  <a:lnTo>
                    <a:pt x="304" y="235"/>
                  </a:lnTo>
                  <a:close/>
                  <a:moveTo>
                    <a:pt x="302" y="235"/>
                  </a:moveTo>
                  <a:lnTo>
                    <a:pt x="302" y="237"/>
                  </a:lnTo>
                  <a:lnTo>
                    <a:pt x="302" y="235"/>
                  </a:lnTo>
                  <a:lnTo>
                    <a:pt x="300" y="235"/>
                  </a:lnTo>
                  <a:lnTo>
                    <a:pt x="302" y="235"/>
                  </a:lnTo>
                  <a:close/>
                  <a:moveTo>
                    <a:pt x="294" y="237"/>
                  </a:moveTo>
                  <a:lnTo>
                    <a:pt x="296" y="237"/>
                  </a:lnTo>
                  <a:lnTo>
                    <a:pt x="294" y="237"/>
                  </a:lnTo>
                  <a:close/>
                  <a:moveTo>
                    <a:pt x="298" y="235"/>
                  </a:moveTo>
                  <a:lnTo>
                    <a:pt x="298" y="237"/>
                  </a:lnTo>
                  <a:lnTo>
                    <a:pt x="298" y="235"/>
                  </a:lnTo>
                  <a:close/>
                  <a:moveTo>
                    <a:pt x="408" y="217"/>
                  </a:moveTo>
                  <a:lnTo>
                    <a:pt x="408" y="215"/>
                  </a:lnTo>
                  <a:lnTo>
                    <a:pt x="408" y="217"/>
                  </a:lnTo>
                  <a:close/>
                  <a:moveTo>
                    <a:pt x="304" y="235"/>
                  </a:moveTo>
                  <a:lnTo>
                    <a:pt x="302" y="235"/>
                  </a:lnTo>
                  <a:lnTo>
                    <a:pt x="304" y="235"/>
                  </a:lnTo>
                  <a:close/>
                  <a:moveTo>
                    <a:pt x="304" y="235"/>
                  </a:moveTo>
                  <a:lnTo>
                    <a:pt x="302" y="235"/>
                  </a:lnTo>
                  <a:lnTo>
                    <a:pt x="304" y="235"/>
                  </a:lnTo>
                  <a:close/>
                  <a:moveTo>
                    <a:pt x="298" y="235"/>
                  </a:moveTo>
                  <a:lnTo>
                    <a:pt x="300" y="235"/>
                  </a:lnTo>
                  <a:lnTo>
                    <a:pt x="298" y="235"/>
                  </a:lnTo>
                  <a:lnTo>
                    <a:pt x="300" y="235"/>
                  </a:lnTo>
                  <a:lnTo>
                    <a:pt x="300" y="237"/>
                  </a:lnTo>
                  <a:lnTo>
                    <a:pt x="302" y="237"/>
                  </a:lnTo>
                  <a:lnTo>
                    <a:pt x="302" y="239"/>
                  </a:lnTo>
                  <a:lnTo>
                    <a:pt x="304" y="239"/>
                  </a:lnTo>
                  <a:lnTo>
                    <a:pt x="304" y="241"/>
                  </a:lnTo>
                  <a:lnTo>
                    <a:pt x="304" y="239"/>
                  </a:lnTo>
                  <a:lnTo>
                    <a:pt x="304" y="241"/>
                  </a:lnTo>
                  <a:lnTo>
                    <a:pt x="302" y="241"/>
                  </a:lnTo>
                  <a:lnTo>
                    <a:pt x="302" y="239"/>
                  </a:lnTo>
                  <a:lnTo>
                    <a:pt x="302" y="241"/>
                  </a:lnTo>
                  <a:lnTo>
                    <a:pt x="304" y="241"/>
                  </a:lnTo>
                  <a:lnTo>
                    <a:pt x="302" y="241"/>
                  </a:lnTo>
                  <a:lnTo>
                    <a:pt x="304" y="241"/>
                  </a:lnTo>
                  <a:lnTo>
                    <a:pt x="304" y="243"/>
                  </a:lnTo>
                  <a:lnTo>
                    <a:pt x="304" y="245"/>
                  </a:lnTo>
                  <a:lnTo>
                    <a:pt x="306" y="245"/>
                  </a:lnTo>
                  <a:lnTo>
                    <a:pt x="306" y="247"/>
                  </a:lnTo>
                  <a:lnTo>
                    <a:pt x="306" y="245"/>
                  </a:lnTo>
                  <a:lnTo>
                    <a:pt x="304" y="245"/>
                  </a:lnTo>
                  <a:lnTo>
                    <a:pt x="306" y="245"/>
                  </a:lnTo>
                  <a:lnTo>
                    <a:pt x="304" y="245"/>
                  </a:lnTo>
                  <a:lnTo>
                    <a:pt x="306" y="245"/>
                  </a:lnTo>
                  <a:lnTo>
                    <a:pt x="306" y="247"/>
                  </a:lnTo>
                  <a:lnTo>
                    <a:pt x="304" y="247"/>
                  </a:lnTo>
                  <a:lnTo>
                    <a:pt x="304" y="245"/>
                  </a:lnTo>
                  <a:lnTo>
                    <a:pt x="302" y="245"/>
                  </a:lnTo>
                  <a:lnTo>
                    <a:pt x="304" y="245"/>
                  </a:lnTo>
                  <a:lnTo>
                    <a:pt x="302" y="245"/>
                  </a:lnTo>
                  <a:lnTo>
                    <a:pt x="304" y="245"/>
                  </a:lnTo>
                  <a:lnTo>
                    <a:pt x="302" y="245"/>
                  </a:lnTo>
                  <a:lnTo>
                    <a:pt x="302" y="243"/>
                  </a:lnTo>
                  <a:lnTo>
                    <a:pt x="302" y="241"/>
                  </a:lnTo>
                  <a:lnTo>
                    <a:pt x="300" y="241"/>
                  </a:lnTo>
                  <a:lnTo>
                    <a:pt x="302" y="241"/>
                  </a:lnTo>
                  <a:lnTo>
                    <a:pt x="302" y="239"/>
                  </a:lnTo>
                  <a:lnTo>
                    <a:pt x="300" y="239"/>
                  </a:lnTo>
                  <a:lnTo>
                    <a:pt x="302" y="239"/>
                  </a:lnTo>
                  <a:lnTo>
                    <a:pt x="300" y="239"/>
                  </a:lnTo>
                  <a:lnTo>
                    <a:pt x="302" y="239"/>
                  </a:lnTo>
                  <a:lnTo>
                    <a:pt x="300" y="239"/>
                  </a:lnTo>
                  <a:lnTo>
                    <a:pt x="300" y="237"/>
                  </a:lnTo>
                  <a:lnTo>
                    <a:pt x="298" y="237"/>
                  </a:lnTo>
                  <a:lnTo>
                    <a:pt x="298" y="235"/>
                  </a:lnTo>
                  <a:lnTo>
                    <a:pt x="298" y="237"/>
                  </a:lnTo>
                  <a:lnTo>
                    <a:pt x="298" y="235"/>
                  </a:lnTo>
                  <a:lnTo>
                    <a:pt x="298" y="237"/>
                  </a:lnTo>
                  <a:lnTo>
                    <a:pt x="298" y="235"/>
                  </a:lnTo>
                  <a:close/>
                  <a:moveTo>
                    <a:pt x="304" y="235"/>
                  </a:moveTo>
                  <a:lnTo>
                    <a:pt x="302" y="235"/>
                  </a:lnTo>
                  <a:lnTo>
                    <a:pt x="304" y="235"/>
                  </a:lnTo>
                  <a:close/>
                  <a:moveTo>
                    <a:pt x="294" y="235"/>
                  </a:moveTo>
                  <a:lnTo>
                    <a:pt x="294" y="237"/>
                  </a:lnTo>
                  <a:lnTo>
                    <a:pt x="294" y="235"/>
                  </a:lnTo>
                  <a:lnTo>
                    <a:pt x="294" y="237"/>
                  </a:lnTo>
                  <a:lnTo>
                    <a:pt x="294" y="239"/>
                  </a:lnTo>
                  <a:lnTo>
                    <a:pt x="294" y="237"/>
                  </a:lnTo>
                  <a:lnTo>
                    <a:pt x="294" y="239"/>
                  </a:lnTo>
                  <a:lnTo>
                    <a:pt x="296" y="239"/>
                  </a:lnTo>
                  <a:lnTo>
                    <a:pt x="296" y="241"/>
                  </a:lnTo>
                  <a:lnTo>
                    <a:pt x="296" y="239"/>
                  </a:lnTo>
                  <a:lnTo>
                    <a:pt x="294" y="239"/>
                  </a:lnTo>
                  <a:lnTo>
                    <a:pt x="294" y="237"/>
                  </a:lnTo>
                  <a:lnTo>
                    <a:pt x="294" y="235"/>
                  </a:lnTo>
                  <a:close/>
                  <a:moveTo>
                    <a:pt x="302" y="235"/>
                  </a:moveTo>
                  <a:lnTo>
                    <a:pt x="302" y="233"/>
                  </a:lnTo>
                  <a:lnTo>
                    <a:pt x="304" y="233"/>
                  </a:lnTo>
                  <a:lnTo>
                    <a:pt x="302" y="233"/>
                  </a:lnTo>
                  <a:lnTo>
                    <a:pt x="302" y="235"/>
                  </a:lnTo>
                  <a:close/>
                  <a:moveTo>
                    <a:pt x="302" y="233"/>
                  </a:moveTo>
                  <a:lnTo>
                    <a:pt x="302" y="235"/>
                  </a:lnTo>
                  <a:lnTo>
                    <a:pt x="302" y="233"/>
                  </a:lnTo>
                  <a:close/>
                  <a:moveTo>
                    <a:pt x="302" y="233"/>
                  </a:moveTo>
                  <a:lnTo>
                    <a:pt x="302" y="235"/>
                  </a:lnTo>
                  <a:lnTo>
                    <a:pt x="302" y="233"/>
                  </a:lnTo>
                  <a:close/>
                  <a:moveTo>
                    <a:pt x="292" y="231"/>
                  </a:moveTo>
                  <a:lnTo>
                    <a:pt x="294" y="231"/>
                  </a:lnTo>
                  <a:lnTo>
                    <a:pt x="292" y="231"/>
                  </a:lnTo>
                  <a:close/>
                  <a:moveTo>
                    <a:pt x="296" y="231"/>
                  </a:moveTo>
                  <a:lnTo>
                    <a:pt x="298" y="231"/>
                  </a:lnTo>
                  <a:lnTo>
                    <a:pt x="296" y="231"/>
                  </a:lnTo>
                  <a:close/>
                  <a:moveTo>
                    <a:pt x="294" y="231"/>
                  </a:moveTo>
                  <a:lnTo>
                    <a:pt x="296" y="231"/>
                  </a:lnTo>
                  <a:lnTo>
                    <a:pt x="294" y="231"/>
                  </a:lnTo>
                  <a:close/>
                  <a:moveTo>
                    <a:pt x="294" y="231"/>
                  </a:moveTo>
                  <a:lnTo>
                    <a:pt x="296" y="231"/>
                  </a:lnTo>
                  <a:lnTo>
                    <a:pt x="294" y="231"/>
                  </a:lnTo>
                  <a:close/>
                  <a:moveTo>
                    <a:pt x="296" y="231"/>
                  </a:moveTo>
                  <a:lnTo>
                    <a:pt x="296" y="229"/>
                  </a:lnTo>
                  <a:lnTo>
                    <a:pt x="296" y="231"/>
                  </a:lnTo>
                  <a:close/>
                  <a:moveTo>
                    <a:pt x="296" y="231"/>
                  </a:moveTo>
                  <a:lnTo>
                    <a:pt x="294" y="231"/>
                  </a:lnTo>
                  <a:lnTo>
                    <a:pt x="296" y="231"/>
                  </a:lnTo>
                  <a:close/>
                  <a:moveTo>
                    <a:pt x="296" y="231"/>
                  </a:moveTo>
                  <a:lnTo>
                    <a:pt x="296" y="229"/>
                  </a:lnTo>
                  <a:lnTo>
                    <a:pt x="296" y="231"/>
                  </a:lnTo>
                  <a:close/>
                  <a:moveTo>
                    <a:pt x="296" y="229"/>
                  </a:moveTo>
                  <a:lnTo>
                    <a:pt x="296" y="231"/>
                  </a:lnTo>
                  <a:lnTo>
                    <a:pt x="296" y="229"/>
                  </a:lnTo>
                  <a:close/>
                  <a:moveTo>
                    <a:pt x="294" y="231"/>
                  </a:moveTo>
                  <a:lnTo>
                    <a:pt x="294" y="229"/>
                  </a:lnTo>
                  <a:lnTo>
                    <a:pt x="294" y="231"/>
                  </a:lnTo>
                  <a:close/>
                  <a:moveTo>
                    <a:pt x="296" y="229"/>
                  </a:moveTo>
                  <a:lnTo>
                    <a:pt x="294" y="229"/>
                  </a:lnTo>
                  <a:lnTo>
                    <a:pt x="296" y="229"/>
                  </a:lnTo>
                  <a:close/>
                  <a:moveTo>
                    <a:pt x="294" y="231"/>
                  </a:moveTo>
                  <a:lnTo>
                    <a:pt x="294" y="229"/>
                  </a:lnTo>
                  <a:lnTo>
                    <a:pt x="294" y="231"/>
                  </a:lnTo>
                  <a:close/>
                  <a:moveTo>
                    <a:pt x="294" y="231"/>
                  </a:moveTo>
                  <a:lnTo>
                    <a:pt x="294" y="229"/>
                  </a:lnTo>
                  <a:lnTo>
                    <a:pt x="294" y="231"/>
                  </a:lnTo>
                  <a:close/>
                  <a:moveTo>
                    <a:pt x="296" y="229"/>
                  </a:moveTo>
                  <a:lnTo>
                    <a:pt x="296" y="231"/>
                  </a:lnTo>
                  <a:lnTo>
                    <a:pt x="296" y="229"/>
                  </a:lnTo>
                  <a:close/>
                  <a:moveTo>
                    <a:pt x="304" y="229"/>
                  </a:moveTo>
                  <a:lnTo>
                    <a:pt x="304" y="227"/>
                  </a:lnTo>
                  <a:lnTo>
                    <a:pt x="304" y="229"/>
                  </a:lnTo>
                  <a:close/>
                  <a:moveTo>
                    <a:pt x="304" y="229"/>
                  </a:moveTo>
                  <a:lnTo>
                    <a:pt x="304" y="227"/>
                  </a:lnTo>
                  <a:lnTo>
                    <a:pt x="304" y="229"/>
                  </a:lnTo>
                  <a:close/>
                  <a:moveTo>
                    <a:pt x="296" y="229"/>
                  </a:moveTo>
                  <a:lnTo>
                    <a:pt x="294" y="229"/>
                  </a:lnTo>
                  <a:lnTo>
                    <a:pt x="296" y="229"/>
                  </a:lnTo>
                  <a:lnTo>
                    <a:pt x="294" y="229"/>
                  </a:lnTo>
                  <a:lnTo>
                    <a:pt x="296" y="229"/>
                  </a:lnTo>
                  <a:close/>
                  <a:moveTo>
                    <a:pt x="304" y="227"/>
                  </a:moveTo>
                  <a:lnTo>
                    <a:pt x="304" y="229"/>
                  </a:lnTo>
                  <a:lnTo>
                    <a:pt x="304" y="227"/>
                  </a:lnTo>
                  <a:close/>
                  <a:moveTo>
                    <a:pt x="292" y="229"/>
                  </a:moveTo>
                  <a:lnTo>
                    <a:pt x="292" y="231"/>
                  </a:lnTo>
                  <a:lnTo>
                    <a:pt x="292" y="233"/>
                  </a:lnTo>
                  <a:lnTo>
                    <a:pt x="292" y="231"/>
                  </a:lnTo>
                  <a:lnTo>
                    <a:pt x="292" y="233"/>
                  </a:lnTo>
                  <a:lnTo>
                    <a:pt x="292" y="231"/>
                  </a:lnTo>
                  <a:lnTo>
                    <a:pt x="294" y="231"/>
                  </a:lnTo>
                  <a:lnTo>
                    <a:pt x="294" y="233"/>
                  </a:lnTo>
                  <a:lnTo>
                    <a:pt x="294" y="231"/>
                  </a:lnTo>
                  <a:lnTo>
                    <a:pt x="294" y="233"/>
                  </a:lnTo>
                  <a:lnTo>
                    <a:pt x="294" y="231"/>
                  </a:lnTo>
                  <a:lnTo>
                    <a:pt x="292" y="233"/>
                  </a:lnTo>
                  <a:lnTo>
                    <a:pt x="294" y="233"/>
                  </a:lnTo>
                  <a:lnTo>
                    <a:pt x="292" y="233"/>
                  </a:lnTo>
                  <a:lnTo>
                    <a:pt x="294" y="233"/>
                  </a:lnTo>
                  <a:lnTo>
                    <a:pt x="292" y="233"/>
                  </a:lnTo>
                  <a:lnTo>
                    <a:pt x="292" y="235"/>
                  </a:lnTo>
                  <a:lnTo>
                    <a:pt x="294" y="235"/>
                  </a:lnTo>
                  <a:lnTo>
                    <a:pt x="292" y="235"/>
                  </a:lnTo>
                  <a:lnTo>
                    <a:pt x="292" y="233"/>
                  </a:lnTo>
                  <a:lnTo>
                    <a:pt x="292" y="231"/>
                  </a:lnTo>
                  <a:lnTo>
                    <a:pt x="292" y="229"/>
                  </a:lnTo>
                  <a:close/>
                  <a:moveTo>
                    <a:pt x="304" y="227"/>
                  </a:moveTo>
                  <a:lnTo>
                    <a:pt x="302" y="227"/>
                  </a:lnTo>
                  <a:lnTo>
                    <a:pt x="304" y="227"/>
                  </a:lnTo>
                  <a:lnTo>
                    <a:pt x="302" y="227"/>
                  </a:lnTo>
                  <a:lnTo>
                    <a:pt x="304" y="227"/>
                  </a:lnTo>
                  <a:close/>
                  <a:moveTo>
                    <a:pt x="294" y="229"/>
                  </a:moveTo>
                  <a:lnTo>
                    <a:pt x="292" y="229"/>
                  </a:lnTo>
                  <a:lnTo>
                    <a:pt x="294" y="229"/>
                  </a:lnTo>
                  <a:close/>
                  <a:moveTo>
                    <a:pt x="294" y="229"/>
                  </a:moveTo>
                  <a:lnTo>
                    <a:pt x="292" y="229"/>
                  </a:lnTo>
                  <a:lnTo>
                    <a:pt x="294" y="229"/>
                  </a:lnTo>
                  <a:close/>
                  <a:moveTo>
                    <a:pt x="294" y="229"/>
                  </a:moveTo>
                  <a:lnTo>
                    <a:pt x="292" y="229"/>
                  </a:lnTo>
                  <a:lnTo>
                    <a:pt x="294" y="229"/>
                  </a:lnTo>
                  <a:close/>
                  <a:moveTo>
                    <a:pt x="294" y="229"/>
                  </a:moveTo>
                  <a:lnTo>
                    <a:pt x="292" y="229"/>
                  </a:lnTo>
                  <a:lnTo>
                    <a:pt x="294" y="229"/>
                  </a:lnTo>
                  <a:close/>
                  <a:moveTo>
                    <a:pt x="304" y="227"/>
                  </a:moveTo>
                  <a:lnTo>
                    <a:pt x="302" y="227"/>
                  </a:lnTo>
                  <a:lnTo>
                    <a:pt x="304" y="227"/>
                  </a:lnTo>
                  <a:close/>
                  <a:moveTo>
                    <a:pt x="304" y="227"/>
                  </a:moveTo>
                  <a:lnTo>
                    <a:pt x="302" y="227"/>
                  </a:lnTo>
                  <a:lnTo>
                    <a:pt x="304" y="227"/>
                  </a:lnTo>
                  <a:close/>
                  <a:moveTo>
                    <a:pt x="304" y="227"/>
                  </a:moveTo>
                  <a:lnTo>
                    <a:pt x="302" y="227"/>
                  </a:lnTo>
                  <a:lnTo>
                    <a:pt x="304" y="227"/>
                  </a:lnTo>
                  <a:close/>
                  <a:moveTo>
                    <a:pt x="304" y="227"/>
                  </a:moveTo>
                  <a:lnTo>
                    <a:pt x="302" y="227"/>
                  </a:lnTo>
                  <a:lnTo>
                    <a:pt x="304" y="227"/>
                  </a:lnTo>
                  <a:close/>
                  <a:moveTo>
                    <a:pt x="304" y="227"/>
                  </a:moveTo>
                  <a:lnTo>
                    <a:pt x="302" y="227"/>
                  </a:lnTo>
                  <a:lnTo>
                    <a:pt x="304" y="227"/>
                  </a:lnTo>
                  <a:close/>
                  <a:moveTo>
                    <a:pt x="302" y="227"/>
                  </a:moveTo>
                  <a:lnTo>
                    <a:pt x="302" y="225"/>
                  </a:lnTo>
                  <a:lnTo>
                    <a:pt x="302" y="227"/>
                  </a:lnTo>
                  <a:close/>
                  <a:moveTo>
                    <a:pt x="302" y="225"/>
                  </a:moveTo>
                  <a:lnTo>
                    <a:pt x="302" y="227"/>
                  </a:lnTo>
                  <a:lnTo>
                    <a:pt x="302" y="225"/>
                  </a:lnTo>
                  <a:close/>
                  <a:moveTo>
                    <a:pt x="302" y="223"/>
                  </a:moveTo>
                  <a:lnTo>
                    <a:pt x="302" y="225"/>
                  </a:lnTo>
                  <a:lnTo>
                    <a:pt x="302" y="223"/>
                  </a:lnTo>
                  <a:close/>
                  <a:moveTo>
                    <a:pt x="302" y="225"/>
                  </a:moveTo>
                  <a:lnTo>
                    <a:pt x="302" y="223"/>
                  </a:lnTo>
                  <a:lnTo>
                    <a:pt x="302" y="225"/>
                  </a:lnTo>
                  <a:close/>
                  <a:moveTo>
                    <a:pt x="288" y="227"/>
                  </a:moveTo>
                  <a:lnTo>
                    <a:pt x="288" y="225"/>
                  </a:lnTo>
                  <a:lnTo>
                    <a:pt x="288" y="227"/>
                  </a:lnTo>
                  <a:close/>
                  <a:moveTo>
                    <a:pt x="288" y="225"/>
                  </a:moveTo>
                  <a:lnTo>
                    <a:pt x="288" y="227"/>
                  </a:lnTo>
                  <a:lnTo>
                    <a:pt x="290" y="227"/>
                  </a:lnTo>
                  <a:lnTo>
                    <a:pt x="288" y="227"/>
                  </a:lnTo>
                  <a:lnTo>
                    <a:pt x="290" y="227"/>
                  </a:lnTo>
                  <a:lnTo>
                    <a:pt x="288" y="227"/>
                  </a:lnTo>
                  <a:lnTo>
                    <a:pt x="290" y="227"/>
                  </a:lnTo>
                  <a:lnTo>
                    <a:pt x="290" y="229"/>
                  </a:lnTo>
                  <a:lnTo>
                    <a:pt x="290" y="227"/>
                  </a:lnTo>
                  <a:lnTo>
                    <a:pt x="290" y="229"/>
                  </a:lnTo>
                  <a:lnTo>
                    <a:pt x="292" y="229"/>
                  </a:lnTo>
                  <a:lnTo>
                    <a:pt x="290" y="229"/>
                  </a:lnTo>
                  <a:lnTo>
                    <a:pt x="290" y="227"/>
                  </a:lnTo>
                  <a:lnTo>
                    <a:pt x="288" y="227"/>
                  </a:lnTo>
                  <a:lnTo>
                    <a:pt x="288" y="225"/>
                  </a:lnTo>
                  <a:close/>
                  <a:moveTo>
                    <a:pt x="288" y="225"/>
                  </a:moveTo>
                  <a:lnTo>
                    <a:pt x="286" y="225"/>
                  </a:lnTo>
                  <a:lnTo>
                    <a:pt x="288" y="225"/>
                  </a:lnTo>
                  <a:close/>
                  <a:moveTo>
                    <a:pt x="286" y="225"/>
                  </a:moveTo>
                  <a:lnTo>
                    <a:pt x="288" y="225"/>
                  </a:lnTo>
                  <a:lnTo>
                    <a:pt x="286" y="225"/>
                  </a:lnTo>
                  <a:lnTo>
                    <a:pt x="286" y="223"/>
                  </a:lnTo>
                  <a:lnTo>
                    <a:pt x="286" y="225"/>
                  </a:lnTo>
                  <a:close/>
                  <a:moveTo>
                    <a:pt x="286" y="223"/>
                  </a:moveTo>
                  <a:lnTo>
                    <a:pt x="286" y="225"/>
                  </a:lnTo>
                  <a:lnTo>
                    <a:pt x="286" y="223"/>
                  </a:lnTo>
                  <a:close/>
                  <a:moveTo>
                    <a:pt x="404" y="203"/>
                  </a:moveTo>
                  <a:lnTo>
                    <a:pt x="402" y="203"/>
                  </a:lnTo>
                  <a:lnTo>
                    <a:pt x="404" y="203"/>
                  </a:lnTo>
                  <a:close/>
                  <a:moveTo>
                    <a:pt x="404" y="203"/>
                  </a:moveTo>
                  <a:lnTo>
                    <a:pt x="402" y="203"/>
                  </a:lnTo>
                  <a:lnTo>
                    <a:pt x="404" y="203"/>
                  </a:lnTo>
                  <a:close/>
                  <a:moveTo>
                    <a:pt x="402" y="203"/>
                  </a:moveTo>
                  <a:lnTo>
                    <a:pt x="402" y="203"/>
                  </a:lnTo>
                  <a:lnTo>
                    <a:pt x="402" y="203"/>
                  </a:lnTo>
                  <a:close/>
                  <a:moveTo>
                    <a:pt x="296" y="221"/>
                  </a:moveTo>
                  <a:lnTo>
                    <a:pt x="298" y="221"/>
                  </a:lnTo>
                  <a:lnTo>
                    <a:pt x="296" y="221"/>
                  </a:lnTo>
                  <a:lnTo>
                    <a:pt x="298" y="221"/>
                  </a:lnTo>
                  <a:lnTo>
                    <a:pt x="296" y="221"/>
                  </a:lnTo>
                  <a:lnTo>
                    <a:pt x="298" y="221"/>
                  </a:lnTo>
                  <a:lnTo>
                    <a:pt x="296" y="221"/>
                  </a:lnTo>
                  <a:close/>
                  <a:moveTo>
                    <a:pt x="402" y="203"/>
                  </a:moveTo>
                  <a:lnTo>
                    <a:pt x="404" y="203"/>
                  </a:lnTo>
                  <a:lnTo>
                    <a:pt x="402" y="203"/>
                  </a:lnTo>
                  <a:lnTo>
                    <a:pt x="404" y="203"/>
                  </a:lnTo>
                  <a:lnTo>
                    <a:pt x="404" y="203"/>
                  </a:lnTo>
                  <a:lnTo>
                    <a:pt x="404" y="203"/>
                  </a:lnTo>
                  <a:lnTo>
                    <a:pt x="404" y="203"/>
                  </a:lnTo>
                  <a:lnTo>
                    <a:pt x="404" y="205"/>
                  </a:lnTo>
                  <a:lnTo>
                    <a:pt x="406" y="205"/>
                  </a:lnTo>
                  <a:lnTo>
                    <a:pt x="406" y="207"/>
                  </a:lnTo>
                  <a:lnTo>
                    <a:pt x="406" y="209"/>
                  </a:lnTo>
                  <a:lnTo>
                    <a:pt x="408" y="211"/>
                  </a:lnTo>
                  <a:lnTo>
                    <a:pt x="406" y="211"/>
                  </a:lnTo>
                  <a:lnTo>
                    <a:pt x="406" y="209"/>
                  </a:lnTo>
                  <a:lnTo>
                    <a:pt x="406" y="207"/>
                  </a:lnTo>
                  <a:lnTo>
                    <a:pt x="406" y="209"/>
                  </a:lnTo>
                  <a:lnTo>
                    <a:pt x="406" y="207"/>
                  </a:lnTo>
                  <a:lnTo>
                    <a:pt x="406" y="209"/>
                  </a:lnTo>
                  <a:lnTo>
                    <a:pt x="404" y="207"/>
                  </a:lnTo>
                  <a:lnTo>
                    <a:pt x="404" y="205"/>
                  </a:lnTo>
                  <a:lnTo>
                    <a:pt x="404" y="203"/>
                  </a:lnTo>
                  <a:lnTo>
                    <a:pt x="402" y="203"/>
                  </a:lnTo>
                  <a:lnTo>
                    <a:pt x="402" y="203"/>
                  </a:lnTo>
                  <a:close/>
                  <a:moveTo>
                    <a:pt x="298" y="219"/>
                  </a:moveTo>
                  <a:lnTo>
                    <a:pt x="298" y="217"/>
                  </a:lnTo>
                  <a:lnTo>
                    <a:pt x="298" y="219"/>
                  </a:lnTo>
                  <a:close/>
                  <a:moveTo>
                    <a:pt x="400" y="197"/>
                  </a:moveTo>
                  <a:lnTo>
                    <a:pt x="398" y="197"/>
                  </a:lnTo>
                  <a:lnTo>
                    <a:pt x="400" y="197"/>
                  </a:lnTo>
                  <a:close/>
                  <a:moveTo>
                    <a:pt x="278" y="213"/>
                  </a:moveTo>
                  <a:lnTo>
                    <a:pt x="280" y="213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82" y="217"/>
                  </a:lnTo>
                  <a:lnTo>
                    <a:pt x="282" y="219"/>
                  </a:lnTo>
                  <a:lnTo>
                    <a:pt x="284" y="219"/>
                  </a:lnTo>
                  <a:lnTo>
                    <a:pt x="284" y="221"/>
                  </a:lnTo>
                  <a:lnTo>
                    <a:pt x="284" y="223"/>
                  </a:lnTo>
                  <a:lnTo>
                    <a:pt x="286" y="223"/>
                  </a:lnTo>
                  <a:lnTo>
                    <a:pt x="286" y="225"/>
                  </a:lnTo>
                  <a:lnTo>
                    <a:pt x="288" y="225"/>
                  </a:lnTo>
                  <a:lnTo>
                    <a:pt x="286" y="225"/>
                  </a:lnTo>
                  <a:lnTo>
                    <a:pt x="286" y="223"/>
                  </a:lnTo>
                  <a:lnTo>
                    <a:pt x="284" y="223"/>
                  </a:lnTo>
                  <a:lnTo>
                    <a:pt x="284" y="221"/>
                  </a:lnTo>
                  <a:lnTo>
                    <a:pt x="282" y="219"/>
                  </a:lnTo>
                  <a:lnTo>
                    <a:pt x="282" y="217"/>
                  </a:lnTo>
                  <a:lnTo>
                    <a:pt x="280" y="217"/>
                  </a:lnTo>
                  <a:lnTo>
                    <a:pt x="280" y="215"/>
                  </a:lnTo>
                  <a:lnTo>
                    <a:pt x="278" y="213"/>
                  </a:lnTo>
                  <a:close/>
                  <a:moveTo>
                    <a:pt x="398" y="195"/>
                  </a:moveTo>
                  <a:lnTo>
                    <a:pt x="398" y="193"/>
                  </a:lnTo>
                  <a:lnTo>
                    <a:pt x="398" y="195"/>
                  </a:lnTo>
                  <a:close/>
                  <a:moveTo>
                    <a:pt x="280" y="211"/>
                  </a:moveTo>
                  <a:lnTo>
                    <a:pt x="280" y="213"/>
                  </a:lnTo>
                  <a:lnTo>
                    <a:pt x="280" y="211"/>
                  </a:lnTo>
                  <a:close/>
                  <a:moveTo>
                    <a:pt x="396" y="191"/>
                  </a:moveTo>
                  <a:lnTo>
                    <a:pt x="396" y="193"/>
                  </a:lnTo>
                  <a:lnTo>
                    <a:pt x="398" y="193"/>
                  </a:lnTo>
                  <a:lnTo>
                    <a:pt x="398" y="195"/>
                  </a:lnTo>
                  <a:lnTo>
                    <a:pt x="400" y="195"/>
                  </a:lnTo>
                  <a:lnTo>
                    <a:pt x="400" y="197"/>
                  </a:lnTo>
                  <a:lnTo>
                    <a:pt x="400" y="199"/>
                  </a:lnTo>
                  <a:lnTo>
                    <a:pt x="402" y="199"/>
                  </a:lnTo>
                  <a:lnTo>
                    <a:pt x="402" y="201"/>
                  </a:lnTo>
                  <a:lnTo>
                    <a:pt x="402" y="203"/>
                  </a:lnTo>
                  <a:lnTo>
                    <a:pt x="402" y="201"/>
                  </a:lnTo>
                  <a:lnTo>
                    <a:pt x="402" y="199"/>
                  </a:lnTo>
                  <a:lnTo>
                    <a:pt x="400" y="199"/>
                  </a:lnTo>
                  <a:lnTo>
                    <a:pt x="400" y="197"/>
                  </a:lnTo>
                  <a:lnTo>
                    <a:pt x="398" y="197"/>
                  </a:lnTo>
                  <a:lnTo>
                    <a:pt x="398" y="195"/>
                  </a:lnTo>
                  <a:lnTo>
                    <a:pt x="398" y="193"/>
                  </a:lnTo>
                  <a:lnTo>
                    <a:pt x="396" y="193"/>
                  </a:lnTo>
                  <a:lnTo>
                    <a:pt x="396" y="191"/>
                  </a:lnTo>
                  <a:lnTo>
                    <a:pt x="396" y="193"/>
                  </a:lnTo>
                  <a:lnTo>
                    <a:pt x="396" y="191"/>
                  </a:lnTo>
                  <a:close/>
                  <a:moveTo>
                    <a:pt x="390" y="191"/>
                  </a:moveTo>
                  <a:lnTo>
                    <a:pt x="388" y="191"/>
                  </a:lnTo>
                  <a:lnTo>
                    <a:pt x="390" y="191"/>
                  </a:lnTo>
                  <a:close/>
                  <a:moveTo>
                    <a:pt x="276" y="207"/>
                  </a:moveTo>
                  <a:lnTo>
                    <a:pt x="276" y="209"/>
                  </a:lnTo>
                  <a:lnTo>
                    <a:pt x="276" y="211"/>
                  </a:lnTo>
                  <a:lnTo>
                    <a:pt x="278" y="211"/>
                  </a:lnTo>
                  <a:lnTo>
                    <a:pt x="278" y="213"/>
                  </a:lnTo>
                  <a:lnTo>
                    <a:pt x="278" y="211"/>
                  </a:lnTo>
                  <a:lnTo>
                    <a:pt x="276" y="211"/>
                  </a:lnTo>
                  <a:lnTo>
                    <a:pt x="276" y="209"/>
                  </a:lnTo>
                  <a:lnTo>
                    <a:pt x="276" y="207"/>
                  </a:lnTo>
                  <a:close/>
                  <a:moveTo>
                    <a:pt x="274" y="203"/>
                  </a:moveTo>
                  <a:lnTo>
                    <a:pt x="274" y="205"/>
                  </a:lnTo>
                  <a:lnTo>
                    <a:pt x="274" y="203"/>
                  </a:lnTo>
                  <a:close/>
                  <a:moveTo>
                    <a:pt x="274" y="205"/>
                  </a:moveTo>
                  <a:lnTo>
                    <a:pt x="274" y="203"/>
                  </a:lnTo>
                  <a:lnTo>
                    <a:pt x="274" y="205"/>
                  </a:lnTo>
                  <a:close/>
                  <a:moveTo>
                    <a:pt x="274" y="203"/>
                  </a:moveTo>
                  <a:lnTo>
                    <a:pt x="274" y="205"/>
                  </a:lnTo>
                  <a:lnTo>
                    <a:pt x="274" y="203"/>
                  </a:lnTo>
                  <a:lnTo>
                    <a:pt x="274" y="205"/>
                  </a:lnTo>
                  <a:lnTo>
                    <a:pt x="274" y="203"/>
                  </a:lnTo>
                  <a:lnTo>
                    <a:pt x="274" y="205"/>
                  </a:lnTo>
                  <a:lnTo>
                    <a:pt x="274" y="205"/>
                  </a:lnTo>
                  <a:lnTo>
                    <a:pt x="274" y="205"/>
                  </a:lnTo>
                  <a:lnTo>
                    <a:pt x="274" y="205"/>
                  </a:lnTo>
                  <a:lnTo>
                    <a:pt x="274" y="205"/>
                  </a:lnTo>
                  <a:lnTo>
                    <a:pt x="274" y="207"/>
                  </a:lnTo>
                  <a:lnTo>
                    <a:pt x="276" y="207"/>
                  </a:lnTo>
                  <a:lnTo>
                    <a:pt x="274" y="207"/>
                  </a:lnTo>
                  <a:lnTo>
                    <a:pt x="274" y="205"/>
                  </a:lnTo>
                  <a:lnTo>
                    <a:pt x="274" y="205"/>
                  </a:lnTo>
                  <a:lnTo>
                    <a:pt x="274" y="203"/>
                  </a:lnTo>
                  <a:close/>
                  <a:moveTo>
                    <a:pt x="274" y="203"/>
                  </a:moveTo>
                  <a:lnTo>
                    <a:pt x="274" y="203"/>
                  </a:lnTo>
                  <a:lnTo>
                    <a:pt x="274" y="203"/>
                  </a:lnTo>
                  <a:close/>
                  <a:moveTo>
                    <a:pt x="274" y="203"/>
                  </a:moveTo>
                  <a:lnTo>
                    <a:pt x="274" y="203"/>
                  </a:lnTo>
                  <a:lnTo>
                    <a:pt x="274" y="203"/>
                  </a:lnTo>
                  <a:close/>
                  <a:moveTo>
                    <a:pt x="272" y="203"/>
                  </a:moveTo>
                  <a:lnTo>
                    <a:pt x="274" y="203"/>
                  </a:lnTo>
                  <a:lnTo>
                    <a:pt x="272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2" y="203"/>
                  </a:lnTo>
                  <a:lnTo>
                    <a:pt x="272" y="203"/>
                  </a:lnTo>
                  <a:close/>
                  <a:moveTo>
                    <a:pt x="270" y="199"/>
                  </a:moveTo>
                  <a:lnTo>
                    <a:pt x="268" y="199"/>
                  </a:lnTo>
                  <a:lnTo>
                    <a:pt x="270" y="199"/>
                  </a:lnTo>
                  <a:close/>
                  <a:moveTo>
                    <a:pt x="266" y="197"/>
                  </a:moveTo>
                  <a:lnTo>
                    <a:pt x="268" y="197"/>
                  </a:lnTo>
                  <a:lnTo>
                    <a:pt x="266" y="197"/>
                  </a:lnTo>
                  <a:close/>
                  <a:moveTo>
                    <a:pt x="266" y="197"/>
                  </a:moveTo>
                  <a:lnTo>
                    <a:pt x="266" y="199"/>
                  </a:lnTo>
                  <a:lnTo>
                    <a:pt x="266" y="197"/>
                  </a:lnTo>
                  <a:lnTo>
                    <a:pt x="266" y="199"/>
                  </a:lnTo>
                  <a:lnTo>
                    <a:pt x="266" y="197"/>
                  </a:lnTo>
                  <a:lnTo>
                    <a:pt x="266" y="199"/>
                  </a:lnTo>
                  <a:lnTo>
                    <a:pt x="266" y="197"/>
                  </a:lnTo>
                  <a:lnTo>
                    <a:pt x="266" y="199"/>
                  </a:lnTo>
                  <a:lnTo>
                    <a:pt x="266" y="197"/>
                  </a:lnTo>
                  <a:lnTo>
                    <a:pt x="266" y="199"/>
                  </a:lnTo>
                  <a:lnTo>
                    <a:pt x="266" y="197"/>
                  </a:lnTo>
                  <a:lnTo>
                    <a:pt x="266" y="199"/>
                  </a:lnTo>
                  <a:lnTo>
                    <a:pt x="268" y="197"/>
                  </a:lnTo>
                  <a:lnTo>
                    <a:pt x="268" y="199"/>
                  </a:lnTo>
                  <a:lnTo>
                    <a:pt x="268" y="201"/>
                  </a:lnTo>
                  <a:lnTo>
                    <a:pt x="270" y="201"/>
                  </a:lnTo>
                  <a:lnTo>
                    <a:pt x="268" y="201"/>
                  </a:lnTo>
                  <a:lnTo>
                    <a:pt x="270" y="201"/>
                  </a:lnTo>
                  <a:lnTo>
                    <a:pt x="268" y="201"/>
                  </a:lnTo>
                  <a:lnTo>
                    <a:pt x="270" y="201"/>
                  </a:lnTo>
                  <a:lnTo>
                    <a:pt x="272" y="201"/>
                  </a:lnTo>
                  <a:lnTo>
                    <a:pt x="272" y="203"/>
                  </a:lnTo>
                  <a:lnTo>
                    <a:pt x="272" y="201"/>
                  </a:lnTo>
                  <a:lnTo>
                    <a:pt x="272" y="203"/>
                  </a:lnTo>
                  <a:lnTo>
                    <a:pt x="272" y="201"/>
                  </a:lnTo>
                  <a:lnTo>
                    <a:pt x="272" y="203"/>
                  </a:lnTo>
                  <a:lnTo>
                    <a:pt x="270" y="203"/>
                  </a:lnTo>
                  <a:lnTo>
                    <a:pt x="270" y="201"/>
                  </a:lnTo>
                  <a:lnTo>
                    <a:pt x="268" y="201"/>
                  </a:lnTo>
                  <a:lnTo>
                    <a:pt x="268" y="199"/>
                  </a:lnTo>
                  <a:lnTo>
                    <a:pt x="266" y="199"/>
                  </a:lnTo>
                  <a:lnTo>
                    <a:pt x="266" y="197"/>
                  </a:lnTo>
                  <a:close/>
                  <a:moveTo>
                    <a:pt x="386" y="175"/>
                  </a:moveTo>
                  <a:lnTo>
                    <a:pt x="388" y="177"/>
                  </a:lnTo>
                  <a:lnTo>
                    <a:pt x="388" y="179"/>
                  </a:lnTo>
                  <a:lnTo>
                    <a:pt x="390" y="179"/>
                  </a:lnTo>
                  <a:lnTo>
                    <a:pt x="390" y="181"/>
                  </a:lnTo>
                  <a:lnTo>
                    <a:pt x="390" y="183"/>
                  </a:lnTo>
                  <a:lnTo>
                    <a:pt x="392" y="183"/>
                  </a:lnTo>
                  <a:lnTo>
                    <a:pt x="392" y="185"/>
                  </a:lnTo>
                  <a:lnTo>
                    <a:pt x="392" y="187"/>
                  </a:lnTo>
                  <a:lnTo>
                    <a:pt x="394" y="187"/>
                  </a:lnTo>
                  <a:lnTo>
                    <a:pt x="394" y="189"/>
                  </a:lnTo>
                  <a:lnTo>
                    <a:pt x="396" y="189"/>
                  </a:lnTo>
                  <a:lnTo>
                    <a:pt x="396" y="191"/>
                  </a:lnTo>
                  <a:lnTo>
                    <a:pt x="396" y="189"/>
                  </a:lnTo>
                  <a:lnTo>
                    <a:pt x="394" y="189"/>
                  </a:lnTo>
                  <a:lnTo>
                    <a:pt x="394" y="187"/>
                  </a:lnTo>
                  <a:lnTo>
                    <a:pt x="392" y="187"/>
                  </a:lnTo>
                  <a:lnTo>
                    <a:pt x="392" y="185"/>
                  </a:lnTo>
                  <a:lnTo>
                    <a:pt x="392" y="183"/>
                  </a:lnTo>
                  <a:lnTo>
                    <a:pt x="390" y="183"/>
                  </a:lnTo>
                  <a:lnTo>
                    <a:pt x="390" y="181"/>
                  </a:lnTo>
                  <a:lnTo>
                    <a:pt x="390" y="183"/>
                  </a:lnTo>
                  <a:lnTo>
                    <a:pt x="390" y="181"/>
                  </a:lnTo>
                  <a:lnTo>
                    <a:pt x="388" y="181"/>
                  </a:lnTo>
                  <a:lnTo>
                    <a:pt x="390" y="181"/>
                  </a:lnTo>
                  <a:lnTo>
                    <a:pt x="388" y="181"/>
                  </a:lnTo>
                  <a:lnTo>
                    <a:pt x="390" y="181"/>
                  </a:lnTo>
                  <a:lnTo>
                    <a:pt x="388" y="181"/>
                  </a:lnTo>
                  <a:lnTo>
                    <a:pt x="388" y="179"/>
                  </a:lnTo>
                  <a:lnTo>
                    <a:pt x="388" y="177"/>
                  </a:lnTo>
                  <a:lnTo>
                    <a:pt x="386" y="177"/>
                  </a:lnTo>
                  <a:lnTo>
                    <a:pt x="388" y="177"/>
                  </a:lnTo>
                  <a:lnTo>
                    <a:pt x="386" y="177"/>
                  </a:lnTo>
                  <a:lnTo>
                    <a:pt x="386" y="175"/>
                  </a:lnTo>
                  <a:lnTo>
                    <a:pt x="384" y="175"/>
                  </a:lnTo>
                  <a:lnTo>
                    <a:pt x="386" y="175"/>
                  </a:lnTo>
                  <a:close/>
                  <a:moveTo>
                    <a:pt x="384" y="175"/>
                  </a:moveTo>
                  <a:lnTo>
                    <a:pt x="384" y="173"/>
                  </a:lnTo>
                  <a:lnTo>
                    <a:pt x="384" y="175"/>
                  </a:lnTo>
                  <a:close/>
                  <a:moveTo>
                    <a:pt x="266" y="193"/>
                  </a:moveTo>
                  <a:lnTo>
                    <a:pt x="266" y="195"/>
                  </a:lnTo>
                  <a:lnTo>
                    <a:pt x="266" y="193"/>
                  </a:lnTo>
                  <a:lnTo>
                    <a:pt x="266" y="195"/>
                  </a:lnTo>
                  <a:lnTo>
                    <a:pt x="266" y="193"/>
                  </a:lnTo>
                  <a:close/>
                  <a:moveTo>
                    <a:pt x="264" y="193"/>
                  </a:moveTo>
                  <a:lnTo>
                    <a:pt x="262" y="193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4" y="193"/>
                  </a:lnTo>
                  <a:lnTo>
                    <a:pt x="264" y="195"/>
                  </a:lnTo>
                  <a:lnTo>
                    <a:pt x="266" y="195"/>
                  </a:lnTo>
                  <a:lnTo>
                    <a:pt x="266" y="197"/>
                  </a:lnTo>
                  <a:lnTo>
                    <a:pt x="266" y="195"/>
                  </a:lnTo>
                  <a:lnTo>
                    <a:pt x="264" y="195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1"/>
                  </a:lnTo>
                  <a:lnTo>
                    <a:pt x="262" y="193"/>
                  </a:lnTo>
                  <a:lnTo>
                    <a:pt x="264" y="193"/>
                  </a:lnTo>
                  <a:close/>
                  <a:moveTo>
                    <a:pt x="270" y="191"/>
                  </a:moveTo>
                  <a:lnTo>
                    <a:pt x="268" y="191"/>
                  </a:lnTo>
                  <a:lnTo>
                    <a:pt x="270" y="191"/>
                  </a:lnTo>
                  <a:close/>
                  <a:moveTo>
                    <a:pt x="270" y="191"/>
                  </a:moveTo>
                  <a:lnTo>
                    <a:pt x="268" y="191"/>
                  </a:lnTo>
                  <a:lnTo>
                    <a:pt x="270" y="191"/>
                  </a:lnTo>
                  <a:close/>
                  <a:moveTo>
                    <a:pt x="270" y="191"/>
                  </a:moveTo>
                  <a:lnTo>
                    <a:pt x="270" y="189"/>
                  </a:lnTo>
                  <a:lnTo>
                    <a:pt x="270" y="191"/>
                  </a:lnTo>
                  <a:close/>
                  <a:moveTo>
                    <a:pt x="382" y="171"/>
                  </a:moveTo>
                  <a:lnTo>
                    <a:pt x="382" y="169"/>
                  </a:lnTo>
                  <a:lnTo>
                    <a:pt x="382" y="171"/>
                  </a:lnTo>
                  <a:close/>
                  <a:moveTo>
                    <a:pt x="270" y="189"/>
                  </a:moveTo>
                  <a:lnTo>
                    <a:pt x="268" y="189"/>
                  </a:lnTo>
                  <a:lnTo>
                    <a:pt x="270" y="189"/>
                  </a:lnTo>
                  <a:close/>
                  <a:moveTo>
                    <a:pt x="268" y="189"/>
                  </a:moveTo>
                  <a:lnTo>
                    <a:pt x="270" y="189"/>
                  </a:lnTo>
                  <a:lnTo>
                    <a:pt x="270" y="191"/>
                  </a:lnTo>
                  <a:lnTo>
                    <a:pt x="268" y="191"/>
                  </a:lnTo>
                  <a:lnTo>
                    <a:pt x="270" y="191"/>
                  </a:lnTo>
                  <a:lnTo>
                    <a:pt x="268" y="191"/>
                  </a:lnTo>
                  <a:lnTo>
                    <a:pt x="270" y="191"/>
                  </a:lnTo>
                  <a:lnTo>
                    <a:pt x="268" y="191"/>
                  </a:lnTo>
                  <a:lnTo>
                    <a:pt x="270" y="191"/>
                  </a:lnTo>
                  <a:lnTo>
                    <a:pt x="268" y="191"/>
                  </a:lnTo>
                  <a:lnTo>
                    <a:pt x="268" y="189"/>
                  </a:lnTo>
                  <a:close/>
                  <a:moveTo>
                    <a:pt x="268" y="189"/>
                  </a:moveTo>
                  <a:lnTo>
                    <a:pt x="268" y="187"/>
                  </a:lnTo>
                  <a:lnTo>
                    <a:pt x="268" y="189"/>
                  </a:lnTo>
                  <a:close/>
                  <a:moveTo>
                    <a:pt x="262" y="189"/>
                  </a:moveTo>
                  <a:lnTo>
                    <a:pt x="260" y="189"/>
                  </a:lnTo>
                  <a:lnTo>
                    <a:pt x="262" y="189"/>
                  </a:lnTo>
                  <a:close/>
                  <a:moveTo>
                    <a:pt x="264" y="187"/>
                  </a:moveTo>
                  <a:lnTo>
                    <a:pt x="262" y="187"/>
                  </a:lnTo>
                  <a:lnTo>
                    <a:pt x="264" y="187"/>
                  </a:lnTo>
                  <a:close/>
                  <a:moveTo>
                    <a:pt x="262" y="185"/>
                  </a:moveTo>
                  <a:lnTo>
                    <a:pt x="262" y="187"/>
                  </a:lnTo>
                  <a:lnTo>
                    <a:pt x="264" y="187"/>
                  </a:lnTo>
                  <a:lnTo>
                    <a:pt x="262" y="187"/>
                  </a:lnTo>
                  <a:lnTo>
                    <a:pt x="264" y="187"/>
                  </a:lnTo>
                  <a:lnTo>
                    <a:pt x="262" y="185"/>
                  </a:lnTo>
                  <a:lnTo>
                    <a:pt x="264" y="187"/>
                  </a:lnTo>
                  <a:lnTo>
                    <a:pt x="264" y="185"/>
                  </a:lnTo>
                  <a:lnTo>
                    <a:pt x="264" y="187"/>
                  </a:lnTo>
                  <a:lnTo>
                    <a:pt x="262" y="187"/>
                  </a:lnTo>
                  <a:lnTo>
                    <a:pt x="262" y="185"/>
                  </a:lnTo>
                  <a:lnTo>
                    <a:pt x="262" y="187"/>
                  </a:lnTo>
                  <a:lnTo>
                    <a:pt x="262" y="185"/>
                  </a:lnTo>
                  <a:lnTo>
                    <a:pt x="262" y="187"/>
                  </a:lnTo>
                  <a:lnTo>
                    <a:pt x="262" y="185"/>
                  </a:lnTo>
                  <a:lnTo>
                    <a:pt x="262" y="187"/>
                  </a:lnTo>
                  <a:lnTo>
                    <a:pt x="262" y="185"/>
                  </a:lnTo>
                  <a:close/>
                  <a:moveTo>
                    <a:pt x="266" y="185"/>
                  </a:moveTo>
                  <a:lnTo>
                    <a:pt x="264" y="185"/>
                  </a:lnTo>
                  <a:lnTo>
                    <a:pt x="266" y="185"/>
                  </a:lnTo>
                  <a:close/>
                  <a:moveTo>
                    <a:pt x="264" y="183"/>
                  </a:moveTo>
                  <a:lnTo>
                    <a:pt x="264" y="185"/>
                  </a:lnTo>
                  <a:lnTo>
                    <a:pt x="264" y="183"/>
                  </a:lnTo>
                  <a:close/>
                  <a:moveTo>
                    <a:pt x="262" y="185"/>
                  </a:moveTo>
                  <a:lnTo>
                    <a:pt x="262" y="183"/>
                  </a:lnTo>
                  <a:lnTo>
                    <a:pt x="262" y="185"/>
                  </a:lnTo>
                  <a:close/>
                  <a:moveTo>
                    <a:pt x="262" y="185"/>
                  </a:moveTo>
                  <a:lnTo>
                    <a:pt x="262" y="183"/>
                  </a:lnTo>
                  <a:lnTo>
                    <a:pt x="262" y="185"/>
                  </a:lnTo>
                  <a:close/>
                  <a:moveTo>
                    <a:pt x="262" y="183"/>
                  </a:moveTo>
                  <a:lnTo>
                    <a:pt x="262" y="185"/>
                  </a:lnTo>
                  <a:lnTo>
                    <a:pt x="262" y="183"/>
                  </a:lnTo>
                  <a:close/>
                  <a:moveTo>
                    <a:pt x="380" y="165"/>
                  </a:moveTo>
                  <a:lnTo>
                    <a:pt x="380" y="163"/>
                  </a:lnTo>
                  <a:lnTo>
                    <a:pt x="378" y="163"/>
                  </a:lnTo>
                  <a:lnTo>
                    <a:pt x="380" y="163"/>
                  </a:lnTo>
                  <a:lnTo>
                    <a:pt x="380" y="165"/>
                  </a:lnTo>
                  <a:close/>
                  <a:moveTo>
                    <a:pt x="272" y="183"/>
                  </a:moveTo>
                  <a:lnTo>
                    <a:pt x="272" y="181"/>
                  </a:lnTo>
                  <a:lnTo>
                    <a:pt x="272" y="183"/>
                  </a:lnTo>
                  <a:close/>
                  <a:moveTo>
                    <a:pt x="272" y="181"/>
                  </a:moveTo>
                  <a:lnTo>
                    <a:pt x="272" y="183"/>
                  </a:lnTo>
                  <a:lnTo>
                    <a:pt x="272" y="181"/>
                  </a:lnTo>
                  <a:close/>
                  <a:moveTo>
                    <a:pt x="262" y="183"/>
                  </a:moveTo>
                  <a:lnTo>
                    <a:pt x="262" y="185"/>
                  </a:lnTo>
                  <a:lnTo>
                    <a:pt x="262" y="183"/>
                  </a:lnTo>
                  <a:close/>
                  <a:moveTo>
                    <a:pt x="264" y="185"/>
                  </a:moveTo>
                  <a:lnTo>
                    <a:pt x="264" y="183"/>
                  </a:lnTo>
                  <a:lnTo>
                    <a:pt x="264" y="185"/>
                  </a:lnTo>
                  <a:close/>
                  <a:moveTo>
                    <a:pt x="272" y="181"/>
                  </a:moveTo>
                  <a:lnTo>
                    <a:pt x="274" y="181"/>
                  </a:lnTo>
                  <a:lnTo>
                    <a:pt x="272" y="181"/>
                  </a:lnTo>
                  <a:close/>
                  <a:moveTo>
                    <a:pt x="264" y="181"/>
                  </a:moveTo>
                  <a:lnTo>
                    <a:pt x="264" y="183"/>
                  </a:lnTo>
                  <a:lnTo>
                    <a:pt x="264" y="181"/>
                  </a:lnTo>
                  <a:close/>
                  <a:moveTo>
                    <a:pt x="274" y="181"/>
                  </a:moveTo>
                  <a:lnTo>
                    <a:pt x="272" y="181"/>
                  </a:lnTo>
                  <a:lnTo>
                    <a:pt x="274" y="181"/>
                  </a:lnTo>
                  <a:close/>
                  <a:moveTo>
                    <a:pt x="264" y="181"/>
                  </a:moveTo>
                  <a:lnTo>
                    <a:pt x="262" y="181"/>
                  </a:lnTo>
                  <a:lnTo>
                    <a:pt x="264" y="181"/>
                  </a:lnTo>
                  <a:close/>
                  <a:moveTo>
                    <a:pt x="274" y="179"/>
                  </a:moveTo>
                  <a:lnTo>
                    <a:pt x="274" y="181"/>
                  </a:lnTo>
                  <a:lnTo>
                    <a:pt x="274" y="179"/>
                  </a:lnTo>
                  <a:close/>
                  <a:moveTo>
                    <a:pt x="264" y="181"/>
                  </a:moveTo>
                  <a:lnTo>
                    <a:pt x="262" y="181"/>
                  </a:lnTo>
                  <a:lnTo>
                    <a:pt x="264" y="181"/>
                  </a:lnTo>
                  <a:close/>
                  <a:moveTo>
                    <a:pt x="262" y="181"/>
                  </a:moveTo>
                  <a:lnTo>
                    <a:pt x="262" y="183"/>
                  </a:lnTo>
                  <a:lnTo>
                    <a:pt x="262" y="181"/>
                  </a:lnTo>
                  <a:close/>
                  <a:moveTo>
                    <a:pt x="262" y="181"/>
                  </a:moveTo>
                  <a:lnTo>
                    <a:pt x="264" y="181"/>
                  </a:lnTo>
                  <a:lnTo>
                    <a:pt x="262" y="181"/>
                  </a:lnTo>
                  <a:close/>
                  <a:moveTo>
                    <a:pt x="266" y="179"/>
                  </a:moveTo>
                  <a:lnTo>
                    <a:pt x="266" y="181"/>
                  </a:lnTo>
                  <a:lnTo>
                    <a:pt x="266" y="179"/>
                  </a:lnTo>
                  <a:lnTo>
                    <a:pt x="266" y="181"/>
                  </a:lnTo>
                  <a:lnTo>
                    <a:pt x="266" y="179"/>
                  </a:lnTo>
                  <a:close/>
                  <a:moveTo>
                    <a:pt x="260" y="179"/>
                  </a:moveTo>
                  <a:lnTo>
                    <a:pt x="262" y="181"/>
                  </a:lnTo>
                  <a:lnTo>
                    <a:pt x="260" y="181"/>
                  </a:lnTo>
                  <a:lnTo>
                    <a:pt x="260" y="179"/>
                  </a:lnTo>
                  <a:close/>
                  <a:moveTo>
                    <a:pt x="376" y="159"/>
                  </a:moveTo>
                  <a:lnTo>
                    <a:pt x="376" y="161"/>
                  </a:lnTo>
                  <a:lnTo>
                    <a:pt x="376" y="159"/>
                  </a:lnTo>
                  <a:lnTo>
                    <a:pt x="376" y="161"/>
                  </a:lnTo>
                  <a:lnTo>
                    <a:pt x="376" y="159"/>
                  </a:lnTo>
                  <a:close/>
                  <a:moveTo>
                    <a:pt x="274" y="177"/>
                  </a:moveTo>
                  <a:lnTo>
                    <a:pt x="274" y="177"/>
                  </a:lnTo>
                  <a:lnTo>
                    <a:pt x="274" y="177"/>
                  </a:lnTo>
                  <a:lnTo>
                    <a:pt x="274" y="177"/>
                  </a:lnTo>
                  <a:lnTo>
                    <a:pt x="274" y="177"/>
                  </a:lnTo>
                  <a:lnTo>
                    <a:pt x="274" y="177"/>
                  </a:lnTo>
                  <a:lnTo>
                    <a:pt x="274" y="177"/>
                  </a:lnTo>
                  <a:close/>
                  <a:moveTo>
                    <a:pt x="378" y="159"/>
                  </a:moveTo>
                  <a:lnTo>
                    <a:pt x="378" y="161"/>
                  </a:lnTo>
                  <a:lnTo>
                    <a:pt x="378" y="159"/>
                  </a:lnTo>
                  <a:lnTo>
                    <a:pt x="378" y="161"/>
                  </a:lnTo>
                  <a:lnTo>
                    <a:pt x="376" y="161"/>
                  </a:lnTo>
                  <a:lnTo>
                    <a:pt x="376" y="159"/>
                  </a:lnTo>
                  <a:lnTo>
                    <a:pt x="378" y="159"/>
                  </a:lnTo>
                  <a:lnTo>
                    <a:pt x="376" y="159"/>
                  </a:lnTo>
                  <a:lnTo>
                    <a:pt x="378" y="159"/>
                  </a:lnTo>
                  <a:close/>
                  <a:moveTo>
                    <a:pt x="378" y="159"/>
                  </a:moveTo>
                  <a:lnTo>
                    <a:pt x="376" y="159"/>
                  </a:lnTo>
                  <a:lnTo>
                    <a:pt x="378" y="159"/>
                  </a:lnTo>
                  <a:close/>
                  <a:moveTo>
                    <a:pt x="260" y="179"/>
                  </a:moveTo>
                  <a:lnTo>
                    <a:pt x="260" y="181"/>
                  </a:lnTo>
                  <a:lnTo>
                    <a:pt x="260" y="179"/>
                  </a:lnTo>
                  <a:lnTo>
                    <a:pt x="260" y="181"/>
                  </a:lnTo>
                  <a:lnTo>
                    <a:pt x="260" y="179"/>
                  </a:lnTo>
                  <a:lnTo>
                    <a:pt x="260" y="181"/>
                  </a:lnTo>
                  <a:lnTo>
                    <a:pt x="262" y="181"/>
                  </a:lnTo>
                  <a:lnTo>
                    <a:pt x="260" y="181"/>
                  </a:lnTo>
                  <a:lnTo>
                    <a:pt x="262" y="181"/>
                  </a:lnTo>
                  <a:lnTo>
                    <a:pt x="260" y="181"/>
                  </a:lnTo>
                  <a:lnTo>
                    <a:pt x="262" y="181"/>
                  </a:lnTo>
                  <a:lnTo>
                    <a:pt x="262" y="183"/>
                  </a:lnTo>
                  <a:lnTo>
                    <a:pt x="262" y="181"/>
                  </a:lnTo>
                  <a:lnTo>
                    <a:pt x="262" y="183"/>
                  </a:lnTo>
                  <a:lnTo>
                    <a:pt x="262" y="181"/>
                  </a:lnTo>
                  <a:lnTo>
                    <a:pt x="262" y="183"/>
                  </a:lnTo>
                  <a:lnTo>
                    <a:pt x="260" y="183"/>
                  </a:lnTo>
                  <a:lnTo>
                    <a:pt x="260" y="181"/>
                  </a:lnTo>
                  <a:lnTo>
                    <a:pt x="260" y="179"/>
                  </a:lnTo>
                  <a:close/>
                  <a:moveTo>
                    <a:pt x="376" y="159"/>
                  </a:moveTo>
                  <a:lnTo>
                    <a:pt x="376" y="157"/>
                  </a:lnTo>
                  <a:lnTo>
                    <a:pt x="376" y="159"/>
                  </a:lnTo>
                  <a:close/>
                  <a:moveTo>
                    <a:pt x="258" y="177"/>
                  </a:moveTo>
                  <a:lnTo>
                    <a:pt x="260" y="177"/>
                  </a:lnTo>
                  <a:lnTo>
                    <a:pt x="258" y="177"/>
                  </a:lnTo>
                  <a:lnTo>
                    <a:pt x="260" y="177"/>
                  </a:lnTo>
                  <a:lnTo>
                    <a:pt x="258" y="177"/>
                  </a:lnTo>
                  <a:lnTo>
                    <a:pt x="258" y="179"/>
                  </a:lnTo>
                  <a:lnTo>
                    <a:pt x="260" y="177"/>
                  </a:lnTo>
                  <a:lnTo>
                    <a:pt x="260" y="179"/>
                  </a:lnTo>
                  <a:lnTo>
                    <a:pt x="260" y="177"/>
                  </a:lnTo>
                  <a:lnTo>
                    <a:pt x="260" y="179"/>
                  </a:lnTo>
                  <a:lnTo>
                    <a:pt x="258" y="177"/>
                  </a:lnTo>
                  <a:lnTo>
                    <a:pt x="260" y="179"/>
                  </a:lnTo>
                  <a:lnTo>
                    <a:pt x="258" y="177"/>
                  </a:lnTo>
                  <a:lnTo>
                    <a:pt x="258" y="179"/>
                  </a:lnTo>
                  <a:lnTo>
                    <a:pt x="260" y="179"/>
                  </a:lnTo>
                  <a:lnTo>
                    <a:pt x="258" y="179"/>
                  </a:lnTo>
                  <a:lnTo>
                    <a:pt x="260" y="179"/>
                  </a:lnTo>
                  <a:lnTo>
                    <a:pt x="258" y="179"/>
                  </a:lnTo>
                  <a:lnTo>
                    <a:pt x="260" y="179"/>
                  </a:lnTo>
                  <a:lnTo>
                    <a:pt x="260" y="181"/>
                  </a:lnTo>
                  <a:lnTo>
                    <a:pt x="260" y="179"/>
                  </a:lnTo>
                  <a:lnTo>
                    <a:pt x="258" y="179"/>
                  </a:lnTo>
                  <a:lnTo>
                    <a:pt x="258" y="177"/>
                  </a:lnTo>
                  <a:close/>
                  <a:moveTo>
                    <a:pt x="266" y="177"/>
                  </a:moveTo>
                  <a:lnTo>
                    <a:pt x="266" y="175"/>
                  </a:lnTo>
                  <a:lnTo>
                    <a:pt x="266" y="177"/>
                  </a:lnTo>
                  <a:close/>
                  <a:moveTo>
                    <a:pt x="276" y="173"/>
                  </a:moveTo>
                  <a:lnTo>
                    <a:pt x="274" y="173"/>
                  </a:lnTo>
                  <a:lnTo>
                    <a:pt x="276" y="173"/>
                  </a:lnTo>
                  <a:lnTo>
                    <a:pt x="274" y="173"/>
                  </a:lnTo>
                  <a:lnTo>
                    <a:pt x="276" y="173"/>
                  </a:lnTo>
                  <a:close/>
                  <a:moveTo>
                    <a:pt x="374" y="157"/>
                  </a:moveTo>
                  <a:lnTo>
                    <a:pt x="374" y="155"/>
                  </a:lnTo>
                  <a:lnTo>
                    <a:pt x="374" y="157"/>
                  </a:lnTo>
                  <a:close/>
                  <a:moveTo>
                    <a:pt x="268" y="175"/>
                  </a:moveTo>
                  <a:lnTo>
                    <a:pt x="268" y="173"/>
                  </a:lnTo>
                  <a:lnTo>
                    <a:pt x="268" y="175"/>
                  </a:lnTo>
                  <a:close/>
                  <a:moveTo>
                    <a:pt x="260" y="175"/>
                  </a:moveTo>
                  <a:lnTo>
                    <a:pt x="258" y="175"/>
                  </a:lnTo>
                  <a:lnTo>
                    <a:pt x="260" y="175"/>
                  </a:lnTo>
                  <a:close/>
                  <a:moveTo>
                    <a:pt x="270" y="171"/>
                  </a:moveTo>
                  <a:lnTo>
                    <a:pt x="270" y="173"/>
                  </a:lnTo>
                  <a:lnTo>
                    <a:pt x="270" y="171"/>
                  </a:lnTo>
                  <a:close/>
                  <a:moveTo>
                    <a:pt x="254" y="175"/>
                  </a:moveTo>
                  <a:lnTo>
                    <a:pt x="254" y="173"/>
                  </a:lnTo>
                  <a:lnTo>
                    <a:pt x="254" y="175"/>
                  </a:lnTo>
                  <a:close/>
                  <a:moveTo>
                    <a:pt x="266" y="171"/>
                  </a:moveTo>
                  <a:lnTo>
                    <a:pt x="266" y="173"/>
                  </a:lnTo>
                  <a:lnTo>
                    <a:pt x="266" y="171"/>
                  </a:lnTo>
                  <a:close/>
                  <a:moveTo>
                    <a:pt x="372" y="155"/>
                  </a:moveTo>
                  <a:lnTo>
                    <a:pt x="374" y="155"/>
                  </a:lnTo>
                  <a:lnTo>
                    <a:pt x="372" y="155"/>
                  </a:lnTo>
                  <a:close/>
                  <a:moveTo>
                    <a:pt x="374" y="155"/>
                  </a:moveTo>
                  <a:lnTo>
                    <a:pt x="374" y="155"/>
                  </a:lnTo>
                  <a:lnTo>
                    <a:pt x="376" y="155"/>
                  </a:lnTo>
                  <a:lnTo>
                    <a:pt x="376" y="157"/>
                  </a:lnTo>
                  <a:lnTo>
                    <a:pt x="376" y="159"/>
                  </a:lnTo>
                  <a:lnTo>
                    <a:pt x="378" y="159"/>
                  </a:lnTo>
                  <a:lnTo>
                    <a:pt x="378" y="161"/>
                  </a:lnTo>
                  <a:lnTo>
                    <a:pt x="380" y="161"/>
                  </a:lnTo>
                  <a:lnTo>
                    <a:pt x="380" y="163"/>
                  </a:lnTo>
                  <a:lnTo>
                    <a:pt x="380" y="165"/>
                  </a:lnTo>
                  <a:lnTo>
                    <a:pt x="382" y="165"/>
                  </a:lnTo>
                  <a:lnTo>
                    <a:pt x="382" y="167"/>
                  </a:lnTo>
                  <a:lnTo>
                    <a:pt x="382" y="169"/>
                  </a:lnTo>
                  <a:lnTo>
                    <a:pt x="384" y="169"/>
                  </a:lnTo>
                  <a:lnTo>
                    <a:pt x="384" y="171"/>
                  </a:lnTo>
                  <a:lnTo>
                    <a:pt x="384" y="173"/>
                  </a:lnTo>
                  <a:lnTo>
                    <a:pt x="386" y="173"/>
                  </a:lnTo>
                  <a:lnTo>
                    <a:pt x="386" y="175"/>
                  </a:lnTo>
                  <a:lnTo>
                    <a:pt x="384" y="175"/>
                  </a:lnTo>
                  <a:lnTo>
                    <a:pt x="384" y="173"/>
                  </a:lnTo>
                  <a:lnTo>
                    <a:pt x="386" y="173"/>
                  </a:lnTo>
                  <a:lnTo>
                    <a:pt x="384" y="173"/>
                  </a:lnTo>
                  <a:lnTo>
                    <a:pt x="386" y="173"/>
                  </a:lnTo>
                  <a:lnTo>
                    <a:pt x="384" y="173"/>
                  </a:lnTo>
                  <a:lnTo>
                    <a:pt x="386" y="173"/>
                  </a:lnTo>
                  <a:lnTo>
                    <a:pt x="384" y="173"/>
                  </a:lnTo>
                  <a:lnTo>
                    <a:pt x="386" y="173"/>
                  </a:lnTo>
                  <a:lnTo>
                    <a:pt x="384" y="173"/>
                  </a:lnTo>
                  <a:lnTo>
                    <a:pt x="384" y="175"/>
                  </a:lnTo>
                  <a:lnTo>
                    <a:pt x="384" y="173"/>
                  </a:lnTo>
                  <a:lnTo>
                    <a:pt x="384" y="175"/>
                  </a:lnTo>
                  <a:lnTo>
                    <a:pt x="384" y="173"/>
                  </a:lnTo>
                  <a:lnTo>
                    <a:pt x="384" y="171"/>
                  </a:lnTo>
                  <a:lnTo>
                    <a:pt x="384" y="173"/>
                  </a:lnTo>
                  <a:lnTo>
                    <a:pt x="384" y="171"/>
                  </a:lnTo>
                  <a:lnTo>
                    <a:pt x="382" y="171"/>
                  </a:lnTo>
                  <a:lnTo>
                    <a:pt x="384" y="171"/>
                  </a:lnTo>
                  <a:lnTo>
                    <a:pt x="382" y="171"/>
                  </a:lnTo>
                  <a:lnTo>
                    <a:pt x="384" y="171"/>
                  </a:lnTo>
                  <a:lnTo>
                    <a:pt x="382" y="171"/>
                  </a:lnTo>
                  <a:lnTo>
                    <a:pt x="382" y="169"/>
                  </a:lnTo>
                  <a:lnTo>
                    <a:pt x="382" y="171"/>
                  </a:lnTo>
                  <a:lnTo>
                    <a:pt x="384" y="171"/>
                  </a:lnTo>
                  <a:lnTo>
                    <a:pt x="384" y="169"/>
                  </a:lnTo>
                  <a:lnTo>
                    <a:pt x="382" y="169"/>
                  </a:lnTo>
                  <a:lnTo>
                    <a:pt x="384" y="169"/>
                  </a:lnTo>
                  <a:lnTo>
                    <a:pt x="382" y="169"/>
                  </a:lnTo>
                  <a:lnTo>
                    <a:pt x="384" y="169"/>
                  </a:lnTo>
                  <a:lnTo>
                    <a:pt x="382" y="169"/>
                  </a:lnTo>
                  <a:lnTo>
                    <a:pt x="382" y="167"/>
                  </a:lnTo>
                  <a:lnTo>
                    <a:pt x="380" y="167"/>
                  </a:lnTo>
                  <a:lnTo>
                    <a:pt x="380" y="165"/>
                  </a:lnTo>
                  <a:lnTo>
                    <a:pt x="380" y="163"/>
                  </a:lnTo>
                  <a:lnTo>
                    <a:pt x="380" y="165"/>
                  </a:lnTo>
                  <a:lnTo>
                    <a:pt x="380" y="163"/>
                  </a:lnTo>
                  <a:lnTo>
                    <a:pt x="380" y="165"/>
                  </a:lnTo>
                  <a:lnTo>
                    <a:pt x="380" y="163"/>
                  </a:lnTo>
                  <a:lnTo>
                    <a:pt x="378" y="163"/>
                  </a:lnTo>
                  <a:lnTo>
                    <a:pt x="378" y="161"/>
                  </a:lnTo>
                  <a:lnTo>
                    <a:pt x="378" y="163"/>
                  </a:lnTo>
                  <a:lnTo>
                    <a:pt x="378" y="161"/>
                  </a:lnTo>
                  <a:lnTo>
                    <a:pt x="378" y="159"/>
                  </a:lnTo>
                  <a:lnTo>
                    <a:pt x="376" y="159"/>
                  </a:lnTo>
                  <a:lnTo>
                    <a:pt x="376" y="157"/>
                  </a:lnTo>
                  <a:lnTo>
                    <a:pt x="374" y="157"/>
                  </a:lnTo>
                  <a:lnTo>
                    <a:pt x="376" y="157"/>
                  </a:lnTo>
                  <a:lnTo>
                    <a:pt x="374" y="157"/>
                  </a:lnTo>
                  <a:lnTo>
                    <a:pt x="374" y="155"/>
                  </a:lnTo>
                  <a:lnTo>
                    <a:pt x="376" y="155"/>
                  </a:lnTo>
                  <a:lnTo>
                    <a:pt x="374" y="155"/>
                  </a:lnTo>
                  <a:lnTo>
                    <a:pt x="376" y="155"/>
                  </a:lnTo>
                  <a:lnTo>
                    <a:pt x="374" y="155"/>
                  </a:lnTo>
                  <a:lnTo>
                    <a:pt x="374" y="155"/>
                  </a:lnTo>
                  <a:lnTo>
                    <a:pt x="374" y="155"/>
                  </a:lnTo>
                  <a:lnTo>
                    <a:pt x="374" y="155"/>
                  </a:lnTo>
                  <a:close/>
                  <a:moveTo>
                    <a:pt x="264" y="171"/>
                  </a:moveTo>
                  <a:lnTo>
                    <a:pt x="264" y="169"/>
                  </a:lnTo>
                  <a:lnTo>
                    <a:pt x="264" y="171"/>
                  </a:lnTo>
                  <a:close/>
                  <a:moveTo>
                    <a:pt x="264" y="169"/>
                  </a:moveTo>
                  <a:lnTo>
                    <a:pt x="266" y="169"/>
                  </a:lnTo>
                  <a:lnTo>
                    <a:pt x="264" y="169"/>
                  </a:lnTo>
                  <a:close/>
                  <a:moveTo>
                    <a:pt x="370" y="153"/>
                  </a:moveTo>
                  <a:lnTo>
                    <a:pt x="370" y="151"/>
                  </a:lnTo>
                  <a:lnTo>
                    <a:pt x="370" y="153"/>
                  </a:lnTo>
                  <a:lnTo>
                    <a:pt x="370" y="151"/>
                  </a:lnTo>
                  <a:lnTo>
                    <a:pt x="370" y="153"/>
                  </a:lnTo>
                  <a:close/>
                  <a:moveTo>
                    <a:pt x="370" y="153"/>
                  </a:moveTo>
                  <a:lnTo>
                    <a:pt x="370" y="151"/>
                  </a:lnTo>
                  <a:lnTo>
                    <a:pt x="370" y="153"/>
                  </a:lnTo>
                  <a:lnTo>
                    <a:pt x="370" y="151"/>
                  </a:lnTo>
                  <a:lnTo>
                    <a:pt x="370" y="153"/>
                  </a:lnTo>
                  <a:close/>
                  <a:moveTo>
                    <a:pt x="274" y="165"/>
                  </a:moveTo>
                  <a:lnTo>
                    <a:pt x="274" y="167"/>
                  </a:lnTo>
                  <a:lnTo>
                    <a:pt x="274" y="165"/>
                  </a:lnTo>
                  <a:close/>
                  <a:moveTo>
                    <a:pt x="254" y="169"/>
                  </a:moveTo>
                  <a:lnTo>
                    <a:pt x="256" y="169"/>
                  </a:lnTo>
                  <a:lnTo>
                    <a:pt x="254" y="169"/>
                  </a:lnTo>
                  <a:close/>
                  <a:moveTo>
                    <a:pt x="254" y="169"/>
                  </a:moveTo>
                  <a:lnTo>
                    <a:pt x="254" y="171"/>
                  </a:lnTo>
                  <a:lnTo>
                    <a:pt x="254" y="173"/>
                  </a:lnTo>
                  <a:lnTo>
                    <a:pt x="254" y="175"/>
                  </a:lnTo>
                  <a:lnTo>
                    <a:pt x="256" y="175"/>
                  </a:lnTo>
                  <a:lnTo>
                    <a:pt x="256" y="177"/>
                  </a:lnTo>
                  <a:lnTo>
                    <a:pt x="256" y="175"/>
                  </a:lnTo>
                  <a:lnTo>
                    <a:pt x="256" y="177"/>
                  </a:lnTo>
                  <a:lnTo>
                    <a:pt x="256" y="175"/>
                  </a:lnTo>
                  <a:lnTo>
                    <a:pt x="256" y="177"/>
                  </a:lnTo>
                  <a:lnTo>
                    <a:pt x="256" y="175"/>
                  </a:lnTo>
                  <a:lnTo>
                    <a:pt x="256" y="177"/>
                  </a:lnTo>
                  <a:lnTo>
                    <a:pt x="258" y="177"/>
                  </a:lnTo>
                  <a:lnTo>
                    <a:pt x="256" y="177"/>
                  </a:lnTo>
                  <a:lnTo>
                    <a:pt x="258" y="177"/>
                  </a:lnTo>
                  <a:lnTo>
                    <a:pt x="256" y="177"/>
                  </a:lnTo>
                  <a:lnTo>
                    <a:pt x="258" y="177"/>
                  </a:lnTo>
                  <a:lnTo>
                    <a:pt x="256" y="177"/>
                  </a:lnTo>
                  <a:lnTo>
                    <a:pt x="256" y="175"/>
                  </a:lnTo>
                  <a:lnTo>
                    <a:pt x="254" y="175"/>
                  </a:lnTo>
                  <a:lnTo>
                    <a:pt x="254" y="173"/>
                  </a:lnTo>
                  <a:lnTo>
                    <a:pt x="254" y="171"/>
                  </a:lnTo>
                  <a:lnTo>
                    <a:pt x="254" y="169"/>
                  </a:lnTo>
                  <a:lnTo>
                    <a:pt x="254" y="167"/>
                  </a:lnTo>
                  <a:lnTo>
                    <a:pt x="254" y="169"/>
                  </a:lnTo>
                  <a:close/>
                  <a:moveTo>
                    <a:pt x="264" y="165"/>
                  </a:moveTo>
                  <a:lnTo>
                    <a:pt x="262" y="167"/>
                  </a:lnTo>
                  <a:lnTo>
                    <a:pt x="264" y="165"/>
                  </a:lnTo>
                  <a:close/>
                  <a:moveTo>
                    <a:pt x="266" y="165"/>
                  </a:moveTo>
                  <a:lnTo>
                    <a:pt x="268" y="165"/>
                  </a:lnTo>
                  <a:lnTo>
                    <a:pt x="266" y="165"/>
                  </a:lnTo>
                  <a:lnTo>
                    <a:pt x="264" y="165"/>
                  </a:lnTo>
                  <a:lnTo>
                    <a:pt x="266" y="165"/>
                  </a:lnTo>
                  <a:close/>
                  <a:moveTo>
                    <a:pt x="254" y="167"/>
                  </a:moveTo>
                  <a:lnTo>
                    <a:pt x="256" y="167"/>
                  </a:lnTo>
                  <a:lnTo>
                    <a:pt x="254" y="167"/>
                  </a:lnTo>
                  <a:lnTo>
                    <a:pt x="254" y="165"/>
                  </a:lnTo>
                  <a:lnTo>
                    <a:pt x="254" y="167"/>
                  </a:lnTo>
                  <a:close/>
                  <a:moveTo>
                    <a:pt x="254" y="167"/>
                  </a:moveTo>
                  <a:lnTo>
                    <a:pt x="254" y="165"/>
                  </a:lnTo>
                  <a:lnTo>
                    <a:pt x="254" y="167"/>
                  </a:lnTo>
                  <a:close/>
                  <a:moveTo>
                    <a:pt x="254" y="167"/>
                  </a:moveTo>
                  <a:lnTo>
                    <a:pt x="254" y="165"/>
                  </a:lnTo>
                  <a:lnTo>
                    <a:pt x="254" y="167"/>
                  </a:lnTo>
                  <a:close/>
                  <a:moveTo>
                    <a:pt x="254" y="167"/>
                  </a:moveTo>
                  <a:lnTo>
                    <a:pt x="254" y="165"/>
                  </a:lnTo>
                  <a:lnTo>
                    <a:pt x="254" y="167"/>
                  </a:lnTo>
                  <a:close/>
                  <a:moveTo>
                    <a:pt x="254" y="163"/>
                  </a:moveTo>
                  <a:lnTo>
                    <a:pt x="254" y="165"/>
                  </a:lnTo>
                  <a:lnTo>
                    <a:pt x="254" y="163"/>
                  </a:lnTo>
                  <a:close/>
                  <a:moveTo>
                    <a:pt x="254" y="161"/>
                  </a:moveTo>
                  <a:lnTo>
                    <a:pt x="254" y="163"/>
                  </a:lnTo>
                  <a:lnTo>
                    <a:pt x="254" y="161"/>
                  </a:lnTo>
                  <a:close/>
                  <a:moveTo>
                    <a:pt x="254" y="161"/>
                  </a:moveTo>
                  <a:lnTo>
                    <a:pt x="252" y="161"/>
                  </a:lnTo>
                  <a:lnTo>
                    <a:pt x="254" y="161"/>
                  </a:lnTo>
                  <a:close/>
                  <a:moveTo>
                    <a:pt x="252" y="155"/>
                  </a:moveTo>
                  <a:lnTo>
                    <a:pt x="252" y="155"/>
                  </a:lnTo>
                  <a:lnTo>
                    <a:pt x="252" y="155"/>
                  </a:lnTo>
                  <a:close/>
                  <a:moveTo>
                    <a:pt x="250" y="155"/>
                  </a:moveTo>
                  <a:lnTo>
                    <a:pt x="252" y="155"/>
                  </a:lnTo>
                  <a:lnTo>
                    <a:pt x="250" y="155"/>
                  </a:lnTo>
                  <a:lnTo>
                    <a:pt x="252" y="155"/>
                  </a:lnTo>
                  <a:lnTo>
                    <a:pt x="250" y="155"/>
                  </a:lnTo>
                  <a:lnTo>
                    <a:pt x="252" y="155"/>
                  </a:lnTo>
                  <a:lnTo>
                    <a:pt x="250" y="155"/>
                  </a:lnTo>
                  <a:lnTo>
                    <a:pt x="252" y="155"/>
                  </a:lnTo>
                  <a:lnTo>
                    <a:pt x="250" y="155"/>
                  </a:lnTo>
                  <a:lnTo>
                    <a:pt x="250" y="155"/>
                  </a:lnTo>
                  <a:lnTo>
                    <a:pt x="252" y="155"/>
                  </a:lnTo>
                  <a:lnTo>
                    <a:pt x="250" y="155"/>
                  </a:lnTo>
                  <a:lnTo>
                    <a:pt x="250" y="155"/>
                  </a:lnTo>
                  <a:close/>
                  <a:moveTo>
                    <a:pt x="362" y="126"/>
                  </a:moveTo>
                  <a:lnTo>
                    <a:pt x="360" y="128"/>
                  </a:lnTo>
                  <a:lnTo>
                    <a:pt x="360" y="126"/>
                  </a:lnTo>
                  <a:lnTo>
                    <a:pt x="362" y="126"/>
                  </a:lnTo>
                  <a:close/>
                  <a:moveTo>
                    <a:pt x="360" y="124"/>
                  </a:moveTo>
                  <a:lnTo>
                    <a:pt x="358" y="124"/>
                  </a:lnTo>
                  <a:lnTo>
                    <a:pt x="360" y="124"/>
                  </a:lnTo>
                  <a:close/>
                  <a:moveTo>
                    <a:pt x="258" y="141"/>
                  </a:moveTo>
                  <a:lnTo>
                    <a:pt x="258" y="143"/>
                  </a:lnTo>
                  <a:lnTo>
                    <a:pt x="256" y="143"/>
                  </a:lnTo>
                  <a:lnTo>
                    <a:pt x="258" y="141"/>
                  </a:lnTo>
                  <a:close/>
                  <a:moveTo>
                    <a:pt x="362" y="120"/>
                  </a:moveTo>
                  <a:lnTo>
                    <a:pt x="362" y="118"/>
                  </a:lnTo>
                  <a:lnTo>
                    <a:pt x="362" y="120"/>
                  </a:lnTo>
                  <a:close/>
                  <a:moveTo>
                    <a:pt x="360" y="120"/>
                  </a:moveTo>
                  <a:lnTo>
                    <a:pt x="362" y="120"/>
                  </a:lnTo>
                  <a:lnTo>
                    <a:pt x="360" y="120"/>
                  </a:lnTo>
                  <a:close/>
                  <a:moveTo>
                    <a:pt x="362" y="120"/>
                  </a:moveTo>
                  <a:lnTo>
                    <a:pt x="362" y="118"/>
                  </a:lnTo>
                  <a:lnTo>
                    <a:pt x="362" y="120"/>
                  </a:lnTo>
                  <a:close/>
                  <a:moveTo>
                    <a:pt x="362" y="118"/>
                  </a:moveTo>
                  <a:lnTo>
                    <a:pt x="360" y="118"/>
                  </a:lnTo>
                  <a:lnTo>
                    <a:pt x="362" y="118"/>
                  </a:lnTo>
                  <a:close/>
                  <a:moveTo>
                    <a:pt x="258" y="135"/>
                  </a:moveTo>
                  <a:lnTo>
                    <a:pt x="258" y="137"/>
                  </a:lnTo>
                  <a:lnTo>
                    <a:pt x="258" y="135"/>
                  </a:lnTo>
                  <a:close/>
                  <a:moveTo>
                    <a:pt x="258" y="137"/>
                  </a:moveTo>
                  <a:lnTo>
                    <a:pt x="258" y="135"/>
                  </a:lnTo>
                  <a:lnTo>
                    <a:pt x="258" y="137"/>
                  </a:lnTo>
                  <a:lnTo>
                    <a:pt x="258" y="135"/>
                  </a:lnTo>
                  <a:lnTo>
                    <a:pt x="258" y="137"/>
                  </a:lnTo>
                  <a:close/>
                  <a:moveTo>
                    <a:pt x="360" y="118"/>
                  </a:moveTo>
                  <a:lnTo>
                    <a:pt x="360" y="116"/>
                  </a:lnTo>
                  <a:lnTo>
                    <a:pt x="360" y="118"/>
                  </a:lnTo>
                  <a:close/>
                  <a:moveTo>
                    <a:pt x="258" y="132"/>
                  </a:moveTo>
                  <a:lnTo>
                    <a:pt x="258" y="135"/>
                  </a:lnTo>
                  <a:lnTo>
                    <a:pt x="258" y="132"/>
                  </a:lnTo>
                  <a:close/>
                  <a:moveTo>
                    <a:pt x="256" y="128"/>
                  </a:moveTo>
                  <a:lnTo>
                    <a:pt x="258" y="128"/>
                  </a:lnTo>
                  <a:lnTo>
                    <a:pt x="256" y="128"/>
                  </a:lnTo>
                  <a:close/>
                  <a:moveTo>
                    <a:pt x="258" y="128"/>
                  </a:moveTo>
                  <a:lnTo>
                    <a:pt x="256" y="128"/>
                  </a:lnTo>
                  <a:lnTo>
                    <a:pt x="258" y="128"/>
                  </a:lnTo>
                  <a:lnTo>
                    <a:pt x="256" y="128"/>
                  </a:lnTo>
                  <a:lnTo>
                    <a:pt x="258" y="128"/>
                  </a:lnTo>
                  <a:close/>
                  <a:moveTo>
                    <a:pt x="258" y="128"/>
                  </a:moveTo>
                  <a:lnTo>
                    <a:pt x="258" y="126"/>
                  </a:lnTo>
                  <a:lnTo>
                    <a:pt x="258" y="128"/>
                  </a:lnTo>
                  <a:lnTo>
                    <a:pt x="256" y="128"/>
                  </a:lnTo>
                  <a:lnTo>
                    <a:pt x="258" y="128"/>
                  </a:lnTo>
                  <a:lnTo>
                    <a:pt x="256" y="128"/>
                  </a:lnTo>
                  <a:lnTo>
                    <a:pt x="258" y="128"/>
                  </a:lnTo>
                  <a:lnTo>
                    <a:pt x="258" y="126"/>
                  </a:lnTo>
                  <a:lnTo>
                    <a:pt x="258" y="128"/>
                  </a:lnTo>
                  <a:close/>
                  <a:moveTo>
                    <a:pt x="258" y="126"/>
                  </a:moveTo>
                  <a:lnTo>
                    <a:pt x="258" y="128"/>
                  </a:lnTo>
                  <a:lnTo>
                    <a:pt x="258" y="126"/>
                  </a:lnTo>
                  <a:lnTo>
                    <a:pt x="256" y="126"/>
                  </a:lnTo>
                  <a:lnTo>
                    <a:pt x="258" y="126"/>
                  </a:lnTo>
                  <a:close/>
                  <a:moveTo>
                    <a:pt x="258" y="126"/>
                  </a:moveTo>
                  <a:lnTo>
                    <a:pt x="256" y="126"/>
                  </a:lnTo>
                  <a:lnTo>
                    <a:pt x="258" y="126"/>
                  </a:lnTo>
                  <a:close/>
                  <a:moveTo>
                    <a:pt x="256" y="126"/>
                  </a:moveTo>
                  <a:lnTo>
                    <a:pt x="258" y="126"/>
                  </a:lnTo>
                  <a:lnTo>
                    <a:pt x="256" y="126"/>
                  </a:lnTo>
                  <a:close/>
                  <a:moveTo>
                    <a:pt x="356" y="110"/>
                  </a:moveTo>
                  <a:lnTo>
                    <a:pt x="356" y="108"/>
                  </a:lnTo>
                  <a:lnTo>
                    <a:pt x="356" y="110"/>
                  </a:lnTo>
                  <a:close/>
                  <a:moveTo>
                    <a:pt x="258" y="126"/>
                  </a:moveTo>
                  <a:lnTo>
                    <a:pt x="256" y="126"/>
                  </a:lnTo>
                  <a:lnTo>
                    <a:pt x="258" y="126"/>
                  </a:lnTo>
                  <a:close/>
                  <a:moveTo>
                    <a:pt x="356" y="110"/>
                  </a:moveTo>
                  <a:lnTo>
                    <a:pt x="356" y="108"/>
                  </a:lnTo>
                  <a:lnTo>
                    <a:pt x="356" y="110"/>
                  </a:lnTo>
                  <a:close/>
                  <a:moveTo>
                    <a:pt x="356" y="108"/>
                  </a:moveTo>
                  <a:lnTo>
                    <a:pt x="356" y="110"/>
                  </a:lnTo>
                  <a:lnTo>
                    <a:pt x="356" y="108"/>
                  </a:lnTo>
                  <a:lnTo>
                    <a:pt x="356" y="110"/>
                  </a:lnTo>
                  <a:lnTo>
                    <a:pt x="356" y="108"/>
                  </a:lnTo>
                  <a:close/>
                  <a:moveTo>
                    <a:pt x="258" y="124"/>
                  </a:moveTo>
                  <a:lnTo>
                    <a:pt x="258" y="126"/>
                  </a:lnTo>
                  <a:lnTo>
                    <a:pt x="258" y="124"/>
                  </a:lnTo>
                  <a:close/>
                  <a:moveTo>
                    <a:pt x="258" y="124"/>
                  </a:moveTo>
                  <a:lnTo>
                    <a:pt x="256" y="124"/>
                  </a:lnTo>
                  <a:lnTo>
                    <a:pt x="258" y="124"/>
                  </a:lnTo>
                  <a:close/>
                  <a:moveTo>
                    <a:pt x="256" y="124"/>
                  </a:moveTo>
                  <a:lnTo>
                    <a:pt x="254" y="124"/>
                  </a:lnTo>
                  <a:lnTo>
                    <a:pt x="256" y="124"/>
                  </a:lnTo>
                  <a:close/>
                  <a:moveTo>
                    <a:pt x="256" y="124"/>
                  </a:moveTo>
                  <a:lnTo>
                    <a:pt x="258" y="124"/>
                  </a:lnTo>
                  <a:lnTo>
                    <a:pt x="256" y="124"/>
                  </a:lnTo>
                  <a:close/>
                  <a:moveTo>
                    <a:pt x="256" y="124"/>
                  </a:moveTo>
                  <a:lnTo>
                    <a:pt x="254" y="124"/>
                  </a:lnTo>
                  <a:lnTo>
                    <a:pt x="256" y="124"/>
                  </a:lnTo>
                  <a:close/>
                  <a:moveTo>
                    <a:pt x="256" y="124"/>
                  </a:moveTo>
                  <a:lnTo>
                    <a:pt x="256" y="122"/>
                  </a:lnTo>
                  <a:lnTo>
                    <a:pt x="256" y="124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6" y="122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6" y="122"/>
                  </a:lnTo>
                  <a:close/>
                  <a:moveTo>
                    <a:pt x="258" y="124"/>
                  </a:move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8" y="124"/>
                  </a:lnTo>
                  <a:close/>
                  <a:moveTo>
                    <a:pt x="256" y="124"/>
                  </a:moveTo>
                  <a:lnTo>
                    <a:pt x="256" y="122"/>
                  </a:lnTo>
                  <a:lnTo>
                    <a:pt x="256" y="124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4" y="124"/>
                  </a:lnTo>
                  <a:lnTo>
                    <a:pt x="256" y="124"/>
                  </a:lnTo>
                  <a:lnTo>
                    <a:pt x="256" y="122"/>
                  </a:lnTo>
                  <a:close/>
                  <a:moveTo>
                    <a:pt x="254" y="124"/>
                  </a:moveTo>
                  <a:lnTo>
                    <a:pt x="254" y="122"/>
                  </a:lnTo>
                  <a:lnTo>
                    <a:pt x="254" y="124"/>
                  </a:lnTo>
                  <a:lnTo>
                    <a:pt x="254" y="122"/>
                  </a:lnTo>
                  <a:lnTo>
                    <a:pt x="254" y="124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6" y="122"/>
                  </a:lnTo>
                  <a:lnTo>
                    <a:pt x="254" y="122"/>
                  </a:lnTo>
                  <a:lnTo>
                    <a:pt x="256" y="122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6" y="122"/>
                  </a:lnTo>
                  <a:close/>
                  <a:moveTo>
                    <a:pt x="254" y="124"/>
                  </a:moveTo>
                  <a:lnTo>
                    <a:pt x="254" y="122"/>
                  </a:lnTo>
                  <a:lnTo>
                    <a:pt x="254" y="124"/>
                  </a:lnTo>
                  <a:close/>
                  <a:moveTo>
                    <a:pt x="256" y="122"/>
                  </a:moveTo>
                  <a:lnTo>
                    <a:pt x="258" y="122"/>
                  </a:lnTo>
                  <a:lnTo>
                    <a:pt x="256" y="122"/>
                  </a:lnTo>
                  <a:close/>
                  <a:moveTo>
                    <a:pt x="254" y="122"/>
                  </a:moveTo>
                  <a:lnTo>
                    <a:pt x="254" y="124"/>
                  </a:lnTo>
                  <a:lnTo>
                    <a:pt x="254" y="122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6" y="122"/>
                  </a:lnTo>
                  <a:lnTo>
                    <a:pt x="256" y="124"/>
                  </a:lnTo>
                  <a:lnTo>
                    <a:pt x="256" y="122"/>
                  </a:lnTo>
                  <a:lnTo>
                    <a:pt x="256" y="124"/>
                  </a:lnTo>
                  <a:lnTo>
                    <a:pt x="256" y="122"/>
                  </a:lnTo>
                  <a:close/>
                  <a:moveTo>
                    <a:pt x="254" y="122"/>
                  </a:moveTo>
                  <a:lnTo>
                    <a:pt x="256" y="122"/>
                  </a:lnTo>
                  <a:lnTo>
                    <a:pt x="254" y="122"/>
                  </a:lnTo>
                  <a:close/>
                  <a:moveTo>
                    <a:pt x="256" y="122"/>
                  </a:moveTo>
                  <a:lnTo>
                    <a:pt x="256" y="124"/>
                  </a:lnTo>
                  <a:lnTo>
                    <a:pt x="256" y="122"/>
                  </a:lnTo>
                  <a:close/>
                  <a:moveTo>
                    <a:pt x="256" y="122"/>
                  </a:moveTo>
                  <a:lnTo>
                    <a:pt x="254" y="122"/>
                  </a:lnTo>
                  <a:lnTo>
                    <a:pt x="256" y="122"/>
                  </a:lnTo>
                  <a:lnTo>
                    <a:pt x="254" y="122"/>
                  </a:lnTo>
                  <a:lnTo>
                    <a:pt x="256" y="122"/>
                  </a:lnTo>
                  <a:close/>
                  <a:moveTo>
                    <a:pt x="256" y="122"/>
                  </a:moveTo>
                  <a:lnTo>
                    <a:pt x="254" y="122"/>
                  </a:lnTo>
                  <a:lnTo>
                    <a:pt x="256" y="122"/>
                  </a:lnTo>
                  <a:close/>
                  <a:moveTo>
                    <a:pt x="256" y="122"/>
                  </a:moveTo>
                  <a:lnTo>
                    <a:pt x="254" y="122"/>
                  </a:lnTo>
                  <a:lnTo>
                    <a:pt x="256" y="122"/>
                  </a:lnTo>
                  <a:lnTo>
                    <a:pt x="254" y="122"/>
                  </a:lnTo>
                  <a:lnTo>
                    <a:pt x="256" y="122"/>
                  </a:lnTo>
                  <a:close/>
                  <a:moveTo>
                    <a:pt x="256" y="120"/>
                  </a:moveTo>
                  <a:lnTo>
                    <a:pt x="256" y="122"/>
                  </a:lnTo>
                  <a:lnTo>
                    <a:pt x="256" y="120"/>
                  </a:lnTo>
                  <a:close/>
                  <a:moveTo>
                    <a:pt x="256" y="120"/>
                  </a:moveTo>
                  <a:lnTo>
                    <a:pt x="256" y="122"/>
                  </a:lnTo>
                  <a:lnTo>
                    <a:pt x="256" y="120"/>
                  </a:lnTo>
                  <a:lnTo>
                    <a:pt x="256" y="122"/>
                  </a:lnTo>
                  <a:lnTo>
                    <a:pt x="256" y="120"/>
                  </a:lnTo>
                  <a:lnTo>
                    <a:pt x="256" y="122"/>
                  </a:lnTo>
                  <a:lnTo>
                    <a:pt x="256" y="120"/>
                  </a:lnTo>
                  <a:lnTo>
                    <a:pt x="256" y="122"/>
                  </a:lnTo>
                  <a:lnTo>
                    <a:pt x="256" y="120"/>
                  </a:lnTo>
                  <a:lnTo>
                    <a:pt x="256" y="122"/>
                  </a:lnTo>
                  <a:lnTo>
                    <a:pt x="256" y="120"/>
                  </a:lnTo>
                  <a:close/>
                  <a:moveTo>
                    <a:pt x="254" y="120"/>
                  </a:moveTo>
                  <a:lnTo>
                    <a:pt x="254" y="122"/>
                  </a:lnTo>
                  <a:lnTo>
                    <a:pt x="254" y="120"/>
                  </a:lnTo>
                  <a:close/>
                  <a:moveTo>
                    <a:pt x="350" y="106"/>
                  </a:moveTo>
                  <a:lnTo>
                    <a:pt x="350" y="106"/>
                  </a:lnTo>
                  <a:lnTo>
                    <a:pt x="350" y="106"/>
                  </a:lnTo>
                  <a:close/>
                  <a:moveTo>
                    <a:pt x="254" y="120"/>
                  </a:moveTo>
                  <a:lnTo>
                    <a:pt x="254" y="122"/>
                  </a:lnTo>
                  <a:lnTo>
                    <a:pt x="254" y="120"/>
                  </a:lnTo>
                  <a:close/>
                  <a:moveTo>
                    <a:pt x="256" y="120"/>
                  </a:moveTo>
                  <a:lnTo>
                    <a:pt x="254" y="120"/>
                  </a:lnTo>
                  <a:lnTo>
                    <a:pt x="256" y="120"/>
                  </a:lnTo>
                  <a:lnTo>
                    <a:pt x="254" y="120"/>
                  </a:lnTo>
                  <a:lnTo>
                    <a:pt x="256" y="120"/>
                  </a:lnTo>
                  <a:close/>
                  <a:moveTo>
                    <a:pt x="258" y="120"/>
                  </a:moveTo>
                  <a:lnTo>
                    <a:pt x="256" y="120"/>
                  </a:lnTo>
                  <a:lnTo>
                    <a:pt x="258" y="120"/>
                  </a:lnTo>
                  <a:close/>
                  <a:moveTo>
                    <a:pt x="258" y="120"/>
                  </a:moveTo>
                  <a:lnTo>
                    <a:pt x="256" y="120"/>
                  </a:lnTo>
                  <a:lnTo>
                    <a:pt x="258" y="120"/>
                  </a:lnTo>
                  <a:close/>
                  <a:moveTo>
                    <a:pt x="352" y="106"/>
                  </a:moveTo>
                  <a:lnTo>
                    <a:pt x="350" y="106"/>
                  </a:lnTo>
                  <a:lnTo>
                    <a:pt x="352" y="106"/>
                  </a:lnTo>
                  <a:close/>
                  <a:moveTo>
                    <a:pt x="350" y="106"/>
                  </a:moveTo>
                  <a:lnTo>
                    <a:pt x="348" y="106"/>
                  </a:lnTo>
                  <a:lnTo>
                    <a:pt x="350" y="106"/>
                  </a:lnTo>
                  <a:close/>
                  <a:moveTo>
                    <a:pt x="254" y="120"/>
                  </a:moveTo>
                  <a:lnTo>
                    <a:pt x="256" y="120"/>
                  </a:lnTo>
                  <a:lnTo>
                    <a:pt x="254" y="120"/>
                  </a:lnTo>
                  <a:close/>
                  <a:moveTo>
                    <a:pt x="256" y="120"/>
                  </a:moveTo>
                  <a:lnTo>
                    <a:pt x="254" y="120"/>
                  </a:lnTo>
                  <a:lnTo>
                    <a:pt x="256" y="120"/>
                  </a:lnTo>
                  <a:lnTo>
                    <a:pt x="254" y="120"/>
                  </a:lnTo>
                  <a:lnTo>
                    <a:pt x="256" y="120"/>
                  </a:lnTo>
                  <a:close/>
                  <a:moveTo>
                    <a:pt x="254" y="120"/>
                  </a:moveTo>
                  <a:lnTo>
                    <a:pt x="254" y="118"/>
                  </a:lnTo>
                  <a:lnTo>
                    <a:pt x="254" y="120"/>
                  </a:lnTo>
                  <a:close/>
                  <a:moveTo>
                    <a:pt x="254" y="118"/>
                  </a:moveTo>
                  <a:lnTo>
                    <a:pt x="254" y="120"/>
                  </a:lnTo>
                  <a:lnTo>
                    <a:pt x="254" y="118"/>
                  </a:lnTo>
                  <a:lnTo>
                    <a:pt x="254" y="120"/>
                  </a:lnTo>
                  <a:lnTo>
                    <a:pt x="254" y="118"/>
                  </a:lnTo>
                  <a:close/>
                  <a:moveTo>
                    <a:pt x="252" y="120"/>
                  </a:moveTo>
                  <a:lnTo>
                    <a:pt x="252" y="118"/>
                  </a:lnTo>
                  <a:lnTo>
                    <a:pt x="252" y="120"/>
                  </a:lnTo>
                  <a:close/>
                  <a:moveTo>
                    <a:pt x="252" y="118"/>
                  </a:moveTo>
                  <a:lnTo>
                    <a:pt x="252" y="120"/>
                  </a:lnTo>
                  <a:lnTo>
                    <a:pt x="252" y="118"/>
                  </a:lnTo>
                  <a:close/>
                  <a:moveTo>
                    <a:pt x="256" y="118"/>
                  </a:moveTo>
                  <a:lnTo>
                    <a:pt x="256" y="120"/>
                  </a:lnTo>
                  <a:lnTo>
                    <a:pt x="256" y="118"/>
                  </a:lnTo>
                  <a:lnTo>
                    <a:pt x="256" y="120"/>
                  </a:lnTo>
                  <a:lnTo>
                    <a:pt x="254" y="120"/>
                  </a:lnTo>
                  <a:lnTo>
                    <a:pt x="254" y="118"/>
                  </a:lnTo>
                  <a:lnTo>
                    <a:pt x="254" y="120"/>
                  </a:lnTo>
                  <a:lnTo>
                    <a:pt x="256" y="120"/>
                  </a:lnTo>
                  <a:lnTo>
                    <a:pt x="256" y="118"/>
                  </a:lnTo>
                  <a:close/>
                  <a:moveTo>
                    <a:pt x="256" y="118"/>
                  </a:moveTo>
                  <a:lnTo>
                    <a:pt x="258" y="118"/>
                  </a:lnTo>
                  <a:lnTo>
                    <a:pt x="256" y="118"/>
                  </a:lnTo>
                  <a:close/>
                  <a:moveTo>
                    <a:pt x="256" y="118"/>
                  </a:moveTo>
                  <a:lnTo>
                    <a:pt x="254" y="118"/>
                  </a:lnTo>
                  <a:lnTo>
                    <a:pt x="256" y="118"/>
                  </a:lnTo>
                  <a:close/>
                  <a:moveTo>
                    <a:pt x="254" y="118"/>
                  </a:moveTo>
                  <a:lnTo>
                    <a:pt x="252" y="118"/>
                  </a:lnTo>
                  <a:lnTo>
                    <a:pt x="254" y="118"/>
                  </a:lnTo>
                  <a:close/>
                  <a:moveTo>
                    <a:pt x="254" y="118"/>
                  </a:moveTo>
                  <a:lnTo>
                    <a:pt x="252" y="118"/>
                  </a:lnTo>
                  <a:lnTo>
                    <a:pt x="254" y="118"/>
                  </a:lnTo>
                  <a:close/>
                  <a:moveTo>
                    <a:pt x="350" y="104"/>
                  </a:moveTo>
                  <a:lnTo>
                    <a:pt x="348" y="104"/>
                  </a:lnTo>
                  <a:lnTo>
                    <a:pt x="350" y="104"/>
                  </a:lnTo>
                  <a:close/>
                  <a:moveTo>
                    <a:pt x="350" y="104"/>
                  </a:moveTo>
                  <a:lnTo>
                    <a:pt x="348" y="104"/>
                  </a:lnTo>
                  <a:lnTo>
                    <a:pt x="350" y="104"/>
                  </a:lnTo>
                  <a:close/>
                  <a:moveTo>
                    <a:pt x="254" y="118"/>
                  </a:moveTo>
                  <a:lnTo>
                    <a:pt x="252" y="118"/>
                  </a:lnTo>
                  <a:lnTo>
                    <a:pt x="254" y="118"/>
                  </a:lnTo>
                  <a:lnTo>
                    <a:pt x="252" y="118"/>
                  </a:lnTo>
                  <a:lnTo>
                    <a:pt x="254" y="118"/>
                  </a:lnTo>
                  <a:close/>
                  <a:moveTo>
                    <a:pt x="252" y="118"/>
                  </a:moveTo>
                  <a:lnTo>
                    <a:pt x="252" y="116"/>
                  </a:lnTo>
                  <a:lnTo>
                    <a:pt x="252" y="118"/>
                  </a:lnTo>
                  <a:close/>
                  <a:moveTo>
                    <a:pt x="256" y="116"/>
                  </a:moveTo>
                  <a:lnTo>
                    <a:pt x="256" y="118"/>
                  </a:lnTo>
                  <a:lnTo>
                    <a:pt x="256" y="116"/>
                  </a:lnTo>
                  <a:lnTo>
                    <a:pt x="256" y="118"/>
                  </a:lnTo>
                  <a:lnTo>
                    <a:pt x="254" y="118"/>
                  </a:lnTo>
                  <a:lnTo>
                    <a:pt x="256" y="118"/>
                  </a:lnTo>
                  <a:lnTo>
                    <a:pt x="254" y="118"/>
                  </a:lnTo>
                  <a:lnTo>
                    <a:pt x="256" y="118"/>
                  </a:lnTo>
                  <a:lnTo>
                    <a:pt x="254" y="118"/>
                  </a:lnTo>
                  <a:lnTo>
                    <a:pt x="254" y="116"/>
                  </a:lnTo>
                  <a:lnTo>
                    <a:pt x="254" y="118"/>
                  </a:lnTo>
                  <a:lnTo>
                    <a:pt x="254" y="116"/>
                  </a:lnTo>
                  <a:lnTo>
                    <a:pt x="256" y="116"/>
                  </a:lnTo>
                  <a:lnTo>
                    <a:pt x="256" y="118"/>
                  </a:lnTo>
                  <a:lnTo>
                    <a:pt x="256" y="116"/>
                  </a:lnTo>
                  <a:close/>
                  <a:moveTo>
                    <a:pt x="254" y="116"/>
                  </a:moveTo>
                  <a:lnTo>
                    <a:pt x="252" y="116"/>
                  </a:lnTo>
                  <a:lnTo>
                    <a:pt x="254" y="116"/>
                  </a:lnTo>
                  <a:close/>
                  <a:moveTo>
                    <a:pt x="254" y="116"/>
                  </a:moveTo>
                  <a:lnTo>
                    <a:pt x="254" y="118"/>
                  </a:lnTo>
                  <a:lnTo>
                    <a:pt x="254" y="116"/>
                  </a:lnTo>
                  <a:lnTo>
                    <a:pt x="254" y="118"/>
                  </a:lnTo>
                  <a:lnTo>
                    <a:pt x="252" y="118"/>
                  </a:lnTo>
                  <a:lnTo>
                    <a:pt x="252" y="116"/>
                  </a:lnTo>
                  <a:lnTo>
                    <a:pt x="254" y="116"/>
                  </a:lnTo>
                  <a:close/>
                  <a:moveTo>
                    <a:pt x="252" y="116"/>
                  </a:moveTo>
                  <a:lnTo>
                    <a:pt x="252" y="118"/>
                  </a:lnTo>
                  <a:lnTo>
                    <a:pt x="252" y="116"/>
                  </a:lnTo>
                  <a:lnTo>
                    <a:pt x="252" y="118"/>
                  </a:lnTo>
                  <a:lnTo>
                    <a:pt x="252" y="116"/>
                  </a:lnTo>
                  <a:close/>
                  <a:moveTo>
                    <a:pt x="252" y="118"/>
                  </a:moveTo>
                  <a:lnTo>
                    <a:pt x="252" y="116"/>
                  </a:lnTo>
                  <a:lnTo>
                    <a:pt x="252" y="118"/>
                  </a:lnTo>
                  <a:close/>
                  <a:moveTo>
                    <a:pt x="256" y="114"/>
                  </a:moveTo>
                  <a:lnTo>
                    <a:pt x="256" y="116"/>
                  </a:lnTo>
                  <a:lnTo>
                    <a:pt x="256" y="114"/>
                  </a:lnTo>
                  <a:close/>
                  <a:moveTo>
                    <a:pt x="256" y="114"/>
                  </a:moveTo>
                  <a:lnTo>
                    <a:pt x="256" y="116"/>
                  </a:lnTo>
                  <a:lnTo>
                    <a:pt x="256" y="114"/>
                  </a:lnTo>
                  <a:close/>
                  <a:moveTo>
                    <a:pt x="256" y="114"/>
                  </a:moveTo>
                  <a:lnTo>
                    <a:pt x="256" y="116"/>
                  </a:lnTo>
                  <a:lnTo>
                    <a:pt x="256" y="114"/>
                  </a:lnTo>
                  <a:lnTo>
                    <a:pt x="256" y="116"/>
                  </a:lnTo>
                  <a:lnTo>
                    <a:pt x="254" y="116"/>
                  </a:lnTo>
                  <a:lnTo>
                    <a:pt x="256" y="116"/>
                  </a:lnTo>
                  <a:lnTo>
                    <a:pt x="256" y="114"/>
                  </a:lnTo>
                  <a:close/>
                  <a:moveTo>
                    <a:pt x="254" y="114"/>
                  </a:moveTo>
                  <a:lnTo>
                    <a:pt x="254" y="116"/>
                  </a:lnTo>
                  <a:lnTo>
                    <a:pt x="254" y="114"/>
                  </a:lnTo>
                  <a:close/>
                  <a:moveTo>
                    <a:pt x="252" y="116"/>
                  </a:moveTo>
                  <a:lnTo>
                    <a:pt x="252" y="114"/>
                  </a:lnTo>
                  <a:lnTo>
                    <a:pt x="252" y="116"/>
                  </a:lnTo>
                  <a:close/>
                  <a:moveTo>
                    <a:pt x="252" y="116"/>
                  </a:moveTo>
                  <a:lnTo>
                    <a:pt x="252" y="114"/>
                  </a:lnTo>
                  <a:lnTo>
                    <a:pt x="252" y="116"/>
                  </a:lnTo>
                  <a:lnTo>
                    <a:pt x="252" y="114"/>
                  </a:lnTo>
                  <a:lnTo>
                    <a:pt x="252" y="116"/>
                  </a:lnTo>
                  <a:close/>
                  <a:moveTo>
                    <a:pt x="348" y="102"/>
                  </a:moveTo>
                  <a:lnTo>
                    <a:pt x="348" y="100"/>
                  </a:lnTo>
                  <a:lnTo>
                    <a:pt x="348" y="102"/>
                  </a:lnTo>
                  <a:close/>
                  <a:moveTo>
                    <a:pt x="252" y="116"/>
                  </a:moveTo>
                  <a:lnTo>
                    <a:pt x="252" y="114"/>
                  </a:lnTo>
                  <a:lnTo>
                    <a:pt x="252" y="116"/>
                  </a:lnTo>
                  <a:close/>
                  <a:moveTo>
                    <a:pt x="252" y="114"/>
                  </a:moveTo>
                  <a:lnTo>
                    <a:pt x="252" y="116"/>
                  </a:lnTo>
                  <a:lnTo>
                    <a:pt x="252" y="114"/>
                  </a:lnTo>
                  <a:close/>
                  <a:moveTo>
                    <a:pt x="348" y="102"/>
                  </a:moveTo>
                  <a:lnTo>
                    <a:pt x="346" y="102"/>
                  </a:lnTo>
                  <a:lnTo>
                    <a:pt x="348" y="102"/>
                  </a:lnTo>
                  <a:lnTo>
                    <a:pt x="348" y="100"/>
                  </a:lnTo>
                  <a:lnTo>
                    <a:pt x="348" y="102"/>
                  </a:lnTo>
                  <a:close/>
                  <a:moveTo>
                    <a:pt x="254" y="114"/>
                  </a:moveTo>
                  <a:lnTo>
                    <a:pt x="252" y="114"/>
                  </a:lnTo>
                  <a:lnTo>
                    <a:pt x="254" y="114"/>
                  </a:lnTo>
                  <a:close/>
                  <a:moveTo>
                    <a:pt x="254" y="114"/>
                  </a:moveTo>
                  <a:lnTo>
                    <a:pt x="256" y="114"/>
                  </a:lnTo>
                  <a:lnTo>
                    <a:pt x="254" y="114"/>
                  </a:lnTo>
                  <a:close/>
                  <a:moveTo>
                    <a:pt x="254" y="114"/>
                  </a:moveTo>
                  <a:lnTo>
                    <a:pt x="256" y="114"/>
                  </a:lnTo>
                  <a:lnTo>
                    <a:pt x="256" y="116"/>
                  </a:lnTo>
                  <a:lnTo>
                    <a:pt x="256" y="114"/>
                  </a:lnTo>
                  <a:lnTo>
                    <a:pt x="256" y="116"/>
                  </a:lnTo>
                  <a:lnTo>
                    <a:pt x="254" y="116"/>
                  </a:lnTo>
                  <a:lnTo>
                    <a:pt x="256" y="116"/>
                  </a:lnTo>
                  <a:lnTo>
                    <a:pt x="254" y="116"/>
                  </a:lnTo>
                  <a:lnTo>
                    <a:pt x="254" y="118"/>
                  </a:lnTo>
                  <a:lnTo>
                    <a:pt x="254" y="116"/>
                  </a:lnTo>
                  <a:lnTo>
                    <a:pt x="252" y="116"/>
                  </a:lnTo>
                  <a:lnTo>
                    <a:pt x="254" y="116"/>
                  </a:lnTo>
                  <a:lnTo>
                    <a:pt x="252" y="116"/>
                  </a:lnTo>
                  <a:lnTo>
                    <a:pt x="254" y="116"/>
                  </a:lnTo>
                  <a:lnTo>
                    <a:pt x="252" y="116"/>
                  </a:lnTo>
                  <a:lnTo>
                    <a:pt x="254" y="116"/>
                  </a:lnTo>
                  <a:lnTo>
                    <a:pt x="252" y="116"/>
                  </a:lnTo>
                  <a:lnTo>
                    <a:pt x="252" y="114"/>
                  </a:lnTo>
                  <a:lnTo>
                    <a:pt x="252" y="116"/>
                  </a:lnTo>
                  <a:lnTo>
                    <a:pt x="252" y="114"/>
                  </a:lnTo>
                  <a:lnTo>
                    <a:pt x="254" y="114"/>
                  </a:lnTo>
                  <a:lnTo>
                    <a:pt x="252" y="114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2" y="116"/>
                  </a:lnTo>
                  <a:lnTo>
                    <a:pt x="254" y="116"/>
                  </a:lnTo>
                  <a:lnTo>
                    <a:pt x="252" y="116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lnTo>
                    <a:pt x="254" y="116"/>
                  </a:lnTo>
                  <a:lnTo>
                    <a:pt x="254" y="114"/>
                  </a:lnTo>
                  <a:close/>
                  <a:moveTo>
                    <a:pt x="346" y="102"/>
                  </a:moveTo>
                  <a:lnTo>
                    <a:pt x="346" y="100"/>
                  </a:lnTo>
                  <a:lnTo>
                    <a:pt x="346" y="102"/>
                  </a:lnTo>
                  <a:close/>
                  <a:moveTo>
                    <a:pt x="346" y="102"/>
                  </a:moveTo>
                  <a:lnTo>
                    <a:pt x="346" y="100"/>
                  </a:lnTo>
                  <a:lnTo>
                    <a:pt x="346" y="102"/>
                  </a:lnTo>
                  <a:close/>
                  <a:moveTo>
                    <a:pt x="346" y="102"/>
                  </a:moveTo>
                  <a:lnTo>
                    <a:pt x="346" y="100"/>
                  </a:lnTo>
                  <a:lnTo>
                    <a:pt x="346" y="102"/>
                  </a:lnTo>
                  <a:close/>
                  <a:moveTo>
                    <a:pt x="256" y="114"/>
                  </a:moveTo>
                  <a:lnTo>
                    <a:pt x="254" y="114"/>
                  </a:lnTo>
                  <a:lnTo>
                    <a:pt x="256" y="114"/>
                  </a:lnTo>
                  <a:close/>
                  <a:moveTo>
                    <a:pt x="252" y="114"/>
                  </a:moveTo>
                  <a:lnTo>
                    <a:pt x="254" y="114"/>
                  </a:lnTo>
                  <a:lnTo>
                    <a:pt x="252" y="114"/>
                  </a:lnTo>
                  <a:close/>
                  <a:moveTo>
                    <a:pt x="346" y="100"/>
                  </a:moveTo>
                  <a:lnTo>
                    <a:pt x="348" y="100"/>
                  </a:lnTo>
                  <a:lnTo>
                    <a:pt x="346" y="100"/>
                  </a:lnTo>
                  <a:close/>
                  <a:moveTo>
                    <a:pt x="254" y="114"/>
                  </a:moveTo>
                  <a:lnTo>
                    <a:pt x="256" y="114"/>
                  </a:lnTo>
                  <a:lnTo>
                    <a:pt x="254" y="114"/>
                  </a:lnTo>
                  <a:close/>
                  <a:moveTo>
                    <a:pt x="346" y="100"/>
                  </a:moveTo>
                  <a:lnTo>
                    <a:pt x="346" y="102"/>
                  </a:lnTo>
                  <a:lnTo>
                    <a:pt x="346" y="100"/>
                  </a:lnTo>
                  <a:close/>
                  <a:moveTo>
                    <a:pt x="256" y="112"/>
                  </a:moveTo>
                  <a:lnTo>
                    <a:pt x="256" y="114"/>
                  </a:lnTo>
                  <a:lnTo>
                    <a:pt x="256" y="112"/>
                  </a:lnTo>
                  <a:close/>
                  <a:moveTo>
                    <a:pt x="254" y="112"/>
                  </a:moveTo>
                  <a:lnTo>
                    <a:pt x="254" y="114"/>
                  </a:lnTo>
                  <a:lnTo>
                    <a:pt x="254" y="112"/>
                  </a:lnTo>
                  <a:lnTo>
                    <a:pt x="254" y="114"/>
                  </a:lnTo>
                  <a:lnTo>
                    <a:pt x="254" y="112"/>
                  </a:lnTo>
                  <a:close/>
                  <a:moveTo>
                    <a:pt x="256" y="112"/>
                  </a:moveTo>
                  <a:lnTo>
                    <a:pt x="256" y="114"/>
                  </a:lnTo>
                  <a:lnTo>
                    <a:pt x="256" y="112"/>
                  </a:lnTo>
                  <a:lnTo>
                    <a:pt x="256" y="114"/>
                  </a:lnTo>
                  <a:lnTo>
                    <a:pt x="256" y="112"/>
                  </a:lnTo>
                  <a:lnTo>
                    <a:pt x="256" y="114"/>
                  </a:lnTo>
                  <a:lnTo>
                    <a:pt x="254" y="114"/>
                  </a:lnTo>
                  <a:lnTo>
                    <a:pt x="254" y="112"/>
                  </a:lnTo>
                  <a:lnTo>
                    <a:pt x="256" y="112"/>
                  </a:lnTo>
                  <a:lnTo>
                    <a:pt x="256" y="114"/>
                  </a:lnTo>
                  <a:lnTo>
                    <a:pt x="256" y="112"/>
                  </a:lnTo>
                  <a:close/>
                  <a:moveTo>
                    <a:pt x="254" y="114"/>
                  </a:moveTo>
                  <a:lnTo>
                    <a:pt x="254" y="112"/>
                  </a:lnTo>
                  <a:lnTo>
                    <a:pt x="254" y="114"/>
                  </a:lnTo>
                  <a:close/>
                  <a:moveTo>
                    <a:pt x="254" y="114"/>
                  </a:moveTo>
                  <a:lnTo>
                    <a:pt x="254" y="112"/>
                  </a:lnTo>
                  <a:lnTo>
                    <a:pt x="254" y="114"/>
                  </a:lnTo>
                  <a:close/>
                  <a:moveTo>
                    <a:pt x="254" y="112"/>
                  </a:moveTo>
                  <a:lnTo>
                    <a:pt x="256" y="112"/>
                  </a:lnTo>
                  <a:lnTo>
                    <a:pt x="254" y="112"/>
                  </a:lnTo>
                  <a:close/>
                  <a:moveTo>
                    <a:pt x="256" y="112"/>
                  </a:moveTo>
                  <a:lnTo>
                    <a:pt x="254" y="112"/>
                  </a:lnTo>
                  <a:lnTo>
                    <a:pt x="256" y="112"/>
                  </a:lnTo>
                  <a:close/>
                  <a:moveTo>
                    <a:pt x="346" y="100"/>
                  </a:moveTo>
                  <a:lnTo>
                    <a:pt x="346" y="98"/>
                  </a:lnTo>
                  <a:lnTo>
                    <a:pt x="346" y="100"/>
                  </a:lnTo>
                  <a:close/>
                  <a:moveTo>
                    <a:pt x="346" y="98"/>
                  </a:moveTo>
                  <a:lnTo>
                    <a:pt x="344" y="98"/>
                  </a:lnTo>
                  <a:lnTo>
                    <a:pt x="346" y="98"/>
                  </a:lnTo>
                  <a:close/>
                  <a:moveTo>
                    <a:pt x="254" y="112"/>
                  </a:moveTo>
                  <a:lnTo>
                    <a:pt x="256" y="112"/>
                  </a:lnTo>
                  <a:lnTo>
                    <a:pt x="254" y="112"/>
                  </a:lnTo>
                  <a:lnTo>
                    <a:pt x="252" y="112"/>
                  </a:lnTo>
                  <a:lnTo>
                    <a:pt x="254" y="112"/>
                  </a:lnTo>
                  <a:close/>
                  <a:moveTo>
                    <a:pt x="254" y="112"/>
                  </a:moveTo>
                  <a:lnTo>
                    <a:pt x="252" y="112"/>
                  </a:lnTo>
                  <a:lnTo>
                    <a:pt x="254" y="112"/>
                  </a:lnTo>
                  <a:close/>
                  <a:moveTo>
                    <a:pt x="254" y="110"/>
                  </a:moveTo>
                  <a:lnTo>
                    <a:pt x="254" y="112"/>
                  </a:lnTo>
                  <a:lnTo>
                    <a:pt x="254" y="110"/>
                  </a:lnTo>
                  <a:close/>
                  <a:moveTo>
                    <a:pt x="346" y="98"/>
                  </a:moveTo>
                  <a:lnTo>
                    <a:pt x="344" y="98"/>
                  </a:lnTo>
                  <a:lnTo>
                    <a:pt x="346" y="98"/>
                  </a:lnTo>
                  <a:close/>
                  <a:moveTo>
                    <a:pt x="252" y="112"/>
                  </a:moveTo>
                  <a:lnTo>
                    <a:pt x="252" y="110"/>
                  </a:lnTo>
                  <a:lnTo>
                    <a:pt x="254" y="110"/>
                  </a:lnTo>
                  <a:lnTo>
                    <a:pt x="252" y="112"/>
                  </a:lnTo>
                  <a:close/>
                  <a:moveTo>
                    <a:pt x="254" y="110"/>
                  </a:moveTo>
                  <a:lnTo>
                    <a:pt x="252" y="110"/>
                  </a:lnTo>
                  <a:lnTo>
                    <a:pt x="254" y="110"/>
                  </a:lnTo>
                  <a:close/>
                  <a:moveTo>
                    <a:pt x="342" y="96"/>
                  </a:moveTo>
                  <a:lnTo>
                    <a:pt x="342" y="98"/>
                  </a:lnTo>
                  <a:lnTo>
                    <a:pt x="342" y="96"/>
                  </a:lnTo>
                  <a:close/>
                  <a:moveTo>
                    <a:pt x="344" y="96"/>
                  </a:moveTo>
                  <a:lnTo>
                    <a:pt x="344" y="98"/>
                  </a:lnTo>
                  <a:lnTo>
                    <a:pt x="346" y="98"/>
                  </a:lnTo>
                  <a:lnTo>
                    <a:pt x="346" y="100"/>
                  </a:lnTo>
                  <a:lnTo>
                    <a:pt x="344" y="100"/>
                  </a:lnTo>
                  <a:lnTo>
                    <a:pt x="344" y="98"/>
                  </a:lnTo>
                  <a:lnTo>
                    <a:pt x="342" y="98"/>
                  </a:lnTo>
                  <a:lnTo>
                    <a:pt x="344" y="98"/>
                  </a:lnTo>
                  <a:lnTo>
                    <a:pt x="344" y="96"/>
                  </a:lnTo>
                  <a:lnTo>
                    <a:pt x="344" y="98"/>
                  </a:lnTo>
                  <a:lnTo>
                    <a:pt x="344" y="96"/>
                  </a:lnTo>
                  <a:close/>
                  <a:moveTo>
                    <a:pt x="342" y="96"/>
                  </a:moveTo>
                  <a:lnTo>
                    <a:pt x="342" y="94"/>
                  </a:lnTo>
                  <a:lnTo>
                    <a:pt x="342" y="96"/>
                  </a:lnTo>
                  <a:close/>
                  <a:moveTo>
                    <a:pt x="342" y="94"/>
                  </a:moveTo>
                  <a:lnTo>
                    <a:pt x="340" y="94"/>
                  </a:lnTo>
                  <a:lnTo>
                    <a:pt x="342" y="94"/>
                  </a:lnTo>
                  <a:close/>
                  <a:moveTo>
                    <a:pt x="340" y="94"/>
                  </a:moveTo>
                  <a:lnTo>
                    <a:pt x="342" y="94"/>
                  </a:lnTo>
                  <a:lnTo>
                    <a:pt x="342" y="96"/>
                  </a:lnTo>
                  <a:lnTo>
                    <a:pt x="340" y="96"/>
                  </a:lnTo>
                  <a:lnTo>
                    <a:pt x="340" y="94"/>
                  </a:lnTo>
                  <a:close/>
                  <a:moveTo>
                    <a:pt x="250" y="106"/>
                  </a:moveTo>
                  <a:lnTo>
                    <a:pt x="250" y="108"/>
                  </a:lnTo>
                  <a:lnTo>
                    <a:pt x="250" y="106"/>
                  </a:lnTo>
                  <a:close/>
                  <a:moveTo>
                    <a:pt x="250" y="106"/>
                  </a:moveTo>
                  <a:lnTo>
                    <a:pt x="250" y="108"/>
                  </a:lnTo>
                  <a:lnTo>
                    <a:pt x="250" y="106"/>
                  </a:lnTo>
                  <a:close/>
                  <a:moveTo>
                    <a:pt x="248" y="108"/>
                  </a:moveTo>
                  <a:lnTo>
                    <a:pt x="248" y="106"/>
                  </a:lnTo>
                  <a:lnTo>
                    <a:pt x="250" y="106"/>
                  </a:lnTo>
                  <a:lnTo>
                    <a:pt x="250" y="108"/>
                  </a:lnTo>
                  <a:lnTo>
                    <a:pt x="248" y="108"/>
                  </a:lnTo>
                  <a:close/>
                  <a:moveTo>
                    <a:pt x="248" y="108"/>
                  </a:moveTo>
                  <a:lnTo>
                    <a:pt x="248" y="106"/>
                  </a:lnTo>
                  <a:lnTo>
                    <a:pt x="248" y="108"/>
                  </a:lnTo>
                  <a:lnTo>
                    <a:pt x="248" y="106"/>
                  </a:lnTo>
                  <a:lnTo>
                    <a:pt x="248" y="108"/>
                  </a:lnTo>
                  <a:close/>
                  <a:moveTo>
                    <a:pt x="250" y="106"/>
                  </a:moveTo>
                  <a:lnTo>
                    <a:pt x="248" y="106"/>
                  </a:lnTo>
                  <a:lnTo>
                    <a:pt x="250" y="106"/>
                  </a:lnTo>
                  <a:close/>
                  <a:moveTo>
                    <a:pt x="250" y="106"/>
                  </a:moveTo>
                  <a:lnTo>
                    <a:pt x="248" y="106"/>
                  </a:lnTo>
                  <a:lnTo>
                    <a:pt x="250" y="106"/>
                  </a:lnTo>
                  <a:close/>
                  <a:moveTo>
                    <a:pt x="250" y="106"/>
                  </a:moveTo>
                  <a:lnTo>
                    <a:pt x="248" y="106"/>
                  </a:lnTo>
                  <a:lnTo>
                    <a:pt x="250" y="106"/>
                  </a:lnTo>
                  <a:close/>
                  <a:moveTo>
                    <a:pt x="250" y="106"/>
                  </a:moveTo>
                  <a:lnTo>
                    <a:pt x="248" y="106"/>
                  </a:lnTo>
                  <a:lnTo>
                    <a:pt x="250" y="106"/>
                  </a:lnTo>
                  <a:close/>
                  <a:moveTo>
                    <a:pt x="248" y="106"/>
                  </a:moveTo>
                  <a:lnTo>
                    <a:pt x="250" y="106"/>
                  </a:lnTo>
                  <a:lnTo>
                    <a:pt x="248" y="106"/>
                  </a:lnTo>
                  <a:close/>
                  <a:moveTo>
                    <a:pt x="248" y="104"/>
                  </a:moveTo>
                  <a:lnTo>
                    <a:pt x="248" y="106"/>
                  </a:lnTo>
                  <a:lnTo>
                    <a:pt x="248" y="104"/>
                  </a:lnTo>
                  <a:close/>
                  <a:moveTo>
                    <a:pt x="246" y="106"/>
                  </a:moveTo>
                  <a:lnTo>
                    <a:pt x="246" y="104"/>
                  </a:lnTo>
                  <a:lnTo>
                    <a:pt x="246" y="106"/>
                  </a:lnTo>
                  <a:close/>
                  <a:moveTo>
                    <a:pt x="338" y="88"/>
                  </a:moveTo>
                  <a:lnTo>
                    <a:pt x="338" y="90"/>
                  </a:lnTo>
                  <a:lnTo>
                    <a:pt x="338" y="88"/>
                  </a:lnTo>
                  <a:close/>
                  <a:moveTo>
                    <a:pt x="338" y="90"/>
                  </a:moveTo>
                  <a:lnTo>
                    <a:pt x="336" y="90"/>
                  </a:lnTo>
                  <a:lnTo>
                    <a:pt x="336" y="88"/>
                  </a:lnTo>
                  <a:lnTo>
                    <a:pt x="338" y="90"/>
                  </a:lnTo>
                  <a:close/>
                  <a:moveTo>
                    <a:pt x="246" y="104"/>
                  </a:moveTo>
                  <a:lnTo>
                    <a:pt x="244" y="104"/>
                  </a:lnTo>
                  <a:lnTo>
                    <a:pt x="246" y="104"/>
                  </a:lnTo>
                  <a:close/>
                  <a:moveTo>
                    <a:pt x="336" y="86"/>
                  </a:moveTo>
                  <a:lnTo>
                    <a:pt x="336" y="88"/>
                  </a:lnTo>
                  <a:lnTo>
                    <a:pt x="336" y="86"/>
                  </a:lnTo>
                  <a:close/>
                  <a:moveTo>
                    <a:pt x="230" y="104"/>
                  </a:moveTo>
                  <a:lnTo>
                    <a:pt x="232" y="104"/>
                  </a:lnTo>
                  <a:lnTo>
                    <a:pt x="230" y="104"/>
                  </a:lnTo>
                  <a:lnTo>
                    <a:pt x="232" y="104"/>
                  </a:lnTo>
                  <a:lnTo>
                    <a:pt x="230" y="104"/>
                  </a:lnTo>
                  <a:close/>
                  <a:moveTo>
                    <a:pt x="232" y="104"/>
                  </a:moveTo>
                  <a:lnTo>
                    <a:pt x="234" y="104"/>
                  </a:lnTo>
                  <a:lnTo>
                    <a:pt x="232" y="104"/>
                  </a:lnTo>
                  <a:close/>
                  <a:moveTo>
                    <a:pt x="234" y="102"/>
                  </a:moveTo>
                  <a:lnTo>
                    <a:pt x="234" y="104"/>
                  </a:lnTo>
                  <a:lnTo>
                    <a:pt x="234" y="102"/>
                  </a:lnTo>
                  <a:close/>
                  <a:moveTo>
                    <a:pt x="234" y="102"/>
                  </a:moveTo>
                  <a:lnTo>
                    <a:pt x="234" y="104"/>
                  </a:lnTo>
                  <a:lnTo>
                    <a:pt x="232" y="104"/>
                  </a:lnTo>
                  <a:lnTo>
                    <a:pt x="232" y="102"/>
                  </a:lnTo>
                  <a:lnTo>
                    <a:pt x="232" y="104"/>
                  </a:lnTo>
                  <a:lnTo>
                    <a:pt x="232" y="102"/>
                  </a:lnTo>
                  <a:lnTo>
                    <a:pt x="234" y="102"/>
                  </a:lnTo>
                  <a:lnTo>
                    <a:pt x="232" y="102"/>
                  </a:lnTo>
                  <a:lnTo>
                    <a:pt x="234" y="102"/>
                  </a:lnTo>
                  <a:close/>
                  <a:moveTo>
                    <a:pt x="336" y="86"/>
                  </a:moveTo>
                  <a:lnTo>
                    <a:pt x="336" y="88"/>
                  </a:lnTo>
                  <a:lnTo>
                    <a:pt x="336" y="86"/>
                  </a:lnTo>
                  <a:close/>
                  <a:moveTo>
                    <a:pt x="232" y="102"/>
                  </a:moveTo>
                  <a:lnTo>
                    <a:pt x="234" y="102"/>
                  </a:lnTo>
                  <a:lnTo>
                    <a:pt x="232" y="102"/>
                  </a:lnTo>
                  <a:lnTo>
                    <a:pt x="234" y="102"/>
                  </a:lnTo>
                  <a:lnTo>
                    <a:pt x="234" y="104"/>
                  </a:lnTo>
                  <a:lnTo>
                    <a:pt x="234" y="102"/>
                  </a:lnTo>
                  <a:lnTo>
                    <a:pt x="234" y="104"/>
                  </a:lnTo>
                  <a:lnTo>
                    <a:pt x="234" y="102"/>
                  </a:lnTo>
                  <a:lnTo>
                    <a:pt x="232" y="102"/>
                  </a:lnTo>
                  <a:lnTo>
                    <a:pt x="232" y="104"/>
                  </a:lnTo>
                  <a:lnTo>
                    <a:pt x="232" y="102"/>
                  </a:lnTo>
                  <a:close/>
                  <a:moveTo>
                    <a:pt x="232" y="102"/>
                  </a:moveTo>
                  <a:lnTo>
                    <a:pt x="234" y="102"/>
                  </a:lnTo>
                  <a:lnTo>
                    <a:pt x="232" y="102"/>
                  </a:lnTo>
                  <a:close/>
                  <a:moveTo>
                    <a:pt x="234" y="102"/>
                  </a:moveTo>
                  <a:lnTo>
                    <a:pt x="232" y="102"/>
                  </a:lnTo>
                  <a:lnTo>
                    <a:pt x="234" y="102"/>
                  </a:lnTo>
                  <a:close/>
                  <a:moveTo>
                    <a:pt x="234" y="102"/>
                  </a:moveTo>
                  <a:lnTo>
                    <a:pt x="234" y="100"/>
                  </a:lnTo>
                  <a:lnTo>
                    <a:pt x="234" y="102"/>
                  </a:lnTo>
                  <a:close/>
                  <a:moveTo>
                    <a:pt x="232" y="102"/>
                  </a:moveTo>
                  <a:lnTo>
                    <a:pt x="232" y="100"/>
                  </a:lnTo>
                  <a:lnTo>
                    <a:pt x="232" y="102"/>
                  </a:lnTo>
                  <a:close/>
                  <a:moveTo>
                    <a:pt x="232" y="100"/>
                  </a:moveTo>
                  <a:lnTo>
                    <a:pt x="232" y="102"/>
                  </a:lnTo>
                  <a:lnTo>
                    <a:pt x="232" y="100"/>
                  </a:lnTo>
                  <a:close/>
                  <a:moveTo>
                    <a:pt x="236" y="100"/>
                  </a:moveTo>
                  <a:lnTo>
                    <a:pt x="238" y="100"/>
                  </a:lnTo>
                  <a:lnTo>
                    <a:pt x="236" y="100"/>
                  </a:lnTo>
                  <a:close/>
                  <a:moveTo>
                    <a:pt x="234" y="100"/>
                  </a:moveTo>
                  <a:lnTo>
                    <a:pt x="232" y="100"/>
                  </a:lnTo>
                  <a:lnTo>
                    <a:pt x="234" y="100"/>
                  </a:lnTo>
                  <a:close/>
                  <a:moveTo>
                    <a:pt x="232" y="100"/>
                  </a:moveTo>
                  <a:lnTo>
                    <a:pt x="232" y="98"/>
                  </a:lnTo>
                  <a:lnTo>
                    <a:pt x="232" y="100"/>
                  </a:lnTo>
                  <a:close/>
                  <a:moveTo>
                    <a:pt x="232" y="100"/>
                  </a:moveTo>
                  <a:lnTo>
                    <a:pt x="230" y="100"/>
                  </a:lnTo>
                  <a:lnTo>
                    <a:pt x="232" y="100"/>
                  </a:lnTo>
                  <a:lnTo>
                    <a:pt x="230" y="100"/>
                  </a:lnTo>
                  <a:lnTo>
                    <a:pt x="232" y="100"/>
                  </a:lnTo>
                  <a:lnTo>
                    <a:pt x="232" y="98"/>
                  </a:lnTo>
                  <a:lnTo>
                    <a:pt x="232" y="100"/>
                  </a:lnTo>
                  <a:close/>
                  <a:moveTo>
                    <a:pt x="232" y="98"/>
                  </a:moveTo>
                  <a:lnTo>
                    <a:pt x="230" y="98"/>
                  </a:lnTo>
                  <a:lnTo>
                    <a:pt x="232" y="98"/>
                  </a:lnTo>
                  <a:close/>
                  <a:moveTo>
                    <a:pt x="226" y="96"/>
                  </a:moveTo>
                  <a:lnTo>
                    <a:pt x="226" y="94"/>
                  </a:lnTo>
                  <a:lnTo>
                    <a:pt x="226" y="96"/>
                  </a:lnTo>
                  <a:close/>
                  <a:moveTo>
                    <a:pt x="226" y="96"/>
                  </a:moveTo>
                  <a:lnTo>
                    <a:pt x="226" y="94"/>
                  </a:lnTo>
                  <a:lnTo>
                    <a:pt x="226" y="96"/>
                  </a:lnTo>
                  <a:close/>
                  <a:moveTo>
                    <a:pt x="226" y="96"/>
                  </a:moveTo>
                  <a:lnTo>
                    <a:pt x="226" y="94"/>
                  </a:lnTo>
                  <a:lnTo>
                    <a:pt x="226" y="96"/>
                  </a:lnTo>
                  <a:close/>
                  <a:moveTo>
                    <a:pt x="226" y="94"/>
                  </a:moveTo>
                  <a:lnTo>
                    <a:pt x="226" y="96"/>
                  </a:lnTo>
                  <a:lnTo>
                    <a:pt x="226" y="94"/>
                  </a:lnTo>
                  <a:close/>
                  <a:moveTo>
                    <a:pt x="226" y="96"/>
                  </a:moveTo>
                  <a:lnTo>
                    <a:pt x="226" y="94"/>
                  </a:lnTo>
                  <a:lnTo>
                    <a:pt x="226" y="96"/>
                  </a:lnTo>
                  <a:close/>
                  <a:moveTo>
                    <a:pt x="226" y="94"/>
                  </a:moveTo>
                  <a:lnTo>
                    <a:pt x="226" y="94"/>
                  </a:lnTo>
                  <a:lnTo>
                    <a:pt x="226" y="94"/>
                  </a:lnTo>
                  <a:close/>
                  <a:moveTo>
                    <a:pt x="226" y="92"/>
                  </a:moveTo>
                  <a:lnTo>
                    <a:pt x="226" y="94"/>
                  </a:lnTo>
                  <a:lnTo>
                    <a:pt x="226" y="92"/>
                  </a:lnTo>
                  <a:close/>
                  <a:moveTo>
                    <a:pt x="226" y="92"/>
                  </a:moveTo>
                  <a:lnTo>
                    <a:pt x="226" y="92"/>
                  </a:lnTo>
                  <a:lnTo>
                    <a:pt x="226" y="92"/>
                  </a:lnTo>
                  <a:close/>
                  <a:moveTo>
                    <a:pt x="226" y="92"/>
                  </a:moveTo>
                  <a:lnTo>
                    <a:pt x="226" y="94"/>
                  </a:lnTo>
                  <a:lnTo>
                    <a:pt x="226" y="92"/>
                  </a:lnTo>
                  <a:close/>
                  <a:moveTo>
                    <a:pt x="226" y="92"/>
                  </a:moveTo>
                  <a:lnTo>
                    <a:pt x="226" y="92"/>
                  </a:lnTo>
                  <a:lnTo>
                    <a:pt x="226" y="92"/>
                  </a:lnTo>
                  <a:lnTo>
                    <a:pt x="226" y="92"/>
                  </a:lnTo>
                  <a:lnTo>
                    <a:pt x="226" y="92"/>
                  </a:lnTo>
                  <a:close/>
                  <a:moveTo>
                    <a:pt x="226" y="92"/>
                  </a:moveTo>
                  <a:lnTo>
                    <a:pt x="226" y="92"/>
                  </a:lnTo>
                  <a:lnTo>
                    <a:pt x="226" y="92"/>
                  </a:lnTo>
                  <a:close/>
                  <a:moveTo>
                    <a:pt x="226" y="90"/>
                  </a:moveTo>
                  <a:lnTo>
                    <a:pt x="226" y="92"/>
                  </a:lnTo>
                  <a:lnTo>
                    <a:pt x="226" y="90"/>
                  </a:lnTo>
                  <a:close/>
                  <a:moveTo>
                    <a:pt x="224" y="92"/>
                  </a:moveTo>
                  <a:lnTo>
                    <a:pt x="224" y="90"/>
                  </a:lnTo>
                  <a:lnTo>
                    <a:pt x="224" y="92"/>
                  </a:lnTo>
                  <a:close/>
                  <a:moveTo>
                    <a:pt x="224" y="88"/>
                  </a:moveTo>
                  <a:lnTo>
                    <a:pt x="222" y="88"/>
                  </a:lnTo>
                  <a:lnTo>
                    <a:pt x="224" y="88"/>
                  </a:lnTo>
                  <a:close/>
                  <a:moveTo>
                    <a:pt x="220" y="86"/>
                  </a:moveTo>
                  <a:lnTo>
                    <a:pt x="220" y="88"/>
                  </a:lnTo>
                  <a:lnTo>
                    <a:pt x="220" y="86"/>
                  </a:lnTo>
                  <a:close/>
                  <a:moveTo>
                    <a:pt x="214" y="84"/>
                  </a:moveTo>
                  <a:lnTo>
                    <a:pt x="216" y="84"/>
                  </a:lnTo>
                  <a:lnTo>
                    <a:pt x="214" y="84"/>
                  </a:lnTo>
                  <a:close/>
                  <a:moveTo>
                    <a:pt x="214" y="84"/>
                  </a:moveTo>
                  <a:lnTo>
                    <a:pt x="214" y="82"/>
                  </a:lnTo>
                  <a:lnTo>
                    <a:pt x="214" y="84"/>
                  </a:lnTo>
                  <a:lnTo>
                    <a:pt x="214" y="82"/>
                  </a:lnTo>
                  <a:lnTo>
                    <a:pt x="214" y="84"/>
                  </a:lnTo>
                  <a:close/>
                  <a:moveTo>
                    <a:pt x="214" y="84"/>
                  </a:moveTo>
                  <a:lnTo>
                    <a:pt x="214" y="82"/>
                  </a:lnTo>
                  <a:lnTo>
                    <a:pt x="214" y="84"/>
                  </a:lnTo>
                  <a:close/>
                  <a:moveTo>
                    <a:pt x="214" y="80"/>
                  </a:moveTo>
                  <a:lnTo>
                    <a:pt x="214" y="82"/>
                  </a:lnTo>
                  <a:lnTo>
                    <a:pt x="214" y="80"/>
                  </a:lnTo>
                  <a:close/>
                  <a:moveTo>
                    <a:pt x="214" y="80"/>
                  </a:moveTo>
                  <a:lnTo>
                    <a:pt x="212" y="80"/>
                  </a:lnTo>
                  <a:lnTo>
                    <a:pt x="214" y="80"/>
                  </a:lnTo>
                  <a:close/>
                  <a:moveTo>
                    <a:pt x="320" y="62"/>
                  </a:move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close/>
                  <a:moveTo>
                    <a:pt x="322" y="62"/>
                  </a:moveTo>
                  <a:lnTo>
                    <a:pt x="320" y="62"/>
                  </a:lnTo>
                  <a:lnTo>
                    <a:pt x="322" y="62"/>
                  </a:lnTo>
                  <a:close/>
                  <a:moveTo>
                    <a:pt x="320" y="60"/>
                  </a:moveTo>
                  <a:lnTo>
                    <a:pt x="320" y="58"/>
                  </a:lnTo>
                  <a:lnTo>
                    <a:pt x="320" y="60"/>
                  </a:lnTo>
                  <a:close/>
                  <a:moveTo>
                    <a:pt x="214" y="76"/>
                  </a:moveTo>
                  <a:lnTo>
                    <a:pt x="212" y="76"/>
                  </a:lnTo>
                  <a:lnTo>
                    <a:pt x="214" y="76"/>
                  </a:lnTo>
                  <a:close/>
                  <a:moveTo>
                    <a:pt x="320" y="58"/>
                  </a:moveTo>
                  <a:lnTo>
                    <a:pt x="318" y="58"/>
                  </a:lnTo>
                  <a:lnTo>
                    <a:pt x="320" y="58"/>
                  </a:lnTo>
                  <a:close/>
                  <a:moveTo>
                    <a:pt x="210" y="76"/>
                  </a:moveTo>
                  <a:lnTo>
                    <a:pt x="210" y="74"/>
                  </a:lnTo>
                  <a:lnTo>
                    <a:pt x="212" y="74"/>
                  </a:lnTo>
                  <a:lnTo>
                    <a:pt x="212" y="76"/>
                  </a:lnTo>
                  <a:lnTo>
                    <a:pt x="210" y="76"/>
                  </a:lnTo>
                  <a:close/>
                  <a:moveTo>
                    <a:pt x="212" y="74"/>
                  </a:moveTo>
                  <a:lnTo>
                    <a:pt x="212" y="76"/>
                  </a:lnTo>
                  <a:lnTo>
                    <a:pt x="212" y="74"/>
                  </a:lnTo>
                  <a:close/>
                  <a:moveTo>
                    <a:pt x="128" y="84"/>
                  </a:moveTo>
                  <a:lnTo>
                    <a:pt x="128" y="84"/>
                  </a:lnTo>
                  <a:lnTo>
                    <a:pt x="130" y="84"/>
                  </a:lnTo>
                  <a:lnTo>
                    <a:pt x="128" y="84"/>
                  </a:lnTo>
                  <a:lnTo>
                    <a:pt x="130" y="84"/>
                  </a:lnTo>
                  <a:lnTo>
                    <a:pt x="128" y="86"/>
                  </a:lnTo>
                  <a:lnTo>
                    <a:pt x="128" y="88"/>
                  </a:lnTo>
                  <a:lnTo>
                    <a:pt x="128" y="88"/>
                  </a:lnTo>
                  <a:lnTo>
                    <a:pt x="128" y="86"/>
                  </a:lnTo>
                  <a:lnTo>
                    <a:pt x="126" y="86"/>
                  </a:lnTo>
                  <a:lnTo>
                    <a:pt x="124" y="86"/>
                  </a:lnTo>
                  <a:lnTo>
                    <a:pt x="124" y="84"/>
                  </a:lnTo>
                  <a:lnTo>
                    <a:pt x="126" y="84"/>
                  </a:lnTo>
                  <a:lnTo>
                    <a:pt x="128" y="84"/>
                  </a:lnTo>
                  <a:lnTo>
                    <a:pt x="128" y="86"/>
                  </a:lnTo>
                  <a:lnTo>
                    <a:pt x="128" y="84"/>
                  </a:lnTo>
                  <a:lnTo>
                    <a:pt x="128" y="86"/>
                  </a:lnTo>
                  <a:lnTo>
                    <a:pt x="128" y="84"/>
                  </a:lnTo>
                  <a:lnTo>
                    <a:pt x="128" y="86"/>
                  </a:lnTo>
                  <a:lnTo>
                    <a:pt x="128" y="86"/>
                  </a:lnTo>
                  <a:lnTo>
                    <a:pt x="128" y="84"/>
                  </a:lnTo>
                  <a:lnTo>
                    <a:pt x="128" y="86"/>
                  </a:lnTo>
                  <a:lnTo>
                    <a:pt x="128" y="84"/>
                  </a:lnTo>
                  <a:lnTo>
                    <a:pt x="128" y="86"/>
                  </a:lnTo>
                  <a:lnTo>
                    <a:pt x="128" y="84"/>
                  </a:lnTo>
                  <a:lnTo>
                    <a:pt x="128" y="84"/>
                  </a:lnTo>
                  <a:close/>
                  <a:moveTo>
                    <a:pt x="318" y="58"/>
                  </a:moveTo>
                  <a:lnTo>
                    <a:pt x="320" y="58"/>
                  </a:lnTo>
                  <a:lnTo>
                    <a:pt x="320" y="58"/>
                  </a:lnTo>
                  <a:lnTo>
                    <a:pt x="320" y="58"/>
                  </a:lnTo>
                  <a:lnTo>
                    <a:pt x="318" y="58"/>
                  </a:lnTo>
                  <a:close/>
                  <a:moveTo>
                    <a:pt x="140" y="82"/>
                  </a:moveTo>
                  <a:lnTo>
                    <a:pt x="138" y="82"/>
                  </a:lnTo>
                  <a:lnTo>
                    <a:pt x="140" y="82"/>
                  </a:lnTo>
                  <a:close/>
                  <a:moveTo>
                    <a:pt x="318" y="58"/>
                  </a:moveTo>
                  <a:lnTo>
                    <a:pt x="320" y="58"/>
                  </a:lnTo>
                  <a:lnTo>
                    <a:pt x="320" y="58"/>
                  </a:lnTo>
                  <a:lnTo>
                    <a:pt x="320" y="60"/>
                  </a:lnTo>
                  <a:lnTo>
                    <a:pt x="322" y="60"/>
                  </a:lnTo>
                  <a:lnTo>
                    <a:pt x="322" y="62"/>
                  </a:lnTo>
                  <a:lnTo>
                    <a:pt x="322" y="64"/>
                  </a:lnTo>
                  <a:lnTo>
                    <a:pt x="322" y="64"/>
                  </a:lnTo>
                  <a:lnTo>
                    <a:pt x="322" y="66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4" y="70"/>
                  </a:lnTo>
                  <a:lnTo>
                    <a:pt x="326" y="70"/>
                  </a:lnTo>
                  <a:lnTo>
                    <a:pt x="326" y="72"/>
                  </a:lnTo>
                  <a:lnTo>
                    <a:pt x="328" y="72"/>
                  </a:lnTo>
                  <a:lnTo>
                    <a:pt x="328" y="74"/>
                  </a:lnTo>
                  <a:lnTo>
                    <a:pt x="328" y="76"/>
                  </a:lnTo>
                  <a:lnTo>
                    <a:pt x="330" y="76"/>
                  </a:lnTo>
                  <a:lnTo>
                    <a:pt x="330" y="78"/>
                  </a:lnTo>
                  <a:lnTo>
                    <a:pt x="332" y="80"/>
                  </a:lnTo>
                  <a:lnTo>
                    <a:pt x="332" y="82"/>
                  </a:lnTo>
                  <a:lnTo>
                    <a:pt x="334" y="82"/>
                  </a:lnTo>
                  <a:lnTo>
                    <a:pt x="334" y="84"/>
                  </a:lnTo>
                  <a:lnTo>
                    <a:pt x="336" y="86"/>
                  </a:lnTo>
                  <a:lnTo>
                    <a:pt x="336" y="88"/>
                  </a:lnTo>
                  <a:lnTo>
                    <a:pt x="338" y="88"/>
                  </a:lnTo>
                  <a:lnTo>
                    <a:pt x="336" y="88"/>
                  </a:lnTo>
                  <a:lnTo>
                    <a:pt x="338" y="88"/>
                  </a:lnTo>
                  <a:lnTo>
                    <a:pt x="336" y="88"/>
                  </a:lnTo>
                  <a:lnTo>
                    <a:pt x="336" y="86"/>
                  </a:lnTo>
                  <a:lnTo>
                    <a:pt x="334" y="86"/>
                  </a:lnTo>
                  <a:lnTo>
                    <a:pt x="334" y="84"/>
                  </a:lnTo>
                  <a:lnTo>
                    <a:pt x="332" y="82"/>
                  </a:lnTo>
                  <a:lnTo>
                    <a:pt x="332" y="80"/>
                  </a:lnTo>
                  <a:lnTo>
                    <a:pt x="330" y="80"/>
                  </a:lnTo>
                  <a:lnTo>
                    <a:pt x="330" y="78"/>
                  </a:lnTo>
                  <a:lnTo>
                    <a:pt x="328" y="76"/>
                  </a:lnTo>
                  <a:lnTo>
                    <a:pt x="328" y="74"/>
                  </a:lnTo>
                  <a:lnTo>
                    <a:pt x="326" y="74"/>
                  </a:lnTo>
                  <a:lnTo>
                    <a:pt x="326" y="72"/>
                  </a:lnTo>
                  <a:lnTo>
                    <a:pt x="326" y="70"/>
                  </a:lnTo>
                  <a:lnTo>
                    <a:pt x="324" y="70"/>
                  </a:lnTo>
                  <a:lnTo>
                    <a:pt x="326" y="70"/>
                  </a:lnTo>
                  <a:lnTo>
                    <a:pt x="324" y="70"/>
                  </a:lnTo>
                  <a:lnTo>
                    <a:pt x="324" y="68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2" y="68"/>
                  </a:lnTo>
                  <a:lnTo>
                    <a:pt x="322" y="66"/>
                  </a:lnTo>
                  <a:lnTo>
                    <a:pt x="322" y="64"/>
                  </a:lnTo>
                  <a:lnTo>
                    <a:pt x="322" y="64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0" y="60"/>
                  </a:lnTo>
                  <a:lnTo>
                    <a:pt x="320" y="58"/>
                  </a:lnTo>
                  <a:lnTo>
                    <a:pt x="320" y="58"/>
                  </a:lnTo>
                  <a:lnTo>
                    <a:pt x="318" y="58"/>
                  </a:lnTo>
                  <a:close/>
                  <a:moveTo>
                    <a:pt x="120" y="84"/>
                  </a:moveTo>
                  <a:lnTo>
                    <a:pt x="118" y="84"/>
                  </a:lnTo>
                  <a:lnTo>
                    <a:pt x="120" y="84"/>
                  </a:lnTo>
                  <a:close/>
                  <a:moveTo>
                    <a:pt x="120" y="84"/>
                  </a:moveTo>
                  <a:lnTo>
                    <a:pt x="118" y="84"/>
                  </a:lnTo>
                  <a:lnTo>
                    <a:pt x="120" y="84"/>
                  </a:lnTo>
                  <a:close/>
                  <a:moveTo>
                    <a:pt x="120" y="84"/>
                  </a:moveTo>
                  <a:lnTo>
                    <a:pt x="118" y="84"/>
                  </a:lnTo>
                  <a:lnTo>
                    <a:pt x="120" y="84"/>
                  </a:lnTo>
                  <a:lnTo>
                    <a:pt x="118" y="84"/>
                  </a:lnTo>
                  <a:lnTo>
                    <a:pt x="120" y="84"/>
                  </a:lnTo>
                  <a:close/>
                  <a:moveTo>
                    <a:pt x="120" y="84"/>
                  </a:moveTo>
                  <a:lnTo>
                    <a:pt x="118" y="84"/>
                  </a:lnTo>
                  <a:lnTo>
                    <a:pt x="120" y="84"/>
                  </a:lnTo>
                  <a:close/>
                  <a:moveTo>
                    <a:pt x="118" y="84"/>
                  </a:moveTo>
                  <a:lnTo>
                    <a:pt x="118" y="82"/>
                  </a:lnTo>
                  <a:lnTo>
                    <a:pt x="118" y="84"/>
                  </a:lnTo>
                  <a:close/>
                  <a:moveTo>
                    <a:pt x="318" y="56"/>
                  </a:moveTo>
                  <a:lnTo>
                    <a:pt x="316" y="56"/>
                  </a:lnTo>
                  <a:lnTo>
                    <a:pt x="318" y="56"/>
                  </a:lnTo>
                  <a:close/>
                  <a:moveTo>
                    <a:pt x="316" y="56"/>
                  </a:moveTo>
                  <a:lnTo>
                    <a:pt x="316" y="54"/>
                  </a:lnTo>
                  <a:lnTo>
                    <a:pt x="316" y="56"/>
                  </a:lnTo>
                  <a:close/>
                  <a:moveTo>
                    <a:pt x="148" y="78"/>
                  </a:moveTo>
                  <a:lnTo>
                    <a:pt x="146" y="78"/>
                  </a:lnTo>
                  <a:lnTo>
                    <a:pt x="146" y="80"/>
                  </a:lnTo>
                  <a:lnTo>
                    <a:pt x="144" y="82"/>
                  </a:lnTo>
                  <a:lnTo>
                    <a:pt x="142" y="82"/>
                  </a:lnTo>
                  <a:lnTo>
                    <a:pt x="142" y="84"/>
                  </a:lnTo>
                  <a:lnTo>
                    <a:pt x="140" y="84"/>
                  </a:lnTo>
                  <a:lnTo>
                    <a:pt x="138" y="84"/>
                  </a:lnTo>
                  <a:lnTo>
                    <a:pt x="138" y="86"/>
                  </a:lnTo>
                  <a:lnTo>
                    <a:pt x="136" y="86"/>
                  </a:lnTo>
                  <a:lnTo>
                    <a:pt x="136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2" y="90"/>
                  </a:lnTo>
                  <a:lnTo>
                    <a:pt x="130" y="90"/>
                  </a:lnTo>
                  <a:lnTo>
                    <a:pt x="130" y="88"/>
                  </a:lnTo>
                  <a:lnTo>
                    <a:pt x="128" y="88"/>
                  </a:lnTo>
                  <a:lnTo>
                    <a:pt x="130" y="88"/>
                  </a:lnTo>
                  <a:lnTo>
                    <a:pt x="132" y="88"/>
                  </a:lnTo>
                  <a:lnTo>
                    <a:pt x="134" y="88"/>
                  </a:lnTo>
                  <a:lnTo>
                    <a:pt x="136" y="88"/>
                  </a:lnTo>
                  <a:lnTo>
                    <a:pt x="136" y="86"/>
                  </a:lnTo>
                  <a:lnTo>
                    <a:pt x="138" y="86"/>
                  </a:lnTo>
                  <a:lnTo>
                    <a:pt x="138" y="84"/>
                  </a:lnTo>
                  <a:lnTo>
                    <a:pt x="140" y="84"/>
                  </a:lnTo>
                  <a:lnTo>
                    <a:pt x="142" y="84"/>
                  </a:lnTo>
                  <a:lnTo>
                    <a:pt x="142" y="82"/>
                  </a:lnTo>
                  <a:lnTo>
                    <a:pt x="144" y="82"/>
                  </a:lnTo>
                  <a:lnTo>
                    <a:pt x="144" y="80"/>
                  </a:lnTo>
                  <a:lnTo>
                    <a:pt x="146" y="80"/>
                  </a:lnTo>
                  <a:lnTo>
                    <a:pt x="144" y="80"/>
                  </a:lnTo>
                  <a:lnTo>
                    <a:pt x="144" y="82"/>
                  </a:lnTo>
                  <a:lnTo>
                    <a:pt x="144" y="80"/>
                  </a:lnTo>
                  <a:lnTo>
                    <a:pt x="146" y="80"/>
                  </a:lnTo>
                  <a:lnTo>
                    <a:pt x="146" y="78"/>
                  </a:lnTo>
                  <a:lnTo>
                    <a:pt x="148" y="78"/>
                  </a:lnTo>
                  <a:lnTo>
                    <a:pt x="148" y="76"/>
                  </a:lnTo>
                  <a:lnTo>
                    <a:pt x="148" y="78"/>
                  </a:lnTo>
                  <a:close/>
                  <a:moveTo>
                    <a:pt x="154" y="72"/>
                  </a:moveTo>
                  <a:lnTo>
                    <a:pt x="154" y="74"/>
                  </a:lnTo>
                  <a:lnTo>
                    <a:pt x="152" y="74"/>
                  </a:lnTo>
                  <a:lnTo>
                    <a:pt x="152" y="76"/>
                  </a:lnTo>
                  <a:lnTo>
                    <a:pt x="150" y="76"/>
                  </a:lnTo>
                  <a:lnTo>
                    <a:pt x="148" y="76"/>
                  </a:lnTo>
                  <a:lnTo>
                    <a:pt x="150" y="76"/>
                  </a:lnTo>
                  <a:lnTo>
                    <a:pt x="152" y="76"/>
                  </a:lnTo>
                  <a:lnTo>
                    <a:pt x="152" y="74"/>
                  </a:lnTo>
                  <a:lnTo>
                    <a:pt x="154" y="74"/>
                  </a:lnTo>
                  <a:lnTo>
                    <a:pt x="154" y="72"/>
                  </a:lnTo>
                  <a:close/>
                  <a:moveTo>
                    <a:pt x="164" y="68"/>
                  </a:moveTo>
                  <a:lnTo>
                    <a:pt x="162" y="68"/>
                  </a:lnTo>
                  <a:lnTo>
                    <a:pt x="164" y="68"/>
                  </a:lnTo>
                  <a:close/>
                  <a:moveTo>
                    <a:pt x="158" y="68"/>
                  </a:moveTo>
                  <a:lnTo>
                    <a:pt x="158" y="70"/>
                  </a:lnTo>
                  <a:lnTo>
                    <a:pt x="158" y="68"/>
                  </a:lnTo>
                  <a:close/>
                  <a:moveTo>
                    <a:pt x="162" y="68"/>
                  </a:moveTo>
                  <a:lnTo>
                    <a:pt x="160" y="68"/>
                  </a:lnTo>
                  <a:lnTo>
                    <a:pt x="162" y="68"/>
                  </a:lnTo>
                  <a:close/>
                  <a:moveTo>
                    <a:pt x="314" y="48"/>
                  </a:moveTo>
                  <a:lnTo>
                    <a:pt x="316" y="48"/>
                  </a:lnTo>
                  <a:lnTo>
                    <a:pt x="316" y="50"/>
                  </a:lnTo>
                  <a:lnTo>
                    <a:pt x="316" y="52"/>
                  </a:lnTo>
                  <a:lnTo>
                    <a:pt x="316" y="54"/>
                  </a:lnTo>
                  <a:lnTo>
                    <a:pt x="318" y="54"/>
                  </a:lnTo>
                  <a:lnTo>
                    <a:pt x="318" y="56"/>
                  </a:lnTo>
                  <a:lnTo>
                    <a:pt x="318" y="58"/>
                  </a:lnTo>
                  <a:lnTo>
                    <a:pt x="318" y="56"/>
                  </a:lnTo>
                  <a:lnTo>
                    <a:pt x="318" y="54"/>
                  </a:lnTo>
                  <a:lnTo>
                    <a:pt x="316" y="54"/>
                  </a:lnTo>
                  <a:lnTo>
                    <a:pt x="316" y="52"/>
                  </a:lnTo>
                  <a:lnTo>
                    <a:pt x="314" y="52"/>
                  </a:lnTo>
                  <a:lnTo>
                    <a:pt x="314" y="50"/>
                  </a:lnTo>
                  <a:lnTo>
                    <a:pt x="314" y="48"/>
                  </a:lnTo>
                  <a:lnTo>
                    <a:pt x="312" y="48"/>
                  </a:lnTo>
                  <a:lnTo>
                    <a:pt x="314" y="48"/>
                  </a:lnTo>
                  <a:lnTo>
                    <a:pt x="314" y="46"/>
                  </a:lnTo>
                  <a:lnTo>
                    <a:pt x="314" y="48"/>
                  </a:lnTo>
                  <a:close/>
                  <a:moveTo>
                    <a:pt x="160" y="66"/>
                  </a:moveTo>
                  <a:lnTo>
                    <a:pt x="160" y="68"/>
                  </a:lnTo>
                  <a:lnTo>
                    <a:pt x="160" y="66"/>
                  </a:lnTo>
                  <a:close/>
                  <a:moveTo>
                    <a:pt x="194" y="62"/>
                  </a:moveTo>
                  <a:lnTo>
                    <a:pt x="196" y="62"/>
                  </a:lnTo>
                  <a:lnTo>
                    <a:pt x="194" y="62"/>
                  </a:lnTo>
                  <a:close/>
                  <a:moveTo>
                    <a:pt x="310" y="42"/>
                  </a:moveTo>
                  <a:lnTo>
                    <a:pt x="310" y="44"/>
                  </a:lnTo>
                  <a:lnTo>
                    <a:pt x="310" y="42"/>
                  </a:lnTo>
                  <a:close/>
                  <a:moveTo>
                    <a:pt x="192" y="60"/>
                  </a:moveTo>
                  <a:lnTo>
                    <a:pt x="190" y="60"/>
                  </a:lnTo>
                  <a:lnTo>
                    <a:pt x="192" y="60"/>
                  </a:lnTo>
                  <a:lnTo>
                    <a:pt x="190" y="60"/>
                  </a:lnTo>
                  <a:lnTo>
                    <a:pt x="192" y="60"/>
                  </a:lnTo>
                  <a:close/>
                  <a:moveTo>
                    <a:pt x="190" y="58"/>
                  </a:moveTo>
                  <a:lnTo>
                    <a:pt x="190" y="60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close/>
                  <a:moveTo>
                    <a:pt x="190" y="58"/>
                  </a:moveTo>
                  <a:lnTo>
                    <a:pt x="190" y="60"/>
                  </a:lnTo>
                  <a:lnTo>
                    <a:pt x="190" y="58"/>
                  </a:lnTo>
                  <a:lnTo>
                    <a:pt x="188" y="58"/>
                  </a:lnTo>
                  <a:lnTo>
                    <a:pt x="190" y="58"/>
                  </a:lnTo>
                  <a:close/>
                  <a:moveTo>
                    <a:pt x="188" y="58"/>
                  </a:moveTo>
                  <a:lnTo>
                    <a:pt x="188" y="60"/>
                  </a:lnTo>
                  <a:lnTo>
                    <a:pt x="188" y="58"/>
                  </a:lnTo>
                  <a:close/>
                  <a:moveTo>
                    <a:pt x="310" y="42"/>
                  </a:moveTo>
                  <a:lnTo>
                    <a:pt x="310" y="40"/>
                  </a:lnTo>
                  <a:lnTo>
                    <a:pt x="310" y="42"/>
                  </a:lnTo>
                  <a:close/>
                  <a:moveTo>
                    <a:pt x="310" y="40"/>
                  </a:moveTo>
                  <a:lnTo>
                    <a:pt x="308" y="40"/>
                  </a:lnTo>
                  <a:lnTo>
                    <a:pt x="310" y="40"/>
                  </a:lnTo>
                  <a:close/>
                  <a:moveTo>
                    <a:pt x="308" y="40"/>
                  </a:moveTo>
                  <a:lnTo>
                    <a:pt x="308" y="38"/>
                  </a:lnTo>
                  <a:lnTo>
                    <a:pt x="308" y="40"/>
                  </a:lnTo>
                  <a:close/>
                  <a:moveTo>
                    <a:pt x="164" y="58"/>
                  </a:moveTo>
                  <a:lnTo>
                    <a:pt x="164" y="60"/>
                  </a:lnTo>
                  <a:lnTo>
                    <a:pt x="164" y="58"/>
                  </a:lnTo>
                  <a:lnTo>
                    <a:pt x="164" y="60"/>
                  </a:lnTo>
                  <a:lnTo>
                    <a:pt x="164" y="58"/>
                  </a:lnTo>
                  <a:close/>
                  <a:moveTo>
                    <a:pt x="102" y="66"/>
                  </a:moveTo>
                  <a:lnTo>
                    <a:pt x="102" y="64"/>
                  </a:lnTo>
                  <a:lnTo>
                    <a:pt x="102" y="66"/>
                  </a:lnTo>
                  <a:lnTo>
                    <a:pt x="104" y="66"/>
                  </a:lnTo>
                  <a:lnTo>
                    <a:pt x="104" y="68"/>
                  </a:lnTo>
                  <a:lnTo>
                    <a:pt x="104" y="66"/>
                  </a:lnTo>
                  <a:lnTo>
                    <a:pt x="104" y="68"/>
                  </a:lnTo>
                  <a:lnTo>
                    <a:pt x="106" y="68"/>
                  </a:lnTo>
                  <a:lnTo>
                    <a:pt x="104" y="68"/>
                  </a:lnTo>
                  <a:lnTo>
                    <a:pt x="104" y="66"/>
                  </a:lnTo>
                  <a:lnTo>
                    <a:pt x="102" y="66"/>
                  </a:lnTo>
                  <a:lnTo>
                    <a:pt x="102" y="64"/>
                  </a:lnTo>
                  <a:lnTo>
                    <a:pt x="102" y="66"/>
                  </a:lnTo>
                  <a:close/>
                  <a:moveTo>
                    <a:pt x="164" y="58"/>
                  </a:move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close/>
                  <a:moveTo>
                    <a:pt x="166" y="58"/>
                  </a:moveTo>
                  <a:lnTo>
                    <a:pt x="166" y="58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66" y="58"/>
                  </a:lnTo>
                  <a:close/>
                  <a:moveTo>
                    <a:pt x="308" y="36"/>
                  </a:moveTo>
                  <a:lnTo>
                    <a:pt x="308" y="38"/>
                  </a:lnTo>
                  <a:lnTo>
                    <a:pt x="308" y="36"/>
                  </a:lnTo>
                  <a:close/>
                  <a:moveTo>
                    <a:pt x="174" y="58"/>
                  </a:moveTo>
                  <a:lnTo>
                    <a:pt x="174" y="56"/>
                  </a:lnTo>
                  <a:lnTo>
                    <a:pt x="174" y="58"/>
                  </a:lnTo>
                  <a:close/>
                  <a:moveTo>
                    <a:pt x="180" y="56"/>
                  </a:moveTo>
                  <a:lnTo>
                    <a:pt x="178" y="56"/>
                  </a:lnTo>
                  <a:lnTo>
                    <a:pt x="180" y="56"/>
                  </a:lnTo>
                  <a:lnTo>
                    <a:pt x="178" y="56"/>
                  </a:lnTo>
                  <a:lnTo>
                    <a:pt x="180" y="56"/>
                  </a:lnTo>
                  <a:close/>
                  <a:moveTo>
                    <a:pt x="176" y="56"/>
                  </a:moveTo>
                  <a:lnTo>
                    <a:pt x="174" y="56"/>
                  </a:lnTo>
                  <a:lnTo>
                    <a:pt x="176" y="56"/>
                  </a:lnTo>
                  <a:close/>
                  <a:moveTo>
                    <a:pt x="178" y="56"/>
                  </a:moveTo>
                  <a:lnTo>
                    <a:pt x="180" y="56"/>
                  </a:lnTo>
                  <a:lnTo>
                    <a:pt x="178" y="56"/>
                  </a:lnTo>
                  <a:close/>
                  <a:moveTo>
                    <a:pt x="170" y="58"/>
                  </a:moveTo>
                  <a:lnTo>
                    <a:pt x="170" y="56"/>
                  </a:lnTo>
                  <a:lnTo>
                    <a:pt x="170" y="58"/>
                  </a:lnTo>
                  <a:lnTo>
                    <a:pt x="172" y="58"/>
                  </a:lnTo>
                  <a:lnTo>
                    <a:pt x="170" y="58"/>
                  </a:lnTo>
                  <a:lnTo>
                    <a:pt x="170" y="56"/>
                  </a:lnTo>
                  <a:lnTo>
                    <a:pt x="170" y="58"/>
                  </a:lnTo>
                  <a:close/>
                  <a:moveTo>
                    <a:pt x="178" y="54"/>
                  </a:moveTo>
                  <a:lnTo>
                    <a:pt x="178" y="56"/>
                  </a:lnTo>
                  <a:lnTo>
                    <a:pt x="178" y="54"/>
                  </a:lnTo>
                  <a:lnTo>
                    <a:pt x="178" y="56"/>
                  </a:lnTo>
                  <a:lnTo>
                    <a:pt x="178" y="54"/>
                  </a:lnTo>
                  <a:close/>
                  <a:moveTo>
                    <a:pt x="178" y="54"/>
                  </a:moveTo>
                  <a:lnTo>
                    <a:pt x="178" y="56"/>
                  </a:lnTo>
                  <a:lnTo>
                    <a:pt x="178" y="54"/>
                  </a:lnTo>
                  <a:close/>
                  <a:moveTo>
                    <a:pt x="96" y="62"/>
                  </a:moveTo>
                  <a:lnTo>
                    <a:pt x="98" y="62"/>
                  </a:lnTo>
                  <a:lnTo>
                    <a:pt x="98" y="64"/>
                  </a:lnTo>
                  <a:lnTo>
                    <a:pt x="100" y="64"/>
                  </a:lnTo>
                  <a:lnTo>
                    <a:pt x="98" y="64"/>
                  </a:lnTo>
                  <a:lnTo>
                    <a:pt x="96" y="62"/>
                  </a:lnTo>
                  <a:close/>
                  <a:moveTo>
                    <a:pt x="102" y="54"/>
                  </a:moveTo>
                  <a:lnTo>
                    <a:pt x="104" y="54"/>
                  </a:lnTo>
                  <a:lnTo>
                    <a:pt x="102" y="54"/>
                  </a:lnTo>
                  <a:close/>
                  <a:moveTo>
                    <a:pt x="10" y="58"/>
                  </a:moveTo>
                  <a:lnTo>
                    <a:pt x="10" y="60"/>
                  </a:lnTo>
                  <a:lnTo>
                    <a:pt x="8" y="60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10" y="58"/>
                  </a:lnTo>
                  <a:close/>
                  <a:moveTo>
                    <a:pt x="92" y="54"/>
                  </a:moveTo>
                  <a:lnTo>
                    <a:pt x="92" y="52"/>
                  </a:lnTo>
                  <a:lnTo>
                    <a:pt x="92" y="54"/>
                  </a:lnTo>
                  <a:close/>
                  <a:moveTo>
                    <a:pt x="92" y="54"/>
                  </a:moveTo>
                  <a:lnTo>
                    <a:pt x="92" y="52"/>
                  </a:lnTo>
                  <a:lnTo>
                    <a:pt x="92" y="54"/>
                  </a:lnTo>
                  <a:close/>
                  <a:moveTo>
                    <a:pt x="18" y="58"/>
                  </a:moveTo>
                  <a:lnTo>
                    <a:pt x="18" y="58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2" y="58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8" y="60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2" y="58"/>
                  </a:lnTo>
                  <a:lnTo>
                    <a:pt x="14" y="58"/>
                  </a:lnTo>
                  <a:lnTo>
                    <a:pt x="12" y="58"/>
                  </a:lnTo>
                  <a:lnTo>
                    <a:pt x="14" y="58"/>
                  </a:lnTo>
                  <a:lnTo>
                    <a:pt x="16" y="58"/>
                  </a:lnTo>
                  <a:lnTo>
                    <a:pt x="18" y="58"/>
                  </a:lnTo>
                  <a:lnTo>
                    <a:pt x="16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close/>
                  <a:moveTo>
                    <a:pt x="38" y="54"/>
                  </a:moveTo>
                  <a:lnTo>
                    <a:pt x="38" y="52"/>
                  </a:lnTo>
                  <a:lnTo>
                    <a:pt x="38" y="54"/>
                  </a:lnTo>
                  <a:close/>
                  <a:moveTo>
                    <a:pt x="302" y="20"/>
                  </a:moveTo>
                  <a:lnTo>
                    <a:pt x="304" y="20"/>
                  </a:lnTo>
                  <a:lnTo>
                    <a:pt x="302" y="20"/>
                  </a:lnTo>
                  <a:lnTo>
                    <a:pt x="304" y="20"/>
                  </a:lnTo>
                  <a:lnTo>
                    <a:pt x="304" y="22"/>
                  </a:lnTo>
                  <a:lnTo>
                    <a:pt x="304" y="24"/>
                  </a:lnTo>
                  <a:lnTo>
                    <a:pt x="304" y="26"/>
                  </a:lnTo>
                  <a:lnTo>
                    <a:pt x="306" y="26"/>
                  </a:lnTo>
                  <a:lnTo>
                    <a:pt x="306" y="28"/>
                  </a:lnTo>
                  <a:lnTo>
                    <a:pt x="306" y="30"/>
                  </a:lnTo>
                  <a:lnTo>
                    <a:pt x="308" y="32"/>
                  </a:lnTo>
                  <a:lnTo>
                    <a:pt x="308" y="34"/>
                  </a:lnTo>
                  <a:lnTo>
                    <a:pt x="308" y="36"/>
                  </a:lnTo>
                  <a:lnTo>
                    <a:pt x="310" y="36"/>
                  </a:lnTo>
                  <a:lnTo>
                    <a:pt x="310" y="38"/>
                  </a:lnTo>
                  <a:lnTo>
                    <a:pt x="310" y="40"/>
                  </a:lnTo>
                  <a:lnTo>
                    <a:pt x="312" y="40"/>
                  </a:lnTo>
                  <a:lnTo>
                    <a:pt x="312" y="42"/>
                  </a:lnTo>
                  <a:lnTo>
                    <a:pt x="312" y="44"/>
                  </a:lnTo>
                  <a:lnTo>
                    <a:pt x="312" y="46"/>
                  </a:lnTo>
                  <a:lnTo>
                    <a:pt x="314" y="46"/>
                  </a:lnTo>
                  <a:lnTo>
                    <a:pt x="312" y="46"/>
                  </a:lnTo>
                  <a:lnTo>
                    <a:pt x="314" y="46"/>
                  </a:lnTo>
                  <a:lnTo>
                    <a:pt x="312" y="46"/>
                  </a:lnTo>
                  <a:lnTo>
                    <a:pt x="312" y="44"/>
                  </a:lnTo>
                  <a:lnTo>
                    <a:pt x="310" y="44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0" y="42"/>
                  </a:lnTo>
                  <a:lnTo>
                    <a:pt x="310" y="40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0" y="42"/>
                  </a:lnTo>
                  <a:lnTo>
                    <a:pt x="310" y="40"/>
                  </a:lnTo>
                  <a:lnTo>
                    <a:pt x="308" y="40"/>
                  </a:lnTo>
                  <a:lnTo>
                    <a:pt x="308" y="38"/>
                  </a:lnTo>
                  <a:lnTo>
                    <a:pt x="308" y="36"/>
                  </a:lnTo>
                  <a:lnTo>
                    <a:pt x="308" y="34"/>
                  </a:lnTo>
                  <a:lnTo>
                    <a:pt x="308" y="36"/>
                  </a:lnTo>
                  <a:lnTo>
                    <a:pt x="306" y="34"/>
                  </a:lnTo>
                  <a:lnTo>
                    <a:pt x="308" y="34"/>
                  </a:lnTo>
                  <a:lnTo>
                    <a:pt x="306" y="34"/>
                  </a:lnTo>
                  <a:lnTo>
                    <a:pt x="306" y="32"/>
                  </a:lnTo>
                  <a:lnTo>
                    <a:pt x="304" y="30"/>
                  </a:lnTo>
                  <a:lnTo>
                    <a:pt x="304" y="28"/>
                  </a:lnTo>
                  <a:lnTo>
                    <a:pt x="304" y="26"/>
                  </a:lnTo>
                  <a:lnTo>
                    <a:pt x="302" y="24"/>
                  </a:lnTo>
                  <a:lnTo>
                    <a:pt x="304" y="24"/>
                  </a:lnTo>
                  <a:lnTo>
                    <a:pt x="302" y="24"/>
                  </a:lnTo>
                  <a:lnTo>
                    <a:pt x="304" y="24"/>
                  </a:lnTo>
                  <a:lnTo>
                    <a:pt x="302" y="24"/>
                  </a:lnTo>
                  <a:lnTo>
                    <a:pt x="302" y="22"/>
                  </a:lnTo>
                  <a:lnTo>
                    <a:pt x="300" y="20"/>
                  </a:lnTo>
                  <a:lnTo>
                    <a:pt x="302" y="20"/>
                  </a:lnTo>
                  <a:lnTo>
                    <a:pt x="302" y="22"/>
                  </a:lnTo>
                  <a:lnTo>
                    <a:pt x="302" y="20"/>
                  </a:lnTo>
                  <a:lnTo>
                    <a:pt x="302" y="22"/>
                  </a:lnTo>
                  <a:lnTo>
                    <a:pt x="302" y="20"/>
                  </a:lnTo>
                  <a:lnTo>
                    <a:pt x="300" y="20"/>
                  </a:lnTo>
                  <a:lnTo>
                    <a:pt x="302" y="20"/>
                  </a:lnTo>
                  <a:close/>
                  <a:moveTo>
                    <a:pt x="48" y="52"/>
                  </a:moveTo>
                  <a:lnTo>
                    <a:pt x="50" y="52"/>
                  </a:lnTo>
                  <a:lnTo>
                    <a:pt x="52" y="52"/>
                  </a:lnTo>
                  <a:lnTo>
                    <a:pt x="54" y="52"/>
                  </a:lnTo>
                  <a:lnTo>
                    <a:pt x="56" y="52"/>
                  </a:lnTo>
                  <a:lnTo>
                    <a:pt x="54" y="52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2" y="54"/>
                  </a:lnTo>
                  <a:lnTo>
                    <a:pt x="40" y="54"/>
                  </a:lnTo>
                  <a:lnTo>
                    <a:pt x="38" y="54"/>
                  </a:lnTo>
                  <a:lnTo>
                    <a:pt x="36" y="54"/>
                  </a:lnTo>
                  <a:lnTo>
                    <a:pt x="34" y="54"/>
                  </a:lnTo>
                  <a:lnTo>
                    <a:pt x="34" y="56"/>
                  </a:lnTo>
                  <a:lnTo>
                    <a:pt x="32" y="56"/>
                  </a:lnTo>
                  <a:lnTo>
                    <a:pt x="32" y="56"/>
                  </a:lnTo>
                  <a:lnTo>
                    <a:pt x="30" y="56"/>
                  </a:lnTo>
                  <a:lnTo>
                    <a:pt x="30" y="58"/>
                  </a:lnTo>
                  <a:lnTo>
                    <a:pt x="28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20" y="58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6" y="56"/>
                  </a:lnTo>
                  <a:lnTo>
                    <a:pt x="26" y="58"/>
                  </a:lnTo>
                  <a:lnTo>
                    <a:pt x="28" y="58"/>
                  </a:lnTo>
                  <a:lnTo>
                    <a:pt x="28" y="56"/>
                  </a:lnTo>
                  <a:lnTo>
                    <a:pt x="28" y="58"/>
                  </a:lnTo>
                  <a:lnTo>
                    <a:pt x="28" y="56"/>
                  </a:lnTo>
                  <a:lnTo>
                    <a:pt x="30" y="56"/>
                  </a:lnTo>
                  <a:lnTo>
                    <a:pt x="32" y="56"/>
                  </a:lnTo>
                  <a:lnTo>
                    <a:pt x="32" y="56"/>
                  </a:lnTo>
                  <a:lnTo>
                    <a:pt x="32" y="54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40" y="54"/>
                  </a:lnTo>
                  <a:lnTo>
                    <a:pt x="42" y="52"/>
                  </a:lnTo>
                  <a:lnTo>
                    <a:pt x="44" y="52"/>
                  </a:lnTo>
                  <a:lnTo>
                    <a:pt x="46" y="52"/>
                  </a:lnTo>
                  <a:lnTo>
                    <a:pt x="48" y="52"/>
                  </a:lnTo>
                  <a:close/>
                  <a:moveTo>
                    <a:pt x="76" y="48"/>
                  </a:moveTo>
                  <a:lnTo>
                    <a:pt x="76" y="50"/>
                  </a:lnTo>
                  <a:lnTo>
                    <a:pt x="76" y="48"/>
                  </a:lnTo>
                  <a:close/>
                  <a:moveTo>
                    <a:pt x="76" y="48"/>
                  </a:moveTo>
                  <a:lnTo>
                    <a:pt x="74" y="48"/>
                  </a:lnTo>
                  <a:lnTo>
                    <a:pt x="76" y="48"/>
                  </a:lnTo>
                  <a:close/>
                  <a:moveTo>
                    <a:pt x="300" y="18"/>
                  </a:moveTo>
                  <a:lnTo>
                    <a:pt x="300" y="16"/>
                  </a:lnTo>
                  <a:lnTo>
                    <a:pt x="300" y="18"/>
                  </a:lnTo>
                  <a:close/>
                  <a:moveTo>
                    <a:pt x="300" y="16"/>
                  </a:moveTo>
                  <a:lnTo>
                    <a:pt x="302" y="18"/>
                  </a:lnTo>
                  <a:lnTo>
                    <a:pt x="304" y="18"/>
                  </a:lnTo>
                  <a:lnTo>
                    <a:pt x="302" y="18"/>
                  </a:lnTo>
                  <a:lnTo>
                    <a:pt x="302" y="20"/>
                  </a:lnTo>
                  <a:lnTo>
                    <a:pt x="300" y="20"/>
                  </a:lnTo>
                  <a:lnTo>
                    <a:pt x="302" y="20"/>
                  </a:lnTo>
                  <a:lnTo>
                    <a:pt x="300" y="20"/>
                  </a:lnTo>
                  <a:lnTo>
                    <a:pt x="302" y="20"/>
                  </a:lnTo>
                  <a:lnTo>
                    <a:pt x="302" y="18"/>
                  </a:lnTo>
                  <a:lnTo>
                    <a:pt x="300" y="18"/>
                  </a:lnTo>
                  <a:lnTo>
                    <a:pt x="300" y="20"/>
                  </a:lnTo>
                  <a:lnTo>
                    <a:pt x="300" y="18"/>
                  </a:lnTo>
                  <a:lnTo>
                    <a:pt x="300" y="16"/>
                  </a:lnTo>
                  <a:lnTo>
                    <a:pt x="300" y="18"/>
                  </a:lnTo>
                  <a:lnTo>
                    <a:pt x="300" y="16"/>
                  </a:lnTo>
                  <a:close/>
                  <a:moveTo>
                    <a:pt x="302" y="14"/>
                  </a:moveTo>
                  <a:lnTo>
                    <a:pt x="300" y="14"/>
                  </a:lnTo>
                  <a:lnTo>
                    <a:pt x="302" y="14"/>
                  </a:lnTo>
                  <a:lnTo>
                    <a:pt x="300" y="14"/>
                  </a:lnTo>
                  <a:lnTo>
                    <a:pt x="302" y="14"/>
                  </a:lnTo>
                  <a:close/>
                  <a:moveTo>
                    <a:pt x="300" y="14"/>
                  </a:moveTo>
                  <a:lnTo>
                    <a:pt x="302" y="14"/>
                  </a:lnTo>
                  <a:lnTo>
                    <a:pt x="302" y="18"/>
                  </a:lnTo>
                  <a:lnTo>
                    <a:pt x="302" y="16"/>
                  </a:lnTo>
                  <a:lnTo>
                    <a:pt x="300" y="16"/>
                  </a:lnTo>
                  <a:lnTo>
                    <a:pt x="300" y="14"/>
                  </a:lnTo>
                  <a:lnTo>
                    <a:pt x="298" y="14"/>
                  </a:lnTo>
                  <a:lnTo>
                    <a:pt x="300" y="14"/>
                  </a:lnTo>
                  <a:lnTo>
                    <a:pt x="300" y="12"/>
                  </a:lnTo>
                  <a:lnTo>
                    <a:pt x="300" y="14"/>
                  </a:lnTo>
                  <a:close/>
                  <a:moveTo>
                    <a:pt x="300" y="12"/>
                  </a:moveTo>
                  <a:lnTo>
                    <a:pt x="300" y="14"/>
                  </a:lnTo>
                  <a:lnTo>
                    <a:pt x="298" y="14"/>
                  </a:lnTo>
                  <a:lnTo>
                    <a:pt x="300" y="12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32" y="46"/>
                  </a:lnTo>
                  <a:close/>
                  <a:moveTo>
                    <a:pt x="32" y="46"/>
                  </a:moveTo>
                  <a:lnTo>
                    <a:pt x="32" y="44"/>
                  </a:lnTo>
                  <a:lnTo>
                    <a:pt x="32" y="46"/>
                  </a:lnTo>
                  <a:close/>
                  <a:moveTo>
                    <a:pt x="24" y="44"/>
                  </a:moveTo>
                  <a:lnTo>
                    <a:pt x="24" y="46"/>
                  </a:lnTo>
                  <a:lnTo>
                    <a:pt x="24" y="44"/>
                  </a:lnTo>
                  <a:close/>
                  <a:moveTo>
                    <a:pt x="32" y="44"/>
                  </a:moveTo>
                  <a:lnTo>
                    <a:pt x="32" y="44"/>
                  </a:lnTo>
                  <a:lnTo>
                    <a:pt x="32" y="44"/>
                  </a:lnTo>
                  <a:close/>
                  <a:moveTo>
                    <a:pt x="298" y="12"/>
                  </a:moveTo>
                  <a:lnTo>
                    <a:pt x="296" y="10"/>
                  </a:lnTo>
                  <a:lnTo>
                    <a:pt x="298" y="12"/>
                  </a:lnTo>
                  <a:close/>
                  <a:moveTo>
                    <a:pt x="24" y="44"/>
                  </a:moveTo>
                  <a:lnTo>
                    <a:pt x="24" y="46"/>
                  </a:lnTo>
                  <a:lnTo>
                    <a:pt x="22" y="46"/>
                  </a:lnTo>
                  <a:lnTo>
                    <a:pt x="22" y="44"/>
                  </a:lnTo>
                  <a:lnTo>
                    <a:pt x="24" y="44"/>
                  </a:lnTo>
                  <a:close/>
                  <a:moveTo>
                    <a:pt x="298" y="10"/>
                  </a:moveTo>
                  <a:lnTo>
                    <a:pt x="298" y="12"/>
                  </a:lnTo>
                  <a:lnTo>
                    <a:pt x="298" y="10"/>
                  </a:lnTo>
                  <a:lnTo>
                    <a:pt x="296" y="10"/>
                  </a:lnTo>
                  <a:lnTo>
                    <a:pt x="298" y="10"/>
                  </a:lnTo>
                  <a:close/>
                  <a:moveTo>
                    <a:pt x="22" y="44"/>
                  </a:moveTo>
                  <a:lnTo>
                    <a:pt x="24" y="44"/>
                  </a:lnTo>
                  <a:lnTo>
                    <a:pt x="22" y="44"/>
                  </a:lnTo>
                  <a:close/>
                  <a:moveTo>
                    <a:pt x="298" y="10"/>
                  </a:moveTo>
                  <a:lnTo>
                    <a:pt x="298" y="10"/>
                  </a:lnTo>
                  <a:lnTo>
                    <a:pt x="296" y="10"/>
                  </a:lnTo>
                  <a:lnTo>
                    <a:pt x="296" y="10"/>
                  </a:lnTo>
                  <a:lnTo>
                    <a:pt x="298" y="10"/>
                  </a:lnTo>
                  <a:close/>
                  <a:moveTo>
                    <a:pt x="298" y="10"/>
                  </a:moveTo>
                  <a:lnTo>
                    <a:pt x="298" y="10"/>
                  </a:lnTo>
                  <a:lnTo>
                    <a:pt x="298" y="10"/>
                  </a:lnTo>
                  <a:close/>
                  <a:moveTo>
                    <a:pt x="298" y="10"/>
                  </a:moveTo>
                  <a:lnTo>
                    <a:pt x="298" y="10"/>
                  </a:lnTo>
                  <a:lnTo>
                    <a:pt x="298" y="10"/>
                  </a:lnTo>
                  <a:close/>
                  <a:moveTo>
                    <a:pt x="32" y="42"/>
                  </a:moveTo>
                  <a:lnTo>
                    <a:pt x="30" y="42"/>
                  </a:lnTo>
                  <a:lnTo>
                    <a:pt x="30" y="40"/>
                  </a:lnTo>
                  <a:lnTo>
                    <a:pt x="32" y="40"/>
                  </a:lnTo>
                  <a:lnTo>
                    <a:pt x="32" y="42"/>
                  </a:lnTo>
                  <a:close/>
                  <a:moveTo>
                    <a:pt x="298" y="8"/>
                  </a:moveTo>
                  <a:lnTo>
                    <a:pt x="298" y="10"/>
                  </a:lnTo>
                  <a:lnTo>
                    <a:pt x="296" y="10"/>
                  </a:lnTo>
                  <a:lnTo>
                    <a:pt x="298" y="10"/>
                  </a:lnTo>
                  <a:lnTo>
                    <a:pt x="298" y="8"/>
                  </a:lnTo>
                  <a:close/>
                  <a:moveTo>
                    <a:pt x="294" y="4"/>
                  </a:moveTo>
                  <a:lnTo>
                    <a:pt x="296" y="4"/>
                  </a:lnTo>
                  <a:lnTo>
                    <a:pt x="294" y="4"/>
                  </a:lnTo>
                  <a:close/>
                  <a:moveTo>
                    <a:pt x="294" y="6"/>
                  </a:moveTo>
                  <a:lnTo>
                    <a:pt x="294" y="4"/>
                  </a:lnTo>
                  <a:lnTo>
                    <a:pt x="294" y="6"/>
                  </a:lnTo>
                  <a:close/>
                  <a:moveTo>
                    <a:pt x="298" y="4"/>
                  </a:moveTo>
                  <a:lnTo>
                    <a:pt x="300" y="4"/>
                  </a:lnTo>
                  <a:lnTo>
                    <a:pt x="300" y="6"/>
                  </a:lnTo>
                  <a:lnTo>
                    <a:pt x="300" y="8"/>
                  </a:lnTo>
                  <a:lnTo>
                    <a:pt x="300" y="10"/>
                  </a:lnTo>
                  <a:lnTo>
                    <a:pt x="300" y="10"/>
                  </a:lnTo>
                  <a:lnTo>
                    <a:pt x="300" y="12"/>
                  </a:lnTo>
                  <a:lnTo>
                    <a:pt x="298" y="12"/>
                  </a:lnTo>
                  <a:lnTo>
                    <a:pt x="298" y="10"/>
                  </a:lnTo>
                  <a:lnTo>
                    <a:pt x="298" y="10"/>
                  </a:lnTo>
                  <a:lnTo>
                    <a:pt x="298" y="8"/>
                  </a:lnTo>
                  <a:lnTo>
                    <a:pt x="296" y="8"/>
                  </a:lnTo>
                  <a:lnTo>
                    <a:pt x="298" y="8"/>
                  </a:lnTo>
                  <a:lnTo>
                    <a:pt x="296" y="8"/>
                  </a:lnTo>
                  <a:lnTo>
                    <a:pt x="298" y="8"/>
                  </a:lnTo>
                  <a:lnTo>
                    <a:pt x="296" y="8"/>
                  </a:lnTo>
                  <a:lnTo>
                    <a:pt x="296" y="6"/>
                  </a:lnTo>
                  <a:lnTo>
                    <a:pt x="298" y="6"/>
                  </a:lnTo>
                  <a:lnTo>
                    <a:pt x="298" y="4"/>
                  </a:lnTo>
                  <a:close/>
                  <a:moveTo>
                    <a:pt x="294" y="4"/>
                  </a:moveTo>
                  <a:lnTo>
                    <a:pt x="296" y="4"/>
                  </a:lnTo>
                  <a:lnTo>
                    <a:pt x="294" y="4"/>
                  </a:lnTo>
                  <a:lnTo>
                    <a:pt x="294" y="6"/>
                  </a:lnTo>
                  <a:lnTo>
                    <a:pt x="292" y="6"/>
                  </a:lnTo>
                  <a:lnTo>
                    <a:pt x="292" y="4"/>
                  </a:lnTo>
                  <a:lnTo>
                    <a:pt x="294" y="4"/>
                  </a:lnTo>
                  <a:close/>
                  <a:moveTo>
                    <a:pt x="404" y="309"/>
                  </a:moveTo>
                  <a:lnTo>
                    <a:pt x="402" y="309"/>
                  </a:lnTo>
                  <a:lnTo>
                    <a:pt x="402" y="307"/>
                  </a:lnTo>
                  <a:lnTo>
                    <a:pt x="402" y="305"/>
                  </a:lnTo>
                  <a:lnTo>
                    <a:pt x="400" y="305"/>
                  </a:lnTo>
                  <a:lnTo>
                    <a:pt x="398" y="305"/>
                  </a:lnTo>
                  <a:lnTo>
                    <a:pt x="398" y="307"/>
                  </a:lnTo>
                  <a:lnTo>
                    <a:pt x="398" y="305"/>
                  </a:lnTo>
                  <a:lnTo>
                    <a:pt x="396" y="305"/>
                  </a:lnTo>
                  <a:lnTo>
                    <a:pt x="396" y="307"/>
                  </a:lnTo>
                  <a:lnTo>
                    <a:pt x="396" y="305"/>
                  </a:lnTo>
                  <a:lnTo>
                    <a:pt x="398" y="305"/>
                  </a:lnTo>
                  <a:lnTo>
                    <a:pt x="396" y="305"/>
                  </a:lnTo>
                  <a:lnTo>
                    <a:pt x="398" y="305"/>
                  </a:lnTo>
                  <a:lnTo>
                    <a:pt x="398" y="303"/>
                  </a:lnTo>
                  <a:lnTo>
                    <a:pt x="398" y="305"/>
                  </a:lnTo>
                  <a:lnTo>
                    <a:pt x="398" y="303"/>
                  </a:lnTo>
                  <a:lnTo>
                    <a:pt x="396" y="303"/>
                  </a:lnTo>
                  <a:lnTo>
                    <a:pt x="398" y="303"/>
                  </a:lnTo>
                  <a:lnTo>
                    <a:pt x="396" y="303"/>
                  </a:lnTo>
                  <a:lnTo>
                    <a:pt x="396" y="305"/>
                  </a:lnTo>
                  <a:lnTo>
                    <a:pt x="396" y="303"/>
                  </a:lnTo>
                  <a:lnTo>
                    <a:pt x="396" y="305"/>
                  </a:lnTo>
                  <a:lnTo>
                    <a:pt x="396" y="303"/>
                  </a:lnTo>
                  <a:lnTo>
                    <a:pt x="396" y="305"/>
                  </a:lnTo>
                  <a:lnTo>
                    <a:pt x="396" y="303"/>
                  </a:lnTo>
                  <a:lnTo>
                    <a:pt x="396" y="305"/>
                  </a:lnTo>
                  <a:lnTo>
                    <a:pt x="394" y="305"/>
                  </a:lnTo>
                  <a:lnTo>
                    <a:pt x="396" y="305"/>
                  </a:lnTo>
                  <a:lnTo>
                    <a:pt x="394" y="305"/>
                  </a:lnTo>
                  <a:lnTo>
                    <a:pt x="396" y="305"/>
                  </a:lnTo>
                  <a:lnTo>
                    <a:pt x="394" y="305"/>
                  </a:lnTo>
                  <a:lnTo>
                    <a:pt x="394" y="307"/>
                  </a:lnTo>
                  <a:lnTo>
                    <a:pt x="394" y="305"/>
                  </a:lnTo>
                  <a:lnTo>
                    <a:pt x="394" y="307"/>
                  </a:lnTo>
                  <a:lnTo>
                    <a:pt x="394" y="305"/>
                  </a:lnTo>
                  <a:lnTo>
                    <a:pt x="394" y="307"/>
                  </a:lnTo>
                  <a:lnTo>
                    <a:pt x="394" y="309"/>
                  </a:lnTo>
                  <a:lnTo>
                    <a:pt x="392" y="309"/>
                  </a:lnTo>
                  <a:lnTo>
                    <a:pt x="394" y="309"/>
                  </a:lnTo>
                  <a:lnTo>
                    <a:pt x="394" y="307"/>
                  </a:lnTo>
                  <a:lnTo>
                    <a:pt x="392" y="307"/>
                  </a:lnTo>
                  <a:lnTo>
                    <a:pt x="392" y="309"/>
                  </a:lnTo>
                  <a:lnTo>
                    <a:pt x="390" y="309"/>
                  </a:lnTo>
                  <a:lnTo>
                    <a:pt x="392" y="309"/>
                  </a:lnTo>
                  <a:lnTo>
                    <a:pt x="392" y="311"/>
                  </a:lnTo>
                  <a:lnTo>
                    <a:pt x="390" y="311"/>
                  </a:lnTo>
                  <a:lnTo>
                    <a:pt x="392" y="311"/>
                  </a:lnTo>
                  <a:lnTo>
                    <a:pt x="392" y="309"/>
                  </a:lnTo>
                  <a:lnTo>
                    <a:pt x="390" y="309"/>
                  </a:lnTo>
                  <a:lnTo>
                    <a:pt x="390" y="311"/>
                  </a:lnTo>
                  <a:lnTo>
                    <a:pt x="388" y="311"/>
                  </a:lnTo>
                  <a:lnTo>
                    <a:pt x="390" y="311"/>
                  </a:lnTo>
                  <a:lnTo>
                    <a:pt x="388" y="311"/>
                  </a:lnTo>
                  <a:lnTo>
                    <a:pt x="386" y="311"/>
                  </a:lnTo>
                  <a:lnTo>
                    <a:pt x="388" y="311"/>
                  </a:lnTo>
                  <a:lnTo>
                    <a:pt x="386" y="311"/>
                  </a:lnTo>
                  <a:lnTo>
                    <a:pt x="384" y="311"/>
                  </a:lnTo>
                  <a:lnTo>
                    <a:pt x="386" y="311"/>
                  </a:lnTo>
                  <a:lnTo>
                    <a:pt x="386" y="313"/>
                  </a:lnTo>
                  <a:lnTo>
                    <a:pt x="384" y="313"/>
                  </a:lnTo>
                  <a:lnTo>
                    <a:pt x="384" y="311"/>
                  </a:lnTo>
                  <a:lnTo>
                    <a:pt x="386" y="311"/>
                  </a:lnTo>
                  <a:lnTo>
                    <a:pt x="384" y="311"/>
                  </a:lnTo>
                  <a:lnTo>
                    <a:pt x="384" y="313"/>
                  </a:lnTo>
                  <a:lnTo>
                    <a:pt x="384" y="311"/>
                  </a:lnTo>
                  <a:lnTo>
                    <a:pt x="384" y="309"/>
                  </a:lnTo>
                  <a:lnTo>
                    <a:pt x="382" y="309"/>
                  </a:lnTo>
                  <a:lnTo>
                    <a:pt x="382" y="311"/>
                  </a:lnTo>
                  <a:lnTo>
                    <a:pt x="382" y="309"/>
                  </a:lnTo>
                  <a:lnTo>
                    <a:pt x="382" y="311"/>
                  </a:lnTo>
                  <a:lnTo>
                    <a:pt x="380" y="311"/>
                  </a:lnTo>
                  <a:lnTo>
                    <a:pt x="378" y="311"/>
                  </a:lnTo>
                  <a:lnTo>
                    <a:pt x="378" y="313"/>
                  </a:lnTo>
                  <a:lnTo>
                    <a:pt x="376" y="313"/>
                  </a:lnTo>
                  <a:lnTo>
                    <a:pt x="376" y="315"/>
                  </a:lnTo>
                  <a:lnTo>
                    <a:pt x="374" y="315"/>
                  </a:lnTo>
                  <a:lnTo>
                    <a:pt x="372" y="315"/>
                  </a:lnTo>
                  <a:lnTo>
                    <a:pt x="370" y="315"/>
                  </a:lnTo>
                  <a:lnTo>
                    <a:pt x="370" y="315"/>
                  </a:lnTo>
                  <a:lnTo>
                    <a:pt x="368" y="315"/>
                  </a:lnTo>
                  <a:lnTo>
                    <a:pt x="368" y="313"/>
                  </a:lnTo>
                  <a:lnTo>
                    <a:pt x="366" y="313"/>
                  </a:lnTo>
                  <a:lnTo>
                    <a:pt x="366" y="311"/>
                  </a:lnTo>
                  <a:lnTo>
                    <a:pt x="364" y="311"/>
                  </a:lnTo>
                  <a:lnTo>
                    <a:pt x="364" y="309"/>
                  </a:lnTo>
                  <a:lnTo>
                    <a:pt x="364" y="307"/>
                  </a:lnTo>
                  <a:lnTo>
                    <a:pt x="364" y="309"/>
                  </a:lnTo>
                  <a:lnTo>
                    <a:pt x="364" y="307"/>
                  </a:lnTo>
                  <a:lnTo>
                    <a:pt x="364" y="305"/>
                  </a:lnTo>
                  <a:lnTo>
                    <a:pt x="366" y="305"/>
                  </a:lnTo>
                  <a:lnTo>
                    <a:pt x="368" y="305"/>
                  </a:lnTo>
                  <a:lnTo>
                    <a:pt x="366" y="305"/>
                  </a:lnTo>
                  <a:lnTo>
                    <a:pt x="368" y="305"/>
                  </a:lnTo>
                  <a:lnTo>
                    <a:pt x="368" y="307"/>
                  </a:lnTo>
                  <a:lnTo>
                    <a:pt x="370" y="307"/>
                  </a:lnTo>
                  <a:lnTo>
                    <a:pt x="370" y="309"/>
                  </a:lnTo>
                  <a:lnTo>
                    <a:pt x="370" y="309"/>
                  </a:lnTo>
                  <a:lnTo>
                    <a:pt x="372" y="309"/>
                  </a:lnTo>
                  <a:lnTo>
                    <a:pt x="372" y="311"/>
                  </a:lnTo>
                  <a:lnTo>
                    <a:pt x="372" y="309"/>
                  </a:lnTo>
                  <a:lnTo>
                    <a:pt x="374" y="309"/>
                  </a:lnTo>
                  <a:lnTo>
                    <a:pt x="372" y="309"/>
                  </a:lnTo>
                  <a:lnTo>
                    <a:pt x="372" y="311"/>
                  </a:lnTo>
                  <a:lnTo>
                    <a:pt x="374" y="311"/>
                  </a:lnTo>
                  <a:lnTo>
                    <a:pt x="374" y="309"/>
                  </a:lnTo>
                  <a:lnTo>
                    <a:pt x="374" y="311"/>
                  </a:lnTo>
                  <a:lnTo>
                    <a:pt x="374" y="309"/>
                  </a:lnTo>
                  <a:lnTo>
                    <a:pt x="376" y="309"/>
                  </a:lnTo>
                  <a:lnTo>
                    <a:pt x="376" y="307"/>
                  </a:lnTo>
                  <a:lnTo>
                    <a:pt x="376" y="305"/>
                  </a:lnTo>
                  <a:lnTo>
                    <a:pt x="376" y="307"/>
                  </a:lnTo>
                  <a:lnTo>
                    <a:pt x="376" y="305"/>
                  </a:lnTo>
                  <a:lnTo>
                    <a:pt x="376" y="307"/>
                  </a:lnTo>
                  <a:lnTo>
                    <a:pt x="376" y="305"/>
                  </a:lnTo>
                  <a:lnTo>
                    <a:pt x="374" y="305"/>
                  </a:lnTo>
                  <a:lnTo>
                    <a:pt x="374" y="303"/>
                  </a:lnTo>
                  <a:lnTo>
                    <a:pt x="374" y="305"/>
                  </a:lnTo>
                  <a:lnTo>
                    <a:pt x="374" y="303"/>
                  </a:lnTo>
                  <a:lnTo>
                    <a:pt x="374" y="305"/>
                  </a:lnTo>
                  <a:lnTo>
                    <a:pt x="374" y="303"/>
                  </a:lnTo>
                  <a:lnTo>
                    <a:pt x="376" y="303"/>
                  </a:lnTo>
                  <a:lnTo>
                    <a:pt x="374" y="303"/>
                  </a:lnTo>
                  <a:lnTo>
                    <a:pt x="374" y="301"/>
                  </a:lnTo>
                  <a:lnTo>
                    <a:pt x="376" y="301"/>
                  </a:lnTo>
                  <a:lnTo>
                    <a:pt x="374" y="301"/>
                  </a:lnTo>
                  <a:lnTo>
                    <a:pt x="374" y="303"/>
                  </a:lnTo>
                  <a:lnTo>
                    <a:pt x="372" y="303"/>
                  </a:lnTo>
                  <a:lnTo>
                    <a:pt x="372" y="305"/>
                  </a:lnTo>
                  <a:lnTo>
                    <a:pt x="372" y="303"/>
                  </a:lnTo>
                  <a:lnTo>
                    <a:pt x="374" y="303"/>
                  </a:lnTo>
                  <a:lnTo>
                    <a:pt x="372" y="303"/>
                  </a:lnTo>
                  <a:lnTo>
                    <a:pt x="374" y="303"/>
                  </a:lnTo>
                  <a:lnTo>
                    <a:pt x="372" y="303"/>
                  </a:lnTo>
                  <a:lnTo>
                    <a:pt x="374" y="303"/>
                  </a:lnTo>
                  <a:lnTo>
                    <a:pt x="372" y="303"/>
                  </a:lnTo>
                  <a:lnTo>
                    <a:pt x="374" y="303"/>
                  </a:lnTo>
                  <a:lnTo>
                    <a:pt x="372" y="303"/>
                  </a:lnTo>
                  <a:lnTo>
                    <a:pt x="372" y="301"/>
                  </a:lnTo>
                  <a:lnTo>
                    <a:pt x="370" y="301"/>
                  </a:lnTo>
                  <a:lnTo>
                    <a:pt x="370" y="303"/>
                  </a:lnTo>
                  <a:lnTo>
                    <a:pt x="370" y="303"/>
                  </a:lnTo>
                  <a:lnTo>
                    <a:pt x="368" y="303"/>
                  </a:lnTo>
                  <a:lnTo>
                    <a:pt x="368" y="301"/>
                  </a:lnTo>
                  <a:lnTo>
                    <a:pt x="370" y="301"/>
                  </a:lnTo>
                  <a:lnTo>
                    <a:pt x="370" y="299"/>
                  </a:lnTo>
                  <a:lnTo>
                    <a:pt x="370" y="299"/>
                  </a:lnTo>
                  <a:lnTo>
                    <a:pt x="370" y="299"/>
                  </a:lnTo>
                  <a:lnTo>
                    <a:pt x="372" y="299"/>
                  </a:lnTo>
                  <a:lnTo>
                    <a:pt x="370" y="299"/>
                  </a:lnTo>
                  <a:lnTo>
                    <a:pt x="372" y="299"/>
                  </a:lnTo>
                  <a:lnTo>
                    <a:pt x="370" y="299"/>
                  </a:lnTo>
                  <a:lnTo>
                    <a:pt x="372" y="299"/>
                  </a:lnTo>
                  <a:lnTo>
                    <a:pt x="372" y="297"/>
                  </a:lnTo>
                  <a:lnTo>
                    <a:pt x="372" y="299"/>
                  </a:lnTo>
                  <a:lnTo>
                    <a:pt x="372" y="297"/>
                  </a:lnTo>
                  <a:lnTo>
                    <a:pt x="372" y="299"/>
                  </a:lnTo>
                  <a:lnTo>
                    <a:pt x="372" y="297"/>
                  </a:lnTo>
                  <a:lnTo>
                    <a:pt x="372" y="299"/>
                  </a:lnTo>
                  <a:lnTo>
                    <a:pt x="370" y="299"/>
                  </a:lnTo>
                  <a:lnTo>
                    <a:pt x="370" y="299"/>
                  </a:lnTo>
                  <a:lnTo>
                    <a:pt x="368" y="299"/>
                  </a:lnTo>
                  <a:lnTo>
                    <a:pt x="366" y="299"/>
                  </a:lnTo>
                  <a:lnTo>
                    <a:pt x="364" y="299"/>
                  </a:lnTo>
                  <a:lnTo>
                    <a:pt x="364" y="299"/>
                  </a:lnTo>
                  <a:lnTo>
                    <a:pt x="362" y="299"/>
                  </a:lnTo>
                  <a:lnTo>
                    <a:pt x="364" y="299"/>
                  </a:lnTo>
                  <a:lnTo>
                    <a:pt x="362" y="299"/>
                  </a:lnTo>
                  <a:lnTo>
                    <a:pt x="362" y="297"/>
                  </a:lnTo>
                  <a:lnTo>
                    <a:pt x="364" y="297"/>
                  </a:lnTo>
                  <a:lnTo>
                    <a:pt x="366" y="297"/>
                  </a:lnTo>
                  <a:lnTo>
                    <a:pt x="364" y="297"/>
                  </a:lnTo>
                  <a:lnTo>
                    <a:pt x="362" y="297"/>
                  </a:lnTo>
                  <a:lnTo>
                    <a:pt x="364" y="297"/>
                  </a:lnTo>
                  <a:lnTo>
                    <a:pt x="364" y="295"/>
                  </a:lnTo>
                  <a:lnTo>
                    <a:pt x="364" y="297"/>
                  </a:lnTo>
                  <a:lnTo>
                    <a:pt x="362" y="297"/>
                  </a:lnTo>
                  <a:lnTo>
                    <a:pt x="360" y="297"/>
                  </a:lnTo>
                  <a:lnTo>
                    <a:pt x="360" y="295"/>
                  </a:lnTo>
                  <a:lnTo>
                    <a:pt x="360" y="293"/>
                  </a:lnTo>
                  <a:lnTo>
                    <a:pt x="362" y="293"/>
                  </a:lnTo>
                  <a:lnTo>
                    <a:pt x="362" y="291"/>
                  </a:lnTo>
                  <a:lnTo>
                    <a:pt x="362" y="293"/>
                  </a:lnTo>
                  <a:lnTo>
                    <a:pt x="362" y="291"/>
                  </a:lnTo>
                  <a:lnTo>
                    <a:pt x="364" y="291"/>
                  </a:lnTo>
                  <a:lnTo>
                    <a:pt x="364" y="293"/>
                  </a:lnTo>
                  <a:lnTo>
                    <a:pt x="366" y="293"/>
                  </a:lnTo>
                  <a:lnTo>
                    <a:pt x="368" y="293"/>
                  </a:lnTo>
                  <a:lnTo>
                    <a:pt x="366" y="293"/>
                  </a:lnTo>
                  <a:lnTo>
                    <a:pt x="368" y="293"/>
                  </a:lnTo>
                  <a:lnTo>
                    <a:pt x="370" y="293"/>
                  </a:lnTo>
                  <a:lnTo>
                    <a:pt x="368" y="293"/>
                  </a:lnTo>
                  <a:lnTo>
                    <a:pt x="370" y="293"/>
                  </a:lnTo>
                  <a:lnTo>
                    <a:pt x="368" y="293"/>
                  </a:lnTo>
                  <a:lnTo>
                    <a:pt x="370" y="293"/>
                  </a:lnTo>
                  <a:lnTo>
                    <a:pt x="368" y="293"/>
                  </a:lnTo>
                  <a:lnTo>
                    <a:pt x="368" y="291"/>
                  </a:lnTo>
                  <a:lnTo>
                    <a:pt x="368" y="293"/>
                  </a:lnTo>
                  <a:lnTo>
                    <a:pt x="368" y="291"/>
                  </a:lnTo>
                  <a:lnTo>
                    <a:pt x="366" y="291"/>
                  </a:lnTo>
                  <a:lnTo>
                    <a:pt x="368" y="291"/>
                  </a:lnTo>
                  <a:lnTo>
                    <a:pt x="366" y="291"/>
                  </a:lnTo>
                  <a:lnTo>
                    <a:pt x="368" y="291"/>
                  </a:lnTo>
                  <a:lnTo>
                    <a:pt x="366" y="291"/>
                  </a:lnTo>
                  <a:lnTo>
                    <a:pt x="364" y="291"/>
                  </a:lnTo>
                  <a:lnTo>
                    <a:pt x="364" y="289"/>
                  </a:lnTo>
                  <a:lnTo>
                    <a:pt x="362" y="289"/>
                  </a:lnTo>
                  <a:lnTo>
                    <a:pt x="362" y="291"/>
                  </a:lnTo>
                  <a:lnTo>
                    <a:pt x="362" y="289"/>
                  </a:lnTo>
                  <a:lnTo>
                    <a:pt x="364" y="289"/>
                  </a:lnTo>
                  <a:lnTo>
                    <a:pt x="362" y="289"/>
                  </a:lnTo>
                  <a:lnTo>
                    <a:pt x="362" y="291"/>
                  </a:lnTo>
                  <a:lnTo>
                    <a:pt x="362" y="293"/>
                  </a:lnTo>
                  <a:lnTo>
                    <a:pt x="360" y="293"/>
                  </a:lnTo>
                  <a:lnTo>
                    <a:pt x="358" y="293"/>
                  </a:lnTo>
                  <a:lnTo>
                    <a:pt x="358" y="291"/>
                  </a:lnTo>
                  <a:lnTo>
                    <a:pt x="356" y="291"/>
                  </a:lnTo>
                  <a:lnTo>
                    <a:pt x="358" y="291"/>
                  </a:lnTo>
                  <a:lnTo>
                    <a:pt x="356" y="291"/>
                  </a:lnTo>
                  <a:lnTo>
                    <a:pt x="356" y="289"/>
                  </a:lnTo>
                  <a:lnTo>
                    <a:pt x="354" y="289"/>
                  </a:lnTo>
                  <a:lnTo>
                    <a:pt x="354" y="287"/>
                  </a:lnTo>
                  <a:lnTo>
                    <a:pt x="354" y="285"/>
                  </a:lnTo>
                  <a:lnTo>
                    <a:pt x="356" y="285"/>
                  </a:lnTo>
                  <a:lnTo>
                    <a:pt x="356" y="283"/>
                  </a:lnTo>
                  <a:lnTo>
                    <a:pt x="358" y="283"/>
                  </a:lnTo>
                  <a:lnTo>
                    <a:pt x="358" y="285"/>
                  </a:lnTo>
                  <a:lnTo>
                    <a:pt x="360" y="285"/>
                  </a:lnTo>
                  <a:lnTo>
                    <a:pt x="358" y="285"/>
                  </a:lnTo>
                  <a:lnTo>
                    <a:pt x="358" y="283"/>
                  </a:lnTo>
                  <a:lnTo>
                    <a:pt x="356" y="283"/>
                  </a:lnTo>
                  <a:lnTo>
                    <a:pt x="356" y="281"/>
                  </a:lnTo>
                  <a:lnTo>
                    <a:pt x="354" y="281"/>
                  </a:lnTo>
                  <a:lnTo>
                    <a:pt x="356" y="281"/>
                  </a:lnTo>
                  <a:lnTo>
                    <a:pt x="354" y="281"/>
                  </a:lnTo>
                  <a:lnTo>
                    <a:pt x="354" y="279"/>
                  </a:lnTo>
                  <a:lnTo>
                    <a:pt x="354" y="281"/>
                  </a:lnTo>
                  <a:lnTo>
                    <a:pt x="354" y="279"/>
                  </a:lnTo>
                  <a:lnTo>
                    <a:pt x="352" y="279"/>
                  </a:lnTo>
                  <a:lnTo>
                    <a:pt x="350" y="279"/>
                  </a:lnTo>
                  <a:lnTo>
                    <a:pt x="348" y="279"/>
                  </a:lnTo>
                  <a:lnTo>
                    <a:pt x="350" y="279"/>
                  </a:lnTo>
                  <a:lnTo>
                    <a:pt x="350" y="277"/>
                  </a:lnTo>
                  <a:lnTo>
                    <a:pt x="350" y="279"/>
                  </a:lnTo>
                  <a:lnTo>
                    <a:pt x="348" y="279"/>
                  </a:lnTo>
                  <a:lnTo>
                    <a:pt x="346" y="279"/>
                  </a:lnTo>
                  <a:lnTo>
                    <a:pt x="346" y="277"/>
                  </a:lnTo>
                  <a:lnTo>
                    <a:pt x="344" y="277"/>
                  </a:lnTo>
                  <a:lnTo>
                    <a:pt x="342" y="277"/>
                  </a:lnTo>
                  <a:lnTo>
                    <a:pt x="344" y="277"/>
                  </a:lnTo>
                  <a:lnTo>
                    <a:pt x="342" y="277"/>
                  </a:lnTo>
                  <a:lnTo>
                    <a:pt x="342" y="275"/>
                  </a:lnTo>
                  <a:lnTo>
                    <a:pt x="340" y="275"/>
                  </a:lnTo>
                  <a:lnTo>
                    <a:pt x="342" y="275"/>
                  </a:lnTo>
                  <a:lnTo>
                    <a:pt x="340" y="275"/>
                  </a:lnTo>
                  <a:lnTo>
                    <a:pt x="340" y="277"/>
                  </a:lnTo>
                  <a:lnTo>
                    <a:pt x="338" y="277"/>
                  </a:lnTo>
                  <a:lnTo>
                    <a:pt x="340" y="277"/>
                  </a:lnTo>
                  <a:lnTo>
                    <a:pt x="338" y="277"/>
                  </a:lnTo>
                  <a:lnTo>
                    <a:pt x="340" y="277"/>
                  </a:lnTo>
                  <a:lnTo>
                    <a:pt x="338" y="277"/>
                  </a:lnTo>
                  <a:lnTo>
                    <a:pt x="340" y="277"/>
                  </a:lnTo>
                  <a:lnTo>
                    <a:pt x="338" y="277"/>
                  </a:lnTo>
                  <a:lnTo>
                    <a:pt x="340" y="277"/>
                  </a:lnTo>
                  <a:lnTo>
                    <a:pt x="338" y="277"/>
                  </a:lnTo>
                  <a:lnTo>
                    <a:pt x="338" y="279"/>
                  </a:lnTo>
                  <a:lnTo>
                    <a:pt x="338" y="277"/>
                  </a:lnTo>
                  <a:lnTo>
                    <a:pt x="338" y="275"/>
                  </a:lnTo>
                  <a:lnTo>
                    <a:pt x="338" y="277"/>
                  </a:lnTo>
                  <a:lnTo>
                    <a:pt x="340" y="277"/>
                  </a:lnTo>
                  <a:lnTo>
                    <a:pt x="340" y="275"/>
                  </a:lnTo>
                  <a:lnTo>
                    <a:pt x="340" y="277"/>
                  </a:lnTo>
                  <a:lnTo>
                    <a:pt x="340" y="275"/>
                  </a:lnTo>
                  <a:lnTo>
                    <a:pt x="338" y="275"/>
                  </a:lnTo>
                  <a:lnTo>
                    <a:pt x="336" y="275"/>
                  </a:lnTo>
                  <a:lnTo>
                    <a:pt x="338" y="275"/>
                  </a:lnTo>
                  <a:lnTo>
                    <a:pt x="336" y="275"/>
                  </a:lnTo>
                  <a:lnTo>
                    <a:pt x="338" y="275"/>
                  </a:lnTo>
                  <a:lnTo>
                    <a:pt x="336" y="275"/>
                  </a:lnTo>
                  <a:lnTo>
                    <a:pt x="336" y="277"/>
                  </a:lnTo>
                  <a:lnTo>
                    <a:pt x="336" y="275"/>
                  </a:lnTo>
                  <a:lnTo>
                    <a:pt x="334" y="275"/>
                  </a:lnTo>
                  <a:lnTo>
                    <a:pt x="334" y="277"/>
                  </a:lnTo>
                  <a:lnTo>
                    <a:pt x="336" y="277"/>
                  </a:lnTo>
                  <a:lnTo>
                    <a:pt x="334" y="277"/>
                  </a:lnTo>
                  <a:lnTo>
                    <a:pt x="334" y="275"/>
                  </a:lnTo>
                  <a:lnTo>
                    <a:pt x="334" y="277"/>
                  </a:lnTo>
                  <a:lnTo>
                    <a:pt x="334" y="275"/>
                  </a:lnTo>
                  <a:lnTo>
                    <a:pt x="334" y="277"/>
                  </a:lnTo>
                  <a:lnTo>
                    <a:pt x="334" y="275"/>
                  </a:lnTo>
                  <a:lnTo>
                    <a:pt x="336" y="275"/>
                  </a:lnTo>
                  <a:lnTo>
                    <a:pt x="334" y="275"/>
                  </a:lnTo>
                  <a:lnTo>
                    <a:pt x="334" y="273"/>
                  </a:lnTo>
                  <a:lnTo>
                    <a:pt x="334" y="275"/>
                  </a:lnTo>
                  <a:lnTo>
                    <a:pt x="332" y="275"/>
                  </a:lnTo>
                  <a:lnTo>
                    <a:pt x="334" y="275"/>
                  </a:lnTo>
                  <a:lnTo>
                    <a:pt x="334" y="277"/>
                  </a:lnTo>
                  <a:lnTo>
                    <a:pt x="334" y="275"/>
                  </a:lnTo>
                  <a:lnTo>
                    <a:pt x="332" y="275"/>
                  </a:lnTo>
                  <a:lnTo>
                    <a:pt x="334" y="275"/>
                  </a:lnTo>
                  <a:lnTo>
                    <a:pt x="334" y="277"/>
                  </a:lnTo>
                  <a:lnTo>
                    <a:pt x="332" y="277"/>
                  </a:lnTo>
                  <a:lnTo>
                    <a:pt x="332" y="275"/>
                  </a:lnTo>
                  <a:lnTo>
                    <a:pt x="330" y="275"/>
                  </a:lnTo>
                  <a:lnTo>
                    <a:pt x="330" y="273"/>
                  </a:lnTo>
                  <a:lnTo>
                    <a:pt x="330" y="275"/>
                  </a:lnTo>
                  <a:lnTo>
                    <a:pt x="330" y="273"/>
                  </a:lnTo>
                  <a:lnTo>
                    <a:pt x="328" y="273"/>
                  </a:lnTo>
                  <a:lnTo>
                    <a:pt x="330" y="273"/>
                  </a:lnTo>
                  <a:lnTo>
                    <a:pt x="328" y="273"/>
                  </a:lnTo>
                  <a:lnTo>
                    <a:pt x="330" y="273"/>
                  </a:lnTo>
                  <a:lnTo>
                    <a:pt x="330" y="271"/>
                  </a:lnTo>
                  <a:lnTo>
                    <a:pt x="330" y="273"/>
                  </a:lnTo>
                  <a:lnTo>
                    <a:pt x="328" y="273"/>
                  </a:lnTo>
                  <a:lnTo>
                    <a:pt x="330" y="273"/>
                  </a:lnTo>
                  <a:lnTo>
                    <a:pt x="328" y="273"/>
                  </a:lnTo>
                  <a:lnTo>
                    <a:pt x="328" y="271"/>
                  </a:lnTo>
                  <a:lnTo>
                    <a:pt x="328" y="273"/>
                  </a:lnTo>
                  <a:lnTo>
                    <a:pt x="326" y="273"/>
                  </a:lnTo>
                  <a:lnTo>
                    <a:pt x="326" y="271"/>
                  </a:lnTo>
                  <a:lnTo>
                    <a:pt x="328" y="271"/>
                  </a:lnTo>
                  <a:lnTo>
                    <a:pt x="326" y="271"/>
                  </a:lnTo>
                  <a:lnTo>
                    <a:pt x="326" y="269"/>
                  </a:lnTo>
                  <a:lnTo>
                    <a:pt x="324" y="269"/>
                  </a:lnTo>
                  <a:lnTo>
                    <a:pt x="324" y="271"/>
                  </a:lnTo>
                  <a:lnTo>
                    <a:pt x="324" y="269"/>
                  </a:lnTo>
                  <a:lnTo>
                    <a:pt x="322" y="269"/>
                  </a:lnTo>
                  <a:lnTo>
                    <a:pt x="322" y="267"/>
                  </a:lnTo>
                  <a:lnTo>
                    <a:pt x="322" y="265"/>
                  </a:lnTo>
                  <a:lnTo>
                    <a:pt x="322" y="263"/>
                  </a:lnTo>
                  <a:lnTo>
                    <a:pt x="322" y="265"/>
                  </a:lnTo>
                  <a:lnTo>
                    <a:pt x="322" y="263"/>
                  </a:lnTo>
                  <a:lnTo>
                    <a:pt x="322" y="265"/>
                  </a:lnTo>
                  <a:lnTo>
                    <a:pt x="322" y="267"/>
                  </a:lnTo>
                  <a:lnTo>
                    <a:pt x="322" y="265"/>
                  </a:lnTo>
                  <a:lnTo>
                    <a:pt x="322" y="267"/>
                  </a:lnTo>
                  <a:lnTo>
                    <a:pt x="322" y="265"/>
                  </a:lnTo>
                  <a:lnTo>
                    <a:pt x="322" y="265"/>
                  </a:lnTo>
                  <a:lnTo>
                    <a:pt x="322" y="263"/>
                  </a:lnTo>
                  <a:lnTo>
                    <a:pt x="322" y="261"/>
                  </a:lnTo>
                  <a:lnTo>
                    <a:pt x="322" y="259"/>
                  </a:lnTo>
                  <a:lnTo>
                    <a:pt x="322" y="257"/>
                  </a:lnTo>
                  <a:lnTo>
                    <a:pt x="320" y="257"/>
                  </a:lnTo>
                  <a:lnTo>
                    <a:pt x="320" y="255"/>
                  </a:lnTo>
                  <a:lnTo>
                    <a:pt x="320" y="253"/>
                  </a:lnTo>
                  <a:lnTo>
                    <a:pt x="318" y="253"/>
                  </a:lnTo>
                  <a:lnTo>
                    <a:pt x="318" y="251"/>
                  </a:lnTo>
                  <a:lnTo>
                    <a:pt x="320" y="251"/>
                  </a:lnTo>
                  <a:lnTo>
                    <a:pt x="318" y="251"/>
                  </a:lnTo>
                  <a:lnTo>
                    <a:pt x="318" y="251"/>
                  </a:lnTo>
                  <a:lnTo>
                    <a:pt x="318" y="249"/>
                  </a:lnTo>
                  <a:lnTo>
                    <a:pt x="318" y="247"/>
                  </a:lnTo>
                  <a:lnTo>
                    <a:pt x="318" y="249"/>
                  </a:lnTo>
                  <a:lnTo>
                    <a:pt x="318" y="247"/>
                  </a:lnTo>
                  <a:lnTo>
                    <a:pt x="316" y="247"/>
                  </a:lnTo>
                  <a:lnTo>
                    <a:pt x="316" y="245"/>
                  </a:lnTo>
                  <a:lnTo>
                    <a:pt x="316" y="247"/>
                  </a:lnTo>
                  <a:lnTo>
                    <a:pt x="316" y="249"/>
                  </a:lnTo>
                  <a:lnTo>
                    <a:pt x="316" y="247"/>
                  </a:lnTo>
                  <a:lnTo>
                    <a:pt x="316" y="249"/>
                  </a:lnTo>
                  <a:lnTo>
                    <a:pt x="314" y="249"/>
                  </a:lnTo>
                  <a:lnTo>
                    <a:pt x="314" y="247"/>
                  </a:lnTo>
                  <a:lnTo>
                    <a:pt x="314" y="249"/>
                  </a:lnTo>
                  <a:lnTo>
                    <a:pt x="314" y="247"/>
                  </a:lnTo>
                  <a:lnTo>
                    <a:pt x="312" y="247"/>
                  </a:lnTo>
                  <a:lnTo>
                    <a:pt x="314" y="247"/>
                  </a:lnTo>
                  <a:lnTo>
                    <a:pt x="312" y="247"/>
                  </a:lnTo>
                  <a:lnTo>
                    <a:pt x="310" y="247"/>
                  </a:lnTo>
                  <a:lnTo>
                    <a:pt x="308" y="247"/>
                  </a:lnTo>
                  <a:lnTo>
                    <a:pt x="310" y="247"/>
                  </a:lnTo>
                  <a:lnTo>
                    <a:pt x="308" y="247"/>
                  </a:lnTo>
                  <a:lnTo>
                    <a:pt x="310" y="247"/>
                  </a:lnTo>
                  <a:lnTo>
                    <a:pt x="310" y="245"/>
                  </a:lnTo>
                  <a:lnTo>
                    <a:pt x="308" y="245"/>
                  </a:lnTo>
                  <a:lnTo>
                    <a:pt x="310" y="245"/>
                  </a:lnTo>
                  <a:lnTo>
                    <a:pt x="308" y="245"/>
                  </a:lnTo>
                  <a:lnTo>
                    <a:pt x="308" y="243"/>
                  </a:lnTo>
                  <a:lnTo>
                    <a:pt x="308" y="245"/>
                  </a:lnTo>
                  <a:lnTo>
                    <a:pt x="308" y="243"/>
                  </a:lnTo>
                  <a:lnTo>
                    <a:pt x="308" y="245"/>
                  </a:lnTo>
                  <a:lnTo>
                    <a:pt x="308" y="243"/>
                  </a:lnTo>
                  <a:lnTo>
                    <a:pt x="308" y="245"/>
                  </a:lnTo>
                  <a:lnTo>
                    <a:pt x="306" y="245"/>
                  </a:lnTo>
                  <a:lnTo>
                    <a:pt x="306" y="243"/>
                  </a:lnTo>
                  <a:lnTo>
                    <a:pt x="306" y="245"/>
                  </a:lnTo>
                  <a:lnTo>
                    <a:pt x="306" y="243"/>
                  </a:lnTo>
                  <a:lnTo>
                    <a:pt x="306" y="245"/>
                  </a:lnTo>
                  <a:lnTo>
                    <a:pt x="306" y="243"/>
                  </a:lnTo>
                  <a:lnTo>
                    <a:pt x="306" y="245"/>
                  </a:lnTo>
                  <a:lnTo>
                    <a:pt x="306" y="243"/>
                  </a:lnTo>
                  <a:lnTo>
                    <a:pt x="304" y="243"/>
                  </a:lnTo>
                  <a:lnTo>
                    <a:pt x="306" y="243"/>
                  </a:lnTo>
                  <a:lnTo>
                    <a:pt x="306" y="241"/>
                  </a:lnTo>
                  <a:lnTo>
                    <a:pt x="306" y="243"/>
                  </a:lnTo>
                  <a:lnTo>
                    <a:pt x="306" y="241"/>
                  </a:lnTo>
                  <a:lnTo>
                    <a:pt x="306" y="239"/>
                  </a:lnTo>
                  <a:lnTo>
                    <a:pt x="304" y="239"/>
                  </a:lnTo>
                  <a:lnTo>
                    <a:pt x="306" y="239"/>
                  </a:lnTo>
                  <a:lnTo>
                    <a:pt x="304" y="239"/>
                  </a:lnTo>
                  <a:lnTo>
                    <a:pt x="304" y="237"/>
                  </a:lnTo>
                  <a:lnTo>
                    <a:pt x="304" y="239"/>
                  </a:lnTo>
                  <a:lnTo>
                    <a:pt x="304" y="237"/>
                  </a:lnTo>
                  <a:lnTo>
                    <a:pt x="304" y="235"/>
                  </a:lnTo>
                  <a:lnTo>
                    <a:pt x="304" y="237"/>
                  </a:lnTo>
                  <a:lnTo>
                    <a:pt x="304" y="235"/>
                  </a:lnTo>
                  <a:lnTo>
                    <a:pt x="302" y="235"/>
                  </a:lnTo>
                  <a:lnTo>
                    <a:pt x="304" y="235"/>
                  </a:lnTo>
                  <a:lnTo>
                    <a:pt x="302" y="235"/>
                  </a:lnTo>
                  <a:lnTo>
                    <a:pt x="304" y="235"/>
                  </a:lnTo>
                  <a:lnTo>
                    <a:pt x="302" y="235"/>
                  </a:lnTo>
                  <a:lnTo>
                    <a:pt x="304" y="235"/>
                  </a:lnTo>
                  <a:lnTo>
                    <a:pt x="302" y="235"/>
                  </a:lnTo>
                  <a:lnTo>
                    <a:pt x="304" y="235"/>
                  </a:lnTo>
                  <a:lnTo>
                    <a:pt x="304" y="233"/>
                  </a:lnTo>
                  <a:lnTo>
                    <a:pt x="302" y="233"/>
                  </a:lnTo>
                  <a:lnTo>
                    <a:pt x="304" y="233"/>
                  </a:lnTo>
                  <a:lnTo>
                    <a:pt x="304" y="231"/>
                  </a:lnTo>
                  <a:lnTo>
                    <a:pt x="304" y="229"/>
                  </a:lnTo>
                  <a:lnTo>
                    <a:pt x="302" y="229"/>
                  </a:lnTo>
                  <a:lnTo>
                    <a:pt x="304" y="229"/>
                  </a:lnTo>
                  <a:lnTo>
                    <a:pt x="304" y="227"/>
                  </a:lnTo>
                  <a:lnTo>
                    <a:pt x="304" y="229"/>
                  </a:lnTo>
                  <a:lnTo>
                    <a:pt x="304" y="227"/>
                  </a:lnTo>
                  <a:lnTo>
                    <a:pt x="304" y="229"/>
                  </a:lnTo>
                  <a:lnTo>
                    <a:pt x="304" y="227"/>
                  </a:lnTo>
                  <a:lnTo>
                    <a:pt x="302" y="227"/>
                  </a:lnTo>
                  <a:lnTo>
                    <a:pt x="304" y="227"/>
                  </a:lnTo>
                  <a:lnTo>
                    <a:pt x="302" y="227"/>
                  </a:lnTo>
                  <a:lnTo>
                    <a:pt x="304" y="227"/>
                  </a:lnTo>
                  <a:lnTo>
                    <a:pt x="302" y="227"/>
                  </a:lnTo>
                  <a:lnTo>
                    <a:pt x="304" y="225"/>
                  </a:lnTo>
                  <a:lnTo>
                    <a:pt x="302" y="225"/>
                  </a:lnTo>
                  <a:lnTo>
                    <a:pt x="304" y="225"/>
                  </a:lnTo>
                  <a:lnTo>
                    <a:pt x="302" y="225"/>
                  </a:lnTo>
                  <a:lnTo>
                    <a:pt x="304" y="225"/>
                  </a:lnTo>
                  <a:lnTo>
                    <a:pt x="302" y="225"/>
                  </a:lnTo>
                  <a:lnTo>
                    <a:pt x="304" y="225"/>
                  </a:lnTo>
                  <a:lnTo>
                    <a:pt x="302" y="225"/>
                  </a:lnTo>
                  <a:lnTo>
                    <a:pt x="304" y="225"/>
                  </a:lnTo>
                  <a:lnTo>
                    <a:pt x="302" y="225"/>
                  </a:lnTo>
                  <a:lnTo>
                    <a:pt x="302" y="223"/>
                  </a:lnTo>
                  <a:lnTo>
                    <a:pt x="304" y="223"/>
                  </a:lnTo>
                  <a:lnTo>
                    <a:pt x="302" y="223"/>
                  </a:lnTo>
                  <a:lnTo>
                    <a:pt x="304" y="223"/>
                  </a:lnTo>
                  <a:lnTo>
                    <a:pt x="304" y="221"/>
                  </a:lnTo>
                  <a:lnTo>
                    <a:pt x="304" y="223"/>
                  </a:lnTo>
                  <a:lnTo>
                    <a:pt x="304" y="221"/>
                  </a:lnTo>
                  <a:lnTo>
                    <a:pt x="304" y="223"/>
                  </a:lnTo>
                  <a:lnTo>
                    <a:pt x="304" y="221"/>
                  </a:lnTo>
                  <a:lnTo>
                    <a:pt x="304" y="223"/>
                  </a:lnTo>
                  <a:lnTo>
                    <a:pt x="302" y="223"/>
                  </a:lnTo>
                  <a:lnTo>
                    <a:pt x="304" y="223"/>
                  </a:lnTo>
                  <a:lnTo>
                    <a:pt x="302" y="223"/>
                  </a:lnTo>
                  <a:lnTo>
                    <a:pt x="300" y="223"/>
                  </a:lnTo>
                  <a:lnTo>
                    <a:pt x="300" y="221"/>
                  </a:lnTo>
                  <a:lnTo>
                    <a:pt x="300" y="223"/>
                  </a:lnTo>
                  <a:lnTo>
                    <a:pt x="300" y="221"/>
                  </a:lnTo>
                  <a:lnTo>
                    <a:pt x="302" y="221"/>
                  </a:lnTo>
                  <a:lnTo>
                    <a:pt x="300" y="221"/>
                  </a:lnTo>
                  <a:lnTo>
                    <a:pt x="302" y="221"/>
                  </a:lnTo>
                  <a:lnTo>
                    <a:pt x="300" y="221"/>
                  </a:lnTo>
                  <a:lnTo>
                    <a:pt x="302" y="221"/>
                  </a:lnTo>
                  <a:lnTo>
                    <a:pt x="300" y="221"/>
                  </a:lnTo>
                  <a:lnTo>
                    <a:pt x="302" y="221"/>
                  </a:lnTo>
                  <a:lnTo>
                    <a:pt x="302" y="219"/>
                  </a:lnTo>
                  <a:lnTo>
                    <a:pt x="300" y="219"/>
                  </a:lnTo>
                  <a:lnTo>
                    <a:pt x="298" y="219"/>
                  </a:lnTo>
                  <a:lnTo>
                    <a:pt x="300" y="219"/>
                  </a:lnTo>
                  <a:lnTo>
                    <a:pt x="298" y="219"/>
                  </a:lnTo>
                  <a:lnTo>
                    <a:pt x="300" y="219"/>
                  </a:lnTo>
                  <a:lnTo>
                    <a:pt x="298" y="219"/>
                  </a:lnTo>
                  <a:lnTo>
                    <a:pt x="300" y="219"/>
                  </a:lnTo>
                  <a:lnTo>
                    <a:pt x="298" y="219"/>
                  </a:lnTo>
                  <a:lnTo>
                    <a:pt x="300" y="219"/>
                  </a:lnTo>
                  <a:lnTo>
                    <a:pt x="298" y="219"/>
                  </a:lnTo>
                  <a:lnTo>
                    <a:pt x="300" y="219"/>
                  </a:lnTo>
                  <a:lnTo>
                    <a:pt x="298" y="219"/>
                  </a:lnTo>
                  <a:lnTo>
                    <a:pt x="298" y="217"/>
                  </a:lnTo>
                  <a:lnTo>
                    <a:pt x="298" y="219"/>
                  </a:lnTo>
                  <a:lnTo>
                    <a:pt x="298" y="221"/>
                  </a:lnTo>
                  <a:lnTo>
                    <a:pt x="296" y="221"/>
                  </a:lnTo>
                  <a:lnTo>
                    <a:pt x="296" y="223"/>
                  </a:lnTo>
                  <a:lnTo>
                    <a:pt x="296" y="225"/>
                  </a:lnTo>
                  <a:lnTo>
                    <a:pt x="296" y="223"/>
                  </a:lnTo>
                  <a:lnTo>
                    <a:pt x="296" y="225"/>
                  </a:lnTo>
                  <a:lnTo>
                    <a:pt x="296" y="223"/>
                  </a:lnTo>
                  <a:lnTo>
                    <a:pt x="296" y="225"/>
                  </a:lnTo>
                  <a:lnTo>
                    <a:pt x="298" y="225"/>
                  </a:lnTo>
                  <a:lnTo>
                    <a:pt x="298" y="227"/>
                  </a:lnTo>
                  <a:lnTo>
                    <a:pt x="298" y="229"/>
                  </a:lnTo>
                  <a:lnTo>
                    <a:pt x="298" y="231"/>
                  </a:lnTo>
                  <a:lnTo>
                    <a:pt x="298" y="229"/>
                  </a:lnTo>
                  <a:lnTo>
                    <a:pt x="298" y="231"/>
                  </a:lnTo>
                  <a:lnTo>
                    <a:pt x="298" y="229"/>
                  </a:lnTo>
                  <a:lnTo>
                    <a:pt x="296" y="229"/>
                  </a:lnTo>
                  <a:lnTo>
                    <a:pt x="298" y="229"/>
                  </a:lnTo>
                  <a:lnTo>
                    <a:pt x="298" y="227"/>
                  </a:lnTo>
                  <a:lnTo>
                    <a:pt x="298" y="229"/>
                  </a:lnTo>
                  <a:lnTo>
                    <a:pt x="298" y="227"/>
                  </a:lnTo>
                  <a:lnTo>
                    <a:pt x="298" y="229"/>
                  </a:lnTo>
                  <a:lnTo>
                    <a:pt x="298" y="227"/>
                  </a:lnTo>
                  <a:lnTo>
                    <a:pt x="298" y="229"/>
                  </a:lnTo>
                  <a:lnTo>
                    <a:pt x="298" y="227"/>
                  </a:lnTo>
                  <a:lnTo>
                    <a:pt x="296" y="227"/>
                  </a:lnTo>
                  <a:lnTo>
                    <a:pt x="296" y="229"/>
                  </a:lnTo>
                  <a:lnTo>
                    <a:pt x="294" y="229"/>
                  </a:lnTo>
                  <a:lnTo>
                    <a:pt x="296" y="229"/>
                  </a:lnTo>
                  <a:lnTo>
                    <a:pt x="294" y="229"/>
                  </a:lnTo>
                  <a:lnTo>
                    <a:pt x="296" y="229"/>
                  </a:lnTo>
                  <a:lnTo>
                    <a:pt x="294" y="227"/>
                  </a:lnTo>
                  <a:lnTo>
                    <a:pt x="294" y="229"/>
                  </a:lnTo>
                  <a:lnTo>
                    <a:pt x="294" y="227"/>
                  </a:lnTo>
                  <a:lnTo>
                    <a:pt x="294" y="229"/>
                  </a:lnTo>
                  <a:lnTo>
                    <a:pt x="296" y="229"/>
                  </a:lnTo>
                  <a:lnTo>
                    <a:pt x="294" y="229"/>
                  </a:lnTo>
                  <a:lnTo>
                    <a:pt x="292" y="229"/>
                  </a:lnTo>
                  <a:lnTo>
                    <a:pt x="294" y="229"/>
                  </a:lnTo>
                  <a:lnTo>
                    <a:pt x="294" y="227"/>
                  </a:lnTo>
                  <a:lnTo>
                    <a:pt x="292" y="227"/>
                  </a:lnTo>
                  <a:lnTo>
                    <a:pt x="292" y="229"/>
                  </a:lnTo>
                  <a:lnTo>
                    <a:pt x="292" y="227"/>
                  </a:lnTo>
                  <a:lnTo>
                    <a:pt x="292" y="229"/>
                  </a:lnTo>
                  <a:lnTo>
                    <a:pt x="292" y="227"/>
                  </a:lnTo>
                  <a:lnTo>
                    <a:pt x="292" y="229"/>
                  </a:lnTo>
                  <a:lnTo>
                    <a:pt x="292" y="227"/>
                  </a:lnTo>
                  <a:lnTo>
                    <a:pt x="290" y="227"/>
                  </a:lnTo>
                  <a:lnTo>
                    <a:pt x="292" y="227"/>
                  </a:lnTo>
                  <a:lnTo>
                    <a:pt x="292" y="229"/>
                  </a:lnTo>
                  <a:lnTo>
                    <a:pt x="292" y="227"/>
                  </a:lnTo>
                  <a:lnTo>
                    <a:pt x="290" y="227"/>
                  </a:lnTo>
                  <a:lnTo>
                    <a:pt x="288" y="227"/>
                  </a:lnTo>
                  <a:lnTo>
                    <a:pt x="290" y="227"/>
                  </a:lnTo>
                  <a:lnTo>
                    <a:pt x="288" y="227"/>
                  </a:lnTo>
                  <a:lnTo>
                    <a:pt x="288" y="225"/>
                  </a:lnTo>
                  <a:lnTo>
                    <a:pt x="290" y="225"/>
                  </a:lnTo>
                  <a:lnTo>
                    <a:pt x="288" y="225"/>
                  </a:lnTo>
                  <a:lnTo>
                    <a:pt x="288" y="223"/>
                  </a:lnTo>
                  <a:lnTo>
                    <a:pt x="286" y="223"/>
                  </a:lnTo>
                  <a:lnTo>
                    <a:pt x="288" y="223"/>
                  </a:lnTo>
                  <a:lnTo>
                    <a:pt x="286" y="223"/>
                  </a:lnTo>
                  <a:lnTo>
                    <a:pt x="288" y="223"/>
                  </a:lnTo>
                  <a:lnTo>
                    <a:pt x="288" y="221"/>
                  </a:lnTo>
                  <a:lnTo>
                    <a:pt x="288" y="223"/>
                  </a:lnTo>
                  <a:lnTo>
                    <a:pt x="286" y="223"/>
                  </a:lnTo>
                  <a:lnTo>
                    <a:pt x="286" y="221"/>
                  </a:lnTo>
                  <a:lnTo>
                    <a:pt x="286" y="223"/>
                  </a:lnTo>
                  <a:lnTo>
                    <a:pt x="286" y="221"/>
                  </a:lnTo>
                  <a:lnTo>
                    <a:pt x="286" y="223"/>
                  </a:lnTo>
                  <a:lnTo>
                    <a:pt x="286" y="221"/>
                  </a:lnTo>
                  <a:lnTo>
                    <a:pt x="284" y="221"/>
                  </a:lnTo>
                  <a:lnTo>
                    <a:pt x="286" y="221"/>
                  </a:lnTo>
                  <a:lnTo>
                    <a:pt x="284" y="221"/>
                  </a:lnTo>
                  <a:lnTo>
                    <a:pt x="284" y="219"/>
                  </a:lnTo>
                  <a:lnTo>
                    <a:pt x="282" y="219"/>
                  </a:lnTo>
                  <a:lnTo>
                    <a:pt x="282" y="217"/>
                  </a:lnTo>
                  <a:lnTo>
                    <a:pt x="282" y="215"/>
                  </a:lnTo>
                  <a:lnTo>
                    <a:pt x="282" y="217"/>
                  </a:lnTo>
                  <a:lnTo>
                    <a:pt x="280" y="217"/>
                  </a:lnTo>
                  <a:lnTo>
                    <a:pt x="280" y="215"/>
                  </a:lnTo>
                  <a:lnTo>
                    <a:pt x="280" y="213"/>
                  </a:lnTo>
                  <a:lnTo>
                    <a:pt x="278" y="213"/>
                  </a:lnTo>
                  <a:lnTo>
                    <a:pt x="280" y="213"/>
                  </a:lnTo>
                  <a:lnTo>
                    <a:pt x="280" y="211"/>
                  </a:lnTo>
                  <a:lnTo>
                    <a:pt x="280" y="213"/>
                  </a:lnTo>
                  <a:lnTo>
                    <a:pt x="278" y="213"/>
                  </a:lnTo>
                  <a:lnTo>
                    <a:pt x="278" y="211"/>
                  </a:lnTo>
                  <a:lnTo>
                    <a:pt x="278" y="213"/>
                  </a:lnTo>
                  <a:lnTo>
                    <a:pt x="278" y="211"/>
                  </a:lnTo>
                  <a:lnTo>
                    <a:pt x="278" y="213"/>
                  </a:lnTo>
                  <a:lnTo>
                    <a:pt x="278" y="211"/>
                  </a:lnTo>
                  <a:lnTo>
                    <a:pt x="276" y="211"/>
                  </a:lnTo>
                  <a:lnTo>
                    <a:pt x="278" y="211"/>
                  </a:lnTo>
                  <a:lnTo>
                    <a:pt x="278" y="209"/>
                  </a:lnTo>
                  <a:lnTo>
                    <a:pt x="278" y="211"/>
                  </a:lnTo>
                  <a:lnTo>
                    <a:pt x="278" y="209"/>
                  </a:lnTo>
                  <a:lnTo>
                    <a:pt x="278" y="211"/>
                  </a:lnTo>
                  <a:lnTo>
                    <a:pt x="278" y="209"/>
                  </a:lnTo>
                  <a:lnTo>
                    <a:pt x="276" y="209"/>
                  </a:lnTo>
                  <a:lnTo>
                    <a:pt x="276" y="207"/>
                  </a:lnTo>
                  <a:lnTo>
                    <a:pt x="276" y="205"/>
                  </a:lnTo>
                  <a:lnTo>
                    <a:pt x="274" y="205"/>
                  </a:lnTo>
                  <a:lnTo>
                    <a:pt x="276" y="205"/>
                  </a:lnTo>
                  <a:lnTo>
                    <a:pt x="274" y="205"/>
                  </a:lnTo>
                  <a:lnTo>
                    <a:pt x="274" y="203"/>
                  </a:lnTo>
                  <a:lnTo>
                    <a:pt x="274" y="205"/>
                  </a:lnTo>
                  <a:lnTo>
                    <a:pt x="274" y="203"/>
                  </a:lnTo>
                  <a:lnTo>
                    <a:pt x="274" y="205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5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3"/>
                  </a:lnTo>
                  <a:lnTo>
                    <a:pt x="274" y="201"/>
                  </a:lnTo>
                  <a:lnTo>
                    <a:pt x="272" y="201"/>
                  </a:lnTo>
                  <a:lnTo>
                    <a:pt x="274" y="201"/>
                  </a:lnTo>
                  <a:lnTo>
                    <a:pt x="272" y="201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0" y="197"/>
                  </a:lnTo>
                  <a:lnTo>
                    <a:pt x="268" y="197"/>
                  </a:lnTo>
                  <a:lnTo>
                    <a:pt x="268" y="195"/>
                  </a:lnTo>
                  <a:lnTo>
                    <a:pt x="268" y="197"/>
                  </a:lnTo>
                  <a:lnTo>
                    <a:pt x="268" y="195"/>
                  </a:lnTo>
                  <a:lnTo>
                    <a:pt x="268" y="197"/>
                  </a:lnTo>
                  <a:lnTo>
                    <a:pt x="268" y="195"/>
                  </a:lnTo>
                  <a:lnTo>
                    <a:pt x="268" y="197"/>
                  </a:lnTo>
                  <a:lnTo>
                    <a:pt x="268" y="195"/>
                  </a:lnTo>
                  <a:lnTo>
                    <a:pt x="268" y="197"/>
                  </a:lnTo>
                  <a:lnTo>
                    <a:pt x="266" y="197"/>
                  </a:lnTo>
                  <a:lnTo>
                    <a:pt x="266" y="195"/>
                  </a:lnTo>
                  <a:lnTo>
                    <a:pt x="268" y="195"/>
                  </a:lnTo>
                  <a:lnTo>
                    <a:pt x="266" y="195"/>
                  </a:lnTo>
                  <a:lnTo>
                    <a:pt x="268" y="195"/>
                  </a:lnTo>
                  <a:lnTo>
                    <a:pt x="268" y="193"/>
                  </a:lnTo>
                  <a:lnTo>
                    <a:pt x="266" y="193"/>
                  </a:lnTo>
                  <a:lnTo>
                    <a:pt x="266" y="195"/>
                  </a:lnTo>
                  <a:lnTo>
                    <a:pt x="266" y="193"/>
                  </a:lnTo>
                  <a:lnTo>
                    <a:pt x="268" y="193"/>
                  </a:lnTo>
                  <a:lnTo>
                    <a:pt x="268" y="191"/>
                  </a:lnTo>
                  <a:lnTo>
                    <a:pt x="268" y="193"/>
                  </a:lnTo>
                  <a:lnTo>
                    <a:pt x="270" y="193"/>
                  </a:lnTo>
                  <a:lnTo>
                    <a:pt x="270" y="191"/>
                  </a:lnTo>
                  <a:lnTo>
                    <a:pt x="270" y="189"/>
                  </a:lnTo>
                  <a:lnTo>
                    <a:pt x="270" y="191"/>
                  </a:lnTo>
                  <a:lnTo>
                    <a:pt x="272" y="191"/>
                  </a:lnTo>
                  <a:lnTo>
                    <a:pt x="272" y="189"/>
                  </a:lnTo>
                  <a:lnTo>
                    <a:pt x="270" y="189"/>
                  </a:lnTo>
                  <a:lnTo>
                    <a:pt x="272" y="189"/>
                  </a:lnTo>
                  <a:lnTo>
                    <a:pt x="270" y="189"/>
                  </a:lnTo>
                  <a:lnTo>
                    <a:pt x="272" y="189"/>
                  </a:lnTo>
                  <a:lnTo>
                    <a:pt x="272" y="187"/>
                  </a:lnTo>
                  <a:lnTo>
                    <a:pt x="272" y="189"/>
                  </a:lnTo>
                  <a:lnTo>
                    <a:pt x="270" y="189"/>
                  </a:lnTo>
                  <a:lnTo>
                    <a:pt x="272" y="189"/>
                  </a:lnTo>
                  <a:lnTo>
                    <a:pt x="270" y="189"/>
                  </a:lnTo>
                  <a:lnTo>
                    <a:pt x="268" y="189"/>
                  </a:lnTo>
                  <a:lnTo>
                    <a:pt x="270" y="189"/>
                  </a:lnTo>
                  <a:lnTo>
                    <a:pt x="270" y="187"/>
                  </a:lnTo>
                  <a:lnTo>
                    <a:pt x="270" y="189"/>
                  </a:lnTo>
                  <a:lnTo>
                    <a:pt x="270" y="187"/>
                  </a:lnTo>
                  <a:lnTo>
                    <a:pt x="272" y="187"/>
                  </a:lnTo>
                  <a:lnTo>
                    <a:pt x="272" y="185"/>
                  </a:lnTo>
                  <a:lnTo>
                    <a:pt x="272" y="187"/>
                  </a:lnTo>
                  <a:lnTo>
                    <a:pt x="272" y="185"/>
                  </a:lnTo>
                  <a:lnTo>
                    <a:pt x="270" y="185"/>
                  </a:lnTo>
                  <a:lnTo>
                    <a:pt x="270" y="187"/>
                  </a:lnTo>
                  <a:lnTo>
                    <a:pt x="272" y="187"/>
                  </a:lnTo>
                  <a:lnTo>
                    <a:pt x="270" y="187"/>
                  </a:lnTo>
                  <a:lnTo>
                    <a:pt x="272" y="187"/>
                  </a:lnTo>
                  <a:lnTo>
                    <a:pt x="270" y="187"/>
                  </a:lnTo>
                  <a:lnTo>
                    <a:pt x="270" y="185"/>
                  </a:lnTo>
                  <a:lnTo>
                    <a:pt x="272" y="185"/>
                  </a:lnTo>
                  <a:lnTo>
                    <a:pt x="270" y="185"/>
                  </a:lnTo>
                  <a:lnTo>
                    <a:pt x="272" y="185"/>
                  </a:lnTo>
                  <a:lnTo>
                    <a:pt x="270" y="185"/>
                  </a:lnTo>
                  <a:lnTo>
                    <a:pt x="272" y="185"/>
                  </a:lnTo>
                  <a:lnTo>
                    <a:pt x="270" y="185"/>
                  </a:lnTo>
                  <a:lnTo>
                    <a:pt x="272" y="185"/>
                  </a:lnTo>
                  <a:lnTo>
                    <a:pt x="270" y="185"/>
                  </a:lnTo>
                  <a:lnTo>
                    <a:pt x="272" y="185"/>
                  </a:lnTo>
                  <a:lnTo>
                    <a:pt x="272" y="183"/>
                  </a:lnTo>
                  <a:lnTo>
                    <a:pt x="272" y="181"/>
                  </a:lnTo>
                  <a:lnTo>
                    <a:pt x="272" y="183"/>
                  </a:lnTo>
                  <a:lnTo>
                    <a:pt x="274" y="183"/>
                  </a:lnTo>
                  <a:lnTo>
                    <a:pt x="274" y="181"/>
                  </a:lnTo>
                  <a:lnTo>
                    <a:pt x="272" y="181"/>
                  </a:lnTo>
                  <a:lnTo>
                    <a:pt x="274" y="181"/>
                  </a:lnTo>
                  <a:lnTo>
                    <a:pt x="274" y="179"/>
                  </a:lnTo>
                  <a:lnTo>
                    <a:pt x="274" y="179"/>
                  </a:lnTo>
                  <a:lnTo>
                    <a:pt x="274" y="179"/>
                  </a:lnTo>
                  <a:lnTo>
                    <a:pt x="274" y="177"/>
                  </a:lnTo>
                  <a:lnTo>
                    <a:pt x="274" y="179"/>
                  </a:lnTo>
                  <a:lnTo>
                    <a:pt x="274" y="177"/>
                  </a:lnTo>
                  <a:lnTo>
                    <a:pt x="274" y="179"/>
                  </a:lnTo>
                  <a:lnTo>
                    <a:pt x="274" y="177"/>
                  </a:lnTo>
                  <a:lnTo>
                    <a:pt x="274" y="179"/>
                  </a:lnTo>
                  <a:lnTo>
                    <a:pt x="274" y="177"/>
                  </a:lnTo>
                  <a:lnTo>
                    <a:pt x="274" y="179"/>
                  </a:lnTo>
                  <a:lnTo>
                    <a:pt x="274" y="177"/>
                  </a:lnTo>
                  <a:lnTo>
                    <a:pt x="274" y="179"/>
                  </a:lnTo>
                  <a:lnTo>
                    <a:pt x="274" y="177"/>
                  </a:lnTo>
                  <a:lnTo>
                    <a:pt x="274" y="177"/>
                  </a:lnTo>
                  <a:lnTo>
                    <a:pt x="274" y="177"/>
                  </a:lnTo>
                  <a:lnTo>
                    <a:pt x="274" y="177"/>
                  </a:lnTo>
                  <a:lnTo>
                    <a:pt x="276" y="177"/>
                  </a:lnTo>
                  <a:lnTo>
                    <a:pt x="276" y="175"/>
                  </a:lnTo>
                  <a:lnTo>
                    <a:pt x="276" y="177"/>
                  </a:lnTo>
                  <a:lnTo>
                    <a:pt x="276" y="175"/>
                  </a:lnTo>
                  <a:lnTo>
                    <a:pt x="276" y="177"/>
                  </a:lnTo>
                  <a:lnTo>
                    <a:pt x="274" y="177"/>
                  </a:lnTo>
                  <a:lnTo>
                    <a:pt x="276" y="175"/>
                  </a:lnTo>
                  <a:lnTo>
                    <a:pt x="274" y="177"/>
                  </a:lnTo>
                  <a:lnTo>
                    <a:pt x="276" y="175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4" y="177"/>
                  </a:lnTo>
                  <a:lnTo>
                    <a:pt x="274" y="175"/>
                  </a:lnTo>
                  <a:lnTo>
                    <a:pt x="274" y="177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4" y="175"/>
                  </a:lnTo>
                  <a:lnTo>
                    <a:pt x="276" y="175"/>
                  </a:lnTo>
                  <a:lnTo>
                    <a:pt x="276" y="173"/>
                  </a:lnTo>
                  <a:lnTo>
                    <a:pt x="276" y="175"/>
                  </a:lnTo>
                  <a:lnTo>
                    <a:pt x="276" y="173"/>
                  </a:lnTo>
                  <a:lnTo>
                    <a:pt x="276" y="175"/>
                  </a:lnTo>
                  <a:lnTo>
                    <a:pt x="276" y="173"/>
                  </a:lnTo>
                  <a:lnTo>
                    <a:pt x="276" y="171"/>
                  </a:lnTo>
                  <a:lnTo>
                    <a:pt x="276" y="173"/>
                  </a:lnTo>
                  <a:lnTo>
                    <a:pt x="276" y="171"/>
                  </a:lnTo>
                  <a:lnTo>
                    <a:pt x="276" y="169"/>
                  </a:lnTo>
                  <a:lnTo>
                    <a:pt x="274" y="169"/>
                  </a:lnTo>
                  <a:lnTo>
                    <a:pt x="274" y="167"/>
                  </a:lnTo>
                  <a:lnTo>
                    <a:pt x="274" y="169"/>
                  </a:lnTo>
                  <a:lnTo>
                    <a:pt x="274" y="167"/>
                  </a:lnTo>
                  <a:lnTo>
                    <a:pt x="274" y="165"/>
                  </a:lnTo>
                  <a:lnTo>
                    <a:pt x="274" y="165"/>
                  </a:lnTo>
                  <a:lnTo>
                    <a:pt x="274" y="167"/>
                  </a:lnTo>
                  <a:lnTo>
                    <a:pt x="274" y="167"/>
                  </a:lnTo>
                  <a:lnTo>
                    <a:pt x="274" y="167"/>
                  </a:lnTo>
                  <a:lnTo>
                    <a:pt x="274" y="167"/>
                  </a:lnTo>
                  <a:lnTo>
                    <a:pt x="274" y="167"/>
                  </a:lnTo>
                  <a:lnTo>
                    <a:pt x="274" y="165"/>
                  </a:lnTo>
                  <a:lnTo>
                    <a:pt x="274" y="167"/>
                  </a:lnTo>
                  <a:lnTo>
                    <a:pt x="272" y="167"/>
                  </a:lnTo>
                  <a:lnTo>
                    <a:pt x="272" y="169"/>
                  </a:lnTo>
                  <a:lnTo>
                    <a:pt x="272" y="171"/>
                  </a:lnTo>
                  <a:lnTo>
                    <a:pt x="274" y="171"/>
                  </a:lnTo>
                  <a:lnTo>
                    <a:pt x="274" y="173"/>
                  </a:lnTo>
                  <a:lnTo>
                    <a:pt x="272" y="173"/>
                  </a:lnTo>
                  <a:lnTo>
                    <a:pt x="270" y="173"/>
                  </a:lnTo>
                  <a:lnTo>
                    <a:pt x="270" y="171"/>
                  </a:lnTo>
                  <a:lnTo>
                    <a:pt x="270" y="173"/>
                  </a:lnTo>
                  <a:lnTo>
                    <a:pt x="270" y="171"/>
                  </a:lnTo>
                  <a:lnTo>
                    <a:pt x="270" y="173"/>
                  </a:lnTo>
                  <a:lnTo>
                    <a:pt x="270" y="171"/>
                  </a:lnTo>
                  <a:lnTo>
                    <a:pt x="270" y="169"/>
                  </a:lnTo>
                  <a:lnTo>
                    <a:pt x="270" y="167"/>
                  </a:lnTo>
                  <a:lnTo>
                    <a:pt x="268" y="167"/>
                  </a:lnTo>
                  <a:lnTo>
                    <a:pt x="270" y="167"/>
                  </a:lnTo>
                  <a:lnTo>
                    <a:pt x="270" y="165"/>
                  </a:lnTo>
                  <a:lnTo>
                    <a:pt x="268" y="165"/>
                  </a:lnTo>
                  <a:lnTo>
                    <a:pt x="266" y="165"/>
                  </a:lnTo>
                  <a:lnTo>
                    <a:pt x="268" y="165"/>
                  </a:lnTo>
                  <a:lnTo>
                    <a:pt x="266" y="165"/>
                  </a:lnTo>
                  <a:lnTo>
                    <a:pt x="268" y="165"/>
                  </a:lnTo>
                  <a:lnTo>
                    <a:pt x="266" y="165"/>
                  </a:lnTo>
                  <a:lnTo>
                    <a:pt x="266" y="163"/>
                  </a:lnTo>
                  <a:lnTo>
                    <a:pt x="266" y="165"/>
                  </a:lnTo>
                  <a:lnTo>
                    <a:pt x="266" y="163"/>
                  </a:lnTo>
                  <a:lnTo>
                    <a:pt x="266" y="165"/>
                  </a:lnTo>
                  <a:lnTo>
                    <a:pt x="264" y="165"/>
                  </a:lnTo>
                  <a:lnTo>
                    <a:pt x="264" y="163"/>
                  </a:lnTo>
                  <a:lnTo>
                    <a:pt x="266" y="163"/>
                  </a:lnTo>
                  <a:lnTo>
                    <a:pt x="264" y="163"/>
                  </a:lnTo>
                  <a:lnTo>
                    <a:pt x="262" y="163"/>
                  </a:lnTo>
                  <a:lnTo>
                    <a:pt x="262" y="165"/>
                  </a:lnTo>
                  <a:lnTo>
                    <a:pt x="262" y="163"/>
                  </a:lnTo>
                  <a:lnTo>
                    <a:pt x="262" y="161"/>
                  </a:lnTo>
                  <a:lnTo>
                    <a:pt x="262" y="163"/>
                  </a:lnTo>
                  <a:lnTo>
                    <a:pt x="260" y="163"/>
                  </a:lnTo>
                  <a:lnTo>
                    <a:pt x="262" y="163"/>
                  </a:lnTo>
                  <a:lnTo>
                    <a:pt x="262" y="165"/>
                  </a:lnTo>
                  <a:lnTo>
                    <a:pt x="260" y="165"/>
                  </a:lnTo>
                  <a:lnTo>
                    <a:pt x="260" y="167"/>
                  </a:lnTo>
                  <a:lnTo>
                    <a:pt x="262" y="167"/>
                  </a:lnTo>
                  <a:lnTo>
                    <a:pt x="260" y="165"/>
                  </a:lnTo>
                  <a:lnTo>
                    <a:pt x="262" y="165"/>
                  </a:lnTo>
                  <a:lnTo>
                    <a:pt x="262" y="167"/>
                  </a:lnTo>
                  <a:lnTo>
                    <a:pt x="260" y="167"/>
                  </a:lnTo>
                  <a:lnTo>
                    <a:pt x="262" y="167"/>
                  </a:lnTo>
                  <a:lnTo>
                    <a:pt x="260" y="167"/>
                  </a:lnTo>
                  <a:lnTo>
                    <a:pt x="260" y="169"/>
                  </a:lnTo>
                  <a:lnTo>
                    <a:pt x="262" y="169"/>
                  </a:lnTo>
                  <a:lnTo>
                    <a:pt x="264" y="169"/>
                  </a:lnTo>
                  <a:lnTo>
                    <a:pt x="262" y="169"/>
                  </a:lnTo>
                  <a:lnTo>
                    <a:pt x="264" y="169"/>
                  </a:lnTo>
                  <a:lnTo>
                    <a:pt x="264" y="171"/>
                  </a:lnTo>
                  <a:lnTo>
                    <a:pt x="264" y="169"/>
                  </a:lnTo>
                  <a:lnTo>
                    <a:pt x="264" y="171"/>
                  </a:lnTo>
                  <a:lnTo>
                    <a:pt x="266" y="171"/>
                  </a:lnTo>
                  <a:lnTo>
                    <a:pt x="264" y="171"/>
                  </a:lnTo>
                  <a:lnTo>
                    <a:pt x="266" y="171"/>
                  </a:lnTo>
                  <a:lnTo>
                    <a:pt x="264" y="171"/>
                  </a:lnTo>
                  <a:lnTo>
                    <a:pt x="266" y="171"/>
                  </a:lnTo>
                  <a:lnTo>
                    <a:pt x="268" y="171"/>
                  </a:lnTo>
                  <a:lnTo>
                    <a:pt x="266" y="171"/>
                  </a:lnTo>
                  <a:lnTo>
                    <a:pt x="266" y="173"/>
                  </a:lnTo>
                  <a:lnTo>
                    <a:pt x="266" y="171"/>
                  </a:lnTo>
                  <a:lnTo>
                    <a:pt x="266" y="173"/>
                  </a:lnTo>
                  <a:lnTo>
                    <a:pt x="266" y="171"/>
                  </a:lnTo>
                  <a:lnTo>
                    <a:pt x="268" y="171"/>
                  </a:lnTo>
                  <a:lnTo>
                    <a:pt x="268" y="173"/>
                  </a:lnTo>
                  <a:lnTo>
                    <a:pt x="266" y="173"/>
                  </a:lnTo>
                  <a:lnTo>
                    <a:pt x="266" y="171"/>
                  </a:lnTo>
                  <a:lnTo>
                    <a:pt x="266" y="173"/>
                  </a:lnTo>
                  <a:lnTo>
                    <a:pt x="268" y="173"/>
                  </a:lnTo>
                  <a:lnTo>
                    <a:pt x="266" y="173"/>
                  </a:lnTo>
                  <a:lnTo>
                    <a:pt x="266" y="171"/>
                  </a:lnTo>
                  <a:lnTo>
                    <a:pt x="266" y="173"/>
                  </a:lnTo>
                  <a:lnTo>
                    <a:pt x="264" y="173"/>
                  </a:lnTo>
                  <a:lnTo>
                    <a:pt x="266" y="173"/>
                  </a:lnTo>
                  <a:lnTo>
                    <a:pt x="268" y="173"/>
                  </a:lnTo>
                  <a:lnTo>
                    <a:pt x="268" y="175"/>
                  </a:lnTo>
                  <a:lnTo>
                    <a:pt x="268" y="173"/>
                  </a:lnTo>
                  <a:lnTo>
                    <a:pt x="268" y="175"/>
                  </a:lnTo>
                  <a:lnTo>
                    <a:pt x="266" y="175"/>
                  </a:lnTo>
                  <a:lnTo>
                    <a:pt x="268" y="175"/>
                  </a:lnTo>
                  <a:lnTo>
                    <a:pt x="266" y="175"/>
                  </a:lnTo>
                  <a:lnTo>
                    <a:pt x="268" y="175"/>
                  </a:lnTo>
                  <a:lnTo>
                    <a:pt x="266" y="175"/>
                  </a:lnTo>
                  <a:lnTo>
                    <a:pt x="268" y="175"/>
                  </a:lnTo>
                  <a:lnTo>
                    <a:pt x="266" y="177"/>
                  </a:lnTo>
                  <a:lnTo>
                    <a:pt x="266" y="175"/>
                  </a:lnTo>
                  <a:lnTo>
                    <a:pt x="266" y="177"/>
                  </a:lnTo>
                  <a:lnTo>
                    <a:pt x="266" y="179"/>
                  </a:lnTo>
                  <a:lnTo>
                    <a:pt x="266" y="177"/>
                  </a:lnTo>
                  <a:lnTo>
                    <a:pt x="266" y="179"/>
                  </a:lnTo>
                  <a:lnTo>
                    <a:pt x="266" y="181"/>
                  </a:lnTo>
                  <a:lnTo>
                    <a:pt x="264" y="181"/>
                  </a:lnTo>
                  <a:lnTo>
                    <a:pt x="264" y="183"/>
                  </a:lnTo>
                  <a:lnTo>
                    <a:pt x="264" y="181"/>
                  </a:lnTo>
                  <a:lnTo>
                    <a:pt x="264" y="179"/>
                  </a:lnTo>
                  <a:lnTo>
                    <a:pt x="262" y="179"/>
                  </a:lnTo>
                  <a:lnTo>
                    <a:pt x="262" y="181"/>
                  </a:lnTo>
                  <a:lnTo>
                    <a:pt x="262" y="179"/>
                  </a:lnTo>
                  <a:lnTo>
                    <a:pt x="260" y="179"/>
                  </a:lnTo>
                  <a:lnTo>
                    <a:pt x="262" y="179"/>
                  </a:lnTo>
                  <a:lnTo>
                    <a:pt x="260" y="179"/>
                  </a:lnTo>
                  <a:lnTo>
                    <a:pt x="260" y="177"/>
                  </a:lnTo>
                  <a:lnTo>
                    <a:pt x="258" y="177"/>
                  </a:lnTo>
                  <a:lnTo>
                    <a:pt x="258" y="175"/>
                  </a:lnTo>
                  <a:lnTo>
                    <a:pt x="258" y="177"/>
                  </a:lnTo>
                  <a:lnTo>
                    <a:pt x="258" y="175"/>
                  </a:lnTo>
                  <a:lnTo>
                    <a:pt x="260" y="175"/>
                  </a:lnTo>
                  <a:lnTo>
                    <a:pt x="258" y="175"/>
                  </a:lnTo>
                  <a:lnTo>
                    <a:pt x="260" y="175"/>
                  </a:lnTo>
                  <a:lnTo>
                    <a:pt x="258" y="175"/>
                  </a:lnTo>
                  <a:lnTo>
                    <a:pt x="258" y="177"/>
                  </a:lnTo>
                  <a:lnTo>
                    <a:pt x="258" y="175"/>
                  </a:lnTo>
                  <a:lnTo>
                    <a:pt x="258" y="177"/>
                  </a:lnTo>
                  <a:lnTo>
                    <a:pt x="258" y="175"/>
                  </a:lnTo>
                  <a:lnTo>
                    <a:pt x="258" y="177"/>
                  </a:lnTo>
                  <a:lnTo>
                    <a:pt x="256" y="177"/>
                  </a:lnTo>
                  <a:lnTo>
                    <a:pt x="258" y="177"/>
                  </a:lnTo>
                  <a:lnTo>
                    <a:pt x="256" y="177"/>
                  </a:lnTo>
                  <a:lnTo>
                    <a:pt x="256" y="175"/>
                  </a:lnTo>
                  <a:lnTo>
                    <a:pt x="254" y="175"/>
                  </a:lnTo>
                  <a:lnTo>
                    <a:pt x="256" y="175"/>
                  </a:lnTo>
                  <a:lnTo>
                    <a:pt x="254" y="175"/>
                  </a:lnTo>
                  <a:lnTo>
                    <a:pt x="256" y="175"/>
                  </a:lnTo>
                  <a:lnTo>
                    <a:pt x="254" y="175"/>
                  </a:lnTo>
                  <a:lnTo>
                    <a:pt x="254" y="173"/>
                  </a:lnTo>
                  <a:lnTo>
                    <a:pt x="254" y="171"/>
                  </a:lnTo>
                  <a:lnTo>
                    <a:pt x="254" y="169"/>
                  </a:lnTo>
                  <a:lnTo>
                    <a:pt x="256" y="169"/>
                  </a:lnTo>
                  <a:lnTo>
                    <a:pt x="256" y="167"/>
                  </a:lnTo>
                  <a:lnTo>
                    <a:pt x="256" y="165"/>
                  </a:lnTo>
                  <a:lnTo>
                    <a:pt x="256" y="167"/>
                  </a:lnTo>
                  <a:lnTo>
                    <a:pt x="256" y="165"/>
                  </a:lnTo>
                  <a:lnTo>
                    <a:pt x="256" y="163"/>
                  </a:lnTo>
                  <a:lnTo>
                    <a:pt x="256" y="161"/>
                  </a:lnTo>
                  <a:lnTo>
                    <a:pt x="256" y="163"/>
                  </a:lnTo>
                  <a:lnTo>
                    <a:pt x="256" y="161"/>
                  </a:lnTo>
                  <a:lnTo>
                    <a:pt x="256" y="159"/>
                  </a:lnTo>
                  <a:lnTo>
                    <a:pt x="256" y="161"/>
                  </a:lnTo>
                  <a:lnTo>
                    <a:pt x="256" y="159"/>
                  </a:lnTo>
                  <a:lnTo>
                    <a:pt x="256" y="157"/>
                  </a:lnTo>
                  <a:lnTo>
                    <a:pt x="254" y="157"/>
                  </a:lnTo>
                  <a:lnTo>
                    <a:pt x="254" y="155"/>
                  </a:lnTo>
                  <a:lnTo>
                    <a:pt x="254" y="157"/>
                  </a:lnTo>
                  <a:lnTo>
                    <a:pt x="254" y="155"/>
                  </a:lnTo>
                  <a:lnTo>
                    <a:pt x="254" y="155"/>
                  </a:lnTo>
                  <a:lnTo>
                    <a:pt x="256" y="155"/>
                  </a:lnTo>
                  <a:lnTo>
                    <a:pt x="256" y="153"/>
                  </a:lnTo>
                  <a:lnTo>
                    <a:pt x="256" y="151"/>
                  </a:lnTo>
                  <a:lnTo>
                    <a:pt x="256" y="153"/>
                  </a:lnTo>
                  <a:lnTo>
                    <a:pt x="256" y="151"/>
                  </a:lnTo>
                  <a:lnTo>
                    <a:pt x="258" y="151"/>
                  </a:lnTo>
                  <a:lnTo>
                    <a:pt x="256" y="151"/>
                  </a:lnTo>
                  <a:lnTo>
                    <a:pt x="258" y="151"/>
                  </a:lnTo>
                  <a:lnTo>
                    <a:pt x="256" y="151"/>
                  </a:lnTo>
                  <a:lnTo>
                    <a:pt x="256" y="149"/>
                  </a:lnTo>
                  <a:lnTo>
                    <a:pt x="256" y="151"/>
                  </a:lnTo>
                  <a:lnTo>
                    <a:pt x="256" y="149"/>
                  </a:lnTo>
                  <a:lnTo>
                    <a:pt x="256" y="147"/>
                  </a:lnTo>
                  <a:lnTo>
                    <a:pt x="256" y="149"/>
                  </a:lnTo>
                  <a:lnTo>
                    <a:pt x="256" y="147"/>
                  </a:lnTo>
                  <a:lnTo>
                    <a:pt x="256" y="149"/>
                  </a:lnTo>
                  <a:lnTo>
                    <a:pt x="256" y="147"/>
                  </a:lnTo>
                  <a:lnTo>
                    <a:pt x="258" y="147"/>
                  </a:lnTo>
                  <a:lnTo>
                    <a:pt x="256" y="147"/>
                  </a:lnTo>
                  <a:lnTo>
                    <a:pt x="256" y="145"/>
                  </a:lnTo>
                  <a:lnTo>
                    <a:pt x="256" y="147"/>
                  </a:lnTo>
                  <a:lnTo>
                    <a:pt x="256" y="145"/>
                  </a:lnTo>
                  <a:lnTo>
                    <a:pt x="258" y="145"/>
                  </a:lnTo>
                  <a:lnTo>
                    <a:pt x="256" y="145"/>
                  </a:lnTo>
                  <a:lnTo>
                    <a:pt x="258" y="145"/>
                  </a:lnTo>
                  <a:lnTo>
                    <a:pt x="256" y="145"/>
                  </a:lnTo>
                  <a:lnTo>
                    <a:pt x="258" y="145"/>
                  </a:lnTo>
                  <a:lnTo>
                    <a:pt x="256" y="145"/>
                  </a:lnTo>
                  <a:lnTo>
                    <a:pt x="258" y="143"/>
                  </a:lnTo>
                  <a:lnTo>
                    <a:pt x="256" y="143"/>
                  </a:lnTo>
                  <a:lnTo>
                    <a:pt x="258" y="143"/>
                  </a:lnTo>
                  <a:lnTo>
                    <a:pt x="256" y="143"/>
                  </a:lnTo>
                  <a:lnTo>
                    <a:pt x="258" y="143"/>
                  </a:lnTo>
                  <a:lnTo>
                    <a:pt x="258" y="141"/>
                  </a:lnTo>
                  <a:lnTo>
                    <a:pt x="258" y="143"/>
                  </a:lnTo>
                  <a:lnTo>
                    <a:pt x="258" y="141"/>
                  </a:lnTo>
                  <a:lnTo>
                    <a:pt x="258" y="143"/>
                  </a:lnTo>
                  <a:lnTo>
                    <a:pt x="258" y="141"/>
                  </a:lnTo>
                  <a:lnTo>
                    <a:pt x="258" y="139"/>
                  </a:lnTo>
                  <a:lnTo>
                    <a:pt x="258" y="137"/>
                  </a:lnTo>
                  <a:lnTo>
                    <a:pt x="258" y="135"/>
                  </a:lnTo>
                  <a:lnTo>
                    <a:pt x="258" y="137"/>
                  </a:lnTo>
                  <a:lnTo>
                    <a:pt x="258" y="135"/>
                  </a:lnTo>
                  <a:lnTo>
                    <a:pt x="260" y="135"/>
                  </a:lnTo>
                  <a:lnTo>
                    <a:pt x="258" y="135"/>
                  </a:lnTo>
                  <a:lnTo>
                    <a:pt x="260" y="135"/>
                  </a:lnTo>
                  <a:lnTo>
                    <a:pt x="260" y="132"/>
                  </a:lnTo>
                  <a:lnTo>
                    <a:pt x="260" y="135"/>
                  </a:lnTo>
                  <a:lnTo>
                    <a:pt x="260" y="132"/>
                  </a:lnTo>
                  <a:lnTo>
                    <a:pt x="260" y="135"/>
                  </a:lnTo>
                  <a:lnTo>
                    <a:pt x="258" y="135"/>
                  </a:lnTo>
                  <a:lnTo>
                    <a:pt x="260" y="135"/>
                  </a:lnTo>
                  <a:lnTo>
                    <a:pt x="258" y="135"/>
                  </a:lnTo>
                  <a:lnTo>
                    <a:pt x="258" y="132"/>
                  </a:lnTo>
                  <a:lnTo>
                    <a:pt x="258" y="130"/>
                  </a:lnTo>
                  <a:lnTo>
                    <a:pt x="258" y="128"/>
                  </a:lnTo>
                  <a:lnTo>
                    <a:pt x="258" y="130"/>
                  </a:lnTo>
                  <a:lnTo>
                    <a:pt x="258" y="128"/>
                  </a:lnTo>
                  <a:lnTo>
                    <a:pt x="256" y="128"/>
                  </a:lnTo>
                  <a:lnTo>
                    <a:pt x="258" y="128"/>
                  </a:lnTo>
                  <a:lnTo>
                    <a:pt x="258" y="126"/>
                  </a:lnTo>
                  <a:lnTo>
                    <a:pt x="258" y="128"/>
                  </a:lnTo>
                  <a:lnTo>
                    <a:pt x="258" y="126"/>
                  </a:lnTo>
                  <a:lnTo>
                    <a:pt x="258" y="124"/>
                  </a:lnTo>
                  <a:lnTo>
                    <a:pt x="258" y="126"/>
                  </a:lnTo>
                  <a:lnTo>
                    <a:pt x="258" y="124"/>
                  </a:lnTo>
                  <a:lnTo>
                    <a:pt x="258" y="126"/>
                  </a:lnTo>
                  <a:lnTo>
                    <a:pt x="258" y="124"/>
                  </a:lnTo>
                  <a:lnTo>
                    <a:pt x="258" y="122"/>
                  </a:lnTo>
                  <a:lnTo>
                    <a:pt x="258" y="124"/>
                  </a:lnTo>
                  <a:lnTo>
                    <a:pt x="258" y="122"/>
                  </a:lnTo>
                  <a:lnTo>
                    <a:pt x="258" y="124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8" y="122"/>
                  </a:lnTo>
                  <a:lnTo>
                    <a:pt x="256" y="122"/>
                  </a:lnTo>
                  <a:lnTo>
                    <a:pt x="256" y="120"/>
                  </a:lnTo>
                  <a:lnTo>
                    <a:pt x="258" y="120"/>
                  </a:lnTo>
                  <a:lnTo>
                    <a:pt x="256" y="120"/>
                  </a:lnTo>
                  <a:lnTo>
                    <a:pt x="258" y="120"/>
                  </a:lnTo>
                  <a:lnTo>
                    <a:pt x="256" y="120"/>
                  </a:lnTo>
                  <a:lnTo>
                    <a:pt x="258" y="120"/>
                  </a:lnTo>
                  <a:lnTo>
                    <a:pt x="256" y="120"/>
                  </a:lnTo>
                  <a:lnTo>
                    <a:pt x="258" y="120"/>
                  </a:lnTo>
                  <a:lnTo>
                    <a:pt x="256" y="120"/>
                  </a:lnTo>
                  <a:lnTo>
                    <a:pt x="256" y="118"/>
                  </a:lnTo>
                  <a:lnTo>
                    <a:pt x="256" y="120"/>
                  </a:lnTo>
                  <a:lnTo>
                    <a:pt x="256" y="118"/>
                  </a:lnTo>
                  <a:lnTo>
                    <a:pt x="258" y="118"/>
                  </a:lnTo>
                  <a:lnTo>
                    <a:pt x="256" y="118"/>
                  </a:lnTo>
                  <a:lnTo>
                    <a:pt x="258" y="118"/>
                  </a:lnTo>
                  <a:lnTo>
                    <a:pt x="258" y="120"/>
                  </a:lnTo>
                  <a:lnTo>
                    <a:pt x="258" y="118"/>
                  </a:lnTo>
                  <a:lnTo>
                    <a:pt x="256" y="118"/>
                  </a:lnTo>
                  <a:lnTo>
                    <a:pt x="258" y="118"/>
                  </a:lnTo>
                  <a:lnTo>
                    <a:pt x="256" y="118"/>
                  </a:lnTo>
                  <a:lnTo>
                    <a:pt x="256" y="116"/>
                  </a:lnTo>
                  <a:lnTo>
                    <a:pt x="258" y="116"/>
                  </a:lnTo>
                  <a:lnTo>
                    <a:pt x="256" y="116"/>
                  </a:lnTo>
                  <a:lnTo>
                    <a:pt x="256" y="118"/>
                  </a:lnTo>
                  <a:lnTo>
                    <a:pt x="256" y="116"/>
                  </a:lnTo>
                  <a:lnTo>
                    <a:pt x="258" y="116"/>
                  </a:lnTo>
                  <a:lnTo>
                    <a:pt x="256" y="116"/>
                  </a:lnTo>
                  <a:lnTo>
                    <a:pt x="256" y="114"/>
                  </a:lnTo>
                  <a:lnTo>
                    <a:pt x="256" y="112"/>
                  </a:lnTo>
                  <a:lnTo>
                    <a:pt x="254" y="112"/>
                  </a:lnTo>
                  <a:lnTo>
                    <a:pt x="254" y="110"/>
                  </a:lnTo>
                  <a:lnTo>
                    <a:pt x="254" y="112"/>
                  </a:lnTo>
                  <a:lnTo>
                    <a:pt x="254" y="110"/>
                  </a:lnTo>
                  <a:lnTo>
                    <a:pt x="254" y="112"/>
                  </a:lnTo>
                  <a:lnTo>
                    <a:pt x="254" y="110"/>
                  </a:lnTo>
                  <a:lnTo>
                    <a:pt x="252" y="110"/>
                  </a:lnTo>
                  <a:lnTo>
                    <a:pt x="254" y="110"/>
                  </a:lnTo>
                  <a:lnTo>
                    <a:pt x="252" y="110"/>
                  </a:lnTo>
                  <a:lnTo>
                    <a:pt x="252" y="108"/>
                  </a:lnTo>
                  <a:lnTo>
                    <a:pt x="250" y="108"/>
                  </a:lnTo>
                  <a:lnTo>
                    <a:pt x="252" y="108"/>
                  </a:lnTo>
                  <a:lnTo>
                    <a:pt x="250" y="108"/>
                  </a:lnTo>
                  <a:lnTo>
                    <a:pt x="252" y="108"/>
                  </a:lnTo>
                  <a:lnTo>
                    <a:pt x="250" y="108"/>
                  </a:lnTo>
                  <a:lnTo>
                    <a:pt x="252" y="108"/>
                  </a:lnTo>
                  <a:lnTo>
                    <a:pt x="250" y="108"/>
                  </a:lnTo>
                  <a:lnTo>
                    <a:pt x="250" y="106"/>
                  </a:lnTo>
                  <a:lnTo>
                    <a:pt x="250" y="108"/>
                  </a:lnTo>
                  <a:lnTo>
                    <a:pt x="250" y="106"/>
                  </a:lnTo>
                  <a:lnTo>
                    <a:pt x="250" y="108"/>
                  </a:lnTo>
                  <a:lnTo>
                    <a:pt x="250" y="106"/>
                  </a:lnTo>
                  <a:lnTo>
                    <a:pt x="250" y="108"/>
                  </a:lnTo>
                  <a:lnTo>
                    <a:pt x="250" y="106"/>
                  </a:lnTo>
                  <a:lnTo>
                    <a:pt x="250" y="108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48" y="106"/>
                  </a:lnTo>
                  <a:lnTo>
                    <a:pt x="248" y="106"/>
                  </a:lnTo>
                  <a:lnTo>
                    <a:pt x="248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48" y="104"/>
                  </a:lnTo>
                  <a:lnTo>
                    <a:pt x="246" y="104"/>
                  </a:lnTo>
                  <a:lnTo>
                    <a:pt x="248" y="104"/>
                  </a:lnTo>
                  <a:lnTo>
                    <a:pt x="246" y="104"/>
                  </a:lnTo>
                  <a:lnTo>
                    <a:pt x="246" y="102"/>
                  </a:lnTo>
                  <a:lnTo>
                    <a:pt x="248" y="102"/>
                  </a:lnTo>
                  <a:lnTo>
                    <a:pt x="246" y="102"/>
                  </a:lnTo>
                  <a:lnTo>
                    <a:pt x="248" y="102"/>
                  </a:lnTo>
                  <a:lnTo>
                    <a:pt x="246" y="102"/>
                  </a:lnTo>
                  <a:lnTo>
                    <a:pt x="246" y="100"/>
                  </a:lnTo>
                  <a:lnTo>
                    <a:pt x="246" y="102"/>
                  </a:lnTo>
                  <a:lnTo>
                    <a:pt x="246" y="100"/>
                  </a:lnTo>
                  <a:lnTo>
                    <a:pt x="244" y="100"/>
                  </a:lnTo>
                  <a:lnTo>
                    <a:pt x="246" y="100"/>
                  </a:lnTo>
                  <a:lnTo>
                    <a:pt x="246" y="98"/>
                  </a:lnTo>
                  <a:lnTo>
                    <a:pt x="248" y="98"/>
                  </a:lnTo>
                  <a:lnTo>
                    <a:pt x="246" y="98"/>
                  </a:lnTo>
                  <a:lnTo>
                    <a:pt x="246" y="100"/>
                  </a:lnTo>
                  <a:lnTo>
                    <a:pt x="246" y="98"/>
                  </a:lnTo>
                  <a:lnTo>
                    <a:pt x="246" y="100"/>
                  </a:lnTo>
                  <a:lnTo>
                    <a:pt x="246" y="98"/>
                  </a:lnTo>
                  <a:lnTo>
                    <a:pt x="246" y="100"/>
                  </a:lnTo>
                  <a:lnTo>
                    <a:pt x="244" y="100"/>
                  </a:lnTo>
                  <a:lnTo>
                    <a:pt x="242" y="100"/>
                  </a:lnTo>
                  <a:lnTo>
                    <a:pt x="240" y="100"/>
                  </a:lnTo>
                  <a:lnTo>
                    <a:pt x="238" y="100"/>
                  </a:lnTo>
                  <a:lnTo>
                    <a:pt x="236" y="100"/>
                  </a:lnTo>
                  <a:lnTo>
                    <a:pt x="238" y="100"/>
                  </a:lnTo>
                  <a:lnTo>
                    <a:pt x="236" y="100"/>
                  </a:lnTo>
                  <a:lnTo>
                    <a:pt x="234" y="100"/>
                  </a:lnTo>
                  <a:lnTo>
                    <a:pt x="236" y="100"/>
                  </a:lnTo>
                  <a:lnTo>
                    <a:pt x="236" y="102"/>
                  </a:lnTo>
                  <a:lnTo>
                    <a:pt x="234" y="102"/>
                  </a:lnTo>
                  <a:lnTo>
                    <a:pt x="236" y="102"/>
                  </a:lnTo>
                  <a:lnTo>
                    <a:pt x="234" y="102"/>
                  </a:lnTo>
                  <a:lnTo>
                    <a:pt x="234" y="100"/>
                  </a:lnTo>
                  <a:lnTo>
                    <a:pt x="234" y="102"/>
                  </a:lnTo>
                  <a:lnTo>
                    <a:pt x="234" y="100"/>
                  </a:lnTo>
                  <a:lnTo>
                    <a:pt x="234" y="102"/>
                  </a:lnTo>
                  <a:lnTo>
                    <a:pt x="234" y="100"/>
                  </a:lnTo>
                  <a:lnTo>
                    <a:pt x="234" y="102"/>
                  </a:lnTo>
                  <a:lnTo>
                    <a:pt x="234" y="100"/>
                  </a:lnTo>
                  <a:lnTo>
                    <a:pt x="234" y="102"/>
                  </a:lnTo>
                  <a:lnTo>
                    <a:pt x="234" y="100"/>
                  </a:lnTo>
                  <a:lnTo>
                    <a:pt x="234" y="102"/>
                  </a:lnTo>
                  <a:lnTo>
                    <a:pt x="234" y="100"/>
                  </a:lnTo>
                  <a:lnTo>
                    <a:pt x="232" y="100"/>
                  </a:lnTo>
                  <a:lnTo>
                    <a:pt x="234" y="100"/>
                  </a:lnTo>
                  <a:lnTo>
                    <a:pt x="232" y="100"/>
                  </a:lnTo>
                  <a:lnTo>
                    <a:pt x="232" y="98"/>
                  </a:lnTo>
                  <a:lnTo>
                    <a:pt x="230" y="98"/>
                  </a:lnTo>
                  <a:lnTo>
                    <a:pt x="232" y="98"/>
                  </a:lnTo>
                  <a:lnTo>
                    <a:pt x="230" y="98"/>
                  </a:lnTo>
                  <a:lnTo>
                    <a:pt x="232" y="98"/>
                  </a:lnTo>
                  <a:lnTo>
                    <a:pt x="230" y="98"/>
                  </a:lnTo>
                  <a:lnTo>
                    <a:pt x="232" y="98"/>
                  </a:lnTo>
                  <a:lnTo>
                    <a:pt x="230" y="98"/>
                  </a:lnTo>
                  <a:lnTo>
                    <a:pt x="232" y="98"/>
                  </a:lnTo>
                  <a:lnTo>
                    <a:pt x="230" y="96"/>
                  </a:lnTo>
                  <a:lnTo>
                    <a:pt x="230" y="98"/>
                  </a:lnTo>
                  <a:lnTo>
                    <a:pt x="230" y="96"/>
                  </a:lnTo>
                  <a:lnTo>
                    <a:pt x="230" y="98"/>
                  </a:lnTo>
                  <a:lnTo>
                    <a:pt x="230" y="96"/>
                  </a:lnTo>
                  <a:lnTo>
                    <a:pt x="228" y="96"/>
                  </a:lnTo>
                  <a:lnTo>
                    <a:pt x="230" y="96"/>
                  </a:lnTo>
                  <a:lnTo>
                    <a:pt x="228" y="96"/>
                  </a:lnTo>
                  <a:lnTo>
                    <a:pt x="228" y="94"/>
                  </a:lnTo>
                  <a:lnTo>
                    <a:pt x="228" y="96"/>
                  </a:lnTo>
                  <a:lnTo>
                    <a:pt x="226" y="96"/>
                  </a:lnTo>
                  <a:lnTo>
                    <a:pt x="226" y="94"/>
                  </a:lnTo>
                  <a:lnTo>
                    <a:pt x="228" y="94"/>
                  </a:lnTo>
                  <a:lnTo>
                    <a:pt x="226" y="94"/>
                  </a:lnTo>
                  <a:lnTo>
                    <a:pt x="226" y="92"/>
                  </a:lnTo>
                  <a:lnTo>
                    <a:pt x="226" y="92"/>
                  </a:lnTo>
                  <a:lnTo>
                    <a:pt x="226" y="92"/>
                  </a:lnTo>
                  <a:lnTo>
                    <a:pt x="226" y="92"/>
                  </a:lnTo>
                  <a:lnTo>
                    <a:pt x="226" y="92"/>
                  </a:lnTo>
                  <a:lnTo>
                    <a:pt x="226" y="90"/>
                  </a:lnTo>
                  <a:lnTo>
                    <a:pt x="226" y="92"/>
                  </a:lnTo>
                  <a:lnTo>
                    <a:pt x="226" y="92"/>
                  </a:lnTo>
                  <a:lnTo>
                    <a:pt x="226" y="90"/>
                  </a:lnTo>
                  <a:lnTo>
                    <a:pt x="226" y="90"/>
                  </a:lnTo>
                  <a:lnTo>
                    <a:pt x="226" y="90"/>
                  </a:lnTo>
                  <a:lnTo>
                    <a:pt x="226" y="90"/>
                  </a:lnTo>
                  <a:lnTo>
                    <a:pt x="226" y="90"/>
                  </a:lnTo>
                  <a:lnTo>
                    <a:pt x="226" y="88"/>
                  </a:lnTo>
                  <a:lnTo>
                    <a:pt x="226" y="90"/>
                  </a:lnTo>
                  <a:lnTo>
                    <a:pt x="224" y="90"/>
                  </a:lnTo>
                  <a:lnTo>
                    <a:pt x="226" y="90"/>
                  </a:lnTo>
                  <a:lnTo>
                    <a:pt x="224" y="90"/>
                  </a:lnTo>
                  <a:lnTo>
                    <a:pt x="224" y="88"/>
                  </a:lnTo>
                  <a:lnTo>
                    <a:pt x="226" y="88"/>
                  </a:lnTo>
                  <a:lnTo>
                    <a:pt x="224" y="88"/>
                  </a:lnTo>
                  <a:lnTo>
                    <a:pt x="224" y="86"/>
                  </a:lnTo>
                  <a:lnTo>
                    <a:pt x="224" y="88"/>
                  </a:lnTo>
                  <a:lnTo>
                    <a:pt x="224" y="86"/>
                  </a:lnTo>
                  <a:lnTo>
                    <a:pt x="224" y="88"/>
                  </a:lnTo>
                  <a:lnTo>
                    <a:pt x="224" y="86"/>
                  </a:lnTo>
                  <a:lnTo>
                    <a:pt x="222" y="86"/>
                  </a:lnTo>
                  <a:lnTo>
                    <a:pt x="224" y="88"/>
                  </a:lnTo>
                  <a:lnTo>
                    <a:pt x="222" y="88"/>
                  </a:lnTo>
                  <a:lnTo>
                    <a:pt x="222" y="86"/>
                  </a:lnTo>
                  <a:lnTo>
                    <a:pt x="224" y="86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0" y="88"/>
                  </a:lnTo>
                  <a:lnTo>
                    <a:pt x="222" y="88"/>
                  </a:lnTo>
                  <a:lnTo>
                    <a:pt x="220" y="88"/>
                  </a:lnTo>
                  <a:lnTo>
                    <a:pt x="220" y="86"/>
                  </a:lnTo>
                  <a:lnTo>
                    <a:pt x="220" y="88"/>
                  </a:lnTo>
                  <a:lnTo>
                    <a:pt x="220" y="86"/>
                  </a:lnTo>
                  <a:lnTo>
                    <a:pt x="222" y="86"/>
                  </a:lnTo>
                  <a:lnTo>
                    <a:pt x="220" y="86"/>
                  </a:lnTo>
                  <a:lnTo>
                    <a:pt x="220" y="88"/>
                  </a:lnTo>
                  <a:lnTo>
                    <a:pt x="220" y="86"/>
                  </a:lnTo>
                  <a:lnTo>
                    <a:pt x="218" y="86"/>
                  </a:lnTo>
                  <a:lnTo>
                    <a:pt x="218" y="84"/>
                  </a:lnTo>
                  <a:lnTo>
                    <a:pt x="218" y="86"/>
                  </a:lnTo>
                  <a:lnTo>
                    <a:pt x="218" y="84"/>
                  </a:lnTo>
                  <a:lnTo>
                    <a:pt x="218" y="86"/>
                  </a:lnTo>
                  <a:lnTo>
                    <a:pt x="218" y="84"/>
                  </a:lnTo>
                  <a:lnTo>
                    <a:pt x="216" y="84"/>
                  </a:lnTo>
                  <a:lnTo>
                    <a:pt x="214" y="84"/>
                  </a:lnTo>
                  <a:lnTo>
                    <a:pt x="216" y="84"/>
                  </a:lnTo>
                  <a:lnTo>
                    <a:pt x="214" y="84"/>
                  </a:lnTo>
                  <a:lnTo>
                    <a:pt x="216" y="84"/>
                  </a:lnTo>
                  <a:lnTo>
                    <a:pt x="214" y="84"/>
                  </a:lnTo>
                  <a:lnTo>
                    <a:pt x="214" y="82"/>
                  </a:lnTo>
                  <a:lnTo>
                    <a:pt x="216" y="82"/>
                  </a:lnTo>
                  <a:lnTo>
                    <a:pt x="214" y="82"/>
                  </a:lnTo>
                  <a:lnTo>
                    <a:pt x="214" y="84"/>
                  </a:lnTo>
                  <a:lnTo>
                    <a:pt x="214" y="82"/>
                  </a:lnTo>
                  <a:lnTo>
                    <a:pt x="214" y="84"/>
                  </a:lnTo>
                  <a:lnTo>
                    <a:pt x="214" y="82"/>
                  </a:lnTo>
                  <a:lnTo>
                    <a:pt x="214" y="84"/>
                  </a:lnTo>
                  <a:lnTo>
                    <a:pt x="214" y="82"/>
                  </a:lnTo>
                  <a:lnTo>
                    <a:pt x="214" y="80"/>
                  </a:lnTo>
                  <a:lnTo>
                    <a:pt x="214" y="82"/>
                  </a:lnTo>
                  <a:lnTo>
                    <a:pt x="214" y="80"/>
                  </a:lnTo>
                  <a:lnTo>
                    <a:pt x="212" y="80"/>
                  </a:lnTo>
                  <a:lnTo>
                    <a:pt x="214" y="80"/>
                  </a:lnTo>
                  <a:lnTo>
                    <a:pt x="212" y="80"/>
                  </a:lnTo>
                  <a:lnTo>
                    <a:pt x="214" y="80"/>
                  </a:lnTo>
                  <a:lnTo>
                    <a:pt x="212" y="80"/>
                  </a:lnTo>
                  <a:lnTo>
                    <a:pt x="212" y="78"/>
                  </a:lnTo>
                  <a:lnTo>
                    <a:pt x="214" y="78"/>
                  </a:lnTo>
                  <a:lnTo>
                    <a:pt x="212" y="78"/>
                  </a:lnTo>
                  <a:lnTo>
                    <a:pt x="214" y="78"/>
                  </a:lnTo>
                  <a:lnTo>
                    <a:pt x="212" y="78"/>
                  </a:lnTo>
                  <a:lnTo>
                    <a:pt x="214" y="78"/>
                  </a:lnTo>
                  <a:lnTo>
                    <a:pt x="212" y="78"/>
                  </a:lnTo>
                  <a:lnTo>
                    <a:pt x="212" y="76"/>
                  </a:lnTo>
                  <a:lnTo>
                    <a:pt x="214" y="76"/>
                  </a:lnTo>
                  <a:lnTo>
                    <a:pt x="212" y="76"/>
                  </a:lnTo>
                  <a:lnTo>
                    <a:pt x="214" y="76"/>
                  </a:lnTo>
                  <a:lnTo>
                    <a:pt x="212" y="76"/>
                  </a:lnTo>
                  <a:lnTo>
                    <a:pt x="214" y="76"/>
                  </a:lnTo>
                  <a:lnTo>
                    <a:pt x="212" y="76"/>
                  </a:lnTo>
                  <a:lnTo>
                    <a:pt x="214" y="76"/>
                  </a:lnTo>
                  <a:lnTo>
                    <a:pt x="212" y="76"/>
                  </a:lnTo>
                  <a:lnTo>
                    <a:pt x="214" y="76"/>
                  </a:lnTo>
                  <a:lnTo>
                    <a:pt x="212" y="76"/>
                  </a:lnTo>
                  <a:lnTo>
                    <a:pt x="214" y="76"/>
                  </a:lnTo>
                  <a:lnTo>
                    <a:pt x="212" y="76"/>
                  </a:lnTo>
                  <a:lnTo>
                    <a:pt x="212" y="74"/>
                  </a:lnTo>
                  <a:lnTo>
                    <a:pt x="214" y="74"/>
                  </a:lnTo>
                  <a:lnTo>
                    <a:pt x="212" y="74"/>
                  </a:lnTo>
                  <a:lnTo>
                    <a:pt x="212" y="76"/>
                  </a:lnTo>
                  <a:lnTo>
                    <a:pt x="212" y="74"/>
                  </a:lnTo>
                  <a:lnTo>
                    <a:pt x="210" y="74"/>
                  </a:lnTo>
                  <a:lnTo>
                    <a:pt x="208" y="74"/>
                  </a:lnTo>
                  <a:lnTo>
                    <a:pt x="208" y="72"/>
                  </a:lnTo>
                  <a:lnTo>
                    <a:pt x="206" y="72"/>
                  </a:lnTo>
                  <a:lnTo>
                    <a:pt x="204" y="72"/>
                  </a:lnTo>
                  <a:lnTo>
                    <a:pt x="204" y="70"/>
                  </a:lnTo>
                  <a:lnTo>
                    <a:pt x="202" y="70"/>
                  </a:lnTo>
                  <a:lnTo>
                    <a:pt x="204" y="70"/>
                  </a:lnTo>
                  <a:lnTo>
                    <a:pt x="202" y="70"/>
                  </a:lnTo>
                  <a:lnTo>
                    <a:pt x="202" y="68"/>
                  </a:lnTo>
                  <a:lnTo>
                    <a:pt x="204" y="68"/>
                  </a:lnTo>
                  <a:lnTo>
                    <a:pt x="202" y="68"/>
                  </a:lnTo>
                  <a:lnTo>
                    <a:pt x="204" y="68"/>
                  </a:lnTo>
                  <a:lnTo>
                    <a:pt x="204" y="70"/>
                  </a:lnTo>
                  <a:lnTo>
                    <a:pt x="204" y="68"/>
                  </a:lnTo>
                  <a:lnTo>
                    <a:pt x="202" y="68"/>
                  </a:lnTo>
                  <a:lnTo>
                    <a:pt x="202" y="66"/>
                  </a:lnTo>
                  <a:lnTo>
                    <a:pt x="202" y="68"/>
                  </a:lnTo>
                  <a:lnTo>
                    <a:pt x="202" y="66"/>
                  </a:lnTo>
                  <a:lnTo>
                    <a:pt x="202" y="68"/>
                  </a:lnTo>
                  <a:lnTo>
                    <a:pt x="202" y="66"/>
                  </a:lnTo>
                  <a:lnTo>
                    <a:pt x="202" y="68"/>
                  </a:lnTo>
                  <a:lnTo>
                    <a:pt x="202" y="66"/>
                  </a:lnTo>
                  <a:lnTo>
                    <a:pt x="200" y="66"/>
                  </a:lnTo>
                  <a:lnTo>
                    <a:pt x="202" y="66"/>
                  </a:lnTo>
                  <a:lnTo>
                    <a:pt x="200" y="66"/>
                  </a:lnTo>
                  <a:lnTo>
                    <a:pt x="200" y="64"/>
                  </a:lnTo>
                  <a:lnTo>
                    <a:pt x="198" y="64"/>
                  </a:lnTo>
                  <a:lnTo>
                    <a:pt x="200" y="64"/>
                  </a:lnTo>
                  <a:lnTo>
                    <a:pt x="198" y="64"/>
                  </a:lnTo>
                  <a:lnTo>
                    <a:pt x="198" y="62"/>
                  </a:lnTo>
                  <a:lnTo>
                    <a:pt x="198" y="64"/>
                  </a:lnTo>
                  <a:lnTo>
                    <a:pt x="198" y="62"/>
                  </a:lnTo>
                  <a:lnTo>
                    <a:pt x="196" y="62"/>
                  </a:lnTo>
                  <a:lnTo>
                    <a:pt x="198" y="62"/>
                  </a:lnTo>
                  <a:lnTo>
                    <a:pt x="196" y="62"/>
                  </a:lnTo>
                  <a:lnTo>
                    <a:pt x="194" y="62"/>
                  </a:lnTo>
                  <a:lnTo>
                    <a:pt x="194" y="60"/>
                  </a:lnTo>
                  <a:lnTo>
                    <a:pt x="192" y="60"/>
                  </a:lnTo>
                  <a:lnTo>
                    <a:pt x="194" y="60"/>
                  </a:lnTo>
                  <a:lnTo>
                    <a:pt x="192" y="60"/>
                  </a:lnTo>
                  <a:lnTo>
                    <a:pt x="192" y="58"/>
                  </a:lnTo>
                  <a:lnTo>
                    <a:pt x="192" y="60"/>
                  </a:lnTo>
                  <a:lnTo>
                    <a:pt x="192" y="58"/>
                  </a:lnTo>
                  <a:lnTo>
                    <a:pt x="192" y="60"/>
                  </a:lnTo>
                  <a:lnTo>
                    <a:pt x="192" y="58"/>
                  </a:lnTo>
                  <a:lnTo>
                    <a:pt x="192" y="60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92" y="58"/>
                  </a:lnTo>
                  <a:lnTo>
                    <a:pt x="190" y="58"/>
                  </a:lnTo>
                  <a:lnTo>
                    <a:pt x="192" y="58"/>
                  </a:lnTo>
                  <a:lnTo>
                    <a:pt x="190" y="58"/>
                  </a:lnTo>
                  <a:lnTo>
                    <a:pt x="192" y="58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88" y="58"/>
                  </a:lnTo>
                  <a:lnTo>
                    <a:pt x="190" y="58"/>
                  </a:lnTo>
                  <a:lnTo>
                    <a:pt x="188" y="58"/>
                  </a:lnTo>
                  <a:lnTo>
                    <a:pt x="190" y="58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58"/>
                  </a:lnTo>
                  <a:lnTo>
                    <a:pt x="186" y="58"/>
                  </a:lnTo>
                  <a:lnTo>
                    <a:pt x="184" y="58"/>
                  </a:lnTo>
                  <a:lnTo>
                    <a:pt x="184" y="58"/>
                  </a:lnTo>
                  <a:lnTo>
                    <a:pt x="182" y="58"/>
                  </a:lnTo>
                  <a:lnTo>
                    <a:pt x="180" y="58"/>
                  </a:lnTo>
                  <a:lnTo>
                    <a:pt x="180" y="56"/>
                  </a:lnTo>
                  <a:lnTo>
                    <a:pt x="178" y="54"/>
                  </a:lnTo>
                  <a:lnTo>
                    <a:pt x="178" y="56"/>
                  </a:lnTo>
                  <a:lnTo>
                    <a:pt x="178" y="54"/>
                  </a:lnTo>
                  <a:lnTo>
                    <a:pt x="178" y="56"/>
                  </a:lnTo>
                  <a:lnTo>
                    <a:pt x="178" y="54"/>
                  </a:lnTo>
                  <a:lnTo>
                    <a:pt x="178" y="56"/>
                  </a:lnTo>
                  <a:lnTo>
                    <a:pt x="178" y="54"/>
                  </a:lnTo>
                  <a:lnTo>
                    <a:pt x="178" y="56"/>
                  </a:lnTo>
                  <a:lnTo>
                    <a:pt x="176" y="56"/>
                  </a:lnTo>
                  <a:lnTo>
                    <a:pt x="178" y="56"/>
                  </a:lnTo>
                  <a:lnTo>
                    <a:pt x="176" y="56"/>
                  </a:lnTo>
                  <a:lnTo>
                    <a:pt x="178" y="56"/>
                  </a:lnTo>
                  <a:lnTo>
                    <a:pt x="176" y="56"/>
                  </a:lnTo>
                  <a:lnTo>
                    <a:pt x="178" y="56"/>
                  </a:lnTo>
                  <a:lnTo>
                    <a:pt x="176" y="56"/>
                  </a:lnTo>
                  <a:lnTo>
                    <a:pt x="178" y="56"/>
                  </a:lnTo>
                  <a:lnTo>
                    <a:pt x="176" y="56"/>
                  </a:lnTo>
                  <a:lnTo>
                    <a:pt x="178" y="56"/>
                  </a:lnTo>
                  <a:lnTo>
                    <a:pt x="176" y="56"/>
                  </a:lnTo>
                  <a:lnTo>
                    <a:pt x="176" y="56"/>
                  </a:lnTo>
                  <a:lnTo>
                    <a:pt x="174" y="56"/>
                  </a:lnTo>
                  <a:lnTo>
                    <a:pt x="176" y="56"/>
                  </a:lnTo>
                  <a:lnTo>
                    <a:pt x="174" y="56"/>
                  </a:lnTo>
                  <a:lnTo>
                    <a:pt x="176" y="56"/>
                  </a:lnTo>
                  <a:lnTo>
                    <a:pt x="174" y="56"/>
                  </a:lnTo>
                  <a:lnTo>
                    <a:pt x="176" y="56"/>
                  </a:lnTo>
                  <a:lnTo>
                    <a:pt x="174" y="56"/>
                  </a:lnTo>
                  <a:lnTo>
                    <a:pt x="176" y="56"/>
                  </a:lnTo>
                  <a:lnTo>
                    <a:pt x="174" y="56"/>
                  </a:lnTo>
                  <a:lnTo>
                    <a:pt x="174" y="58"/>
                  </a:lnTo>
                  <a:lnTo>
                    <a:pt x="172" y="58"/>
                  </a:lnTo>
                  <a:lnTo>
                    <a:pt x="172" y="56"/>
                  </a:lnTo>
                  <a:lnTo>
                    <a:pt x="174" y="56"/>
                  </a:lnTo>
                  <a:lnTo>
                    <a:pt x="174" y="54"/>
                  </a:lnTo>
                  <a:lnTo>
                    <a:pt x="174" y="56"/>
                  </a:lnTo>
                  <a:lnTo>
                    <a:pt x="172" y="56"/>
                  </a:lnTo>
                  <a:lnTo>
                    <a:pt x="170" y="56"/>
                  </a:lnTo>
                  <a:lnTo>
                    <a:pt x="170" y="58"/>
                  </a:lnTo>
                  <a:lnTo>
                    <a:pt x="170" y="56"/>
                  </a:lnTo>
                  <a:lnTo>
                    <a:pt x="170" y="58"/>
                  </a:lnTo>
                  <a:lnTo>
                    <a:pt x="170" y="56"/>
                  </a:lnTo>
                  <a:lnTo>
                    <a:pt x="170" y="58"/>
                  </a:lnTo>
                  <a:lnTo>
                    <a:pt x="170" y="56"/>
                  </a:lnTo>
                  <a:lnTo>
                    <a:pt x="170" y="58"/>
                  </a:lnTo>
                  <a:lnTo>
                    <a:pt x="168" y="58"/>
                  </a:lnTo>
                  <a:lnTo>
                    <a:pt x="170" y="58"/>
                  </a:lnTo>
                  <a:lnTo>
                    <a:pt x="168" y="58"/>
                  </a:lnTo>
                  <a:lnTo>
                    <a:pt x="170" y="58"/>
                  </a:lnTo>
                  <a:lnTo>
                    <a:pt x="168" y="58"/>
                  </a:lnTo>
                  <a:lnTo>
                    <a:pt x="168" y="56"/>
                  </a:lnTo>
                  <a:lnTo>
                    <a:pt x="168" y="58"/>
                  </a:lnTo>
                  <a:lnTo>
                    <a:pt x="170" y="58"/>
                  </a:lnTo>
                  <a:lnTo>
                    <a:pt x="168" y="58"/>
                  </a:lnTo>
                  <a:lnTo>
                    <a:pt x="168" y="56"/>
                  </a:lnTo>
                  <a:lnTo>
                    <a:pt x="170" y="56"/>
                  </a:lnTo>
                  <a:lnTo>
                    <a:pt x="168" y="56"/>
                  </a:lnTo>
                  <a:lnTo>
                    <a:pt x="170" y="56"/>
                  </a:lnTo>
                  <a:lnTo>
                    <a:pt x="168" y="56"/>
                  </a:lnTo>
                  <a:lnTo>
                    <a:pt x="170" y="56"/>
                  </a:lnTo>
                  <a:lnTo>
                    <a:pt x="168" y="56"/>
                  </a:lnTo>
                  <a:lnTo>
                    <a:pt x="168" y="58"/>
                  </a:lnTo>
                  <a:lnTo>
                    <a:pt x="168" y="56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68" y="58"/>
                  </a:lnTo>
                  <a:lnTo>
                    <a:pt x="166" y="58"/>
                  </a:lnTo>
                  <a:lnTo>
                    <a:pt x="166" y="56"/>
                  </a:lnTo>
                  <a:lnTo>
                    <a:pt x="166" y="58"/>
                  </a:lnTo>
                  <a:lnTo>
                    <a:pt x="168" y="58"/>
                  </a:lnTo>
                  <a:lnTo>
                    <a:pt x="168" y="58"/>
                  </a:lnTo>
                  <a:lnTo>
                    <a:pt x="166" y="58"/>
                  </a:lnTo>
                  <a:lnTo>
                    <a:pt x="168" y="58"/>
                  </a:lnTo>
                  <a:lnTo>
                    <a:pt x="168" y="58"/>
                  </a:lnTo>
                  <a:lnTo>
                    <a:pt x="166" y="58"/>
                  </a:lnTo>
                  <a:lnTo>
                    <a:pt x="168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2" y="60"/>
                  </a:lnTo>
                  <a:lnTo>
                    <a:pt x="162" y="62"/>
                  </a:lnTo>
                  <a:lnTo>
                    <a:pt x="162" y="60"/>
                  </a:lnTo>
                  <a:lnTo>
                    <a:pt x="162" y="62"/>
                  </a:lnTo>
                  <a:lnTo>
                    <a:pt x="162" y="60"/>
                  </a:lnTo>
                  <a:lnTo>
                    <a:pt x="162" y="62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2"/>
                  </a:lnTo>
                  <a:lnTo>
                    <a:pt x="162" y="62"/>
                  </a:lnTo>
                  <a:lnTo>
                    <a:pt x="160" y="62"/>
                  </a:lnTo>
                  <a:lnTo>
                    <a:pt x="160" y="64"/>
                  </a:lnTo>
                  <a:lnTo>
                    <a:pt x="162" y="64"/>
                  </a:lnTo>
                  <a:lnTo>
                    <a:pt x="164" y="64"/>
                  </a:lnTo>
                  <a:lnTo>
                    <a:pt x="166" y="64"/>
                  </a:lnTo>
                  <a:lnTo>
                    <a:pt x="166" y="66"/>
                  </a:lnTo>
                  <a:lnTo>
                    <a:pt x="166" y="68"/>
                  </a:lnTo>
                  <a:lnTo>
                    <a:pt x="164" y="68"/>
                  </a:lnTo>
                  <a:lnTo>
                    <a:pt x="164" y="66"/>
                  </a:lnTo>
                  <a:lnTo>
                    <a:pt x="164" y="68"/>
                  </a:lnTo>
                  <a:lnTo>
                    <a:pt x="164" y="66"/>
                  </a:lnTo>
                  <a:lnTo>
                    <a:pt x="164" y="68"/>
                  </a:lnTo>
                  <a:lnTo>
                    <a:pt x="164" y="66"/>
                  </a:lnTo>
                  <a:lnTo>
                    <a:pt x="162" y="66"/>
                  </a:lnTo>
                  <a:lnTo>
                    <a:pt x="160" y="66"/>
                  </a:lnTo>
                  <a:lnTo>
                    <a:pt x="158" y="66"/>
                  </a:lnTo>
                  <a:lnTo>
                    <a:pt x="158" y="68"/>
                  </a:lnTo>
                  <a:lnTo>
                    <a:pt x="156" y="68"/>
                  </a:lnTo>
                  <a:lnTo>
                    <a:pt x="154" y="68"/>
                  </a:lnTo>
                  <a:lnTo>
                    <a:pt x="154" y="70"/>
                  </a:lnTo>
                  <a:lnTo>
                    <a:pt x="152" y="70"/>
                  </a:lnTo>
                  <a:lnTo>
                    <a:pt x="150" y="72"/>
                  </a:lnTo>
                  <a:lnTo>
                    <a:pt x="148" y="72"/>
                  </a:lnTo>
                  <a:lnTo>
                    <a:pt x="150" y="72"/>
                  </a:lnTo>
                  <a:lnTo>
                    <a:pt x="148" y="72"/>
                  </a:lnTo>
                  <a:lnTo>
                    <a:pt x="148" y="74"/>
                  </a:lnTo>
                  <a:lnTo>
                    <a:pt x="146" y="74"/>
                  </a:lnTo>
                  <a:lnTo>
                    <a:pt x="146" y="76"/>
                  </a:lnTo>
                  <a:lnTo>
                    <a:pt x="144" y="76"/>
                  </a:lnTo>
                  <a:lnTo>
                    <a:pt x="144" y="78"/>
                  </a:lnTo>
                  <a:lnTo>
                    <a:pt x="142" y="78"/>
                  </a:lnTo>
                  <a:lnTo>
                    <a:pt x="140" y="78"/>
                  </a:lnTo>
                  <a:lnTo>
                    <a:pt x="140" y="80"/>
                  </a:lnTo>
                  <a:lnTo>
                    <a:pt x="138" y="80"/>
                  </a:lnTo>
                  <a:lnTo>
                    <a:pt x="136" y="80"/>
                  </a:lnTo>
                  <a:lnTo>
                    <a:pt x="138" y="80"/>
                  </a:lnTo>
                  <a:lnTo>
                    <a:pt x="138" y="78"/>
                  </a:lnTo>
                  <a:lnTo>
                    <a:pt x="138" y="76"/>
                  </a:lnTo>
                  <a:lnTo>
                    <a:pt x="140" y="76"/>
                  </a:lnTo>
                  <a:lnTo>
                    <a:pt x="140" y="74"/>
                  </a:lnTo>
                  <a:lnTo>
                    <a:pt x="140" y="76"/>
                  </a:lnTo>
                  <a:lnTo>
                    <a:pt x="138" y="76"/>
                  </a:lnTo>
                  <a:lnTo>
                    <a:pt x="138" y="78"/>
                  </a:lnTo>
                  <a:lnTo>
                    <a:pt x="138" y="76"/>
                  </a:lnTo>
                  <a:lnTo>
                    <a:pt x="138" y="78"/>
                  </a:lnTo>
                  <a:lnTo>
                    <a:pt x="136" y="78"/>
                  </a:lnTo>
                  <a:lnTo>
                    <a:pt x="136" y="76"/>
                  </a:lnTo>
                  <a:lnTo>
                    <a:pt x="136" y="78"/>
                  </a:lnTo>
                  <a:lnTo>
                    <a:pt x="136" y="80"/>
                  </a:lnTo>
                  <a:lnTo>
                    <a:pt x="136" y="78"/>
                  </a:lnTo>
                  <a:lnTo>
                    <a:pt x="136" y="80"/>
                  </a:lnTo>
                  <a:lnTo>
                    <a:pt x="134" y="80"/>
                  </a:lnTo>
                  <a:lnTo>
                    <a:pt x="134" y="78"/>
                  </a:lnTo>
                  <a:lnTo>
                    <a:pt x="134" y="80"/>
                  </a:lnTo>
                  <a:lnTo>
                    <a:pt x="136" y="80"/>
                  </a:lnTo>
                  <a:lnTo>
                    <a:pt x="134" y="80"/>
                  </a:lnTo>
                  <a:lnTo>
                    <a:pt x="134" y="82"/>
                  </a:lnTo>
                  <a:lnTo>
                    <a:pt x="132" y="82"/>
                  </a:lnTo>
                  <a:lnTo>
                    <a:pt x="130" y="8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6" y="84"/>
                  </a:lnTo>
                  <a:lnTo>
                    <a:pt x="124" y="84"/>
                  </a:lnTo>
                  <a:lnTo>
                    <a:pt x="122" y="84"/>
                  </a:lnTo>
                  <a:lnTo>
                    <a:pt x="124" y="84"/>
                  </a:lnTo>
                  <a:lnTo>
                    <a:pt x="124" y="86"/>
                  </a:lnTo>
                  <a:lnTo>
                    <a:pt x="122" y="86"/>
                  </a:lnTo>
                  <a:lnTo>
                    <a:pt x="120" y="86"/>
                  </a:lnTo>
                  <a:lnTo>
                    <a:pt x="118" y="86"/>
                  </a:lnTo>
                  <a:lnTo>
                    <a:pt x="118" y="88"/>
                  </a:lnTo>
                  <a:lnTo>
                    <a:pt x="118" y="86"/>
                  </a:lnTo>
                  <a:lnTo>
                    <a:pt x="118" y="88"/>
                  </a:lnTo>
                  <a:lnTo>
                    <a:pt x="118" y="86"/>
                  </a:lnTo>
                  <a:lnTo>
                    <a:pt x="116" y="86"/>
                  </a:lnTo>
                  <a:lnTo>
                    <a:pt x="116" y="84"/>
                  </a:lnTo>
                  <a:lnTo>
                    <a:pt x="114" y="84"/>
                  </a:lnTo>
                  <a:lnTo>
                    <a:pt x="114" y="82"/>
                  </a:lnTo>
                  <a:lnTo>
                    <a:pt x="114" y="80"/>
                  </a:lnTo>
                  <a:lnTo>
                    <a:pt x="114" y="78"/>
                  </a:lnTo>
                  <a:lnTo>
                    <a:pt x="112" y="78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4" y="74"/>
                  </a:lnTo>
                  <a:lnTo>
                    <a:pt x="114" y="76"/>
                  </a:lnTo>
                  <a:lnTo>
                    <a:pt x="114" y="78"/>
                  </a:lnTo>
                  <a:lnTo>
                    <a:pt x="114" y="80"/>
                  </a:lnTo>
                  <a:lnTo>
                    <a:pt x="114" y="82"/>
                  </a:lnTo>
                  <a:lnTo>
                    <a:pt x="114" y="80"/>
                  </a:lnTo>
                  <a:lnTo>
                    <a:pt x="114" y="82"/>
                  </a:lnTo>
                  <a:lnTo>
                    <a:pt x="114" y="84"/>
                  </a:lnTo>
                  <a:lnTo>
                    <a:pt x="116" y="84"/>
                  </a:lnTo>
                  <a:lnTo>
                    <a:pt x="116" y="86"/>
                  </a:lnTo>
                  <a:lnTo>
                    <a:pt x="116" y="84"/>
                  </a:lnTo>
                  <a:lnTo>
                    <a:pt x="116" y="86"/>
                  </a:lnTo>
                  <a:lnTo>
                    <a:pt x="118" y="86"/>
                  </a:lnTo>
                  <a:lnTo>
                    <a:pt x="118" y="84"/>
                  </a:lnTo>
                  <a:lnTo>
                    <a:pt x="118" y="86"/>
                  </a:lnTo>
                  <a:lnTo>
                    <a:pt x="120" y="86"/>
                  </a:lnTo>
                  <a:lnTo>
                    <a:pt x="120" y="84"/>
                  </a:lnTo>
                  <a:lnTo>
                    <a:pt x="120" y="82"/>
                  </a:lnTo>
                  <a:lnTo>
                    <a:pt x="118" y="82"/>
                  </a:lnTo>
                  <a:lnTo>
                    <a:pt x="118" y="80"/>
                  </a:lnTo>
                  <a:lnTo>
                    <a:pt x="120" y="80"/>
                  </a:lnTo>
                  <a:lnTo>
                    <a:pt x="118" y="80"/>
                  </a:lnTo>
                  <a:lnTo>
                    <a:pt x="118" y="78"/>
                  </a:lnTo>
                  <a:lnTo>
                    <a:pt x="118" y="76"/>
                  </a:lnTo>
                  <a:lnTo>
                    <a:pt x="116" y="76"/>
                  </a:lnTo>
                  <a:lnTo>
                    <a:pt x="116" y="74"/>
                  </a:lnTo>
                  <a:lnTo>
                    <a:pt x="116" y="72"/>
                  </a:lnTo>
                  <a:lnTo>
                    <a:pt x="114" y="72"/>
                  </a:lnTo>
                  <a:lnTo>
                    <a:pt x="114" y="70"/>
                  </a:lnTo>
                  <a:lnTo>
                    <a:pt x="112" y="70"/>
                  </a:lnTo>
                  <a:lnTo>
                    <a:pt x="110" y="70"/>
                  </a:lnTo>
                  <a:lnTo>
                    <a:pt x="108" y="70"/>
                  </a:lnTo>
                  <a:lnTo>
                    <a:pt x="106" y="70"/>
                  </a:lnTo>
                  <a:lnTo>
                    <a:pt x="106" y="68"/>
                  </a:lnTo>
                  <a:lnTo>
                    <a:pt x="108" y="68"/>
                  </a:lnTo>
                  <a:lnTo>
                    <a:pt x="108" y="70"/>
                  </a:lnTo>
                  <a:lnTo>
                    <a:pt x="110" y="70"/>
                  </a:lnTo>
                  <a:lnTo>
                    <a:pt x="108" y="70"/>
                  </a:lnTo>
                  <a:lnTo>
                    <a:pt x="108" y="68"/>
                  </a:lnTo>
                  <a:lnTo>
                    <a:pt x="108" y="70"/>
                  </a:lnTo>
                  <a:lnTo>
                    <a:pt x="110" y="70"/>
                  </a:lnTo>
                  <a:lnTo>
                    <a:pt x="108" y="70"/>
                  </a:lnTo>
                  <a:lnTo>
                    <a:pt x="108" y="68"/>
                  </a:lnTo>
                  <a:lnTo>
                    <a:pt x="106" y="68"/>
                  </a:lnTo>
                  <a:lnTo>
                    <a:pt x="106" y="66"/>
                  </a:lnTo>
                  <a:lnTo>
                    <a:pt x="106" y="68"/>
                  </a:lnTo>
                  <a:lnTo>
                    <a:pt x="106" y="66"/>
                  </a:lnTo>
                  <a:lnTo>
                    <a:pt x="104" y="66"/>
                  </a:lnTo>
                  <a:lnTo>
                    <a:pt x="106" y="66"/>
                  </a:lnTo>
                  <a:lnTo>
                    <a:pt x="104" y="66"/>
                  </a:lnTo>
                  <a:lnTo>
                    <a:pt x="102" y="64"/>
                  </a:lnTo>
                  <a:lnTo>
                    <a:pt x="100" y="64"/>
                  </a:lnTo>
                  <a:lnTo>
                    <a:pt x="100" y="62"/>
                  </a:lnTo>
                  <a:lnTo>
                    <a:pt x="98" y="62"/>
                  </a:lnTo>
                  <a:lnTo>
                    <a:pt x="98" y="60"/>
                  </a:lnTo>
                  <a:lnTo>
                    <a:pt x="98" y="62"/>
                  </a:lnTo>
                  <a:lnTo>
                    <a:pt x="98" y="60"/>
                  </a:lnTo>
                  <a:lnTo>
                    <a:pt x="98" y="62"/>
                  </a:lnTo>
                  <a:lnTo>
                    <a:pt x="100" y="62"/>
                  </a:lnTo>
                  <a:lnTo>
                    <a:pt x="100" y="60"/>
                  </a:lnTo>
                  <a:lnTo>
                    <a:pt x="100" y="62"/>
                  </a:lnTo>
                  <a:lnTo>
                    <a:pt x="102" y="62"/>
                  </a:lnTo>
                  <a:lnTo>
                    <a:pt x="100" y="62"/>
                  </a:lnTo>
                  <a:lnTo>
                    <a:pt x="102" y="62"/>
                  </a:lnTo>
                  <a:lnTo>
                    <a:pt x="100" y="62"/>
                  </a:lnTo>
                  <a:lnTo>
                    <a:pt x="100" y="64"/>
                  </a:lnTo>
                  <a:lnTo>
                    <a:pt x="102" y="62"/>
                  </a:lnTo>
                  <a:lnTo>
                    <a:pt x="102" y="64"/>
                  </a:lnTo>
                  <a:lnTo>
                    <a:pt x="102" y="62"/>
                  </a:lnTo>
                  <a:lnTo>
                    <a:pt x="102" y="64"/>
                  </a:lnTo>
                  <a:lnTo>
                    <a:pt x="102" y="62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6" y="64"/>
                  </a:lnTo>
                  <a:lnTo>
                    <a:pt x="104" y="64"/>
                  </a:lnTo>
                  <a:lnTo>
                    <a:pt x="106" y="64"/>
                  </a:lnTo>
                  <a:lnTo>
                    <a:pt x="106" y="66"/>
                  </a:lnTo>
                  <a:lnTo>
                    <a:pt x="108" y="66"/>
                  </a:lnTo>
                  <a:lnTo>
                    <a:pt x="106" y="66"/>
                  </a:lnTo>
                  <a:lnTo>
                    <a:pt x="108" y="66"/>
                  </a:lnTo>
                  <a:lnTo>
                    <a:pt x="110" y="66"/>
                  </a:lnTo>
                  <a:lnTo>
                    <a:pt x="108" y="66"/>
                  </a:lnTo>
                  <a:lnTo>
                    <a:pt x="110" y="66"/>
                  </a:lnTo>
                  <a:lnTo>
                    <a:pt x="108" y="66"/>
                  </a:lnTo>
                  <a:lnTo>
                    <a:pt x="110" y="66"/>
                  </a:lnTo>
                  <a:lnTo>
                    <a:pt x="108" y="66"/>
                  </a:lnTo>
                  <a:lnTo>
                    <a:pt x="110" y="66"/>
                  </a:lnTo>
                  <a:lnTo>
                    <a:pt x="108" y="66"/>
                  </a:lnTo>
                  <a:lnTo>
                    <a:pt x="108" y="68"/>
                  </a:lnTo>
                  <a:lnTo>
                    <a:pt x="110" y="68"/>
                  </a:lnTo>
                  <a:lnTo>
                    <a:pt x="110" y="66"/>
                  </a:lnTo>
                  <a:lnTo>
                    <a:pt x="112" y="66"/>
                  </a:lnTo>
                  <a:lnTo>
                    <a:pt x="110" y="66"/>
                  </a:lnTo>
                  <a:lnTo>
                    <a:pt x="112" y="66"/>
                  </a:lnTo>
                  <a:lnTo>
                    <a:pt x="110" y="66"/>
                  </a:lnTo>
                  <a:lnTo>
                    <a:pt x="110" y="64"/>
                  </a:lnTo>
                  <a:lnTo>
                    <a:pt x="112" y="64"/>
                  </a:lnTo>
                  <a:lnTo>
                    <a:pt x="112" y="66"/>
                  </a:lnTo>
                  <a:lnTo>
                    <a:pt x="112" y="64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66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2" y="64"/>
                  </a:lnTo>
                  <a:lnTo>
                    <a:pt x="110" y="64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0" y="64"/>
                  </a:lnTo>
                  <a:lnTo>
                    <a:pt x="110" y="62"/>
                  </a:lnTo>
                  <a:lnTo>
                    <a:pt x="110" y="64"/>
                  </a:lnTo>
                  <a:lnTo>
                    <a:pt x="110" y="66"/>
                  </a:lnTo>
                  <a:lnTo>
                    <a:pt x="108" y="66"/>
                  </a:lnTo>
                  <a:lnTo>
                    <a:pt x="108" y="64"/>
                  </a:lnTo>
                  <a:lnTo>
                    <a:pt x="108" y="62"/>
                  </a:lnTo>
                  <a:lnTo>
                    <a:pt x="106" y="62"/>
                  </a:lnTo>
                  <a:lnTo>
                    <a:pt x="108" y="62"/>
                  </a:lnTo>
                  <a:lnTo>
                    <a:pt x="106" y="62"/>
                  </a:lnTo>
                  <a:lnTo>
                    <a:pt x="106" y="60"/>
                  </a:lnTo>
                  <a:lnTo>
                    <a:pt x="106" y="62"/>
                  </a:lnTo>
                  <a:lnTo>
                    <a:pt x="106" y="60"/>
                  </a:lnTo>
                  <a:lnTo>
                    <a:pt x="108" y="60"/>
                  </a:lnTo>
                  <a:lnTo>
                    <a:pt x="106" y="60"/>
                  </a:lnTo>
                  <a:lnTo>
                    <a:pt x="104" y="60"/>
                  </a:lnTo>
                  <a:lnTo>
                    <a:pt x="104" y="62"/>
                  </a:lnTo>
                  <a:lnTo>
                    <a:pt x="104" y="60"/>
                  </a:lnTo>
                  <a:lnTo>
                    <a:pt x="104" y="62"/>
                  </a:lnTo>
                  <a:lnTo>
                    <a:pt x="104" y="60"/>
                  </a:lnTo>
                  <a:lnTo>
                    <a:pt x="104" y="62"/>
                  </a:lnTo>
                  <a:lnTo>
                    <a:pt x="102" y="62"/>
                  </a:lnTo>
                  <a:lnTo>
                    <a:pt x="104" y="62"/>
                  </a:lnTo>
                  <a:lnTo>
                    <a:pt x="102" y="62"/>
                  </a:lnTo>
                  <a:lnTo>
                    <a:pt x="102" y="60"/>
                  </a:lnTo>
                  <a:lnTo>
                    <a:pt x="102" y="62"/>
                  </a:lnTo>
                  <a:lnTo>
                    <a:pt x="102" y="60"/>
                  </a:lnTo>
                  <a:lnTo>
                    <a:pt x="102" y="62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100" y="58"/>
                  </a:lnTo>
                  <a:lnTo>
                    <a:pt x="100" y="60"/>
                  </a:lnTo>
                  <a:lnTo>
                    <a:pt x="98" y="60"/>
                  </a:lnTo>
                  <a:lnTo>
                    <a:pt x="100" y="60"/>
                  </a:lnTo>
                  <a:lnTo>
                    <a:pt x="98" y="60"/>
                  </a:lnTo>
                  <a:lnTo>
                    <a:pt x="100" y="60"/>
                  </a:lnTo>
                  <a:lnTo>
                    <a:pt x="98" y="60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96" y="60"/>
                  </a:lnTo>
                  <a:lnTo>
                    <a:pt x="96" y="58"/>
                  </a:lnTo>
                  <a:lnTo>
                    <a:pt x="94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8" y="58"/>
                  </a:lnTo>
                  <a:lnTo>
                    <a:pt x="96" y="58"/>
                  </a:lnTo>
                  <a:lnTo>
                    <a:pt x="96" y="56"/>
                  </a:lnTo>
                  <a:lnTo>
                    <a:pt x="98" y="56"/>
                  </a:lnTo>
                  <a:lnTo>
                    <a:pt x="96" y="56"/>
                  </a:lnTo>
                  <a:lnTo>
                    <a:pt x="98" y="56"/>
                  </a:lnTo>
                  <a:lnTo>
                    <a:pt x="98" y="58"/>
                  </a:lnTo>
                  <a:lnTo>
                    <a:pt x="98" y="56"/>
                  </a:lnTo>
                  <a:lnTo>
                    <a:pt x="98" y="58"/>
                  </a:lnTo>
                  <a:lnTo>
                    <a:pt x="98" y="56"/>
                  </a:lnTo>
                  <a:lnTo>
                    <a:pt x="100" y="56"/>
                  </a:lnTo>
                  <a:lnTo>
                    <a:pt x="98" y="56"/>
                  </a:lnTo>
                  <a:lnTo>
                    <a:pt x="100" y="56"/>
                  </a:lnTo>
                  <a:lnTo>
                    <a:pt x="98" y="56"/>
                  </a:lnTo>
                  <a:lnTo>
                    <a:pt x="100" y="56"/>
                  </a:lnTo>
                  <a:lnTo>
                    <a:pt x="102" y="56"/>
                  </a:lnTo>
                  <a:lnTo>
                    <a:pt x="100" y="56"/>
                  </a:lnTo>
                  <a:lnTo>
                    <a:pt x="102" y="56"/>
                  </a:lnTo>
                  <a:lnTo>
                    <a:pt x="100" y="56"/>
                  </a:lnTo>
                  <a:lnTo>
                    <a:pt x="100" y="54"/>
                  </a:lnTo>
                  <a:lnTo>
                    <a:pt x="102" y="54"/>
                  </a:lnTo>
                  <a:lnTo>
                    <a:pt x="102" y="56"/>
                  </a:lnTo>
                  <a:lnTo>
                    <a:pt x="102" y="54"/>
                  </a:lnTo>
                  <a:lnTo>
                    <a:pt x="102" y="56"/>
                  </a:lnTo>
                  <a:lnTo>
                    <a:pt x="102" y="54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4" y="54"/>
                  </a:lnTo>
                  <a:lnTo>
                    <a:pt x="102" y="54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104" y="50"/>
                  </a:lnTo>
                  <a:lnTo>
                    <a:pt x="104" y="52"/>
                  </a:lnTo>
                  <a:lnTo>
                    <a:pt x="104" y="50"/>
                  </a:lnTo>
                  <a:lnTo>
                    <a:pt x="102" y="50"/>
                  </a:lnTo>
                  <a:lnTo>
                    <a:pt x="102" y="48"/>
                  </a:lnTo>
                  <a:lnTo>
                    <a:pt x="102" y="50"/>
                  </a:lnTo>
                  <a:lnTo>
                    <a:pt x="100" y="5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2"/>
                  </a:lnTo>
                  <a:lnTo>
                    <a:pt x="102" y="52"/>
                  </a:lnTo>
                  <a:lnTo>
                    <a:pt x="100" y="52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0" y="54"/>
                  </a:lnTo>
                  <a:lnTo>
                    <a:pt x="100" y="56"/>
                  </a:lnTo>
                  <a:lnTo>
                    <a:pt x="98" y="56"/>
                  </a:lnTo>
                  <a:lnTo>
                    <a:pt x="98" y="54"/>
                  </a:lnTo>
                  <a:lnTo>
                    <a:pt x="100" y="54"/>
                  </a:lnTo>
                  <a:lnTo>
                    <a:pt x="98" y="54"/>
                  </a:lnTo>
                  <a:lnTo>
                    <a:pt x="98" y="56"/>
                  </a:lnTo>
                  <a:lnTo>
                    <a:pt x="98" y="54"/>
                  </a:lnTo>
                  <a:lnTo>
                    <a:pt x="98" y="56"/>
                  </a:lnTo>
                  <a:lnTo>
                    <a:pt x="96" y="56"/>
                  </a:lnTo>
                  <a:lnTo>
                    <a:pt x="96" y="58"/>
                  </a:lnTo>
                  <a:lnTo>
                    <a:pt x="94" y="58"/>
                  </a:lnTo>
                  <a:lnTo>
                    <a:pt x="96" y="58"/>
                  </a:lnTo>
                  <a:lnTo>
                    <a:pt x="94" y="56"/>
                  </a:lnTo>
                  <a:lnTo>
                    <a:pt x="94" y="58"/>
                  </a:lnTo>
                  <a:lnTo>
                    <a:pt x="94" y="56"/>
                  </a:lnTo>
                  <a:lnTo>
                    <a:pt x="94" y="58"/>
                  </a:lnTo>
                  <a:lnTo>
                    <a:pt x="94" y="56"/>
                  </a:lnTo>
                  <a:lnTo>
                    <a:pt x="96" y="56"/>
                  </a:lnTo>
                  <a:lnTo>
                    <a:pt x="94" y="56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2" y="54"/>
                  </a:lnTo>
                  <a:lnTo>
                    <a:pt x="90" y="54"/>
                  </a:lnTo>
                  <a:lnTo>
                    <a:pt x="92" y="54"/>
                  </a:lnTo>
                  <a:lnTo>
                    <a:pt x="90" y="54"/>
                  </a:lnTo>
                  <a:lnTo>
                    <a:pt x="92" y="54"/>
                  </a:lnTo>
                  <a:lnTo>
                    <a:pt x="90" y="54"/>
                  </a:lnTo>
                  <a:lnTo>
                    <a:pt x="90" y="52"/>
                  </a:lnTo>
                  <a:lnTo>
                    <a:pt x="90" y="54"/>
                  </a:lnTo>
                  <a:lnTo>
                    <a:pt x="88" y="54"/>
                  </a:lnTo>
                  <a:lnTo>
                    <a:pt x="88" y="56"/>
                  </a:lnTo>
                  <a:lnTo>
                    <a:pt x="88" y="58"/>
                  </a:lnTo>
                  <a:lnTo>
                    <a:pt x="88" y="56"/>
                  </a:lnTo>
                  <a:lnTo>
                    <a:pt x="88" y="58"/>
                  </a:lnTo>
                  <a:lnTo>
                    <a:pt x="90" y="58"/>
                  </a:lnTo>
                  <a:lnTo>
                    <a:pt x="90" y="56"/>
                  </a:lnTo>
                  <a:lnTo>
                    <a:pt x="92" y="56"/>
                  </a:lnTo>
                  <a:lnTo>
                    <a:pt x="90" y="56"/>
                  </a:lnTo>
                  <a:lnTo>
                    <a:pt x="92" y="56"/>
                  </a:lnTo>
                  <a:lnTo>
                    <a:pt x="92" y="58"/>
                  </a:lnTo>
                  <a:lnTo>
                    <a:pt x="92" y="56"/>
                  </a:lnTo>
                  <a:lnTo>
                    <a:pt x="92" y="58"/>
                  </a:lnTo>
                  <a:lnTo>
                    <a:pt x="94" y="58"/>
                  </a:lnTo>
                  <a:lnTo>
                    <a:pt x="92" y="58"/>
                  </a:lnTo>
                  <a:lnTo>
                    <a:pt x="94" y="58"/>
                  </a:lnTo>
                  <a:lnTo>
                    <a:pt x="92" y="58"/>
                  </a:lnTo>
                  <a:lnTo>
                    <a:pt x="92" y="56"/>
                  </a:lnTo>
                  <a:lnTo>
                    <a:pt x="92" y="58"/>
                  </a:lnTo>
                  <a:lnTo>
                    <a:pt x="94" y="58"/>
                  </a:lnTo>
                  <a:lnTo>
                    <a:pt x="92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60"/>
                  </a:lnTo>
                  <a:lnTo>
                    <a:pt x="94" y="58"/>
                  </a:lnTo>
                  <a:lnTo>
                    <a:pt x="94" y="60"/>
                  </a:lnTo>
                  <a:lnTo>
                    <a:pt x="96" y="60"/>
                  </a:lnTo>
                  <a:lnTo>
                    <a:pt x="94" y="60"/>
                  </a:lnTo>
                  <a:lnTo>
                    <a:pt x="92" y="60"/>
                  </a:lnTo>
                  <a:lnTo>
                    <a:pt x="94" y="60"/>
                  </a:lnTo>
                  <a:lnTo>
                    <a:pt x="96" y="62"/>
                  </a:lnTo>
                  <a:lnTo>
                    <a:pt x="94" y="62"/>
                  </a:lnTo>
                  <a:lnTo>
                    <a:pt x="94" y="60"/>
                  </a:lnTo>
                  <a:lnTo>
                    <a:pt x="92" y="60"/>
                  </a:lnTo>
                  <a:lnTo>
                    <a:pt x="90" y="58"/>
                  </a:lnTo>
                  <a:lnTo>
                    <a:pt x="88" y="58"/>
                  </a:lnTo>
                  <a:lnTo>
                    <a:pt x="86" y="58"/>
                  </a:lnTo>
                  <a:lnTo>
                    <a:pt x="84" y="58"/>
                  </a:lnTo>
                  <a:lnTo>
                    <a:pt x="82" y="58"/>
                  </a:lnTo>
                  <a:lnTo>
                    <a:pt x="82" y="56"/>
                  </a:lnTo>
                  <a:lnTo>
                    <a:pt x="80" y="56"/>
                  </a:lnTo>
                  <a:lnTo>
                    <a:pt x="80" y="56"/>
                  </a:lnTo>
                  <a:lnTo>
                    <a:pt x="78" y="56"/>
                  </a:lnTo>
                  <a:lnTo>
                    <a:pt x="78" y="54"/>
                  </a:lnTo>
                  <a:lnTo>
                    <a:pt x="76" y="54"/>
                  </a:lnTo>
                  <a:lnTo>
                    <a:pt x="74" y="54"/>
                  </a:lnTo>
                  <a:lnTo>
                    <a:pt x="72" y="54"/>
                  </a:lnTo>
                  <a:lnTo>
                    <a:pt x="70" y="54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6" y="52"/>
                  </a:lnTo>
                  <a:lnTo>
                    <a:pt x="64" y="52"/>
                  </a:lnTo>
                  <a:lnTo>
                    <a:pt x="62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6" y="52"/>
                  </a:lnTo>
                  <a:lnTo>
                    <a:pt x="58" y="52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8" y="50"/>
                  </a:lnTo>
                  <a:lnTo>
                    <a:pt x="60" y="50"/>
                  </a:lnTo>
                  <a:lnTo>
                    <a:pt x="58" y="50"/>
                  </a:lnTo>
                  <a:lnTo>
                    <a:pt x="60" y="50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62" y="50"/>
                  </a:lnTo>
                  <a:lnTo>
                    <a:pt x="60" y="50"/>
                  </a:lnTo>
                  <a:lnTo>
                    <a:pt x="62" y="50"/>
                  </a:lnTo>
                  <a:lnTo>
                    <a:pt x="62" y="52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6" y="50"/>
                  </a:lnTo>
                  <a:lnTo>
                    <a:pt x="66" y="48"/>
                  </a:lnTo>
                  <a:lnTo>
                    <a:pt x="66" y="50"/>
                  </a:lnTo>
                  <a:lnTo>
                    <a:pt x="68" y="50"/>
                  </a:lnTo>
                  <a:lnTo>
                    <a:pt x="70" y="50"/>
                  </a:lnTo>
                  <a:lnTo>
                    <a:pt x="68" y="50"/>
                  </a:lnTo>
                  <a:lnTo>
                    <a:pt x="70" y="50"/>
                  </a:lnTo>
                  <a:lnTo>
                    <a:pt x="68" y="50"/>
                  </a:lnTo>
                  <a:lnTo>
                    <a:pt x="68" y="48"/>
                  </a:lnTo>
                  <a:lnTo>
                    <a:pt x="70" y="48"/>
                  </a:lnTo>
                  <a:lnTo>
                    <a:pt x="70" y="50"/>
                  </a:lnTo>
                  <a:lnTo>
                    <a:pt x="72" y="50"/>
                  </a:lnTo>
                  <a:lnTo>
                    <a:pt x="74" y="50"/>
                  </a:lnTo>
                  <a:lnTo>
                    <a:pt x="74" y="52"/>
                  </a:lnTo>
                  <a:lnTo>
                    <a:pt x="74" y="50"/>
                  </a:lnTo>
                  <a:lnTo>
                    <a:pt x="74" y="52"/>
                  </a:lnTo>
                  <a:lnTo>
                    <a:pt x="74" y="50"/>
                  </a:lnTo>
                  <a:lnTo>
                    <a:pt x="76" y="50"/>
                  </a:lnTo>
                  <a:lnTo>
                    <a:pt x="76" y="52"/>
                  </a:lnTo>
                  <a:lnTo>
                    <a:pt x="76" y="50"/>
                  </a:lnTo>
                  <a:lnTo>
                    <a:pt x="76" y="52"/>
                  </a:lnTo>
                  <a:lnTo>
                    <a:pt x="76" y="50"/>
                  </a:lnTo>
                  <a:lnTo>
                    <a:pt x="78" y="50"/>
                  </a:lnTo>
                  <a:lnTo>
                    <a:pt x="78" y="52"/>
                  </a:lnTo>
                  <a:lnTo>
                    <a:pt x="80" y="52"/>
                  </a:lnTo>
                  <a:lnTo>
                    <a:pt x="80" y="52"/>
                  </a:lnTo>
                  <a:lnTo>
                    <a:pt x="80" y="54"/>
                  </a:lnTo>
                  <a:lnTo>
                    <a:pt x="80" y="52"/>
                  </a:lnTo>
                  <a:lnTo>
                    <a:pt x="80" y="52"/>
                  </a:lnTo>
                  <a:lnTo>
                    <a:pt x="78" y="52"/>
                  </a:lnTo>
                  <a:lnTo>
                    <a:pt x="76" y="50"/>
                  </a:lnTo>
                  <a:lnTo>
                    <a:pt x="78" y="50"/>
                  </a:lnTo>
                  <a:lnTo>
                    <a:pt x="80" y="50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78" y="50"/>
                  </a:lnTo>
                  <a:lnTo>
                    <a:pt x="78" y="48"/>
                  </a:lnTo>
                  <a:lnTo>
                    <a:pt x="78" y="50"/>
                  </a:lnTo>
                  <a:lnTo>
                    <a:pt x="78" y="48"/>
                  </a:lnTo>
                  <a:lnTo>
                    <a:pt x="76" y="48"/>
                  </a:lnTo>
                  <a:lnTo>
                    <a:pt x="76" y="50"/>
                  </a:lnTo>
                  <a:lnTo>
                    <a:pt x="76" y="48"/>
                  </a:lnTo>
                  <a:lnTo>
                    <a:pt x="78" y="48"/>
                  </a:lnTo>
                  <a:lnTo>
                    <a:pt x="76" y="48"/>
                  </a:lnTo>
                  <a:lnTo>
                    <a:pt x="78" y="48"/>
                  </a:lnTo>
                  <a:lnTo>
                    <a:pt x="76" y="48"/>
                  </a:lnTo>
                  <a:lnTo>
                    <a:pt x="74" y="48"/>
                  </a:lnTo>
                  <a:lnTo>
                    <a:pt x="76" y="48"/>
                  </a:lnTo>
                  <a:lnTo>
                    <a:pt x="74" y="48"/>
                  </a:lnTo>
                  <a:lnTo>
                    <a:pt x="74" y="46"/>
                  </a:lnTo>
                  <a:lnTo>
                    <a:pt x="76" y="46"/>
                  </a:lnTo>
                  <a:lnTo>
                    <a:pt x="74" y="46"/>
                  </a:lnTo>
                  <a:lnTo>
                    <a:pt x="76" y="46"/>
                  </a:lnTo>
                  <a:lnTo>
                    <a:pt x="74" y="46"/>
                  </a:lnTo>
                  <a:lnTo>
                    <a:pt x="74" y="44"/>
                  </a:lnTo>
                  <a:lnTo>
                    <a:pt x="74" y="46"/>
                  </a:lnTo>
                  <a:lnTo>
                    <a:pt x="72" y="46"/>
                  </a:lnTo>
                  <a:lnTo>
                    <a:pt x="72" y="44"/>
                  </a:lnTo>
                  <a:lnTo>
                    <a:pt x="72" y="46"/>
                  </a:lnTo>
                  <a:lnTo>
                    <a:pt x="72" y="44"/>
                  </a:lnTo>
                  <a:lnTo>
                    <a:pt x="72" y="46"/>
                  </a:lnTo>
                  <a:lnTo>
                    <a:pt x="72" y="44"/>
                  </a:lnTo>
                  <a:lnTo>
                    <a:pt x="70" y="44"/>
                  </a:lnTo>
                  <a:lnTo>
                    <a:pt x="70" y="46"/>
                  </a:lnTo>
                  <a:lnTo>
                    <a:pt x="68" y="46"/>
                  </a:lnTo>
                  <a:lnTo>
                    <a:pt x="68" y="44"/>
                  </a:lnTo>
                  <a:lnTo>
                    <a:pt x="68" y="46"/>
                  </a:lnTo>
                  <a:lnTo>
                    <a:pt x="66" y="46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2" y="48"/>
                  </a:lnTo>
                  <a:lnTo>
                    <a:pt x="62" y="46"/>
                  </a:lnTo>
                  <a:lnTo>
                    <a:pt x="62" y="48"/>
                  </a:lnTo>
                  <a:lnTo>
                    <a:pt x="60" y="48"/>
                  </a:lnTo>
                  <a:lnTo>
                    <a:pt x="62" y="48"/>
                  </a:lnTo>
                  <a:lnTo>
                    <a:pt x="60" y="48"/>
                  </a:lnTo>
                  <a:lnTo>
                    <a:pt x="60" y="46"/>
                  </a:lnTo>
                  <a:lnTo>
                    <a:pt x="58" y="46"/>
                  </a:lnTo>
                  <a:lnTo>
                    <a:pt x="60" y="46"/>
                  </a:lnTo>
                  <a:lnTo>
                    <a:pt x="58" y="46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58" y="44"/>
                  </a:lnTo>
                  <a:lnTo>
                    <a:pt x="60" y="44"/>
                  </a:lnTo>
                  <a:lnTo>
                    <a:pt x="58" y="44"/>
                  </a:lnTo>
                  <a:lnTo>
                    <a:pt x="58" y="46"/>
                  </a:lnTo>
                  <a:lnTo>
                    <a:pt x="58" y="44"/>
                  </a:lnTo>
                  <a:lnTo>
                    <a:pt x="56" y="44"/>
                  </a:lnTo>
                  <a:lnTo>
                    <a:pt x="58" y="44"/>
                  </a:lnTo>
                  <a:lnTo>
                    <a:pt x="56" y="46"/>
                  </a:lnTo>
                  <a:lnTo>
                    <a:pt x="58" y="46"/>
                  </a:lnTo>
                  <a:lnTo>
                    <a:pt x="58" y="48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2" y="48"/>
                  </a:lnTo>
                  <a:lnTo>
                    <a:pt x="52" y="46"/>
                  </a:lnTo>
                  <a:lnTo>
                    <a:pt x="52" y="48"/>
                  </a:lnTo>
                  <a:lnTo>
                    <a:pt x="50" y="48"/>
                  </a:lnTo>
                  <a:lnTo>
                    <a:pt x="52" y="48"/>
                  </a:lnTo>
                  <a:lnTo>
                    <a:pt x="50" y="48"/>
                  </a:lnTo>
                  <a:lnTo>
                    <a:pt x="52" y="48"/>
                  </a:lnTo>
                  <a:lnTo>
                    <a:pt x="52" y="50"/>
                  </a:lnTo>
                  <a:lnTo>
                    <a:pt x="50" y="50"/>
                  </a:lnTo>
                  <a:lnTo>
                    <a:pt x="52" y="50"/>
                  </a:lnTo>
                  <a:lnTo>
                    <a:pt x="50" y="50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38" y="52"/>
                  </a:lnTo>
                  <a:lnTo>
                    <a:pt x="36" y="52"/>
                  </a:lnTo>
                  <a:lnTo>
                    <a:pt x="36" y="54"/>
                  </a:lnTo>
                  <a:lnTo>
                    <a:pt x="34" y="54"/>
                  </a:lnTo>
                  <a:lnTo>
                    <a:pt x="32" y="54"/>
                  </a:lnTo>
                  <a:lnTo>
                    <a:pt x="32" y="54"/>
                  </a:lnTo>
                  <a:lnTo>
                    <a:pt x="30" y="54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8" y="56"/>
                  </a:lnTo>
                  <a:lnTo>
                    <a:pt x="26" y="56"/>
                  </a:lnTo>
                  <a:lnTo>
                    <a:pt x="24" y="56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8" y="54"/>
                  </a:lnTo>
                  <a:lnTo>
                    <a:pt x="30" y="54"/>
                  </a:lnTo>
                  <a:lnTo>
                    <a:pt x="32" y="54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4" y="50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6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32" y="40"/>
                  </a:lnTo>
                  <a:lnTo>
                    <a:pt x="32" y="38"/>
                  </a:lnTo>
                  <a:lnTo>
                    <a:pt x="32" y="40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2" y="42"/>
                  </a:lnTo>
                  <a:lnTo>
                    <a:pt x="30" y="42"/>
                  </a:lnTo>
                  <a:lnTo>
                    <a:pt x="32" y="42"/>
                  </a:lnTo>
                  <a:lnTo>
                    <a:pt x="32" y="44"/>
                  </a:lnTo>
                  <a:lnTo>
                    <a:pt x="32" y="46"/>
                  </a:lnTo>
                  <a:lnTo>
                    <a:pt x="30" y="46"/>
                  </a:lnTo>
                  <a:lnTo>
                    <a:pt x="32" y="46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50"/>
                  </a:lnTo>
                  <a:lnTo>
                    <a:pt x="28" y="50"/>
                  </a:lnTo>
                  <a:lnTo>
                    <a:pt x="28" y="52"/>
                  </a:lnTo>
                  <a:lnTo>
                    <a:pt x="28" y="50"/>
                  </a:lnTo>
                  <a:lnTo>
                    <a:pt x="28" y="48"/>
                  </a:lnTo>
                  <a:lnTo>
                    <a:pt x="28" y="46"/>
                  </a:lnTo>
                  <a:lnTo>
                    <a:pt x="28" y="48"/>
                  </a:lnTo>
                  <a:lnTo>
                    <a:pt x="28" y="46"/>
                  </a:lnTo>
                  <a:lnTo>
                    <a:pt x="28" y="48"/>
                  </a:lnTo>
                  <a:lnTo>
                    <a:pt x="28" y="46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6" y="46"/>
                  </a:lnTo>
                  <a:lnTo>
                    <a:pt x="28" y="46"/>
                  </a:lnTo>
                  <a:lnTo>
                    <a:pt x="26" y="46"/>
                  </a:lnTo>
                  <a:lnTo>
                    <a:pt x="28" y="46"/>
                  </a:lnTo>
                  <a:lnTo>
                    <a:pt x="28" y="44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6" y="44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2" y="42"/>
                  </a:lnTo>
                  <a:lnTo>
                    <a:pt x="24" y="42"/>
                  </a:lnTo>
                  <a:lnTo>
                    <a:pt x="24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0" y="44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22" y="44"/>
                  </a:lnTo>
                  <a:lnTo>
                    <a:pt x="22" y="46"/>
                  </a:lnTo>
                  <a:lnTo>
                    <a:pt x="22" y="44"/>
                  </a:lnTo>
                  <a:lnTo>
                    <a:pt x="22" y="46"/>
                  </a:lnTo>
                  <a:lnTo>
                    <a:pt x="24" y="46"/>
                  </a:lnTo>
                  <a:lnTo>
                    <a:pt x="24" y="48"/>
                  </a:lnTo>
                  <a:lnTo>
                    <a:pt x="26" y="48"/>
                  </a:lnTo>
                  <a:lnTo>
                    <a:pt x="26" y="50"/>
                  </a:lnTo>
                  <a:lnTo>
                    <a:pt x="24" y="50"/>
                  </a:lnTo>
                  <a:lnTo>
                    <a:pt x="26" y="50"/>
                  </a:lnTo>
                  <a:lnTo>
                    <a:pt x="24" y="50"/>
                  </a:lnTo>
                  <a:lnTo>
                    <a:pt x="24" y="52"/>
                  </a:lnTo>
                  <a:lnTo>
                    <a:pt x="24" y="50"/>
                  </a:lnTo>
                  <a:lnTo>
                    <a:pt x="22" y="50"/>
                  </a:lnTo>
                  <a:lnTo>
                    <a:pt x="24" y="50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20" y="54"/>
                  </a:lnTo>
                  <a:lnTo>
                    <a:pt x="20" y="56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2" y="58"/>
                  </a:lnTo>
                  <a:lnTo>
                    <a:pt x="10" y="58"/>
                  </a:lnTo>
                  <a:lnTo>
                    <a:pt x="8" y="58"/>
                  </a:lnTo>
                  <a:lnTo>
                    <a:pt x="10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4" y="54"/>
                  </a:lnTo>
                  <a:lnTo>
                    <a:pt x="16" y="54"/>
                  </a:lnTo>
                  <a:lnTo>
                    <a:pt x="16" y="52"/>
                  </a:lnTo>
                  <a:lnTo>
                    <a:pt x="14" y="52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2" y="32"/>
                  </a:lnTo>
                  <a:lnTo>
                    <a:pt x="2" y="30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10" y="20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6" y="20"/>
                  </a:lnTo>
                  <a:lnTo>
                    <a:pt x="18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4" y="18"/>
                  </a:lnTo>
                  <a:lnTo>
                    <a:pt x="26" y="18"/>
                  </a:lnTo>
                  <a:lnTo>
                    <a:pt x="28" y="18"/>
                  </a:lnTo>
                  <a:lnTo>
                    <a:pt x="30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4" y="18"/>
                  </a:lnTo>
                  <a:lnTo>
                    <a:pt x="36" y="18"/>
                  </a:lnTo>
                  <a:lnTo>
                    <a:pt x="38" y="18"/>
                  </a:lnTo>
                  <a:lnTo>
                    <a:pt x="40" y="18"/>
                  </a:lnTo>
                  <a:lnTo>
                    <a:pt x="42" y="18"/>
                  </a:lnTo>
                  <a:lnTo>
                    <a:pt x="44" y="18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50" y="16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6" y="16"/>
                  </a:lnTo>
                  <a:lnTo>
                    <a:pt x="58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4" y="16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72" y="16"/>
                  </a:lnTo>
                  <a:lnTo>
                    <a:pt x="72" y="14"/>
                  </a:lnTo>
                  <a:lnTo>
                    <a:pt x="76" y="14"/>
                  </a:lnTo>
                  <a:lnTo>
                    <a:pt x="78" y="14"/>
                  </a:lnTo>
                  <a:lnTo>
                    <a:pt x="80" y="14"/>
                  </a:lnTo>
                  <a:lnTo>
                    <a:pt x="80" y="14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88" y="14"/>
                  </a:lnTo>
                  <a:lnTo>
                    <a:pt x="90" y="14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4" y="12"/>
                  </a:lnTo>
                  <a:lnTo>
                    <a:pt x="106" y="12"/>
                  </a:lnTo>
                  <a:lnTo>
                    <a:pt x="108" y="12"/>
                  </a:lnTo>
                  <a:lnTo>
                    <a:pt x="108" y="10"/>
                  </a:lnTo>
                  <a:lnTo>
                    <a:pt x="110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6" y="10"/>
                  </a:lnTo>
                  <a:lnTo>
                    <a:pt x="118" y="10"/>
                  </a:lnTo>
                  <a:lnTo>
                    <a:pt x="120" y="10"/>
                  </a:lnTo>
                  <a:lnTo>
                    <a:pt x="122" y="10"/>
                  </a:lnTo>
                  <a:lnTo>
                    <a:pt x="124" y="10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8" y="10"/>
                  </a:lnTo>
                  <a:lnTo>
                    <a:pt x="128" y="12"/>
                  </a:lnTo>
                  <a:lnTo>
                    <a:pt x="128" y="14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8"/>
                  </a:lnTo>
                  <a:lnTo>
                    <a:pt x="130" y="18"/>
                  </a:lnTo>
                  <a:lnTo>
                    <a:pt x="128" y="18"/>
                  </a:lnTo>
                  <a:lnTo>
                    <a:pt x="128" y="20"/>
                  </a:lnTo>
                  <a:lnTo>
                    <a:pt x="130" y="20"/>
                  </a:lnTo>
                  <a:lnTo>
                    <a:pt x="130" y="22"/>
                  </a:lnTo>
                  <a:lnTo>
                    <a:pt x="132" y="22"/>
                  </a:lnTo>
                  <a:lnTo>
                    <a:pt x="132" y="24"/>
                  </a:lnTo>
                  <a:lnTo>
                    <a:pt x="134" y="24"/>
                  </a:lnTo>
                  <a:lnTo>
                    <a:pt x="136" y="24"/>
                  </a:lnTo>
                  <a:lnTo>
                    <a:pt x="138" y="24"/>
                  </a:lnTo>
                  <a:lnTo>
                    <a:pt x="140" y="24"/>
                  </a:lnTo>
                  <a:lnTo>
                    <a:pt x="142" y="24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8" y="24"/>
                  </a:lnTo>
                  <a:lnTo>
                    <a:pt x="150" y="24"/>
                  </a:lnTo>
                  <a:lnTo>
                    <a:pt x="152" y="24"/>
                  </a:lnTo>
                  <a:lnTo>
                    <a:pt x="154" y="24"/>
                  </a:lnTo>
                  <a:lnTo>
                    <a:pt x="156" y="24"/>
                  </a:lnTo>
                  <a:lnTo>
                    <a:pt x="158" y="24"/>
                  </a:lnTo>
                  <a:lnTo>
                    <a:pt x="160" y="24"/>
                  </a:lnTo>
                  <a:lnTo>
                    <a:pt x="162" y="24"/>
                  </a:lnTo>
                  <a:lnTo>
                    <a:pt x="164" y="24"/>
                  </a:lnTo>
                  <a:lnTo>
                    <a:pt x="164" y="22"/>
                  </a:lnTo>
                  <a:lnTo>
                    <a:pt x="166" y="22"/>
                  </a:lnTo>
                  <a:lnTo>
                    <a:pt x="168" y="22"/>
                  </a:lnTo>
                  <a:lnTo>
                    <a:pt x="170" y="22"/>
                  </a:lnTo>
                  <a:lnTo>
                    <a:pt x="172" y="22"/>
                  </a:lnTo>
                  <a:lnTo>
                    <a:pt x="174" y="22"/>
                  </a:lnTo>
                  <a:lnTo>
                    <a:pt x="176" y="22"/>
                  </a:lnTo>
                  <a:lnTo>
                    <a:pt x="176" y="22"/>
                  </a:lnTo>
                  <a:lnTo>
                    <a:pt x="178" y="22"/>
                  </a:lnTo>
                  <a:lnTo>
                    <a:pt x="180" y="22"/>
                  </a:lnTo>
                  <a:lnTo>
                    <a:pt x="182" y="22"/>
                  </a:lnTo>
                  <a:lnTo>
                    <a:pt x="184" y="22"/>
                  </a:lnTo>
                  <a:lnTo>
                    <a:pt x="186" y="22"/>
                  </a:lnTo>
                  <a:lnTo>
                    <a:pt x="188" y="22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2" y="20"/>
                  </a:lnTo>
                  <a:lnTo>
                    <a:pt x="194" y="20"/>
                  </a:lnTo>
                  <a:lnTo>
                    <a:pt x="196" y="20"/>
                  </a:lnTo>
                  <a:lnTo>
                    <a:pt x="198" y="20"/>
                  </a:lnTo>
                  <a:lnTo>
                    <a:pt x="200" y="20"/>
                  </a:lnTo>
                  <a:lnTo>
                    <a:pt x="202" y="20"/>
                  </a:lnTo>
                  <a:lnTo>
                    <a:pt x="204" y="20"/>
                  </a:lnTo>
                  <a:lnTo>
                    <a:pt x="206" y="20"/>
                  </a:lnTo>
                  <a:lnTo>
                    <a:pt x="208" y="20"/>
                  </a:lnTo>
                  <a:lnTo>
                    <a:pt x="210" y="20"/>
                  </a:lnTo>
                  <a:lnTo>
                    <a:pt x="212" y="20"/>
                  </a:lnTo>
                  <a:lnTo>
                    <a:pt x="214" y="20"/>
                  </a:lnTo>
                  <a:lnTo>
                    <a:pt x="216" y="20"/>
                  </a:lnTo>
                  <a:lnTo>
                    <a:pt x="218" y="20"/>
                  </a:lnTo>
                  <a:lnTo>
                    <a:pt x="220" y="20"/>
                  </a:lnTo>
                  <a:lnTo>
                    <a:pt x="222" y="20"/>
                  </a:lnTo>
                  <a:lnTo>
                    <a:pt x="222" y="18"/>
                  </a:lnTo>
                  <a:lnTo>
                    <a:pt x="224" y="18"/>
                  </a:lnTo>
                  <a:lnTo>
                    <a:pt x="226" y="18"/>
                  </a:lnTo>
                  <a:lnTo>
                    <a:pt x="226" y="18"/>
                  </a:lnTo>
                  <a:lnTo>
                    <a:pt x="228" y="18"/>
                  </a:lnTo>
                  <a:lnTo>
                    <a:pt x="230" y="18"/>
                  </a:lnTo>
                  <a:lnTo>
                    <a:pt x="232" y="18"/>
                  </a:lnTo>
                  <a:lnTo>
                    <a:pt x="234" y="18"/>
                  </a:lnTo>
                  <a:lnTo>
                    <a:pt x="236" y="18"/>
                  </a:lnTo>
                  <a:lnTo>
                    <a:pt x="238" y="18"/>
                  </a:lnTo>
                  <a:lnTo>
                    <a:pt x="240" y="18"/>
                  </a:lnTo>
                  <a:lnTo>
                    <a:pt x="242" y="18"/>
                  </a:lnTo>
                  <a:lnTo>
                    <a:pt x="244" y="18"/>
                  </a:lnTo>
                  <a:lnTo>
                    <a:pt x="246" y="18"/>
                  </a:lnTo>
                  <a:lnTo>
                    <a:pt x="246" y="16"/>
                  </a:lnTo>
                  <a:lnTo>
                    <a:pt x="248" y="16"/>
                  </a:lnTo>
                  <a:lnTo>
                    <a:pt x="250" y="16"/>
                  </a:lnTo>
                  <a:lnTo>
                    <a:pt x="252" y="16"/>
                  </a:lnTo>
                  <a:lnTo>
                    <a:pt x="254" y="16"/>
                  </a:lnTo>
                  <a:lnTo>
                    <a:pt x="258" y="16"/>
                  </a:lnTo>
                  <a:lnTo>
                    <a:pt x="260" y="16"/>
                  </a:lnTo>
                  <a:lnTo>
                    <a:pt x="262" y="16"/>
                  </a:lnTo>
                  <a:lnTo>
                    <a:pt x="262" y="18"/>
                  </a:lnTo>
                  <a:lnTo>
                    <a:pt x="262" y="20"/>
                  </a:lnTo>
                  <a:lnTo>
                    <a:pt x="264" y="20"/>
                  </a:lnTo>
                  <a:lnTo>
                    <a:pt x="264" y="22"/>
                  </a:lnTo>
                  <a:lnTo>
                    <a:pt x="264" y="24"/>
                  </a:lnTo>
                  <a:lnTo>
                    <a:pt x="264" y="26"/>
                  </a:lnTo>
                  <a:lnTo>
                    <a:pt x="266" y="26"/>
                  </a:lnTo>
                  <a:lnTo>
                    <a:pt x="266" y="28"/>
                  </a:lnTo>
                  <a:lnTo>
                    <a:pt x="268" y="28"/>
                  </a:lnTo>
                  <a:lnTo>
                    <a:pt x="268" y="26"/>
                  </a:lnTo>
                  <a:lnTo>
                    <a:pt x="268" y="28"/>
                  </a:lnTo>
                  <a:lnTo>
                    <a:pt x="268" y="26"/>
                  </a:lnTo>
                  <a:lnTo>
                    <a:pt x="270" y="26"/>
                  </a:lnTo>
                  <a:lnTo>
                    <a:pt x="272" y="26"/>
                  </a:lnTo>
                  <a:lnTo>
                    <a:pt x="274" y="26"/>
                  </a:lnTo>
                  <a:lnTo>
                    <a:pt x="274" y="24"/>
                  </a:lnTo>
                  <a:lnTo>
                    <a:pt x="272" y="24"/>
                  </a:lnTo>
                  <a:lnTo>
                    <a:pt x="274" y="24"/>
                  </a:lnTo>
                  <a:lnTo>
                    <a:pt x="272" y="24"/>
                  </a:lnTo>
                  <a:lnTo>
                    <a:pt x="274" y="24"/>
                  </a:lnTo>
                  <a:lnTo>
                    <a:pt x="274" y="22"/>
                  </a:lnTo>
                  <a:lnTo>
                    <a:pt x="272" y="22"/>
                  </a:lnTo>
                  <a:lnTo>
                    <a:pt x="274" y="22"/>
                  </a:lnTo>
                  <a:lnTo>
                    <a:pt x="274" y="20"/>
                  </a:lnTo>
                  <a:lnTo>
                    <a:pt x="274" y="18"/>
                  </a:lnTo>
                  <a:lnTo>
                    <a:pt x="274" y="16"/>
                  </a:lnTo>
                  <a:lnTo>
                    <a:pt x="274" y="14"/>
                  </a:lnTo>
                  <a:lnTo>
                    <a:pt x="272" y="14"/>
                  </a:lnTo>
                  <a:lnTo>
                    <a:pt x="272" y="12"/>
                  </a:lnTo>
                  <a:lnTo>
                    <a:pt x="272" y="10"/>
                  </a:lnTo>
                  <a:lnTo>
                    <a:pt x="270" y="10"/>
                  </a:lnTo>
                  <a:lnTo>
                    <a:pt x="270" y="10"/>
                  </a:lnTo>
                  <a:lnTo>
                    <a:pt x="270" y="8"/>
                  </a:lnTo>
                  <a:lnTo>
                    <a:pt x="270" y="6"/>
                  </a:lnTo>
                  <a:lnTo>
                    <a:pt x="272" y="6"/>
                  </a:lnTo>
                  <a:lnTo>
                    <a:pt x="270" y="6"/>
                  </a:lnTo>
                  <a:lnTo>
                    <a:pt x="272" y="6"/>
                  </a:lnTo>
                  <a:lnTo>
                    <a:pt x="272" y="4"/>
                  </a:lnTo>
                  <a:lnTo>
                    <a:pt x="270" y="4"/>
                  </a:lnTo>
                  <a:lnTo>
                    <a:pt x="272" y="4"/>
                  </a:lnTo>
                  <a:lnTo>
                    <a:pt x="274" y="4"/>
                  </a:lnTo>
                  <a:lnTo>
                    <a:pt x="274" y="2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2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6" y="2"/>
                  </a:lnTo>
                  <a:lnTo>
                    <a:pt x="278" y="2"/>
                  </a:lnTo>
                  <a:lnTo>
                    <a:pt x="280" y="2"/>
                  </a:lnTo>
                  <a:lnTo>
                    <a:pt x="280" y="4"/>
                  </a:lnTo>
                  <a:lnTo>
                    <a:pt x="282" y="4"/>
                  </a:lnTo>
                  <a:lnTo>
                    <a:pt x="282" y="2"/>
                  </a:lnTo>
                  <a:lnTo>
                    <a:pt x="282" y="4"/>
                  </a:lnTo>
                  <a:lnTo>
                    <a:pt x="284" y="4"/>
                  </a:lnTo>
                  <a:lnTo>
                    <a:pt x="286" y="4"/>
                  </a:lnTo>
                  <a:lnTo>
                    <a:pt x="286" y="2"/>
                  </a:lnTo>
                  <a:lnTo>
                    <a:pt x="286" y="4"/>
                  </a:lnTo>
                  <a:lnTo>
                    <a:pt x="288" y="4"/>
                  </a:lnTo>
                  <a:lnTo>
                    <a:pt x="290" y="4"/>
                  </a:lnTo>
                  <a:lnTo>
                    <a:pt x="288" y="4"/>
                  </a:lnTo>
                  <a:lnTo>
                    <a:pt x="290" y="4"/>
                  </a:lnTo>
                  <a:lnTo>
                    <a:pt x="292" y="4"/>
                  </a:lnTo>
                  <a:lnTo>
                    <a:pt x="292" y="6"/>
                  </a:lnTo>
                  <a:lnTo>
                    <a:pt x="292" y="4"/>
                  </a:lnTo>
                  <a:lnTo>
                    <a:pt x="292" y="6"/>
                  </a:lnTo>
                  <a:lnTo>
                    <a:pt x="294" y="6"/>
                  </a:lnTo>
                  <a:lnTo>
                    <a:pt x="294" y="4"/>
                  </a:lnTo>
                  <a:lnTo>
                    <a:pt x="296" y="4"/>
                  </a:lnTo>
                  <a:lnTo>
                    <a:pt x="294" y="4"/>
                  </a:lnTo>
                  <a:lnTo>
                    <a:pt x="296" y="4"/>
                  </a:lnTo>
                  <a:lnTo>
                    <a:pt x="294" y="4"/>
                  </a:lnTo>
                  <a:lnTo>
                    <a:pt x="294" y="6"/>
                  </a:lnTo>
                  <a:lnTo>
                    <a:pt x="296" y="6"/>
                  </a:lnTo>
                  <a:lnTo>
                    <a:pt x="296" y="4"/>
                  </a:lnTo>
                  <a:lnTo>
                    <a:pt x="296" y="6"/>
                  </a:lnTo>
                  <a:lnTo>
                    <a:pt x="296" y="4"/>
                  </a:lnTo>
                  <a:lnTo>
                    <a:pt x="298" y="4"/>
                  </a:lnTo>
                  <a:lnTo>
                    <a:pt x="298" y="6"/>
                  </a:lnTo>
                  <a:lnTo>
                    <a:pt x="296" y="6"/>
                  </a:lnTo>
                  <a:lnTo>
                    <a:pt x="296" y="8"/>
                  </a:lnTo>
                  <a:lnTo>
                    <a:pt x="296" y="10"/>
                  </a:lnTo>
                  <a:lnTo>
                    <a:pt x="296" y="8"/>
                  </a:lnTo>
                  <a:lnTo>
                    <a:pt x="298" y="8"/>
                  </a:lnTo>
                  <a:lnTo>
                    <a:pt x="296" y="8"/>
                  </a:lnTo>
                  <a:lnTo>
                    <a:pt x="296" y="10"/>
                  </a:lnTo>
                  <a:lnTo>
                    <a:pt x="298" y="10"/>
                  </a:lnTo>
                  <a:lnTo>
                    <a:pt x="296" y="10"/>
                  </a:lnTo>
                  <a:lnTo>
                    <a:pt x="296" y="10"/>
                  </a:lnTo>
                  <a:lnTo>
                    <a:pt x="296" y="12"/>
                  </a:lnTo>
                  <a:lnTo>
                    <a:pt x="296" y="10"/>
                  </a:lnTo>
                  <a:lnTo>
                    <a:pt x="296" y="12"/>
                  </a:lnTo>
                  <a:lnTo>
                    <a:pt x="298" y="12"/>
                  </a:lnTo>
                  <a:lnTo>
                    <a:pt x="298" y="14"/>
                  </a:lnTo>
                  <a:lnTo>
                    <a:pt x="300" y="14"/>
                  </a:lnTo>
                  <a:lnTo>
                    <a:pt x="300" y="16"/>
                  </a:lnTo>
                  <a:lnTo>
                    <a:pt x="300" y="18"/>
                  </a:lnTo>
                  <a:lnTo>
                    <a:pt x="300" y="20"/>
                  </a:lnTo>
                  <a:lnTo>
                    <a:pt x="300" y="18"/>
                  </a:lnTo>
                  <a:lnTo>
                    <a:pt x="300" y="20"/>
                  </a:lnTo>
                  <a:lnTo>
                    <a:pt x="300" y="22"/>
                  </a:lnTo>
                  <a:lnTo>
                    <a:pt x="302" y="22"/>
                  </a:lnTo>
                  <a:lnTo>
                    <a:pt x="302" y="24"/>
                  </a:lnTo>
                  <a:lnTo>
                    <a:pt x="302" y="26"/>
                  </a:lnTo>
                  <a:lnTo>
                    <a:pt x="304" y="26"/>
                  </a:lnTo>
                  <a:lnTo>
                    <a:pt x="302" y="26"/>
                  </a:lnTo>
                  <a:lnTo>
                    <a:pt x="304" y="26"/>
                  </a:lnTo>
                  <a:lnTo>
                    <a:pt x="302" y="26"/>
                  </a:lnTo>
                  <a:lnTo>
                    <a:pt x="304" y="26"/>
                  </a:lnTo>
                  <a:lnTo>
                    <a:pt x="304" y="28"/>
                  </a:lnTo>
                  <a:lnTo>
                    <a:pt x="302" y="28"/>
                  </a:lnTo>
                  <a:lnTo>
                    <a:pt x="302" y="30"/>
                  </a:lnTo>
                  <a:lnTo>
                    <a:pt x="302" y="28"/>
                  </a:lnTo>
                  <a:lnTo>
                    <a:pt x="304" y="28"/>
                  </a:lnTo>
                  <a:lnTo>
                    <a:pt x="306" y="34"/>
                  </a:lnTo>
                  <a:lnTo>
                    <a:pt x="308" y="36"/>
                  </a:lnTo>
                  <a:lnTo>
                    <a:pt x="308" y="38"/>
                  </a:lnTo>
                  <a:lnTo>
                    <a:pt x="308" y="40"/>
                  </a:lnTo>
                  <a:lnTo>
                    <a:pt x="308" y="38"/>
                  </a:lnTo>
                  <a:lnTo>
                    <a:pt x="308" y="40"/>
                  </a:lnTo>
                  <a:lnTo>
                    <a:pt x="308" y="38"/>
                  </a:lnTo>
                  <a:lnTo>
                    <a:pt x="308" y="40"/>
                  </a:lnTo>
                  <a:lnTo>
                    <a:pt x="310" y="40"/>
                  </a:lnTo>
                  <a:lnTo>
                    <a:pt x="310" y="42"/>
                  </a:lnTo>
                  <a:lnTo>
                    <a:pt x="310" y="40"/>
                  </a:lnTo>
                  <a:lnTo>
                    <a:pt x="308" y="40"/>
                  </a:lnTo>
                  <a:lnTo>
                    <a:pt x="310" y="40"/>
                  </a:lnTo>
                  <a:lnTo>
                    <a:pt x="308" y="40"/>
                  </a:lnTo>
                  <a:lnTo>
                    <a:pt x="310" y="42"/>
                  </a:lnTo>
                  <a:lnTo>
                    <a:pt x="308" y="42"/>
                  </a:lnTo>
                  <a:lnTo>
                    <a:pt x="310" y="42"/>
                  </a:lnTo>
                  <a:lnTo>
                    <a:pt x="310" y="40"/>
                  </a:lnTo>
                  <a:lnTo>
                    <a:pt x="310" y="42"/>
                  </a:lnTo>
                  <a:lnTo>
                    <a:pt x="310" y="40"/>
                  </a:lnTo>
                  <a:lnTo>
                    <a:pt x="310" y="42"/>
                  </a:lnTo>
                  <a:lnTo>
                    <a:pt x="310" y="44"/>
                  </a:lnTo>
                  <a:lnTo>
                    <a:pt x="310" y="42"/>
                  </a:lnTo>
                  <a:lnTo>
                    <a:pt x="310" y="44"/>
                  </a:lnTo>
                  <a:lnTo>
                    <a:pt x="310" y="42"/>
                  </a:lnTo>
                  <a:lnTo>
                    <a:pt x="310" y="44"/>
                  </a:lnTo>
                  <a:lnTo>
                    <a:pt x="310" y="42"/>
                  </a:lnTo>
                  <a:lnTo>
                    <a:pt x="310" y="44"/>
                  </a:lnTo>
                  <a:lnTo>
                    <a:pt x="312" y="44"/>
                  </a:lnTo>
                  <a:lnTo>
                    <a:pt x="312" y="46"/>
                  </a:lnTo>
                  <a:lnTo>
                    <a:pt x="312" y="44"/>
                  </a:lnTo>
                  <a:lnTo>
                    <a:pt x="312" y="46"/>
                  </a:lnTo>
                  <a:lnTo>
                    <a:pt x="312" y="44"/>
                  </a:lnTo>
                  <a:lnTo>
                    <a:pt x="312" y="46"/>
                  </a:lnTo>
                  <a:lnTo>
                    <a:pt x="312" y="48"/>
                  </a:lnTo>
                  <a:lnTo>
                    <a:pt x="312" y="46"/>
                  </a:lnTo>
                  <a:lnTo>
                    <a:pt x="312" y="48"/>
                  </a:lnTo>
                  <a:lnTo>
                    <a:pt x="314" y="48"/>
                  </a:lnTo>
                  <a:lnTo>
                    <a:pt x="312" y="48"/>
                  </a:lnTo>
                  <a:lnTo>
                    <a:pt x="314" y="48"/>
                  </a:lnTo>
                  <a:lnTo>
                    <a:pt x="312" y="48"/>
                  </a:lnTo>
                  <a:lnTo>
                    <a:pt x="312" y="46"/>
                  </a:lnTo>
                  <a:lnTo>
                    <a:pt x="312" y="48"/>
                  </a:lnTo>
                  <a:lnTo>
                    <a:pt x="312" y="50"/>
                  </a:lnTo>
                  <a:lnTo>
                    <a:pt x="314" y="50"/>
                  </a:lnTo>
                  <a:lnTo>
                    <a:pt x="314" y="52"/>
                  </a:lnTo>
                  <a:lnTo>
                    <a:pt x="312" y="52"/>
                  </a:lnTo>
                  <a:lnTo>
                    <a:pt x="314" y="52"/>
                  </a:lnTo>
                  <a:lnTo>
                    <a:pt x="312" y="52"/>
                  </a:lnTo>
                  <a:lnTo>
                    <a:pt x="314" y="52"/>
                  </a:lnTo>
                  <a:lnTo>
                    <a:pt x="312" y="52"/>
                  </a:lnTo>
                  <a:lnTo>
                    <a:pt x="314" y="52"/>
                  </a:lnTo>
                  <a:lnTo>
                    <a:pt x="314" y="54"/>
                  </a:lnTo>
                  <a:lnTo>
                    <a:pt x="316" y="54"/>
                  </a:lnTo>
                  <a:lnTo>
                    <a:pt x="316" y="56"/>
                  </a:lnTo>
                  <a:lnTo>
                    <a:pt x="316" y="54"/>
                  </a:lnTo>
                  <a:lnTo>
                    <a:pt x="316" y="56"/>
                  </a:lnTo>
                  <a:lnTo>
                    <a:pt x="318" y="56"/>
                  </a:lnTo>
                  <a:lnTo>
                    <a:pt x="318" y="58"/>
                  </a:lnTo>
                  <a:lnTo>
                    <a:pt x="320" y="58"/>
                  </a:lnTo>
                  <a:lnTo>
                    <a:pt x="320" y="58"/>
                  </a:lnTo>
                  <a:lnTo>
                    <a:pt x="318" y="58"/>
                  </a:lnTo>
                  <a:lnTo>
                    <a:pt x="320" y="58"/>
                  </a:lnTo>
                  <a:lnTo>
                    <a:pt x="318" y="58"/>
                  </a:lnTo>
                  <a:lnTo>
                    <a:pt x="320" y="58"/>
                  </a:lnTo>
                  <a:lnTo>
                    <a:pt x="320" y="60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2" y="64"/>
                  </a:lnTo>
                  <a:lnTo>
                    <a:pt x="320" y="64"/>
                  </a:lnTo>
                  <a:lnTo>
                    <a:pt x="322" y="64"/>
                  </a:lnTo>
                  <a:lnTo>
                    <a:pt x="320" y="64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0" y="64"/>
                  </a:lnTo>
                  <a:lnTo>
                    <a:pt x="320" y="62"/>
                  </a:lnTo>
                  <a:lnTo>
                    <a:pt x="320" y="64"/>
                  </a:lnTo>
                  <a:lnTo>
                    <a:pt x="322" y="64"/>
                  </a:lnTo>
                  <a:lnTo>
                    <a:pt x="320" y="64"/>
                  </a:lnTo>
                  <a:lnTo>
                    <a:pt x="322" y="64"/>
                  </a:lnTo>
                  <a:lnTo>
                    <a:pt x="320" y="64"/>
                  </a:lnTo>
                  <a:lnTo>
                    <a:pt x="322" y="64"/>
                  </a:lnTo>
                  <a:lnTo>
                    <a:pt x="322" y="62"/>
                  </a:lnTo>
                  <a:lnTo>
                    <a:pt x="322" y="64"/>
                  </a:lnTo>
                  <a:lnTo>
                    <a:pt x="322" y="64"/>
                  </a:lnTo>
                  <a:lnTo>
                    <a:pt x="322" y="66"/>
                  </a:lnTo>
                  <a:lnTo>
                    <a:pt x="322" y="68"/>
                  </a:lnTo>
                  <a:lnTo>
                    <a:pt x="324" y="68"/>
                  </a:lnTo>
                  <a:lnTo>
                    <a:pt x="324" y="70"/>
                  </a:lnTo>
                  <a:lnTo>
                    <a:pt x="326" y="70"/>
                  </a:lnTo>
                  <a:lnTo>
                    <a:pt x="324" y="70"/>
                  </a:lnTo>
                  <a:lnTo>
                    <a:pt x="326" y="70"/>
                  </a:lnTo>
                  <a:lnTo>
                    <a:pt x="326" y="72"/>
                  </a:lnTo>
                  <a:lnTo>
                    <a:pt x="326" y="74"/>
                  </a:lnTo>
                  <a:lnTo>
                    <a:pt x="328" y="74"/>
                  </a:lnTo>
                  <a:lnTo>
                    <a:pt x="328" y="76"/>
                  </a:lnTo>
                  <a:lnTo>
                    <a:pt x="328" y="78"/>
                  </a:lnTo>
                  <a:lnTo>
                    <a:pt x="330" y="78"/>
                  </a:lnTo>
                  <a:lnTo>
                    <a:pt x="330" y="80"/>
                  </a:lnTo>
                  <a:lnTo>
                    <a:pt x="332" y="82"/>
                  </a:lnTo>
                  <a:lnTo>
                    <a:pt x="332" y="84"/>
                  </a:lnTo>
                  <a:lnTo>
                    <a:pt x="332" y="82"/>
                  </a:lnTo>
                  <a:lnTo>
                    <a:pt x="332" y="84"/>
                  </a:lnTo>
                  <a:lnTo>
                    <a:pt x="334" y="84"/>
                  </a:lnTo>
                  <a:lnTo>
                    <a:pt x="332" y="84"/>
                  </a:lnTo>
                  <a:lnTo>
                    <a:pt x="334" y="84"/>
                  </a:lnTo>
                  <a:lnTo>
                    <a:pt x="332" y="84"/>
                  </a:lnTo>
                  <a:lnTo>
                    <a:pt x="334" y="84"/>
                  </a:lnTo>
                  <a:lnTo>
                    <a:pt x="334" y="86"/>
                  </a:lnTo>
                  <a:lnTo>
                    <a:pt x="336" y="86"/>
                  </a:lnTo>
                  <a:lnTo>
                    <a:pt x="334" y="86"/>
                  </a:lnTo>
                  <a:lnTo>
                    <a:pt x="336" y="86"/>
                  </a:lnTo>
                  <a:lnTo>
                    <a:pt x="336" y="88"/>
                  </a:lnTo>
                  <a:lnTo>
                    <a:pt x="336" y="90"/>
                  </a:lnTo>
                  <a:lnTo>
                    <a:pt x="338" y="90"/>
                  </a:lnTo>
                  <a:lnTo>
                    <a:pt x="340" y="90"/>
                  </a:lnTo>
                  <a:lnTo>
                    <a:pt x="340" y="92"/>
                  </a:lnTo>
                  <a:lnTo>
                    <a:pt x="338" y="92"/>
                  </a:lnTo>
                  <a:lnTo>
                    <a:pt x="340" y="92"/>
                  </a:lnTo>
                  <a:lnTo>
                    <a:pt x="340" y="94"/>
                  </a:lnTo>
                  <a:lnTo>
                    <a:pt x="340" y="92"/>
                  </a:lnTo>
                  <a:lnTo>
                    <a:pt x="340" y="94"/>
                  </a:lnTo>
                  <a:lnTo>
                    <a:pt x="340" y="96"/>
                  </a:lnTo>
                  <a:lnTo>
                    <a:pt x="342" y="96"/>
                  </a:lnTo>
                  <a:lnTo>
                    <a:pt x="340" y="96"/>
                  </a:lnTo>
                  <a:lnTo>
                    <a:pt x="342" y="96"/>
                  </a:lnTo>
                  <a:lnTo>
                    <a:pt x="342" y="98"/>
                  </a:lnTo>
                  <a:lnTo>
                    <a:pt x="342" y="96"/>
                  </a:lnTo>
                  <a:lnTo>
                    <a:pt x="342" y="98"/>
                  </a:lnTo>
                  <a:lnTo>
                    <a:pt x="342" y="96"/>
                  </a:lnTo>
                  <a:lnTo>
                    <a:pt x="342" y="98"/>
                  </a:lnTo>
                  <a:lnTo>
                    <a:pt x="344" y="98"/>
                  </a:lnTo>
                  <a:lnTo>
                    <a:pt x="344" y="100"/>
                  </a:lnTo>
                  <a:lnTo>
                    <a:pt x="346" y="102"/>
                  </a:lnTo>
                  <a:lnTo>
                    <a:pt x="346" y="100"/>
                  </a:lnTo>
                  <a:lnTo>
                    <a:pt x="346" y="102"/>
                  </a:lnTo>
                  <a:lnTo>
                    <a:pt x="346" y="104"/>
                  </a:lnTo>
                  <a:lnTo>
                    <a:pt x="348" y="104"/>
                  </a:lnTo>
                  <a:lnTo>
                    <a:pt x="348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48" y="106"/>
                  </a:lnTo>
                  <a:lnTo>
                    <a:pt x="348" y="106"/>
                  </a:lnTo>
                  <a:lnTo>
                    <a:pt x="348" y="106"/>
                  </a:lnTo>
                  <a:lnTo>
                    <a:pt x="348" y="106"/>
                  </a:lnTo>
                  <a:lnTo>
                    <a:pt x="346" y="106"/>
                  </a:lnTo>
                  <a:lnTo>
                    <a:pt x="346" y="104"/>
                  </a:lnTo>
                  <a:lnTo>
                    <a:pt x="346" y="106"/>
                  </a:lnTo>
                  <a:lnTo>
                    <a:pt x="344" y="106"/>
                  </a:lnTo>
                  <a:lnTo>
                    <a:pt x="344" y="104"/>
                  </a:lnTo>
                  <a:lnTo>
                    <a:pt x="344" y="106"/>
                  </a:lnTo>
                  <a:lnTo>
                    <a:pt x="346" y="106"/>
                  </a:lnTo>
                  <a:lnTo>
                    <a:pt x="344" y="106"/>
                  </a:lnTo>
                  <a:lnTo>
                    <a:pt x="346" y="106"/>
                  </a:lnTo>
                  <a:lnTo>
                    <a:pt x="344" y="106"/>
                  </a:lnTo>
                  <a:lnTo>
                    <a:pt x="346" y="106"/>
                  </a:lnTo>
                  <a:lnTo>
                    <a:pt x="346" y="106"/>
                  </a:lnTo>
                  <a:lnTo>
                    <a:pt x="346" y="108"/>
                  </a:lnTo>
                  <a:lnTo>
                    <a:pt x="348" y="108"/>
                  </a:lnTo>
                  <a:lnTo>
                    <a:pt x="348" y="110"/>
                  </a:lnTo>
                  <a:lnTo>
                    <a:pt x="348" y="112"/>
                  </a:lnTo>
                  <a:lnTo>
                    <a:pt x="350" y="112"/>
                  </a:lnTo>
                  <a:lnTo>
                    <a:pt x="350" y="110"/>
                  </a:lnTo>
                  <a:lnTo>
                    <a:pt x="350" y="108"/>
                  </a:lnTo>
                  <a:lnTo>
                    <a:pt x="350" y="110"/>
                  </a:lnTo>
                  <a:lnTo>
                    <a:pt x="350" y="108"/>
                  </a:lnTo>
                  <a:lnTo>
                    <a:pt x="352" y="108"/>
                  </a:lnTo>
                  <a:lnTo>
                    <a:pt x="352" y="106"/>
                  </a:lnTo>
                  <a:lnTo>
                    <a:pt x="350" y="106"/>
                  </a:lnTo>
                  <a:lnTo>
                    <a:pt x="352" y="106"/>
                  </a:lnTo>
                  <a:lnTo>
                    <a:pt x="352" y="108"/>
                  </a:lnTo>
                  <a:lnTo>
                    <a:pt x="354" y="108"/>
                  </a:lnTo>
                  <a:lnTo>
                    <a:pt x="354" y="110"/>
                  </a:lnTo>
                  <a:lnTo>
                    <a:pt x="356" y="110"/>
                  </a:lnTo>
                  <a:lnTo>
                    <a:pt x="358" y="110"/>
                  </a:lnTo>
                  <a:lnTo>
                    <a:pt x="356" y="110"/>
                  </a:lnTo>
                  <a:lnTo>
                    <a:pt x="356" y="108"/>
                  </a:lnTo>
                  <a:lnTo>
                    <a:pt x="356" y="110"/>
                  </a:lnTo>
                  <a:lnTo>
                    <a:pt x="356" y="108"/>
                  </a:lnTo>
                  <a:lnTo>
                    <a:pt x="356" y="110"/>
                  </a:lnTo>
                  <a:lnTo>
                    <a:pt x="356" y="108"/>
                  </a:lnTo>
                  <a:lnTo>
                    <a:pt x="356" y="106"/>
                  </a:lnTo>
                  <a:lnTo>
                    <a:pt x="354" y="106"/>
                  </a:lnTo>
                  <a:lnTo>
                    <a:pt x="354" y="106"/>
                  </a:lnTo>
                  <a:lnTo>
                    <a:pt x="352" y="106"/>
                  </a:lnTo>
                  <a:lnTo>
                    <a:pt x="350" y="106"/>
                  </a:lnTo>
                  <a:lnTo>
                    <a:pt x="352" y="104"/>
                  </a:lnTo>
                  <a:lnTo>
                    <a:pt x="350" y="104"/>
                  </a:lnTo>
                  <a:lnTo>
                    <a:pt x="350" y="102"/>
                  </a:lnTo>
                  <a:lnTo>
                    <a:pt x="350" y="104"/>
                  </a:lnTo>
                  <a:lnTo>
                    <a:pt x="350" y="102"/>
                  </a:lnTo>
                  <a:lnTo>
                    <a:pt x="350" y="104"/>
                  </a:lnTo>
                  <a:lnTo>
                    <a:pt x="348" y="102"/>
                  </a:lnTo>
                  <a:lnTo>
                    <a:pt x="348" y="104"/>
                  </a:lnTo>
                  <a:lnTo>
                    <a:pt x="348" y="102"/>
                  </a:lnTo>
                  <a:lnTo>
                    <a:pt x="348" y="104"/>
                  </a:lnTo>
                  <a:lnTo>
                    <a:pt x="348" y="102"/>
                  </a:lnTo>
                  <a:lnTo>
                    <a:pt x="348" y="100"/>
                  </a:lnTo>
                  <a:lnTo>
                    <a:pt x="346" y="100"/>
                  </a:lnTo>
                  <a:lnTo>
                    <a:pt x="346" y="98"/>
                  </a:lnTo>
                  <a:lnTo>
                    <a:pt x="344" y="98"/>
                  </a:lnTo>
                  <a:lnTo>
                    <a:pt x="344" y="96"/>
                  </a:lnTo>
                  <a:lnTo>
                    <a:pt x="342" y="96"/>
                  </a:lnTo>
                  <a:lnTo>
                    <a:pt x="344" y="96"/>
                  </a:lnTo>
                  <a:lnTo>
                    <a:pt x="342" y="96"/>
                  </a:lnTo>
                  <a:lnTo>
                    <a:pt x="344" y="96"/>
                  </a:lnTo>
                  <a:lnTo>
                    <a:pt x="342" y="96"/>
                  </a:lnTo>
                  <a:lnTo>
                    <a:pt x="344" y="96"/>
                  </a:lnTo>
                  <a:lnTo>
                    <a:pt x="342" y="96"/>
                  </a:lnTo>
                  <a:lnTo>
                    <a:pt x="344" y="96"/>
                  </a:lnTo>
                  <a:lnTo>
                    <a:pt x="342" y="96"/>
                  </a:lnTo>
                  <a:lnTo>
                    <a:pt x="342" y="94"/>
                  </a:lnTo>
                  <a:lnTo>
                    <a:pt x="340" y="94"/>
                  </a:lnTo>
                  <a:lnTo>
                    <a:pt x="342" y="94"/>
                  </a:lnTo>
                  <a:lnTo>
                    <a:pt x="340" y="94"/>
                  </a:lnTo>
                  <a:lnTo>
                    <a:pt x="342" y="94"/>
                  </a:lnTo>
                  <a:lnTo>
                    <a:pt x="340" y="94"/>
                  </a:lnTo>
                  <a:lnTo>
                    <a:pt x="340" y="92"/>
                  </a:lnTo>
                  <a:lnTo>
                    <a:pt x="340" y="90"/>
                  </a:lnTo>
                  <a:lnTo>
                    <a:pt x="338" y="90"/>
                  </a:lnTo>
                  <a:lnTo>
                    <a:pt x="340" y="90"/>
                  </a:lnTo>
                  <a:lnTo>
                    <a:pt x="340" y="92"/>
                  </a:lnTo>
                  <a:lnTo>
                    <a:pt x="342" y="92"/>
                  </a:lnTo>
                  <a:lnTo>
                    <a:pt x="342" y="94"/>
                  </a:lnTo>
                  <a:lnTo>
                    <a:pt x="344" y="96"/>
                  </a:lnTo>
                  <a:lnTo>
                    <a:pt x="344" y="98"/>
                  </a:lnTo>
                  <a:lnTo>
                    <a:pt x="346" y="98"/>
                  </a:lnTo>
                  <a:lnTo>
                    <a:pt x="346" y="100"/>
                  </a:lnTo>
                  <a:lnTo>
                    <a:pt x="348" y="100"/>
                  </a:lnTo>
                  <a:lnTo>
                    <a:pt x="348" y="102"/>
                  </a:lnTo>
                  <a:lnTo>
                    <a:pt x="350" y="102"/>
                  </a:lnTo>
                  <a:lnTo>
                    <a:pt x="350" y="104"/>
                  </a:lnTo>
                  <a:lnTo>
                    <a:pt x="352" y="104"/>
                  </a:lnTo>
                  <a:lnTo>
                    <a:pt x="352" y="106"/>
                  </a:lnTo>
                  <a:lnTo>
                    <a:pt x="354" y="106"/>
                  </a:lnTo>
                  <a:lnTo>
                    <a:pt x="356" y="106"/>
                  </a:lnTo>
                  <a:lnTo>
                    <a:pt x="356" y="108"/>
                  </a:lnTo>
                  <a:lnTo>
                    <a:pt x="358" y="108"/>
                  </a:lnTo>
                  <a:lnTo>
                    <a:pt x="358" y="110"/>
                  </a:lnTo>
                  <a:lnTo>
                    <a:pt x="360" y="110"/>
                  </a:lnTo>
                  <a:lnTo>
                    <a:pt x="360" y="112"/>
                  </a:lnTo>
                  <a:lnTo>
                    <a:pt x="362" y="112"/>
                  </a:lnTo>
                  <a:lnTo>
                    <a:pt x="362" y="114"/>
                  </a:lnTo>
                  <a:lnTo>
                    <a:pt x="362" y="116"/>
                  </a:lnTo>
                  <a:lnTo>
                    <a:pt x="364" y="116"/>
                  </a:lnTo>
                  <a:lnTo>
                    <a:pt x="364" y="118"/>
                  </a:lnTo>
                  <a:lnTo>
                    <a:pt x="364" y="120"/>
                  </a:lnTo>
                  <a:lnTo>
                    <a:pt x="366" y="120"/>
                  </a:lnTo>
                  <a:lnTo>
                    <a:pt x="364" y="120"/>
                  </a:lnTo>
                  <a:lnTo>
                    <a:pt x="364" y="122"/>
                  </a:lnTo>
                  <a:lnTo>
                    <a:pt x="362" y="122"/>
                  </a:lnTo>
                  <a:lnTo>
                    <a:pt x="362" y="124"/>
                  </a:lnTo>
                  <a:lnTo>
                    <a:pt x="362" y="122"/>
                  </a:lnTo>
                  <a:lnTo>
                    <a:pt x="362" y="124"/>
                  </a:lnTo>
                  <a:lnTo>
                    <a:pt x="360" y="124"/>
                  </a:lnTo>
                  <a:lnTo>
                    <a:pt x="362" y="124"/>
                  </a:lnTo>
                  <a:lnTo>
                    <a:pt x="362" y="126"/>
                  </a:lnTo>
                  <a:lnTo>
                    <a:pt x="362" y="128"/>
                  </a:lnTo>
                  <a:lnTo>
                    <a:pt x="362" y="130"/>
                  </a:lnTo>
                  <a:lnTo>
                    <a:pt x="362" y="132"/>
                  </a:lnTo>
                  <a:lnTo>
                    <a:pt x="364" y="132"/>
                  </a:lnTo>
                  <a:lnTo>
                    <a:pt x="364" y="135"/>
                  </a:lnTo>
                  <a:lnTo>
                    <a:pt x="364" y="137"/>
                  </a:lnTo>
                  <a:lnTo>
                    <a:pt x="364" y="139"/>
                  </a:lnTo>
                  <a:lnTo>
                    <a:pt x="366" y="139"/>
                  </a:lnTo>
                  <a:lnTo>
                    <a:pt x="366" y="141"/>
                  </a:lnTo>
                  <a:lnTo>
                    <a:pt x="366" y="143"/>
                  </a:lnTo>
                  <a:lnTo>
                    <a:pt x="368" y="143"/>
                  </a:lnTo>
                  <a:lnTo>
                    <a:pt x="368" y="145"/>
                  </a:lnTo>
                  <a:lnTo>
                    <a:pt x="368" y="147"/>
                  </a:lnTo>
                  <a:lnTo>
                    <a:pt x="370" y="147"/>
                  </a:lnTo>
                  <a:lnTo>
                    <a:pt x="370" y="149"/>
                  </a:lnTo>
                  <a:lnTo>
                    <a:pt x="370" y="149"/>
                  </a:lnTo>
                  <a:lnTo>
                    <a:pt x="370" y="151"/>
                  </a:lnTo>
                  <a:lnTo>
                    <a:pt x="372" y="151"/>
                  </a:lnTo>
                  <a:lnTo>
                    <a:pt x="372" y="153"/>
                  </a:lnTo>
                  <a:lnTo>
                    <a:pt x="374" y="155"/>
                  </a:lnTo>
                  <a:lnTo>
                    <a:pt x="372" y="155"/>
                  </a:lnTo>
                  <a:lnTo>
                    <a:pt x="372" y="153"/>
                  </a:lnTo>
                  <a:lnTo>
                    <a:pt x="370" y="153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9"/>
                  </a:lnTo>
                  <a:lnTo>
                    <a:pt x="370" y="149"/>
                  </a:lnTo>
                  <a:lnTo>
                    <a:pt x="370" y="147"/>
                  </a:lnTo>
                  <a:lnTo>
                    <a:pt x="368" y="147"/>
                  </a:lnTo>
                  <a:lnTo>
                    <a:pt x="368" y="145"/>
                  </a:lnTo>
                  <a:lnTo>
                    <a:pt x="366" y="143"/>
                  </a:lnTo>
                  <a:lnTo>
                    <a:pt x="366" y="141"/>
                  </a:lnTo>
                  <a:lnTo>
                    <a:pt x="364" y="141"/>
                  </a:lnTo>
                  <a:lnTo>
                    <a:pt x="364" y="139"/>
                  </a:lnTo>
                  <a:lnTo>
                    <a:pt x="364" y="137"/>
                  </a:lnTo>
                  <a:lnTo>
                    <a:pt x="362" y="137"/>
                  </a:lnTo>
                  <a:lnTo>
                    <a:pt x="362" y="135"/>
                  </a:lnTo>
                  <a:lnTo>
                    <a:pt x="362" y="132"/>
                  </a:lnTo>
                  <a:lnTo>
                    <a:pt x="362" y="130"/>
                  </a:lnTo>
                  <a:lnTo>
                    <a:pt x="360" y="130"/>
                  </a:lnTo>
                  <a:lnTo>
                    <a:pt x="360" y="128"/>
                  </a:lnTo>
                  <a:lnTo>
                    <a:pt x="362" y="128"/>
                  </a:lnTo>
                  <a:lnTo>
                    <a:pt x="362" y="130"/>
                  </a:lnTo>
                  <a:lnTo>
                    <a:pt x="362" y="128"/>
                  </a:lnTo>
                  <a:lnTo>
                    <a:pt x="362" y="130"/>
                  </a:lnTo>
                  <a:lnTo>
                    <a:pt x="362" y="128"/>
                  </a:lnTo>
                  <a:lnTo>
                    <a:pt x="360" y="128"/>
                  </a:lnTo>
                  <a:lnTo>
                    <a:pt x="362" y="128"/>
                  </a:lnTo>
                  <a:lnTo>
                    <a:pt x="362" y="126"/>
                  </a:lnTo>
                  <a:lnTo>
                    <a:pt x="362" y="124"/>
                  </a:lnTo>
                  <a:lnTo>
                    <a:pt x="360" y="124"/>
                  </a:lnTo>
                  <a:lnTo>
                    <a:pt x="362" y="124"/>
                  </a:lnTo>
                  <a:lnTo>
                    <a:pt x="362" y="122"/>
                  </a:lnTo>
                  <a:lnTo>
                    <a:pt x="362" y="120"/>
                  </a:lnTo>
                  <a:lnTo>
                    <a:pt x="362" y="118"/>
                  </a:lnTo>
                  <a:lnTo>
                    <a:pt x="360" y="116"/>
                  </a:lnTo>
                  <a:lnTo>
                    <a:pt x="360" y="114"/>
                  </a:lnTo>
                  <a:lnTo>
                    <a:pt x="360" y="112"/>
                  </a:lnTo>
                  <a:lnTo>
                    <a:pt x="360" y="114"/>
                  </a:lnTo>
                  <a:lnTo>
                    <a:pt x="360" y="112"/>
                  </a:lnTo>
                  <a:lnTo>
                    <a:pt x="360" y="114"/>
                  </a:lnTo>
                  <a:lnTo>
                    <a:pt x="360" y="112"/>
                  </a:lnTo>
                  <a:lnTo>
                    <a:pt x="358" y="112"/>
                  </a:lnTo>
                  <a:lnTo>
                    <a:pt x="358" y="114"/>
                  </a:lnTo>
                  <a:lnTo>
                    <a:pt x="360" y="114"/>
                  </a:lnTo>
                  <a:lnTo>
                    <a:pt x="360" y="116"/>
                  </a:lnTo>
                  <a:lnTo>
                    <a:pt x="360" y="118"/>
                  </a:lnTo>
                  <a:lnTo>
                    <a:pt x="358" y="118"/>
                  </a:lnTo>
                  <a:lnTo>
                    <a:pt x="360" y="118"/>
                  </a:lnTo>
                  <a:lnTo>
                    <a:pt x="358" y="120"/>
                  </a:lnTo>
                  <a:lnTo>
                    <a:pt x="358" y="122"/>
                  </a:lnTo>
                  <a:lnTo>
                    <a:pt x="358" y="124"/>
                  </a:lnTo>
                  <a:lnTo>
                    <a:pt x="358" y="126"/>
                  </a:lnTo>
                  <a:lnTo>
                    <a:pt x="360" y="126"/>
                  </a:lnTo>
                  <a:lnTo>
                    <a:pt x="358" y="126"/>
                  </a:lnTo>
                  <a:lnTo>
                    <a:pt x="360" y="126"/>
                  </a:lnTo>
                  <a:lnTo>
                    <a:pt x="358" y="126"/>
                  </a:lnTo>
                  <a:lnTo>
                    <a:pt x="360" y="126"/>
                  </a:lnTo>
                  <a:lnTo>
                    <a:pt x="360" y="128"/>
                  </a:lnTo>
                  <a:lnTo>
                    <a:pt x="360" y="126"/>
                  </a:lnTo>
                  <a:lnTo>
                    <a:pt x="360" y="128"/>
                  </a:lnTo>
                  <a:lnTo>
                    <a:pt x="360" y="130"/>
                  </a:lnTo>
                  <a:lnTo>
                    <a:pt x="360" y="128"/>
                  </a:lnTo>
                  <a:lnTo>
                    <a:pt x="358" y="128"/>
                  </a:lnTo>
                  <a:lnTo>
                    <a:pt x="360" y="128"/>
                  </a:lnTo>
                  <a:lnTo>
                    <a:pt x="358" y="128"/>
                  </a:lnTo>
                  <a:lnTo>
                    <a:pt x="358" y="130"/>
                  </a:lnTo>
                  <a:lnTo>
                    <a:pt x="360" y="130"/>
                  </a:lnTo>
                  <a:lnTo>
                    <a:pt x="360" y="132"/>
                  </a:lnTo>
                  <a:lnTo>
                    <a:pt x="360" y="135"/>
                  </a:lnTo>
                  <a:lnTo>
                    <a:pt x="362" y="135"/>
                  </a:lnTo>
                  <a:lnTo>
                    <a:pt x="362" y="137"/>
                  </a:lnTo>
                  <a:lnTo>
                    <a:pt x="364" y="137"/>
                  </a:lnTo>
                  <a:lnTo>
                    <a:pt x="362" y="137"/>
                  </a:lnTo>
                  <a:lnTo>
                    <a:pt x="362" y="139"/>
                  </a:lnTo>
                  <a:lnTo>
                    <a:pt x="364" y="139"/>
                  </a:lnTo>
                  <a:lnTo>
                    <a:pt x="364" y="141"/>
                  </a:lnTo>
                  <a:lnTo>
                    <a:pt x="364" y="139"/>
                  </a:lnTo>
                  <a:lnTo>
                    <a:pt x="362" y="139"/>
                  </a:lnTo>
                  <a:lnTo>
                    <a:pt x="362" y="137"/>
                  </a:lnTo>
                  <a:lnTo>
                    <a:pt x="362" y="135"/>
                  </a:lnTo>
                  <a:lnTo>
                    <a:pt x="360" y="135"/>
                  </a:lnTo>
                  <a:lnTo>
                    <a:pt x="360" y="132"/>
                  </a:lnTo>
                  <a:lnTo>
                    <a:pt x="358" y="132"/>
                  </a:lnTo>
                  <a:lnTo>
                    <a:pt x="358" y="130"/>
                  </a:lnTo>
                  <a:lnTo>
                    <a:pt x="358" y="128"/>
                  </a:lnTo>
                  <a:lnTo>
                    <a:pt x="356" y="128"/>
                  </a:lnTo>
                  <a:lnTo>
                    <a:pt x="356" y="126"/>
                  </a:lnTo>
                  <a:lnTo>
                    <a:pt x="356" y="124"/>
                  </a:lnTo>
                  <a:lnTo>
                    <a:pt x="356" y="126"/>
                  </a:lnTo>
                  <a:lnTo>
                    <a:pt x="356" y="124"/>
                  </a:lnTo>
                  <a:lnTo>
                    <a:pt x="356" y="122"/>
                  </a:lnTo>
                  <a:lnTo>
                    <a:pt x="354" y="122"/>
                  </a:lnTo>
                  <a:lnTo>
                    <a:pt x="354" y="120"/>
                  </a:lnTo>
                  <a:lnTo>
                    <a:pt x="354" y="118"/>
                  </a:lnTo>
                  <a:lnTo>
                    <a:pt x="352" y="118"/>
                  </a:lnTo>
                  <a:lnTo>
                    <a:pt x="354" y="118"/>
                  </a:lnTo>
                  <a:lnTo>
                    <a:pt x="354" y="116"/>
                  </a:lnTo>
                  <a:lnTo>
                    <a:pt x="354" y="118"/>
                  </a:lnTo>
                  <a:lnTo>
                    <a:pt x="354" y="116"/>
                  </a:lnTo>
                  <a:lnTo>
                    <a:pt x="354" y="114"/>
                  </a:lnTo>
                  <a:lnTo>
                    <a:pt x="354" y="116"/>
                  </a:lnTo>
                  <a:lnTo>
                    <a:pt x="354" y="114"/>
                  </a:lnTo>
                  <a:lnTo>
                    <a:pt x="354" y="116"/>
                  </a:lnTo>
                  <a:lnTo>
                    <a:pt x="354" y="114"/>
                  </a:lnTo>
                  <a:lnTo>
                    <a:pt x="356" y="114"/>
                  </a:lnTo>
                  <a:lnTo>
                    <a:pt x="354" y="114"/>
                  </a:lnTo>
                  <a:lnTo>
                    <a:pt x="352" y="114"/>
                  </a:lnTo>
                  <a:lnTo>
                    <a:pt x="350" y="114"/>
                  </a:lnTo>
                  <a:lnTo>
                    <a:pt x="350" y="112"/>
                  </a:lnTo>
                  <a:lnTo>
                    <a:pt x="350" y="114"/>
                  </a:lnTo>
                  <a:lnTo>
                    <a:pt x="350" y="112"/>
                  </a:lnTo>
                  <a:lnTo>
                    <a:pt x="348" y="112"/>
                  </a:lnTo>
                  <a:lnTo>
                    <a:pt x="348" y="114"/>
                  </a:lnTo>
                  <a:lnTo>
                    <a:pt x="348" y="112"/>
                  </a:lnTo>
                  <a:lnTo>
                    <a:pt x="348" y="114"/>
                  </a:lnTo>
                  <a:lnTo>
                    <a:pt x="350" y="114"/>
                  </a:lnTo>
                  <a:lnTo>
                    <a:pt x="350" y="116"/>
                  </a:lnTo>
                  <a:lnTo>
                    <a:pt x="350" y="118"/>
                  </a:lnTo>
                  <a:lnTo>
                    <a:pt x="352" y="118"/>
                  </a:lnTo>
                  <a:lnTo>
                    <a:pt x="352" y="120"/>
                  </a:lnTo>
                  <a:lnTo>
                    <a:pt x="352" y="122"/>
                  </a:lnTo>
                  <a:lnTo>
                    <a:pt x="354" y="122"/>
                  </a:lnTo>
                  <a:lnTo>
                    <a:pt x="352" y="122"/>
                  </a:lnTo>
                  <a:lnTo>
                    <a:pt x="354" y="122"/>
                  </a:lnTo>
                  <a:lnTo>
                    <a:pt x="354" y="124"/>
                  </a:lnTo>
                  <a:lnTo>
                    <a:pt x="354" y="126"/>
                  </a:lnTo>
                  <a:lnTo>
                    <a:pt x="356" y="126"/>
                  </a:lnTo>
                  <a:lnTo>
                    <a:pt x="356" y="128"/>
                  </a:lnTo>
                  <a:lnTo>
                    <a:pt x="356" y="130"/>
                  </a:lnTo>
                  <a:lnTo>
                    <a:pt x="358" y="130"/>
                  </a:lnTo>
                  <a:lnTo>
                    <a:pt x="358" y="132"/>
                  </a:lnTo>
                  <a:lnTo>
                    <a:pt x="360" y="132"/>
                  </a:lnTo>
                  <a:lnTo>
                    <a:pt x="360" y="135"/>
                  </a:lnTo>
                  <a:lnTo>
                    <a:pt x="360" y="137"/>
                  </a:lnTo>
                  <a:lnTo>
                    <a:pt x="362" y="137"/>
                  </a:lnTo>
                  <a:lnTo>
                    <a:pt x="360" y="137"/>
                  </a:lnTo>
                  <a:lnTo>
                    <a:pt x="362" y="137"/>
                  </a:lnTo>
                  <a:lnTo>
                    <a:pt x="362" y="139"/>
                  </a:lnTo>
                  <a:lnTo>
                    <a:pt x="362" y="141"/>
                  </a:lnTo>
                  <a:lnTo>
                    <a:pt x="364" y="141"/>
                  </a:lnTo>
                  <a:lnTo>
                    <a:pt x="364" y="143"/>
                  </a:lnTo>
                  <a:lnTo>
                    <a:pt x="364" y="141"/>
                  </a:lnTo>
                  <a:lnTo>
                    <a:pt x="364" y="143"/>
                  </a:lnTo>
                  <a:lnTo>
                    <a:pt x="366" y="143"/>
                  </a:lnTo>
                  <a:lnTo>
                    <a:pt x="366" y="145"/>
                  </a:lnTo>
                  <a:lnTo>
                    <a:pt x="366" y="143"/>
                  </a:lnTo>
                  <a:lnTo>
                    <a:pt x="366" y="145"/>
                  </a:lnTo>
                  <a:lnTo>
                    <a:pt x="366" y="143"/>
                  </a:lnTo>
                  <a:lnTo>
                    <a:pt x="366" y="145"/>
                  </a:lnTo>
                  <a:lnTo>
                    <a:pt x="364" y="145"/>
                  </a:lnTo>
                  <a:lnTo>
                    <a:pt x="366" y="145"/>
                  </a:lnTo>
                  <a:lnTo>
                    <a:pt x="366" y="147"/>
                  </a:lnTo>
                  <a:lnTo>
                    <a:pt x="368" y="147"/>
                  </a:lnTo>
                  <a:lnTo>
                    <a:pt x="368" y="149"/>
                  </a:lnTo>
                  <a:lnTo>
                    <a:pt x="370" y="149"/>
                  </a:lnTo>
                  <a:lnTo>
                    <a:pt x="370" y="151"/>
                  </a:lnTo>
                  <a:lnTo>
                    <a:pt x="370" y="153"/>
                  </a:lnTo>
                  <a:lnTo>
                    <a:pt x="370" y="153"/>
                  </a:lnTo>
                  <a:lnTo>
                    <a:pt x="370" y="155"/>
                  </a:lnTo>
                  <a:lnTo>
                    <a:pt x="372" y="155"/>
                  </a:lnTo>
                  <a:lnTo>
                    <a:pt x="372" y="155"/>
                  </a:lnTo>
                  <a:lnTo>
                    <a:pt x="374" y="157"/>
                  </a:lnTo>
                  <a:lnTo>
                    <a:pt x="374" y="159"/>
                  </a:lnTo>
                  <a:lnTo>
                    <a:pt x="376" y="159"/>
                  </a:lnTo>
                  <a:lnTo>
                    <a:pt x="376" y="161"/>
                  </a:lnTo>
                  <a:lnTo>
                    <a:pt x="378" y="161"/>
                  </a:lnTo>
                  <a:lnTo>
                    <a:pt x="378" y="163"/>
                  </a:lnTo>
                  <a:lnTo>
                    <a:pt x="380" y="165"/>
                  </a:lnTo>
                  <a:lnTo>
                    <a:pt x="380" y="167"/>
                  </a:lnTo>
                  <a:lnTo>
                    <a:pt x="380" y="169"/>
                  </a:lnTo>
                  <a:lnTo>
                    <a:pt x="382" y="169"/>
                  </a:lnTo>
                  <a:lnTo>
                    <a:pt x="382" y="171"/>
                  </a:lnTo>
                  <a:lnTo>
                    <a:pt x="382" y="173"/>
                  </a:lnTo>
                  <a:lnTo>
                    <a:pt x="384" y="173"/>
                  </a:lnTo>
                  <a:lnTo>
                    <a:pt x="384" y="175"/>
                  </a:lnTo>
                  <a:lnTo>
                    <a:pt x="384" y="177"/>
                  </a:lnTo>
                  <a:lnTo>
                    <a:pt x="386" y="179"/>
                  </a:lnTo>
                  <a:lnTo>
                    <a:pt x="386" y="181"/>
                  </a:lnTo>
                  <a:lnTo>
                    <a:pt x="388" y="181"/>
                  </a:lnTo>
                  <a:lnTo>
                    <a:pt x="388" y="183"/>
                  </a:lnTo>
                  <a:lnTo>
                    <a:pt x="390" y="183"/>
                  </a:lnTo>
                  <a:lnTo>
                    <a:pt x="390" y="185"/>
                  </a:lnTo>
                  <a:lnTo>
                    <a:pt x="390" y="187"/>
                  </a:lnTo>
                  <a:lnTo>
                    <a:pt x="392" y="187"/>
                  </a:lnTo>
                  <a:lnTo>
                    <a:pt x="392" y="189"/>
                  </a:lnTo>
                  <a:lnTo>
                    <a:pt x="394" y="189"/>
                  </a:lnTo>
                  <a:lnTo>
                    <a:pt x="394" y="191"/>
                  </a:lnTo>
                  <a:lnTo>
                    <a:pt x="394" y="189"/>
                  </a:lnTo>
                  <a:lnTo>
                    <a:pt x="392" y="189"/>
                  </a:lnTo>
                  <a:lnTo>
                    <a:pt x="390" y="189"/>
                  </a:lnTo>
                  <a:lnTo>
                    <a:pt x="390" y="191"/>
                  </a:lnTo>
                  <a:lnTo>
                    <a:pt x="390" y="189"/>
                  </a:lnTo>
                  <a:lnTo>
                    <a:pt x="388" y="189"/>
                  </a:lnTo>
                  <a:lnTo>
                    <a:pt x="386" y="189"/>
                  </a:lnTo>
                  <a:lnTo>
                    <a:pt x="386" y="187"/>
                  </a:lnTo>
                  <a:lnTo>
                    <a:pt x="386" y="189"/>
                  </a:lnTo>
                  <a:lnTo>
                    <a:pt x="388" y="189"/>
                  </a:lnTo>
                  <a:lnTo>
                    <a:pt x="386" y="189"/>
                  </a:lnTo>
                  <a:lnTo>
                    <a:pt x="386" y="187"/>
                  </a:lnTo>
                  <a:lnTo>
                    <a:pt x="386" y="189"/>
                  </a:lnTo>
                  <a:lnTo>
                    <a:pt x="388" y="189"/>
                  </a:lnTo>
                  <a:lnTo>
                    <a:pt x="390" y="189"/>
                  </a:lnTo>
                  <a:lnTo>
                    <a:pt x="390" y="191"/>
                  </a:lnTo>
                  <a:lnTo>
                    <a:pt x="388" y="191"/>
                  </a:lnTo>
                  <a:lnTo>
                    <a:pt x="390" y="191"/>
                  </a:lnTo>
                  <a:lnTo>
                    <a:pt x="388" y="191"/>
                  </a:lnTo>
                  <a:lnTo>
                    <a:pt x="390" y="191"/>
                  </a:lnTo>
                  <a:lnTo>
                    <a:pt x="390" y="193"/>
                  </a:lnTo>
                  <a:lnTo>
                    <a:pt x="392" y="193"/>
                  </a:lnTo>
                  <a:lnTo>
                    <a:pt x="390" y="193"/>
                  </a:lnTo>
                  <a:lnTo>
                    <a:pt x="392" y="193"/>
                  </a:lnTo>
                  <a:lnTo>
                    <a:pt x="392" y="191"/>
                  </a:lnTo>
                  <a:lnTo>
                    <a:pt x="390" y="191"/>
                  </a:lnTo>
                  <a:lnTo>
                    <a:pt x="392" y="191"/>
                  </a:lnTo>
                  <a:lnTo>
                    <a:pt x="392" y="189"/>
                  </a:lnTo>
                  <a:lnTo>
                    <a:pt x="394" y="191"/>
                  </a:lnTo>
                  <a:lnTo>
                    <a:pt x="396" y="191"/>
                  </a:lnTo>
                  <a:lnTo>
                    <a:pt x="396" y="193"/>
                  </a:lnTo>
                  <a:lnTo>
                    <a:pt x="398" y="193"/>
                  </a:lnTo>
                  <a:lnTo>
                    <a:pt x="398" y="195"/>
                  </a:lnTo>
                  <a:lnTo>
                    <a:pt x="398" y="197"/>
                  </a:lnTo>
                  <a:lnTo>
                    <a:pt x="400" y="197"/>
                  </a:lnTo>
                  <a:lnTo>
                    <a:pt x="400" y="199"/>
                  </a:lnTo>
                  <a:lnTo>
                    <a:pt x="400" y="201"/>
                  </a:lnTo>
                  <a:lnTo>
                    <a:pt x="402" y="201"/>
                  </a:lnTo>
                  <a:lnTo>
                    <a:pt x="402" y="203"/>
                  </a:lnTo>
                  <a:lnTo>
                    <a:pt x="404" y="203"/>
                  </a:lnTo>
                  <a:lnTo>
                    <a:pt x="402" y="203"/>
                  </a:lnTo>
                  <a:lnTo>
                    <a:pt x="400" y="203"/>
                  </a:lnTo>
                  <a:lnTo>
                    <a:pt x="402" y="203"/>
                  </a:lnTo>
                  <a:lnTo>
                    <a:pt x="400" y="203"/>
                  </a:lnTo>
                  <a:lnTo>
                    <a:pt x="400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2" y="203"/>
                  </a:lnTo>
                  <a:lnTo>
                    <a:pt x="404" y="203"/>
                  </a:lnTo>
                  <a:lnTo>
                    <a:pt x="402" y="203"/>
                  </a:lnTo>
                  <a:lnTo>
                    <a:pt x="404" y="203"/>
                  </a:lnTo>
                  <a:lnTo>
                    <a:pt x="402" y="203"/>
                  </a:lnTo>
                  <a:lnTo>
                    <a:pt x="404" y="203"/>
                  </a:lnTo>
                  <a:lnTo>
                    <a:pt x="404" y="205"/>
                  </a:lnTo>
                  <a:lnTo>
                    <a:pt x="404" y="203"/>
                  </a:lnTo>
                  <a:lnTo>
                    <a:pt x="404" y="205"/>
                  </a:lnTo>
                  <a:lnTo>
                    <a:pt x="404" y="207"/>
                  </a:lnTo>
                  <a:lnTo>
                    <a:pt x="404" y="209"/>
                  </a:lnTo>
                  <a:lnTo>
                    <a:pt x="406" y="209"/>
                  </a:lnTo>
                  <a:lnTo>
                    <a:pt x="406" y="211"/>
                  </a:lnTo>
                  <a:lnTo>
                    <a:pt x="406" y="213"/>
                  </a:lnTo>
                  <a:lnTo>
                    <a:pt x="406" y="211"/>
                  </a:lnTo>
                  <a:lnTo>
                    <a:pt x="406" y="213"/>
                  </a:lnTo>
                  <a:lnTo>
                    <a:pt x="406" y="215"/>
                  </a:lnTo>
                  <a:lnTo>
                    <a:pt x="408" y="215"/>
                  </a:lnTo>
                  <a:lnTo>
                    <a:pt x="406" y="215"/>
                  </a:lnTo>
                  <a:lnTo>
                    <a:pt x="408" y="215"/>
                  </a:lnTo>
                  <a:lnTo>
                    <a:pt x="408" y="217"/>
                  </a:lnTo>
                  <a:lnTo>
                    <a:pt x="408" y="219"/>
                  </a:lnTo>
                  <a:lnTo>
                    <a:pt x="408" y="221"/>
                  </a:lnTo>
                  <a:lnTo>
                    <a:pt x="408" y="223"/>
                  </a:lnTo>
                  <a:lnTo>
                    <a:pt x="408" y="225"/>
                  </a:lnTo>
                  <a:lnTo>
                    <a:pt x="408" y="227"/>
                  </a:lnTo>
                  <a:lnTo>
                    <a:pt x="408" y="229"/>
                  </a:lnTo>
                  <a:lnTo>
                    <a:pt x="410" y="229"/>
                  </a:lnTo>
                  <a:lnTo>
                    <a:pt x="410" y="231"/>
                  </a:lnTo>
                  <a:lnTo>
                    <a:pt x="410" y="233"/>
                  </a:lnTo>
                  <a:lnTo>
                    <a:pt x="410" y="235"/>
                  </a:lnTo>
                  <a:lnTo>
                    <a:pt x="410" y="237"/>
                  </a:lnTo>
                  <a:lnTo>
                    <a:pt x="410" y="235"/>
                  </a:lnTo>
                  <a:lnTo>
                    <a:pt x="410" y="233"/>
                  </a:lnTo>
                  <a:lnTo>
                    <a:pt x="410" y="231"/>
                  </a:lnTo>
                  <a:lnTo>
                    <a:pt x="410" y="229"/>
                  </a:lnTo>
                  <a:lnTo>
                    <a:pt x="410" y="227"/>
                  </a:lnTo>
                  <a:lnTo>
                    <a:pt x="408" y="227"/>
                  </a:lnTo>
                  <a:lnTo>
                    <a:pt x="410" y="227"/>
                  </a:lnTo>
                  <a:lnTo>
                    <a:pt x="408" y="227"/>
                  </a:lnTo>
                  <a:lnTo>
                    <a:pt x="408" y="225"/>
                  </a:lnTo>
                  <a:lnTo>
                    <a:pt x="410" y="225"/>
                  </a:lnTo>
                  <a:lnTo>
                    <a:pt x="408" y="225"/>
                  </a:lnTo>
                  <a:lnTo>
                    <a:pt x="410" y="225"/>
                  </a:lnTo>
                  <a:lnTo>
                    <a:pt x="410" y="223"/>
                  </a:lnTo>
                  <a:lnTo>
                    <a:pt x="408" y="223"/>
                  </a:lnTo>
                  <a:lnTo>
                    <a:pt x="410" y="223"/>
                  </a:lnTo>
                  <a:lnTo>
                    <a:pt x="408" y="223"/>
                  </a:lnTo>
                  <a:lnTo>
                    <a:pt x="408" y="221"/>
                  </a:lnTo>
                  <a:lnTo>
                    <a:pt x="408" y="219"/>
                  </a:lnTo>
                  <a:lnTo>
                    <a:pt x="408" y="217"/>
                  </a:lnTo>
                  <a:lnTo>
                    <a:pt x="408" y="215"/>
                  </a:lnTo>
                  <a:lnTo>
                    <a:pt x="408" y="213"/>
                  </a:lnTo>
                  <a:lnTo>
                    <a:pt x="406" y="213"/>
                  </a:lnTo>
                  <a:lnTo>
                    <a:pt x="406" y="211"/>
                  </a:lnTo>
                  <a:lnTo>
                    <a:pt x="408" y="211"/>
                  </a:lnTo>
                  <a:lnTo>
                    <a:pt x="408" y="213"/>
                  </a:lnTo>
                  <a:lnTo>
                    <a:pt x="408" y="215"/>
                  </a:lnTo>
                  <a:lnTo>
                    <a:pt x="408" y="217"/>
                  </a:lnTo>
                  <a:lnTo>
                    <a:pt x="408" y="219"/>
                  </a:lnTo>
                  <a:lnTo>
                    <a:pt x="408" y="221"/>
                  </a:lnTo>
                  <a:lnTo>
                    <a:pt x="410" y="223"/>
                  </a:lnTo>
                  <a:lnTo>
                    <a:pt x="410" y="225"/>
                  </a:lnTo>
                  <a:lnTo>
                    <a:pt x="410" y="227"/>
                  </a:lnTo>
                  <a:lnTo>
                    <a:pt x="410" y="229"/>
                  </a:lnTo>
                  <a:lnTo>
                    <a:pt x="410" y="231"/>
                  </a:lnTo>
                  <a:lnTo>
                    <a:pt x="410" y="233"/>
                  </a:lnTo>
                  <a:lnTo>
                    <a:pt x="410" y="235"/>
                  </a:lnTo>
                  <a:lnTo>
                    <a:pt x="410" y="237"/>
                  </a:lnTo>
                  <a:lnTo>
                    <a:pt x="410" y="239"/>
                  </a:lnTo>
                  <a:lnTo>
                    <a:pt x="410" y="241"/>
                  </a:lnTo>
                  <a:lnTo>
                    <a:pt x="410" y="243"/>
                  </a:lnTo>
                  <a:lnTo>
                    <a:pt x="410" y="241"/>
                  </a:lnTo>
                  <a:lnTo>
                    <a:pt x="410" y="239"/>
                  </a:lnTo>
                  <a:lnTo>
                    <a:pt x="410" y="237"/>
                  </a:lnTo>
                  <a:lnTo>
                    <a:pt x="410" y="239"/>
                  </a:lnTo>
                  <a:lnTo>
                    <a:pt x="410" y="241"/>
                  </a:lnTo>
                  <a:lnTo>
                    <a:pt x="410" y="243"/>
                  </a:lnTo>
                  <a:lnTo>
                    <a:pt x="410" y="245"/>
                  </a:lnTo>
                  <a:lnTo>
                    <a:pt x="410" y="247"/>
                  </a:lnTo>
                  <a:lnTo>
                    <a:pt x="410" y="249"/>
                  </a:lnTo>
                  <a:lnTo>
                    <a:pt x="410" y="251"/>
                  </a:lnTo>
                  <a:lnTo>
                    <a:pt x="410" y="249"/>
                  </a:lnTo>
                  <a:lnTo>
                    <a:pt x="410" y="251"/>
                  </a:lnTo>
                  <a:lnTo>
                    <a:pt x="410" y="251"/>
                  </a:lnTo>
                  <a:lnTo>
                    <a:pt x="410" y="253"/>
                  </a:lnTo>
                  <a:lnTo>
                    <a:pt x="410" y="255"/>
                  </a:lnTo>
                  <a:lnTo>
                    <a:pt x="412" y="255"/>
                  </a:lnTo>
                  <a:lnTo>
                    <a:pt x="410" y="255"/>
                  </a:lnTo>
                  <a:lnTo>
                    <a:pt x="412" y="255"/>
                  </a:lnTo>
                  <a:lnTo>
                    <a:pt x="410" y="255"/>
                  </a:lnTo>
                  <a:lnTo>
                    <a:pt x="412" y="255"/>
                  </a:lnTo>
                  <a:lnTo>
                    <a:pt x="412" y="257"/>
                  </a:lnTo>
                  <a:lnTo>
                    <a:pt x="412" y="259"/>
                  </a:lnTo>
                  <a:lnTo>
                    <a:pt x="412" y="257"/>
                  </a:lnTo>
                  <a:lnTo>
                    <a:pt x="412" y="259"/>
                  </a:lnTo>
                  <a:lnTo>
                    <a:pt x="410" y="259"/>
                  </a:lnTo>
                  <a:lnTo>
                    <a:pt x="412" y="259"/>
                  </a:lnTo>
                  <a:lnTo>
                    <a:pt x="410" y="259"/>
                  </a:lnTo>
                  <a:lnTo>
                    <a:pt x="412" y="259"/>
                  </a:lnTo>
                  <a:lnTo>
                    <a:pt x="412" y="261"/>
                  </a:lnTo>
                  <a:lnTo>
                    <a:pt x="412" y="263"/>
                  </a:lnTo>
                  <a:lnTo>
                    <a:pt x="410" y="263"/>
                  </a:lnTo>
                  <a:lnTo>
                    <a:pt x="410" y="265"/>
                  </a:lnTo>
                  <a:lnTo>
                    <a:pt x="410" y="267"/>
                  </a:lnTo>
                  <a:lnTo>
                    <a:pt x="410" y="269"/>
                  </a:lnTo>
                  <a:lnTo>
                    <a:pt x="410" y="271"/>
                  </a:lnTo>
                  <a:lnTo>
                    <a:pt x="410" y="273"/>
                  </a:lnTo>
                  <a:lnTo>
                    <a:pt x="408" y="273"/>
                  </a:lnTo>
                  <a:lnTo>
                    <a:pt x="408" y="275"/>
                  </a:lnTo>
                  <a:lnTo>
                    <a:pt x="406" y="275"/>
                  </a:lnTo>
                  <a:lnTo>
                    <a:pt x="408" y="275"/>
                  </a:lnTo>
                  <a:lnTo>
                    <a:pt x="408" y="277"/>
                  </a:lnTo>
                  <a:lnTo>
                    <a:pt x="408" y="275"/>
                  </a:lnTo>
                  <a:lnTo>
                    <a:pt x="406" y="275"/>
                  </a:lnTo>
                  <a:lnTo>
                    <a:pt x="406" y="277"/>
                  </a:lnTo>
                  <a:lnTo>
                    <a:pt x="406" y="275"/>
                  </a:lnTo>
                  <a:lnTo>
                    <a:pt x="406" y="277"/>
                  </a:lnTo>
                  <a:lnTo>
                    <a:pt x="408" y="277"/>
                  </a:lnTo>
                  <a:lnTo>
                    <a:pt x="406" y="277"/>
                  </a:lnTo>
                  <a:lnTo>
                    <a:pt x="408" y="277"/>
                  </a:lnTo>
                  <a:lnTo>
                    <a:pt x="406" y="277"/>
                  </a:lnTo>
                  <a:lnTo>
                    <a:pt x="408" y="277"/>
                  </a:lnTo>
                  <a:lnTo>
                    <a:pt x="406" y="277"/>
                  </a:lnTo>
                  <a:lnTo>
                    <a:pt x="408" y="277"/>
                  </a:lnTo>
                  <a:lnTo>
                    <a:pt x="406" y="277"/>
                  </a:lnTo>
                  <a:lnTo>
                    <a:pt x="408" y="277"/>
                  </a:lnTo>
                  <a:lnTo>
                    <a:pt x="406" y="277"/>
                  </a:lnTo>
                  <a:lnTo>
                    <a:pt x="408" y="277"/>
                  </a:lnTo>
                  <a:lnTo>
                    <a:pt x="408" y="279"/>
                  </a:lnTo>
                  <a:lnTo>
                    <a:pt x="406" y="279"/>
                  </a:lnTo>
                  <a:lnTo>
                    <a:pt x="408" y="279"/>
                  </a:lnTo>
                  <a:lnTo>
                    <a:pt x="406" y="279"/>
                  </a:lnTo>
                  <a:lnTo>
                    <a:pt x="408" y="279"/>
                  </a:lnTo>
                  <a:lnTo>
                    <a:pt x="406" y="279"/>
                  </a:lnTo>
                  <a:lnTo>
                    <a:pt x="408" y="279"/>
                  </a:lnTo>
                  <a:lnTo>
                    <a:pt x="406" y="279"/>
                  </a:lnTo>
                  <a:lnTo>
                    <a:pt x="406" y="281"/>
                  </a:lnTo>
                  <a:lnTo>
                    <a:pt x="406" y="279"/>
                  </a:lnTo>
                  <a:lnTo>
                    <a:pt x="406" y="281"/>
                  </a:lnTo>
                  <a:lnTo>
                    <a:pt x="406" y="279"/>
                  </a:lnTo>
                  <a:lnTo>
                    <a:pt x="406" y="281"/>
                  </a:lnTo>
                  <a:lnTo>
                    <a:pt x="406" y="283"/>
                  </a:lnTo>
                  <a:lnTo>
                    <a:pt x="406" y="285"/>
                  </a:lnTo>
                  <a:lnTo>
                    <a:pt x="406" y="283"/>
                  </a:lnTo>
                  <a:lnTo>
                    <a:pt x="406" y="285"/>
                  </a:lnTo>
                  <a:lnTo>
                    <a:pt x="406" y="287"/>
                  </a:lnTo>
                  <a:lnTo>
                    <a:pt x="404" y="287"/>
                  </a:lnTo>
                  <a:lnTo>
                    <a:pt x="406" y="287"/>
                  </a:lnTo>
                  <a:lnTo>
                    <a:pt x="404" y="289"/>
                  </a:lnTo>
                  <a:lnTo>
                    <a:pt x="406" y="289"/>
                  </a:lnTo>
                  <a:lnTo>
                    <a:pt x="404" y="289"/>
                  </a:lnTo>
                  <a:lnTo>
                    <a:pt x="406" y="289"/>
                  </a:lnTo>
                  <a:lnTo>
                    <a:pt x="406" y="291"/>
                  </a:lnTo>
                  <a:lnTo>
                    <a:pt x="406" y="293"/>
                  </a:lnTo>
                  <a:lnTo>
                    <a:pt x="406" y="291"/>
                  </a:lnTo>
                  <a:lnTo>
                    <a:pt x="406" y="293"/>
                  </a:lnTo>
                  <a:lnTo>
                    <a:pt x="406" y="295"/>
                  </a:lnTo>
                  <a:lnTo>
                    <a:pt x="408" y="295"/>
                  </a:lnTo>
                  <a:lnTo>
                    <a:pt x="408" y="297"/>
                  </a:lnTo>
                  <a:lnTo>
                    <a:pt x="406" y="297"/>
                  </a:lnTo>
                  <a:lnTo>
                    <a:pt x="408" y="297"/>
                  </a:lnTo>
                  <a:lnTo>
                    <a:pt x="406" y="297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4" y="299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4" y="301"/>
                  </a:lnTo>
                  <a:lnTo>
                    <a:pt x="402" y="301"/>
                  </a:lnTo>
                  <a:lnTo>
                    <a:pt x="404" y="301"/>
                  </a:lnTo>
                  <a:lnTo>
                    <a:pt x="402" y="301"/>
                  </a:lnTo>
                  <a:lnTo>
                    <a:pt x="404" y="301"/>
                  </a:lnTo>
                  <a:lnTo>
                    <a:pt x="402" y="301"/>
                  </a:lnTo>
                  <a:lnTo>
                    <a:pt x="404" y="301"/>
                  </a:lnTo>
                  <a:lnTo>
                    <a:pt x="402" y="301"/>
                  </a:lnTo>
                  <a:lnTo>
                    <a:pt x="402" y="303"/>
                  </a:lnTo>
                  <a:lnTo>
                    <a:pt x="404" y="303"/>
                  </a:lnTo>
                  <a:lnTo>
                    <a:pt x="402" y="303"/>
                  </a:lnTo>
                  <a:lnTo>
                    <a:pt x="404" y="303"/>
                  </a:lnTo>
                  <a:lnTo>
                    <a:pt x="404" y="305"/>
                  </a:lnTo>
                  <a:lnTo>
                    <a:pt x="406" y="305"/>
                  </a:lnTo>
                  <a:lnTo>
                    <a:pt x="408" y="303"/>
                  </a:lnTo>
                  <a:lnTo>
                    <a:pt x="408" y="305"/>
                  </a:lnTo>
                  <a:lnTo>
                    <a:pt x="408" y="303"/>
                  </a:lnTo>
                  <a:lnTo>
                    <a:pt x="408" y="301"/>
                  </a:lnTo>
                  <a:lnTo>
                    <a:pt x="408" y="299"/>
                  </a:lnTo>
                  <a:lnTo>
                    <a:pt x="408" y="301"/>
                  </a:lnTo>
                  <a:lnTo>
                    <a:pt x="408" y="299"/>
                  </a:lnTo>
                  <a:lnTo>
                    <a:pt x="406" y="299"/>
                  </a:lnTo>
                  <a:lnTo>
                    <a:pt x="408" y="299"/>
                  </a:lnTo>
                  <a:lnTo>
                    <a:pt x="406" y="299"/>
                  </a:lnTo>
                  <a:lnTo>
                    <a:pt x="408" y="299"/>
                  </a:lnTo>
                  <a:lnTo>
                    <a:pt x="408" y="299"/>
                  </a:lnTo>
                  <a:lnTo>
                    <a:pt x="410" y="299"/>
                  </a:lnTo>
                  <a:lnTo>
                    <a:pt x="410" y="297"/>
                  </a:lnTo>
                  <a:lnTo>
                    <a:pt x="412" y="297"/>
                  </a:lnTo>
                  <a:lnTo>
                    <a:pt x="412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301"/>
                  </a:lnTo>
                  <a:lnTo>
                    <a:pt x="408" y="301"/>
                  </a:lnTo>
                  <a:lnTo>
                    <a:pt x="408" y="303"/>
                  </a:lnTo>
                  <a:lnTo>
                    <a:pt x="408" y="305"/>
                  </a:lnTo>
                  <a:lnTo>
                    <a:pt x="408" y="307"/>
                  </a:lnTo>
                  <a:lnTo>
                    <a:pt x="406" y="307"/>
                  </a:lnTo>
                  <a:lnTo>
                    <a:pt x="408" y="307"/>
                  </a:lnTo>
                  <a:lnTo>
                    <a:pt x="408" y="309"/>
                  </a:lnTo>
                  <a:lnTo>
                    <a:pt x="406" y="309"/>
                  </a:lnTo>
                  <a:lnTo>
                    <a:pt x="406" y="311"/>
                  </a:lnTo>
                  <a:lnTo>
                    <a:pt x="404" y="311"/>
                  </a:lnTo>
                  <a:lnTo>
                    <a:pt x="406" y="311"/>
                  </a:lnTo>
                  <a:lnTo>
                    <a:pt x="404" y="311"/>
                  </a:lnTo>
                  <a:lnTo>
                    <a:pt x="404" y="313"/>
                  </a:lnTo>
                  <a:lnTo>
                    <a:pt x="402" y="313"/>
                  </a:lnTo>
                  <a:lnTo>
                    <a:pt x="402" y="315"/>
                  </a:lnTo>
                  <a:lnTo>
                    <a:pt x="402" y="317"/>
                  </a:lnTo>
                  <a:lnTo>
                    <a:pt x="400" y="317"/>
                  </a:lnTo>
                  <a:lnTo>
                    <a:pt x="400" y="319"/>
                  </a:lnTo>
                  <a:lnTo>
                    <a:pt x="400" y="317"/>
                  </a:lnTo>
                  <a:lnTo>
                    <a:pt x="400" y="319"/>
                  </a:lnTo>
                  <a:lnTo>
                    <a:pt x="400" y="317"/>
                  </a:lnTo>
                  <a:lnTo>
                    <a:pt x="400" y="319"/>
                  </a:lnTo>
                  <a:lnTo>
                    <a:pt x="400" y="321"/>
                  </a:lnTo>
                  <a:lnTo>
                    <a:pt x="398" y="321"/>
                  </a:lnTo>
                  <a:lnTo>
                    <a:pt x="396" y="321"/>
                  </a:lnTo>
                  <a:lnTo>
                    <a:pt x="398" y="321"/>
                  </a:lnTo>
                  <a:lnTo>
                    <a:pt x="398" y="319"/>
                  </a:lnTo>
                  <a:lnTo>
                    <a:pt x="400" y="319"/>
                  </a:lnTo>
                  <a:lnTo>
                    <a:pt x="400" y="317"/>
                  </a:lnTo>
                  <a:lnTo>
                    <a:pt x="398" y="317"/>
                  </a:lnTo>
                  <a:lnTo>
                    <a:pt x="400" y="317"/>
                  </a:lnTo>
                  <a:lnTo>
                    <a:pt x="400" y="315"/>
                  </a:lnTo>
                  <a:lnTo>
                    <a:pt x="402" y="315"/>
                  </a:lnTo>
                  <a:lnTo>
                    <a:pt x="402" y="313"/>
                  </a:lnTo>
                  <a:lnTo>
                    <a:pt x="402" y="311"/>
                  </a:lnTo>
                  <a:lnTo>
                    <a:pt x="402" y="313"/>
                  </a:lnTo>
                  <a:lnTo>
                    <a:pt x="404" y="313"/>
                  </a:lnTo>
                  <a:lnTo>
                    <a:pt x="404" y="311"/>
                  </a:lnTo>
                  <a:lnTo>
                    <a:pt x="404" y="309"/>
                  </a:lnTo>
                  <a:lnTo>
                    <a:pt x="404" y="311"/>
                  </a:lnTo>
                  <a:lnTo>
                    <a:pt x="404" y="309"/>
                  </a:lnTo>
                  <a:lnTo>
                    <a:pt x="404" y="311"/>
                  </a:lnTo>
                  <a:lnTo>
                    <a:pt x="404" y="309"/>
                  </a:lnTo>
                  <a:close/>
                  <a:moveTo>
                    <a:pt x="406" y="309"/>
                  </a:moveTo>
                  <a:lnTo>
                    <a:pt x="406" y="307"/>
                  </a:lnTo>
                  <a:lnTo>
                    <a:pt x="406" y="305"/>
                  </a:lnTo>
                  <a:lnTo>
                    <a:pt x="404" y="305"/>
                  </a:lnTo>
                  <a:lnTo>
                    <a:pt x="402" y="305"/>
                  </a:lnTo>
                  <a:lnTo>
                    <a:pt x="404" y="305"/>
                  </a:lnTo>
                  <a:lnTo>
                    <a:pt x="402" y="305"/>
                  </a:lnTo>
                  <a:lnTo>
                    <a:pt x="402" y="303"/>
                  </a:lnTo>
                  <a:lnTo>
                    <a:pt x="400" y="303"/>
                  </a:lnTo>
                  <a:lnTo>
                    <a:pt x="400" y="305"/>
                  </a:lnTo>
                  <a:lnTo>
                    <a:pt x="402" y="305"/>
                  </a:lnTo>
                  <a:lnTo>
                    <a:pt x="402" y="307"/>
                  </a:lnTo>
                  <a:lnTo>
                    <a:pt x="404" y="307"/>
                  </a:lnTo>
                  <a:lnTo>
                    <a:pt x="402" y="307"/>
                  </a:lnTo>
                  <a:lnTo>
                    <a:pt x="402" y="309"/>
                  </a:lnTo>
                  <a:lnTo>
                    <a:pt x="404" y="309"/>
                  </a:lnTo>
                  <a:lnTo>
                    <a:pt x="406" y="309"/>
                  </a:lnTo>
                  <a:close/>
                  <a:moveTo>
                    <a:pt x="398" y="305"/>
                  </a:moveTo>
                  <a:lnTo>
                    <a:pt x="400" y="305"/>
                  </a:lnTo>
                  <a:lnTo>
                    <a:pt x="398" y="305"/>
                  </a:lnTo>
                  <a:close/>
                  <a:moveTo>
                    <a:pt x="400" y="305"/>
                  </a:moveTo>
                  <a:lnTo>
                    <a:pt x="398" y="305"/>
                  </a:lnTo>
                  <a:lnTo>
                    <a:pt x="400" y="305"/>
                  </a:lnTo>
                  <a:lnTo>
                    <a:pt x="398" y="305"/>
                  </a:lnTo>
                  <a:lnTo>
                    <a:pt x="400" y="305"/>
                  </a:lnTo>
                  <a:lnTo>
                    <a:pt x="398" y="305"/>
                  </a:lnTo>
                  <a:lnTo>
                    <a:pt x="400" y="305"/>
                  </a:lnTo>
                  <a:close/>
                  <a:moveTo>
                    <a:pt x="398" y="303"/>
                  </a:moveTo>
                  <a:lnTo>
                    <a:pt x="398" y="305"/>
                  </a:lnTo>
                  <a:lnTo>
                    <a:pt x="398" y="303"/>
                  </a:lnTo>
                  <a:close/>
                  <a:moveTo>
                    <a:pt x="402" y="303"/>
                  </a:moveTo>
                  <a:lnTo>
                    <a:pt x="400" y="303"/>
                  </a:lnTo>
                  <a:lnTo>
                    <a:pt x="402" y="303"/>
                  </a:lnTo>
                  <a:lnTo>
                    <a:pt x="400" y="303"/>
                  </a:lnTo>
                  <a:lnTo>
                    <a:pt x="402" y="303"/>
                  </a:lnTo>
                  <a:close/>
                  <a:moveTo>
                    <a:pt x="396" y="303"/>
                  </a:moveTo>
                  <a:lnTo>
                    <a:pt x="396" y="305"/>
                  </a:lnTo>
                  <a:lnTo>
                    <a:pt x="396" y="303"/>
                  </a:lnTo>
                  <a:lnTo>
                    <a:pt x="396" y="305"/>
                  </a:lnTo>
                  <a:lnTo>
                    <a:pt x="396" y="303"/>
                  </a:lnTo>
                  <a:close/>
                  <a:moveTo>
                    <a:pt x="402" y="303"/>
                  </a:moveTo>
                  <a:lnTo>
                    <a:pt x="402" y="301"/>
                  </a:lnTo>
                  <a:lnTo>
                    <a:pt x="402" y="303"/>
                  </a:lnTo>
                  <a:lnTo>
                    <a:pt x="402" y="301"/>
                  </a:lnTo>
                  <a:lnTo>
                    <a:pt x="402" y="303"/>
                  </a:lnTo>
                  <a:lnTo>
                    <a:pt x="402" y="301"/>
                  </a:lnTo>
                  <a:lnTo>
                    <a:pt x="402" y="303"/>
                  </a:lnTo>
                  <a:close/>
                  <a:moveTo>
                    <a:pt x="402" y="301"/>
                  </a:moveTo>
                  <a:lnTo>
                    <a:pt x="402" y="303"/>
                  </a:lnTo>
                  <a:lnTo>
                    <a:pt x="402" y="301"/>
                  </a:lnTo>
                  <a:lnTo>
                    <a:pt x="402" y="303"/>
                  </a:lnTo>
                  <a:lnTo>
                    <a:pt x="402" y="301"/>
                  </a:lnTo>
                  <a:close/>
                  <a:moveTo>
                    <a:pt x="400" y="305"/>
                  </a:moveTo>
                  <a:lnTo>
                    <a:pt x="400" y="303"/>
                  </a:lnTo>
                  <a:lnTo>
                    <a:pt x="400" y="305"/>
                  </a:lnTo>
                  <a:close/>
                  <a:moveTo>
                    <a:pt x="400" y="303"/>
                  </a:moveTo>
                  <a:lnTo>
                    <a:pt x="398" y="303"/>
                  </a:lnTo>
                  <a:lnTo>
                    <a:pt x="400" y="303"/>
                  </a:lnTo>
                  <a:close/>
                  <a:moveTo>
                    <a:pt x="406" y="305"/>
                  </a:moveTo>
                  <a:lnTo>
                    <a:pt x="406" y="307"/>
                  </a:lnTo>
                  <a:lnTo>
                    <a:pt x="406" y="305"/>
                  </a:lnTo>
                  <a:close/>
                  <a:moveTo>
                    <a:pt x="406" y="307"/>
                  </a:moveTo>
                  <a:lnTo>
                    <a:pt x="406" y="305"/>
                  </a:lnTo>
                  <a:lnTo>
                    <a:pt x="406" y="307"/>
                  </a:lnTo>
                  <a:close/>
                  <a:moveTo>
                    <a:pt x="370" y="223"/>
                  </a:moveTo>
                  <a:lnTo>
                    <a:pt x="372" y="223"/>
                  </a:lnTo>
                  <a:lnTo>
                    <a:pt x="370" y="221"/>
                  </a:lnTo>
                  <a:lnTo>
                    <a:pt x="370" y="219"/>
                  </a:lnTo>
                  <a:lnTo>
                    <a:pt x="370" y="217"/>
                  </a:lnTo>
                  <a:lnTo>
                    <a:pt x="370" y="219"/>
                  </a:lnTo>
                  <a:lnTo>
                    <a:pt x="372" y="219"/>
                  </a:lnTo>
                  <a:lnTo>
                    <a:pt x="372" y="217"/>
                  </a:lnTo>
                  <a:lnTo>
                    <a:pt x="372" y="215"/>
                  </a:lnTo>
                  <a:lnTo>
                    <a:pt x="374" y="215"/>
                  </a:lnTo>
                  <a:lnTo>
                    <a:pt x="374" y="213"/>
                  </a:lnTo>
                  <a:lnTo>
                    <a:pt x="374" y="211"/>
                  </a:lnTo>
                  <a:lnTo>
                    <a:pt x="374" y="209"/>
                  </a:lnTo>
                  <a:lnTo>
                    <a:pt x="374" y="207"/>
                  </a:lnTo>
                  <a:lnTo>
                    <a:pt x="374" y="205"/>
                  </a:lnTo>
                  <a:lnTo>
                    <a:pt x="374" y="203"/>
                  </a:lnTo>
                  <a:lnTo>
                    <a:pt x="372" y="203"/>
                  </a:lnTo>
                  <a:lnTo>
                    <a:pt x="372" y="203"/>
                  </a:lnTo>
                  <a:lnTo>
                    <a:pt x="372" y="201"/>
                  </a:lnTo>
                  <a:lnTo>
                    <a:pt x="370" y="201"/>
                  </a:lnTo>
                  <a:lnTo>
                    <a:pt x="370" y="199"/>
                  </a:lnTo>
                  <a:lnTo>
                    <a:pt x="370" y="199"/>
                  </a:lnTo>
                  <a:lnTo>
                    <a:pt x="370" y="197"/>
                  </a:lnTo>
                  <a:lnTo>
                    <a:pt x="368" y="197"/>
                  </a:lnTo>
                  <a:lnTo>
                    <a:pt x="366" y="195"/>
                  </a:lnTo>
                  <a:lnTo>
                    <a:pt x="364" y="195"/>
                  </a:lnTo>
                  <a:lnTo>
                    <a:pt x="362" y="195"/>
                  </a:lnTo>
                  <a:lnTo>
                    <a:pt x="362" y="197"/>
                  </a:lnTo>
                  <a:lnTo>
                    <a:pt x="360" y="199"/>
                  </a:lnTo>
                  <a:lnTo>
                    <a:pt x="360" y="201"/>
                  </a:lnTo>
                  <a:lnTo>
                    <a:pt x="358" y="201"/>
                  </a:lnTo>
                  <a:lnTo>
                    <a:pt x="358" y="203"/>
                  </a:lnTo>
                  <a:lnTo>
                    <a:pt x="358" y="201"/>
                  </a:lnTo>
                  <a:lnTo>
                    <a:pt x="360" y="203"/>
                  </a:lnTo>
                  <a:lnTo>
                    <a:pt x="358" y="203"/>
                  </a:lnTo>
                  <a:lnTo>
                    <a:pt x="356" y="203"/>
                  </a:lnTo>
                  <a:lnTo>
                    <a:pt x="358" y="203"/>
                  </a:lnTo>
                  <a:lnTo>
                    <a:pt x="358" y="205"/>
                  </a:lnTo>
                  <a:lnTo>
                    <a:pt x="356" y="205"/>
                  </a:lnTo>
                  <a:lnTo>
                    <a:pt x="356" y="203"/>
                  </a:lnTo>
                  <a:lnTo>
                    <a:pt x="356" y="205"/>
                  </a:lnTo>
                  <a:lnTo>
                    <a:pt x="354" y="205"/>
                  </a:lnTo>
                  <a:lnTo>
                    <a:pt x="354" y="207"/>
                  </a:lnTo>
                  <a:lnTo>
                    <a:pt x="352" y="207"/>
                  </a:lnTo>
                  <a:lnTo>
                    <a:pt x="352" y="209"/>
                  </a:lnTo>
                  <a:lnTo>
                    <a:pt x="350" y="209"/>
                  </a:lnTo>
                  <a:lnTo>
                    <a:pt x="352" y="209"/>
                  </a:lnTo>
                  <a:lnTo>
                    <a:pt x="352" y="211"/>
                  </a:lnTo>
                  <a:lnTo>
                    <a:pt x="350" y="211"/>
                  </a:lnTo>
                  <a:lnTo>
                    <a:pt x="352" y="211"/>
                  </a:lnTo>
                  <a:lnTo>
                    <a:pt x="352" y="213"/>
                  </a:lnTo>
                  <a:lnTo>
                    <a:pt x="352" y="211"/>
                  </a:lnTo>
                  <a:lnTo>
                    <a:pt x="350" y="213"/>
                  </a:lnTo>
                  <a:lnTo>
                    <a:pt x="350" y="215"/>
                  </a:lnTo>
                  <a:lnTo>
                    <a:pt x="352" y="215"/>
                  </a:lnTo>
                  <a:lnTo>
                    <a:pt x="352" y="217"/>
                  </a:lnTo>
                  <a:lnTo>
                    <a:pt x="354" y="217"/>
                  </a:lnTo>
                  <a:lnTo>
                    <a:pt x="354" y="219"/>
                  </a:lnTo>
                  <a:lnTo>
                    <a:pt x="356" y="219"/>
                  </a:lnTo>
                  <a:lnTo>
                    <a:pt x="358" y="219"/>
                  </a:lnTo>
                  <a:lnTo>
                    <a:pt x="360" y="217"/>
                  </a:lnTo>
                  <a:lnTo>
                    <a:pt x="360" y="219"/>
                  </a:lnTo>
                  <a:lnTo>
                    <a:pt x="358" y="219"/>
                  </a:lnTo>
                  <a:lnTo>
                    <a:pt x="360" y="219"/>
                  </a:lnTo>
                  <a:lnTo>
                    <a:pt x="360" y="221"/>
                  </a:lnTo>
                  <a:lnTo>
                    <a:pt x="362" y="221"/>
                  </a:lnTo>
                  <a:lnTo>
                    <a:pt x="364" y="221"/>
                  </a:lnTo>
                  <a:lnTo>
                    <a:pt x="366" y="221"/>
                  </a:lnTo>
                  <a:lnTo>
                    <a:pt x="366" y="223"/>
                  </a:lnTo>
                  <a:lnTo>
                    <a:pt x="368" y="223"/>
                  </a:lnTo>
                  <a:lnTo>
                    <a:pt x="370" y="223"/>
                  </a:lnTo>
                  <a:lnTo>
                    <a:pt x="370" y="223"/>
                  </a:lnTo>
                  <a:lnTo>
                    <a:pt x="372" y="223"/>
                  </a:lnTo>
                  <a:lnTo>
                    <a:pt x="370" y="223"/>
                  </a:lnTo>
                  <a:close/>
                  <a:moveTo>
                    <a:pt x="400" y="203"/>
                  </a:moveTo>
                  <a:lnTo>
                    <a:pt x="402" y="203"/>
                  </a:lnTo>
                  <a:lnTo>
                    <a:pt x="400" y="203"/>
                  </a:lnTo>
                  <a:close/>
                  <a:moveTo>
                    <a:pt x="350" y="110"/>
                  </a:moveTo>
                  <a:lnTo>
                    <a:pt x="350" y="112"/>
                  </a:lnTo>
                  <a:lnTo>
                    <a:pt x="350" y="110"/>
                  </a:lnTo>
                  <a:close/>
                  <a:moveTo>
                    <a:pt x="76" y="48"/>
                  </a:moveTo>
                  <a:lnTo>
                    <a:pt x="76" y="46"/>
                  </a:lnTo>
                  <a:lnTo>
                    <a:pt x="78" y="46"/>
                  </a:lnTo>
                  <a:lnTo>
                    <a:pt x="76" y="46"/>
                  </a:lnTo>
                  <a:lnTo>
                    <a:pt x="76" y="48"/>
                  </a:lnTo>
                  <a:lnTo>
                    <a:pt x="78" y="48"/>
                  </a:lnTo>
                  <a:lnTo>
                    <a:pt x="80" y="48"/>
                  </a:lnTo>
                  <a:lnTo>
                    <a:pt x="78" y="48"/>
                  </a:lnTo>
                  <a:lnTo>
                    <a:pt x="76" y="48"/>
                  </a:lnTo>
                  <a:close/>
                  <a:moveTo>
                    <a:pt x="394" y="305"/>
                  </a:moveTo>
                  <a:lnTo>
                    <a:pt x="392" y="305"/>
                  </a:lnTo>
                  <a:lnTo>
                    <a:pt x="392" y="307"/>
                  </a:lnTo>
                  <a:lnTo>
                    <a:pt x="394" y="307"/>
                  </a:lnTo>
                  <a:lnTo>
                    <a:pt x="394" y="305"/>
                  </a:lnTo>
                  <a:close/>
                  <a:moveTo>
                    <a:pt x="384" y="307"/>
                  </a:moveTo>
                  <a:lnTo>
                    <a:pt x="384" y="309"/>
                  </a:lnTo>
                  <a:lnTo>
                    <a:pt x="386" y="309"/>
                  </a:lnTo>
                  <a:lnTo>
                    <a:pt x="386" y="307"/>
                  </a:lnTo>
                  <a:lnTo>
                    <a:pt x="384" y="307"/>
                  </a:lnTo>
                  <a:close/>
                  <a:moveTo>
                    <a:pt x="394" y="307"/>
                  </a:moveTo>
                  <a:lnTo>
                    <a:pt x="392" y="307"/>
                  </a:lnTo>
                  <a:lnTo>
                    <a:pt x="394" y="307"/>
                  </a:lnTo>
                  <a:lnTo>
                    <a:pt x="392" y="307"/>
                  </a:lnTo>
                  <a:lnTo>
                    <a:pt x="394" y="307"/>
                  </a:lnTo>
                  <a:close/>
                  <a:moveTo>
                    <a:pt x="386" y="307"/>
                  </a:moveTo>
                  <a:lnTo>
                    <a:pt x="386" y="309"/>
                  </a:lnTo>
                  <a:lnTo>
                    <a:pt x="388" y="309"/>
                  </a:lnTo>
                  <a:lnTo>
                    <a:pt x="386" y="307"/>
                  </a:lnTo>
                  <a:close/>
                  <a:moveTo>
                    <a:pt x="386" y="309"/>
                  </a:moveTo>
                  <a:lnTo>
                    <a:pt x="388" y="309"/>
                  </a:lnTo>
                  <a:lnTo>
                    <a:pt x="386" y="309"/>
                  </a:lnTo>
                  <a:lnTo>
                    <a:pt x="386" y="311"/>
                  </a:lnTo>
                  <a:lnTo>
                    <a:pt x="386" y="309"/>
                  </a:lnTo>
                  <a:close/>
                  <a:moveTo>
                    <a:pt x="384" y="311"/>
                  </a:moveTo>
                  <a:lnTo>
                    <a:pt x="386" y="311"/>
                  </a:lnTo>
                  <a:lnTo>
                    <a:pt x="386" y="309"/>
                  </a:lnTo>
                  <a:lnTo>
                    <a:pt x="386" y="311"/>
                  </a:lnTo>
                  <a:lnTo>
                    <a:pt x="386" y="309"/>
                  </a:lnTo>
                  <a:lnTo>
                    <a:pt x="384" y="309"/>
                  </a:lnTo>
                  <a:lnTo>
                    <a:pt x="384" y="311"/>
                  </a:lnTo>
                  <a:lnTo>
                    <a:pt x="384" y="309"/>
                  </a:lnTo>
                  <a:lnTo>
                    <a:pt x="384" y="311"/>
                  </a:lnTo>
                  <a:close/>
                  <a:moveTo>
                    <a:pt x="384" y="311"/>
                  </a:moveTo>
                  <a:lnTo>
                    <a:pt x="384" y="309"/>
                  </a:lnTo>
                  <a:lnTo>
                    <a:pt x="384" y="311"/>
                  </a:lnTo>
                  <a:close/>
                  <a:moveTo>
                    <a:pt x="384" y="309"/>
                  </a:moveTo>
                  <a:lnTo>
                    <a:pt x="382" y="309"/>
                  </a:lnTo>
                  <a:lnTo>
                    <a:pt x="384" y="309"/>
                  </a:lnTo>
                  <a:close/>
                  <a:moveTo>
                    <a:pt x="382" y="309"/>
                  </a:moveTo>
                  <a:lnTo>
                    <a:pt x="384" y="309"/>
                  </a:lnTo>
                  <a:lnTo>
                    <a:pt x="382" y="309"/>
                  </a:lnTo>
                  <a:lnTo>
                    <a:pt x="382" y="307"/>
                  </a:lnTo>
                  <a:lnTo>
                    <a:pt x="382" y="309"/>
                  </a:lnTo>
                  <a:lnTo>
                    <a:pt x="382" y="307"/>
                  </a:lnTo>
                  <a:lnTo>
                    <a:pt x="382" y="309"/>
                  </a:lnTo>
                  <a:lnTo>
                    <a:pt x="382" y="307"/>
                  </a:lnTo>
                  <a:lnTo>
                    <a:pt x="382" y="309"/>
                  </a:lnTo>
                  <a:lnTo>
                    <a:pt x="380" y="309"/>
                  </a:lnTo>
                  <a:lnTo>
                    <a:pt x="382" y="309"/>
                  </a:lnTo>
                  <a:close/>
                  <a:moveTo>
                    <a:pt x="380" y="309"/>
                  </a:moveTo>
                  <a:lnTo>
                    <a:pt x="380" y="307"/>
                  </a:lnTo>
                  <a:lnTo>
                    <a:pt x="380" y="309"/>
                  </a:lnTo>
                  <a:close/>
                  <a:moveTo>
                    <a:pt x="384" y="309"/>
                  </a:moveTo>
                  <a:lnTo>
                    <a:pt x="386" y="309"/>
                  </a:lnTo>
                  <a:lnTo>
                    <a:pt x="384" y="309"/>
                  </a:lnTo>
                  <a:lnTo>
                    <a:pt x="386" y="309"/>
                  </a:lnTo>
                  <a:lnTo>
                    <a:pt x="384" y="309"/>
                  </a:lnTo>
                  <a:close/>
                  <a:moveTo>
                    <a:pt x="386" y="309"/>
                  </a:moveTo>
                  <a:lnTo>
                    <a:pt x="384" y="309"/>
                  </a:lnTo>
                  <a:lnTo>
                    <a:pt x="386" y="309"/>
                  </a:lnTo>
                  <a:close/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1733">
              <a:extLst>
                <a:ext uri="{FF2B5EF4-FFF2-40B4-BE49-F238E27FC236}">
                  <a16:creationId xmlns:a16="http://schemas.microsoft.com/office/drawing/2014/main" id="{4ECACF5A-60BE-D59E-7CA2-77C26F457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3126" y="3657601"/>
              <a:ext cx="381000" cy="393700"/>
            </a:xfrm>
            <a:custGeom>
              <a:avLst/>
              <a:gdLst>
                <a:gd name="T0" fmla="*/ 212 w 240"/>
                <a:gd name="T1" fmla="*/ 218 h 248"/>
                <a:gd name="T2" fmla="*/ 218 w 240"/>
                <a:gd name="T3" fmla="*/ 214 h 248"/>
                <a:gd name="T4" fmla="*/ 220 w 240"/>
                <a:gd name="T5" fmla="*/ 212 h 248"/>
                <a:gd name="T6" fmla="*/ 222 w 240"/>
                <a:gd name="T7" fmla="*/ 210 h 248"/>
                <a:gd name="T8" fmla="*/ 220 w 240"/>
                <a:gd name="T9" fmla="*/ 208 h 248"/>
                <a:gd name="T10" fmla="*/ 220 w 240"/>
                <a:gd name="T11" fmla="*/ 218 h 248"/>
                <a:gd name="T12" fmla="*/ 222 w 240"/>
                <a:gd name="T13" fmla="*/ 210 h 248"/>
                <a:gd name="T14" fmla="*/ 216 w 240"/>
                <a:gd name="T15" fmla="*/ 208 h 248"/>
                <a:gd name="T16" fmla="*/ 214 w 240"/>
                <a:gd name="T17" fmla="*/ 204 h 248"/>
                <a:gd name="T18" fmla="*/ 220 w 240"/>
                <a:gd name="T19" fmla="*/ 202 h 248"/>
                <a:gd name="T20" fmla="*/ 218 w 240"/>
                <a:gd name="T21" fmla="*/ 202 h 248"/>
                <a:gd name="T22" fmla="*/ 218 w 240"/>
                <a:gd name="T23" fmla="*/ 198 h 248"/>
                <a:gd name="T24" fmla="*/ 218 w 240"/>
                <a:gd name="T25" fmla="*/ 206 h 248"/>
                <a:gd name="T26" fmla="*/ 214 w 240"/>
                <a:gd name="T27" fmla="*/ 200 h 248"/>
                <a:gd name="T28" fmla="*/ 212 w 240"/>
                <a:gd name="T29" fmla="*/ 200 h 248"/>
                <a:gd name="T30" fmla="*/ 218 w 240"/>
                <a:gd name="T31" fmla="*/ 196 h 248"/>
                <a:gd name="T32" fmla="*/ 218 w 240"/>
                <a:gd name="T33" fmla="*/ 196 h 248"/>
                <a:gd name="T34" fmla="*/ 220 w 240"/>
                <a:gd name="T35" fmla="*/ 194 h 248"/>
                <a:gd name="T36" fmla="*/ 220 w 240"/>
                <a:gd name="T37" fmla="*/ 190 h 248"/>
                <a:gd name="T38" fmla="*/ 222 w 240"/>
                <a:gd name="T39" fmla="*/ 188 h 248"/>
                <a:gd name="T40" fmla="*/ 218 w 240"/>
                <a:gd name="T41" fmla="*/ 194 h 248"/>
                <a:gd name="T42" fmla="*/ 224 w 240"/>
                <a:gd name="T43" fmla="*/ 188 h 248"/>
                <a:gd name="T44" fmla="*/ 108 w 240"/>
                <a:gd name="T45" fmla="*/ 4 h 248"/>
                <a:gd name="T46" fmla="*/ 110 w 240"/>
                <a:gd name="T47" fmla="*/ 22 h 248"/>
                <a:gd name="T48" fmla="*/ 132 w 240"/>
                <a:gd name="T49" fmla="*/ 38 h 248"/>
                <a:gd name="T50" fmla="*/ 150 w 240"/>
                <a:gd name="T51" fmla="*/ 58 h 248"/>
                <a:gd name="T52" fmla="*/ 176 w 240"/>
                <a:gd name="T53" fmla="*/ 76 h 248"/>
                <a:gd name="T54" fmla="*/ 182 w 240"/>
                <a:gd name="T55" fmla="*/ 86 h 248"/>
                <a:gd name="T56" fmla="*/ 198 w 240"/>
                <a:gd name="T57" fmla="*/ 96 h 248"/>
                <a:gd name="T58" fmla="*/ 204 w 240"/>
                <a:gd name="T59" fmla="*/ 112 h 248"/>
                <a:gd name="T60" fmla="*/ 222 w 240"/>
                <a:gd name="T61" fmla="*/ 132 h 248"/>
                <a:gd name="T62" fmla="*/ 240 w 240"/>
                <a:gd name="T63" fmla="*/ 146 h 248"/>
                <a:gd name="T64" fmla="*/ 228 w 240"/>
                <a:gd name="T65" fmla="*/ 178 h 248"/>
                <a:gd name="T66" fmla="*/ 218 w 240"/>
                <a:gd name="T67" fmla="*/ 184 h 248"/>
                <a:gd name="T68" fmla="*/ 226 w 240"/>
                <a:gd name="T69" fmla="*/ 188 h 248"/>
                <a:gd name="T70" fmla="*/ 220 w 240"/>
                <a:gd name="T71" fmla="*/ 190 h 248"/>
                <a:gd name="T72" fmla="*/ 214 w 240"/>
                <a:gd name="T73" fmla="*/ 198 h 248"/>
                <a:gd name="T74" fmla="*/ 210 w 240"/>
                <a:gd name="T75" fmla="*/ 196 h 248"/>
                <a:gd name="T76" fmla="*/ 212 w 240"/>
                <a:gd name="T77" fmla="*/ 200 h 248"/>
                <a:gd name="T78" fmla="*/ 216 w 240"/>
                <a:gd name="T79" fmla="*/ 206 h 248"/>
                <a:gd name="T80" fmla="*/ 216 w 240"/>
                <a:gd name="T81" fmla="*/ 208 h 248"/>
                <a:gd name="T82" fmla="*/ 214 w 240"/>
                <a:gd name="T83" fmla="*/ 216 h 248"/>
                <a:gd name="T84" fmla="*/ 218 w 240"/>
                <a:gd name="T85" fmla="*/ 222 h 248"/>
                <a:gd name="T86" fmla="*/ 216 w 240"/>
                <a:gd name="T87" fmla="*/ 222 h 248"/>
                <a:gd name="T88" fmla="*/ 216 w 240"/>
                <a:gd name="T89" fmla="*/ 224 h 248"/>
                <a:gd name="T90" fmla="*/ 202 w 240"/>
                <a:gd name="T91" fmla="*/ 222 h 248"/>
                <a:gd name="T92" fmla="*/ 196 w 240"/>
                <a:gd name="T93" fmla="*/ 234 h 248"/>
                <a:gd name="T94" fmla="*/ 190 w 240"/>
                <a:gd name="T95" fmla="*/ 246 h 248"/>
                <a:gd name="T96" fmla="*/ 158 w 240"/>
                <a:gd name="T97" fmla="*/ 238 h 248"/>
                <a:gd name="T98" fmla="*/ 120 w 240"/>
                <a:gd name="T99" fmla="*/ 240 h 248"/>
                <a:gd name="T100" fmla="*/ 84 w 240"/>
                <a:gd name="T101" fmla="*/ 244 h 248"/>
                <a:gd name="T102" fmla="*/ 52 w 240"/>
                <a:gd name="T103" fmla="*/ 238 h 248"/>
                <a:gd name="T104" fmla="*/ 44 w 240"/>
                <a:gd name="T105" fmla="*/ 208 h 248"/>
                <a:gd name="T106" fmla="*/ 38 w 240"/>
                <a:gd name="T107" fmla="*/ 184 h 248"/>
                <a:gd name="T108" fmla="*/ 48 w 240"/>
                <a:gd name="T109" fmla="*/ 160 h 248"/>
                <a:gd name="T110" fmla="*/ 38 w 240"/>
                <a:gd name="T111" fmla="*/ 144 h 248"/>
                <a:gd name="T112" fmla="*/ 28 w 240"/>
                <a:gd name="T113" fmla="*/ 118 h 248"/>
                <a:gd name="T114" fmla="*/ 18 w 240"/>
                <a:gd name="T115" fmla="*/ 84 h 248"/>
                <a:gd name="T116" fmla="*/ 8 w 240"/>
                <a:gd name="T117" fmla="*/ 52 h 248"/>
                <a:gd name="T118" fmla="*/ 2 w 240"/>
                <a:gd name="T119" fmla="*/ 18 h 248"/>
                <a:gd name="T120" fmla="*/ 34 w 240"/>
                <a:gd name="T121" fmla="*/ 10 h 248"/>
                <a:gd name="T122" fmla="*/ 74 w 240"/>
                <a:gd name="T123" fmla="*/ 6 h 248"/>
                <a:gd name="T124" fmla="*/ 110 w 240"/>
                <a:gd name="T12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0" h="248">
                  <a:moveTo>
                    <a:pt x="220" y="222"/>
                  </a:moveTo>
                  <a:lnTo>
                    <a:pt x="220" y="220"/>
                  </a:lnTo>
                  <a:lnTo>
                    <a:pt x="220" y="222"/>
                  </a:lnTo>
                  <a:close/>
                  <a:moveTo>
                    <a:pt x="220" y="218"/>
                  </a:moveTo>
                  <a:lnTo>
                    <a:pt x="218" y="218"/>
                  </a:lnTo>
                  <a:lnTo>
                    <a:pt x="220" y="218"/>
                  </a:lnTo>
                  <a:close/>
                  <a:moveTo>
                    <a:pt x="218" y="218"/>
                  </a:moveTo>
                  <a:lnTo>
                    <a:pt x="218" y="220"/>
                  </a:lnTo>
                  <a:lnTo>
                    <a:pt x="218" y="218"/>
                  </a:lnTo>
                  <a:close/>
                  <a:moveTo>
                    <a:pt x="218" y="218"/>
                  </a:moveTo>
                  <a:lnTo>
                    <a:pt x="216" y="218"/>
                  </a:lnTo>
                  <a:lnTo>
                    <a:pt x="218" y="218"/>
                  </a:lnTo>
                  <a:lnTo>
                    <a:pt x="216" y="218"/>
                  </a:lnTo>
                  <a:lnTo>
                    <a:pt x="216" y="216"/>
                  </a:lnTo>
                  <a:lnTo>
                    <a:pt x="218" y="216"/>
                  </a:lnTo>
                  <a:lnTo>
                    <a:pt x="218" y="218"/>
                  </a:lnTo>
                  <a:close/>
                  <a:moveTo>
                    <a:pt x="220" y="216"/>
                  </a:moveTo>
                  <a:lnTo>
                    <a:pt x="218" y="216"/>
                  </a:lnTo>
                  <a:lnTo>
                    <a:pt x="220" y="216"/>
                  </a:lnTo>
                  <a:close/>
                  <a:moveTo>
                    <a:pt x="214" y="218"/>
                  </a:moveTo>
                  <a:lnTo>
                    <a:pt x="212" y="218"/>
                  </a:lnTo>
                  <a:lnTo>
                    <a:pt x="214" y="218"/>
                  </a:lnTo>
                  <a:close/>
                  <a:moveTo>
                    <a:pt x="216" y="216"/>
                  </a:moveTo>
                  <a:lnTo>
                    <a:pt x="216" y="218"/>
                  </a:lnTo>
                  <a:lnTo>
                    <a:pt x="216" y="216"/>
                  </a:lnTo>
                  <a:close/>
                  <a:moveTo>
                    <a:pt x="218" y="216"/>
                  </a:moveTo>
                  <a:lnTo>
                    <a:pt x="218" y="218"/>
                  </a:lnTo>
                  <a:lnTo>
                    <a:pt x="218" y="216"/>
                  </a:lnTo>
                  <a:close/>
                  <a:moveTo>
                    <a:pt x="220" y="216"/>
                  </a:moveTo>
                  <a:lnTo>
                    <a:pt x="218" y="216"/>
                  </a:lnTo>
                  <a:lnTo>
                    <a:pt x="220" y="216"/>
                  </a:lnTo>
                  <a:lnTo>
                    <a:pt x="218" y="216"/>
                  </a:lnTo>
                  <a:lnTo>
                    <a:pt x="220" y="216"/>
                  </a:lnTo>
                  <a:close/>
                  <a:moveTo>
                    <a:pt x="218" y="214"/>
                  </a:moveTo>
                  <a:lnTo>
                    <a:pt x="216" y="214"/>
                  </a:lnTo>
                  <a:lnTo>
                    <a:pt x="218" y="214"/>
                  </a:lnTo>
                  <a:close/>
                  <a:moveTo>
                    <a:pt x="218" y="214"/>
                  </a:moveTo>
                  <a:lnTo>
                    <a:pt x="216" y="214"/>
                  </a:lnTo>
                  <a:lnTo>
                    <a:pt x="218" y="214"/>
                  </a:lnTo>
                  <a:close/>
                  <a:moveTo>
                    <a:pt x="218" y="214"/>
                  </a:moveTo>
                  <a:lnTo>
                    <a:pt x="220" y="214"/>
                  </a:lnTo>
                  <a:lnTo>
                    <a:pt x="218" y="214"/>
                  </a:lnTo>
                  <a:close/>
                  <a:moveTo>
                    <a:pt x="216" y="214"/>
                  </a:moveTo>
                  <a:lnTo>
                    <a:pt x="216" y="216"/>
                  </a:lnTo>
                  <a:lnTo>
                    <a:pt x="216" y="214"/>
                  </a:lnTo>
                  <a:lnTo>
                    <a:pt x="216" y="216"/>
                  </a:lnTo>
                  <a:lnTo>
                    <a:pt x="214" y="216"/>
                  </a:lnTo>
                  <a:lnTo>
                    <a:pt x="214" y="214"/>
                  </a:lnTo>
                  <a:lnTo>
                    <a:pt x="216" y="214"/>
                  </a:lnTo>
                  <a:close/>
                  <a:moveTo>
                    <a:pt x="220" y="212"/>
                  </a:moveTo>
                  <a:lnTo>
                    <a:pt x="220" y="214"/>
                  </a:lnTo>
                  <a:lnTo>
                    <a:pt x="218" y="214"/>
                  </a:lnTo>
                  <a:lnTo>
                    <a:pt x="218" y="216"/>
                  </a:lnTo>
                  <a:lnTo>
                    <a:pt x="218" y="214"/>
                  </a:lnTo>
                  <a:lnTo>
                    <a:pt x="220" y="214"/>
                  </a:lnTo>
                  <a:lnTo>
                    <a:pt x="220" y="216"/>
                  </a:lnTo>
                  <a:lnTo>
                    <a:pt x="218" y="216"/>
                  </a:lnTo>
                  <a:lnTo>
                    <a:pt x="218" y="214"/>
                  </a:lnTo>
                  <a:lnTo>
                    <a:pt x="218" y="212"/>
                  </a:lnTo>
                  <a:lnTo>
                    <a:pt x="220" y="214"/>
                  </a:lnTo>
                  <a:lnTo>
                    <a:pt x="220" y="212"/>
                  </a:lnTo>
                  <a:lnTo>
                    <a:pt x="220" y="214"/>
                  </a:lnTo>
                  <a:lnTo>
                    <a:pt x="220" y="212"/>
                  </a:lnTo>
                  <a:lnTo>
                    <a:pt x="218" y="212"/>
                  </a:lnTo>
                  <a:lnTo>
                    <a:pt x="220" y="212"/>
                  </a:lnTo>
                  <a:close/>
                  <a:moveTo>
                    <a:pt x="218" y="212"/>
                  </a:moveTo>
                  <a:lnTo>
                    <a:pt x="220" y="212"/>
                  </a:lnTo>
                  <a:lnTo>
                    <a:pt x="220" y="214"/>
                  </a:lnTo>
                  <a:lnTo>
                    <a:pt x="218" y="212"/>
                  </a:lnTo>
                  <a:lnTo>
                    <a:pt x="218" y="214"/>
                  </a:lnTo>
                  <a:lnTo>
                    <a:pt x="218" y="212"/>
                  </a:lnTo>
                  <a:close/>
                  <a:moveTo>
                    <a:pt x="218" y="212"/>
                  </a:moveTo>
                  <a:lnTo>
                    <a:pt x="218" y="214"/>
                  </a:lnTo>
                  <a:lnTo>
                    <a:pt x="216" y="214"/>
                  </a:lnTo>
                  <a:lnTo>
                    <a:pt x="218" y="214"/>
                  </a:lnTo>
                  <a:lnTo>
                    <a:pt x="216" y="214"/>
                  </a:lnTo>
                  <a:lnTo>
                    <a:pt x="216" y="212"/>
                  </a:lnTo>
                  <a:lnTo>
                    <a:pt x="218" y="212"/>
                  </a:lnTo>
                  <a:close/>
                  <a:moveTo>
                    <a:pt x="218" y="212"/>
                  </a:moveTo>
                  <a:lnTo>
                    <a:pt x="216" y="212"/>
                  </a:lnTo>
                  <a:lnTo>
                    <a:pt x="218" y="212"/>
                  </a:lnTo>
                  <a:close/>
                  <a:moveTo>
                    <a:pt x="222" y="210"/>
                  </a:moveTo>
                  <a:lnTo>
                    <a:pt x="222" y="208"/>
                  </a:lnTo>
                  <a:lnTo>
                    <a:pt x="222" y="210"/>
                  </a:lnTo>
                  <a:close/>
                  <a:moveTo>
                    <a:pt x="218" y="210"/>
                  </a:moveTo>
                  <a:lnTo>
                    <a:pt x="218" y="208"/>
                  </a:lnTo>
                  <a:lnTo>
                    <a:pt x="218" y="210"/>
                  </a:lnTo>
                  <a:close/>
                  <a:moveTo>
                    <a:pt x="218" y="208"/>
                  </a:moveTo>
                  <a:lnTo>
                    <a:pt x="220" y="208"/>
                  </a:lnTo>
                  <a:lnTo>
                    <a:pt x="220" y="210"/>
                  </a:lnTo>
                  <a:lnTo>
                    <a:pt x="218" y="210"/>
                  </a:lnTo>
                  <a:lnTo>
                    <a:pt x="220" y="210"/>
                  </a:lnTo>
                  <a:lnTo>
                    <a:pt x="218" y="210"/>
                  </a:lnTo>
                  <a:lnTo>
                    <a:pt x="218" y="212"/>
                  </a:lnTo>
                  <a:lnTo>
                    <a:pt x="218" y="210"/>
                  </a:lnTo>
                  <a:lnTo>
                    <a:pt x="218" y="212"/>
                  </a:lnTo>
                  <a:lnTo>
                    <a:pt x="218" y="210"/>
                  </a:lnTo>
                  <a:lnTo>
                    <a:pt x="220" y="210"/>
                  </a:lnTo>
                  <a:lnTo>
                    <a:pt x="218" y="210"/>
                  </a:lnTo>
                  <a:lnTo>
                    <a:pt x="220" y="210"/>
                  </a:lnTo>
                  <a:lnTo>
                    <a:pt x="218" y="210"/>
                  </a:lnTo>
                  <a:lnTo>
                    <a:pt x="220" y="210"/>
                  </a:lnTo>
                  <a:lnTo>
                    <a:pt x="218" y="210"/>
                  </a:lnTo>
                  <a:lnTo>
                    <a:pt x="220" y="210"/>
                  </a:lnTo>
                  <a:lnTo>
                    <a:pt x="220" y="208"/>
                  </a:lnTo>
                  <a:lnTo>
                    <a:pt x="220" y="210"/>
                  </a:lnTo>
                  <a:lnTo>
                    <a:pt x="220" y="212"/>
                  </a:lnTo>
                  <a:lnTo>
                    <a:pt x="218" y="212"/>
                  </a:lnTo>
                  <a:lnTo>
                    <a:pt x="216" y="212"/>
                  </a:lnTo>
                  <a:lnTo>
                    <a:pt x="216" y="210"/>
                  </a:lnTo>
                  <a:lnTo>
                    <a:pt x="218" y="210"/>
                  </a:lnTo>
                  <a:lnTo>
                    <a:pt x="216" y="210"/>
                  </a:lnTo>
                  <a:lnTo>
                    <a:pt x="218" y="210"/>
                  </a:lnTo>
                  <a:lnTo>
                    <a:pt x="218" y="208"/>
                  </a:lnTo>
                  <a:close/>
                  <a:moveTo>
                    <a:pt x="222" y="210"/>
                  </a:moveTo>
                  <a:lnTo>
                    <a:pt x="220" y="210"/>
                  </a:lnTo>
                  <a:lnTo>
                    <a:pt x="222" y="210"/>
                  </a:lnTo>
                  <a:lnTo>
                    <a:pt x="222" y="212"/>
                  </a:lnTo>
                  <a:lnTo>
                    <a:pt x="222" y="210"/>
                  </a:lnTo>
                  <a:lnTo>
                    <a:pt x="222" y="212"/>
                  </a:lnTo>
                  <a:lnTo>
                    <a:pt x="222" y="210"/>
                  </a:lnTo>
                  <a:lnTo>
                    <a:pt x="222" y="212"/>
                  </a:lnTo>
                  <a:lnTo>
                    <a:pt x="222" y="214"/>
                  </a:lnTo>
                  <a:lnTo>
                    <a:pt x="222" y="216"/>
                  </a:lnTo>
                  <a:lnTo>
                    <a:pt x="222" y="218"/>
                  </a:lnTo>
                  <a:lnTo>
                    <a:pt x="220" y="218"/>
                  </a:lnTo>
                  <a:lnTo>
                    <a:pt x="220" y="220"/>
                  </a:lnTo>
                  <a:lnTo>
                    <a:pt x="220" y="222"/>
                  </a:lnTo>
                  <a:lnTo>
                    <a:pt x="222" y="222"/>
                  </a:lnTo>
                  <a:lnTo>
                    <a:pt x="222" y="224"/>
                  </a:lnTo>
                  <a:lnTo>
                    <a:pt x="220" y="224"/>
                  </a:lnTo>
                  <a:lnTo>
                    <a:pt x="222" y="224"/>
                  </a:lnTo>
                  <a:lnTo>
                    <a:pt x="220" y="224"/>
                  </a:lnTo>
                  <a:lnTo>
                    <a:pt x="220" y="222"/>
                  </a:lnTo>
                  <a:lnTo>
                    <a:pt x="220" y="220"/>
                  </a:lnTo>
                  <a:lnTo>
                    <a:pt x="220" y="218"/>
                  </a:lnTo>
                  <a:lnTo>
                    <a:pt x="220" y="216"/>
                  </a:lnTo>
                  <a:lnTo>
                    <a:pt x="220" y="214"/>
                  </a:lnTo>
                  <a:lnTo>
                    <a:pt x="218" y="214"/>
                  </a:lnTo>
                  <a:lnTo>
                    <a:pt x="220" y="214"/>
                  </a:lnTo>
                  <a:lnTo>
                    <a:pt x="218" y="214"/>
                  </a:lnTo>
                  <a:lnTo>
                    <a:pt x="220" y="214"/>
                  </a:lnTo>
                  <a:lnTo>
                    <a:pt x="220" y="212"/>
                  </a:lnTo>
                  <a:lnTo>
                    <a:pt x="220" y="210"/>
                  </a:lnTo>
                  <a:lnTo>
                    <a:pt x="220" y="208"/>
                  </a:lnTo>
                  <a:lnTo>
                    <a:pt x="222" y="208"/>
                  </a:lnTo>
                  <a:lnTo>
                    <a:pt x="222" y="210"/>
                  </a:lnTo>
                  <a:close/>
                  <a:moveTo>
                    <a:pt x="214" y="210"/>
                  </a:moveTo>
                  <a:lnTo>
                    <a:pt x="212" y="208"/>
                  </a:lnTo>
                  <a:lnTo>
                    <a:pt x="214" y="208"/>
                  </a:lnTo>
                  <a:lnTo>
                    <a:pt x="214" y="210"/>
                  </a:lnTo>
                  <a:close/>
                  <a:moveTo>
                    <a:pt x="216" y="208"/>
                  </a:moveTo>
                  <a:lnTo>
                    <a:pt x="218" y="208"/>
                  </a:lnTo>
                  <a:lnTo>
                    <a:pt x="216" y="208"/>
                  </a:lnTo>
                  <a:lnTo>
                    <a:pt x="216" y="206"/>
                  </a:lnTo>
                  <a:lnTo>
                    <a:pt x="216" y="208"/>
                  </a:lnTo>
                  <a:close/>
                  <a:moveTo>
                    <a:pt x="214" y="208"/>
                  </a:moveTo>
                  <a:lnTo>
                    <a:pt x="216" y="208"/>
                  </a:lnTo>
                  <a:lnTo>
                    <a:pt x="214" y="208"/>
                  </a:lnTo>
                  <a:close/>
                  <a:moveTo>
                    <a:pt x="214" y="206"/>
                  </a:moveTo>
                  <a:lnTo>
                    <a:pt x="214" y="208"/>
                  </a:lnTo>
                  <a:lnTo>
                    <a:pt x="214" y="206"/>
                  </a:lnTo>
                  <a:close/>
                  <a:moveTo>
                    <a:pt x="216" y="206"/>
                  </a:moveTo>
                  <a:lnTo>
                    <a:pt x="218" y="206"/>
                  </a:lnTo>
                  <a:lnTo>
                    <a:pt x="216" y="206"/>
                  </a:lnTo>
                  <a:lnTo>
                    <a:pt x="218" y="206"/>
                  </a:lnTo>
                  <a:lnTo>
                    <a:pt x="216" y="206"/>
                  </a:lnTo>
                  <a:lnTo>
                    <a:pt x="216" y="208"/>
                  </a:lnTo>
                  <a:lnTo>
                    <a:pt x="214" y="208"/>
                  </a:lnTo>
                  <a:lnTo>
                    <a:pt x="214" y="206"/>
                  </a:lnTo>
                  <a:lnTo>
                    <a:pt x="216" y="206"/>
                  </a:lnTo>
                  <a:close/>
                  <a:moveTo>
                    <a:pt x="218" y="206"/>
                  </a:moveTo>
                  <a:lnTo>
                    <a:pt x="218" y="208"/>
                  </a:lnTo>
                  <a:lnTo>
                    <a:pt x="218" y="206"/>
                  </a:lnTo>
                  <a:lnTo>
                    <a:pt x="218" y="208"/>
                  </a:lnTo>
                  <a:lnTo>
                    <a:pt x="218" y="206"/>
                  </a:lnTo>
                  <a:close/>
                  <a:moveTo>
                    <a:pt x="218" y="206"/>
                  </a:moveTo>
                  <a:lnTo>
                    <a:pt x="216" y="206"/>
                  </a:lnTo>
                  <a:lnTo>
                    <a:pt x="218" y="206"/>
                  </a:lnTo>
                  <a:close/>
                  <a:moveTo>
                    <a:pt x="218" y="204"/>
                  </a:moveTo>
                  <a:lnTo>
                    <a:pt x="216" y="204"/>
                  </a:lnTo>
                  <a:lnTo>
                    <a:pt x="218" y="204"/>
                  </a:lnTo>
                  <a:close/>
                  <a:moveTo>
                    <a:pt x="216" y="204"/>
                  </a:moveTo>
                  <a:lnTo>
                    <a:pt x="214" y="204"/>
                  </a:lnTo>
                  <a:lnTo>
                    <a:pt x="216" y="204"/>
                  </a:lnTo>
                  <a:close/>
                  <a:moveTo>
                    <a:pt x="216" y="204"/>
                  </a:moveTo>
                  <a:lnTo>
                    <a:pt x="216" y="202"/>
                  </a:lnTo>
                  <a:lnTo>
                    <a:pt x="216" y="204"/>
                  </a:lnTo>
                  <a:close/>
                  <a:moveTo>
                    <a:pt x="214" y="204"/>
                  </a:moveTo>
                  <a:lnTo>
                    <a:pt x="214" y="202"/>
                  </a:lnTo>
                  <a:lnTo>
                    <a:pt x="214" y="204"/>
                  </a:lnTo>
                  <a:close/>
                  <a:moveTo>
                    <a:pt x="216" y="202"/>
                  </a:moveTo>
                  <a:lnTo>
                    <a:pt x="216" y="204"/>
                  </a:lnTo>
                  <a:lnTo>
                    <a:pt x="216" y="202"/>
                  </a:lnTo>
                  <a:close/>
                  <a:moveTo>
                    <a:pt x="216" y="202"/>
                  </a:moveTo>
                  <a:lnTo>
                    <a:pt x="216" y="204"/>
                  </a:lnTo>
                  <a:lnTo>
                    <a:pt x="216" y="202"/>
                  </a:lnTo>
                  <a:lnTo>
                    <a:pt x="216" y="204"/>
                  </a:lnTo>
                  <a:lnTo>
                    <a:pt x="214" y="204"/>
                  </a:lnTo>
                  <a:lnTo>
                    <a:pt x="214" y="202"/>
                  </a:lnTo>
                  <a:lnTo>
                    <a:pt x="216" y="202"/>
                  </a:lnTo>
                  <a:close/>
                  <a:moveTo>
                    <a:pt x="216" y="202"/>
                  </a:moveTo>
                  <a:lnTo>
                    <a:pt x="214" y="202"/>
                  </a:lnTo>
                  <a:lnTo>
                    <a:pt x="216" y="202"/>
                  </a:lnTo>
                  <a:close/>
                  <a:moveTo>
                    <a:pt x="218" y="202"/>
                  </a:moveTo>
                  <a:lnTo>
                    <a:pt x="216" y="202"/>
                  </a:lnTo>
                  <a:lnTo>
                    <a:pt x="218" y="202"/>
                  </a:lnTo>
                  <a:lnTo>
                    <a:pt x="216" y="202"/>
                  </a:lnTo>
                  <a:lnTo>
                    <a:pt x="218" y="202"/>
                  </a:lnTo>
                  <a:lnTo>
                    <a:pt x="220" y="202"/>
                  </a:lnTo>
                  <a:lnTo>
                    <a:pt x="218" y="202"/>
                  </a:lnTo>
                  <a:lnTo>
                    <a:pt x="218" y="204"/>
                  </a:lnTo>
                  <a:lnTo>
                    <a:pt x="220" y="204"/>
                  </a:lnTo>
                  <a:lnTo>
                    <a:pt x="218" y="204"/>
                  </a:lnTo>
                  <a:lnTo>
                    <a:pt x="220" y="204"/>
                  </a:lnTo>
                  <a:lnTo>
                    <a:pt x="218" y="204"/>
                  </a:lnTo>
                  <a:lnTo>
                    <a:pt x="218" y="202"/>
                  </a:lnTo>
                  <a:lnTo>
                    <a:pt x="220" y="202"/>
                  </a:lnTo>
                  <a:lnTo>
                    <a:pt x="220" y="204"/>
                  </a:lnTo>
                  <a:lnTo>
                    <a:pt x="220" y="202"/>
                  </a:lnTo>
                  <a:lnTo>
                    <a:pt x="220" y="204"/>
                  </a:lnTo>
                  <a:lnTo>
                    <a:pt x="218" y="204"/>
                  </a:lnTo>
                  <a:lnTo>
                    <a:pt x="220" y="204"/>
                  </a:lnTo>
                  <a:lnTo>
                    <a:pt x="218" y="204"/>
                  </a:lnTo>
                  <a:lnTo>
                    <a:pt x="218" y="202"/>
                  </a:lnTo>
                  <a:lnTo>
                    <a:pt x="218" y="204"/>
                  </a:lnTo>
                  <a:lnTo>
                    <a:pt x="216" y="204"/>
                  </a:lnTo>
                  <a:lnTo>
                    <a:pt x="218" y="204"/>
                  </a:lnTo>
                  <a:lnTo>
                    <a:pt x="216" y="204"/>
                  </a:lnTo>
                  <a:lnTo>
                    <a:pt x="216" y="202"/>
                  </a:lnTo>
                  <a:lnTo>
                    <a:pt x="218" y="202"/>
                  </a:lnTo>
                  <a:lnTo>
                    <a:pt x="216" y="202"/>
                  </a:lnTo>
                  <a:lnTo>
                    <a:pt x="218" y="202"/>
                  </a:lnTo>
                  <a:close/>
                  <a:moveTo>
                    <a:pt x="214" y="202"/>
                  </a:moveTo>
                  <a:lnTo>
                    <a:pt x="216" y="202"/>
                  </a:lnTo>
                  <a:lnTo>
                    <a:pt x="214" y="202"/>
                  </a:lnTo>
                  <a:close/>
                  <a:moveTo>
                    <a:pt x="220" y="202"/>
                  </a:moveTo>
                  <a:lnTo>
                    <a:pt x="220" y="204"/>
                  </a:lnTo>
                  <a:lnTo>
                    <a:pt x="220" y="206"/>
                  </a:lnTo>
                  <a:lnTo>
                    <a:pt x="220" y="204"/>
                  </a:lnTo>
                  <a:lnTo>
                    <a:pt x="220" y="202"/>
                  </a:lnTo>
                  <a:lnTo>
                    <a:pt x="218" y="202"/>
                  </a:lnTo>
                  <a:lnTo>
                    <a:pt x="220" y="202"/>
                  </a:lnTo>
                  <a:lnTo>
                    <a:pt x="220" y="200"/>
                  </a:lnTo>
                  <a:lnTo>
                    <a:pt x="220" y="202"/>
                  </a:lnTo>
                  <a:close/>
                  <a:moveTo>
                    <a:pt x="218" y="200"/>
                  </a:moveTo>
                  <a:lnTo>
                    <a:pt x="216" y="200"/>
                  </a:lnTo>
                  <a:lnTo>
                    <a:pt x="218" y="200"/>
                  </a:lnTo>
                  <a:lnTo>
                    <a:pt x="216" y="200"/>
                  </a:lnTo>
                  <a:lnTo>
                    <a:pt x="218" y="200"/>
                  </a:lnTo>
                  <a:close/>
                  <a:moveTo>
                    <a:pt x="218" y="200"/>
                  </a:moveTo>
                  <a:lnTo>
                    <a:pt x="218" y="198"/>
                  </a:lnTo>
                  <a:lnTo>
                    <a:pt x="218" y="200"/>
                  </a:lnTo>
                  <a:close/>
                  <a:moveTo>
                    <a:pt x="214" y="200"/>
                  </a:moveTo>
                  <a:lnTo>
                    <a:pt x="216" y="200"/>
                  </a:lnTo>
                  <a:lnTo>
                    <a:pt x="214" y="200"/>
                  </a:lnTo>
                  <a:lnTo>
                    <a:pt x="216" y="200"/>
                  </a:lnTo>
                  <a:lnTo>
                    <a:pt x="214" y="200"/>
                  </a:lnTo>
                  <a:lnTo>
                    <a:pt x="214" y="202"/>
                  </a:lnTo>
                  <a:lnTo>
                    <a:pt x="216" y="202"/>
                  </a:lnTo>
                  <a:lnTo>
                    <a:pt x="216" y="200"/>
                  </a:lnTo>
                  <a:lnTo>
                    <a:pt x="216" y="202"/>
                  </a:lnTo>
                  <a:lnTo>
                    <a:pt x="216" y="200"/>
                  </a:lnTo>
                  <a:lnTo>
                    <a:pt x="216" y="202"/>
                  </a:lnTo>
                  <a:lnTo>
                    <a:pt x="214" y="202"/>
                  </a:lnTo>
                  <a:lnTo>
                    <a:pt x="216" y="202"/>
                  </a:lnTo>
                  <a:lnTo>
                    <a:pt x="214" y="202"/>
                  </a:lnTo>
                  <a:lnTo>
                    <a:pt x="216" y="202"/>
                  </a:lnTo>
                  <a:lnTo>
                    <a:pt x="214" y="202"/>
                  </a:lnTo>
                  <a:lnTo>
                    <a:pt x="214" y="204"/>
                  </a:lnTo>
                  <a:lnTo>
                    <a:pt x="216" y="204"/>
                  </a:lnTo>
                  <a:lnTo>
                    <a:pt x="218" y="204"/>
                  </a:lnTo>
                  <a:lnTo>
                    <a:pt x="218" y="206"/>
                  </a:lnTo>
                  <a:lnTo>
                    <a:pt x="218" y="204"/>
                  </a:lnTo>
                  <a:lnTo>
                    <a:pt x="218" y="206"/>
                  </a:lnTo>
                  <a:lnTo>
                    <a:pt x="218" y="204"/>
                  </a:lnTo>
                  <a:lnTo>
                    <a:pt x="218" y="206"/>
                  </a:lnTo>
                  <a:lnTo>
                    <a:pt x="218" y="204"/>
                  </a:lnTo>
                  <a:lnTo>
                    <a:pt x="216" y="204"/>
                  </a:lnTo>
                  <a:lnTo>
                    <a:pt x="214" y="204"/>
                  </a:lnTo>
                  <a:lnTo>
                    <a:pt x="214" y="202"/>
                  </a:lnTo>
                  <a:lnTo>
                    <a:pt x="212" y="202"/>
                  </a:lnTo>
                  <a:lnTo>
                    <a:pt x="214" y="202"/>
                  </a:lnTo>
                  <a:lnTo>
                    <a:pt x="214" y="204"/>
                  </a:lnTo>
                  <a:lnTo>
                    <a:pt x="212" y="204"/>
                  </a:lnTo>
                  <a:lnTo>
                    <a:pt x="212" y="202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4" y="200"/>
                  </a:lnTo>
                  <a:close/>
                  <a:moveTo>
                    <a:pt x="218" y="200"/>
                  </a:moveTo>
                  <a:lnTo>
                    <a:pt x="216" y="200"/>
                  </a:lnTo>
                  <a:lnTo>
                    <a:pt x="218" y="200"/>
                  </a:lnTo>
                  <a:lnTo>
                    <a:pt x="216" y="200"/>
                  </a:lnTo>
                  <a:lnTo>
                    <a:pt x="218" y="200"/>
                  </a:lnTo>
                  <a:lnTo>
                    <a:pt x="218" y="198"/>
                  </a:lnTo>
                  <a:lnTo>
                    <a:pt x="218" y="200"/>
                  </a:lnTo>
                  <a:close/>
                  <a:moveTo>
                    <a:pt x="218" y="198"/>
                  </a:moveTo>
                  <a:lnTo>
                    <a:pt x="218" y="200"/>
                  </a:lnTo>
                  <a:lnTo>
                    <a:pt x="218" y="198"/>
                  </a:lnTo>
                  <a:close/>
                  <a:moveTo>
                    <a:pt x="218" y="198"/>
                  </a:moveTo>
                  <a:lnTo>
                    <a:pt x="218" y="200"/>
                  </a:lnTo>
                  <a:lnTo>
                    <a:pt x="216" y="200"/>
                  </a:lnTo>
                  <a:lnTo>
                    <a:pt x="218" y="200"/>
                  </a:lnTo>
                  <a:lnTo>
                    <a:pt x="216" y="200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6" y="198"/>
                  </a:lnTo>
                  <a:lnTo>
                    <a:pt x="218" y="198"/>
                  </a:lnTo>
                  <a:close/>
                  <a:moveTo>
                    <a:pt x="212" y="198"/>
                  </a:moveTo>
                  <a:lnTo>
                    <a:pt x="212" y="200"/>
                  </a:lnTo>
                  <a:lnTo>
                    <a:pt x="212" y="198"/>
                  </a:lnTo>
                  <a:close/>
                  <a:moveTo>
                    <a:pt x="212" y="200"/>
                  </a:moveTo>
                  <a:lnTo>
                    <a:pt x="212" y="198"/>
                  </a:lnTo>
                  <a:lnTo>
                    <a:pt x="212" y="200"/>
                  </a:lnTo>
                  <a:close/>
                  <a:moveTo>
                    <a:pt x="218" y="198"/>
                  </a:moveTo>
                  <a:lnTo>
                    <a:pt x="216" y="198"/>
                  </a:lnTo>
                  <a:lnTo>
                    <a:pt x="218" y="198"/>
                  </a:lnTo>
                  <a:close/>
                  <a:moveTo>
                    <a:pt x="220" y="196"/>
                  </a:moveTo>
                  <a:lnTo>
                    <a:pt x="220" y="198"/>
                  </a:lnTo>
                  <a:lnTo>
                    <a:pt x="218" y="198"/>
                  </a:lnTo>
                  <a:lnTo>
                    <a:pt x="218" y="196"/>
                  </a:lnTo>
                  <a:lnTo>
                    <a:pt x="220" y="196"/>
                  </a:lnTo>
                  <a:close/>
                  <a:moveTo>
                    <a:pt x="214" y="198"/>
                  </a:moveTo>
                  <a:lnTo>
                    <a:pt x="214" y="196"/>
                  </a:lnTo>
                  <a:lnTo>
                    <a:pt x="214" y="198"/>
                  </a:lnTo>
                  <a:close/>
                  <a:moveTo>
                    <a:pt x="212" y="196"/>
                  </a:moveTo>
                  <a:lnTo>
                    <a:pt x="214" y="196"/>
                  </a:lnTo>
                  <a:lnTo>
                    <a:pt x="212" y="196"/>
                  </a:lnTo>
                  <a:close/>
                  <a:moveTo>
                    <a:pt x="218" y="196"/>
                  </a:moveTo>
                  <a:lnTo>
                    <a:pt x="218" y="198"/>
                  </a:lnTo>
                  <a:lnTo>
                    <a:pt x="218" y="196"/>
                  </a:lnTo>
                  <a:lnTo>
                    <a:pt x="218" y="198"/>
                  </a:lnTo>
                  <a:lnTo>
                    <a:pt x="218" y="196"/>
                  </a:lnTo>
                  <a:lnTo>
                    <a:pt x="216" y="196"/>
                  </a:lnTo>
                  <a:lnTo>
                    <a:pt x="218" y="196"/>
                  </a:lnTo>
                  <a:close/>
                  <a:moveTo>
                    <a:pt x="226" y="194"/>
                  </a:moveTo>
                  <a:lnTo>
                    <a:pt x="224" y="194"/>
                  </a:lnTo>
                  <a:lnTo>
                    <a:pt x="226" y="194"/>
                  </a:lnTo>
                  <a:close/>
                  <a:moveTo>
                    <a:pt x="218" y="196"/>
                  </a:moveTo>
                  <a:lnTo>
                    <a:pt x="218" y="194"/>
                  </a:lnTo>
                  <a:lnTo>
                    <a:pt x="218" y="196"/>
                  </a:lnTo>
                  <a:close/>
                  <a:moveTo>
                    <a:pt x="212" y="196"/>
                  </a:moveTo>
                  <a:lnTo>
                    <a:pt x="214" y="196"/>
                  </a:lnTo>
                  <a:lnTo>
                    <a:pt x="214" y="198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2" y="198"/>
                  </a:lnTo>
                  <a:lnTo>
                    <a:pt x="212" y="196"/>
                  </a:lnTo>
                  <a:close/>
                  <a:moveTo>
                    <a:pt x="218" y="194"/>
                  </a:moveTo>
                  <a:lnTo>
                    <a:pt x="220" y="194"/>
                  </a:lnTo>
                  <a:lnTo>
                    <a:pt x="218" y="194"/>
                  </a:lnTo>
                  <a:lnTo>
                    <a:pt x="218" y="196"/>
                  </a:lnTo>
                  <a:lnTo>
                    <a:pt x="218" y="194"/>
                  </a:lnTo>
                  <a:close/>
                  <a:moveTo>
                    <a:pt x="224" y="194"/>
                  </a:moveTo>
                  <a:lnTo>
                    <a:pt x="222" y="196"/>
                  </a:lnTo>
                  <a:lnTo>
                    <a:pt x="222" y="198"/>
                  </a:lnTo>
                  <a:lnTo>
                    <a:pt x="222" y="196"/>
                  </a:lnTo>
                  <a:lnTo>
                    <a:pt x="222" y="194"/>
                  </a:lnTo>
                  <a:lnTo>
                    <a:pt x="224" y="194"/>
                  </a:lnTo>
                  <a:lnTo>
                    <a:pt x="224" y="192"/>
                  </a:lnTo>
                  <a:lnTo>
                    <a:pt x="222" y="192"/>
                  </a:lnTo>
                  <a:lnTo>
                    <a:pt x="224" y="192"/>
                  </a:lnTo>
                  <a:lnTo>
                    <a:pt x="224" y="194"/>
                  </a:lnTo>
                  <a:close/>
                  <a:moveTo>
                    <a:pt x="220" y="192"/>
                  </a:moveTo>
                  <a:lnTo>
                    <a:pt x="220" y="194"/>
                  </a:lnTo>
                  <a:lnTo>
                    <a:pt x="218" y="194"/>
                  </a:lnTo>
                  <a:lnTo>
                    <a:pt x="218" y="196"/>
                  </a:lnTo>
                  <a:lnTo>
                    <a:pt x="218" y="194"/>
                  </a:lnTo>
                  <a:lnTo>
                    <a:pt x="220" y="194"/>
                  </a:lnTo>
                  <a:lnTo>
                    <a:pt x="218" y="194"/>
                  </a:lnTo>
                  <a:lnTo>
                    <a:pt x="220" y="194"/>
                  </a:lnTo>
                  <a:lnTo>
                    <a:pt x="218" y="194"/>
                  </a:lnTo>
                  <a:lnTo>
                    <a:pt x="220" y="194"/>
                  </a:lnTo>
                  <a:lnTo>
                    <a:pt x="218" y="194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18" y="192"/>
                  </a:lnTo>
                  <a:lnTo>
                    <a:pt x="220" y="192"/>
                  </a:lnTo>
                  <a:close/>
                  <a:moveTo>
                    <a:pt x="224" y="192"/>
                  </a:moveTo>
                  <a:lnTo>
                    <a:pt x="222" y="192"/>
                  </a:lnTo>
                  <a:lnTo>
                    <a:pt x="222" y="190"/>
                  </a:lnTo>
                  <a:lnTo>
                    <a:pt x="224" y="190"/>
                  </a:lnTo>
                  <a:lnTo>
                    <a:pt x="224" y="192"/>
                  </a:lnTo>
                  <a:close/>
                  <a:moveTo>
                    <a:pt x="222" y="190"/>
                  </a:moveTo>
                  <a:lnTo>
                    <a:pt x="224" y="190"/>
                  </a:lnTo>
                  <a:lnTo>
                    <a:pt x="222" y="190"/>
                  </a:lnTo>
                  <a:close/>
                  <a:moveTo>
                    <a:pt x="220" y="192"/>
                  </a:moveTo>
                  <a:lnTo>
                    <a:pt x="218" y="192"/>
                  </a:lnTo>
                  <a:lnTo>
                    <a:pt x="220" y="192"/>
                  </a:lnTo>
                  <a:lnTo>
                    <a:pt x="220" y="190"/>
                  </a:lnTo>
                  <a:lnTo>
                    <a:pt x="220" y="192"/>
                  </a:lnTo>
                  <a:close/>
                  <a:moveTo>
                    <a:pt x="226" y="190"/>
                  </a:moveTo>
                  <a:lnTo>
                    <a:pt x="226" y="192"/>
                  </a:lnTo>
                  <a:lnTo>
                    <a:pt x="224" y="192"/>
                  </a:lnTo>
                  <a:lnTo>
                    <a:pt x="226" y="192"/>
                  </a:lnTo>
                  <a:lnTo>
                    <a:pt x="224" y="192"/>
                  </a:lnTo>
                  <a:lnTo>
                    <a:pt x="224" y="194"/>
                  </a:lnTo>
                  <a:lnTo>
                    <a:pt x="224" y="192"/>
                  </a:lnTo>
                  <a:lnTo>
                    <a:pt x="226" y="192"/>
                  </a:lnTo>
                  <a:lnTo>
                    <a:pt x="224" y="194"/>
                  </a:lnTo>
                  <a:lnTo>
                    <a:pt x="224" y="192"/>
                  </a:lnTo>
                  <a:lnTo>
                    <a:pt x="222" y="192"/>
                  </a:lnTo>
                  <a:lnTo>
                    <a:pt x="224" y="192"/>
                  </a:lnTo>
                  <a:lnTo>
                    <a:pt x="224" y="190"/>
                  </a:lnTo>
                  <a:lnTo>
                    <a:pt x="224" y="192"/>
                  </a:lnTo>
                  <a:lnTo>
                    <a:pt x="224" y="190"/>
                  </a:lnTo>
                  <a:lnTo>
                    <a:pt x="222" y="190"/>
                  </a:lnTo>
                  <a:lnTo>
                    <a:pt x="224" y="190"/>
                  </a:lnTo>
                  <a:lnTo>
                    <a:pt x="226" y="190"/>
                  </a:lnTo>
                  <a:close/>
                  <a:moveTo>
                    <a:pt x="222" y="190"/>
                  </a:moveTo>
                  <a:lnTo>
                    <a:pt x="222" y="188"/>
                  </a:lnTo>
                  <a:lnTo>
                    <a:pt x="222" y="190"/>
                  </a:lnTo>
                  <a:lnTo>
                    <a:pt x="224" y="190"/>
                  </a:lnTo>
                  <a:lnTo>
                    <a:pt x="222" y="190"/>
                  </a:lnTo>
                  <a:lnTo>
                    <a:pt x="222" y="192"/>
                  </a:lnTo>
                  <a:lnTo>
                    <a:pt x="222" y="194"/>
                  </a:lnTo>
                  <a:lnTo>
                    <a:pt x="224" y="194"/>
                  </a:lnTo>
                  <a:lnTo>
                    <a:pt x="222" y="194"/>
                  </a:lnTo>
                  <a:lnTo>
                    <a:pt x="222" y="196"/>
                  </a:lnTo>
                  <a:lnTo>
                    <a:pt x="222" y="194"/>
                  </a:lnTo>
                  <a:lnTo>
                    <a:pt x="222" y="196"/>
                  </a:lnTo>
                  <a:lnTo>
                    <a:pt x="222" y="198"/>
                  </a:lnTo>
                  <a:lnTo>
                    <a:pt x="222" y="196"/>
                  </a:lnTo>
                  <a:lnTo>
                    <a:pt x="222" y="198"/>
                  </a:lnTo>
                  <a:lnTo>
                    <a:pt x="220" y="198"/>
                  </a:lnTo>
                  <a:lnTo>
                    <a:pt x="222" y="198"/>
                  </a:lnTo>
                  <a:lnTo>
                    <a:pt x="220" y="198"/>
                  </a:lnTo>
                  <a:lnTo>
                    <a:pt x="220" y="196"/>
                  </a:lnTo>
                  <a:lnTo>
                    <a:pt x="218" y="196"/>
                  </a:lnTo>
                  <a:lnTo>
                    <a:pt x="220" y="196"/>
                  </a:lnTo>
                  <a:lnTo>
                    <a:pt x="218" y="196"/>
                  </a:lnTo>
                  <a:lnTo>
                    <a:pt x="218" y="194"/>
                  </a:lnTo>
                  <a:lnTo>
                    <a:pt x="220" y="194"/>
                  </a:lnTo>
                  <a:lnTo>
                    <a:pt x="220" y="196"/>
                  </a:lnTo>
                  <a:lnTo>
                    <a:pt x="220" y="194"/>
                  </a:lnTo>
                  <a:lnTo>
                    <a:pt x="220" y="196"/>
                  </a:lnTo>
                  <a:lnTo>
                    <a:pt x="220" y="194"/>
                  </a:lnTo>
                  <a:lnTo>
                    <a:pt x="220" y="196"/>
                  </a:lnTo>
                  <a:lnTo>
                    <a:pt x="220" y="194"/>
                  </a:lnTo>
                  <a:lnTo>
                    <a:pt x="220" y="192"/>
                  </a:lnTo>
                  <a:lnTo>
                    <a:pt x="220" y="190"/>
                  </a:lnTo>
                  <a:lnTo>
                    <a:pt x="220" y="188"/>
                  </a:lnTo>
                  <a:lnTo>
                    <a:pt x="222" y="188"/>
                  </a:lnTo>
                  <a:lnTo>
                    <a:pt x="222" y="190"/>
                  </a:lnTo>
                  <a:close/>
                  <a:moveTo>
                    <a:pt x="226" y="188"/>
                  </a:moveTo>
                  <a:lnTo>
                    <a:pt x="224" y="188"/>
                  </a:lnTo>
                  <a:lnTo>
                    <a:pt x="226" y="188"/>
                  </a:lnTo>
                  <a:close/>
                  <a:moveTo>
                    <a:pt x="224" y="188"/>
                  </a:moveTo>
                  <a:lnTo>
                    <a:pt x="226" y="188"/>
                  </a:lnTo>
                  <a:lnTo>
                    <a:pt x="224" y="188"/>
                  </a:lnTo>
                  <a:close/>
                  <a:moveTo>
                    <a:pt x="224" y="188"/>
                  </a:moveTo>
                  <a:lnTo>
                    <a:pt x="222" y="188"/>
                  </a:lnTo>
                  <a:lnTo>
                    <a:pt x="224" y="188"/>
                  </a:lnTo>
                  <a:close/>
                  <a:moveTo>
                    <a:pt x="222" y="188"/>
                  </a:moveTo>
                  <a:lnTo>
                    <a:pt x="220" y="188"/>
                  </a:lnTo>
                  <a:lnTo>
                    <a:pt x="222" y="188"/>
                  </a:lnTo>
                  <a:close/>
                  <a:moveTo>
                    <a:pt x="226" y="184"/>
                  </a:moveTo>
                  <a:lnTo>
                    <a:pt x="224" y="184"/>
                  </a:lnTo>
                  <a:lnTo>
                    <a:pt x="226" y="184"/>
                  </a:lnTo>
                  <a:close/>
                  <a:moveTo>
                    <a:pt x="222" y="184"/>
                  </a:moveTo>
                  <a:lnTo>
                    <a:pt x="224" y="184"/>
                  </a:lnTo>
                  <a:lnTo>
                    <a:pt x="222" y="184"/>
                  </a:lnTo>
                  <a:close/>
                  <a:moveTo>
                    <a:pt x="220" y="184"/>
                  </a:moveTo>
                  <a:lnTo>
                    <a:pt x="222" y="184"/>
                  </a:lnTo>
                  <a:lnTo>
                    <a:pt x="220" y="184"/>
                  </a:lnTo>
                  <a:close/>
                  <a:moveTo>
                    <a:pt x="222" y="182"/>
                  </a:moveTo>
                  <a:lnTo>
                    <a:pt x="222" y="184"/>
                  </a:lnTo>
                  <a:lnTo>
                    <a:pt x="222" y="182"/>
                  </a:lnTo>
                  <a:close/>
                  <a:moveTo>
                    <a:pt x="110" y="0"/>
                  </a:moveTo>
                  <a:lnTo>
                    <a:pt x="110" y="2"/>
                  </a:lnTo>
                  <a:lnTo>
                    <a:pt x="108" y="2"/>
                  </a:lnTo>
                  <a:lnTo>
                    <a:pt x="108" y="4"/>
                  </a:lnTo>
                  <a:lnTo>
                    <a:pt x="110" y="4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06" y="6"/>
                  </a:lnTo>
                  <a:lnTo>
                    <a:pt x="106" y="8"/>
                  </a:lnTo>
                  <a:lnTo>
                    <a:pt x="104" y="8"/>
                  </a:lnTo>
                  <a:lnTo>
                    <a:pt x="104" y="10"/>
                  </a:lnTo>
                  <a:lnTo>
                    <a:pt x="104" y="12"/>
                  </a:lnTo>
                  <a:lnTo>
                    <a:pt x="102" y="12"/>
                  </a:lnTo>
                  <a:lnTo>
                    <a:pt x="102" y="14"/>
                  </a:lnTo>
                  <a:lnTo>
                    <a:pt x="102" y="16"/>
                  </a:lnTo>
                  <a:lnTo>
                    <a:pt x="100" y="16"/>
                  </a:lnTo>
                  <a:lnTo>
                    <a:pt x="100" y="18"/>
                  </a:lnTo>
                  <a:lnTo>
                    <a:pt x="102" y="20"/>
                  </a:lnTo>
                  <a:lnTo>
                    <a:pt x="100" y="20"/>
                  </a:lnTo>
                  <a:lnTo>
                    <a:pt x="102" y="20"/>
                  </a:lnTo>
                  <a:lnTo>
                    <a:pt x="104" y="20"/>
                  </a:lnTo>
                  <a:lnTo>
                    <a:pt x="104" y="22"/>
                  </a:lnTo>
                  <a:lnTo>
                    <a:pt x="106" y="22"/>
                  </a:lnTo>
                  <a:lnTo>
                    <a:pt x="108" y="22"/>
                  </a:lnTo>
                  <a:lnTo>
                    <a:pt x="110" y="22"/>
                  </a:lnTo>
                  <a:lnTo>
                    <a:pt x="110" y="24"/>
                  </a:lnTo>
                  <a:lnTo>
                    <a:pt x="112" y="24"/>
                  </a:lnTo>
                  <a:lnTo>
                    <a:pt x="112" y="26"/>
                  </a:lnTo>
                  <a:lnTo>
                    <a:pt x="114" y="26"/>
                  </a:lnTo>
                  <a:lnTo>
                    <a:pt x="114" y="28"/>
                  </a:lnTo>
                  <a:lnTo>
                    <a:pt x="116" y="28"/>
                  </a:lnTo>
                  <a:lnTo>
                    <a:pt x="118" y="28"/>
                  </a:lnTo>
                  <a:lnTo>
                    <a:pt x="118" y="30"/>
                  </a:lnTo>
                  <a:lnTo>
                    <a:pt x="118" y="28"/>
                  </a:lnTo>
                  <a:lnTo>
                    <a:pt x="120" y="28"/>
                  </a:lnTo>
                  <a:lnTo>
                    <a:pt x="122" y="28"/>
                  </a:lnTo>
                  <a:lnTo>
                    <a:pt x="124" y="28"/>
                  </a:lnTo>
                  <a:lnTo>
                    <a:pt x="126" y="28"/>
                  </a:lnTo>
                  <a:lnTo>
                    <a:pt x="126" y="30"/>
                  </a:lnTo>
                  <a:lnTo>
                    <a:pt x="126" y="32"/>
                  </a:lnTo>
                  <a:lnTo>
                    <a:pt x="126" y="34"/>
                  </a:lnTo>
                  <a:lnTo>
                    <a:pt x="128" y="34"/>
                  </a:lnTo>
                  <a:lnTo>
                    <a:pt x="128" y="36"/>
                  </a:lnTo>
                  <a:lnTo>
                    <a:pt x="130" y="36"/>
                  </a:lnTo>
                  <a:lnTo>
                    <a:pt x="130" y="38"/>
                  </a:lnTo>
                  <a:lnTo>
                    <a:pt x="132" y="38"/>
                  </a:lnTo>
                  <a:lnTo>
                    <a:pt x="132" y="38"/>
                  </a:lnTo>
                  <a:lnTo>
                    <a:pt x="132" y="40"/>
                  </a:lnTo>
                  <a:lnTo>
                    <a:pt x="134" y="40"/>
                  </a:lnTo>
                  <a:lnTo>
                    <a:pt x="134" y="42"/>
                  </a:lnTo>
                  <a:lnTo>
                    <a:pt x="134" y="44"/>
                  </a:lnTo>
                  <a:lnTo>
                    <a:pt x="136" y="44"/>
                  </a:lnTo>
                  <a:lnTo>
                    <a:pt x="136" y="46"/>
                  </a:lnTo>
                  <a:lnTo>
                    <a:pt x="138" y="46"/>
                  </a:lnTo>
                  <a:lnTo>
                    <a:pt x="138" y="48"/>
                  </a:lnTo>
                  <a:lnTo>
                    <a:pt x="140" y="48"/>
                  </a:lnTo>
                  <a:lnTo>
                    <a:pt x="140" y="50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4" y="54"/>
                  </a:lnTo>
                  <a:lnTo>
                    <a:pt x="146" y="54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0" y="58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4" y="58"/>
                  </a:lnTo>
                  <a:lnTo>
                    <a:pt x="154" y="60"/>
                  </a:lnTo>
                  <a:lnTo>
                    <a:pt x="156" y="62"/>
                  </a:lnTo>
                  <a:lnTo>
                    <a:pt x="158" y="62"/>
                  </a:lnTo>
                  <a:lnTo>
                    <a:pt x="158" y="64"/>
                  </a:lnTo>
                  <a:lnTo>
                    <a:pt x="158" y="66"/>
                  </a:lnTo>
                  <a:lnTo>
                    <a:pt x="160" y="66"/>
                  </a:lnTo>
                  <a:lnTo>
                    <a:pt x="160" y="68"/>
                  </a:lnTo>
                  <a:lnTo>
                    <a:pt x="162" y="68"/>
                  </a:lnTo>
                  <a:lnTo>
                    <a:pt x="162" y="70"/>
                  </a:lnTo>
                  <a:lnTo>
                    <a:pt x="164" y="70"/>
                  </a:lnTo>
                  <a:lnTo>
                    <a:pt x="166" y="70"/>
                  </a:lnTo>
                  <a:lnTo>
                    <a:pt x="168" y="70"/>
                  </a:lnTo>
                  <a:lnTo>
                    <a:pt x="168" y="72"/>
                  </a:lnTo>
                  <a:lnTo>
                    <a:pt x="170" y="72"/>
                  </a:lnTo>
                  <a:lnTo>
                    <a:pt x="170" y="74"/>
                  </a:lnTo>
                  <a:lnTo>
                    <a:pt x="172" y="74"/>
                  </a:lnTo>
                  <a:lnTo>
                    <a:pt x="172" y="76"/>
                  </a:lnTo>
                  <a:lnTo>
                    <a:pt x="174" y="76"/>
                  </a:lnTo>
                  <a:lnTo>
                    <a:pt x="176" y="76"/>
                  </a:lnTo>
                  <a:lnTo>
                    <a:pt x="176" y="78"/>
                  </a:lnTo>
                  <a:lnTo>
                    <a:pt x="176" y="80"/>
                  </a:lnTo>
                  <a:lnTo>
                    <a:pt x="174" y="80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6" y="82"/>
                  </a:lnTo>
                  <a:lnTo>
                    <a:pt x="178" y="82"/>
                  </a:lnTo>
                  <a:lnTo>
                    <a:pt x="178" y="84"/>
                  </a:lnTo>
                  <a:lnTo>
                    <a:pt x="176" y="84"/>
                  </a:lnTo>
                  <a:lnTo>
                    <a:pt x="178" y="84"/>
                  </a:lnTo>
                  <a:lnTo>
                    <a:pt x="178" y="86"/>
                  </a:lnTo>
                  <a:lnTo>
                    <a:pt x="180" y="86"/>
                  </a:lnTo>
                  <a:lnTo>
                    <a:pt x="180" y="84"/>
                  </a:lnTo>
                  <a:lnTo>
                    <a:pt x="180" y="86"/>
                  </a:lnTo>
                  <a:lnTo>
                    <a:pt x="182" y="86"/>
                  </a:lnTo>
                  <a:lnTo>
                    <a:pt x="182" y="86"/>
                  </a:lnTo>
                  <a:lnTo>
                    <a:pt x="182" y="86"/>
                  </a:lnTo>
                  <a:lnTo>
                    <a:pt x="180" y="86"/>
                  </a:lnTo>
                  <a:lnTo>
                    <a:pt x="180" y="86"/>
                  </a:lnTo>
                  <a:lnTo>
                    <a:pt x="182" y="86"/>
                  </a:lnTo>
                  <a:lnTo>
                    <a:pt x="180" y="86"/>
                  </a:lnTo>
                  <a:lnTo>
                    <a:pt x="182" y="86"/>
                  </a:lnTo>
                  <a:lnTo>
                    <a:pt x="182" y="88"/>
                  </a:lnTo>
                  <a:lnTo>
                    <a:pt x="184" y="88"/>
                  </a:lnTo>
                  <a:lnTo>
                    <a:pt x="184" y="86"/>
                  </a:lnTo>
                  <a:lnTo>
                    <a:pt x="184" y="88"/>
                  </a:lnTo>
                  <a:lnTo>
                    <a:pt x="186" y="88"/>
                  </a:lnTo>
                  <a:lnTo>
                    <a:pt x="186" y="90"/>
                  </a:lnTo>
                  <a:lnTo>
                    <a:pt x="186" y="92"/>
                  </a:lnTo>
                  <a:lnTo>
                    <a:pt x="188" y="92"/>
                  </a:lnTo>
                  <a:lnTo>
                    <a:pt x="190" y="92"/>
                  </a:lnTo>
                  <a:lnTo>
                    <a:pt x="192" y="92"/>
                  </a:lnTo>
                  <a:lnTo>
                    <a:pt x="192" y="94"/>
                  </a:lnTo>
                  <a:lnTo>
                    <a:pt x="192" y="92"/>
                  </a:lnTo>
                  <a:lnTo>
                    <a:pt x="194" y="92"/>
                  </a:lnTo>
                  <a:lnTo>
                    <a:pt x="194" y="94"/>
                  </a:lnTo>
                  <a:lnTo>
                    <a:pt x="196" y="94"/>
                  </a:lnTo>
                  <a:lnTo>
                    <a:pt x="196" y="96"/>
                  </a:lnTo>
                  <a:lnTo>
                    <a:pt x="198" y="96"/>
                  </a:lnTo>
                  <a:lnTo>
                    <a:pt x="198" y="94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8"/>
                  </a:lnTo>
                  <a:lnTo>
                    <a:pt x="198" y="100"/>
                  </a:lnTo>
                  <a:lnTo>
                    <a:pt x="198" y="102"/>
                  </a:lnTo>
                  <a:lnTo>
                    <a:pt x="200" y="102"/>
                  </a:lnTo>
                  <a:lnTo>
                    <a:pt x="200" y="104"/>
                  </a:lnTo>
                  <a:lnTo>
                    <a:pt x="200" y="102"/>
                  </a:lnTo>
                  <a:lnTo>
                    <a:pt x="200" y="104"/>
                  </a:lnTo>
                  <a:lnTo>
                    <a:pt x="202" y="104"/>
                  </a:lnTo>
                  <a:lnTo>
                    <a:pt x="202" y="106"/>
                  </a:lnTo>
                  <a:lnTo>
                    <a:pt x="204" y="106"/>
                  </a:lnTo>
                  <a:lnTo>
                    <a:pt x="202" y="106"/>
                  </a:lnTo>
                  <a:lnTo>
                    <a:pt x="204" y="106"/>
                  </a:lnTo>
                  <a:lnTo>
                    <a:pt x="202" y="106"/>
                  </a:lnTo>
                  <a:lnTo>
                    <a:pt x="204" y="108"/>
                  </a:lnTo>
                  <a:lnTo>
                    <a:pt x="204" y="106"/>
                  </a:lnTo>
                  <a:lnTo>
                    <a:pt x="204" y="108"/>
                  </a:lnTo>
                  <a:lnTo>
                    <a:pt x="204" y="110"/>
                  </a:lnTo>
                  <a:lnTo>
                    <a:pt x="204" y="112"/>
                  </a:lnTo>
                  <a:lnTo>
                    <a:pt x="204" y="114"/>
                  </a:lnTo>
                  <a:lnTo>
                    <a:pt x="206" y="114"/>
                  </a:lnTo>
                  <a:lnTo>
                    <a:pt x="206" y="116"/>
                  </a:lnTo>
                  <a:lnTo>
                    <a:pt x="206" y="118"/>
                  </a:lnTo>
                  <a:lnTo>
                    <a:pt x="206" y="120"/>
                  </a:lnTo>
                  <a:lnTo>
                    <a:pt x="208" y="120"/>
                  </a:lnTo>
                  <a:lnTo>
                    <a:pt x="210" y="120"/>
                  </a:lnTo>
                  <a:lnTo>
                    <a:pt x="212" y="120"/>
                  </a:lnTo>
                  <a:lnTo>
                    <a:pt x="212" y="122"/>
                  </a:lnTo>
                  <a:lnTo>
                    <a:pt x="214" y="122"/>
                  </a:lnTo>
                  <a:lnTo>
                    <a:pt x="216" y="122"/>
                  </a:lnTo>
                  <a:lnTo>
                    <a:pt x="216" y="124"/>
                  </a:lnTo>
                  <a:lnTo>
                    <a:pt x="218" y="124"/>
                  </a:lnTo>
                  <a:lnTo>
                    <a:pt x="218" y="126"/>
                  </a:lnTo>
                  <a:lnTo>
                    <a:pt x="218" y="128"/>
                  </a:lnTo>
                  <a:lnTo>
                    <a:pt x="218" y="130"/>
                  </a:lnTo>
                  <a:lnTo>
                    <a:pt x="220" y="130"/>
                  </a:lnTo>
                  <a:lnTo>
                    <a:pt x="218" y="130"/>
                  </a:lnTo>
                  <a:lnTo>
                    <a:pt x="220" y="130"/>
                  </a:lnTo>
                  <a:lnTo>
                    <a:pt x="220" y="132"/>
                  </a:lnTo>
                  <a:lnTo>
                    <a:pt x="222" y="132"/>
                  </a:lnTo>
                  <a:lnTo>
                    <a:pt x="222" y="134"/>
                  </a:lnTo>
                  <a:lnTo>
                    <a:pt x="222" y="134"/>
                  </a:lnTo>
                  <a:lnTo>
                    <a:pt x="222" y="136"/>
                  </a:lnTo>
                  <a:lnTo>
                    <a:pt x="222" y="138"/>
                  </a:lnTo>
                  <a:lnTo>
                    <a:pt x="224" y="138"/>
                  </a:lnTo>
                  <a:lnTo>
                    <a:pt x="224" y="140"/>
                  </a:lnTo>
                  <a:lnTo>
                    <a:pt x="224" y="138"/>
                  </a:lnTo>
                  <a:lnTo>
                    <a:pt x="224" y="140"/>
                  </a:lnTo>
                  <a:lnTo>
                    <a:pt x="224" y="142"/>
                  </a:lnTo>
                  <a:lnTo>
                    <a:pt x="226" y="142"/>
                  </a:lnTo>
                  <a:lnTo>
                    <a:pt x="226" y="144"/>
                  </a:lnTo>
                  <a:lnTo>
                    <a:pt x="228" y="144"/>
                  </a:lnTo>
                  <a:lnTo>
                    <a:pt x="230" y="144"/>
                  </a:lnTo>
                  <a:lnTo>
                    <a:pt x="230" y="142"/>
                  </a:lnTo>
                  <a:lnTo>
                    <a:pt x="232" y="142"/>
                  </a:lnTo>
                  <a:lnTo>
                    <a:pt x="232" y="144"/>
                  </a:lnTo>
                  <a:lnTo>
                    <a:pt x="234" y="144"/>
                  </a:lnTo>
                  <a:lnTo>
                    <a:pt x="234" y="146"/>
                  </a:lnTo>
                  <a:lnTo>
                    <a:pt x="236" y="146"/>
                  </a:lnTo>
                  <a:lnTo>
                    <a:pt x="238" y="146"/>
                  </a:lnTo>
                  <a:lnTo>
                    <a:pt x="240" y="146"/>
                  </a:lnTo>
                  <a:lnTo>
                    <a:pt x="238" y="146"/>
                  </a:lnTo>
                  <a:lnTo>
                    <a:pt x="238" y="148"/>
                  </a:lnTo>
                  <a:lnTo>
                    <a:pt x="238" y="150"/>
                  </a:lnTo>
                  <a:lnTo>
                    <a:pt x="236" y="150"/>
                  </a:lnTo>
                  <a:lnTo>
                    <a:pt x="236" y="152"/>
                  </a:lnTo>
                  <a:lnTo>
                    <a:pt x="236" y="154"/>
                  </a:lnTo>
                  <a:lnTo>
                    <a:pt x="234" y="154"/>
                  </a:lnTo>
                  <a:lnTo>
                    <a:pt x="234" y="156"/>
                  </a:lnTo>
                  <a:lnTo>
                    <a:pt x="232" y="156"/>
                  </a:lnTo>
                  <a:lnTo>
                    <a:pt x="232" y="158"/>
                  </a:lnTo>
                  <a:lnTo>
                    <a:pt x="232" y="160"/>
                  </a:lnTo>
                  <a:lnTo>
                    <a:pt x="230" y="160"/>
                  </a:lnTo>
                  <a:lnTo>
                    <a:pt x="230" y="162"/>
                  </a:lnTo>
                  <a:lnTo>
                    <a:pt x="228" y="164"/>
                  </a:lnTo>
                  <a:lnTo>
                    <a:pt x="228" y="166"/>
                  </a:lnTo>
                  <a:lnTo>
                    <a:pt x="228" y="168"/>
                  </a:lnTo>
                  <a:lnTo>
                    <a:pt x="228" y="170"/>
                  </a:lnTo>
                  <a:lnTo>
                    <a:pt x="228" y="172"/>
                  </a:lnTo>
                  <a:lnTo>
                    <a:pt x="228" y="174"/>
                  </a:lnTo>
                  <a:lnTo>
                    <a:pt x="228" y="176"/>
                  </a:lnTo>
                  <a:lnTo>
                    <a:pt x="228" y="178"/>
                  </a:lnTo>
                  <a:lnTo>
                    <a:pt x="226" y="178"/>
                  </a:lnTo>
                  <a:lnTo>
                    <a:pt x="226" y="180"/>
                  </a:lnTo>
                  <a:lnTo>
                    <a:pt x="226" y="182"/>
                  </a:lnTo>
                  <a:lnTo>
                    <a:pt x="224" y="182"/>
                  </a:lnTo>
                  <a:lnTo>
                    <a:pt x="224" y="182"/>
                  </a:lnTo>
                  <a:lnTo>
                    <a:pt x="224" y="182"/>
                  </a:lnTo>
                  <a:lnTo>
                    <a:pt x="224" y="182"/>
                  </a:lnTo>
                  <a:lnTo>
                    <a:pt x="224" y="184"/>
                  </a:lnTo>
                  <a:lnTo>
                    <a:pt x="224" y="182"/>
                  </a:lnTo>
                  <a:lnTo>
                    <a:pt x="222" y="182"/>
                  </a:lnTo>
                  <a:lnTo>
                    <a:pt x="220" y="182"/>
                  </a:lnTo>
                  <a:lnTo>
                    <a:pt x="222" y="182"/>
                  </a:lnTo>
                  <a:lnTo>
                    <a:pt x="222" y="184"/>
                  </a:lnTo>
                  <a:lnTo>
                    <a:pt x="220" y="184"/>
                  </a:lnTo>
                  <a:lnTo>
                    <a:pt x="220" y="182"/>
                  </a:lnTo>
                  <a:lnTo>
                    <a:pt x="220" y="184"/>
                  </a:lnTo>
                  <a:lnTo>
                    <a:pt x="220" y="182"/>
                  </a:lnTo>
                  <a:lnTo>
                    <a:pt x="218" y="182"/>
                  </a:lnTo>
                  <a:lnTo>
                    <a:pt x="218" y="184"/>
                  </a:lnTo>
                  <a:lnTo>
                    <a:pt x="218" y="182"/>
                  </a:lnTo>
                  <a:lnTo>
                    <a:pt x="218" y="184"/>
                  </a:lnTo>
                  <a:lnTo>
                    <a:pt x="220" y="182"/>
                  </a:lnTo>
                  <a:lnTo>
                    <a:pt x="220" y="184"/>
                  </a:lnTo>
                  <a:lnTo>
                    <a:pt x="220" y="182"/>
                  </a:lnTo>
                  <a:lnTo>
                    <a:pt x="220" y="184"/>
                  </a:lnTo>
                  <a:lnTo>
                    <a:pt x="220" y="186"/>
                  </a:lnTo>
                  <a:lnTo>
                    <a:pt x="218" y="186"/>
                  </a:lnTo>
                  <a:lnTo>
                    <a:pt x="216" y="186"/>
                  </a:lnTo>
                  <a:lnTo>
                    <a:pt x="218" y="186"/>
                  </a:lnTo>
                  <a:lnTo>
                    <a:pt x="220" y="186"/>
                  </a:lnTo>
                  <a:lnTo>
                    <a:pt x="220" y="184"/>
                  </a:lnTo>
                  <a:lnTo>
                    <a:pt x="222" y="184"/>
                  </a:lnTo>
                  <a:lnTo>
                    <a:pt x="220" y="184"/>
                  </a:lnTo>
                  <a:lnTo>
                    <a:pt x="220" y="186"/>
                  </a:lnTo>
                  <a:lnTo>
                    <a:pt x="220" y="184"/>
                  </a:lnTo>
                  <a:lnTo>
                    <a:pt x="222" y="184"/>
                  </a:lnTo>
                  <a:lnTo>
                    <a:pt x="222" y="186"/>
                  </a:lnTo>
                  <a:lnTo>
                    <a:pt x="222" y="184"/>
                  </a:lnTo>
                  <a:lnTo>
                    <a:pt x="224" y="184"/>
                  </a:lnTo>
                  <a:lnTo>
                    <a:pt x="224" y="186"/>
                  </a:lnTo>
                  <a:lnTo>
                    <a:pt x="226" y="186"/>
                  </a:lnTo>
                  <a:lnTo>
                    <a:pt x="226" y="188"/>
                  </a:lnTo>
                  <a:lnTo>
                    <a:pt x="224" y="188"/>
                  </a:lnTo>
                  <a:lnTo>
                    <a:pt x="224" y="186"/>
                  </a:lnTo>
                  <a:lnTo>
                    <a:pt x="224" y="188"/>
                  </a:lnTo>
                  <a:lnTo>
                    <a:pt x="224" y="186"/>
                  </a:lnTo>
                  <a:lnTo>
                    <a:pt x="224" y="188"/>
                  </a:lnTo>
                  <a:lnTo>
                    <a:pt x="222" y="188"/>
                  </a:lnTo>
                  <a:lnTo>
                    <a:pt x="222" y="186"/>
                  </a:lnTo>
                  <a:lnTo>
                    <a:pt x="222" y="188"/>
                  </a:lnTo>
                  <a:lnTo>
                    <a:pt x="220" y="186"/>
                  </a:lnTo>
                  <a:lnTo>
                    <a:pt x="222" y="186"/>
                  </a:lnTo>
                  <a:lnTo>
                    <a:pt x="220" y="186"/>
                  </a:lnTo>
                  <a:lnTo>
                    <a:pt x="218" y="186"/>
                  </a:lnTo>
                  <a:lnTo>
                    <a:pt x="218" y="188"/>
                  </a:lnTo>
                  <a:lnTo>
                    <a:pt x="218" y="186"/>
                  </a:lnTo>
                  <a:lnTo>
                    <a:pt x="218" y="188"/>
                  </a:lnTo>
                  <a:lnTo>
                    <a:pt x="216" y="188"/>
                  </a:lnTo>
                  <a:lnTo>
                    <a:pt x="218" y="188"/>
                  </a:lnTo>
                  <a:lnTo>
                    <a:pt x="220" y="188"/>
                  </a:lnTo>
                  <a:lnTo>
                    <a:pt x="218" y="188"/>
                  </a:lnTo>
                  <a:lnTo>
                    <a:pt x="218" y="190"/>
                  </a:lnTo>
                  <a:lnTo>
                    <a:pt x="220" y="190"/>
                  </a:lnTo>
                  <a:lnTo>
                    <a:pt x="220" y="192"/>
                  </a:lnTo>
                  <a:lnTo>
                    <a:pt x="218" y="192"/>
                  </a:lnTo>
                  <a:lnTo>
                    <a:pt x="218" y="190"/>
                  </a:lnTo>
                  <a:lnTo>
                    <a:pt x="216" y="190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20" y="192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18" y="196"/>
                  </a:lnTo>
                  <a:lnTo>
                    <a:pt x="216" y="196"/>
                  </a:lnTo>
                  <a:lnTo>
                    <a:pt x="218" y="196"/>
                  </a:lnTo>
                  <a:lnTo>
                    <a:pt x="216" y="196"/>
                  </a:lnTo>
                  <a:lnTo>
                    <a:pt x="216" y="198"/>
                  </a:lnTo>
                  <a:lnTo>
                    <a:pt x="218" y="198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6" y="198"/>
                  </a:lnTo>
                  <a:lnTo>
                    <a:pt x="214" y="198"/>
                  </a:lnTo>
                  <a:lnTo>
                    <a:pt x="216" y="198"/>
                  </a:lnTo>
                  <a:lnTo>
                    <a:pt x="214" y="198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4" y="200"/>
                  </a:lnTo>
                  <a:lnTo>
                    <a:pt x="216" y="200"/>
                  </a:lnTo>
                  <a:lnTo>
                    <a:pt x="214" y="200"/>
                  </a:lnTo>
                  <a:lnTo>
                    <a:pt x="214" y="198"/>
                  </a:lnTo>
                  <a:lnTo>
                    <a:pt x="214" y="196"/>
                  </a:lnTo>
                  <a:lnTo>
                    <a:pt x="214" y="198"/>
                  </a:lnTo>
                  <a:lnTo>
                    <a:pt x="214" y="196"/>
                  </a:lnTo>
                  <a:lnTo>
                    <a:pt x="214" y="198"/>
                  </a:lnTo>
                  <a:lnTo>
                    <a:pt x="214" y="196"/>
                  </a:lnTo>
                  <a:lnTo>
                    <a:pt x="212" y="196"/>
                  </a:lnTo>
                  <a:lnTo>
                    <a:pt x="214" y="196"/>
                  </a:lnTo>
                  <a:lnTo>
                    <a:pt x="212" y="196"/>
                  </a:lnTo>
                  <a:lnTo>
                    <a:pt x="212" y="194"/>
                  </a:lnTo>
                  <a:lnTo>
                    <a:pt x="212" y="196"/>
                  </a:lnTo>
                  <a:lnTo>
                    <a:pt x="212" y="194"/>
                  </a:lnTo>
                  <a:lnTo>
                    <a:pt x="212" y="196"/>
                  </a:lnTo>
                  <a:lnTo>
                    <a:pt x="210" y="196"/>
                  </a:lnTo>
                  <a:lnTo>
                    <a:pt x="210" y="194"/>
                  </a:lnTo>
                  <a:lnTo>
                    <a:pt x="210" y="196"/>
                  </a:lnTo>
                  <a:lnTo>
                    <a:pt x="208" y="196"/>
                  </a:lnTo>
                  <a:lnTo>
                    <a:pt x="210" y="196"/>
                  </a:lnTo>
                  <a:lnTo>
                    <a:pt x="212" y="196"/>
                  </a:lnTo>
                  <a:lnTo>
                    <a:pt x="210" y="196"/>
                  </a:lnTo>
                  <a:lnTo>
                    <a:pt x="212" y="196"/>
                  </a:lnTo>
                  <a:lnTo>
                    <a:pt x="210" y="196"/>
                  </a:lnTo>
                  <a:lnTo>
                    <a:pt x="212" y="196"/>
                  </a:lnTo>
                  <a:lnTo>
                    <a:pt x="210" y="196"/>
                  </a:lnTo>
                  <a:lnTo>
                    <a:pt x="212" y="196"/>
                  </a:lnTo>
                  <a:lnTo>
                    <a:pt x="212" y="198"/>
                  </a:lnTo>
                  <a:lnTo>
                    <a:pt x="212" y="200"/>
                  </a:lnTo>
                  <a:lnTo>
                    <a:pt x="212" y="198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12" y="200"/>
                  </a:lnTo>
                  <a:lnTo>
                    <a:pt x="212" y="202"/>
                  </a:lnTo>
                  <a:lnTo>
                    <a:pt x="210" y="202"/>
                  </a:lnTo>
                  <a:lnTo>
                    <a:pt x="212" y="202"/>
                  </a:lnTo>
                  <a:lnTo>
                    <a:pt x="212" y="200"/>
                  </a:lnTo>
                  <a:lnTo>
                    <a:pt x="212" y="202"/>
                  </a:lnTo>
                  <a:lnTo>
                    <a:pt x="212" y="204"/>
                  </a:lnTo>
                  <a:lnTo>
                    <a:pt x="214" y="204"/>
                  </a:lnTo>
                  <a:lnTo>
                    <a:pt x="214" y="202"/>
                  </a:lnTo>
                  <a:lnTo>
                    <a:pt x="214" y="204"/>
                  </a:lnTo>
                  <a:lnTo>
                    <a:pt x="212" y="204"/>
                  </a:lnTo>
                  <a:lnTo>
                    <a:pt x="214" y="204"/>
                  </a:lnTo>
                  <a:lnTo>
                    <a:pt x="212" y="204"/>
                  </a:lnTo>
                  <a:lnTo>
                    <a:pt x="214" y="204"/>
                  </a:lnTo>
                  <a:lnTo>
                    <a:pt x="212" y="204"/>
                  </a:lnTo>
                  <a:lnTo>
                    <a:pt x="214" y="204"/>
                  </a:lnTo>
                  <a:lnTo>
                    <a:pt x="214" y="206"/>
                  </a:lnTo>
                  <a:lnTo>
                    <a:pt x="214" y="204"/>
                  </a:lnTo>
                  <a:lnTo>
                    <a:pt x="216" y="204"/>
                  </a:lnTo>
                  <a:lnTo>
                    <a:pt x="214" y="204"/>
                  </a:lnTo>
                  <a:lnTo>
                    <a:pt x="216" y="204"/>
                  </a:lnTo>
                  <a:lnTo>
                    <a:pt x="216" y="206"/>
                  </a:lnTo>
                  <a:lnTo>
                    <a:pt x="218" y="206"/>
                  </a:lnTo>
                  <a:lnTo>
                    <a:pt x="216" y="206"/>
                  </a:lnTo>
                  <a:lnTo>
                    <a:pt x="214" y="206"/>
                  </a:lnTo>
                  <a:lnTo>
                    <a:pt x="214" y="208"/>
                  </a:lnTo>
                  <a:lnTo>
                    <a:pt x="214" y="206"/>
                  </a:lnTo>
                  <a:lnTo>
                    <a:pt x="214" y="208"/>
                  </a:lnTo>
                  <a:lnTo>
                    <a:pt x="212" y="208"/>
                  </a:lnTo>
                  <a:lnTo>
                    <a:pt x="214" y="208"/>
                  </a:lnTo>
                  <a:lnTo>
                    <a:pt x="214" y="206"/>
                  </a:lnTo>
                  <a:lnTo>
                    <a:pt x="214" y="208"/>
                  </a:lnTo>
                  <a:lnTo>
                    <a:pt x="212" y="208"/>
                  </a:lnTo>
                  <a:lnTo>
                    <a:pt x="214" y="208"/>
                  </a:lnTo>
                  <a:lnTo>
                    <a:pt x="212" y="208"/>
                  </a:lnTo>
                  <a:lnTo>
                    <a:pt x="212" y="210"/>
                  </a:lnTo>
                  <a:lnTo>
                    <a:pt x="212" y="208"/>
                  </a:lnTo>
                  <a:lnTo>
                    <a:pt x="210" y="208"/>
                  </a:lnTo>
                  <a:lnTo>
                    <a:pt x="212" y="208"/>
                  </a:lnTo>
                  <a:lnTo>
                    <a:pt x="212" y="210"/>
                  </a:lnTo>
                  <a:lnTo>
                    <a:pt x="214" y="210"/>
                  </a:lnTo>
                  <a:lnTo>
                    <a:pt x="214" y="208"/>
                  </a:lnTo>
                  <a:lnTo>
                    <a:pt x="216" y="208"/>
                  </a:lnTo>
                  <a:lnTo>
                    <a:pt x="216" y="210"/>
                  </a:lnTo>
                  <a:lnTo>
                    <a:pt x="214" y="210"/>
                  </a:lnTo>
                  <a:lnTo>
                    <a:pt x="212" y="210"/>
                  </a:lnTo>
                  <a:lnTo>
                    <a:pt x="214" y="210"/>
                  </a:lnTo>
                  <a:lnTo>
                    <a:pt x="216" y="210"/>
                  </a:lnTo>
                  <a:lnTo>
                    <a:pt x="218" y="210"/>
                  </a:lnTo>
                  <a:lnTo>
                    <a:pt x="216" y="210"/>
                  </a:lnTo>
                  <a:lnTo>
                    <a:pt x="216" y="212"/>
                  </a:lnTo>
                  <a:lnTo>
                    <a:pt x="216" y="214"/>
                  </a:lnTo>
                  <a:lnTo>
                    <a:pt x="218" y="214"/>
                  </a:lnTo>
                  <a:lnTo>
                    <a:pt x="216" y="214"/>
                  </a:lnTo>
                  <a:lnTo>
                    <a:pt x="218" y="214"/>
                  </a:lnTo>
                  <a:lnTo>
                    <a:pt x="218" y="216"/>
                  </a:lnTo>
                  <a:lnTo>
                    <a:pt x="216" y="216"/>
                  </a:lnTo>
                  <a:lnTo>
                    <a:pt x="216" y="214"/>
                  </a:lnTo>
                  <a:lnTo>
                    <a:pt x="214" y="214"/>
                  </a:lnTo>
                  <a:lnTo>
                    <a:pt x="214" y="216"/>
                  </a:lnTo>
                  <a:lnTo>
                    <a:pt x="212" y="216"/>
                  </a:lnTo>
                  <a:lnTo>
                    <a:pt x="214" y="216"/>
                  </a:lnTo>
                  <a:lnTo>
                    <a:pt x="214" y="218"/>
                  </a:lnTo>
                  <a:lnTo>
                    <a:pt x="214" y="216"/>
                  </a:lnTo>
                  <a:lnTo>
                    <a:pt x="214" y="218"/>
                  </a:lnTo>
                  <a:lnTo>
                    <a:pt x="212" y="218"/>
                  </a:lnTo>
                  <a:lnTo>
                    <a:pt x="210" y="218"/>
                  </a:lnTo>
                  <a:lnTo>
                    <a:pt x="212" y="218"/>
                  </a:lnTo>
                  <a:lnTo>
                    <a:pt x="214" y="218"/>
                  </a:lnTo>
                  <a:lnTo>
                    <a:pt x="212" y="218"/>
                  </a:lnTo>
                  <a:lnTo>
                    <a:pt x="214" y="218"/>
                  </a:lnTo>
                  <a:lnTo>
                    <a:pt x="214" y="216"/>
                  </a:lnTo>
                  <a:lnTo>
                    <a:pt x="214" y="218"/>
                  </a:lnTo>
                  <a:lnTo>
                    <a:pt x="214" y="216"/>
                  </a:lnTo>
                  <a:lnTo>
                    <a:pt x="214" y="218"/>
                  </a:lnTo>
                  <a:lnTo>
                    <a:pt x="214" y="216"/>
                  </a:lnTo>
                  <a:lnTo>
                    <a:pt x="216" y="216"/>
                  </a:lnTo>
                  <a:lnTo>
                    <a:pt x="216" y="218"/>
                  </a:lnTo>
                  <a:lnTo>
                    <a:pt x="218" y="218"/>
                  </a:lnTo>
                  <a:lnTo>
                    <a:pt x="218" y="220"/>
                  </a:lnTo>
                  <a:lnTo>
                    <a:pt x="220" y="220"/>
                  </a:lnTo>
                  <a:lnTo>
                    <a:pt x="218" y="220"/>
                  </a:lnTo>
                  <a:lnTo>
                    <a:pt x="220" y="220"/>
                  </a:lnTo>
                  <a:lnTo>
                    <a:pt x="220" y="222"/>
                  </a:lnTo>
                  <a:lnTo>
                    <a:pt x="218" y="222"/>
                  </a:lnTo>
                  <a:lnTo>
                    <a:pt x="218" y="220"/>
                  </a:lnTo>
                  <a:lnTo>
                    <a:pt x="218" y="222"/>
                  </a:lnTo>
                  <a:lnTo>
                    <a:pt x="220" y="222"/>
                  </a:lnTo>
                  <a:lnTo>
                    <a:pt x="218" y="222"/>
                  </a:lnTo>
                  <a:lnTo>
                    <a:pt x="218" y="224"/>
                  </a:lnTo>
                  <a:lnTo>
                    <a:pt x="218" y="222"/>
                  </a:lnTo>
                  <a:lnTo>
                    <a:pt x="218" y="224"/>
                  </a:lnTo>
                  <a:lnTo>
                    <a:pt x="218" y="222"/>
                  </a:lnTo>
                  <a:lnTo>
                    <a:pt x="216" y="222"/>
                  </a:lnTo>
                  <a:lnTo>
                    <a:pt x="218" y="222"/>
                  </a:lnTo>
                  <a:lnTo>
                    <a:pt x="218" y="220"/>
                  </a:lnTo>
                  <a:lnTo>
                    <a:pt x="218" y="222"/>
                  </a:lnTo>
                  <a:lnTo>
                    <a:pt x="216" y="222"/>
                  </a:lnTo>
                  <a:lnTo>
                    <a:pt x="218" y="222"/>
                  </a:lnTo>
                  <a:lnTo>
                    <a:pt x="216" y="222"/>
                  </a:lnTo>
                  <a:lnTo>
                    <a:pt x="218" y="222"/>
                  </a:lnTo>
                  <a:lnTo>
                    <a:pt x="218" y="224"/>
                  </a:lnTo>
                  <a:lnTo>
                    <a:pt x="216" y="224"/>
                  </a:lnTo>
                  <a:lnTo>
                    <a:pt x="216" y="222"/>
                  </a:lnTo>
                  <a:lnTo>
                    <a:pt x="216" y="224"/>
                  </a:lnTo>
                  <a:lnTo>
                    <a:pt x="216" y="222"/>
                  </a:lnTo>
                  <a:lnTo>
                    <a:pt x="216" y="224"/>
                  </a:lnTo>
                  <a:lnTo>
                    <a:pt x="214" y="224"/>
                  </a:lnTo>
                  <a:lnTo>
                    <a:pt x="216" y="224"/>
                  </a:lnTo>
                  <a:lnTo>
                    <a:pt x="216" y="222"/>
                  </a:lnTo>
                  <a:lnTo>
                    <a:pt x="214" y="222"/>
                  </a:lnTo>
                  <a:lnTo>
                    <a:pt x="214" y="224"/>
                  </a:lnTo>
                  <a:lnTo>
                    <a:pt x="214" y="222"/>
                  </a:lnTo>
                  <a:lnTo>
                    <a:pt x="214" y="224"/>
                  </a:lnTo>
                  <a:lnTo>
                    <a:pt x="214" y="222"/>
                  </a:lnTo>
                  <a:lnTo>
                    <a:pt x="216" y="222"/>
                  </a:lnTo>
                  <a:lnTo>
                    <a:pt x="214" y="222"/>
                  </a:lnTo>
                  <a:lnTo>
                    <a:pt x="214" y="224"/>
                  </a:lnTo>
                  <a:lnTo>
                    <a:pt x="214" y="222"/>
                  </a:lnTo>
                  <a:lnTo>
                    <a:pt x="214" y="224"/>
                  </a:lnTo>
                  <a:lnTo>
                    <a:pt x="214" y="222"/>
                  </a:lnTo>
                  <a:lnTo>
                    <a:pt x="214" y="224"/>
                  </a:lnTo>
                  <a:lnTo>
                    <a:pt x="214" y="222"/>
                  </a:lnTo>
                  <a:lnTo>
                    <a:pt x="214" y="224"/>
                  </a:lnTo>
                  <a:lnTo>
                    <a:pt x="216" y="224"/>
                  </a:lnTo>
                  <a:lnTo>
                    <a:pt x="214" y="224"/>
                  </a:lnTo>
                  <a:lnTo>
                    <a:pt x="216" y="224"/>
                  </a:lnTo>
                  <a:lnTo>
                    <a:pt x="214" y="224"/>
                  </a:lnTo>
                  <a:lnTo>
                    <a:pt x="216" y="224"/>
                  </a:lnTo>
                  <a:lnTo>
                    <a:pt x="216" y="222"/>
                  </a:lnTo>
                  <a:lnTo>
                    <a:pt x="216" y="224"/>
                  </a:lnTo>
                  <a:lnTo>
                    <a:pt x="214" y="224"/>
                  </a:lnTo>
                  <a:lnTo>
                    <a:pt x="212" y="224"/>
                  </a:lnTo>
                  <a:lnTo>
                    <a:pt x="212" y="222"/>
                  </a:lnTo>
                  <a:lnTo>
                    <a:pt x="212" y="224"/>
                  </a:lnTo>
                  <a:lnTo>
                    <a:pt x="212" y="222"/>
                  </a:lnTo>
                  <a:lnTo>
                    <a:pt x="212" y="224"/>
                  </a:lnTo>
                  <a:lnTo>
                    <a:pt x="210" y="224"/>
                  </a:lnTo>
                  <a:lnTo>
                    <a:pt x="212" y="222"/>
                  </a:lnTo>
                  <a:lnTo>
                    <a:pt x="210" y="222"/>
                  </a:lnTo>
                  <a:lnTo>
                    <a:pt x="210" y="224"/>
                  </a:lnTo>
                  <a:lnTo>
                    <a:pt x="208" y="224"/>
                  </a:lnTo>
                  <a:lnTo>
                    <a:pt x="206" y="224"/>
                  </a:lnTo>
                  <a:lnTo>
                    <a:pt x="206" y="222"/>
                  </a:lnTo>
                  <a:lnTo>
                    <a:pt x="206" y="224"/>
                  </a:lnTo>
                  <a:lnTo>
                    <a:pt x="204" y="224"/>
                  </a:lnTo>
                  <a:lnTo>
                    <a:pt x="204" y="222"/>
                  </a:lnTo>
                  <a:lnTo>
                    <a:pt x="202" y="222"/>
                  </a:lnTo>
                  <a:lnTo>
                    <a:pt x="200" y="222"/>
                  </a:lnTo>
                  <a:lnTo>
                    <a:pt x="198" y="222"/>
                  </a:lnTo>
                  <a:lnTo>
                    <a:pt x="198" y="220"/>
                  </a:lnTo>
                  <a:lnTo>
                    <a:pt x="198" y="222"/>
                  </a:lnTo>
                  <a:lnTo>
                    <a:pt x="198" y="222"/>
                  </a:lnTo>
                  <a:lnTo>
                    <a:pt x="198" y="220"/>
                  </a:lnTo>
                  <a:lnTo>
                    <a:pt x="198" y="222"/>
                  </a:lnTo>
                  <a:lnTo>
                    <a:pt x="198" y="224"/>
                  </a:lnTo>
                  <a:lnTo>
                    <a:pt x="196" y="224"/>
                  </a:lnTo>
                  <a:lnTo>
                    <a:pt x="194" y="224"/>
                  </a:lnTo>
                  <a:lnTo>
                    <a:pt x="196" y="224"/>
                  </a:lnTo>
                  <a:lnTo>
                    <a:pt x="196" y="226"/>
                  </a:lnTo>
                  <a:lnTo>
                    <a:pt x="194" y="226"/>
                  </a:lnTo>
                  <a:lnTo>
                    <a:pt x="196" y="226"/>
                  </a:lnTo>
                  <a:lnTo>
                    <a:pt x="194" y="226"/>
                  </a:lnTo>
                  <a:lnTo>
                    <a:pt x="194" y="228"/>
                  </a:lnTo>
                  <a:lnTo>
                    <a:pt x="194" y="230"/>
                  </a:lnTo>
                  <a:lnTo>
                    <a:pt x="194" y="230"/>
                  </a:lnTo>
                  <a:lnTo>
                    <a:pt x="196" y="230"/>
                  </a:lnTo>
                  <a:lnTo>
                    <a:pt x="196" y="232"/>
                  </a:lnTo>
                  <a:lnTo>
                    <a:pt x="196" y="234"/>
                  </a:lnTo>
                  <a:lnTo>
                    <a:pt x="198" y="234"/>
                  </a:lnTo>
                  <a:lnTo>
                    <a:pt x="198" y="236"/>
                  </a:lnTo>
                  <a:lnTo>
                    <a:pt x="198" y="238"/>
                  </a:lnTo>
                  <a:lnTo>
                    <a:pt x="198" y="240"/>
                  </a:lnTo>
                  <a:lnTo>
                    <a:pt x="198" y="242"/>
                  </a:lnTo>
                  <a:lnTo>
                    <a:pt x="196" y="242"/>
                  </a:lnTo>
                  <a:lnTo>
                    <a:pt x="198" y="242"/>
                  </a:lnTo>
                  <a:lnTo>
                    <a:pt x="198" y="244"/>
                  </a:lnTo>
                  <a:lnTo>
                    <a:pt x="196" y="244"/>
                  </a:lnTo>
                  <a:lnTo>
                    <a:pt x="198" y="244"/>
                  </a:lnTo>
                  <a:lnTo>
                    <a:pt x="196" y="244"/>
                  </a:lnTo>
                  <a:lnTo>
                    <a:pt x="198" y="244"/>
                  </a:lnTo>
                  <a:lnTo>
                    <a:pt x="198" y="246"/>
                  </a:lnTo>
                  <a:lnTo>
                    <a:pt x="196" y="246"/>
                  </a:lnTo>
                  <a:lnTo>
                    <a:pt x="194" y="246"/>
                  </a:lnTo>
                  <a:lnTo>
                    <a:pt x="192" y="246"/>
                  </a:lnTo>
                  <a:lnTo>
                    <a:pt x="192" y="248"/>
                  </a:lnTo>
                  <a:lnTo>
                    <a:pt x="192" y="246"/>
                  </a:lnTo>
                  <a:lnTo>
                    <a:pt x="192" y="248"/>
                  </a:lnTo>
                  <a:lnTo>
                    <a:pt x="190" y="248"/>
                  </a:lnTo>
                  <a:lnTo>
                    <a:pt x="190" y="246"/>
                  </a:lnTo>
                  <a:lnTo>
                    <a:pt x="188" y="246"/>
                  </a:lnTo>
                  <a:lnTo>
                    <a:pt x="188" y="244"/>
                  </a:lnTo>
                  <a:lnTo>
                    <a:pt x="188" y="242"/>
                  </a:lnTo>
                  <a:lnTo>
                    <a:pt x="188" y="240"/>
                  </a:lnTo>
                  <a:lnTo>
                    <a:pt x="186" y="240"/>
                  </a:lnTo>
                  <a:lnTo>
                    <a:pt x="186" y="238"/>
                  </a:lnTo>
                  <a:lnTo>
                    <a:pt x="186" y="236"/>
                  </a:lnTo>
                  <a:lnTo>
                    <a:pt x="184" y="236"/>
                  </a:lnTo>
                  <a:lnTo>
                    <a:pt x="182" y="236"/>
                  </a:lnTo>
                  <a:lnTo>
                    <a:pt x="178" y="236"/>
                  </a:lnTo>
                  <a:lnTo>
                    <a:pt x="176" y="236"/>
                  </a:lnTo>
                  <a:lnTo>
                    <a:pt x="174" y="236"/>
                  </a:lnTo>
                  <a:lnTo>
                    <a:pt x="172" y="236"/>
                  </a:lnTo>
                  <a:lnTo>
                    <a:pt x="170" y="236"/>
                  </a:lnTo>
                  <a:lnTo>
                    <a:pt x="170" y="238"/>
                  </a:lnTo>
                  <a:lnTo>
                    <a:pt x="168" y="238"/>
                  </a:lnTo>
                  <a:lnTo>
                    <a:pt x="166" y="238"/>
                  </a:lnTo>
                  <a:lnTo>
                    <a:pt x="164" y="238"/>
                  </a:lnTo>
                  <a:lnTo>
                    <a:pt x="162" y="238"/>
                  </a:lnTo>
                  <a:lnTo>
                    <a:pt x="160" y="238"/>
                  </a:lnTo>
                  <a:lnTo>
                    <a:pt x="158" y="238"/>
                  </a:lnTo>
                  <a:lnTo>
                    <a:pt x="156" y="238"/>
                  </a:lnTo>
                  <a:lnTo>
                    <a:pt x="154" y="238"/>
                  </a:lnTo>
                  <a:lnTo>
                    <a:pt x="152" y="238"/>
                  </a:lnTo>
                  <a:lnTo>
                    <a:pt x="150" y="238"/>
                  </a:lnTo>
                  <a:lnTo>
                    <a:pt x="150" y="238"/>
                  </a:lnTo>
                  <a:lnTo>
                    <a:pt x="148" y="238"/>
                  </a:lnTo>
                  <a:lnTo>
                    <a:pt x="146" y="238"/>
                  </a:lnTo>
                  <a:lnTo>
                    <a:pt x="146" y="240"/>
                  </a:lnTo>
                  <a:lnTo>
                    <a:pt x="144" y="240"/>
                  </a:lnTo>
                  <a:lnTo>
                    <a:pt x="142" y="240"/>
                  </a:lnTo>
                  <a:lnTo>
                    <a:pt x="140" y="240"/>
                  </a:lnTo>
                  <a:lnTo>
                    <a:pt x="138" y="240"/>
                  </a:lnTo>
                  <a:lnTo>
                    <a:pt x="136" y="240"/>
                  </a:lnTo>
                  <a:lnTo>
                    <a:pt x="134" y="240"/>
                  </a:lnTo>
                  <a:lnTo>
                    <a:pt x="132" y="240"/>
                  </a:lnTo>
                  <a:lnTo>
                    <a:pt x="130" y="240"/>
                  </a:lnTo>
                  <a:lnTo>
                    <a:pt x="128" y="240"/>
                  </a:lnTo>
                  <a:lnTo>
                    <a:pt x="126" y="240"/>
                  </a:lnTo>
                  <a:lnTo>
                    <a:pt x="124" y="240"/>
                  </a:lnTo>
                  <a:lnTo>
                    <a:pt x="122" y="240"/>
                  </a:lnTo>
                  <a:lnTo>
                    <a:pt x="120" y="240"/>
                  </a:lnTo>
                  <a:lnTo>
                    <a:pt x="118" y="240"/>
                  </a:lnTo>
                  <a:lnTo>
                    <a:pt x="116" y="240"/>
                  </a:lnTo>
                  <a:lnTo>
                    <a:pt x="116" y="242"/>
                  </a:lnTo>
                  <a:lnTo>
                    <a:pt x="114" y="242"/>
                  </a:lnTo>
                  <a:lnTo>
                    <a:pt x="112" y="242"/>
                  </a:lnTo>
                  <a:lnTo>
                    <a:pt x="110" y="242"/>
                  </a:lnTo>
                  <a:lnTo>
                    <a:pt x="108" y="242"/>
                  </a:lnTo>
                  <a:lnTo>
                    <a:pt x="106" y="242"/>
                  </a:lnTo>
                  <a:lnTo>
                    <a:pt x="104" y="242"/>
                  </a:lnTo>
                  <a:lnTo>
                    <a:pt x="102" y="242"/>
                  </a:lnTo>
                  <a:lnTo>
                    <a:pt x="100" y="242"/>
                  </a:lnTo>
                  <a:lnTo>
                    <a:pt x="100" y="242"/>
                  </a:lnTo>
                  <a:lnTo>
                    <a:pt x="98" y="242"/>
                  </a:lnTo>
                  <a:lnTo>
                    <a:pt x="96" y="242"/>
                  </a:lnTo>
                  <a:lnTo>
                    <a:pt x="94" y="242"/>
                  </a:lnTo>
                  <a:lnTo>
                    <a:pt x="92" y="242"/>
                  </a:lnTo>
                  <a:lnTo>
                    <a:pt x="90" y="242"/>
                  </a:lnTo>
                  <a:lnTo>
                    <a:pt x="88" y="242"/>
                  </a:lnTo>
                  <a:lnTo>
                    <a:pt x="88" y="244"/>
                  </a:lnTo>
                  <a:lnTo>
                    <a:pt x="86" y="244"/>
                  </a:lnTo>
                  <a:lnTo>
                    <a:pt x="84" y="244"/>
                  </a:lnTo>
                  <a:lnTo>
                    <a:pt x="82" y="244"/>
                  </a:lnTo>
                  <a:lnTo>
                    <a:pt x="80" y="244"/>
                  </a:lnTo>
                  <a:lnTo>
                    <a:pt x="78" y="244"/>
                  </a:lnTo>
                  <a:lnTo>
                    <a:pt x="76" y="244"/>
                  </a:lnTo>
                  <a:lnTo>
                    <a:pt x="74" y="244"/>
                  </a:lnTo>
                  <a:lnTo>
                    <a:pt x="72" y="244"/>
                  </a:lnTo>
                  <a:lnTo>
                    <a:pt x="70" y="244"/>
                  </a:lnTo>
                  <a:lnTo>
                    <a:pt x="68" y="244"/>
                  </a:lnTo>
                  <a:lnTo>
                    <a:pt x="66" y="244"/>
                  </a:lnTo>
                  <a:lnTo>
                    <a:pt x="64" y="244"/>
                  </a:lnTo>
                  <a:lnTo>
                    <a:pt x="62" y="244"/>
                  </a:lnTo>
                  <a:lnTo>
                    <a:pt x="60" y="244"/>
                  </a:lnTo>
                  <a:lnTo>
                    <a:pt x="58" y="244"/>
                  </a:lnTo>
                  <a:lnTo>
                    <a:pt x="56" y="244"/>
                  </a:lnTo>
                  <a:lnTo>
                    <a:pt x="56" y="242"/>
                  </a:lnTo>
                  <a:lnTo>
                    <a:pt x="54" y="242"/>
                  </a:lnTo>
                  <a:lnTo>
                    <a:pt x="54" y="240"/>
                  </a:lnTo>
                  <a:lnTo>
                    <a:pt x="52" y="240"/>
                  </a:lnTo>
                  <a:lnTo>
                    <a:pt x="52" y="238"/>
                  </a:lnTo>
                  <a:lnTo>
                    <a:pt x="54" y="238"/>
                  </a:lnTo>
                  <a:lnTo>
                    <a:pt x="52" y="238"/>
                  </a:lnTo>
                  <a:lnTo>
                    <a:pt x="52" y="236"/>
                  </a:lnTo>
                  <a:lnTo>
                    <a:pt x="52" y="234"/>
                  </a:lnTo>
                  <a:lnTo>
                    <a:pt x="52" y="234"/>
                  </a:lnTo>
                  <a:lnTo>
                    <a:pt x="52" y="232"/>
                  </a:lnTo>
                  <a:lnTo>
                    <a:pt x="52" y="230"/>
                  </a:lnTo>
                  <a:lnTo>
                    <a:pt x="50" y="230"/>
                  </a:lnTo>
                  <a:lnTo>
                    <a:pt x="50" y="230"/>
                  </a:lnTo>
                  <a:lnTo>
                    <a:pt x="50" y="228"/>
                  </a:lnTo>
                  <a:lnTo>
                    <a:pt x="48" y="228"/>
                  </a:lnTo>
                  <a:lnTo>
                    <a:pt x="48" y="226"/>
                  </a:lnTo>
                  <a:lnTo>
                    <a:pt x="48" y="224"/>
                  </a:lnTo>
                  <a:lnTo>
                    <a:pt x="46" y="224"/>
                  </a:lnTo>
                  <a:lnTo>
                    <a:pt x="46" y="222"/>
                  </a:lnTo>
                  <a:lnTo>
                    <a:pt x="44" y="222"/>
                  </a:lnTo>
                  <a:lnTo>
                    <a:pt x="44" y="220"/>
                  </a:lnTo>
                  <a:lnTo>
                    <a:pt x="44" y="218"/>
                  </a:lnTo>
                  <a:lnTo>
                    <a:pt x="44" y="216"/>
                  </a:lnTo>
                  <a:lnTo>
                    <a:pt x="44" y="214"/>
                  </a:lnTo>
                  <a:lnTo>
                    <a:pt x="44" y="212"/>
                  </a:lnTo>
                  <a:lnTo>
                    <a:pt x="44" y="210"/>
                  </a:lnTo>
                  <a:lnTo>
                    <a:pt x="44" y="208"/>
                  </a:lnTo>
                  <a:lnTo>
                    <a:pt x="44" y="206"/>
                  </a:lnTo>
                  <a:lnTo>
                    <a:pt x="44" y="204"/>
                  </a:lnTo>
                  <a:lnTo>
                    <a:pt x="44" y="202"/>
                  </a:lnTo>
                  <a:lnTo>
                    <a:pt x="46" y="202"/>
                  </a:lnTo>
                  <a:lnTo>
                    <a:pt x="46" y="200"/>
                  </a:lnTo>
                  <a:lnTo>
                    <a:pt x="44" y="200"/>
                  </a:lnTo>
                  <a:lnTo>
                    <a:pt x="44" y="198"/>
                  </a:lnTo>
                  <a:lnTo>
                    <a:pt x="44" y="196"/>
                  </a:lnTo>
                  <a:lnTo>
                    <a:pt x="44" y="194"/>
                  </a:lnTo>
                  <a:lnTo>
                    <a:pt x="42" y="194"/>
                  </a:lnTo>
                  <a:lnTo>
                    <a:pt x="42" y="192"/>
                  </a:lnTo>
                  <a:lnTo>
                    <a:pt x="40" y="192"/>
                  </a:lnTo>
                  <a:lnTo>
                    <a:pt x="40" y="190"/>
                  </a:lnTo>
                  <a:lnTo>
                    <a:pt x="40" y="188"/>
                  </a:lnTo>
                  <a:lnTo>
                    <a:pt x="40" y="186"/>
                  </a:lnTo>
                  <a:lnTo>
                    <a:pt x="38" y="186"/>
                  </a:lnTo>
                  <a:lnTo>
                    <a:pt x="40" y="186"/>
                  </a:lnTo>
                  <a:lnTo>
                    <a:pt x="40" y="184"/>
                  </a:lnTo>
                  <a:lnTo>
                    <a:pt x="38" y="184"/>
                  </a:lnTo>
                  <a:lnTo>
                    <a:pt x="40" y="184"/>
                  </a:lnTo>
                  <a:lnTo>
                    <a:pt x="38" y="184"/>
                  </a:lnTo>
                  <a:lnTo>
                    <a:pt x="38" y="182"/>
                  </a:lnTo>
                  <a:lnTo>
                    <a:pt x="38" y="182"/>
                  </a:lnTo>
                  <a:lnTo>
                    <a:pt x="40" y="182"/>
                  </a:lnTo>
                  <a:lnTo>
                    <a:pt x="40" y="180"/>
                  </a:lnTo>
                  <a:lnTo>
                    <a:pt x="40" y="178"/>
                  </a:lnTo>
                  <a:lnTo>
                    <a:pt x="42" y="178"/>
                  </a:lnTo>
                  <a:lnTo>
                    <a:pt x="42" y="176"/>
                  </a:lnTo>
                  <a:lnTo>
                    <a:pt x="42" y="174"/>
                  </a:lnTo>
                  <a:lnTo>
                    <a:pt x="42" y="172"/>
                  </a:lnTo>
                  <a:lnTo>
                    <a:pt x="42" y="170"/>
                  </a:lnTo>
                  <a:lnTo>
                    <a:pt x="40" y="168"/>
                  </a:lnTo>
                  <a:lnTo>
                    <a:pt x="42" y="168"/>
                  </a:lnTo>
                  <a:lnTo>
                    <a:pt x="42" y="166"/>
                  </a:lnTo>
                  <a:lnTo>
                    <a:pt x="42" y="164"/>
                  </a:lnTo>
                  <a:lnTo>
                    <a:pt x="44" y="164"/>
                  </a:lnTo>
                  <a:lnTo>
                    <a:pt x="46" y="164"/>
                  </a:lnTo>
                  <a:lnTo>
                    <a:pt x="44" y="164"/>
                  </a:lnTo>
                  <a:lnTo>
                    <a:pt x="44" y="162"/>
                  </a:lnTo>
                  <a:lnTo>
                    <a:pt x="46" y="162"/>
                  </a:lnTo>
                  <a:lnTo>
                    <a:pt x="48" y="162"/>
                  </a:lnTo>
                  <a:lnTo>
                    <a:pt x="48" y="160"/>
                  </a:lnTo>
                  <a:lnTo>
                    <a:pt x="46" y="160"/>
                  </a:lnTo>
                  <a:lnTo>
                    <a:pt x="48" y="160"/>
                  </a:lnTo>
                  <a:lnTo>
                    <a:pt x="48" y="158"/>
                  </a:lnTo>
                  <a:lnTo>
                    <a:pt x="46" y="158"/>
                  </a:lnTo>
                  <a:lnTo>
                    <a:pt x="44" y="158"/>
                  </a:lnTo>
                  <a:lnTo>
                    <a:pt x="44" y="156"/>
                  </a:lnTo>
                  <a:lnTo>
                    <a:pt x="42" y="156"/>
                  </a:lnTo>
                  <a:lnTo>
                    <a:pt x="42" y="154"/>
                  </a:lnTo>
                  <a:lnTo>
                    <a:pt x="44" y="154"/>
                  </a:lnTo>
                  <a:lnTo>
                    <a:pt x="42" y="154"/>
                  </a:lnTo>
                  <a:lnTo>
                    <a:pt x="42" y="152"/>
                  </a:lnTo>
                  <a:lnTo>
                    <a:pt x="44" y="152"/>
                  </a:lnTo>
                  <a:lnTo>
                    <a:pt x="42" y="152"/>
                  </a:lnTo>
                  <a:lnTo>
                    <a:pt x="44" y="152"/>
                  </a:lnTo>
                  <a:lnTo>
                    <a:pt x="44" y="150"/>
                  </a:lnTo>
                  <a:lnTo>
                    <a:pt x="42" y="150"/>
                  </a:lnTo>
                  <a:lnTo>
                    <a:pt x="42" y="148"/>
                  </a:lnTo>
                  <a:lnTo>
                    <a:pt x="42" y="146"/>
                  </a:lnTo>
                  <a:lnTo>
                    <a:pt x="40" y="146"/>
                  </a:lnTo>
                  <a:lnTo>
                    <a:pt x="40" y="144"/>
                  </a:lnTo>
                  <a:lnTo>
                    <a:pt x="38" y="144"/>
                  </a:lnTo>
                  <a:lnTo>
                    <a:pt x="38" y="142"/>
                  </a:lnTo>
                  <a:lnTo>
                    <a:pt x="36" y="142"/>
                  </a:lnTo>
                  <a:lnTo>
                    <a:pt x="36" y="140"/>
                  </a:lnTo>
                  <a:lnTo>
                    <a:pt x="36" y="138"/>
                  </a:lnTo>
                  <a:lnTo>
                    <a:pt x="36" y="136"/>
                  </a:lnTo>
                  <a:lnTo>
                    <a:pt x="34" y="136"/>
                  </a:lnTo>
                  <a:lnTo>
                    <a:pt x="34" y="134"/>
                  </a:lnTo>
                  <a:lnTo>
                    <a:pt x="34" y="134"/>
                  </a:lnTo>
                  <a:lnTo>
                    <a:pt x="32" y="134"/>
                  </a:lnTo>
                  <a:lnTo>
                    <a:pt x="34" y="134"/>
                  </a:lnTo>
                  <a:lnTo>
                    <a:pt x="32" y="134"/>
                  </a:lnTo>
                  <a:lnTo>
                    <a:pt x="32" y="132"/>
                  </a:lnTo>
                  <a:lnTo>
                    <a:pt x="32" y="130"/>
                  </a:lnTo>
                  <a:lnTo>
                    <a:pt x="30" y="130"/>
                  </a:lnTo>
                  <a:lnTo>
                    <a:pt x="30" y="128"/>
                  </a:lnTo>
                  <a:lnTo>
                    <a:pt x="30" y="126"/>
                  </a:lnTo>
                  <a:lnTo>
                    <a:pt x="30" y="124"/>
                  </a:lnTo>
                  <a:lnTo>
                    <a:pt x="28" y="124"/>
                  </a:lnTo>
                  <a:lnTo>
                    <a:pt x="28" y="122"/>
                  </a:lnTo>
                  <a:lnTo>
                    <a:pt x="28" y="120"/>
                  </a:lnTo>
                  <a:lnTo>
                    <a:pt x="28" y="118"/>
                  </a:lnTo>
                  <a:lnTo>
                    <a:pt x="26" y="116"/>
                  </a:lnTo>
                  <a:lnTo>
                    <a:pt x="26" y="114"/>
                  </a:lnTo>
                  <a:lnTo>
                    <a:pt x="26" y="112"/>
                  </a:lnTo>
                  <a:lnTo>
                    <a:pt x="26" y="110"/>
                  </a:lnTo>
                  <a:lnTo>
                    <a:pt x="24" y="110"/>
                  </a:lnTo>
                  <a:lnTo>
                    <a:pt x="24" y="108"/>
                  </a:lnTo>
                  <a:lnTo>
                    <a:pt x="24" y="106"/>
                  </a:lnTo>
                  <a:lnTo>
                    <a:pt x="24" y="104"/>
                  </a:lnTo>
                  <a:lnTo>
                    <a:pt x="24" y="102"/>
                  </a:lnTo>
                  <a:lnTo>
                    <a:pt x="22" y="102"/>
                  </a:lnTo>
                  <a:lnTo>
                    <a:pt x="22" y="100"/>
                  </a:lnTo>
                  <a:lnTo>
                    <a:pt x="22" y="98"/>
                  </a:lnTo>
                  <a:lnTo>
                    <a:pt x="22" y="96"/>
                  </a:lnTo>
                  <a:lnTo>
                    <a:pt x="20" y="94"/>
                  </a:lnTo>
                  <a:lnTo>
                    <a:pt x="20" y="92"/>
                  </a:lnTo>
                  <a:lnTo>
                    <a:pt x="20" y="90"/>
                  </a:lnTo>
                  <a:lnTo>
                    <a:pt x="20" y="88"/>
                  </a:lnTo>
                  <a:lnTo>
                    <a:pt x="18" y="88"/>
                  </a:lnTo>
                  <a:lnTo>
                    <a:pt x="18" y="86"/>
                  </a:lnTo>
                  <a:lnTo>
                    <a:pt x="18" y="86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6" y="82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6" y="76"/>
                  </a:lnTo>
                  <a:lnTo>
                    <a:pt x="16" y="74"/>
                  </a:lnTo>
                  <a:lnTo>
                    <a:pt x="14" y="74"/>
                  </a:lnTo>
                  <a:lnTo>
                    <a:pt x="14" y="72"/>
                  </a:lnTo>
                  <a:lnTo>
                    <a:pt x="14" y="70"/>
                  </a:lnTo>
                  <a:lnTo>
                    <a:pt x="14" y="68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12" y="62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2"/>
                  </a:lnTo>
                  <a:lnTo>
                    <a:pt x="8" y="52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6" y="42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4" y="38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50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8" y="8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4" y="6"/>
                  </a:lnTo>
                  <a:lnTo>
                    <a:pt x="66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90" y="4"/>
                  </a:lnTo>
                  <a:lnTo>
                    <a:pt x="92" y="4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0" y="0"/>
                  </a:lnTo>
                  <a:close/>
                  <a:moveTo>
                    <a:pt x="224" y="142"/>
                  </a:moveTo>
                  <a:lnTo>
                    <a:pt x="224" y="140"/>
                  </a:lnTo>
                  <a:lnTo>
                    <a:pt x="224" y="1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1807">
              <a:extLst>
                <a:ext uri="{FF2B5EF4-FFF2-40B4-BE49-F238E27FC236}">
                  <a16:creationId xmlns:a16="http://schemas.microsoft.com/office/drawing/2014/main" id="{8FE1680F-881A-F69C-2C96-BAF454B31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113" y="2973388"/>
              <a:ext cx="393700" cy="273050"/>
            </a:xfrm>
            <a:custGeom>
              <a:avLst/>
              <a:gdLst>
                <a:gd name="T0" fmla="*/ 174 w 248"/>
                <a:gd name="T1" fmla="*/ 8 h 172"/>
                <a:gd name="T2" fmla="*/ 190 w 248"/>
                <a:gd name="T3" fmla="*/ 8 h 172"/>
                <a:gd name="T4" fmla="*/ 206 w 248"/>
                <a:gd name="T5" fmla="*/ 8 h 172"/>
                <a:gd name="T6" fmla="*/ 210 w 248"/>
                <a:gd name="T7" fmla="*/ 16 h 172"/>
                <a:gd name="T8" fmla="*/ 208 w 248"/>
                <a:gd name="T9" fmla="*/ 28 h 172"/>
                <a:gd name="T10" fmla="*/ 212 w 248"/>
                <a:gd name="T11" fmla="*/ 38 h 172"/>
                <a:gd name="T12" fmla="*/ 214 w 248"/>
                <a:gd name="T13" fmla="*/ 48 h 172"/>
                <a:gd name="T14" fmla="*/ 226 w 248"/>
                <a:gd name="T15" fmla="*/ 52 h 172"/>
                <a:gd name="T16" fmla="*/ 230 w 248"/>
                <a:gd name="T17" fmla="*/ 62 h 172"/>
                <a:gd name="T18" fmla="*/ 238 w 248"/>
                <a:gd name="T19" fmla="*/ 70 h 172"/>
                <a:gd name="T20" fmla="*/ 244 w 248"/>
                <a:gd name="T21" fmla="*/ 76 h 172"/>
                <a:gd name="T22" fmla="*/ 248 w 248"/>
                <a:gd name="T23" fmla="*/ 86 h 172"/>
                <a:gd name="T24" fmla="*/ 244 w 248"/>
                <a:gd name="T25" fmla="*/ 98 h 172"/>
                <a:gd name="T26" fmla="*/ 238 w 248"/>
                <a:gd name="T27" fmla="*/ 108 h 172"/>
                <a:gd name="T28" fmla="*/ 226 w 248"/>
                <a:gd name="T29" fmla="*/ 114 h 172"/>
                <a:gd name="T30" fmla="*/ 214 w 248"/>
                <a:gd name="T31" fmla="*/ 118 h 172"/>
                <a:gd name="T32" fmla="*/ 216 w 248"/>
                <a:gd name="T33" fmla="*/ 130 h 172"/>
                <a:gd name="T34" fmla="*/ 220 w 248"/>
                <a:gd name="T35" fmla="*/ 136 h 172"/>
                <a:gd name="T36" fmla="*/ 214 w 248"/>
                <a:gd name="T37" fmla="*/ 148 h 172"/>
                <a:gd name="T38" fmla="*/ 210 w 248"/>
                <a:gd name="T39" fmla="*/ 156 h 172"/>
                <a:gd name="T40" fmla="*/ 202 w 248"/>
                <a:gd name="T41" fmla="*/ 162 h 172"/>
                <a:gd name="T42" fmla="*/ 198 w 248"/>
                <a:gd name="T43" fmla="*/ 170 h 172"/>
                <a:gd name="T44" fmla="*/ 192 w 248"/>
                <a:gd name="T45" fmla="*/ 164 h 172"/>
                <a:gd name="T46" fmla="*/ 182 w 248"/>
                <a:gd name="T47" fmla="*/ 158 h 172"/>
                <a:gd name="T48" fmla="*/ 170 w 248"/>
                <a:gd name="T49" fmla="*/ 160 h 172"/>
                <a:gd name="T50" fmla="*/ 154 w 248"/>
                <a:gd name="T51" fmla="*/ 160 h 172"/>
                <a:gd name="T52" fmla="*/ 138 w 248"/>
                <a:gd name="T53" fmla="*/ 160 h 172"/>
                <a:gd name="T54" fmla="*/ 124 w 248"/>
                <a:gd name="T55" fmla="*/ 160 h 172"/>
                <a:gd name="T56" fmla="*/ 108 w 248"/>
                <a:gd name="T57" fmla="*/ 160 h 172"/>
                <a:gd name="T58" fmla="*/ 98 w 248"/>
                <a:gd name="T59" fmla="*/ 158 h 172"/>
                <a:gd name="T60" fmla="*/ 82 w 248"/>
                <a:gd name="T61" fmla="*/ 158 h 172"/>
                <a:gd name="T62" fmla="*/ 68 w 248"/>
                <a:gd name="T63" fmla="*/ 158 h 172"/>
                <a:gd name="T64" fmla="*/ 54 w 248"/>
                <a:gd name="T65" fmla="*/ 156 h 172"/>
                <a:gd name="T66" fmla="*/ 38 w 248"/>
                <a:gd name="T67" fmla="*/ 156 h 172"/>
                <a:gd name="T68" fmla="*/ 26 w 248"/>
                <a:gd name="T69" fmla="*/ 154 h 172"/>
                <a:gd name="T70" fmla="*/ 22 w 248"/>
                <a:gd name="T71" fmla="*/ 146 h 172"/>
                <a:gd name="T72" fmla="*/ 26 w 248"/>
                <a:gd name="T73" fmla="*/ 134 h 172"/>
                <a:gd name="T74" fmla="*/ 26 w 248"/>
                <a:gd name="T75" fmla="*/ 126 h 172"/>
                <a:gd name="T76" fmla="*/ 22 w 248"/>
                <a:gd name="T77" fmla="*/ 118 h 172"/>
                <a:gd name="T78" fmla="*/ 22 w 248"/>
                <a:gd name="T79" fmla="*/ 110 h 172"/>
                <a:gd name="T80" fmla="*/ 18 w 248"/>
                <a:gd name="T81" fmla="*/ 106 h 172"/>
                <a:gd name="T82" fmla="*/ 16 w 248"/>
                <a:gd name="T83" fmla="*/ 96 h 172"/>
                <a:gd name="T84" fmla="*/ 16 w 248"/>
                <a:gd name="T85" fmla="*/ 88 h 172"/>
                <a:gd name="T86" fmla="*/ 14 w 248"/>
                <a:gd name="T87" fmla="*/ 80 h 172"/>
                <a:gd name="T88" fmla="*/ 12 w 248"/>
                <a:gd name="T89" fmla="*/ 74 h 172"/>
                <a:gd name="T90" fmla="*/ 8 w 248"/>
                <a:gd name="T91" fmla="*/ 66 h 172"/>
                <a:gd name="T92" fmla="*/ 8 w 248"/>
                <a:gd name="T93" fmla="*/ 58 h 172"/>
                <a:gd name="T94" fmla="*/ 4 w 248"/>
                <a:gd name="T95" fmla="*/ 46 h 172"/>
                <a:gd name="T96" fmla="*/ 0 w 248"/>
                <a:gd name="T97" fmla="*/ 38 h 172"/>
                <a:gd name="T98" fmla="*/ 4 w 248"/>
                <a:gd name="T99" fmla="*/ 32 h 172"/>
                <a:gd name="T100" fmla="*/ 8 w 248"/>
                <a:gd name="T101" fmla="*/ 24 h 172"/>
                <a:gd name="T102" fmla="*/ 4 w 248"/>
                <a:gd name="T103" fmla="*/ 12 h 172"/>
                <a:gd name="T104" fmla="*/ 4 w 248"/>
                <a:gd name="T105" fmla="*/ 0 h 172"/>
                <a:gd name="T106" fmla="*/ 20 w 248"/>
                <a:gd name="T107" fmla="*/ 2 h 172"/>
                <a:gd name="T108" fmla="*/ 34 w 248"/>
                <a:gd name="T109" fmla="*/ 4 h 172"/>
                <a:gd name="T110" fmla="*/ 52 w 248"/>
                <a:gd name="T111" fmla="*/ 4 h 172"/>
                <a:gd name="T112" fmla="*/ 72 w 248"/>
                <a:gd name="T113" fmla="*/ 6 h 172"/>
                <a:gd name="T114" fmla="*/ 88 w 248"/>
                <a:gd name="T115" fmla="*/ 6 h 172"/>
                <a:gd name="T116" fmla="*/ 112 w 248"/>
                <a:gd name="T117" fmla="*/ 6 h 172"/>
                <a:gd name="T118" fmla="*/ 134 w 248"/>
                <a:gd name="T119" fmla="*/ 8 h 172"/>
                <a:gd name="T120" fmla="*/ 150 w 248"/>
                <a:gd name="T121" fmla="*/ 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8" h="172">
                  <a:moveTo>
                    <a:pt x="160" y="8"/>
                  </a:moveTo>
                  <a:lnTo>
                    <a:pt x="162" y="8"/>
                  </a:lnTo>
                  <a:lnTo>
                    <a:pt x="164" y="8"/>
                  </a:lnTo>
                  <a:lnTo>
                    <a:pt x="166" y="8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2" y="8"/>
                  </a:lnTo>
                  <a:lnTo>
                    <a:pt x="174" y="8"/>
                  </a:lnTo>
                  <a:lnTo>
                    <a:pt x="176" y="8"/>
                  </a:lnTo>
                  <a:lnTo>
                    <a:pt x="178" y="8"/>
                  </a:lnTo>
                  <a:lnTo>
                    <a:pt x="178" y="8"/>
                  </a:lnTo>
                  <a:lnTo>
                    <a:pt x="182" y="8"/>
                  </a:lnTo>
                  <a:lnTo>
                    <a:pt x="184" y="8"/>
                  </a:lnTo>
                  <a:lnTo>
                    <a:pt x="186" y="8"/>
                  </a:lnTo>
                  <a:lnTo>
                    <a:pt x="188" y="8"/>
                  </a:lnTo>
                  <a:lnTo>
                    <a:pt x="190" y="8"/>
                  </a:lnTo>
                  <a:lnTo>
                    <a:pt x="192" y="8"/>
                  </a:lnTo>
                  <a:lnTo>
                    <a:pt x="194" y="8"/>
                  </a:lnTo>
                  <a:lnTo>
                    <a:pt x="196" y="8"/>
                  </a:lnTo>
                  <a:lnTo>
                    <a:pt x="198" y="8"/>
                  </a:lnTo>
                  <a:lnTo>
                    <a:pt x="200" y="8"/>
                  </a:lnTo>
                  <a:lnTo>
                    <a:pt x="202" y="8"/>
                  </a:lnTo>
                  <a:lnTo>
                    <a:pt x="204" y="8"/>
                  </a:lnTo>
                  <a:lnTo>
                    <a:pt x="206" y="8"/>
                  </a:lnTo>
                  <a:lnTo>
                    <a:pt x="206" y="10"/>
                  </a:lnTo>
                  <a:lnTo>
                    <a:pt x="206" y="12"/>
                  </a:lnTo>
                  <a:lnTo>
                    <a:pt x="208" y="12"/>
                  </a:lnTo>
                  <a:lnTo>
                    <a:pt x="208" y="14"/>
                  </a:lnTo>
                  <a:lnTo>
                    <a:pt x="206" y="14"/>
                  </a:lnTo>
                  <a:lnTo>
                    <a:pt x="206" y="16"/>
                  </a:lnTo>
                  <a:lnTo>
                    <a:pt x="208" y="16"/>
                  </a:lnTo>
                  <a:lnTo>
                    <a:pt x="210" y="16"/>
                  </a:lnTo>
                  <a:lnTo>
                    <a:pt x="210" y="18"/>
                  </a:lnTo>
                  <a:lnTo>
                    <a:pt x="212" y="18"/>
                  </a:lnTo>
                  <a:lnTo>
                    <a:pt x="212" y="20"/>
                  </a:lnTo>
                  <a:lnTo>
                    <a:pt x="212" y="22"/>
                  </a:lnTo>
                  <a:lnTo>
                    <a:pt x="212" y="24"/>
                  </a:lnTo>
                  <a:lnTo>
                    <a:pt x="210" y="24"/>
                  </a:lnTo>
                  <a:lnTo>
                    <a:pt x="210" y="26"/>
                  </a:lnTo>
                  <a:lnTo>
                    <a:pt x="208" y="28"/>
                  </a:lnTo>
                  <a:lnTo>
                    <a:pt x="208" y="30"/>
                  </a:lnTo>
                  <a:lnTo>
                    <a:pt x="208" y="32"/>
                  </a:lnTo>
                  <a:lnTo>
                    <a:pt x="208" y="34"/>
                  </a:lnTo>
                  <a:lnTo>
                    <a:pt x="210" y="34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0" y="38"/>
                  </a:lnTo>
                  <a:lnTo>
                    <a:pt x="212" y="38"/>
                  </a:lnTo>
                  <a:lnTo>
                    <a:pt x="212" y="40"/>
                  </a:lnTo>
                  <a:lnTo>
                    <a:pt x="212" y="42"/>
                  </a:lnTo>
                  <a:lnTo>
                    <a:pt x="212" y="44"/>
                  </a:lnTo>
                  <a:lnTo>
                    <a:pt x="212" y="46"/>
                  </a:lnTo>
                  <a:lnTo>
                    <a:pt x="214" y="46"/>
                  </a:lnTo>
                  <a:lnTo>
                    <a:pt x="212" y="46"/>
                  </a:lnTo>
                  <a:lnTo>
                    <a:pt x="214" y="46"/>
                  </a:lnTo>
                  <a:lnTo>
                    <a:pt x="214" y="48"/>
                  </a:lnTo>
                  <a:lnTo>
                    <a:pt x="216" y="48"/>
                  </a:lnTo>
                  <a:lnTo>
                    <a:pt x="216" y="50"/>
                  </a:lnTo>
                  <a:lnTo>
                    <a:pt x="218" y="50"/>
                  </a:lnTo>
                  <a:lnTo>
                    <a:pt x="220" y="50"/>
                  </a:lnTo>
                  <a:lnTo>
                    <a:pt x="222" y="50"/>
                  </a:lnTo>
                  <a:lnTo>
                    <a:pt x="224" y="50"/>
                  </a:lnTo>
                  <a:lnTo>
                    <a:pt x="224" y="52"/>
                  </a:lnTo>
                  <a:lnTo>
                    <a:pt x="226" y="52"/>
                  </a:lnTo>
                  <a:lnTo>
                    <a:pt x="226" y="52"/>
                  </a:lnTo>
                  <a:lnTo>
                    <a:pt x="226" y="54"/>
                  </a:lnTo>
                  <a:lnTo>
                    <a:pt x="226" y="56"/>
                  </a:lnTo>
                  <a:lnTo>
                    <a:pt x="228" y="56"/>
                  </a:lnTo>
                  <a:lnTo>
                    <a:pt x="228" y="58"/>
                  </a:lnTo>
                  <a:lnTo>
                    <a:pt x="228" y="60"/>
                  </a:lnTo>
                  <a:lnTo>
                    <a:pt x="228" y="62"/>
                  </a:lnTo>
                  <a:lnTo>
                    <a:pt x="230" y="62"/>
                  </a:lnTo>
                  <a:lnTo>
                    <a:pt x="232" y="62"/>
                  </a:lnTo>
                  <a:lnTo>
                    <a:pt x="232" y="64"/>
                  </a:lnTo>
                  <a:lnTo>
                    <a:pt x="234" y="64"/>
                  </a:lnTo>
                  <a:lnTo>
                    <a:pt x="234" y="66"/>
                  </a:lnTo>
                  <a:lnTo>
                    <a:pt x="236" y="66"/>
                  </a:lnTo>
                  <a:lnTo>
                    <a:pt x="236" y="68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6" y="70"/>
                  </a:lnTo>
                  <a:lnTo>
                    <a:pt x="236" y="72"/>
                  </a:lnTo>
                  <a:lnTo>
                    <a:pt x="238" y="72"/>
                  </a:lnTo>
                  <a:lnTo>
                    <a:pt x="238" y="74"/>
                  </a:lnTo>
                  <a:lnTo>
                    <a:pt x="240" y="74"/>
                  </a:lnTo>
                  <a:lnTo>
                    <a:pt x="240" y="76"/>
                  </a:lnTo>
                  <a:lnTo>
                    <a:pt x="242" y="76"/>
                  </a:lnTo>
                  <a:lnTo>
                    <a:pt x="244" y="76"/>
                  </a:lnTo>
                  <a:lnTo>
                    <a:pt x="244" y="78"/>
                  </a:lnTo>
                  <a:lnTo>
                    <a:pt x="246" y="78"/>
                  </a:lnTo>
                  <a:lnTo>
                    <a:pt x="246" y="80"/>
                  </a:lnTo>
                  <a:lnTo>
                    <a:pt x="248" y="80"/>
                  </a:lnTo>
                  <a:lnTo>
                    <a:pt x="248" y="82"/>
                  </a:lnTo>
                  <a:lnTo>
                    <a:pt x="248" y="84"/>
                  </a:lnTo>
                  <a:lnTo>
                    <a:pt x="248" y="84"/>
                  </a:lnTo>
                  <a:lnTo>
                    <a:pt x="248" y="86"/>
                  </a:lnTo>
                  <a:lnTo>
                    <a:pt x="248" y="88"/>
                  </a:lnTo>
                  <a:lnTo>
                    <a:pt x="248" y="90"/>
                  </a:lnTo>
                  <a:lnTo>
                    <a:pt x="248" y="92"/>
                  </a:lnTo>
                  <a:lnTo>
                    <a:pt x="248" y="94"/>
                  </a:lnTo>
                  <a:lnTo>
                    <a:pt x="246" y="94"/>
                  </a:lnTo>
                  <a:lnTo>
                    <a:pt x="246" y="96"/>
                  </a:lnTo>
                  <a:lnTo>
                    <a:pt x="244" y="96"/>
                  </a:lnTo>
                  <a:lnTo>
                    <a:pt x="244" y="98"/>
                  </a:lnTo>
                  <a:lnTo>
                    <a:pt x="242" y="98"/>
                  </a:lnTo>
                  <a:lnTo>
                    <a:pt x="242" y="100"/>
                  </a:lnTo>
                  <a:lnTo>
                    <a:pt x="242" y="102"/>
                  </a:lnTo>
                  <a:lnTo>
                    <a:pt x="242" y="104"/>
                  </a:lnTo>
                  <a:lnTo>
                    <a:pt x="242" y="106"/>
                  </a:lnTo>
                  <a:lnTo>
                    <a:pt x="240" y="106"/>
                  </a:lnTo>
                  <a:lnTo>
                    <a:pt x="240" y="108"/>
                  </a:lnTo>
                  <a:lnTo>
                    <a:pt x="238" y="108"/>
                  </a:lnTo>
                  <a:lnTo>
                    <a:pt x="238" y="110"/>
                  </a:lnTo>
                  <a:lnTo>
                    <a:pt x="236" y="110"/>
                  </a:lnTo>
                  <a:lnTo>
                    <a:pt x="234" y="110"/>
                  </a:lnTo>
                  <a:lnTo>
                    <a:pt x="232" y="110"/>
                  </a:lnTo>
                  <a:lnTo>
                    <a:pt x="230" y="112"/>
                  </a:lnTo>
                  <a:lnTo>
                    <a:pt x="228" y="114"/>
                  </a:lnTo>
                  <a:lnTo>
                    <a:pt x="226" y="114"/>
                  </a:lnTo>
                  <a:lnTo>
                    <a:pt x="226" y="114"/>
                  </a:lnTo>
                  <a:lnTo>
                    <a:pt x="224" y="114"/>
                  </a:lnTo>
                  <a:lnTo>
                    <a:pt x="222" y="114"/>
                  </a:lnTo>
                  <a:lnTo>
                    <a:pt x="222" y="116"/>
                  </a:lnTo>
                  <a:lnTo>
                    <a:pt x="220" y="116"/>
                  </a:lnTo>
                  <a:lnTo>
                    <a:pt x="218" y="116"/>
                  </a:lnTo>
                  <a:lnTo>
                    <a:pt x="216" y="116"/>
                  </a:lnTo>
                  <a:lnTo>
                    <a:pt x="214" y="116"/>
                  </a:lnTo>
                  <a:lnTo>
                    <a:pt x="214" y="118"/>
                  </a:lnTo>
                  <a:lnTo>
                    <a:pt x="214" y="120"/>
                  </a:lnTo>
                  <a:lnTo>
                    <a:pt x="214" y="122"/>
                  </a:lnTo>
                  <a:lnTo>
                    <a:pt x="214" y="124"/>
                  </a:lnTo>
                  <a:lnTo>
                    <a:pt x="212" y="124"/>
                  </a:lnTo>
                  <a:lnTo>
                    <a:pt x="212" y="126"/>
                  </a:lnTo>
                  <a:lnTo>
                    <a:pt x="214" y="128"/>
                  </a:lnTo>
                  <a:lnTo>
                    <a:pt x="214" y="130"/>
                  </a:lnTo>
                  <a:lnTo>
                    <a:pt x="216" y="130"/>
                  </a:lnTo>
                  <a:lnTo>
                    <a:pt x="218" y="130"/>
                  </a:lnTo>
                  <a:lnTo>
                    <a:pt x="218" y="132"/>
                  </a:lnTo>
                  <a:lnTo>
                    <a:pt x="218" y="132"/>
                  </a:lnTo>
                  <a:lnTo>
                    <a:pt x="220" y="132"/>
                  </a:lnTo>
                  <a:lnTo>
                    <a:pt x="218" y="132"/>
                  </a:lnTo>
                  <a:lnTo>
                    <a:pt x="218" y="134"/>
                  </a:lnTo>
                  <a:lnTo>
                    <a:pt x="220" y="134"/>
                  </a:lnTo>
                  <a:lnTo>
                    <a:pt x="220" y="136"/>
                  </a:lnTo>
                  <a:lnTo>
                    <a:pt x="218" y="138"/>
                  </a:lnTo>
                  <a:lnTo>
                    <a:pt x="218" y="140"/>
                  </a:lnTo>
                  <a:lnTo>
                    <a:pt x="218" y="142"/>
                  </a:lnTo>
                  <a:lnTo>
                    <a:pt x="216" y="142"/>
                  </a:lnTo>
                  <a:lnTo>
                    <a:pt x="216" y="144"/>
                  </a:lnTo>
                  <a:lnTo>
                    <a:pt x="214" y="144"/>
                  </a:lnTo>
                  <a:lnTo>
                    <a:pt x="214" y="146"/>
                  </a:lnTo>
                  <a:lnTo>
                    <a:pt x="214" y="148"/>
                  </a:lnTo>
                  <a:lnTo>
                    <a:pt x="212" y="148"/>
                  </a:lnTo>
                  <a:lnTo>
                    <a:pt x="214" y="148"/>
                  </a:lnTo>
                  <a:lnTo>
                    <a:pt x="214" y="150"/>
                  </a:lnTo>
                  <a:lnTo>
                    <a:pt x="212" y="150"/>
                  </a:lnTo>
                  <a:lnTo>
                    <a:pt x="212" y="152"/>
                  </a:lnTo>
                  <a:lnTo>
                    <a:pt x="212" y="154"/>
                  </a:lnTo>
                  <a:lnTo>
                    <a:pt x="212" y="156"/>
                  </a:lnTo>
                  <a:lnTo>
                    <a:pt x="210" y="156"/>
                  </a:lnTo>
                  <a:lnTo>
                    <a:pt x="208" y="156"/>
                  </a:lnTo>
                  <a:lnTo>
                    <a:pt x="206" y="156"/>
                  </a:lnTo>
                  <a:lnTo>
                    <a:pt x="206" y="158"/>
                  </a:lnTo>
                  <a:lnTo>
                    <a:pt x="204" y="158"/>
                  </a:lnTo>
                  <a:lnTo>
                    <a:pt x="202" y="158"/>
                  </a:lnTo>
                  <a:lnTo>
                    <a:pt x="202" y="160"/>
                  </a:lnTo>
                  <a:lnTo>
                    <a:pt x="200" y="162"/>
                  </a:lnTo>
                  <a:lnTo>
                    <a:pt x="202" y="162"/>
                  </a:lnTo>
                  <a:lnTo>
                    <a:pt x="202" y="164"/>
                  </a:lnTo>
                  <a:lnTo>
                    <a:pt x="202" y="166"/>
                  </a:lnTo>
                  <a:lnTo>
                    <a:pt x="202" y="168"/>
                  </a:lnTo>
                  <a:lnTo>
                    <a:pt x="202" y="170"/>
                  </a:lnTo>
                  <a:lnTo>
                    <a:pt x="200" y="170"/>
                  </a:lnTo>
                  <a:lnTo>
                    <a:pt x="200" y="172"/>
                  </a:lnTo>
                  <a:lnTo>
                    <a:pt x="200" y="170"/>
                  </a:lnTo>
                  <a:lnTo>
                    <a:pt x="198" y="170"/>
                  </a:lnTo>
                  <a:lnTo>
                    <a:pt x="198" y="172"/>
                  </a:lnTo>
                  <a:lnTo>
                    <a:pt x="198" y="170"/>
                  </a:lnTo>
                  <a:lnTo>
                    <a:pt x="196" y="170"/>
                  </a:lnTo>
                  <a:lnTo>
                    <a:pt x="196" y="168"/>
                  </a:lnTo>
                  <a:lnTo>
                    <a:pt x="196" y="166"/>
                  </a:lnTo>
                  <a:lnTo>
                    <a:pt x="194" y="166"/>
                  </a:lnTo>
                  <a:lnTo>
                    <a:pt x="192" y="166"/>
                  </a:lnTo>
                  <a:lnTo>
                    <a:pt x="192" y="164"/>
                  </a:lnTo>
                  <a:lnTo>
                    <a:pt x="192" y="162"/>
                  </a:lnTo>
                  <a:lnTo>
                    <a:pt x="190" y="162"/>
                  </a:lnTo>
                  <a:lnTo>
                    <a:pt x="188" y="162"/>
                  </a:lnTo>
                  <a:lnTo>
                    <a:pt x="188" y="160"/>
                  </a:lnTo>
                  <a:lnTo>
                    <a:pt x="188" y="158"/>
                  </a:lnTo>
                  <a:lnTo>
                    <a:pt x="186" y="158"/>
                  </a:lnTo>
                  <a:lnTo>
                    <a:pt x="184" y="158"/>
                  </a:lnTo>
                  <a:lnTo>
                    <a:pt x="182" y="158"/>
                  </a:lnTo>
                  <a:lnTo>
                    <a:pt x="180" y="158"/>
                  </a:lnTo>
                  <a:lnTo>
                    <a:pt x="178" y="158"/>
                  </a:lnTo>
                  <a:lnTo>
                    <a:pt x="178" y="158"/>
                  </a:lnTo>
                  <a:lnTo>
                    <a:pt x="176" y="158"/>
                  </a:lnTo>
                  <a:lnTo>
                    <a:pt x="174" y="158"/>
                  </a:lnTo>
                  <a:lnTo>
                    <a:pt x="172" y="158"/>
                  </a:lnTo>
                  <a:lnTo>
                    <a:pt x="170" y="158"/>
                  </a:lnTo>
                  <a:lnTo>
                    <a:pt x="170" y="160"/>
                  </a:lnTo>
                  <a:lnTo>
                    <a:pt x="168" y="160"/>
                  </a:lnTo>
                  <a:lnTo>
                    <a:pt x="166" y="160"/>
                  </a:lnTo>
                  <a:lnTo>
                    <a:pt x="164" y="160"/>
                  </a:lnTo>
                  <a:lnTo>
                    <a:pt x="162" y="160"/>
                  </a:lnTo>
                  <a:lnTo>
                    <a:pt x="160" y="160"/>
                  </a:lnTo>
                  <a:lnTo>
                    <a:pt x="158" y="160"/>
                  </a:lnTo>
                  <a:lnTo>
                    <a:pt x="156" y="160"/>
                  </a:lnTo>
                  <a:lnTo>
                    <a:pt x="154" y="160"/>
                  </a:lnTo>
                  <a:lnTo>
                    <a:pt x="152" y="160"/>
                  </a:lnTo>
                  <a:lnTo>
                    <a:pt x="150" y="160"/>
                  </a:lnTo>
                  <a:lnTo>
                    <a:pt x="148" y="160"/>
                  </a:lnTo>
                  <a:lnTo>
                    <a:pt x="146" y="160"/>
                  </a:lnTo>
                  <a:lnTo>
                    <a:pt x="144" y="160"/>
                  </a:lnTo>
                  <a:lnTo>
                    <a:pt x="142" y="160"/>
                  </a:lnTo>
                  <a:lnTo>
                    <a:pt x="140" y="160"/>
                  </a:lnTo>
                  <a:lnTo>
                    <a:pt x="138" y="160"/>
                  </a:lnTo>
                  <a:lnTo>
                    <a:pt x="136" y="160"/>
                  </a:lnTo>
                  <a:lnTo>
                    <a:pt x="134" y="160"/>
                  </a:lnTo>
                  <a:lnTo>
                    <a:pt x="132" y="160"/>
                  </a:lnTo>
                  <a:lnTo>
                    <a:pt x="130" y="160"/>
                  </a:lnTo>
                  <a:lnTo>
                    <a:pt x="130" y="160"/>
                  </a:lnTo>
                  <a:lnTo>
                    <a:pt x="128" y="160"/>
                  </a:lnTo>
                  <a:lnTo>
                    <a:pt x="126" y="160"/>
                  </a:lnTo>
                  <a:lnTo>
                    <a:pt x="124" y="160"/>
                  </a:lnTo>
                  <a:lnTo>
                    <a:pt x="122" y="160"/>
                  </a:lnTo>
                  <a:lnTo>
                    <a:pt x="120" y="160"/>
                  </a:lnTo>
                  <a:lnTo>
                    <a:pt x="118" y="160"/>
                  </a:lnTo>
                  <a:lnTo>
                    <a:pt x="116" y="160"/>
                  </a:lnTo>
                  <a:lnTo>
                    <a:pt x="114" y="160"/>
                  </a:lnTo>
                  <a:lnTo>
                    <a:pt x="112" y="160"/>
                  </a:lnTo>
                  <a:lnTo>
                    <a:pt x="110" y="160"/>
                  </a:lnTo>
                  <a:lnTo>
                    <a:pt x="108" y="160"/>
                  </a:lnTo>
                  <a:lnTo>
                    <a:pt x="106" y="160"/>
                  </a:lnTo>
                  <a:lnTo>
                    <a:pt x="104" y="160"/>
                  </a:lnTo>
                  <a:lnTo>
                    <a:pt x="102" y="160"/>
                  </a:lnTo>
                  <a:lnTo>
                    <a:pt x="100" y="160"/>
                  </a:lnTo>
                  <a:lnTo>
                    <a:pt x="100" y="158"/>
                  </a:lnTo>
                  <a:lnTo>
                    <a:pt x="100" y="160"/>
                  </a:lnTo>
                  <a:lnTo>
                    <a:pt x="100" y="158"/>
                  </a:lnTo>
                  <a:lnTo>
                    <a:pt x="98" y="158"/>
                  </a:lnTo>
                  <a:lnTo>
                    <a:pt x="96" y="158"/>
                  </a:lnTo>
                  <a:lnTo>
                    <a:pt x="94" y="158"/>
                  </a:lnTo>
                  <a:lnTo>
                    <a:pt x="92" y="158"/>
                  </a:lnTo>
                  <a:lnTo>
                    <a:pt x="90" y="158"/>
                  </a:lnTo>
                  <a:lnTo>
                    <a:pt x="88" y="158"/>
                  </a:lnTo>
                  <a:lnTo>
                    <a:pt x="86" y="158"/>
                  </a:lnTo>
                  <a:lnTo>
                    <a:pt x="84" y="158"/>
                  </a:lnTo>
                  <a:lnTo>
                    <a:pt x="82" y="158"/>
                  </a:lnTo>
                  <a:lnTo>
                    <a:pt x="80" y="158"/>
                  </a:lnTo>
                  <a:lnTo>
                    <a:pt x="80" y="158"/>
                  </a:lnTo>
                  <a:lnTo>
                    <a:pt x="78" y="158"/>
                  </a:lnTo>
                  <a:lnTo>
                    <a:pt x="76" y="158"/>
                  </a:lnTo>
                  <a:lnTo>
                    <a:pt x="74" y="158"/>
                  </a:lnTo>
                  <a:lnTo>
                    <a:pt x="72" y="158"/>
                  </a:lnTo>
                  <a:lnTo>
                    <a:pt x="70" y="158"/>
                  </a:lnTo>
                  <a:lnTo>
                    <a:pt x="68" y="158"/>
                  </a:lnTo>
                  <a:lnTo>
                    <a:pt x="66" y="158"/>
                  </a:lnTo>
                  <a:lnTo>
                    <a:pt x="64" y="158"/>
                  </a:lnTo>
                  <a:lnTo>
                    <a:pt x="62" y="158"/>
                  </a:lnTo>
                  <a:lnTo>
                    <a:pt x="60" y="158"/>
                  </a:lnTo>
                  <a:lnTo>
                    <a:pt x="58" y="158"/>
                  </a:lnTo>
                  <a:lnTo>
                    <a:pt x="56" y="158"/>
                  </a:lnTo>
                  <a:lnTo>
                    <a:pt x="54" y="158"/>
                  </a:lnTo>
                  <a:lnTo>
                    <a:pt x="54" y="156"/>
                  </a:lnTo>
                  <a:lnTo>
                    <a:pt x="52" y="156"/>
                  </a:lnTo>
                  <a:lnTo>
                    <a:pt x="50" y="156"/>
                  </a:lnTo>
                  <a:lnTo>
                    <a:pt x="48" y="156"/>
                  </a:lnTo>
                  <a:lnTo>
                    <a:pt x="46" y="156"/>
                  </a:lnTo>
                  <a:lnTo>
                    <a:pt x="44" y="156"/>
                  </a:lnTo>
                  <a:lnTo>
                    <a:pt x="42" y="156"/>
                  </a:lnTo>
                  <a:lnTo>
                    <a:pt x="40" y="156"/>
                  </a:lnTo>
                  <a:lnTo>
                    <a:pt x="38" y="156"/>
                  </a:lnTo>
                  <a:lnTo>
                    <a:pt x="36" y="156"/>
                  </a:lnTo>
                  <a:lnTo>
                    <a:pt x="34" y="156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0" y="156"/>
                  </a:lnTo>
                  <a:lnTo>
                    <a:pt x="28" y="156"/>
                  </a:lnTo>
                  <a:lnTo>
                    <a:pt x="28" y="154"/>
                  </a:lnTo>
                  <a:lnTo>
                    <a:pt x="26" y="154"/>
                  </a:lnTo>
                  <a:lnTo>
                    <a:pt x="28" y="154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6" y="150"/>
                  </a:lnTo>
                  <a:lnTo>
                    <a:pt x="24" y="150"/>
                  </a:lnTo>
                  <a:lnTo>
                    <a:pt x="24" y="148"/>
                  </a:lnTo>
                  <a:lnTo>
                    <a:pt x="22" y="148"/>
                  </a:lnTo>
                  <a:lnTo>
                    <a:pt x="22" y="146"/>
                  </a:lnTo>
                  <a:lnTo>
                    <a:pt x="24" y="146"/>
                  </a:lnTo>
                  <a:lnTo>
                    <a:pt x="24" y="144"/>
                  </a:lnTo>
                  <a:lnTo>
                    <a:pt x="24" y="142"/>
                  </a:lnTo>
                  <a:lnTo>
                    <a:pt x="24" y="140"/>
                  </a:lnTo>
                  <a:lnTo>
                    <a:pt x="26" y="138"/>
                  </a:lnTo>
                  <a:lnTo>
                    <a:pt x="26" y="136"/>
                  </a:lnTo>
                  <a:lnTo>
                    <a:pt x="24" y="136"/>
                  </a:lnTo>
                  <a:lnTo>
                    <a:pt x="26" y="134"/>
                  </a:lnTo>
                  <a:lnTo>
                    <a:pt x="26" y="132"/>
                  </a:lnTo>
                  <a:lnTo>
                    <a:pt x="24" y="132"/>
                  </a:lnTo>
                  <a:lnTo>
                    <a:pt x="24" y="132"/>
                  </a:lnTo>
                  <a:lnTo>
                    <a:pt x="24" y="130"/>
                  </a:lnTo>
                  <a:lnTo>
                    <a:pt x="24" y="128"/>
                  </a:lnTo>
                  <a:lnTo>
                    <a:pt x="24" y="126"/>
                  </a:lnTo>
                  <a:lnTo>
                    <a:pt x="24" y="124"/>
                  </a:lnTo>
                  <a:lnTo>
                    <a:pt x="26" y="126"/>
                  </a:lnTo>
                  <a:lnTo>
                    <a:pt x="26" y="124"/>
                  </a:lnTo>
                  <a:lnTo>
                    <a:pt x="24" y="124"/>
                  </a:lnTo>
                  <a:lnTo>
                    <a:pt x="22" y="124"/>
                  </a:lnTo>
                  <a:lnTo>
                    <a:pt x="22" y="122"/>
                  </a:lnTo>
                  <a:lnTo>
                    <a:pt x="24" y="122"/>
                  </a:lnTo>
                  <a:lnTo>
                    <a:pt x="24" y="120"/>
                  </a:lnTo>
                  <a:lnTo>
                    <a:pt x="22" y="120"/>
                  </a:lnTo>
                  <a:lnTo>
                    <a:pt x="22" y="118"/>
                  </a:lnTo>
                  <a:lnTo>
                    <a:pt x="24" y="118"/>
                  </a:lnTo>
                  <a:lnTo>
                    <a:pt x="24" y="120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2" y="116"/>
                  </a:lnTo>
                  <a:lnTo>
                    <a:pt x="22" y="114"/>
                  </a:lnTo>
                  <a:lnTo>
                    <a:pt x="22" y="112"/>
                  </a:lnTo>
                  <a:lnTo>
                    <a:pt x="22" y="110"/>
                  </a:lnTo>
                  <a:lnTo>
                    <a:pt x="24" y="110"/>
                  </a:lnTo>
                  <a:lnTo>
                    <a:pt x="24" y="108"/>
                  </a:lnTo>
                  <a:lnTo>
                    <a:pt x="22" y="108"/>
                  </a:lnTo>
                  <a:lnTo>
                    <a:pt x="20" y="108"/>
                  </a:lnTo>
                  <a:lnTo>
                    <a:pt x="20" y="106"/>
                  </a:lnTo>
                  <a:lnTo>
                    <a:pt x="20" y="104"/>
                  </a:lnTo>
                  <a:lnTo>
                    <a:pt x="20" y="106"/>
                  </a:lnTo>
                  <a:lnTo>
                    <a:pt x="18" y="106"/>
                  </a:lnTo>
                  <a:lnTo>
                    <a:pt x="18" y="104"/>
                  </a:lnTo>
                  <a:lnTo>
                    <a:pt x="16" y="104"/>
                  </a:lnTo>
                  <a:lnTo>
                    <a:pt x="16" y="102"/>
                  </a:lnTo>
                  <a:lnTo>
                    <a:pt x="18" y="102"/>
                  </a:lnTo>
                  <a:lnTo>
                    <a:pt x="16" y="102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16" y="96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16" y="94"/>
                  </a:lnTo>
                  <a:lnTo>
                    <a:pt x="16" y="92"/>
                  </a:lnTo>
                  <a:lnTo>
                    <a:pt x="18" y="92"/>
                  </a:lnTo>
                  <a:lnTo>
                    <a:pt x="18" y="90"/>
                  </a:lnTo>
                  <a:lnTo>
                    <a:pt x="18" y="88"/>
                  </a:lnTo>
                  <a:lnTo>
                    <a:pt x="16" y="88"/>
                  </a:lnTo>
                  <a:lnTo>
                    <a:pt x="18" y="88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6" y="84"/>
                  </a:lnTo>
                  <a:lnTo>
                    <a:pt x="16" y="84"/>
                  </a:lnTo>
                  <a:lnTo>
                    <a:pt x="16" y="82"/>
                  </a:lnTo>
                  <a:lnTo>
                    <a:pt x="14" y="82"/>
                  </a:lnTo>
                  <a:lnTo>
                    <a:pt x="14" y="80"/>
                  </a:lnTo>
                  <a:lnTo>
                    <a:pt x="14" y="82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2" y="74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8" y="72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10" y="68"/>
                  </a:lnTo>
                  <a:lnTo>
                    <a:pt x="10" y="66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8" y="62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6" y="54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4" y="48"/>
                  </a:lnTo>
                  <a:lnTo>
                    <a:pt x="4" y="46"/>
                  </a:lnTo>
                  <a:lnTo>
                    <a:pt x="4" y="48"/>
                  </a:lnTo>
                  <a:lnTo>
                    <a:pt x="4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6" y="30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4" y="4"/>
                  </a:lnTo>
                  <a:lnTo>
                    <a:pt x="68" y="4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6" y="6"/>
                  </a:lnTo>
                  <a:lnTo>
                    <a:pt x="112" y="6"/>
                  </a:lnTo>
                  <a:lnTo>
                    <a:pt x="114" y="6"/>
                  </a:lnTo>
                  <a:lnTo>
                    <a:pt x="116" y="6"/>
                  </a:lnTo>
                  <a:lnTo>
                    <a:pt x="122" y="8"/>
                  </a:lnTo>
                  <a:lnTo>
                    <a:pt x="126" y="8"/>
                  </a:lnTo>
                  <a:lnTo>
                    <a:pt x="130" y="8"/>
                  </a:lnTo>
                  <a:lnTo>
                    <a:pt x="130" y="8"/>
                  </a:lnTo>
                  <a:lnTo>
                    <a:pt x="132" y="8"/>
                  </a:lnTo>
                  <a:lnTo>
                    <a:pt x="134" y="8"/>
                  </a:lnTo>
                  <a:lnTo>
                    <a:pt x="136" y="8"/>
                  </a:lnTo>
                  <a:lnTo>
                    <a:pt x="138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8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6" y="8"/>
                  </a:lnTo>
                  <a:lnTo>
                    <a:pt x="158" y="8"/>
                  </a:lnTo>
                  <a:lnTo>
                    <a:pt x="160" y="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1809">
              <a:extLst>
                <a:ext uri="{FF2B5EF4-FFF2-40B4-BE49-F238E27FC236}">
                  <a16:creationId xmlns:a16="http://schemas.microsoft.com/office/drawing/2014/main" id="{98376AA7-3C8C-ADBD-DEAC-A6BEF2470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3062288"/>
              <a:ext cx="268288" cy="463550"/>
            </a:xfrm>
            <a:custGeom>
              <a:avLst/>
              <a:gdLst>
                <a:gd name="T0" fmla="*/ 50 w 169"/>
                <a:gd name="T1" fmla="*/ 2 h 292"/>
                <a:gd name="T2" fmla="*/ 71 w 169"/>
                <a:gd name="T3" fmla="*/ 2 h 292"/>
                <a:gd name="T4" fmla="*/ 89 w 169"/>
                <a:gd name="T5" fmla="*/ 2 h 292"/>
                <a:gd name="T6" fmla="*/ 109 w 169"/>
                <a:gd name="T7" fmla="*/ 2 h 292"/>
                <a:gd name="T8" fmla="*/ 127 w 169"/>
                <a:gd name="T9" fmla="*/ 0 h 292"/>
                <a:gd name="T10" fmla="*/ 143 w 169"/>
                <a:gd name="T11" fmla="*/ 4 h 292"/>
                <a:gd name="T12" fmla="*/ 145 w 169"/>
                <a:gd name="T13" fmla="*/ 18 h 292"/>
                <a:gd name="T14" fmla="*/ 153 w 169"/>
                <a:gd name="T15" fmla="*/ 28 h 292"/>
                <a:gd name="T16" fmla="*/ 157 w 169"/>
                <a:gd name="T17" fmla="*/ 36 h 292"/>
                <a:gd name="T18" fmla="*/ 157 w 169"/>
                <a:gd name="T19" fmla="*/ 52 h 292"/>
                <a:gd name="T20" fmla="*/ 159 w 169"/>
                <a:gd name="T21" fmla="*/ 70 h 292"/>
                <a:gd name="T22" fmla="*/ 161 w 169"/>
                <a:gd name="T23" fmla="*/ 86 h 292"/>
                <a:gd name="T24" fmla="*/ 161 w 169"/>
                <a:gd name="T25" fmla="*/ 106 h 292"/>
                <a:gd name="T26" fmla="*/ 163 w 169"/>
                <a:gd name="T27" fmla="*/ 124 h 292"/>
                <a:gd name="T28" fmla="*/ 163 w 169"/>
                <a:gd name="T29" fmla="*/ 144 h 292"/>
                <a:gd name="T30" fmla="*/ 165 w 169"/>
                <a:gd name="T31" fmla="*/ 164 h 292"/>
                <a:gd name="T32" fmla="*/ 161 w 169"/>
                <a:gd name="T33" fmla="*/ 172 h 292"/>
                <a:gd name="T34" fmla="*/ 165 w 169"/>
                <a:gd name="T35" fmla="*/ 180 h 292"/>
                <a:gd name="T36" fmla="*/ 169 w 169"/>
                <a:gd name="T37" fmla="*/ 196 h 292"/>
                <a:gd name="T38" fmla="*/ 163 w 169"/>
                <a:gd name="T39" fmla="*/ 204 h 292"/>
                <a:gd name="T40" fmla="*/ 159 w 169"/>
                <a:gd name="T41" fmla="*/ 216 h 292"/>
                <a:gd name="T42" fmla="*/ 153 w 169"/>
                <a:gd name="T43" fmla="*/ 220 h 292"/>
                <a:gd name="T44" fmla="*/ 151 w 169"/>
                <a:gd name="T45" fmla="*/ 226 h 292"/>
                <a:gd name="T46" fmla="*/ 151 w 169"/>
                <a:gd name="T47" fmla="*/ 230 h 292"/>
                <a:gd name="T48" fmla="*/ 147 w 169"/>
                <a:gd name="T49" fmla="*/ 238 h 292"/>
                <a:gd name="T50" fmla="*/ 149 w 169"/>
                <a:gd name="T51" fmla="*/ 244 h 292"/>
                <a:gd name="T52" fmla="*/ 143 w 169"/>
                <a:gd name="T53" fmla="*/ 256 h 292"/>
                <a:gd name="T54" fmla="*/ 145 w 169"/>
                <a:gd name="T55" fmla="*/ 266 h 292"/>
                <a:gd name="T56" fmla="*/ 131 w 169"/>
                <a:gd name="T57" fmla="*/ 268 h 292"/>
                <a:gd name="T58" fmla="*/ 133 w 169"/>
                <a:gd name="T59" fmla="*/ 280 h 292"/>
                <a:gd name="T60" fmla="*/ 125 w 169"/>
                <a:gd name="T61" fmla="*/ 282 h 292"/>
                <a:gd name="T62" fmla="*/ 109 w 169"/>
                <a:gd name="T63" fmla="*/ 280 h 292"/>
                <a:gd name="T64" fmla="*/ 105 w 169"/>
                <a:gd name="T65" fmla="*/ 292 h 292"/>
                <a:gd name="T66" fmla="*/ 97 w 169"/>
                <a:gd name="T67" fmla="*/ 292 h 292"/>
                <a:gd name="T68" fmla="*/ 89 w 169"/>
                <a:gd name="T69" fmla="*/ 278 h 292"/>
                <a:gd name="T70" fmla="*/ 89 w 169"/>
                <a:gd name="T71" fmla="*/ 268 h 292"/>
                <a:gd name="T72" fmla="*/ 85 w 169"/>
                <a:gd name="T73" fmla="*/ 256 h 292"/>
                <a:gd name="T74" fmla="*/ 77 w 169"/>
                <a:gd name="T75" fmla="*/ 248 h 292"/>
                <a:gd name="T76" fmla="*/ 69 w 169"/>
                <a:gd name="T77" fmla="*/ 242 h 292"/>
                <a:gd name="T78" fmla="*/ 58 w 169"/>
                <a:gd name="T79" fmla="*/ 234 h 292"/>
                <a:gd name="T80" fmla="*/ 48 w 169"/>
                <a:gd name="T81" fmla="*/ 220 h 292"/>
                <a:gd name="T82" fmla="*/ 56 w 169"/>
                <a:gd name="T83" fmla="*/ 208 h 292"/>
                <a:gd name="T84" fmla="*/ 58 w 169"/>
                <a:gd name="T85" fmla="*/ 194 h 292"/>
                <a:gd name="T86" fmla="*/ 44 w 169"/>
                <a:gd name="T87" fmla="*/ 188 h 292"/>
                <a:gd name="T88" fmla="*/ 34 w 169"/>
                <a:gd name="T89" fmla="*/ 190 h 292"/>
                <a:gd name="T90" fmla="*/ 32 w 169"/>
                <a:gd name="T91" fmla="*/ 174 h 292"/>
                <a:gd name="T92" fmla="*/ 24 w 169"/>
                <a:gd name="T93" fmla="*/ 166 h 292"/>
                <a:gd name="T94" fmla="*/ 14 w 169"/>
                <a:gd name="T95" fmla="*/ 156 h 292"/>
                <a:gd name="T96" fmla="*/ 6 w 169"/>
                <a:gd name="T97" fmla="*/ 144 h 292"/>
                <a:gd name="T98" fmla="*/ 0 w 169"/>
                <a:gd name="T99" fmla="*/ 132 h 292"/>
                <a:gd name="T100" fmla="*/ 2 w 169"/>
                <a:gd name="T101" fmla="*/ 116 h 292"/>
                <a:gd name="T102" fmla="*/ 6 w 169"/>
                <a:gd name="T103" fmla="*/ 102 h 292"/>
                <a:gd name="T104" fmla="*/ 18 w 169"/>
                <a:gd name="T105" fmla="*/ 94 h 292"/>
                <a:gd name="T106" fmla="*/ 22 w 169"/>
                <a:gd name="T107" fmla="*/ 82 h 292"/>
                <a:gd name="T108" fmla="*/ 18 w 169"/>
                <a:gd name="T109" fmla="*/ 74 h 292"/>
                <a:gd name="T110" fmla="*/ 22 w 169"/>
                <a:gd name="T111" fmla="*/ 60 h 292"/>
                <a:gd name="T112" fmla="*/ 38 w 169"/>
                <a:gd name="T113" fmla="*/ 54 h 292"/>
                <a:gd name="T114" fmla="*/ 46 w 169"/>
                <a:gd name="T115" fmla="*/ 42 h 292"/>
                <a:gd name="T116" fmla="*/ 52 w 169"/>
                <a:gd name="T117" fmla="*/ 28 h 292"/>
                <a:gd name="T118" fmla="*/ 44 w 169"/>
                <a:gd name="T119" fmla="*/ 18 h 292"/>
                <a:gd name="T120" fmla="*/ 38 w 169"/>
                <a:gd name="T121" fmla="*/ 8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9" h="292">
                  <a:moveTo>
                    <a:pt x="32" y="2"/>
                  </a:moveTo>
                  <a:lnTo>
                    <a:pt x="34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77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5" y="2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101" y="2"/>
                  </a:lnTo>
                  <a:lnTo>
                    <a:pt x="103" y="2"/>
                  </a:lnTo>
                  <a:lnTo>
                    <a:pt x="105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21" y="0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3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39" y="0"/>
                  </a:lnTo>
                  <a:lnTo>
                    <a:pt x="141" y="0"/>
                  </a:lnTo>
                  <a:lnTo>
                    <a:pt x="143" y="0"/>
                  </a:lnTo>
                  <a:lnTo>
                    <a:pt x="143" y="2"/>
                  </a:lnTo>
                  <a:lnTo>
                    <a:pt x="143" y="4"/>
                  </a:lnTo>
                  <a:lnTo>
                    <a:pt x="143" y="6"/>
                  </a:lnTo>
                  <a:lnTo>
                    <a:pt x="143" y="4"/>
                  </a:lnTo>
                  <a:lnTo>
                    <a:pt x="143" y="6"/>
                  </a:lnTo>
                  <a:lnTo>
                    <a:pt x="143" y="8"/>
                  </a:lnTo>
                  <a:lnTo>
                    <a:pt x="143" y="10"/>
                  </a:lnTo>
                  <a:lnTo>
                    <a:pt x="143" y="12"/>
                  </a:lnTo>
                  <a:lnTo>
                    <a:pt x="143" y="14"/>
                  </a:lnTo>
                  <a:lnTo>
                    <a:pt x="145" y="14"/>
                  </a:lnTo>
                  <a:lnTo>
                    <a:pt x="145" y="16"/>
                  </a:lnTo>
                  <a:lnTo>
                    <a:pt x="145" y="18"/>
                  </a:lnTo>
                  <a:lnTo>
                    <a:pt x="147" y="18"/>
                  </a:lnTo>
                  <a:lnTo>
                    <a:pt x="147" y="20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49" y="24"/>
                  </a:lnTo>
                  <a:lnTo>
                    <a:pt x="151" y="24"/>
                  </a:lnTo>
                  <a:lnTo>
                    <a:pt x="151" y="26"/>
                  </a:lnTo>
                  <a:lnTo>
                    <a:pt x="151" y="28"/>
                  </a:lnTo>
                  <a:lnTo>
                    <a:pt x="151" y="28"/>
                  </a:lnTo>
                  <a:lnTo>
                    <a:pt x="153" y="28"/>
                  </a:lnTo>
                  <a:lnTo>
                    <a:pt x="151" y="28"/>
                  </a:lnTo>
                  <a:lnTo>
                    <a:pt x="153" y="28"/>
                  </a:lnTo>
                  <a:lnTo>
                    <a:pt x="153" y="30"/>
                  </a:lnTo>
                  <a:lnTo>
                    <a:pt x="153" y="32"/>
                  </a:lnTo>
                  <a:lnTo>
                    <a:pt x="153" y="30"/>
                  </a:lnTo>
                  <a:lnTo>
                    <a:pt x="153" y="32"/>
                  </a:lnTo>
                  <a:lnTo>
                    <a:pt x="153" y="34"/>
                  </a:lnTo>
                  <a:lnTo>
                    <a:pt x="155" y="34"/>
                  </a:lnTo>
                  <a:lnTo>
                    <a:pt x="155" y="36"/>
                  </a:lnTo>
                  <a:lnTo>
                    <a:pt x="157" y="36"/>
                  </a:lnTo>
                  <a:lnTo>
                    <a:pt x="155" y="36"/>
                  </a:lnTo>
                  <a:lnTo>
                    <a:pt x="157" y="36"/>
                  </a:lnTo>
                  <a:lnTo>
                    <a:pt x="157" y="38"/>
                  </a:lnTo>
                  <a:lnTo>
                    <a:pt x="157" y="40"/>
                  </a:lnTo>
                  <a:lnTo>
                    <a:pt x="157" y="42"/>
                  </a:lnTo>
                  <a:lnTo>
                    <a:pt x="157" y="44"/>
                  </a:lnTo>
                  <a:lnTo>
                    <a:pt x="157" y="46"/>
                  </a:lnTo>
                  <a:lnTo>
                    <a:pt x="157" y="48"/>
                  </a:lnTo>
                  <a:lnTo>
                    <a:pt x="157" y="50"/>
                  </a:lnTo>
                  <a:lnTo>
                    <a:pt x="157" y="52"/>
                  </a:lnTo>
                  <a:lnTo>
                    <a:pt x="157" y="54"/>
                  </a:lnTo>
                  <a:lnTo>
                    <a:pt x="157" y="56"/>
                  </a:lnTo>
                  <a:lnTo>
                    <a:pt x="157" y="58"/>
                  </a:lnTo>
                  <a:lnTo>
                    <a:pt x="157" y="60"/>
                  </a:lnTo>
                  <a:lnTo>
                    <a:pt x="159" y="60"/>
                  </a:lnTo>
                  <a:lnTo>
                    <a:pt x="159" y="62"/>
                  </a:lnTo>
                  <a:lnTo>
                    <a:pt x="159" y="64"/>
                  </a:lnTo>
                  <a:lnTo>
                    <a:pt x="159" y="66"/>
                  </a:lnTo>
                  <a:lnTo>
                    <a:pt x="159" y="68"/>
                  </a:lnTo>
                  <a:lnTo>
                    <a:pt x="159" y="70"/>
                  </a:lnTo>
                  <a:lnTo>
                    <a:pt x="159" y="72"/>
                  </a:lnTo>
                  <a:lnTo>
                    <a:pt x="159" y="74"/>
                  </a:lnTo>
                  <a:lnTo>
                    <a:pt x="159" y="76"/>
                  </a:lnTo>
                  <a:lnTo>
                    <a:pt x="159" y="76"/>
                  </a:lnTo>
                  <a:lnTo>
                    <a:pt x="159" y="78"/>
                  </a:lnTo>
                  <a:lnTo>
                    <a:pt x="159" y="80"/>
                  </a:lnTo>
                  <a:lnTo>
                    <a:pt x="159" y="82"/>
                  </a:lnTo>
                  <a:lnTo>
                    <a:pt x="159" y="84"/>
                  </a:lnTo>
                  <a:lnTo>
                    <a:pt x="159" y="86"/>
                  </a:lnTo>
                  <a:lnTo>
                    <a:pt x="161" y="86"/>
                  </a:lnTo>
                  <a:lnTo>
                    <a:pt x="161" y="88"/>
                  </a:lnTo>
                  <a:lnTo>
                    <a:pt x="161" y="90"/>
                  </a:lnTo>
                  <a:lnTo>
                    <a:pt x="161" y="92"/>
                  </a:lnTo>
                  <a:lnTo>
                    <a:pt x="161" y="94"/>
                  </a:lnTo>
                  <a:lnTo>
                    <a:pt x="161" y="96"/>
                  </a:lnTo>
                  <a:lnTo>
                    <a:pt x="161" y="98"/>
                  </a:lnTo>
                  <a:lnTo>
                    <a:pt x="161" y="100"/>
                  </a:lnTo>
                  <a:lnTo>
                    <a:pt x="161" y="102"/>
                  </a:lnTo>
                  <a:lnTo>
                    <a:pt x="161" y="104"/>
                  </a:lnTo>
                  <a:lnTo>
                    <a:pt x="161" y="106"/>
                  </a:lnTo>
                  <a:lnTo>
                    <a:pt x="161" y="108"/>
                  </a:lnTo>
                  <a:lnTo>
                    <a:pt x="161" y="110"/>
                  </a:lnTo>
                  <a:lnTo>
                    <a:pt x="161" y="112"/>
                  </a:lnTo>
                  <a:lnTo>
                    <a:pt x="161" y="114"/>
                  </a:lnTo>
                  <a:lnTo>
                    <a:pt x="161" y="116"/>
                  </a:lnTo>
                  <a:lnTo>
                    <a:pt x="161" y="118"/>
                  </a:lnTo>
                  <a:lnTo>
                    <a:pt x="163" y="118"/>
                  </a:lnTo>
                  <a:lnTo>
                    <a:pt x="163" y="120"/>
                  </a:lnTo>
                  <a:lnTo>
                    <a:pt x="163" y="122"/>
                  </a:lnTo>
                  <a:lnTo>
                    <a:pt x="163" y="124"/>
                  </a:lnTo>
                  <a:lnTo>
                    <a:pt x="163" y="124"/>
                  </a:lnTo>
                  <a:lnTo>
                    <a:pt x="163" y="126"/>
                  </a:lnTo>
                  <a:lnTo>
                    <a:pt x="163" y="128"/>
                  </a:lnTo>
                  <a:lnTo>
                    <a:pt x="163" y="130"/>
                  </a:lnTo>
                  <a:lnTo>
                    <a:pt x="163" y="132"/>
                  </a:lnTo>
                  <a:lnTo>
                    <a:pt x="163" y="134"/>
                  </a:lnTo>
                  <a:lnTo>
                    <a:pt x="163" y="136"/>
                  </a:lnTo>
                  <a:lnTo>
                    <a:pt x="163" y="140"/>
                  </a:lnTo>
                  <a:lnTo>
                    <a:pt x="163" y="142"/>
                  </a:lnTo>
                  <a:lnTo>
                    <a:pt x="163" y="144"/>
                  </a:lnTo>
                  <a:lnTo>
                    <a:pt x="163" y="146"/>
                  </a:lnTo>
                  <a:lnTo>
                    <a:pt x="163" y="148"/>
                  </a:lnTo>
                  <a:lnTo>
                    <a:pt x="165" y="148"/>
                  </a:lnTo>
                  <a:lnTo>
                    <a:pt x="165" y="150"/>
                  </a:lnTo>
                  <a:lnTo>
                    <a:pt x="165" y="152"/>
                  </a:lnTo>
                  <a:lnTo>
                    <a:pt x="165" y="154"/>
                  </a:lnTo>
                  <a:lnTo>
                    <a:pt x="165" y="156"/>
                  </a:lnTo>
                  <a:lnTo>
                    <a:pt x="165" y="158"/>
                  </a:lnTo>
                  <a:lnTo>
                    <a:pt x="165" y="162"/>
                  </a:lnTo>
                  <a:lnTo>
                    <a:pt x="165" y="164"/>
                  </a:lnTo>
                  <a:lnTo>
                    <a:pt x="163" y="164"/>
                  </a:lnTo>
                  <a:lnTo>
                    <a:pt x="163" y="166"/>
                  </a:lnTo>
                  <a:lnTo>
                    <a:pt x="161" y="166"/>
                  </a:lnTo>
                  <a:lnTo>
                    <a:pt x="163" y="166"/>
                  </a:lnTo>
                  <a:lnTo>
                    <a:pt x="163" y="168"/>
                  </a:lnTo>
                  <a:lnTo>
                    <a:pt x="163" y="170"/>
                  </a:lnTo>
                  <a:lnTo>
                    <a:pt x="163" y="168"/>
                  </a:lnTo>
                  <a:lnTo>
                    <a:pt x="163" y="170"/>
                  </a:lnTo>
                  <a:lnTo>
                    <a:pt x="163" y="172"/>
                  </a:lnTo>
                  <a:lnTo>
                    <a:pt x="161" y="172"/>
                  </a:lnTo>
                  <a:lnTo>
                    <a:pt x="161" y="172"/>
                  </a:lnTo>
                  <a:lnTo>
                    <a:pt x="163" y="172"/>
                  </a:lnTo>
                  <a:lnTo>
                    <a:pt x="161" y="172"/>
                  </a:lnTo>
                  <a:lnTo>
                    <a:pt x="161" y="174"/>
                  </a:lnTo>
                  <a:lnTo>
                    <a:pt x="161" y="176"/>
                  </a:lnTo>
                  <a:lnTo>
                    <a:pt x="161" y="174"/>
                  </a:lnTo>
                  <a:lnTo>
                    <a:pt x="161" y="176"/>
                  </a:lnTo>
                  <a:lnTo>
                    <a:pt x="163" y="176"/>
                  </a:lnTo>
                  <a:lnTo>
                    <a:pt x="165" y="178"/>
                  </a:lnTo>
                  <a:lnTo>
                    <a:pt x="165" y="180"/>
                  </a:lnTo>
                  <a:lnTo>
                    <a:pt x="165" y="182"/>
                  </a:lnTo>
                  <a:lnTo>
                    <a:pt x="167" y="182"/>
                  </a:lnTo>
                  <a:lnTo>
                    <a:pt x="167" y="184"/>
                  </a:lnTo>
                  <a:lnTo>
                    <a:pt x="167" y="186"/>
                  </a:lnTo>
                  <a:lnTo>
                    <a:pt x="167" y="188"/>
                  </a:lnTo>
                  <a:lnTo>
                    <a:pt x="167" y="190"/>
                  </a:lnTo>
                  <a:lnTo>
                    <a:pt x="167" y="192"/>
                  </a:lnTo>
                  <a:lnTo>
                    <a:pt x="169" y="192"/>
                  </a:lnTo>
                  <a:lnTo>
                    <a:pt x="169" y="194"/>
                  </a:lnTo>
                  <a:lnTo>
                    <a:pt x="169" y="196"/>
                  </a:lnTo>
                  <a:lnTo>
                    <a:pt x="169" y="198"/>
                  </a:lnTo>
                  <a:lnTo>
                    <a:pt x="167" y="198"/>
                  </a:lnTo>
                  <a:lnTo>
                    <a:pt x="165" y="198"/>
                  </a:lnTo>
                  <a:lnTo>
                    <a:pt x="165" y="200"/>
                  </a:lnTo>
                  <a:lnTo>
                    <a:pt x="163" y="200"/>
                  </a:lnTo>
                  <a:lnTo>
                    <a:pt x="165" y="202"/>
                  </a:lnTo>
                  <a:lnTo>
                    <a:pt x="163" y="202"/>
                  </a:lnTo>
                  <a:lnTo>
                    <a:pt x="165" y="202"/>
                  </a:lnTo>
                  <a:lnTo>
                    <a:pt x="163" y="202"/>
                  </a:lnTo>
                  <a:lnTo>
                    <a:pt x="163" y="204"/>
                  </a:lnTo>
                  <a:lnTo>
                    <a:pt x="165" y="204"/>
                  </a:lnTo>
                  <a:lnTo>
                    <a:pt x="163" y="204"/>
                  </a:lnTo>
                  <a:lnTo>
                    <a:pt x="163" y="206"/>
                  </a:lnTo>
                  <a:lnTo>
                    <a:pt x="163" y="208"/>
                  </a:lnTo>
                  <a:lnTo>
                    <a:pt x="161" y="208"/>
                  </a:lnTo>
                  <a:lnTo>
                    <a:pt x="161" y="210"/>
                  </a:lnTo>
                  <a:lnTo>
                    <a:pt x="159" y="210"/>
                  </a:lnTo>
                  <a:lnTo>
                    <a:pt x="159" y="212"/>
                  </a:lnTo>
                  <a:lnTo>
                    <a:pt x="159" y="214"/>
                  </a:lnTo>
                  <a:lnTo>
                    <a:pt x="159" y="216"/>
                  </a:lnTo>
                  <a:lnTo>
                    <a:pt x="157" y="216"/>
                  </a:lnTo>
                  <a:lnTo>
                    <a:pt x="157" y="218"/>
                  </a:lnTo>
                  <a:lnTo>
                    <a:pt x="155" y="218"/>
                  </a:lnTo>
                  <a:lnTo>
                    <a:pt x="155" y="220"/>
                  </a:lnTo>
                  <a:lnTo>
                    <a:pt x="157" y="220"/>
                  </a:lnTo>
                  <a:lnTo>
                    <a:pt x="155" y="220"/>
                  </a:lnTo>
                  <a:lnTo>
                    <a:pt x="155" y="220"/>
                  </a:lnTo>
                  <a:lnTo>
                    <a:pt x="155" y="220"/>
                  </a:lnTo>
                  <a:lnTo>
                    <a:pt x="153" y="220"/>
                  </a:lnTo>
                  <a:lnTo>
                    <a:pt x="153" y="220"/>
                  </a:lnTo>
                  <a:lnTo>
                    <a:pt x="153" y="220"/>
                  </a:lnTo>
                  <a:lnTo>
                    <a:pt x="151" y="220"/>
                  </a:lnTo>
                  <a:lnTo>
                    <a:pt x="151" y="220"/>
                  </a:lnTo>
                  <a:lnTo>
                    <a:pt x="151" y="222"/>
                  </a:lnTo>
                  <a:lnTo>
                    <a:pt x="149" y="222"/>
                  </a:lnTo>
                  <a:lnTo>
                    <a:pt x="149" y="220"/>
                  </a:lnTo>
                  <a:lnTo>
                    <a:pt x="149" y="222"/>
                  </a:lnTo>
                  <a:lnTo>
                    <a:pt x="149" y="224"/>
                  </a:lnTo>
                  <a:lnTo>
                    <a:pt x="151" y="224"/>
                  </a:lnTo>
                  <a:lnTo>
                    <a:pt x="151" y="226"/>
                  </a:lnTo>
                  <a:lnTo>
                    <a:pt x="153" y="226"/>
                  </a:lnTo>
                  <a:lnTo>
                    <a:pt x="151" y="226"/>
                  </a:lnTo>
                  <a:lnTo>
                    <a:pt x="153" y="226"/>
                  </a:lnTo>
                  <a:lnTo>
                    <a:pt x="153" y="228"/>
                  </a:lnTo>
                  <a:lnTo>
                    <a:pt x="151" y="228"/>
                  </a:lnTo>
                  <a:lnTo>
                    <a:pt x="151" y="230"/>
                  </a:lnTo>
                  <a:lnTo>
                    <a:pt x="149" y="230"/>
                  </a:lnTo>
                  <a:lnTo>
                    <a:pt x="149" y="228"/>
                  </a:lnTo>
                  <a:lnTo>
                    <a:pt x="149" y="230"/>
                  </a:lnTo>
                  <a:lnTo>
                    <a:pt x="151" y="230"/>
                  </a:lnTo>
                  <a:lnTo>
                    <a:pt x="151" y="232"/>
                  </a:lnTo>
                  <a:lnTo>
                    <a:pt x="149" y="232"/>
                  </a:lnTo>
                  <a:lnTo>
                    <a:pt x="147" y="232"/>
                  </a:lnTo>
                  <a:lnTo>
                    <a:pt x="147" y="234"/>
                  </a:lnTo>
                  <a:lnTo>
                    <a:pt x="149" y="234"/>
                  </a:lnTo>
                  <a:lnTo>
                    <a:pt x="149" y="236"/>
                  </a:lnTo>
                  <a:lnTo>
                    <a:pt x="149" y="238"/>
                  </a:lnTo>
                  <a:lnTo>
                    <a:pt x="149" y="240"/>
                  </a:lnTo>
                  <a:lnTo>
                    <a:pt x="147" y="240"/>
                  </a:lnTo>
                  <a:lnTo>
                    <a:pt x="147" y="238"/>
                  </a:lnTo>
                  <a:lnTo>
                    <a:pt x="147" y="240"/>
                  </a:lnTo>
                  <a:lnTo>
                    <a:pt x="149" y="240"/>
                  </a:lnTo>
                  <a:lnTo>
                    <a:pt x="149" y="242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40"/>
                  </a:lnTo>
                  <a:lnTo>
                    <a:pt x="145" y="242"/>
                  </a:lnTo>
                  <a:lnTo>
                    <a:pt x="147" y="242"/>
                  </a:lnTo>
                  <a:lnTo>
                    <a:pt x="147" y="244"/>
                  </a:lnTo>
                  <a:lnTo>
                    <a:pt x="149" y="244"/>
                  </a:lnTo>
                  <a:lnTo>
                    <a:pt x="147" y="244"/>
                  </a:lnTo>
                  <a:lnTo>
                    <a:pt x="147" y="246"/>
                  </a:lnTo>
                  <a:lnTo>
                    <a:pt x="149" y="246"/>
                  </a:lnTo>
                  <a:lnTo>
                    <a:pt x="149" y="248"/>
                  </a:lnTo>
                  <a:lnTo>
                    <a:pt x="149" y="250"/>
                  </a:lnTo>
                  <a:lnTo>
                    <a:pt x="147" y="250"/>
                  </a:lnTo>
                  <a:lnTo>
                    <a:pt x="145" y="252"/>
                  </a:lnTo>
                  <a:lnTo>
                    <a:pt x="145" y="254"/>
                  </a:lnTo>
                  <a:lnTo>
                    <a:pt x="143" y="254"/>
                  </a:lnTo>
                  <a:lnTo>
                    <a:pt x="143" y="256"/>
                  </a:lnTo>
                  <a:lnTo>
                    <a:pt x="145" y="256"/>
                  </a:lnTo>
                  <a:lnTo>
                    <a:pt x="145" y="258"/>
                  </a:lnTo>
                  <a:lnTo>
                    <a:pt x="145" y="260"/>
                  </a:lnTo>
                  <a:lnTo>
                    <a:pt x="147" y="260"/>
                  </a:lnTo>
                  <a:lnTo>
                    <a:pt x="147" y="262"/>
                  </a:lnTo>
                  <a:lnTo>
                    <a:pt x="149" y="262"/>
                  </a:lnTo>
                  <a:lnTo>
                    <a:pt x="149" y="264"/>
                  </a:lnTo>
                  <a:lnTo>
                    <a:pt x="147" y="264"/>
                  </a:lnTo>
                  <a:lnTo>
                    <a:pt x="145" y="264"/>
                  </a:lnTo>
                  <a:lnTo>
                    <a:pt x="145" y="266"/>
                  </a:lnTo>
                  <a:lnTo>
                    <a:pt x="143" y="266"/>
                  </a:lnTo>
                  <a:lnTo>
                    <a:pt x="141" y="266"/>
                  </a:lnTo>
                  <a:lnTo>
                    <a:pt x="139" y="266"/>
                  </a:lnTo>
                  <a:lnTo>
                    <a:pt x="137" y="266"/>
                  </a:lnTo>
                  <a:lnTo>
                    <a:pt x="137" y="268"/>
                  </a:lnTo>
                  <a:lnTo>
                    <a:pt x="135" y="268"/>
                  </a:lnTo>
                  <a:lnTo>
                    <a:pt x="135" y="268"/>
                  </a:lnTo>
                  <a:lnTo>
                    <a:pt x="135" y="268"/>
                  </a:lnTo>
                  <a:lnTo>
                    <a:pt x="133" y="268"/>
                  </a:lnTo>
                  <a:lnTo>
                    <a:pt x="131" y="268"/>
                  </a:lnTo>
                  <a:lnTo>
                    <a:pt x="131" y="268"/>
                  </a:lnTo>
                  <a:lnTo>
                    <a:pt x="131" y="270"/>
                  </a:lnTo>
                  <a:lnTo>
                    <a:pt x="131" y="272"/>
                  </a:lnTo>
                  <a:lnTo>
                    <a:pt x="129" y="272"/>
                  </a:lnTo>
                  <a:lnTo>
                    <a:pt x="129" y="274"/>
                  </a:lnTo>
                  <a:lnTo>
                    <a:pt x="129" y="276"/>
                  </a:lnTo>
                  <a:lnTo>
                    <a:pt x="131" y="276"/>
                  </a:lnTo>
                  <a:lnTo>
                    <a:pt x="131" y="278"/>
                  </a:lnTo>
                  <a:lnTo>
                    <a:pt x="133" y="278"/>
                  </a:lnTo>
                  <a:lnTo>
                    <a:pt x="133" y="280"/>
                  </a:lnTo>
                  <a:lnTo>
                    <a:pt x="133" y="282"/>
                  </a:lnTo>
                  <a:lnTo>
                    <a:pt x="133" y="284"/>
                  </a:lnTo>
                  <a:lnTo>
                    <a:pt x="133" y="286"/>
                  </a:lnTo>
                  <a:lnTo>
                    <a:pt x="131" y="286"/>
                  </a:lnTo>
                  <a:lnTo>
                    <a:pt x="129" y="286"/>
                  </a:lnTo>
                  <a:lnTo>
                    <a:pt x="127" y="286"/>
                  </a:lnTo>
                  <a:lnTo>
                    <a:pt x="127" y="284"/>
                  </a:lnTo>
                  <a:lnTo>
                    <a:pt x="127" y="284"/>
                  </a:lnTo>
                  <a:lnTo>
                    <a:pt x="125" y="284"/>
                  </a:lnTo>
                  <a:lnTo>
                    <a:pt x="125" y="282"/>
                  </a:lnTo>
                  <a:lnTo>
                    <a:pt x="123" y="282"/>
                  </a:lnTo>
                  <a:lnTo>
                    <a:pt x="121" y="282"/>
                  </a:lnTo>
                  <a:lnTo>
                    <a:pt x="119" y="280"/>
                  </a:lnTo>
                  <a:lnTo>
                    <a:pt x="117" y="280"/>
                  </a:lnTo>
                  <a:lnTo>
                    <a:pt x="115" y="280"/>
                  </a:lnTo>
                  <a:lnTo>
                    <a:pt x="115" y="278"/>
                  </a:lnTo>
                  <a:lnTo>
                    <a:pt x="113" y="278"/>
                  </a:lnTo>
                  <a:lnTo>
                    <a:pt x="111" y="278"/>
                  </a:lnTo>
                  <a:lnTo>
                    <a:pt x="109" y="278"/>
                  </a:lnTo>
                  <a:lnTo>
                    <a:pt x="109" y="280"/>
                  </a:lnTo>
                  <a:lnTo>
                    <a:pt x="107" y="280"/>
                  </a:lnTo>
                  <a:lnTo>
                    <a:pt x="107" y="282"/>
                  </a:lnTo>
                  <a:lnTo>
                    <a:pt x="105" y="282"/>
                  </a:lnTo>
                  <a:lnTo>
                    <a:pt x="105" y="284"/>
                  </a:lnTo>
                  <a:lnTo>
                    <a:pt x="105" y="286"/>
                  </a:lnTo>
                  <a:lnTo>
                    <a:pt x="103" y="286"/>
                  </a:lnTo>
                  <a:lnTo>
                    <a:pt x="103" y="288"/>
                  </a:lnTo>
                  <a:lnTo>
                    <a:pt x="103" y="290"/>
                  </a:lnTo>
                  <a:lnTo>
                    <a:pt x="103" y="292"/>
                  </a:lnTo>
                  <a:lnTo>
                    <a:pt x="105" y="292"/>
                  </a:lnTo>
                  <a:lnTo>
                    <a:pt x="103" y="292"/>
                  </a:lnTo>
                  <a:lnTo>
                    <a:pt x="101" y="292"/>
                  </a:lnTo>
                  <a:lnTo>
                    <a:pt x="101" y="290"/>
                  </a:lnTo>
                  <a:lnTo>
                    <a:pt x="99" y="290"/>
                  </a:lnTo>
                  <a:lnTo>
                    <a:pt x="99" y="288"/>
                  </a:lnTo>
                  <a:lnTo>
                    <a:pt x="97" y="288"/>
                  </a:lnTo>
                  <a:lnTo>
                    <a:pt x="97" y="290"/>
                  </a:lnTo>
                  <a:lnTo>
                    <a:pt x="99" y="290"/>
                  </a:lnTo>
                  <a:lnTo>
                    <a:pt x="99" y="292"/>
                  </a:lnTo>
                  <a:lnTo>
                    <a:pt x="97" y="292"/>
                  </a:lnTo>
                  <a:lnTo>
                    <a:pt x="97" y="290"/>
                  </a:lnTo>
                  <a:lnTo>
                    <a:pt x="95" y="290"/>
                  </a:lnTo>
                  <a:lnTo>
                    <a:pt x="93" y="290"/>
                  </a:lnTo>
                  <a:lnTo>
                    <a:pt x="93" y="288"/>
                  </a:lnTo>
                  <a:lnTo>
                    <a:pt x="93" y="286"/>
                  </a:lnTo>
                  <a:lnTo>
                    <a:pt x="91" y="284"/>
                  </a:lnTo>
                  <a:lnTo>
                    <a:pt x="91" y="282"/>
                  </a:lnTo>
                  <a:lnTo>
                    <a:pt x="89" y="282"/>
                  </a:lnTo>
                  <a:lnTo>
                    <a:pt x="89" y="280"/>
                  </a:lnTo>
                  <a:lnTo>
                    <a:pt x="89" y="278"/>
                  </a:lnTo>
                  <a:lnTo>
                    <a:pt x="87" y="278"/>
                  </a:lnTo>
                  <a:lnTo>
                    <a:pt x="87" y="276"/>
                  </a:lnTo>
                  <a:lnTo>
                    <a:pt x="87" y="274"/>
                  </a:lnTo>
                  <a:lnTo>
                    <a:pt x="89" y="274"/>
                  </a:lnTo>
                  <a:lnTo>
                    <a:pt x="89" y="272"/>
                  </a:lnTo>
                  <a:lnTo>
                    <a:pt x="91" y="272"/>
                  </a:lnTo>
                  <a:lnTo>
                    <a:pt x="91" y="270"/>
                  </a:lnTo>
                  <a:lnTo>
                    <a:pt x="91" y="268"/>
                  </a:lnTo>
                  <a:lnTo>
                    <a:pt x="89" y="268"/>
                  </a:lnTo>
                  <a:lnTo>
                    <a:pt x="89" y="268"/>
                  </a:lnTo>
                  <a:lnTo>
                    <a:pt x="87" y="268"/>
                  </a:lnTo>
                  <a:lnTo>
                    <a:pt x="87" y="266"/>
                  </a:lnTo>
                  <a:lnTo>
                    <a:pt x="87" y="264"/>
                  </a:lnTo>
                  <a:lnTo>
                    <a:pt x="85" y="264"/>
                  </a:lnTo>
                  <a:lnTo>
                    <a:pt x="85" y="262"/>
                  </a:lnTo>
                  <a:lnTo>
                    <a:pt x="87" y="262"/>
                  </a:lnTo>
                  <a:lnTo>
                    <a:pt x="87" y="260"/>
                  </a:lnTo>
                  <a:lnTo>
                    <a:pt x="87" y="258"/>
                  </a:lnTo>
                  <a:lnTo>
                    <a:pt x="85" y="258"/>
                  </a:lnTo>
                  <a:lnTo>
                    <a:pt x="85" y="256"/>
                  </a:lnTo>
                  <a:lnTo>
                    <a:pt x="87" y="256"/>
                  </a:lnTo>
                  <a:lnTo>
                    <a:pt x="85" y="256"/>
                  </a:lnTo>
                  <a:lnTo>
                    <a:pt x="85" y="254"/>
                  </a:lnTo>
                  <a:lnTo>
                    <a:pt x="83" y="254"/>
                  </a:lnTo>
                  <a:lnTo>
                    <a:pt x="81" y="252"/>
                  </a:lnTo>
                  <a:lnTo>
                    <a:pt x="79" y="252"/>
                  </a:lnTo>
                  <a:lnTo>
                    <a:pt x="79" y="250"/>
                  </a:lnTo>
                  <a:lnTo>
                    <a:pt x="79" y="250"/>
                  </a:lnTo>
                  <a:lnTo>
                    <a:pt x="79" y="248"/>
                  </a:lnTo>
                  <a:lnTo>
                    <a:pt x="77" y="248"/>
                  </a:lnTo>
                  <a:lnTo>
                    <a:pt x="77" y="246"/>
                  </a:lnTo>
                  <a:lnTo>
                    <a:pt x="75" y="246"/>
                  </a:lnTo>
                  <a:lnTo>
                    <a:pt x="75" y="244"/>
                  </a:lnTo>
                  <a:lnTo>
                    <a:pt x="73" y="244"/>
                  </a:lnTo>
                  <a:lnTo>
                    <a:pt x="71" y="244"/>
                  </a:lnTo>
                  <a:lnTo>
                    <a:pt x="71" y="246"/>
                  </a:lnTo>
                  <a:lnTo>
                    <a:pt x="69" y="246"/>
                  </a:lnTo>
                  <a:lnTo>
                    <a:pt x="67" y="244"/>
                  </a:lnTo>
                  <a:lnTo>
                    <a:pt x="67" y="242"/>
                  </a:lnTo>
                  <a:lnTo>
                    <a:pt x="69" y="242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7" y="242"/>
                  </a:lnTo>
                  <a:lnTo>
                    <a:pt x="67" y="240"/>
                  </a:lnTo>
                  <a:lnTo>
                    <a:pt x="65" y="240"/>
                  </a:lnTo>
                  <a:lnTo>
                    <a:pt x="63" y="238"/>
                  </a:lnTo>
                  <a:lnTo>
                    <a:pt x="60" y="238"/>
                  </a:lnTo>
                  <a:lnTo>
                    <a:pt x="60" y="236"/>
                  </a:lnTo>
                  <a:lnTo>
                    <a:pt x="58" y="236"/>
                  </a:lnTo>
                  <a:lnTo>
                    <a:pt x="58" y="234"/>
                  </a:lnTo>
                  <a:lnTo>
                    <a:pt x="58" y="236"/>
                  </a:lnTo>
                  <a:lnTo>
                    <a:pt x="56" y="234"/>
                  </a:lnTo>
                  <a:lnTo>
                    <a:pt x="54" y="232"/>
                  </a:lnTo>
                  <a:lnTo>
                    <a:pt x="52" y="230"/>
                  </a:lnTo>
                  <a:lnTo>
                    <a:pt x="50" y="230"/>
                  </a:lnTo>
                  <a:lnTo>
                    <a:pt x="50" y="228"/>
                  </a:lnTo>
                  <a:lnTo>
                    <a:pt x="48" y="226"/>
                  </a:lnTo>
                  <a:lnTo>
                    <a:pt x="48" y="224"/>
                  </a:lnTo>
                  <a:lnTo>
                    <a:pt x="48" y="222"/>
                  </a:lnTo>
                  <a:lnTo>
                    <a:pt x="48" y="220"/>
                  </a:lnTo>
                  <a:lnTo>
                    <a:pt x="50" y="220"/>
                  </a:lnTo>
                  <a:lnTo>
                    <a:pt x="50" y="218"/>
                  </a:lnTo>
                  <a:lnTo>
                    <a:pt x="52" y="218"/>
                  </a:lnTo>
                  <a:lnTo>
                    <a:pt x="52" y="216"/>
                  </a:lnTo>
                  <a:lnTo>
                    <a:pt x="52" y="214"/>
                  </a:lnTo>
                  <a:lnTo>
                    <a:pt x="52" y="212"/>
                  </a:lnTo>
                  <a:lnTo>
                    <a:pt x="54" y="212"/>
                  </a:lnTo>
                  <a:lnTo>
                    <a:pt x="54" y="210"/>
                  </a:lnTo>
                  <a:lnTo>
                    <a:pt x="54" y="208"/>
                  </a:lnTo>
                  <a:lnTo>
                    <a:pt x="56" y="208"/>
                  </a:lnTo>
                  <a:lnTo>
                    <a:pt x="56" y="206"/>
                  </a:lnTo>
                  <a:lnTo>
                    <a:pt x="56" y="204"/>
                  </a:lnTo>
                  <a:lnTo>
                    <a:pt x="56" y="202"/>
                  </a:lnTo>
                  <a:lnTo>
                    <a:pt x="54" y="202"/>
                  </a:lnTo>
                  <a:lnTo>
                    <a:pt x="54" y="200"/>
                  </a:lnTo>
                  <a:lnTo>
                    <a:pt x="56" y="200"/>
                  </a:lnTo>
                  <a:lnTo>
                    <a:pt x="56" y="198"/>
                  </a:lnTo>
                  <a:lnTo>
                    <a:pt x="58" y="198"/>
                  </a:lnTo>
                  <a:lnTo>
                    <a:pt x="58" y="196"/>
                  </a:lnTo>
                  <a:lnTo>
                    <a:pt x="58" y="194"/>
                  </a:lnTo>
                  <a:lnTo>
                    <a:pt x="56" y="194"/>
                  </a:lnTo>
                  <a:lnTo>
                    <a:pt x="56" y="192"/>
                  </a:lnTo>
                  <a:lnTo>
                    <a:pt x="54" y="192"/>
                  </a:lnTo>
                  <a:lnTo>
                    <a:pt x="54" y="190"/>
                  </a:lnTo>
                  <a:lnTo>
                    <a:pt x="52" y="190"/>
                  </a:lnTo>
                  <a:lnTo>
                    <a:pt x="50" y="190"/>
                  </a:lnTo>
                  <a:lnTo>
                    <a:pt x="48" y="190"/>
                  </a:lnTo>
                  <a:lnTo>
                    <a:pt x="48" y="188"/>
                  </a:lnTo>
                  <a:lnTo>
                    <a:pt x="46" y="188"/>
                  </a:lnTo>
                  <a:lnTo>
                    <a:pt x="44" y="188"/>
                  </a:lnTo>
                  <a:lnTo>
                    <a:pt x="42" y="188"/>
                  </a:lnTo>
                  <a:lnTo>
                    <a:pt x="42" y="190"/>
                  </a:lnTo>
                  <a:lnTo>
                    <a:pt x="42" y="192"/>
                  </a:lnTo>
                  <a:lnTo>
                    <a:pt x="40" y="192"/>
                  </a:lnTo>
                  <a:lnTo>
                    <a:pt x="40" y="194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6" y="192"/>
                  </a:lnTo>
                  <a:lnTo>
                    <a:pt x="36" y="190"/>
                  </a:lnTo>
                  <a:lnTo>
                    <a:pt x="34" y="190"/>
                  </a:lnTo>
                  <a:lnTo>
                    <a:pt x="34" y="188"/>
                  </a:lnTo>
                  <a:lnTo>
                    <a:pt x="34" y="186"/>
                  </a:lnTo>
                  <a:lnTo>
                    <a:pt x="34" y="184"/>
                  </a:lnTo>
                  <a:lnTo>
                    <a:pt x="32" y="184"/>
                  </a:lnTo>
                  <a:lnTo>
                    <a:pt x="34" y="182"/>
                  </a:lnTo>
                  <a:lnTo>
                    <a:pt x="34" y="180"/>
                  </a:lnTo>
                  <a:lnTo>
                    <a:pt x="34" y="178"/>
                  </a:lnTo>
                  <a:lnTo>
                    <a:pt x="32" y="178"/>
                  </a:lnTo>
                  <a:lnTo>
                    <a:pt x="32" y="176"/>
                  </a:lnTo>
                  <a:lnTo>
                    <a:pt x="32" y="174"/>
                  </a:lnTo>
                  <a:lnTo>
                    <a:pt x="32" y="172"/>
                  </a:lnTo>
                  <a:lnTo>
                    <a:pt x="30" y="172"/>
                  </a:lnTo>
                  <a:lnTo>
                    <a:pt x="30" y="172"/>
                  </a:lnTo>
                  <a:lnTo>
                    <a:pt x="30" y="172"/>
                  </a:lnTo>
                  <a:lnTo>
                    <a:pt x="30" y="170"/>
                  </a:lnTo>
                  <a:lnTo>
                    <a:pt x="28" y="170"/>
                  </a:lnTo>
                  <a:lnTo>
                    <a:pt x="28" y="168"/>
                  </a:lnTo>
                  <a:lnTo>
                    <a:pt x="26" y="168"/>
                  </a:lnTo>
                  <a:lnTo>
                    <a:pt x="24" y="168"/>
                  </a:lnTo>
                  <a:lnTo>
                    <a:pt x="24" y="166"/>
                  </a:lnTo>
                  <a:lnTo>
                    <a:pt x="22" y="166"/>
                  </a:lnTo>
                  <a:lnTo>
                    <a:pt x="22" y="164"/>
                  </a:lnTo>
                  <a:lnTo>
                    <a:pt x="20" y="164"/>
                  </a:lnTo>
                  <a:lnTo>
                    <a:pt x="20" y="162"/>
                  </a:lnTo>
                  <a:lnTo>
                    <a:pt x="18" y="162"/>
                  </a:lnTo>
                  <a:lnTo>
                    <a:pt x="18" y="160"/>
                  </a:lnTo>
                  <a:lnTo>
                    <a:pt x="18" y="158"/>
                  </a:lnTo>
                  <a:lnTo>
                    <a:pt x="16" y="158"/>
                  </a:lnTo>
                  <a:lnTo>
                    <a:pt x="14" y="158"/>
                  </a:lnTo>
                  <a:lnTo>
                    <a:pt x="14" y="156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0" y="154"/>
                  </a:lnTo>
                  <a:lnTo>
                    <a:pt x="10" y="152"/>
                  </a:lnTo>
                  <a:lnTo>
                    <a:pt x="8" y="152"/>
                  </a:lnTo>
                  <a:lnTo>
                    <a:pt x="8" y="150"/>
                  </a:lnTo>
                  <a:lnTo>
                    <a:pt x="6" y="150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6" y="144"/>
                  </a:lnTo>
                  <a:lnTo>
                    <a:pt x="4" y="144"/>
                  </a:lnTo>
                  <a:lnTo>
                    <a:pt x="4" y="142"/>
                  </a:lnTo>
                  <a:lnTo>
                    <a:pt x="2" y="140"/>
                  </a:lnTo>
                  <a:lnTo>
                    <a:pt x="4" y="140"/>
                  </a:lnTo>
                  <a:lnTo>
                    <a:pt x="4" y="138"/>
                  </a:lnTo>
                  <a:lnTo>
                    <a:pt x="4" y="136"/>
                  </a:lnTo>
                  <a:lnTo>
                    <a:pt x="2" y="136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4" y="116"/>
                  </a:lnTo>
                  <a:lnTo>
                    <a:pt x="4" y="114"/>
                  </a:lnTo>
                  <a:lnTo>
                    <a:pt x="6" y="114"/>
                  </a:lnTo>
                  <a:lnTo>
                    <a:pt x="6" y="112"/>
                  </a:lnTo>
                  <a:lnTo>
                    <a:pt x="6" y="110"/>
                  </a:lnTo>
                  <a:lnTo>
                    <a:pt x="6" y="108"/>
                  </a:lnTo>
                  <a:lnTo>
                    <a:pt x="6" y="106"/>
                  </a:lnTo>
                  <a:lnTo>
                    <a:pt x="4" y="106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8" y="102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2" y="100"/>
                  </a:lnTo>
                  <a:lnTo>
                    <a:pt x="14" y="100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16" y="96"/>
                  </a:lnTo>
                  <a:lnTo>
                    <a:pt x="16" y="94"/>
                  </a:lnTo>
                  <a:lnTo>
                    <a:pt x="18" y="94"/>
                  </a:lnTo>
                  <a:lnTo>
                    <a:pt x="18" y="92"/>
                  </a:lnTo>
                  <a:lnTo>
                    <a:pt x="16" y="92"/>
                  </a:lnTo>
                  <a:lnTo>
                    <a:pt x="18" y="92"/>
                  </a:lnTo>
                  <a:lnTo>
                    <a:pt x="18" y="90"/>
                  </a:lnTo>
                  <a:lnTo>
                    <a:pt x="18" y="8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2" y="86"/>
                  </a:lnTo>
                  <a:lnTo>
                    <a:pt x="22" y="84"/>
                  </a:lnTo>
                  <a:lnTo>
                    <a:pt x="22" y="82"/>
                  </a:lnTo>
                  <a:lnTo>
                    <a:pt x="24" y="80"/>
                  </a:lnTo>
                  <a:lnTo>
                    <a:pt x="24" y="78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4" y="76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8" y="68"/>
                  </a:lnTo>
                  <a:lnTo>
                    <a:pt x="18" y="66"/>
                  </a:lnTo>
                  <a:lnTo>
                    <a:pt x="18" y="64"/>
                  </a:lnTo>
                  <a:lnTo>
                    <a:pt x="18" y="62"/>
                  </a:lnTo>
                  <a:lnTo>
                    <a:pt x="18" y="60"/>
                  </a:lnTo>
                  <a:lnTo>
                    <a:pt x="20" y="60"/>
                  </a:lnTo>
                  <a:lnTo>
                    <a:pt x="22" y="60"/>
                  </a:lnTo>
                  <a:lnTo>
                    <a:pt x="24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4" y="56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4" y="52"/>
                  </a:lnTo>
                  <a:lnTo>
                    <a:pt x="44" y="50"/>
                  </a:lnTo>
                  <a:lnTo>
                    <a:pt x="46" y="50"/>
                  </a:lnTo>
                  <a:lnTo>
                    <a:pt x="46" y="48"/>
                  </a:lnTo>
                  <a:lnTo>
                    <a:pt x="46" y="46"/>
                  </a:lnTo>
                  <a:lnTo>
                    <a:pt x="46" y="44"/>
                  </a:lnTo>
                  <a:lnTo>
                    <a:pt x="46" y="42"/>
                  </a:lnTo>
                  <a:lnTo>
                    <a:pt x="48" y="42"/>
                  </a:lnTo>
                  <a:lnTo>
                    <a:pt x="48" y="40"/>
                  </a:lnTo>
                  <a:lnTo>
                    <a:pt x="50" y="40"/>
                  </a:lnTo>
                  <a:lnTo>
                    <a:pt x="50" y="38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2" y="30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2" y="24"/>
                  </a:lnTo>
                  <a:lnTo>
                    <a:pt x="50" y="24"/>
                  </a:lnTo>
                  <a:lnTo>
                    <a:pt x="50" y="22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46" y="20"/>
                  </a:lnTo>
                  <a:lnTo>
                    <a:pt x="44" y="20"/>
                  </a:lnTo>
                  <a:lnTo>
                    <a:pt x="44" y="18"/>
                  </a:lnTo>
                  <a:lnTo>
                    <a:pt x="42" y="18"/>
                  </a:lnTo>
                  <a:lnTo>
                    <a:pt x="42" y="16"/>
                  </a:lnTo>
                  <a:lnTo>
                    <a:pt x="40" y="16"/>
                  </a:lnTo>
                  <a:lnTo>
                    <a:pt x="40" y="14"/>
                  </a:lnTo>
                  <a:lnTo>
                    <a:pt x="42" y="14"/>
                  </a:lnTo>
                  <a:lnTo>
                    <a:pt x="42" y="12"/>
                  </a:lnTo>
                  <a:lnTo>
                    <a:pt x="40" y="12"/>
                  </a:lnTo>
                  <a:lnTo>
                    <a:pt x="40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797">
              <a:extLst>
                <a:ext uri="{FF2B5EF4-FFF2-40B4-BE49-F238E27FC236}">
                  <a16:creationId xmlns:a16="http://schemas.microsoft.com/office/drawing/2014/main" id="{D43A9AEA-3E74-B3E9-1E0C-554D63093E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2913" y="3695700"/>
              <a:ext cx="255588" cy="425450"/>
            </a:xfrm>
            <a:custGeom>
              <a:avLst/>
              <a:gdLst>
                <a:gd name="T0" fmla="*/ 149 w 161"/>
                <a:gd name="T1" fmla="*/ 0 h 268"/>
                <a:gd name="T2" fmla="*/ 159 w 161"/>
                <a:gd name="T3" fmla="*/ 14 h 268"/>
                <a:gd name="T4" fmla="*/ 159 w 161"/>
                <a:gd name="T5" fmla="*/ 36 h 268"/>
                <a:gd name="T6" fmla="*/ 157 w 161"/>
                <a:gd name="T7" fmla="*/ 58 h 268"/>
                <a:gd name="T8" fmla="*/ 155 w 161"/>
                <a:gd name="T9" fmla="*/ 78 h 268"/>
                <a:gd name="T10" fmla="*/ 155 w 161"/>
                <a:gd name="T11" fmla="*/ 102 h 268"/>
                <a:gd name="T12" fmla="*/ 153 w 161"/>
                <a:gd name="T13" fmla="*/ 122 h 268"/>
                <a:gd name="T14" fmla="*/ 153 w 161"/>
                <a:gd name="T15" fmla="*/ 146 h 268"/>
                <a:gd name="T16" fmla="*/ 151 w 161"/>
                <a:gd name="T17" fmla="*/ 166 h 268"/>
                <a:gd name="T18" fmla="*/ 153 w 161"/>
                <a:gd name="T19" fmla="*/ 188 h 268"/>
                <a:gd name="T20" fmla="*/ 155 w 161"/>
                <a:gd name="T21" fmla="*/ 208 h 268"/>
                <a:gd name="T22" fmla="*/ 157 w 161"/>
                <a:gd name="T23" fmla="*/ 230 h 268"/>
                <a:gd name="T24" fmla="*/ 159 w 161"/>
                <a:gd name="T25" fmla="*/ 252 h 268"/>
                <a:gd name="T26" fmla="*/ 153 w 161"/>
                <a:gd name="T27" fmla="*/ 256 h 268"/>
                <a:gd name="T28" fmla="*/ 139 w 161"/>
                <a:gd name="T29" fmla="*/ 254 h 268"/>
                <a:gd name="T30" fmla="*/ 137 w 161"/>
                <a:gd name="T31" fmla="*/ 254 h 268"/>
                <a:gd name="T32" fmla="*/ 119 w 161"/>
                <a:gd name="T33" fmla="*/ 258 h 268"/>
                <a:gd name="T34" fmla="*/ 111 w 161"/>
                <a:gd name="T35" fmla="*/ 262 h 268"/>
                <a:gd name="T36" fmla="*/ 103 w 161"/>
                <a:gd name="T37" fmla="*/ 268 h 268"/>
                <a:gd name="T38" fmla="*/ 95 w 161"/>
                <a:gd name="T39" fmla="*/ 252 h 268"/>
                <a:gd name="T40" fmla="*/ 89 w 161"/>
                <a:gd name="T41" fmla="*/ 242 h 268"/>
                <a:gd name="T42" fmla="*/ 89 w 161"/>
                <a:gd name="T43" fmla="*/ 234 h 268"/>
                <a:gd name="T44" fmla="*/ 87 w 161"/>
                <a:gd name="T45" fmla="*/ 222 h 268"/>
                <a:gd name="T46" fmla="*/ 64 w 161"/>
                <a:gd name="T47" fmla="*/ 222 h 268"/>
                <a:gd name="T48" fmla="*/ 38 w 161"/>
                <a:gd name="T49" fmla="*/ 224 h 268"/>
                <a:gd name="T50" fmla="*/ 14 w 161"/>
                <a:gd name="T51" fmla="*/ 224 h 268"/>
                <a:gd name="T52" fmla="*/ 4 w 161"/>
                <a:gd name="T53" fmla="*/ 218 h 268"/>
                <a:gd name="T54" fmla="*/ 6 w 161"/>
                <a:gd name="T55" fmla="*/ 206 h 268"/>
                <a:gd name="T56" fmla="*/ 10 w 161"/>
                <a:gd name="T57" fmla="*/ 202 h 268"/>
                <a:gd name="T58" fmla="*/ 10 w 161"/>
                <a:gd name="T59" fmla="*/ 190 h 268"/>
                <a:gd name="T60" fmla="*/ 12 w 161"/>
                <a:gd name="T61" fmla="*/ 184 h 268"/>
                <a:gd name="T62" fmla="*/ 14 w 161"/>
                <a:gd name="T63" fmla="*/ 176 h 268"/>
                <a:gd name="T64" fmla="*/ 26 w 161"/>
                <a:gd name="T65" fmla="*/ 168 h 268"/>
                <a:gd name="T66" fmla="*/ 30 w 161"/>
                <a:gd name="T67" fmla="*/ 160 h 268"/>
                <a:gd name="T68" fmla="*/ 24 w 161"/>
                <a:gd name="T69" fmla="*/ 158 h 268"/>
                <a:gd name="T70" fmla="*/ 34 w 161"/>
                <a:gd name="T71" fmla="*/ 152 h 268"/>
                <a:gd name="T72" fmla="*/ 32 w 161"/>
                <a:gd name="T73" fmla="*/ 144 h 268"/>
                <a:gd name="T74" fmla="*/ 30 w 161"/>
                <a:gd name="T75" fmla="*/ 140 h 268"/>
                <a:gd name="T76" fmla="*/ 24 w 161"/>
                <a:gd name="T77" fmla="*/ 136 h 268"/>
                <a:gd name="T78" fmla="*/ 26 w 161"/>
                <a:gd name="T79" fmla="*/ 120 h 268"/>
                <a:gd name="T80" fmla="*/ 22 w 161"/>
                <a:gd name="T81" fmla="*/ 116 h 268"/>
                <a:gd name="T82" fmla="*/ 26 w 161"/>
                <a:gd name="T83" fmla="*/ 104 h 268"/>
                <a:gd name="T84" fmla="*/ 26 w 161"/>
                <a:gd name="T85" fmla="*/ 92 h 268"/>
                <a:gd name="T86" fmla="*/ 24 w 161"/>
                <a:gd name="T87" fmla="*/ 90 h 268"/>
                <a:gd name="T88" fmla="*/ 20 w 161"/>
                <a:gd name="T89" fmla="*/ 82 h 268"/>
                <a:gd name="T90" fmla="*/ 26 w 161"/>
                <a:gd name="T91" fmla="*/ 76 h 268"/>
                <a:gd name="T92" fmla="*/ 28 w 161"/>
                <a:gd name="T93" fmla="*/ 70 h 268"/>
                <a:gd name="T94" fmla="*/ 26 w 161"/>
                <a:gd name="T95" fmla="*/ 62 h 268"/>
                <a:gd name="T96" fmla="*/ 34 w 161"/>
                <a:gd name="T97" fmla="*/ 56 h 268"/>
                <a:gd name="T98" fmla="*/ 36 w 161"/>
                <a:gd name="T99" fmla="*/ 48 h 268"/>
                <a:gd name="T100" fmla="*/ 40 w 161"/>
                <a:gd name="T101" fmla="*/ 42 h 268"/>
                <a:gd name="T102" fmla="*/ 46 w 161"/>
                <a:gd name="T103" fmla="*/ 36 h 268"/>
                <a:gd name="T104" fmla="*/ 46 w 161"/>
                <a:gd name="T105" fmla="*/ 20 h 268"/>
                <a:gd name="T106" fmla="*/ 48 w 161"/>
                <a:gd name="T107" fmla="*/ 18 h 268"/>
                <a:gd name="T108" fmla="*/ 52 w 161"/>
                <a:gd name="T109" fmla="*/ 14 h 268"/>
                <a:gd name="T110" fmla="*/ 62 w 161"/>
                <a:gd name="T111" fmla="*/ 6 h 268"/>
                <a:gd name="T112" fmla="*/ 81 w 161"/>
                <a:gd name="T113" fmla="*/ 4 h 268"/>
                <a:gd name="T114" fmla="*/ 103 w 161"/>
                <a:gd name="T115" fmla="*/ 2 h 268"/>
                <a:gd name="T116" fmla="*/ 127 w 161"/>
                <a:gd name="T117" fmla="*/ 2 h 268"/>
                <a:gd name="T118" fmla="*/ 89 w 161"/>
                <a:gd name="T119" fmla="*/ 23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1" h="268">
                  <a:moveTo>
                    <a:pt x="139" y="254"/>
                  </a:moveTo>
                  <a:lnTo>
                    <a:pt x="139" y="256"/>
                  </a:lnTo>
                  <a:lnTo>
                    <a:pt x="139" y="254"/>
                  </a:lnTo>
                  <a:lnTo>
                    <a:pt x="137" y="254"/>
                  </a:lnTo>
                  <a:lnTo>
                    <a:pt x="139" y="254"/>
                  </a:lnTo>
                  <a:close/>
                  <a:moveTo>
                    <a:pt x="135" y="254"/>
                  </a:moveTo>
                  <a:lnTo>
                    <a:pt x="133" y="254"/>
                  </a:lnTo>
                  <a:lnTo>
                    <a:pt x="135" y="254"/>
                  </a:lnTo>
                  <a:close/>
                  <a:moveTo>
                    <a:pt x="143" y="0"/>
                  </a:moveTo>
                  <a:lnTo>
                    <a:pt x="145" y="0"/>
                  </a:lnTo>
                  <a:lnTo>
                    <a:pt x="147" y="0"/>
                  </a:lnTo>
                  <a:lnTo>
                    <a:pt x="149" y="0"/>
                  </a:lnTo>
                  <a:lnTo>
                    <a:pt x="151" y="0"/>
                  </a:lnTo>
                  <a:lnTo>
                    <a:pt x="153" y="0"/>
                  </a:lnTo>
                  <a:lnTo>
                    <a:pt x="155" y="0"/>
                  </a:lnTo>
                  <a:lnTo>
                    <a:pt x="155" y="2"/>
                  </a:lnTo>
                  <a:lnTo>
                    <a:pt x="157" y="2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59" y="6"/>
                  </a:lnTo>
                  <a:lnTo>
                    <a:pt x="159" y="8"/>
                  </a:lnTo>
                  <a:lnTo>
                    <a:pt x="159" y="10"/>
                  </a:lnTo>
                  <a:lnTo>
                    <a:pt x="159" y="12"/>
                  </a:lnTo>
                  <a:lnTo>
                    <a:pt x="159" y="14"/>
                  </a:lnTo>
                  <a:lnTo>
                    <a:pt x="159" y="14"/>
                  </a:lnTo>
                  <a:lnTo>
                    <a:pt x="159" y="16"/>
                  </a:lnTo>
                  <a:lnTo>
                    <a:pt x="159" y="18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9" y="24"/>
                  </a:lnTo>
                  <a:lnTo>
                    <a:pt x="159" y="26"/>
                  </a:lnTo>
                  <a:lnTo>
                    <a:pt x="159" y="28"/>
                  </a:lnTo>
                  <a:lnTo>
                    <a:pt x="159" y="30"/>
                  </a:lnTo>
                  <a:lnTo>
                    <a:pt x="159" y="32"/>
                  </a:lnTo>
                  <a:lnTo>
                    <a:pt x="159" y="34"/>
                  </a:lnTo>
                  <a:lnTo>
                    <a:pt x="159" y="36"/>
                  </a:lnTo>
                  <a:lnTo>
                    <a:pt x="159" y="38"/>
                  </a:lnTo>
                  <a:lnTo>
                    <a:pt x="157" y="38"/>
                  </a:lnTo>
                  <a:lnTo>
                    <a:pt x="157" y="40"/>
                  </a:lnTo>
                  <a:lnTo>
                    <a:pt x="157" y="42"/>
                  </a:lnTo>
                  <a:lnTo>
                    <a:pt x="157" y="44"/>
                  </a:lnTo>
                  <a:lnTo>
                    <a:pt x="157" y="46"/>
                  </a:lnTo>
                  <a:lnTo>
                    <a:pt x="157" y="48"/>
                  </a:lnTo>
                  <a:lnTo>
                    <a:pt x="157" y="50"/>
                  </a:lnTo>
                  <a:lnTo>
                    <a:pt x="157" y="52"/>
                  </a:lnTo>
                  <a:lnTo>
                    <a:pt x="157" y="54"/>
                  </a:lnTo>
                  <a:lnTo>
                    <a:pt x="157" y="56"/>
                  </a:lnTo>
                  <a:lnTo>
                    <a:pt x="157" y="58"/>
                  </a:lnTo>
                  <a:lnTo>
                    <a:pt x="157" y="60"/>
                  </a:lnTo>
                  <a:lnTo>
                    <a:pt x="157" y="62"/>
                  </a:lnTo>
                  <a:lnTo>
                    <a:pt x="157" y="62"/>
                  </a:lnTo>
                  <a:lnTo>
                    <a:pt x="157" y="64"/>
                  </a:lnTo>
                  <a:lnTo>
                    <a:pt x="157" y="66"/>
                  </a:lnTo>
                  <a:lnTo>
                    <a:pt x="157" y="68"/>
                  </a:lnTo>
                  <a:lnTo>
                    <a:pt x="157" y="70"/>
                  </a:lnTo>
                  <a:lnTo>
                    <a:pt x="157" y="72"/>
                  </a:lnTo>
                  <a:lnTo>
                    <a:pt x="157" y="74"/>
                  </a:lnTo>
                  <a:lnTo>
                    <a:pt x="157" y="76"/>
                  </a:lnTo>
                  <a:lnTo>
                    <a:pt x="155" y="76"/>
                  </a:lnTo>
                  <a:lnTo>
                    <a:pt x="155" y="78"/>
                  </a:lnTo>
                  <a:lnTo>
                    <a:pt x="155" y="80"/>
                  </a:lnTo>
                  <a:lnTo>
                    <a:pt x="155" y="82"/>
                  </a:lnTo>
                  <a:lnTo>
                    <a:pt x="155" y="84"/>
                  </a:lnTo>
                  <a:lnTo>
                    <a:pt x="155" y="86"/>
                  </a:lnTo>
                  <a:lnTo>
                    <a:pt x="155" y="88"/>
                  </a:lnTo>
                  <a:lnTo>
                    <a:pt x="155" y="90"/>
                  </a:lnTo>
                  <a:lnTo>
                    <a:pt x="155" y="92"/>
                  </a:lnTo>
                  <a:lnTo>
                    <a:pt x="155" y="94"/>
                  </a:lnTo>
                  <a:lnTo>
                    <a:pt x="155" y="96"/>
                  </a:lnTo>
                  <a:lnTo>
                    <a:pt x="155" y="98"/>
                  </a:lnTo>
                  <a:lnTo>
                    <a:pt x="155" y="100"/>
                  </a:lnTo>
                  <a:lnTo>
                    <a:pt x="155" y="102"/>
                  </a:lnTo>
                  <a:lnTo>
                    <a:pt x="155" y="104"/>
                  </a:lnTo>
                  <a:lnTo>
                    <a:pt x="155" y="106"/>
                  </a:lnTo>
                  <a:lnTo>
                    <a:pt x="155" y="108"/>
                  </a:lnTo>
                  <a:lnTo>
                    <a:pt x="155" y="110"/>
                  </a:lnTo>
                  <a:lnTo>
                    <a:pt x="155" y="110"/>
                  </a:lnTo>
                  <a:lnTo>
                    <a:pt x="155" y="112"/>
                  </a:lnTo>
                  <a:lnTo>
                    <a:pt x="155" y="114"/>
                  </a:lnTo>
                  <a:lnTo>
                    <a:pt x="155" y="116"/>
                  </a:lnTo>
                  <a:lnTo>
                    <a:pt x="155" y="118"/>
                  </a:lnTo>
                  <a:lnTo>
                    <a:pt x="153" y="118"/>
                  </a:lnTo>
                  <a:lnTo>
                    <a:pt x="153" y="120"/>
                  </a:lnTo>
                  <a:lnTo>
                    <a:pt x="153" y="122"/>
                  </a:lnTo>
                  <a:lnTo>
                    <a:pt x="153" y="124"/>
                  </a:lnTo>
                  <a:lnTo>
                    <a:pt x="153" y="126"/>
                  </a:lnTo>
                  <a:lnTo>
                    <a:pt x="153" y="128"/>
                  </a:lnTo>
                  <a:lnTo>
                    <a:pt x="153" y="130"/>
                  </a:lnTo>
                  <a:lnTo>
                    <a:pt x="153" y="132"/>
                  </a:lnTo>
                  <a:lnTo>
                    <a:pt x="153" y="134"/>
                  </a:lnTo>
                  <a:lnTo>
                    <a:pt x="153" y="136"/>
                  </a:lnTo>
                  <a:lnTo>
                    <a:pt x="153" y="138"/>
                  </a:lnTo>
                  <a:lnTo>
                    <a:pt x="153" y="140"/>
                  </a:lnTo>
                  <a:lnTo>
                    <a:pt x="153" y="142"/>
                  </a:lnTo>
                  <a:lnTo>
                    <a:pt x="153" y="144"/>
                  </a:lnTo>
                  <a:lnTo>
                    <a:pt x="153" y="146"/>
                  </a:lnTo>
                  <a:lnTo>
                    <a:pt x="153" y="148"/>
                  </a:lnTo>
                  <a:lnTo>
                    <a:pt x="153" y="150"/>
                  </a:lnTo>
                  <a:lnTo>
                    <a:pt x="153" y="152"/>
                  </a:lnTo>
                  <a:lnTo>
                    <a:pt x="153" y="154"/>
                  </a:lnTo>
                  <a:lnTo>
                    <a:pt x="153" y="156"/>
                  </a:lnTo>
                  <a:lnTo>
                    <a:pt x="153" y="158"/>
                  </a:lnTo>
                  <a:lnTo>
                    <a:pt x="153" y="158"/>
                  </a:lnTo>
                  <a:lnTo>
                    <a:pt x="151" y="158"/>
                  </a:lnTo>
                  <a:lnTo>
                    <a:pt x="151" y="160"/>
                  </a:lnTo>
                  <a:lnTo>
                    <a:pt x="151" y="162"/>
                  </a:lnTo>
                  <a:lnTo>
                    <a:pt x="151" y="164"/>
                  </a:lnTo>
                  <a:lnTo>
                    <a:pt x="151" y="166"/>
                  </a:lnTo>
                  <a:lnTo>
                    <a:pt x="151" y="168"/>
                  </a:lnTo>
                  <a:lnTo>
                    <a:pt x="151" y="170"/>
                  </a:lnTo>
                  <a:lnTo>
                    <a:pt x="151" y="172"/>
                  </a:lnTo>
                  <a:lnTo>
                    <a:pt x="151" y="174"/>
                  </a:lnTo>
                  <a:lnTo>
                    <a:pt x="151" y="176"/>
                  </a:lnTo>
                  <a:lnTo>
                    <a:pt x="153" y="176"/>
                  </a:lnTo>
                  <a:lnTo>
                    <a:pt x="153" y="178"/>
                  </a:lnTo>
                  <a:lnTo>
                    <a:pt x="153" y="180"/>
                  </a:lnTo>
                  <a:lnTo>
                    <a:pt x="153" y="182"/>
                  </a:lnTo>
                  <a:lnTo>
                    <a:pt x="153" y="184"/>
                  </a:lnTo>
                  <a:lnTo>
                    <a:pt x="153" y="186"/>
                  </a:lnTo>
                  <a:lnTo>
                    <a:pt x="153" y="188"/>
                  </a:lnTo>
                  <a:lnTo>
                    <a:pt x="153" y="190"/>
                  </a:lnTo>
                  <a:lnTo>
                    <a:pt x="153" y="192"/>
                  </a:lnTo>
                  <a:lnTo>
                    <a:pt x="153" y="194"/>
                  </a:lnTo>
                  <a:lnTo>
                    <a:pt x="153" y="196"/>
                  </a:lnTo>
                  <a:lnTo>
                    <a:pt x="155" y="196"/>
                  </a:lnTo>
                  <a:lnTo>
                    <a:pt x="155" y="198"/>
                  </a:lnTo>
                  <a:lnTo>
                    <a:pt x="155" y="200"/>
                  </a:lnTo>
                  <a:lnTo>
                    <a:pt x="155" y="202"/>
                  </a:lnTo>
                  <a:lnTo>
                    <a:pt x="155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8"/>
                  </a:lnTo>
                  <a:lnTo>
                    <a:pt x="155" y="210"/>
                  </a:lnTo>
                  <a:lnTo>
                    <a:pt x="155" y="212"/>
                  </a:lnTo>
                  <a:lnTo>
                    <a:pt x="155" y="214"/>
                  </a:lnTo>
                  <a:lnTo>
                    <a:pt x="157" y="214"/>
                  </a:lnTo>
                  <a:lnTo>
                    <a:pt x="157" y="216"/>
                  </a:lnTo>
                  <a:lnTo>
                    <a:pt x="157" y="218"/>
                  </a:lnTo>
                  <a:lnTo>
                    <a:pt x="157" y="220"/>
                  </a:lnTo>
                  <a:lnTo>
                    <a:pt x="157" y="222"/>
                  </a:lnTo>
                  <a:lnTo>
                    <a:pt x="157" y="224"/>
                  </a:lnTo>
                  <a:lnTo>
                    <a:pt x="157" y="226"/>
                  </a:lnTo>
                  <a:lnTo>
                    <a:pt x="157" y="228"/>
                  </a:lnTo>
                  <a:lnTo>
                    <a:pt x="157" y="230"/>
                  </a:lnTo>
                  <a:lnTo>
                    <a:pt x="157" y="232"/>
                  </a:lnTo>
                  <a:lnTo>
                    <a:pt x="157" y="234"/>
                  </a:lnTo>
                  <a:lnTo>
                    <a:pt x="159" y="234"/>
                  </a:lnTo>
                  <a:lnTo>
                    <a:pt x="159" y="236"/>
                  </a:lnTo>
                  <a:lnTo>
                    <a:pt x="159" y="238"/>
                  </a:lnTo>
                  <a:lnTo>
                    <a:pt x="159" y="240"/>
                  </a:lnTo>
                  <a:lnTo>
                    <a:pt x="159" y="242"/>
                  </a:lnTo>
                  <a:lnTo>
                    <a:pt x="159" y="244"/>
                  </a:lnTo>
                  <a:lnTo>
                    <a:pt x="159" y="246"/>
                  </a:lnTo>
                  <a:lnTo>
                    <a:pt x="159" y="248"/>
                  </a:lnTo>
                  <a:lnTo>
                    <a:pt x="159" y="250"/>
                  </a:lnTo>
                  <a:lnTo>
                    <a:pt x="159" y="252"/>
                  </a:lnTo>
                  <a:lnTo>
                    <a:pt x="159" y="254"/>
                  </a:lnTo>
                  <a:lnTo>
                    <a:pt x="161" y="254"/>
                  </a:lnTo>
                  <a:lnTo>
                    <a:pt x="159" y="254"/>
                  </a:lnTo>
                  <a:lnTo>
                    <a:pt x="159" y="254"/>
                  </a:lnTo>
                  <a:lnTo>
                    <a:pt x="161" y="254"/>
                  </a:lnTo>
                  <a:lnTo>
                    <a:pt x="159" y="254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7" y="254"/>
                  </a:lnTo>
                  <a:lnTo>
                    <a:pt x="157" y="256"/>
                  </a:lnTo>
                  <a:lnTo>
                    <a:pt x="155" y="256"/>
                  </a:lnTo>
                  <a:lnTo>
                    <a:pt x="153" y="256"/>
                  </a:lnTo>
                  <a:lnTo>
                    <a:pt x="151" y="256"/>
                  </a:lnTo>
                  <a:lnTo>
                    <a:pt x="151" y="254"/>
                  </a:lnTo>
                  <a:lnTo>
                    <a:pt x="149" y="254"/>
                  </a:lnTo>
                  <a:lnTo>
                    <a:pt x="151" y="254"/>
                  </a:lnTo>
                  <a:lnTo>
                    <a:pt x="149" y="254"/>
                  </a:lnTo>
                  <a:lnTo>
                    <a:pt x="147" y="254"/>
                  </a:lnTo>
                  <a:lnTo>
                    <a:pt x="145" y="254"/>
                  </a:lnTo>
                  <a:lnTo>
                    <a:pt x="145" y="256"/>
                  </a:lnTo>
                  <a:lnTo>
                    <a:pt x="143" y="256"/>
                  </a:lnTo>
                  <a:lnTo>
                    <a:pt x="141" y="256"/>
                  </a:lnTo>
                  <a:lnTo>
                    <a:pt x="141" y="254"/>
                  </a:lnTo>
                  <a:lnTo>
                    <a:pt x="139" y="254"/>
                  </a:lnTo>
                  <a:lnTo>
                    <a:pt x="141" y="254"/>
                  </a:lnTo>
                  <a:lnTo>
                    <a:pt x="139" y="254"/>
                  </a:lnTo>
                  <a:lnTo>
                    <a:pt x="139" y="254"/>
                  </a:lnTo>
                  <a:lnTo>
                    <a:pt x="137" y="254"/>
                  </a:lnTo>
                  <a:lnTo>
                    <a:pt x="135" y="254"/>
                  </a:lnTo>
                  <a:lnTo>
                    <a:pt x="133" y="254"/>
                  </a:lnTo>
                  <a:lnTo>
                    <a:pt x="131" y="254"/>
                  </a:lnTo>
                  <a:lnTo>
                    <a:pt x="131" y="254"/>
                  </a:lnTo>
                  <a:lnTo>
                    <a:pt x="131" y="254"/>
                  </a:lnTo>
                  <a:lnTo>
                    <a:pt x="133" y="254"/>
                  </a:lnTo>
                  <a:lnTo>
                    <a:pt x="135" y="254"/>
                  </a:lnTo>
                  <a:lnTo>
                    <a:pt x="137" y="254"/>
                  </a:lnTo>
                  <a:lnTo>
                    <a:pt x="137" y="254"/>
                  </a:lnTo>
                  <a:lnTo>
                    <a:pt x="135" y="254"/>
                  </a:lnTo>
                  <a:lnTo>
                    <a:pt x="133" y="254"/>
                  </a:lnTo>
                  <a:lnTo>
                    <a:pt x="131" y="254"/>
                  </a:lnTo>
                  <a:lnTo>
                    <a:pt x="131" y="254"/>
                  </a:lnTo>
                  <a:lnTo>
                    <a:pt x="129" y="254"/>
                  </a:lnTo>
                  <a:lnTo>
                    <a:pt x="127" y="256"/>
                  </a:lnTo>
                  <a:lnTo>
                    <a:pt x="125" y="256"/>
                  </a:lnTo>
                  <a:lnTo>
                    <a:pt x="123" y="256"/>
                  </a:lnTo>
                  <a:lnTo>
                    <a:pt x="123" y="258"/>
                  </a:lnTo>
                  <a:lnTo>
                    <a:pt x="121" y="258"/>
                  </a:lnTo>
                  <a:lnTo>
                    <a:pt x="119" y="258"/>
                  </a:lnTo>
                  <a:lnTo>
                    <a:pt x="119" y="260"/>
                  </a:lnTo>
                  <a:lnTo>
                    <a:pt x="117" y="260"/>
                  </a:lnTo>
                  <a:lnTo>
                    <a:pt x="117" y="258"/>
                  </a:lnTo>
                  <a:lnTo>
                    <a:pt x="117" y="256"/>
                  </a:lnTo>
                  <a:lnTo>
                    <a:pt x="115" y="256"/>
                  </a:lnTo>
                  <a:lnTo>
                    <a:pt x="113" y="256"/>
                  </a:lnTo>
                  <a:lnTo>
                    <a:pt x="113" y="258"/>
                  </a:lnTo>
                  <a:lnTo>
                    <a:pt x="115" y="258"/>
                  </a:lnTo>
                  <a:lnTo>
                    <a:pt x="115" y="260"/>
                  </a:lnTo>
                  <a:lnTo>
                    <a:pt x="113" y="260"/>
                  </a:lnTo>
                  <a:lnTo>
                    <a:pt x="113" y="262"/>
                  </a:lnTo>
                  <a:lnTo>
                    <a:pt x="111" y="262"/>
                  </a:lnTo>
                  <a:lnTo>
                    <a:pt x="111" y="264"/>
                  </a:lnTo>
                  <a:lnTo>
                    <a:pt x="109" y="264"/>
                  </a:lnTo>
                  <a:lnTo>
                    <a:pt x="109" y="266"/>
                  </a:lnTo>
                  <a:lnTo>
                    <a:pt x="109" y="268"/>
                  </a:lnTo>
                  <a:lnTo>
                    <a:pt x="109" y="266"/>
                  </a:lnTo>
                  <a:lnTo>
                    <a:pt x="107" y="266"/>
                  </a:lnTo>
                  <a:lnTo>
                    <a:pt x="107" y="268"/>
                  </a:lnTo>
                  <a:lnTo>
                    <a:pt x="105" y="266"/>
                  </a:lnTo>
                  <a:lnTo>
                    <a:pt x="105" y="268"/>
                  </a:lnTo>
                  <a:lnTo>
                    <a:pt x="105" y="266"/>
                  </a:lnTo>
                  <a:lnTo>
                    <a:pt x="103" y="266"/>
                  </a:lnTo>
                  <a:lnTo>
                    <a:pt x="103" y="268"/>
                  </a:lnTo>
                  <a:lnTo>
                    <a:pt x="103" y="266"/>
                  </a:lnTo>
                  <a:lnTo>
                    <a:pt x="101" y="266"/>
                  </a:lnTo>
                  <a:lnTo>
                    <a:pt x="101" y="264"/>
                  </a:lnTo>
                  <a:lnTo>
                    <a:pt x="99" y="264"/>
                  </a:lnTo>
                  <a:lnTo>
                    <a:pt x="99" y="262"/>
                  </a:lnTo>
                  <a:lnTo>
                    <a:pt x="99" y="260"/>
                  </a:lnTo>
                  <a:lnTo>
                    <a:pt x="99" y="258"/>
                  </a:lnTo>
                  <a:lnTo>
                    <a:pt x="99" y="256"/>
                  </a:lnTo>
                  <a:lnTo>
                    <a:pt x="97" y="256"/>
                  </a:lnTo>
                  <a:lnTo>
                    <a:pt x="97" y="254"/>
                  </a:lnTo>
                  <a:lnTo>
                    <a:pt x="97" y="254"/>
                  </a:lnTo>
                  <a:lnTo>
                    <a:pt x="95" y="252"/>
                  </a:lnTo>
                  <a:lnTo>
                    <a:pt x="93" y="252"/>
                  </a:lnTo>
                  <a:lnTo>
                    <a:pt x="93" y="250"/>
                  </a:lnTo>
                  <a:lnTo>
                    <a:pt x="91" y="250"/>
                  </a:lnTo>
                  <a:lnTo>
                    <a:pt x="91" y="248"/>
                  </a:lnTo>
                  <a:lnTo>
                    <a:pt x="91" y="246"/>
                  </a:lnTo>
                  <a:lnTo>
                    <a:pt x="91" y="248"/>
                  </a:lnTo>
                  <a:lnTo>
                    <a:pt x="91" y="246"/>
                  </a:lnTo>
                  <a:lnTo>
                    <a:pt x="89" y="246"/>
                  </a:lnTo>
                  <a:lnTo>
                    <a:pt x="91" y="246"/>
                  </a:lnTo>
                  <a:lnTo>
                    <a:pt x="89" y="246"/>
                  </a:lnTo>
                  <a:lnTo>
                    <a:pt x="89" y="244"/>
                  </a:lnTo>
                  <a:lnTo>
                    <a:pt x="89" y="242"/>
                  </a:lnTo>
                  <a:lnTo>
                    <a:pt x="87" y="242"/>
                  </a:lnTo>
                  <a:lnTo>
                    <a:pt x="89" y="242"/>
                  </a:lnTo>
                  <a:lnTo>
                    <a:pt x="89" y="240"/>
                  </a:lnTo>
                  <a:lnTo>
                    <a:pt x="89" y="242"/>
                  </a:lnTo>
                  <a:lnTo>
                    <a:pt x="87" y="242"/>
                  </a:lnTo>
                  <a:lnTo>
                    <a:pt x="89" y="240"/>
                  </a:lnTo>
                  <a:lnTo>
                    <a:pt x="87" y="240"/>
                  </a:lnTo>
                  <a:lnTo>
                    <a:pt x="89" y="240"/>
                  </a:lnTo>
                  <a:lnTo>
                    <a:pt x="87" y="240"/>
                  </a:lnTo>
                  <a:lnTo>
                    <a:pt x="89" y="238"/>
                  </a:lnTo>
                  <a:lnTo>
                    <a:pt x="89" y="236"/>
                  </a:lnTo>
                  <a:lnTo>
                    <a:pt x="89" y="234"/>
                  </a:lnTo>
                  <a:lnTo>
                    <a:pt x="91" y="232"/>
                  </a:lnTo>
                  <a:lnTo>
                    <a:pt x="91" y="230"/>
                  </a:lnTo>
                  <a:lnTo>
                    <a:pt x="91" y="228"/>
                  </a:lnTo>
                  <a:lnTo>
                    <a:pt x="93" y="228"/>
                  </a:lnTo>
                  <a:lnTo>
                    <a:pt x="91" y="228"/>
                  </a:lnTo>
                  <a:lnTo>
                    <a:pt x="91" y="226"/>
                  </a:lnTo>
                  <a:lnTo>
                    <a:pt x="93" y="226"/>
                  </a:lnTo>
                  <a:lnTo>
                    <a:pt x="93" y="224"/>
                  </a:lnTo>
                  <a:lnTo>
                    <a:pt x="93" y="222"/>
                  </a:lnTo>
                  <a:lnTo>
                    <a:pt x="91" y="222"/>
                  </a:lnTo>
                  <a:lnTo>
                    <a:pt x="89" y="222"/>
                  </a:lnTo>
                  <a:lnTo>
                    <a:pt x="87" y="222"/>
                  </a:lnTo>
                  <a:lnTo>
                    <a:pt x="85" y="222"/>
                  </a:lnTo>
                  <a:lnTo>
                    <a:pt x="83" y="222"/>
                  </a:lnTo>
                  <a:lnTo>
                    <a:pt x="83" y="222"/>
                  </a:lnTo>
                  <a:lnTo>
                    <a:pt x="81" y="222"/>
                  </a:lnTo>
                  <a:lnTo>
                    <a:pt x="79" y="222"/>
                  </a:lnTo>
                  <a:lnTo>
                    <a:pt x="77" y="222"/>
                  </a:lnTo>
                  <a:lnTo>
                    <a:pt x="75" y="222"/>
                  </a:lnTo>
                  <a:lnTo>
                    <a:pt x="73" y="222"/>
                  </a:lnTo>
                  <a:lnTo>
                    <a:pt x="71" y="222"/>
                  </a:lnTo>
                  <a:lnTo>
                    <a:pt x="69" y="222"/>
                  </a:lnTo>
                  <a:lnTo>
                    <a:pt x="67" y="222"/>
                  </a:lnTo>
                  <a:lnTo>
                    <a:pt x="64" y="222"/>
                  </a:lnTo>
                  <a:lnTo>
                    <a:pt x="62" y="222"/>
                  </a:lnTo>
                  <a:lnTo>
                    <a:pt x="60" y="222"/>
                  </a:lnTo>
                  <a:lnTo>
                    <a:pt x="58" y="222"/>
                  </a:lnTo>
                  <a:lnTo>
                    <a:pt x="56" y="222"/>
                  </a:lnTo>
                  <a:lnTo>
                    <a:pt x="54" y="222"/>
                  </a:lnTo>
                  <a:lnTo>
                    <a:pt x="52" y="222"/>
                  </a:lnTo>
                  <a:lnTo>
                    <a:pt x="50" y="222"/>
                  </a:lnTo>
                  <a:lnTo>
                    <a:pt x="46" y="224"/>
                  </a:lnTo>
                  <a:lnTo>
                    <a:pt x="44" y="224"/>
                  </a:lnTo>
                  <a:lnTo>
                    <a:pt x="42" y="224"/>
                  </a:lnTo>
                  <a:lnTo>
                    <a:pt x="40" y="224"/>
                  </a:lnTo>
                  <a:lnTo>
                    <a:pt x="38" y="224"/>
                  </a:lnTo>
                  <a:lnTo>
                    <a:pt x="36" y="224"/>
                  </a:lnTo>
                  <a:lnTo>
                    <a:pt x="34" y="224"/>
                  </a:lnTo>
                  <a:lnTo>
                    <a:pt x="34" y="224"/>
                  </a:lnTo>
                  <a:lnTo>
                    <a:pt x="32" y="224"/>
                  </a:lnTo>
                  <a:lnTo>
                    <a:pt x="30" y="224"/>
                  </a:lnTo>
                  <a:lnTo>
                    <a:pt x="26" y="224"/>
                  </a:lnTo>
                  <a:lnTo>
                    <a:pt x="24" y="224"/>
                  </a:lnTo>
                  <a:lnTo>
                    <a:pt x="22" y="224"/>
                  </a:lnTo>
                  <a:lnTo>
                    <a:pt x="20" y="224"/>
                  </a:lnTo>
                  <a:lnTo>
                    <a:pt x="18" y="224"/>
                  </a:lnTo>
                  <a:lnTo>
                    <a:pt x="16" y="224"/>
                  </a:lnTo>
                  <a:lnTo>
                    <a:pt x="14" y="224"/>
                  </a:lnTo>
                  <a:lnTo>
                    <a:pt x="12" y="224"/>
                  </a:lnTo>
                  <a:lnTo>
                    <a:pt x="10" y="224"/>
                  </a:lnTo>
                  <a:lnTo>
                    <a:pt x="8" y="224"/>
                  </a:lnTo>
                  <a:lnTo>
                    <a:pt x="6" y="224"/>
                  </a:lnTo>
                  <a:lnTo>
                    <a:pt x="4" y="224"/>
                  </a:lnTo>
                  <a:lnTo>
                    <a:pt x="2" y="224"/>
                  </a:lnTo>
                  <a:lnTo>
                    <a:pt x="0" y="224"/>
                  </a:lnTo>
                  <a:lnTo>
                    <a:pt x="2" y="224"/>
                  </a:lnTo>
                  <a:lnTo>
                    <a:pt x="2" y="222"/>
                  </a:lnTo>
                  <a:lnTo>
                    <a:pt x="4" y="222"/>
                  </a:lnTo>
                  <a:lnTo>
                    <a:pt x="4" y="220"/>
                  </a:lnTo>
                  <a:lnTo>
                    <a:pt x="4" y="218"/>
                  </a:lnTo>
                  <a:lnTo>
                    <a:pt x="2" y="218"/>
                  </a:lnTo>
                  <a:lnTo>
                    <a:pt x="2" y="216"/>
                  </a:lnTo>
                  <a:lnTo>
                    <a:pt x="2" y="214"/>
                  </a:lnTo>
                  <a:lnTo>
                    <a:pt x="2" y="212"/>
                  </a:lnTo>
                  <a:lnTo>
                    <a:pt x="2" y="210"/>
                  </a:lnTo>
                  <a:lnTo>
                    <a:pt x="0" y="210"/>
                  </a:lnTo>
                  <a:lnTo>
                    <a:pt x="0" y="208"/>
                  </a:lnTo>
                  <a:lnTo>
                    <a:pt x="2" y="208"/>
                  </a:lnTo>
                  <a:lnTo>
                    <a:pt x="4" y="208"/>
                  </a:lnTo>
                  <a:lnTo>
                    <a:pt x="6" y="208"/>
                  </a:lnTo>
                  <a:lnTo>
                    <a:pt x="6" y="206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4" y="202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202"/>
                  </a:lnTo>
                  <a:lnTo>
                    <a:pt x="6" y="204"/>
                  </a:lnTo>
                  <a:lnTo>
                    <a:pt x="8" y="204"/>
                  </a:lnTo>
                  <a:lnTo>
                    <a:pt x="10" y="204"/>
                  </a:lnTo>
                  <a:lnTo>
                    <a:pt x="10" y="202"/>
                  </a:lnTo>
                  <a:lnTo>
                    <a:pt x="8" y="202"/>
                  </a:lnTo>
                  <a:lnTo>
                    <a:pt x="8" y="200"/>
                  </a:lnTo>
                  <a:lnTo>
                    <a:pt x="6" y="200"/>
                  </a:lnTo>
                  <a:lnTo>
                    <a:pt x="6" y="198"/>
                  </a:lnTo>
                  <a:lnTo>
                    <a:pt x="6" y="196"/>
                  </a:lnTo>
                  <a:lnTo>
                    <a:pt x="6" y="194"/>
                  </a:lnTo>
                  <a:lnTo>
                    <a:pt x="8" y="194"/>
                  </a:lnTo>
                  <a:lnTo>
                    <a:pt x="10" y="194"/>
                  </a:lnTo>
                  <a:lnTo>
                    <a:pt x="12" y="194"/>
                  </a:lnTo>
                  <a:lnTo>
                    <a:pt x="12" y="192"/>
                  </a:lnTo>
                  <a:lnTo>
                    <a:pt x="12" y="190"/>
                  </a:lnTo>
                  <a:lnTo>
                    <a:pt x="10" y="190"/>
                  </a:lnTo>
                  <a:lnTo>
                    <a:pt x="10" y="192"/>
                  </a:lnTo>
                  <a:lnTo>
                    <a:pt x="8" y="192"/>
                  </a:lnTo>
                  <a:lnTo>
                    <a:pt x="8" y="190"/>
                  </a:lnTo>
                  <a:lnTo>
                    <a:pt x="6" y="190"/>
                  </a:lnTo>
                  <a:lnTo>
                    <a:pt x="6" y="188"/>
                  </a:lnTo>
                  <a:lnTo>
                    <a:pt x="8" y="188"/>
                  </a:lnTo>
                  <a:lnTo>
                    <a:pt x="8" y="190"/>
                  </a:lnTo>
                  <a:lnTo>
                    <a:pt x="10" y="190"/>
                  </a:lnTo>
                  <a:lnTo>
                    <a:pt x="12" y="190"/>
                  </a:lnTo>
                  <a:lnTo>
                    <a:pt x="12" y="188"/>
                  </a:lnTo>
                  <a:lnTo>
                    <a:pt x="12" y="186"/>
                  </a:lnTo>
                  <a:lnTo>
                    <a:pt x="12" y="184"/>
                  </a:lnTo>
                  <a:lnTo>
                    <a:pt x="14" y="184"/>
                  </a:lnTo>
                  <a:lnTo>
                    <a:pt x="14" y="182"/>
                  </a:lnTo>
                  <a:lnTo>
                    <a:pt x="16" y="182"/>
                  </a:lnTo>
                  <a:lnTo>
                    <a:pt x="18" y="182"/>
                  </a:lnTo>
                  <a:lnTo>
                    <a:pt x="20" y="182"/>
                  </a:lnTo>
                  <a:lnTo>
                    <a:pt x="18" y="180"/>
                  </a:lnTo>
                  <a:lnTo>
                    <a:pt x="16" y="180"/>
                  </a:lnTo>
                  <a:lnTo>
                    <a:pt x="16" y="182"/>
                  </a:lnTo>
                  <a:lnTo>
                    <a:pt x="14" y="182"/>
                  </a:lnTo>
                  <a:lnTo>
                    <a:pt x="14" y="180"/>
                  </a:lnTo>
                  <a:lnTo>
                    <a:pt x="14" y="178"/>
                  </a:lnTo>
                  <a:lnTo>
                    <a:pt x="14" y="176"/>
                  </a:lnTo>
                  <a:lnTo>
                    <a:pt x="16" y="176"/>
                  </a:lnTo>
                  <a:lnTo>
                    <a:pt x="18" y="176"/>
                  </a:lnTo>
                  <a:lnTo>
                    <a:pt x="18" y="178"/>
                  </a:lnTo>
                  <a:lnTo>
                    <a:pt x="20" y="178"/>
                  </a:lnTo>
                  <a:lnTo>
                    <a:pt x="20" y="176"/>
                  </a:lnTo>
                  <a:lnTo>
                    <a:pt x="18" y="176"/>
                  </a:lnTo>
                  <a:lnTo>
                    <a:pt x="20" y="174"/>
                  </a:lnTo>
                  <a:lnTo>
                    <a:pt x="22" y="174"/>
                  </a:lnTo>
                  <a:lnTo>
                    <a:pt x="22" y="172"/>
                  </a:lnTo>
                  <a:lnTo>
                    <a:pt x="22" y="170"/>
                  </a:lnTo>
                  <a:lnTo>
                    <a:pt x="24" y="168"/>
                  </a:lnTo>
                  <a:lnTo>
                    <a:pt x="26" y="168"/>
                  </a:lnTo>
                  <a:lnTo>
                    <a:pt x="28" y="168"/>
                  </a:lnTo>
                  <a:lnTo>
                    <a:pt x="28" y="166"/>
                  </a:lnTo>
                  <a:lnTo>
                    <a:pt x="26" y="166"/>
                  </a:lnTo>
                  <a:lnTo>
                    <a:pt x="26" y="164"/>
                  </a:lnTo>
                  <a:lnTo>
                    <a:pt x="24" y="164"/>
                  </a:lnTo>
                  <a:lnTo>
                    <a:pt x="24" y="162"/>
                  </a:lnTo>
                  <a:lnTo>
                    <a:pt x="26" y="162"/>
                  </a:lnTo>
                  <a:lnTo>
                    <a:pt x="26" y="164"/>
                  </a:lnTo>
                  <a:lnTo>
                    <a:pt x="28" y="164"/>
                  </a:lnTo>
                  <a:lnTo>
                    <a:pt x="28" y="162"/>
                  </a:lnTo>
                  <a:lnTo>
                    <a:pt x="30" y="162"/>
                  </a:lnTo>
                  <a:lnTo>
                    <a:pt x="30" y="160"/>
                  </a:lnTo>
                  <a:lnTo>
                    <a:pt x="32" y="160"/>
                  </a:lnTo>
                  <a:lnTo>
                    <a:pt x="32" y="158"/>
                  </a:lnTo>
                  <a:lnTo>
                    <a:pt x="30" y="158"/>
                  </a:lnTo>
                  <a:lnTo>
                    <a:pt x="28" y="158"/>
                  </a:lnTo>
                  <a:lnTo>
                    <a:pt x="28" y="158"/>
                  </a:lnTo>
                  <a:lnTo>
                    <a:pt x="30" y="158"/>
                  </a:lnTo>
                  <a:lnTo>
                    <a:pt x="30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4" y="158"/>
                  </a:lnTo>
                  <a:lnTo>
                    <a:pt x="26" y="158"/>
                  </a:lnTo>
                  <a:lnTo>
                    <a:pt x="26" y="156"/>
                  </a:lnTo>
                  <a:lnTo>
                    <a:pt x="28" y="156"/>
                  </a:lnTo>
                  <a:lnTo>
                    <a:pt x="30" y="156"/>
                  </a:lnTo>
                  <a:lnTo>
                    <a:pt x="32" y="156"/>
                  </a:lnTo>
                  <a:lnTo>
                    <a:pt x="32" y="158"/>
                  </a:lnTo>
                  <a:lnTo>
                    <a:pt x="32" y="156"/>
                  </a:lnTo>
                  <a:lnTo>
                    <a:pt x="32" y="154"/>
                  </a:lnTo>
                  <a:lnTo>
                    <a:pt x="34" y="154"/>
                  </a:lnTo>
                  <a:lnTo>
                    <a:pt x="32" y="154"/>
                  </a:lnTo>
                  <a:lnTo>
                    <a:pt x="32" y="152"/>
                  </a:lnTo>
                  <a:lnTo>
                    <a:pt x="34" y="152"/>
                  </a:lnTo>
                  <a:lnTo>
                    <a:pt x="34" y="152"/>
                  </a:lnTo>
                  <a:lnTo>
                    <a:pt x="34" y="150"/>
                  </a:lnTo>
                  <a:lnTo>
                    <a:pt x="36" y="148"/>
                  </a:lnTo>
                  <a:lnTo>
                    <a:pt x="34" y="148"/>
                  </a:lnTo>
                  <a:lnTo>
                    <a:pt x="34" y="150"/>
                  </a:lnTo>
                  <a:lnTo>
                    <a:pt x="34" y="150"/>
                  </a:lnTo>
                  <a:lnTo>
                    <a:pt x="32" y="150"/>
                  </a:lnTo>
                  <a:lnTo>
                    <a:pt x="32" y="148"/>
                  </a:lnTo>
                  <a:lnTo>
                    <a:pt x="32" y="146"/>
                  </a:lnTo>
                  <a:lnTo>
                    <a:pt x="34" y="146"/>
                  </a:lnTo>
                  <a:lnTo>
                    <a:pt x="34" y="144"/>
                  </a:lnTo>
                  <a:lnTo>
                    <a:pt x="32" y="144"/>
                  </a:lnTo>
                  <a:lnTo>
                    <a:pt x="30" y="144"/>
                  </a:lnTo>
                  <a:lnTo>
                    <a:pt x="28" y="144"/>
                  </a:lnTo>
                  <a:lnTo>
                    <a:pt x="26" y="142"/>
                  </a:lnTo>
                  <a:lnTo>
                    <a:pt x="26" y="140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28" y="140"/>
                  </a:lnTo>
                  <a:lnTo>
                    <a:pt x="30" y="140"/>
                  </a:lnTo>
                  <a:lnTo>
                    <a:pt x="30" y="142"/>
                  </a:lnTo>
                  <a:lnTo>
                    <a:pt x="32" y="142"/>
                  </a:lnTo>
                  <a:lnTo>
                    <a:pt x="32" y="140"/>
                  </a:lnTo>
                  <a:lnTo>
                    <a:pt x="30" y="140"/>
                  </a:lnTo>
                  <a:lnTo>
                    <a:pt x="30" y="138"/>
                  </a:lnTo>
                  <a:lnTo>
                    <a:pt x="28" y="138"/>
                  </a:lnTo>
                  <a:lnTo>
                    <a:pt x="28" y="136"/>
                  </a:lnTo>
                  <a:lnTo>
                    <a:pt x="30" y="136"/>
                  </a:lnTo>
                  <a:lnTo>
                    <a:pt x="30" y="134"/>
                  </a:lnTo>
                  <a:lnTo>
                    <a:pt x="32" y="134"/>
                  </a:lnTo>
                  <a:lnTo>
                    <a:pt x="30" y="132"/>
                  </a:lnTo>
                  <a:lnTo>
                    <a:pt x="30" y="134"/>
                  </a:lnTo>
                  <a:lnTo>
                    <a:pt x="28" y="134"/>
                  </a:lnTo>
                  <a:lnTo>
                    <a:pt x="26" y="134"/>
                  </a:lnTo>
                  <a:lnTo>
                    <a:pt x="26" y="136"/>
                  </a:lnTo>
                  <a:lnTo>
                    <a:pt x="24" y="136"/>
                  </a:lnTo>
                  <a:lnTo>
                    <a:pt x="24" y="134"/>
                  </a:lnTo>
                  <a:lnTo>
                    <a:pt x="24" y="132"/>
                  </a:lnTo>
                  <a:lnTo>
                    <a:pt x="26" y="132"/>
                  </a:lnTo>
                  <a:lnTo>
                    <a:pt x="26" y="130"/>
                  </a:lnTo>
                  <a:lnTo>
                    <a:pt x="28" y="130"/>
                  </a:lnTo>
                  <a:lnTo>
                    <a:pt x="28" y="128"/>
                  </a:lnTo>
                  <a:lnTo>
                    <a:pt x="26" y="126"/>
                  </a:lnTo>
                  <a:lnTo>
                    <a:pt x="24" y="126"/>
                  </a:lnTo>
                  <a:lnTo>
                    <a:pt x="24" y="124"/>
                  </a:lnTo>
                  <a:lnTo>
                    <a:pt x="24" y="122"/>
                  </a:lnTo>
                  <a:lnTo>
                    <a:pt x="24" y="120"/>
                  </a:lnTo>
                  <a:lnTo>
                    <a:pt x="26" y="120"/>
                  </a:lnTo>
                  <a:lnTo>
                    <a:pt x="26" y="118"/>
                  </a:lnTo>
                  <a:lnTo>
                    <a:pt x="28" y="118"/>
                  </a:lnTo>
                  <a:lnTo>
                    <a:pt x="28" y="116"/>
                  </a:lnTo>
                  <a:lnTo>
                    <a:pt x="28" y="114"/>
                  </a:lnTo>
                  <a:lnTo>
                    <a:pt x="26" y="114"/>
                  </a:lnTo>
                  <a:lnTo>
                    <a:pt x="26" y="112"/>
                  </a:lnTo>
                  <a:lnTo>
                    <a:pt x="24" y="112"/>
                  </a:lnTo>
                  <a:lnTo>
                    <a:pt x="24" y="114"/>
                  </a:lnTo>
                  <a:lnTo>
                    <a:pt x="24" y="116"/>
                  </a:lnTo>
                  <a:lnTo>
                    <a:pt x="24" y="118"/>
                  </a:lnTo>
                  <a:lnTo>
                    <a:pt x="22" y="118"/>
                  </a:lnTo>
                  <a:lnTo>
                    <a:pt x="22" y="116"/>
                  </a:lnTo>
                  <a:lnTo>
                    <a:pt x="20" y="116"/>
                  </a:lnTo>
                  <a:lnTo>
                    <a:pt x="22" y="114"/>
                  </a:lnTo>
                  <a:lnTo>
                    <a:pt x="22" y="112"/>
                  </a:lnTo>
                  <a:lnTo>
                    <a:pt x="24" y="110"/>
                  </a:lnTo>
                  <a:lnTo>
                    <a:pt x="26" y="110"/>
                  </a:lnTo>
                  <a:lnTo>
                    <a:pt x="24" y="110"/>
                  </a:lnTo>
                  <a:lnTo>
                    <a:pt x="24" y="108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4" y="106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6" y="102"/>
                  </a:lnTo>
                  <a:lnTo>
                    <a:pt x="26" y="100"/>
                  </a:lnTo>
                  <a:lnTo>
                    <a:pt x="28" y="100"/>
                  </a:lnTo>
                  <a:lnTo>
                    <a:pt x="28" y="98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6" y="98"/>
                  </a:lnTo>
                  <a:lnTo>
                    <a:pt x="24" y="98"/>
                  </a:lnTo>
                  <a:lnTo>
                    <a:pt x="24" y="96"/>
                  </a:lnTo>
                  <a:lnTo>
                    <a:pt x="24" y="94"/>
                  </a:lnTo>
                  <a:lnTo>
                    <a:pt x="24" y="92"/>
                  </a:lnTo>
                  <a:lnTo>
                    <a:pt x="26" y="92"/>
                  </a:lnTo>
                  <a:lnTo>
                    <a:pt x="26" y="90"/>
                  </a:lnTo>
                  <a:lnTo>
                    <a:pt x="28" y="90"/>
                  </a:lnTo>
                  <a:lnTo>
                    <a:pt x="28" y="88"/>
                  </a:lnTo>
                  <a:lnTo>
                    <a:pt x="26" y="88"/>
                  </a:lnTo>
                  <a:lnTo>
                    <a:pt x="26" y="90"/>
                  </a:lnTo>
                  <a:lnTo>
                    <a:pt x="26" y="92"/>
                  </a:lnTo>
                  <a:lnTo>
                    <a:pt x="24" y="92"/>
                  </a:lnTo>
                  <a:lnTo>
                    <a:pt x="22" y="92"/>
                  </a:lnTo>
                  <a:lnTo>
                    <a:pt x="20" y="92"/>
                  </a:lnTo>
                  <a:lnTo>
                    <a:pt x="20" y="90"/>
                  </a:lnTo>
                  <a:lnTo>
                    <a:pt x="22" y="90"/>
                  </a:lnTo>
                  <a:lnTo>
                    <a:pt x="24" y="90"/>
                  </a:lnTo>
                  <a:lnTo>
                    <a:pt x="24" y="88"/>
                  </a:lnTo>
                  <a:lnTo>
                    <a:pt x="24" y="86"/>
                  </a:lnTo>
                  <a:lnTo>
                    <a:pt x="22" y="86"/>
                  </a:lnTo>
                  <a:lnTo>
                    <a:pt x="22" y="88"/>
                  </a:lnTo>
                  <a:lnTo>
                    <a:pt x="20" y="88"/>
                  </a:lnTo>
                  <a:lnTo>
                    <a:pt x="20" y="90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2" y="86"/>
                  </a:lnTo>
                  <a:lnTo>
                    <a:pt x="22" y="84"/>
                  </a:lnTo>
                  <a:lnTo>
                    <a:pt x="20" y="84"/>
                  </a:lnTo>
                  <a:lnTo>
                    <a:pt x="20" y="82"/>
                  </a:lnTo>
                  <a:lnTo>
                    <a:pt x="22" y="82"/>
                  </a:lnTo>
                  <a:lnTo>
                    <a:pt x="22" y="80"/>
                  </a:lnTo>
                  <a:lnTo>
                    <a:pt x="24" y="80"/>
                  </a:lnTo>
                  <a:lnTo>
                    <a:pt x="24" y="78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0" y="76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24" y="74"/>
                  </a:lnTo>
                  <a:lnTo>
                    <a:pt x="24" y="76"/>
                  </a:lnTo>
                  <a:lnTo>
                    <a:pt x="26" y="76"/>
                  </a:lnTo>
                  <a:lnTo>
                    <a:pt x="28" y="76"/>
                  </a:lnTo>
                  <a:lnTo>
                    <a:pt x="28" y="74"/>
                  </a:lnTo>
                  <a:lnTo>
                    <a:pt x="30" y="74"/>
                  </a:lnTo>
                  <a:lnTo>
                    <a:pt x="28" y="74"/>
                  </a:lnTo>
                  <a:lnTo>
                    <a:pt x="28" y="72"/>
                  </a:lnTo>
                  <a:lnTo>
                    <a:pt x="26" y="72"/>
                  </a:lnTo>
                  <a:lnTo>
                    <a:pt x="26" y="74"/>
                  </a:lnTo>
                  <a:lnTo>
                    <a:pt x="24" y="74"/>
                  </a:lnTo>
                  <a:lnTo>
                    <a:pt x="24" y="72"/>
                  </a:lnTo>
                  <a:lnTo>
                    <a:pt x="24" y="70"/>
                  </a:lnTo>
                  <a:lnTo>
                    <a:pt x="26" y="70"/>
                  </a:lnTo>
                  <a:lnTo>
                    <a:pt x="28" y="70"/>
                  </a:lnTo>
                  <a:lnTo>
                    <a:pt x="30" y="70"/>
                  </a:lnTo>
                  <a:lnTo>
                    <a:pt x="30" y="68"/>
                  </a:lnTo>
                  <a:lnTo>
                    <a:pt x="28" y="68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6" y="64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28" y="62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8" y="60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30" y="60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4" y="52"/>
                  </a:lnTo>
                  <a:lnTo>
                    <a:pt x="34" y="54"/>
                  </a:lnTo>
                  <a:lnTo>
                    <a:pt x="34" y="52"/>
                  </a:lnTo>
                  <a:lnTo>
                    <a:pt x="32" y="52"/>
                  </a:lnTo>
                  <a:lnTo>
                    <a:pt x="32" y="50"/>
                  </a:lnTo>
                  <a:lnTo>
                    <a:pt x="34" y="50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8" y="48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34" y="44"/>
                  </a:lnTo>
                  <a:lnTo>
                    <a:pt x="34" y="46"/>
                  </a:lnTo>
                  <a:lnTo>
                    <a:pt x="34" y="46"/>
                  </a:lnTo>
                  <a:lnTo>
                    <a:pt x="36" y="46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8" y="42"/>
                  </a:lnTo>
                  <a:lnTo>
                    <a:pt x="40" y="42"/>
                  </a:lnTo>
                  <a:lnTo>
                    <a:pt x="40" y="40"/>
                  </a:lnTo>
                  <a:lnTo>
                    <a:pt x="40" y="38"/>
                  </a:lnTo>
                  <a:lnTo>
                    <a:pt x="38" y="38"/>
                  </a:lnTo>
                  <a:lnTo>
                    <a:pt x="40" y="38"/>
                  </a:lnTo>
                  <a:lnTo>
                    <a:pt x="42" y="38"/>
                  </a:lnTo>
                  <a:lnTo>
                    <a:pt x="44" y="38"/>
                  </a:lnTo>
                  <a:lnTo>
                    <a:pt x="42" y="38"/>
                  </a:lnTo>
                  <a:lnTo>
                    <a:pt x="42" y="40"/>
                  </a:lnTo>
                  <a:lnTo>
                    <a:pt x="44" y="40"/>
                  </a:lnTo>
                  <a:lnTo>
                    <a:pt x="44" y="38"/>
                  </a:lnTo>
                  <a:lnTo>
                    <a:pt x="44" y="36"/>
                  </a:lnTo>
                  <a:lnTo>
                    <a:pt x="46" y="36"/>
                  </a:lnTo>
                  <a:lnTo>
                    <a:pt x="48" y="36"/>
                  </a:lnTo>
                  <a:lnTo>
                    <a:pt x="48" y="34"/>
                  </a:lnTo>
                  <a:lnTo>
                    <a:pt x="48" y="32"/>
                  </a:lnTo>
                  <a:lnTo>
                    <a:pt x="48" y="30"/>
                  </a:lnTo>
                  <a:lnTo>
                    <a:pt x="48" y="28"/>
                  </a:lnTo>
                  <a:lnTo>
                    <a:pt x="50" y="28"/>
                  </a:lnTo>
                  <a:lnTo>
                    <a:pt x="50" y="26"/>
                  </a:lnTo>
                  <a:lnTo>
                    <a:pt x="48" y="26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46" y="20"/>
                  </a:lnTo>
                  <a:lnTo>
                    <a:pt x="48" y="20"/>
                  </a:lnTo>
                  <a:lnTo>
                    <a:pt x="48" y="18"/>
                  </a:lnTo>
                  <a:lnTo>
                    <a:pt x="48" y="20"/>
                  </a:lnTo>
                  <a:lnTo>
                    <a:pt x="50" y="20"/>
                  </a:lnTo>
                  <a:lnTo>
                    <a:pt x="48" y="20"/>
                  </a:lnTo>
                  <a:lnTo>
                    <a:pt x="48" y="22"/>
                  </a:lnTo>
                  <a:lnTo>
                    <a:pt x="50" y="22"/>
                  </a:lnTo>
                  <a:lnTo>
                    <a:pt x="52" y="22"/>
                  </a:lnTo>
                  <a:lnTo>
                    <a:pt x="52" y="20"/>
                  </a:lnTo>
                  <a:lnTo>
                    <a:pt x="52" y="18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50" y="16"/>
                  </a:lnTo>
                  <a:lnTo>
                    <a:pt x="50" y="14"/>
                  </a:lnTo>
                  <a:lnTo>
                    <a:pt x="48" y="14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6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2" y="10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0" y="6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7" y="4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5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1" y="4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5" y="2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103" y="2"/>
                  </a:lnTo>
                  <a:lnTo>
                    <a:pt x="105" y="2"/>
                  </a:lnTo>
                  <a:lnTo>
                    <a:pt x="107" y="2"/>
                  </a:lnTo>
                  <a:lnTo>
                    <a:pt x="109" y="2"/>
                  </a:lnTo>
                  <a:lnTo>
                    <a:pt x="111" y="2"/>
                  </a:lnTo>
                  <a:lnTo>
                    <a:pt x="113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3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39" y="0"/>
                  </a:lnTo>
                  <a:lnTo>
                    <a:pt x="141" y="0"/>
                  </a:lnTo>
                  <a:lnTo>
                    <a:pt x="143" y="0"/>
                  </a:lnTo>
                  <a:close/>
                  <a:moveTo>
                    <a:pt x="89" y="238"/>
                  </a:moveTo>
                  <a:lnTo>
                    <a:pt x="89" y="236"/>
                  </a:lnTo>
                  <a:lnTo>
                    <a:pt x="89" y="2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778">
              <a:extLst>
                <a:ext uri="{FF2B5EF4-FFF2-40B4-BE49-F238E27FC236}">
                  <a16:creationId xmlns:a16="http://schemas.microsoft.com/office/drawing/2014/main" id="{8FC194A2-69F9-CF37-F5CB-799CC1D2B2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46713" y="2692401"/>
              <a:ext cx="354013" cy="373063"/>
            </a:xfrm>
            <a:custGeom>
              <a:avLst/>
              <a:gdLst>
                <a:gd name="T0" fmla="*/ 215 w 223"/>
                <a:gd name="T1" fmla="*/ 84 h 235"/>
                <a:gd name="T2" fmla="*/ 215 w 223"/>
                <a:gd name="T3" fmla="*/ 90 h 235"/>
                <a:gd name="T4" fmla="*/ 213 w 223"/>
                <a:gd name="T5" fmla="*/ 96 h 235"/>
                <a:gd name="T6" fmla="*/ 205 w 223"/>
                <a:gd name="T7" fmla="*/ 112 h 235"/>
                <a:gd name="T8" fmla="*/ 207 w 223"/>
                <a:gd name="T9" fmla="*/ 92 h 235"/>
                <a:gd name="T10" fmla="*/ 217 w 223"/>
                <a:gd name="T11" fmla="*/ 82 h 235"/>
                <a:gd name="T12" fmla="*/ 221 w 223"/>
                <a:gd name="T13" fmla="*/ 82 h 235"/>
                <a:gd name="T14" fmla="*/ 26 w 223"/>
                <a:gd name="T15" fmla="*/ 22 h 235"/>
                <a:gd name="T16" fmla="*/ 76 w 223"/>
                <a:gd name="T17" fmla="*/ 20 h 235"/>
                <a:gd name="T18" fmla="*/ 78 w 223"/>
                <a:gd name="T19" fmla="*/ 16 h 235"/>
                <a:gd name="T20" fmla="*/ 84 w 223"/>
                <a:gd name="T21" fmla="*/ 10 h 235"/>
                <a:gd name="T22" fmla="*/ 74 w 223"/>
                <a:gd name="T23" fmla="*/ 18 h 235"/>
                <a:gd name="T24" fmla="*/ 78 w 223"/>
                <a:gd name="T25" fmla="*/ 20 h 235"/>
                <a:gd name="T26" fmla="*/ 92 w 223"/>
                <a:gd name="T27" fmla="*/ 26 h 235"/>
                <a:gd name="T28" fmla="*/ 110 w 223"/>
                <a:gd name="T29" fmla="*/ 40 h 235"/>
                <a:gd name="T30" fmla="*/ 135 w 223"/>
                <a:gd name="T31" fmla="*/ 46 h 235"/>
                <a:gd name="T32" fmla="*/ 155 w 223"/>
                <a:gd name="T33" fmla="*/ 52 h 235"/>
                <a:gd name="T34" fmla="*/ 169 w 223"/>
                <a:gd name="T35" fmla="*/ 56 h 235"/>
                <a:gd name="T36" fmla="*/ 179 w 223"/>
                <a:gd name="T37" fmla="*/ 62 h 235"/>
                <a:gd name="T38" fmla="*/ 183 w 223"/>
                <a:gd name="T39" fmla="*/ 72 h 235"/>
                <a:gd name="T40" fmla="*/ 187 w 223"/>
                <a:gd name="T41" fmla="*/ 84 h 235"/>
                <a:gd name="T42" fmla="*/ 193 w 223"/>
                <a:gd name="T43" fmla="*/ 96 h 235"/>
                <a:gd name="T44" fmla="*/ 187 w 223"/>
                <a:gd name="T45" fmla="*/ 104 h 235"/>
                <a:gd name="T46" fmla="*/ 179 w 223"/>
                <a:gd name="T47" fmla="*/ 119 h 235"/>
                <a:gd name="T48" fmla="*/ 189 w 223"/>
                <a:gd name="T49" fmla="*/ 121 h 235"/>
                <a:gd name="T50" fmla="*/ 197 w 223"/>
                <a:gd name="T51" fmla="*/ 112 h 235"/>
                <a:gd name="T52" fmla="*/ 205 w 223"/>
                <a:gd name="T53" fmla="*/ 119 h 235"/>
                <a:gd name="T54" fmla="*/ 199 w 223"/>
                <a:gd name="T55" fmla="*/ 141 h 235"/>
                <a:gd name="T56" fmla="*/ 197 w 223"/>
                <a:gd name="T57" fmla="*/ 147 h 235"/>
                <a:gd name="T58" fmla="*/ 193 w 223"/>
                <a:gd name="T59" fmla="*/ 163 h 235"/>
                <a:gd name="T60" fmla="*/ 193 w 223"/>
                <a:gd name="T61" fmla="*/ 167 h 235"/>
                <a:gd name="T62" fmla="*/ 189 w 223"/>
                <a:gd name="T63" fmla="*/ 185 h 235"/>
                <a:gd name="T64" fmla="*/ 189 w 223"/>
                <a:gd name="T65" fmla="*/ 203 h 235"/>
                <a:gd name="T66" fmla="*/ 193 w 223"/>
                <a:gd name="T67" fmla="*/ 223 h 235"/>
                <a:gd name="T68" fmla="*/ 185 w 223"/>
                <a:gd name="T69" fmla="*/ 233 h 235"/>
                <a:gd name="T70" fmla="*/ 157 w 223"/>
                <a:gd name="T71" fmla="*/ 235 h 235"/>
                <a:gd name="T72" fmla="*/ 129 w 223"/>
                <a:gd name="T73" fmla="*/ 235 h 235"/>
                <a:gd name="T74" fmla="*/ 98 w 223"/>
                <a:gd name="T75" fmla="*/ 235 h 235"/>
                <a:gd name="T76" fmla="*/ 78 w 223"/>
                <a:gd name="T77" fmla="*/ 227 h 235"/>
                <a:gd name="T78" fmla="*/ 66 w 223"/>
                <a:gd name="T79" fmla="*/ 213 h 235"/>
                <a:gd name="T80" fmla="*/ 64 w 223"/>
                <a:gd name="T81" fmla="*/ 193 h 235"/>
                <a:gd name="T82" fmla="*/ 60 w 223"/>
                <a:gd name="T83" fmla="*/ 171 h 235"/>
                <a:gd name="T84" fmla="*/ 48 w 223"/>
                <a:gd name="T85" fmla="*/ 159 h 235"/>
                <a:gd name="T86" fmla="*/ 36 w 223"/>
                <a:gd name="T87" fmla="*/ 143 h 235"/>
                <a:gd name="T88" fmla="*/ 20 w 223"/>
                <a:gd name="T89" fmla="*/ 129 h 235"/>
                <a:gd name="T90" fmla="*/ 4 w 223"/>
                <a:gd name="T91" fmla="*/ 117 h 235"/>
                <a:gd name="T92" fmla="*/ 6 w 223"/>
                <a:gd name="T93" fmla="*/ 100 h 235"/>
                <a:gd name="T94" fmla="*/ 6 w 223"/>
                <a:gd name="T95" fmla="*/ 78 h 235"/>
                <a:gd name="T96" fmla="*/ 4 w 223"/>
                <a:gd name="T97" fmla="*/ 70 h 235"/>
                <a:gd name="T98" fmla="*/ 18 w 223"/>
                <a:gd name="T99" fmla="*/ 58 h 235"/>
                <a:gd name="T100" fmla="*/ 24 w 223"/>
                <a:gd name="T101" fmla="*/ 40 h 235"/>
                <a:gd name="T102" fmla="*/ 26 w 223"/>
                <a:gd name="T103" fmla="*/ 22 h 235"/>
                <a:gd name="T104" fmla="*/ 30 w 223"/>
                <a:gd name="T105" fmla="*/ 20 h 235"/>
                <a:gd name="T106" fmla="*/ 30 w 223"/>
                <a:gd name="T107" fmla="*/ 18 h 235"/>
                <a:gd name="T108" fmla="*/ 34 w 223"/>
                <a:gd name="T109" fmla="*/ 22 h 235"/>
                <a:gd name="T110" fmla="*/ 40 w 223"/>
                <a:gd name="T111" fmla="*/ 20 h 235"/>
                <a:gd name="T112" fmla="*/ 62 w 223"/>
                <a:gd name="T113" fmla="*/ 12 h 235"/>
                <a:gd name="T114" fmla="*/ 78 w 223"/>
                <a:gd name="T115" fmla="*/ 8 h 235"/>
                <a:gd name="T116" fmla="*/ 82 w 223"/>
                <a:gd name="T117" fmla="*/ 8 h 235"/>
                <a:gd name="T118" fmla="*/ 72 w 223"/>
                <a:gd name="T119" fmla="*/ 6 h 235"/>
                <a:gd name="T120" fmla="*/ 80 w 223"/>
                <a:gd name="T121" fmla="*/ 4 h 235"/>
                <a:gd name="T122" fmla="*/ 80 w 223"/>
                <a:gd name="T123" fmla="*/ 4 h 235"/>
                <a:gd name="T124" fmla="*/ 88 w 223"/>
                <a:gd name="T12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3" h="235">
                  <a:moveTo>
                    <a:pt x="191" y="104"/>
                  </a:moveTo>
                  <a:lnTo>
                    <a:pt x="193" y="104"/>
                  </a:lnTo>
                  <a:lnTo>
                    <a:pt x="191" y="104"/>
                  </a:lnTo>
                  <a:close/>
                  <a:moveTo>
                    <a:pt x="205" y="96"/>
                  </a:moveTo>
                  <a:lnTo>
                    <a:pt x="203" y="96"/>
                  </a:lnTo>
                  <a:lnTo>
                    <a:pt x="205" y="96"/>
                  </a:lnTo>
                  <a:close/>
                  <a:moveTo>
                    <a:pt x="203" y="90"/>
                  </a:moveTo>
                  <a:lnTo>
                    <a:pt x="203" y="92"/>
                  </a:lnTo>
                  <a:lnTo>
                    <a:pt x="201" y="92"/>
                  </a:lnTo>
                  <a:lnTo>
                    <a:pt x="201" y="90"/>
                  </a:lnTo>
                  <a:lnTo>
                    <a:pt x="203" y="90"/>
                  </a:lnTo>
                  <a:close/>
                  <a:moveTo>
                    <a:pt x="219" y="86"/>
                  </a:moveTo>
                  <a:lnTo>
                    <a:pt x="219" y="84"/>
                  </a:lnTo>
                  <a:lnTo>
                    <a:pt x="219" y="86"/>
                  </a:lnTo>
                  <a:close/>
                  <a:moveTo>
                    <a:pt x="215" y="84"/>
                  </a:moveTo>
                  <a:lnTo>
                    <a:pt x="217" y="84"/>
                  </a:lnTo>
                  <a:lnTo>
                    <a:pt x="217" y="86"/>
                  </a:lnTo>
                  <a:lnTo>
                    <a:pt x="215" y="86"/>
                  </a:lnTo>
                  <a:lnTo>
                    <a:pt x="215" y="88"/>
                  </a:lnTo>
                  <a:lnTo>
                    <a:pt x="217" y="88"/>
                  </a:lnTo>
                  <a:lnTo>
                    <a:pt x="215" y="88"/>
                  </a:lnTo>
                  <a:lnTo>
                    <a:pt x="217" y="88"/>
                  </a:lnTo>
                  <a:lnTo>
                    <a:pt x="215" y="88"/>
                  </a:lnTo>
                  <a:lnTo>
                    <a:pt x="215" y="90"/>
                  </a:lnTo>
                  <a:lnTo>
                    <a:pt x="215" y="88"/>
                  </a:lnTo>
                  <a:lnTo>
                    <a:pt x="215" y="90"/>
                  </a:lnTo>
                  <a:lnTo>
                    <a:pt x="215" y="88"/>
                  </a:lnTo>
                  <a:lnTo>
                    <a:pt x="213" y="88"/>
                  </a:lnTo>
                  <a:lnTo>
                    <a:pt x="215" y="88"/>
                  </a:lnTo>
                  <a:lnTo>
                    <a:pt x="215" y="90"/>
                  </a:lnTo>
                  <a:lnTo>
                    <a:pt x="213" y="90"/>
                  </a:lnTo>
                  <a:lnTo>
                    <a:pt x="215" y="90"/>
                  </a:lnTo>
                  <a:lnTo>
                    <a:pt x="213" y="90"/>
                  </a:lnTo>
                  <a:lnTo>
                    <a:pt x="213" y="92"/>
                  </a:lnTo>
                  <a:lnTo>
                    <a:pt x="215" y="92"/>
                  </a:lnTo>
                  <a:lnTo>
                    <a:pt x="215" y="94"/>
                  </a:lnTo>
                  <a:lnTo>
                    <a:pt x="213" y="94"/>
                  </a:lnTo>
                  <a:lnTo>
                    <a:pt x="213" y="92"/>
                  </a:lnTo>
                  <a:lnTo>
                    <a:pt x="213" y="94"/>
                  </a:lnTo>
                  <a:lnTo>
                    <a:pt x="215" y="94"/>
                  </a:lnTo>
                  <a:lnTo>
                    <a:pt x="213" y="96"/>
                  </a:lnTo>
                  <a:lnTo>
                    <a:pt x="215" y="96"/>
                  </a:lnTo>
                  <a:lnTo>
                    <a:pt x="213" y="96"/>
                  </a:lnTo>
                  <a:lnTo>
                    <a:pt x="215" y="96"/>
                  </a:lnTo>
                  <a:lnTo>
                    <a:pt x="213" y="96"/>
                  </a:lnTo>
                  <a:lnTo>
                    <a:pt x="213" y="98"/>
                  </a:lnTo>
                  <a:lnTo>
                    <a:pt x="213" y="96"/>
                  </a:lnTo>
                  <a:lnTo>
                    <a:pt x="211" y="96"/>
                  </a:lnTo>
                  <a:lnTo>
                    <a:pt x="211" y="98"/>
                  </a:lnTo>
                  <a:lnTo>
                    <a:pt x="211" y="100"/>
                  </a:lnTo>
                  <a:lnTo>
                    <a:pt x="209" y="102"/>
                  </a:lnTo>
                  <a:lnTo>
                    <a:pt x="209" y="104"/>
                  </a:lnTo>
                  <a:lnTo>
                    <a:pt x="211" y="104"/>
                  </a:lnTo>
                  <a:lnTo>
                    <a:pt x="209" y="104"/>
                  </a:lnTo>
                  <a:lnTo>
                    <a:pt x="209" y="106"/>
                  </a:lnTo>
                  <a:lnTo>
                    <a:pt x="209" y="108"/>
                  </a:lnTo>
                  <a:lnTo>
                    <a:pt x="207" y="108"/>
                  </a:lnTo>
                  <a:lnTo>
                    <a:pt x="207" y="110"/>
                  </a:lnTo>
                  <a:lnTo>
                    <a:pt x="207" y="112"/>
                  </a:lnTo>
                  <a:lnTo>
                    <a:pt x="205" y="112"/>
                  </a:lnTo>
                  <a:lnTo>
                    <a:pt x="205" y="110"/>
                  </a:lnTo>
                  <a:lnTo>
                    <a:pt x="203" y="110"/>
                  </a:lnTo>
                  <a:lnTo>
                    <a:pt x="203" y="108"/>
                  </a:lnTo>
                  <a:lnTo>
                    <a:pt x="201" y="108"/>
                  </a:lnTo>
                  <a:lnTo>
                    <a:pt x="201" y="106"/>
                  </a:lnTo>
                  <a:lnTo>
                    <a:pt x="201" y="104"/>
                  </a:lnTo>
                  <a:lnTo>
                    <a:pt x="203" y="104"/>
                  </a:lnTo>
                  <a:lnTo>
                    <a:pt x="203" y="102"/>
                  </a:lnTo>
                  <a:lnTo>
                    <a:pt x="203" y="100"/>
                  </a:lnTo>
                  <a:lnTo>
                    <a:pt x="205" y="100"/>
                  </a:lnTo>
                  <a:lnTo>
                    <a:pt x="205" y="98"/>
                  </a:lnTo>
                  <a:lnTo>
                    <a:pt x="205" y="96"/>
                  </a:lnTo>
                  <a:lnTo>
                    <a:pt x="207" y="96"/>
                  </a:lnTo>
                  <a:lnTo>
                    <a:pt x="207" y="94"/>
                  </a:lnTo>
                  <a:lnTo>
                    <a:pt x="207" y="92"/>
                  </a:lnTo>
                  <a:lnTo>
                    <a:pt x="209" y="92"/>
                  </a:lnTo>
                  <a:lnTo>
                    <a:pt x="209" y="90"/>
                  </a:lnTo>
                  <a:lnTo>
                    <a:pt x="211" y="90"/>
                  </a:lnTo>
                  <a:lnTo>
                    <a:pt x="211" y="88"/>
                  </a:lnTo>
                  <a:lnTo>
                    <a:pt x="211" y="86"/>
                  </a:lnTo>
                  <a:lnTo>
                    <a:pt x="211" y="88"/>
                  </a:lnTo>
                  <a:lnTo>
                    <a:pt x="213" y="88"/>
                  </a:lnTo>
                  <a:lnTo>
                    <a:pt x="213" y="86"/>
                  </a:lnTo>
                  <a:lnTo>
                    <a:pt x="213" y="84"/>
                  </a:lnTo>
                  <a:lnTo>
                    <a:pt x="213" y="86"/>
                  </a:lnTo>
                  <a:lnTo>
                    <a:pt x="215" y="86"/>
                  </a:lnTo>
                  <a:lnTo>
                    <a:pt x="215" y="84"/>
                  </a:lnTo>
                  <a:close/>
                  <a:moveTo>
                    <a:pt x="217" y="82"/>
                  </a:moveTo>
                  <a:lnTo>
                    <a:pt x="219" y="82"/>
                  </a:lnTo>
                  <a:lnTo>
                    <a:pt x="217" y="82"/>
                  </a:lnTo>
                  <a:lnTo>
                    <a:pt x="219" y="82"/>
                  </a:lnTo>
                  <a:lnTo>
                    <a:pt x="219" y="84"/>
                  </a:lnTo>
                  <a:lnTo>
                    <a:pt x="217" y="84"/>
                  </a:lnTo>
                  <a:lnTo>
                    <a:pt x="217" y="82"/>
                  </a:lnTo>
                  <a:close/>
                  <a:moveTo>
                    <a:pt x="217" y="78"/>
                  </a:moveTo>
                  <a:lnTo>
                    <a:pt x="219" y="78"/>
                  </a:lnTo>
                  <a:lnTo>
                    <a:pt x="221" y="78"/>
                  </a:lnTo>
                  <a:lnTo>
                    <a:pt x="221" y="80"/>
                  </a:lnTo>
                  <a:lnTo>
                    <a:pt x="219" y="80"/>
                  </a:lnTo>
                  <a:lnTo>
                    <a:pt x="221" y="80"/>
                  </a:lnTo>
                  <a:lnTo>
                    <a:pt x="221" y="82"/>
                  </a:lnTo>
                  <a:lnTo>
                    <a:pt x="219" y="82"/>
                  </a:lnTo>
                  <a:lnTo>
                    <a:pt x="221" y="82"/>
                  </a:lnTo>
                  <a:lnTo>
                    <a:pt x="219" y="82"/>
                  </a:lnTo>
                  <a:lnTo>
                    <a:pt x="221" y="82"/>
                  </a:lnTo>
                  <a:lnTo>
                    <a:pt x="219" y="82"/>
                  </a:lnTo>
                  <a:lnTo>
                    <a:pt x="221" y="82"/>
                  </a:lnTo>
                  <a:lnTo>
                    <a:pt x="219" y="82"/>
                  </a:lnTo>
                  <a:lnTo>
                    <a:pt x="217" y="82"/>
                  </a:lnTo>
                  <a:lnTo>
                    <a:pt x="217" y="80"/>
                  </a:lnTo>
                  <a:lnTo>
                    <a:pt x="217" y="78"/>
                  </a:lnTo>
                  <a:close/>
                  <a:moveTo>
                    <a:pt x="221" y="78"/>
                  </a:moveTo>
                  <a:lnTo>
                    <a:pt x="223" y="78"/>
                  </a:lnTo>
                  <a:lnTo>
                    <a:pt x="221" y="78"/>
                  </a:lnTo>
                  <a:close/>
                  <a:moveTo>
                    <a:pt x="26" y="22"/>
                  </a:moveTo>
                  <a:lnTo>
                    <a:pt x="24" y="22"/>
                  </a:lnTo>
                  <a:lnTo>
                    <a:pt x="26" y="22"/>
                  </a:lnTo>
                  <a:close/>
                  <a:moveTo>
                    <a:pt x="26" y="22"/>
                  </a:moveTo>
                  <a:lnTo>
                    <a:pt x="24" y="22"/>
                  </a:lnTo>
                  <a:lnTo>
                    <a:pt x="26" y="22"/>
                  </a:lnTo>
                  <a:close/>
                  <a:moveTo>
                    <a:pt x="24" y="22"/>
                  </a:moveTo>
                  <a:lnTo>
                    <a:pt x="24" y="22"/>
                  </a:lnTo>
                  <a:lnTo>
                    <a:pt x="24" y="22"/>
                  </a:lnTo>
                  <a:close/>
                  <a:moveTo>
                    <a:pt x="34" y="20"/>
                  </a:moveTo>
                  <a:lnTo>
                    <a:pt x="32" y="20"/>
                  </a:lnTo>
                  <a:lnTo>
                    <a:pt x="34" y="20"/>
                  </a:lnTo>
                  <a:close/>
                  <a:moveTo>
                    <a:pt x="28" y="20"/>
                  </a:moveTo>
                  <a:lnTo>
                    <a:pt x="28" y="22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8" y="20"/>
                  </a:lnTo>
                  <a:close/>
                  <a:moveTo>
                    <a:pt x="76" y="18"/>
                  </a:moveTo>
                  <a:lnTo>
                    <a:pt x="76" y="20"/>
                  </a:lnTo>
                  <a:lnTo>
                    <a:pt x="78" y="20"/>
                  </a:lnTo>
                  <a:lnTo>
                    <a:pt x="76" y="20"/>
                  </a:lnTo>
                  <a:lnTo>
                    <a:pt x="76" y="18"/>
                  </a:lnTo>
                  <a:close/>
                  <a:moveTo>
                    <a:pt x="78" y="14"/>
                  </a:moveTo>
                  <a:lnTo>
                    <a:pt x="78" y="12"/>
                  </a:lnTo>
                  <a:lnTo>
                    <a:pt x="78" y="14"/>
                  </a:lnTo>
                  <a:close/>
                  <a:moveTo>
                    <a:pt x="82" y="12"/>
                  </a:moveTo>
                  <a:lnTo>
                    <a:pt x="82" y="12"/>
                  </a:lnTo>
                  <a:lnTo>
                    <a:pt x="82" y="14"/>
                  </a:lnTo>
                  <a:lnTo>
                    <a:pt x="82" y="14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82" y="16"/>
                  </a:lnTo>
                  <a:lnTo>
                    <a:pt x="80" y="16"/>
                  </a:lnTo>
                  <a:lnTo>
                    <a:pt x="78" y="16"/>
                  </a:lnTo>
                  <a:lnTo>
                    <a:pt x="78" y="18"/>
                  </a:lnTo>
                  <a:lnTo>
                    <a:pt x="76" y="18"/>
                  </a:lnTo>
                  <a:lnTo>
                    <a:pt x="76" y="16"/>
                  </a:lnTo>
                  <a:lnTo>
                    <a:pt x="78" y="16"/>
                  </a:lnTo>
                  <a:lnTo>
                    <a:pt x="78" y="14"/>
                  </a:lnTo>
                  <a:lnTo>
                    <a:pt x="80" y="14"/>
                  </a:lnTo>
                  <a:lnTo>
                    <a:pt x="80" y="12"/>
                  </a:lnTo>
                  <a:lnTo>
                    <a:pt x="82" y="12"/>
                  </a:lnTo>
                  <a:close/>
                  <a:moveTo>
                    <a:pt x="80" y="10"/>
                  </a:moveTo>
                  <a:lnTo>
                    <a:pt x="80" y="12"/>
                  </a:lnTo>
                  <a:lnTo>
                    <a:pt x="80" y="10"/>
                  </a:lnTo>
                  <a:close/>
                  <a:moveTo>
                    <a:pt x="86" y="10"/>
                  </a:moveTo>
                  <a:lnTo>
                    <a:pt x="86" y="12"/>
                  </a:lnTo>
                  <a:lnTo>
                    <a:pt x="84" y="12"/>
                  </a:lnTo>
                  <a:lnTo>
                    <a:pt x="84" y="10"/>
                  </a:lnTo>
                  <a:lnTo>
                    <a:pt x="86" y="10"/>
                  </a:lnTo>
                  <a:close/>
                  <a:moveTo>
                    <a:pt x="74" y="6"/>
                  </a:moveTo>
                  <a:lnTo>
                    <a:pt x="74" y="8"/>
                  </a:lnTo>
                  <a:lnTo>
                    <a:pt x="76" y="8"/>
                  </a:lnTo>
                  <a:lnTo>
                    <a:pt x="76" y="10"/>
                  </a:lnTo>
                  <a:lnTo>
                    <a:pt x="78" y="10"/>
                  </a:lnTo>
                  <a:lnTo>
                    <a:pt x="76" y="12"/>
                  </a:lnTo>
                  <a:lnTo>
                    <a:pt x="76" y="14"/>
                  </a:lnTo>
                  <a:lnTo>
                    <a:pt x="76" y="16"/>
                  </a:lnTo>
                  <a:lnTo>
                    <a:pt x="76" y="14"/>
                  </a:lnTo>
                  <a:lnTo>
                    <a:pt x="76" y="16"/>
                  </a:lnTo>
                  <a:lnTo>
                    <a:pt x="74" y="16"/>
                  </a:lnTo>
                  <a:lnTo>
                    <a:pt x="74" y="18"/>
                  </a:lnTo>
                  <a:lnTo>
                    <a:pt x="72" y="18"/>
                  </a:lnTo>
                  <a:lnTo>
                    <a:pt x="74" y="18"/>
                  </a:lnTo>
                  <a:lnTo>
                    <a:pt x="74" y="20"/>
                  </a:lnTo>
                  <a:lnTo>
                    <a:pt x="74" y="22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2" y="24"/>
                  </a:lnTo>
                  <a:lnTo>
                    <a:pt x="70" y="24"/>
                  </a:lnTo>
                  <a:lnTo>
                    <a:pt x="72" y="24"/>
                  </a:lnTo>
                  <a:lnTo>
                    <a:pt x="74" y="24"/>
                  </a:lnTo>
                  <a:lnTo>
                    <a:pt x="76" y="24"/>
                  </a:lnTo>
                  <a:lnTo>
                    <a:pt x="76" y="22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0" y="22"/>
                  </a:lnTo>
                  <a:lnTo>
                    <a:pt x="78" y="22"/>
                  </a:lnTo>
                  <a:lnTo>
                    <a:pt x="78" y="20"/>
                  </a:lnTo>
                  <a:lnTo>
                    <a:pt x="78" y="22"/>
                  </a:lnTo>
                  <a:lnTo>
                    <a:pt x="80" y="22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4" y="24"/>
                  </a:lnTo>
                  <a:lnTo>
                    <a:pt x="86" y="24"/>
                  </a:lnTo>
                  <a:lnTo>
                    <a:pt x="86" y="26"/>
                  </a:lnTo>
                  <a:lnTo>
                    <a:pt x="88" y="26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92" y="26"/>
                  </a:lnTo>
                  <a:lnTo>
                    <a:pt x="92" y="28"/>
                  </a:lnTo>
                  <a:lnTo>
                    <a:pt x="94" y="28"/>
                  </a:lnTo>
                  <a:lnTo>
                    <a:pt x="96" y="28"/>
                  </a:lnTo>
                  <a:lnTo>
                    <a:pt x="96" y="30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98" y="36"/>
                  </a:lnTo>
                  <a:lnTo>
                    <a:pt x="100" y="36"/>
                  </a:lnTo>
                  <a:lnTo>
                    <a:pt x="100" y="38"/>
                  </a:lnTo>
                  <a:lnTo>
                    <a:pt x="102" y="38"/>
                  </a:lnTo>
                  <a:lnTo>
                    <a:pt x="104" y="38"/>
                  </a:lnTo>
                  <a:lnTo>
                    <a:pt x="106" y="38"/>
                  </a:lnTo>
                  <a:lnTo>
                    <a:pt x="106" y="40"/>
                  </a:lnTo>
                  <a:lnTo>
                    <a:pt x="108" y="40"/>
                  </a:lnTo>
                  <a:lnTo>
                    <a:pt x="110" y="40"/>
                  </a:lnTo>
                  <a:lnTo>
                    <a:pt x="112" y="40"/>
                  </a:lnTo>
                  <a:lnTo>
                    <a:pt x="115" y="40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9" y="42"/>
                  </a:lnTo>
                  <a:lnTo>
                    <a:pt x="121" y="42"/>
                  </a:lnTo>
                  <a:lnTo>
                    <a:pt x="123" y="42"/>
                  </a:lnTo>
                  <a:lnTo>
                    <a:pt x="123" y="44"/>
                  </a:lnTo>
                  <a:lnTo>
                    <a:pt x="125" y="44"/>
                  </a:lnTo>
                  <a:lnTo>
                    <a:pt x="127" y="44"/>
                  </a:lnTo>
                  <a:lnTo>
                    <a:pt x="129" y="44"/>
                  </a:lnTo>
                  <a:lnTo>
                    <a:pt x="131" y="44"/>
                  </a:lnTo>
                  <a:lnTo>
                    <a:pt x="131" y="46"/>
                  </a:lnTo>
                  <a:lnTo>
                    <a:pt x="133" y="46"/>
                  </a:lnTo>
                  <a:lnTo>
                    <a:pt x="135" y="46"/>
                  </a:lnTo>
                  <a:lnTo>
                    <a:pt x="137" y="46"/>
                  </a:lnTo>
                  <a:lnTo>
                    <a:pt x="137" y="48"/>
                  </a:lnTo>
                  <a:lnTo>
                    <a:pt x="139" y="48"/>
                  </a:lnTo>
                  <a:lnTo>
                    <a:pt x="141" y="48"/>
                  </a:lnTo>
                  <a:lnTo>
                    <a:pt x="141" y="50"/>
                  </a:lnTo>
                  <a:lnTo>
                    <a:pt x="143" y="50"/>
                  </a:lnTo>
                  <a:lnTo>
                    <a:pt x="145" y="50"/>
                  </a:lnTo>
                  <a:lnTo>
                    <a:pt x="145" y="52"/>
                  </a:lnTo>
                  <a:lnTo>
                    <a:pt x="147" y="52"/>
                  </a:lnTo>
                  <a:lnTo>
                    <a:pt x="149" y="52"/>
                  </a:lnTo>
                  <a:lnTo>
                    <a:pt x="151" y="52"/>
                  </a:lnTo>
                  <a:lnTo>
                    <a:pt x="153" y="52"/>
                  </a:lnTo>
                  <a:lnTo>
                    <a:pt x="153" y="54"/>
                  </a:lnTo>
                  <a:lnTo>
                    <a:pt x="155" y="54"/>
                  </a:lnTo>
                  <a:lnTo>
                    <a:pt x="155" y="52"/>
                  </a:lnTo>
                  <a:lnTo>
                    <a:pt x="157" y="52"/>
                  </a:lnTo>
                  <a:lnTo>
                    <a:pt x="159" y="52"/>
                  </a:lnTo>
                  <a:lnTo>
                    <a:pt x="159" y="54"/>
                  </a:lnTo>
                  <a:lnTo>
                    <a:pt x="159" y="52"/>
                  </a:lnTo>
                  <a:lnTo>
                    <a:pt x="161" y="52"/>
                  </a:lnTo>
                  <a:lnTo>
                    <a:pt x="161" y="54"/>
                  </a:lnTo>
                  <a:lnTo>
                    <a:pt x="163" y="54"/>
                  </a:lnTo>
                  <a:lnTo>
                    <a:pt x="165" y="54"/>
                  </a:lnTo>
                  <a:lnTo>
                    <a:pt x="167" y="54"/>
                  </a:lnTo>
                  <a:lnTo>
                    <a:pt x="167" y="56"/>
                  </a:lnTo>
                  <a:lnTo>
                    <a:pt x="167" y="54"/>
                  </a:lnTo>
                  <a:lnTo>
                    <a:pt x="169" y="54"/>
                  </a:lnTo>
                  <a:lnTo>
                    <a:pt x="169" y="56"/>
                  </a:lnTo>
                  <a:lnTo>
                    <a:pt x="169" y="54"/>
                  </a:lnTo>
                  <a:lnTo>
                    <a:pt x="169" y="56"/>
                  </a:lnTo>
                  <a:lnTo>
                    <a:pt x="171" y="54"/>
                  </a:lnTo>
                  <a:lnTo>
                    <a:pt x="171" y="56"/>
                  </a:lnTo>
                  <a:lnTo>
                    <a:pt x="173" y="56"/>
                  </a:lnTo>
                  <a:lnTo>
                    <a:pt x="175" y="56"/>
                  </a:lnTo>
                  <a:lnTo>
                    <a:pt x="173" y="56"/>
                  </a:lnTo>
                  <a:lnTo>
                    <a:pt x="173" y="58"/>
                  </a:lnTo>
                  <a:lnTo>
                    <a:pt x="175" y="58"/>
                  </a:lnTo>
                  <a:lnTo>
                    <a:pt x="175" y="60"/>
                  </a:lnTo>
                  <a:lnTo>
                    <a:pt x="173" y="60"/>
                  </a:lnTo>
                  <a:lnTo>
                    <a:pt x="173" y="62"/>
                  </a:lnTo>
                  <a:lnTo>
                    <a:pt x="175" y="62"/>
                  </a:lnTo>
                  <a:lnTo>
                    <a:pt x="175" y="64"/>
                  </a:lnTo>
                  <a:lnTo>
                    <a:pt x="177" y="64"/>
                  </a:lnTo>
                  <a:lnTo>
                    <a:pt x="177" y="62"/>
                  </a:lnTo>
                  <a:lnTo>
                    <a:pt x="179" y="62"/>
                  </a:lnTo>
                  <a:lnTo>
                    <a:pt x="179" y="64"/>
                  </a:lnTo>
                  <a:lnTo>
                    <a:pt x="179" y="64"/>
                  </a:lnTo>
                  <a:lnTo>
                    <a:pt x="181" y="64"/>
                  </a:lnTo>
                  <a:lnTo>
                    <a:pt x="181" y="66"/>
                  </a:lnTo>
                  <a:lnTo>
                    <a:pt x="183" y="66"/>
                  </a:lnTo>
                  <a:lnTo>
                    <a:pt x="183" y="68"/>
                  </a:lnTo>
                  <a:lnTo>
                    <a:pt x="185" y="68"/>
                  </a:lnTo>
                  <a:lnTo>
                    <a:pt x="183" y="68"/>
                  </a:lnTo>
                  <a:lnTo>
                    <a:pt x="183" y="70"/>
                  </a:lnTo>
                  <a:lnTo>
                    <a:pt x="183" y="68"/>
                  </a:lnTo>
                  <a:lnTo>
                    <a:pt x="183" y="70"/>
                  </a:lnTo>
                  <a:lnTo>
                    <a:pt x="183" y="70"/>
                  </a:lnTo>
                  <a:lnTo>
                    <a:pt x="185" y="70"/>
                  </a:lnTo>
                  <a:lnTo>
                    <a:pt x="185" y="72"/>
                  </a:lnTo>
                  <a:lnTo>
                    <a:pt x="183" y="72"/>
                  </a:lnTo>
                  <a:lnTo>
                    <a:pt x="183" y="74"/>
                  </a:lnTo>
                  <a:lnTo>
                    <a:pt x="185" y="74"/>
                  </a:lnTo>
                  <a:lnTo>
                    <a:pt x="185" y="76"/>
                  </a:lnTo>
                  <a:lnTo>
                    <a:pt x="185" y="78"/>
                  </a:lnTo>
                  <a:lnTo>
                    <a:pt x="183" y="78"/>
                  </a:lnTo>
                  <a:lnTo>
                    <a:pt x="185" y="78"/>
                  </a:lnTo>
                  <a:lnTo>
                    <a:pt x="183" y="78"/>
                  </a:lnTo>
                  <a:lnTo>
                    <a:pt x="183" y="80"/>
                  </a:lnTo>
                  <a:lnTo>
                    <a:pt x="183" y="82"/>
                  </a:lnTo>
                  <a:lnTo>
                    <a:pt x="181" y="82"/>
                  </a:lnTo>
                  <a:lnTo>
                    <a:pt x="183" y="82"/>
                  </a:lnTo>
                  <a:lnTo>
                    <a:pt x="181" y="84"/>
                  </a:lnTo>
                  <a:lnTo>
                    <a:pt x="183" y="84"/>
                  </a:lnTo>
                  <a:lnTo>
                    <a:pt x="185" y="84"/>
                  </a:lnTo>
                  <a:lnTo>
                    <a:pt x="187" y="84"/>
                  </a:lnTo>
                  <a:lnTo>
                    <a:pt x="187" y="82"/>
                  </a:lnTo>
                  <a:lnTo>
                    <a:pt x="189" y="82"/>
                  </a:lnTo>
                  <a:lnTo>
                    <a:pt x="191" y="82"/>
                  </a:lnTo>
                  <a:lnTo>
                    <a:pt x="191" y="84"/>
                  </a:lnTo>
                  <a:lnTo>
                    <a:pt x="191" y="86"/>
                  </a:lnTo>
                  <a:lnTo>
                    <a:pt x="189" y="86"/>
                  </a:lnTo>
                  <a:lnTo>
                    <a:pt x="189" y="88"/>
                  </a:lnTo>
                  <a:lnTo>
                    <a:pt x="189" y="90"/>
                  </a:lnTo>
                  <a:lnTo>
                    <a:pt x="189" y="92"/>
                  </a:lnTo>
                  <a:lnTo>
                    <a:pt x="187" y="92"/>
                  </a:lnTo>
                  <a:lnTo>
                    <a:pt x="187" y="94"/>
                  </a:lnTo>
                  <a:lnTo>
                    <a:pt x="189" y="94"/>
                  </a:lnTo>
                  <a:lnTo>
                    <a:pt x="191" y="94"/>
                  </a:lnTo>
                  <a:lnTo>
                    <a:pt x="191" y="96"/>
                  </a:lnTo>
                  <a:lnTo>
                    <a:pt x="193" y="96"/>
                  </a:lnTo>
                  <a:lnTo>
                    <a:pt x="193" y="98"/>
                  </a:lnTo>
                  <a:lnTo>
                    <a:pt x="195" y="98"/>
                  </a:lnTo>
                  <a:lnTo>
                    <a:pt x="193" y="98"/>
                  </a:lnTo>
                  <a:lnTo>
                    <a:pt x="195" y="98"/>
                  </a:lnTo>
                  <a:lnTo>
                    <a:pt x="193" y="98"/>
                  </a:lnTo>
                  <a:lnTo>
                    <a:pt x="193" y="100"/>
                  </a:lnTo>
                  <a:lnTo>
                    <a:pt x="193" y="102"/>
                  </a:lnTo>
                  <a:lnTo>
                    <a:pt x="191" y="102"/>
                  </a:lnTo>
                  <a:lnTo>
                    <a:pt x="191" y="104"/>
                  </a:lnTo>
                  <a:lnTo>
                    <a:pt x="193" y="104"/>
                  </a:lnTo>
                  <a:lnTo>
                    <a:pt x="191" y="104"/>
                  </a:lnTo>
                  <a:lnTo>
                    <a:pt x="191" y="102"/>
                  </a:lnTo>
                  <a:lnTo>
                    <a:pt x="191" y="104"/>
                  </a:lnTo>
                  <a:lnTo>
                    <a:pt x="189" y="104"/>
                  </a:lnTo>
                  <a:lnTo>
                    <a:pt x="187" y="104"/>
                  </a:lnTo>
                  <a:lnTo>
                    <a:pt x="187" y="106"/>
                  </a:lnTo>
                  <a:lnTo>
                    <a:pt x="185" y="106"/>
                  </a:lnTo>
                  <a:lnTo>
                    <a:pt x="185" y="108"/>
                  </a:lnTo>
                  <a:lnTo>
                    <a:pt x="185" y="110"/>
                  </a:lnTo>
                  <a:lnTo>
                    <a:pt x="185" y="112"/>
                  </a:lnTo>
                  <a:lnTo>
                    <a:pt x="183" y="112"/>
                  </a:lnTo>
                  <a:lnTo>
                    <a:pt x="183" y="114"/>
                  </a:lnTo>
                  <a:lnTo>
                    <a:pt x="181" y="117"/>
                  </a:lnTo>
                  <a:lnTo>
                    <a:pt x="181" y="119"/>
                  </a:lnTo>
                  <a:lnTo>
                    <a:pt x="179" y="119"/>
                  </a:lnTo>
                  <a:lnTo>
                    <a:pt x="181" y="119"/>
                  </a:lnTo>
                  <a:lnTo>
                    <a:pt x="181" y="119"/>
                  </a:lnTo>
                  <a:lnTo>
                    <a:pt x="181" y="121"/>
                  </a:lnTo>
                  <a:lnTo>
                    <a:pt x="181" y="119"/>
                  </a:lnTo>
                  <a:lnTo>
                    <a:pt x="179" y="119"/>
                  </a:lnTo>
                  <a:lnTo>
                    <a:pt x="179" y="121"/>
                  </a:lnTo>
                  <a:lnTo>
                    <a:pt x="179" y="123"/>
                  </a:lnTo>
                  <a:lnTo>
                    <a:pt x="181" y="123"/>
                  </a:lnTo>
                  <a:lnTo>
                    <a:pt x="179" y="123"/>
                  </a:lnTo>
                  <a:lnTo>
                    <a:pt x="179" y="125"/>
                  </a:lnTo>
                  <a:lnTo>
                    <a:pt x="179" y="127"/>
                  </a:lnTo>
                  <a:lnTo>
                    <a:pt x="179" y="125"/>
                  </a:lnTo>
                  <a:lnTo>
                    <a:pt x="181" y="127"/>
                  </a:lnTo>
                  <a:lnTo>
                    <a:pt x="183" y="127"/>
                  </a:lnTo>
                  <a:lnTo>
                    <a:pt x="183" y="125"/>
                  </a:lnTo>
                  <a:lnTo>
                    <a:pt x="183" y="123"/>
                  </a:lnTo>
                  <a:lnTo>
                    <a:pt x="185" y="123"/>
                  </a:lnTo>
                  <a:lnTo>
                    <a:pt x="185" y="121"/>
                  </a:lnTo>
                  <a:lnTo>
                    <a:pt x="187" y="121"/>
                  </a:lnTo>
                  <a:lnTo>
                    <a:pt x="189" y="121"/>
                  </a:lnTo>
                  <a:lnTo>
                    <a:pt x="189" y="119"/>
                  </a:lnTo>
                  <a:lnTo>
                    <a:pt x="191" y="119"/>
                  </a:lnTo>
                  <a:lnTo>
                    <a:pt x="191" y="119"/>
                  </a:lnTo>
                  <a:lnTo>
                    <a:pt x="191" y="117"/>
                  </a:lnTo>
                  <a:lnTo>
                    <a:pt x="191" y="114"/>
                  </a:lnTo>
                  <a:lnTo>
                    <a:pt x="193" y="114"/>
                  </a:lnTo>
                  <a:lnTo>
                    <a:pt x="193" y="112"/>
                  </a:lnTo>
                  <a:lnTo>
                    <a:pt x="193" y="110"/>
                  </a:lnTo>
                  <a:lnTo>
                    <a:pt x="195" y="110"/>
                  </a:lnTo>
                  <a:lnTo>
                    <a:pt x="197" y="110"/>
                  </a:lnTo>
                  <a:lnTo>
                    <a:pt x="195" y="110"/>
                  </a:lnTo>
                  <a:lnTo>
                    <a:pt x="195" y="112"/>
                  </a:lnTo>
                  <a:lnTo>
                    <a:pt x="195" y="110"/>
                  </a:lnTo>
                  <a:lnTo>
                    <a:pt x="195" y="112"/>
                  </a:lnTo>
                  <a:lnTo>
                    <a:pt x="197" y="112"/>
                  </a:lnTo>
                  <a:lnTo>
                    <a:pt x="197" y="110"/>
                  </a:lnTo>
                  <a:lnTo>
                    <a:pt x="197" y="108"/>
                  </a:lnTo>
                  <a:lnTo>
                    <a:pt x="199" y="108"/>
                  </a:lnTo>
                  <a:lnTo>
                    <a:pt x="199" y="110"/>
                  </a:lnTo>
                  <a:lnTo>
                    <a:pt x="197" y="110"/>
                  </a:lnTo>
                  <a:lnTo>
                    <a:pt x="199" y="110"/>
                  </a:lnTo>
                  <a:lnTo>
                    <a:pt x="199" y="108"/>
                  </a:lnTo>
                  <a:lnTo>
                    <a:pt x="201" y="108"/>
                  </a:lnTo>
                  <a:lnTo>
                    <a:pt x="201" y="110"/>
                  </a:lnTo>
                  <a:lnTo>
                    <a:pt x="203" y="110"/>
                  </a:lnTo>
                  <a:lnTo>
                    <a:pt x="203" y="112"/>
                  </a:lnTo>
                  <a:lnTo>
                    <a:pt x="205" y="112"/>
                  </a:lnTo>
                  <a:lnTo>
                    <a:pt x="205" y="114"/>
                  </a:lnTo>
                  <a:lnTo>
                    <a:pt x="205" y="117"/>
                  </a:lnTo>
                  <a:lnTo>
                    <a:pt x="205" y="119"/>
                  </a:lnTo>
                  <a:lnTo>
                    <a:pt x="203" y="119"/>
                  </a:lnTo>
                  <a:lnTo>
                    <a:pt x="203" y="119"/>
                  </a:lnTo>
                  <a:lnTo>
                    <a:pt x="203" y="121"/>
                  </a:lnTo>
                  <a:lnTo>
                    <a:pt x="201" y="121"/>
                  </a:lnTo>
                  <a:lnTo>
                    <a:pt x="201" y="123"/>
                  </a:lnTo>
                  <a:lnTo>
                    <a:pt x="201" y="125"/>
                  </a:lnTo>
                  <a:lnTo>
                    <a:pt x="201" y="127"/>
                  </a:lnTo>
                  <a:lnTo>
                    <a:pt x="199" y="127"/>
                  </a:lnTo>
                  <a:lnTo>
                    <a:pt x="199" y="129"/>
                  </a:lnTo>
                  <a:lnTo>
                    <a:pt x="199" y="131"/>
                  </a:lnTo>
                  <a:lnTo>
                    <a:pt x="199" y="133"/>
                  </a:lnTo>
                  <a:lnTo>
                    <a:pt x="199" y="135"/>
                  </a:lnTo>
                  <a:lnTo>
                    <a:pt x="199" y="137"/>
                  </a:lnTo>
                  <a:lnTo>
                    <a:pt x="199" y="139"/>
                  </a:lnTo>
                  <a:lnTo>
                    <a:pt x="199" y="141"/>
                  </a:lnTo>
                  <a:lnTo>
                    <a:pt x="201" y="143"/>
                  </a:lnTo>
                  <a:lnTo>
                    <a:pt x="199" y="143"/>
                  </a:lnTo>
                  <a:lnTo>
                    <a:pt x="199" y="145"/>
                  </a:lnTo>
                  <a:lnTo>
                    <a:pt x="199" y="147"/>
                  </a:lnTo>
                  <a:lnTo>
                    <a:pt x="199" y="145"/>
                  </a:lnTo>
                  <a:lnTo>
                    <a:pt x="197" y="145"/>
                  </a:lnTo>
                  <a:lnTo>
                    <a:pt x="199" y="145"/>
                  </a:lnTo>
                  <a:lnTo>
                    <a:pt x="199" y="147"/>
                  </a:lnTo>
                  <a:lnTo>
                    <a:pt x="197" y="147"/>
                  </a:lnTo>
                  <a:lnTo>
                    <a:pt x="197" y="145"/>
                  </a:lnTo>
                  <a:lnTo>
                    <a:pt x="195" y="145"/>
                  </a:lnTo>
                  <a:lnTo>
                    <a:pt x="197" y="145"/>
                  </a:lnTo>
                  <a:lnTo>
                    <a:pt x="195" y="145"/>
                  </a:lnTo>
                  <a:lnTo>
                    <a:pt x="197" y="145"/>
                  </a:lnTo>
                  <a:lnTo>
                    <a:pt x="197" y="147"/>
                  </a:lnTo>
                  <a:lnTo>
                    <a:pt x="199" y="147"/>
                  </a:lnTo>
                  <a:lnTo>
                    <a:pt x="197" y="147"/>
                  </a:lnTo>
                  <a:lnTo>
                    <a:pt x="195" y="149"/>
                  </a:lnTo>
                  <a:lnTo>
                    <a:pt x="193" y="149"/>
                  </a:lnTo>
                  <a:lnTo>
                    <a:pt x="195" y="149"/>
                  </a:lnTo>
                  <a:lnTo>
                    <a:pt x="195" y="151"/>
                  </a:lnTo>
                  <a:lnTo>
                    <a:pt x="195" y="153"/>
                  </a:lnTo>
                  <a:lnTo>
                    <a:pt x="195" y="155"/>
                  </a:lnTo>
                  <a:lnTo>
                    <a:pt x="195" y="153"/>
                  </a:lnTo>
                  <a:lnTo>
                    <a:pt x="193" y="153"/>
                  </a:lnTo>
                  <a:lnTo>
                    <a:pt x="193" y="155"/>
                  </a:lnTo>
                  <a:lnTo>
                    <a:pt x="193" y="157"/>
                  </a:lnTo>
                  <a:lnTo>
                    <a:pt x="193" y="159"/>
                  </a:lnTo>
                  <a:lnTo>
                    <a:pt x="193" y="161"/>
                  </a:lnTo>
                  <a:lnTo>
                    <a:pt x="193" y="163"/>
                  </a:lnTo>
                  <a:lnTo>
                    <a:pt x="193" y="165"/>
                  </a:lnTo>
                  <a:lnTo>
                    <a:pt x="193" y="167"/>
                  </a:lnTo>
                  <a:lnTo>
                    <a:pt x="193" y="165"/>
                  </a:lnTo>
                  <a:lnTo>
                    <a:pt x="193" y="167"/>
                  </a:lnTo>
                  <a:lnTo>
                    <a:pt x="193" y="165"/>
                  </a:lnTo>
                  <a:lnTo>
                    <a:pt x="193" y="167"/>
                  </a:lnTo>
                  <a:lnTo>
                    <a:pt x="195" y="167"/>
                  </a:lnTo>
                  <a:lnTo>
                    <a:pt x="195" y="167"/>
                  </a:lnTo>
                  <a:lnTo>
                    <a:pt x="193" y="167"/>
                  </a:lnTo>
                  <a:lnTo>
                    <a:pt x="193" y="167"/>
                  </a:lnTo>
                  <a:lnTo>
                    <a:pt x="193" y="167"/>
                  </a:lnTo>
                  <a:lnTo>
                    <a:pt x="193" y="167"/>
                  </a:lnTo>
                  <a:lnTo>
                    <a:pt x="193" y="167"/>
                  </a:lnTo>
                  <a:lnTo>
                    <a:pt x="195" y="167"/>
                  </a:lnTo>
                  <a:lnTo>
                    <a:pt x="193" y="167"/>
                  </a:lnTo>
                  <a:lnTo>
                    <a:pt x="195" y="167"/>
                  </a:lnTo>
                  <a:lnTo>
                    <a:pt x="195" y="169"/>
                  </a:lnTo>
                  <a:lnTo>
                    <a:pt x="195" y="171"/>
                  </a:lnTo>
                  <a:lnTo>
                    <a:pt x="193" y="171"/>
                  </a:lnTo>
                  <a:lnTo>
                    <a:pt x="193" y="173"/>
                  </a:lnTo>
                  <a:lnTo>
                    <a:pt x="193" y="175"/>
                  </a:lnTo>
                  <a:lnTo>
                    <a:pt x="191" y="175"/>
                  </a:lnTo>
                  <a:lnTo>
                    <a:pt x="191" y="177"/>
                  </a:lnTo>
                  <a:lnTo>
                    <a:pt x="191" y="179"/>
                  </a:lnTo>
                  <a:lnTo>
                    <a:pt x="191" y="181"/>
                  </a:lnTo>
                  <a:lnTo>
                    <a:pt x="191" y="183"/>
                  </a:lnTo>
                  <a:lnTo>
                    <a:pt x="191" y="185"/>
                  </a:lnTo>
                  <a:lnTo>
                    <a:pt x="189" y="185"/>
                  </a:lnTo>
                  <a:lnTo>
                    <a:pt x="189" y="187"/>
                  </a:lnTo>
                  <a:lnTo>
                    <a:pt x="189" y="185"/>
                  </a:lnTo>
                  <a:lnTo>
                    <a:pt x="189" y="187"/>
                  </a:lnTo>
                  <a:lnTo>
                    <a:pt x="189" y="185"/>
                  </a:lnTo>
                  <a:lnTo>
                    <a:pt x="189" y="187"/>
                  </a:lnTo>
                  <a:lnTo>
                    <a:pt x="189" y="189"/>
                  </a:lnTo>
                  <a:lnTo>
                    <a:pt x="189" y="191"/>
                  </a:lnTo>
                  <a:lnTo>
                    <a:pt x="187" y="191"/>
                  </a:lnTo>
                  <a:lnTo>
                    <a:pt x="187" y="193"/>
                  </a:lnTo>
                  <a:lnTo>
                    <a:pt x="187" y="195"/>
                  </a:lnTo>
                  <a:lnTo>
                    <a:pt x="189" y="195"/>
                  </a:lnTo>
                  <a:lnTo>
                    <a:pt x="189" y="197"/>
                  </a:lnTo>
                  <a:lnTo>
                    <a:pt x="189" y="199"/>
                  </a:lnTo>
                  <a:lnTo>
                    <a:pt x="189" y="201"/>
                  </a:lnTo>
                  <a:lnTo>
                    <a:pt x="189" y="203"/>
                  </a:lnTo>
                  <a:lnTo>
                    <a:pt x="191" y="203"/>
                  </a:lnTo>
                  <a:lnTo>
                    <a:pt x="189" y="203"/>
                  </a:lnTo>
                  <a:lnTo>
                    <a:pt x="189" y="205"/>
                  </a:lnTo>
                  <a:lnTo>
                    <a:pt x="189" y="207"/>
                  </a:lnTo>
                  <a:lnTo>
                    <a:pt x="191" y="207"/>
                  </a:lnTo>
                  <a:lnTo>
                    <a:pt x="191" y="209"/>
                  </a:lnTo>
                  <a:lnTo>
                    <a:pt x="191" y="211"/>
                  </a:lnTo>
                  <a:lnTo>
                    <a:pt x="191" y="213"/>
                  </a:lnTo>
                  <a:lnTo>
                    <a:pt x="191" y="213"/>
                  </a:lnTo>
                  <a:lnTo>
                    <a:pt x="193" y="213"/>
                  </a:lnTo>
                  <a:lnTo>
                    <a:pt x="193" y="215"/>
                  </a:lnTo>
                  <a:lnTo>
                    <a:pt x="195" y="215"/>
                  </a:lnTo>
                  <a:lnTo>
                    <a:pt x="195" y="217"/>
                  </a:lnTo>
                  <a:lnTo>
                    <a:pt x="195" y="219"/>
                  </a:lnTo>
                  <a:lnTo>
                    <a:pt x="195" y="221"/>
                  </a:lnTo>
                  <a:lnTo>
                    <a:pt x="195" y="223"/>
                  </a:lnTo>
                  <a:lnTo>
                    <a:pt x="193" y="223"/>
                  </a:lnTo>
                  <a:lnTo>
                    <a:pt x="193" y="225"/>
                  </a:lnTo>
                  <a:lnTo>
                    <a:pt x="193" y="227"/>
                  </a:lnTo>
                  <a:lnTo>
                    <a:pt x="195" y="227"/>
                  </a:lnTo>
                  <a:lnTo>
                    <a:pt x="193" y="227"/>
                  </a:lnTo>
                  <a:lnTo>
                    <a:pt x="195" y="227"/>
                  </a:lnTo>
                  <a:lnTo>
                    <a:pt x="195" y="229"/>
                  </a:lnTo>
                  <a:lnTo>
                    <a:pt x="195" y="231"/>
                  </a:lnTo>
                  <a:lnTo>
                    <a:pt x="195" y="233"/>
                  </a:lnTo>
                  <a:lnTo>
                    <a:pt x="195" y="231"/>
                  </a:lnTo>
                  <a:lnTo>
                    <a:pt x="195" y="233"/>
                  </a:lnTo>
                  <a:lnTo>
                    <a:pt x="193" y="233"/>
                  </a:lnTo>
                  <a:lnTo>
                    <a:pt x="191" y="233"/>
                  </a:lnTo>
                  <a:lnTo>
                    <a:pt x="189" y="233"/>
                  </a:lnTo>
                  <a:lnTo>
                    <a:pt x="187" y="233"/>
                  </a:lnTo>
                  <a:lnTo>
                    <a:pt x="185" y="233"/>
                  </a:lnTo>
                  <a:lnTo>
                    <a:pt x="183" y="233"/>
                  </a:lnTo>
                  <a:lnTo>
                    <a:pt x="181" y="233"/>
                  </a:lnTo>
                  <a:lnTo>
                    <a:pt x="179" y="233"/>
                  </a:lnTo>
                  <a:lnTo>
                    <a:pt x="179" y="233"/>
                  </a:lnTo>
                  <a:lnTo>
                    <a:pt x="177" y="233"/>
                  </a:lnTo>
                  <a:lnTo>
                    <a:pt x="175" y="233"/>
                  </a:lnTo>
                  <a:lnTo>
                    <a:pt x="173" y="233"/>
                  </a:lnTo>
                  <a:lnTo>
                    <a:pt x="169" y="233"/>
                  </a:lnTo>
                  <a:lnTo>
                    <a:pt x="167" y="233"/>
                  </a:lnTo>
                  <a:lnTo>
                    <a:pt x="165" y="233"/>
                  </a:lnTo>
                  <a:lnTo>
                    <a:pt x="163" y="233"/>
                  </a:lnTo>
                  <a:lnTo>
                    <a:pt x="161" y="233"/>
                  </a:lnTo>
                  <a:lnTo>
                    <a:pt x="161" y="235"/>
                  </a:lnTo>
                  <a:lnTo>
                    <a:pt x="159" y="235"/>
                  </a:lnTo>
                  <a:lnTo>
                    <a:pt x="157" y="235"/>
                  </a:lnTo>
                  <a:lnTo>
                    <a:pt x="155" y="235"/>
                  </a:lnTo>
                  <a:lnTo>
                    <a:pt x="153" y="235"/>
                  </a:lnTo>
                  <a:lnTo>
                    <a:pt x="151" y="235"/>
                  </a:lnTo>
                  <a:lnTo>
                    <a:pt x="149" y="235"/>
                  </a:lnTo>
                  <a:lnTo>
                    <a:pt x="147" y="235"/>
                  </a:lnTo>
                  <a:lnTo>
                    <a:pt x="145" y="235"/>
                  </a:lnTo>
                  <a:lnTo>
                    <a:pt x="143" y="235"/>
                  </a:lnTo>
                  <a:lnTo>
                    <a:pt x="141" y="235"/>
                  </a:lnTo>
                  <a:lnTo>
                    <a:pt x="139" y="235"/>
                  </a:lnTo>
                  <a:lnTo>
                    <a:pt x="137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31" y="235"/>
                  </a:lnTo>
                  <a:lnTo>
                    <a:pt x="131" y="235"/>
                  </a:lnTo>
                  <a:lnTo>
                    <a:pt x="129" y="235"/>
                  </a:lnTo>
                  <a:lnTo>
                    <a:pt x="127" y="235"/>
                  </a:lnTo>
                  <a:lnTo>
                    <a:pt x="125" y="235"/>
                  </a:lnTo>
                  <a:lnTo>
                    <a:pt x="123" y="235"/>
                  </a:lnTo>
                  <a:lnTo>
                    <a:pt x="121" y="235"/>
                  </a:lnTo>
                  <a:lnTo>
                    <a:pt x="119" y="235"/>
                  </a:lnTo>
                  <a:lnTo>
                    <a:pt x="117" y="235"/>
                  </a:lnTo>
                  <a:lnTo>
                    <a:pt x="115" y="235"/>
                  </a:lnTo>
                  <a:lnTo>
                    <a:pt x="112" y="235"/>
                  </a:lnTo>
                  <a:lnTo>
                    <a:pt x="110" y="235"/>
                  </a:lnTo>
                  <a:lnTo>
                    <a:pt x="108" y="235"/>
                  </a:lnTo>
                  <a:lnTo>
                    <a:pt x="106" y="235"/>
                  </a:lnTo>
                  <a:lnTo>
                    <a:pt x="104" y="235"/>
                  </a:lnTo>
                  <a:lnTo>
                    <a:pt x="102" y="235"/>
                  </a:lnTo>
                  <a:lnTo>
                    <a:pt x="100" y="235"/>
                  </a:lnTo>
                  <a:lnTo>
                    <a:pt x="98" y="235"/>
                  </a:lnTo>
                  <a:lnTo>
                    <a:pt x="96" y="235"/>
                  </a:lnTo>
                  <a:lnTo>
                    <a:pt x="94" y="235"/>
                  </a:lnTo>
                  <a:lnTo>
                    <a:pt x="92" y="235"/>
                  </a:lnTo>
                  <a:lnTo>
                    <a:pt x="90" y="235"/>
                  </a:lnTo>
                  <a:lnTo>
                    <a:pt x="88" y="235"/>
                  </a:lnTo>
                  <a:lnTo>
                    <a:pt x="86" y="235"/>
                  </a:lnTo>
                  <a:lnTo>
                    <a:pt x="84" y="235"/>
                  </a:lnTo>
                  <a:lnTo>
                    <a:pt x="84" y="233"/>
                  </a:lnTo>
                  <a:lnTo>
                    <a:pt x="82" y="233"/>
                  </a:lnTo>
                  <a:lnTo>
                    <a:pt x="82" y="231"/>
                  </a:lnTo>
                  <a:lnTo>
                    <a:pt x="82" y="229"/>
                  </a:lnTo>
                  <a:lnTo>
                    <a:pt x="82" y="229"/>
                  </a:lnTo>
                  <a:lnTo>
                    <a:pt x="80" y="229"/>
                  </a:lnTo>
                  <a:lnTo>
                    <a:pt x="80" y="227"/>
                  </a:lnTo>
                  <a:lnTo>
                    <a:pt x="78" y="227"/>
                  </a:lnTo>
                  <a:lnTo>
                    <a:pt x="76" y="227"/>
                  </a:lnTo>
                  <a:lnTo>
                    <a:pt x="74" y="227"/>
                  </a:lnTo>
                  <a:lnTo>
                    <a:pt x="72" y="227"/>
                  </a:lnTo>
                  <a:lnTo>
                    <a:pt x="72" y="225"/>
                  </a:lnTo>
                  <a:lnTo>
                    <a:pt x="70" y="225"/>
                  </a:lnTo>
                  <a:lnTo>
                    <a:pt x="70" y="223"/>
                  </a:lnTo>
                  <a:lnTo>
                    <a:pt x="68" y="223"/>
                  </a:lnTo>
                  <a:lnTo>
                    <a:pt x="70" y="223"/>
                  </a:lnTo>
                  <a:lnTo>
                    <a:pt x="68" y="223"/>
                  </a:lnTo>
                  <a:lnTo>
                    <a:pt x="68" y="221"/>
                  </a:lnTo>
                  <a:lnTo>
                    <a:pt x="68" y="219"/>
                  </a:lnTo>
                  <a:lnTo>
                    <a:pt x="68" y="217"/>
                  </a:lnTo>
                  <a:lnTo>
                    <a:pt x="68" y="215"/>
                  </a:lnTo>
                  <a:lnTo>
                    <a:pt x="66" y="215"/>
                  </a:lnTo>
                  <a:lnTo>
                    <a:pt x="66" y="213"/>
                  </a:lnTo>
                  <a:lnTo>
                    <a:pt x="66" y="213"/>
                  </a:lnTo>
                  <a:lnTo>
                    <a:pt x="66" y="211"/>
                  </a:lnTo>
                  <a:lnTo>
                    <a:pt x="64" y="211"/>
                  </a:lnTo>
                  <a:lnTo>
                    <a:pt x="64" y="209"/>
                  </a:lnTo>
                  <a:lnTo>
                    <a:pt x="64" y="207"/>
                  </a:lnTo>
                  <a:lnTo>
                    <a:pt x="64" y="205"/>
                  </a:lnTo>
                  <a:lnTo>
                    <a:pt x="66" y="203"/>
                  </a:lnTo>
                  <a:lnTo>
                    <a:pt x="66" y="201"/>
                  </a:lnTo>
                  <a:lnTo>
                    <a:pt x="68" y="201"/>
                  </a:lnTo>
                  <a:lnTo>
                    <a:pt x="68" y="199"/>
                  </a:lnTo>
                  <a:lnTo>
                    <a:pt x="68" y="197"/>
                  </a:lnTo>
                  <a:lnTo>
                    <a:pt x="68" y="195"/>
                  </a:lnTo>
                  <a:lnTo>
                    <a:pt x="66" y="195"/>
                  </a:lnTo>
                  <a:lnTo>
                    <a:pt x="66" y="193"/>
                  </a:lnTo>
                  <a:lnTo>
                    <a:pt x="64" y="193"/>
                  </a:lnTo>
                  <a:lnTo>
                    <a:pt x="62" y="193"/>
                  </a:lnTo>
                  <a:lnTo>
                    <a:pt x="62" y="191"/>
                  </a:lnTo>
                  <a:lnTo>
                    <a:pt x="64" y="191"/>
                  </a:lnTo>
                  <a:lnTo>
                    <a:pt x="64" y="189"/>
                  </a:lnTo>
                  <a:lnTo>
                    <a:pt x="62" y="189"/>
                  </a:lnTo>
                  <a:lnTo>
                    <a:pt x="62" y="187"/>
                  </a:lnTo>
                  <a:lnTo>
                    <a:pt x="62" y="185"/>
                  </a:lnTo>
                  <a:lnTo>
                    <a:pt x="62" y="183"/>
                  </a:lnTo>
                  <a:lnTo>
                    <a:pt x="62" y="181"/>
                  </a:lnTo>
                  <a:lnTo>
                    <a:pt x="62" y="179"/>
                  </a:lnTo>
                  <a:lnTo>
                    <a:pt x="60" y="179"/>
                  </a:lnTo>
                  <a:lnTo>
                    <a:pt x="60" y="177"/>
                  </a:lnTo>
                  <a:lnTo>
                    <a:pt x="60" y="175"/>
                  </a:lnTo>
                  <a:lnTo>
                    <a:pt x="60" y="173"/>
                  </a:lnTo>
                  <a:lnTo>
                    <a:pt x="60" y="171"/>
                  </a:lnTo>
                  <a:lnTo>
                    <a:pt x="62" y="171"/>
                  </a:lnTo>
                  <a:lnTo>
                    <a:pt x="62" y="169"/>
                  </a:lnTo>
                  <a:lnTo>
                    <a:pt x="60" y="169"/>
                  </a:lnTo>
                  <a:lnTo>
                    <a:pt x="60" y="167"/>
                  </a:lnTo>
                  <a:lnTo>
                    <a:pt x="60" y="167"/>
                  </a:lnTo>
                  <a:lnTo>
                    <a:pt x="58" y="167"/>
                  </a:lnTo>
                  <a:lnTo>
                    <a:pt x="58" y="165"/>
                  </a:lnTo>
                  <a:lnTo>
                    <a:pt x="56" y="165"/>
                  </a:lnTo>
                  <a:lnTo>
                    <a:pt x="56" y="163"/>
                  </a:lnTo>
                  <a:lnTo>
                    <a:pt x="56" y="161"/>
                  </a:lnTo>
                  <a:lnTo>
                    <a:pt x="54" y="161"/>
                  </a:lnTo>
                  <a:lnTo>
                    <a:pt x="54" y="159"/>
                  </a:lnTo>
                  <a:lnTo>
                    <a:pt x="52" y="159"/>
                  </a:lnTo>
                  <a:lnTo>
                    <a:pt x="50" y="159"/>
                  </a:lnTo>
                  <a:lnTo>
                    <a:pt x="48" y="159"/>
                  </a:lnTo>
                  <a:lnTo>
                    <a:pt x="48" y="157"/>
                  </a:lnTo>
                  <a:lnTo>
                    <a:pt x="46" y="157"/>
                  </a:lnTo>
                  <a:lnTo>
                    <a:pt x="46" y="155"/>
                  </a:lnTo>
                  <a:lnTo>
                    <a:pt x="44" y="155"/>
                  </a:lnTo>
                  <a:lnTo>
                    <a:pt x="44" y="153"/>
                  </a:lnTo>
                  <a:lnTo>
                    <a:pt x="42" y="153"/>
                  </a:lnTo>
                  <a:lnTo>
                    <a:pt x="40" y="153"/>
                  </a:lnTo>
                  <a:lnTo>
                    <a:pt x="40" y="151"/>
                  </a:lnTo>
                  <a:lnTo>
                    <a:pt x="38" y="151"/>
                  </a:lnTo>
                  <a:lnTo>
                    <a:pt x="38" y="149"/>
                  </a:lnTo>
                  <a:lnTo>
                    <a:pt x="36" y="149"/>
                  </a:lnTo>
                  <a:lnTo>
                    <a:pt x="36" y="147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6" y="143"/>
                  </a:lnTo>
                  <a:lnTo>
                    <a:pt x="34" y="143"/>
                  </a:lnTo>
                  <a:lnTo>
                    <a:pt x="34" y="141"/>
                  </a:lnTo>
                  <a:lnTo>
                    <a:pt x="34" y="141"/>
                  </a:lnTo>
                  <a:lnTo>
                    <a:pt x="34" y="139"/>
                  </a:lnTo>
                  <a:lnTo>
                    <a:pt x="32" y="139"/>
                  </a:lnTo>
                  <a:lnTo>
                    <a:pt x="30" y="139"/>
                  </a:lnTo>
                  <a:lnTo>
                    <a:pt x="30" y="137"/>
                  </a:lnTo>
                  <a:lnTo>
                    <a:pt x="28" y="137"/>
                  </a:lnTo>
                  <a:lnTo>
                    <a:pt x="26" y="137"/>
                  </a:lnTo>
                  <a:lnTo>
                    <a:pt x="24" y="135"/>
                  </a:lnTo>
                  <a:lnTo>
                    <a:pt x="22" y="135"/>
                  </a:lnTo>
                  <a:lnTo>
                    <a:pt x="22" y="133"/>
                  </a:lnTo>
                  <a:lnTo>
                    <a:pt x="22" y="131"/>
                  </a:lnTo>
                  <a:lnTo>
                    <a:pt x="20" y="131"/>
                  </a:lnTo>
                  <a:lnTo>
                    <a:pt x="20" y="129"/>
                  </a:lnTo>
                  <a:lnTo>
                    <a:pt x="18" y="129"/>
                  </a:lnTo>
                  <a:lnTo>
                    <a:pt x="16" y="129"/>
                  </a:lnTo>
                  <a:lnTo>
                    <a:pt x="14" y="129"/>
                  </a:lnTo>
                  <a:lnTo>
                    <a:pt x="12" y="129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10" y="125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6" y="123"/>
                  </a:lnTo>
                  <a:lnTo>
                    <a:pt x="6" y="121"/>
                  </a:lnTo>
                  <a:lnTo>
                    <a:pt x="4" y="121"/>
                  </a:lnTo>
                  <a:lnTo>
                    <a:pt x="4" y="119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6" y="114"/>
                  </a:lnTo>
                  <a:lnTo>
                    <a:pt x="4" y="114"/>
                  </a:lnTo>
                  <a:lnTo>
                    <a:pt x="4" y="112"/>
                  </a:lnTo>
                  <a:lnTo>
                    <a:pt x="6" y="112"/>
                  </a:lnTo>
                  <a:lnTo>
                    <a:pt x="6" y="110"/>
                  </a:lnTo>
                  <a:lnTo>
                    <a:pt x="6" y="108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6" y="106"/>
                  </a:lnTo>
                  <a:lnTo>
                    <a:pt x="4" y="106"/>
                  </a:lnTo>
                  <a:lnTo>
                    <a:pt x="4" y="104"/>
                  </a:lnTo>
                  <a:lnTo>
                    <a:pt x="4" y="102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6" y="98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6" y="90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8" y="86"/>
                  </a:lnTo>
                  <a:lnTo>
                    <a:pt x="10" y="86"/>
                  </a:lnTo>
                  <a:lnTo>
                    <a:pt x="10" y="84"/>
                  </a:lnTo>
                  <a:lnTo>
                    <a:pt x="10" y="82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4" y="78"/>
                  </a:lnTo>
                  <a:lnTo>
                    <a:pt x="2" y="78"/>
                  </a:lnTo>
                  <a:lnTo>
                    <a:pt x="2" y="76"/>
                  </a:lnTo>
                  <a:lnTo>
                    <a:pt x="0" y="76"/>
                  </a:lnTo>
                  <a:lnTo>
                    <a:pt x="2" y="76"/>
                  </a:lnTo>
                  <a:lnTo>
                    <a:pt x="0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2" y="72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10" y="60"/>
                  </a:lnTo>
                  <a:lnTo>
                    <a:pt x="12" y="60"/>
                  </a:lnTo>
                  <a:lnTo>
                    <a:pt x="12" y="58"/>
                  </a:lnTo>
                  <a:lnTo>
                    <a:pt x="14" y="58"/>
                  </a:lnTo>
                  <a:lnTo>
                    <a:pt x="14" y="56"/>
                  </a:lnTo>
                  <a:lnTo>
                    <a:pt x="16" y="56"/>
                  </a:lnTo>
                  <a:lnTo>
                    <a:pt x="16" y="58"/>
                  </a:lnTo>
                  <a:lnTo>
                    <a:pt x="18" y="58"/>
                  </a:lnTo>
                  <a:lnTo>
                    <a:pt x="16" y="56"/>
                  </a:lnTo>
                  <a:lnTo>
                    <a:pt x="18" y="56"/>
                  </a:lnTo>
                  <a:lnTo>
                    <a:pt x="18" y="54"/>
                  </a:lnTo>
                  <a:lnTo>
                    <a:pt x="20" y="54"/>
                  </a:lnTo>
                  <a:lnTo>
                    <a:pt x="20" y="56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2" y="52"/>
                  </a:lnTo>
                  <a:lnTo>
                    <a:pt x="24" y="52"/>
                  </a:lnTo>
                  <a:lnTo>
                    <a:pt x="24" y="50"/>
                  </a:lnTo>
                  <a:lnTo>
                    <a:pt x="24" y="48"/>
                  </a:lnTo>
                  <a:lnTo>
                    <a:pt x="24" y="46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4" y="34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4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6" y="22"/>
                  </a:lnTo>
                  <a:lnTo>
                    <a:pt x="24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8" y="22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30" y="22"/>
                  </a:lnTo>
                  <a:lnTo>
                    <a:pt x="28" y="22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32" y="20"/>
                  </a:lnTo>
                  <a:lnTo>
                    <a:pt x="32" y="18"/>
                  </a:lnTo>
                  <a:lnTo>
                    <a:pt x="30" y="18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4" y="20"/>
                  </a:lnTo>
                  <a:lnTo>
                    <a:pt x="32" y="20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8" y="22"/>
                  </a:lnTo>
                  <a:lnTo>
                    <a:pt x="40" y="22"/>
                  </a:lnTo>
                  <a:lnTo>
                    <a:pt x="40" y="20"/>
                  </a:lnTo>
                  <a:lnTo>
                    <a:pt x="42" y="20"/>
                  </a:lnTo>
                  <a:lnTo>
                    <a:pt x="44" y="20"/>
                  </a:lnTo>
                  <a:lnTo>
                    <a:pt x="46" y="20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6" y="16"/>
                  </a:lnTo>
                  <a:lnTo>
                    <a:pt x="56" y="14"/>
                  </a:lnTo>
                  <a:lnTo>
                    <a:pt x="58" y="14"/>
                  </a:lnTo>
                  <a:lnTo>
                    <a:pt x="60" y="14"/>
                  </a:lnTo>
                  <a:lnTo>
                    <a:pt x="60" y="12"/>
                  </a:lnTo>
                  <a:lnTo>
                    <a:pt x="62" y="12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6" y="12"/>
                  </a:lnTo>
                  <a:lnTo>
                    <a:pt x="66" y="10"/>
                  </a:lnTo>
                  <a:lnTo>
                    <a:pt x="68" y="10"/>
                  </a:lnTo>
                  <a:lnTo>
                    <a:pt x="68" y="8"/>
                  </a:lnTo>
                  <a:lnTo>
                    <a:pt x="70" y="8"/>
                  </a:lnTo>
                  <a:lnTo>
                    <a:pt x="72" y="8"/>
                  </a:lnTo>
                  <a:lnTo>
                    <a:pt x="72" y="6"/>
                  </a:lnTo>
                  <a:lnTo>
                    <a:pt x="74" y="6"/>
                  </a:lnTo>
                  <a:close/>
                  <a:moveTo>
                    <a:pt x="78" y="6"/>
                  </a:moveTo>
                  <a:lnTo>
                    <a:pt x="78" y="8"/>
                  </a:lnTo>
                  <a:lnTo>
                    <a:pt x="80" y="8"/>
                  </a:lnTo>
                  <a:lnTo>
                    <a:pt x="80" y="10"/>
                  </a:lnTo>
                  <a:lnTo>
                    <a:pt x="78" y="10"/>
                  </a:lnTo>
                  <a:lnTo>
                    <a:pt x="78" y="8"/>
                  </a:lnTo>
                  <a:lnTo>
                    <a:pt x="78" y="6"/>
                  </a:lnTo>
                  <a:close/>
                  <a:moveTo>
                    <a:pt x="84" y="6"/>
                  </a:moveTo>
                  <a:lnTo>
                    <a:pt x="84" y="8"/>
                  </a:lnTo>
                  <a:lnTo>
                    <a:pt x="82" y="8"/>
                  </a:lnTo>
                  <a:lnTo>
                    <a:pt x="84" y="8"/>
                  </a:lnTo>
                  <a:lnTo>
                    <a:pt x="84" y="10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6"/>
                  </a:lnTo>
                  <a:lnTo>
                    <a:pt x="84" y="6"/>
                  </a:lnTo>
                  <a:close/>
                  <a:moveTo>
                    <a:pt x="82" y="8"/>
                  </a:moveTo>
                  <a:lnTo>
                    <a:pt x="84" y="8"/>
                  </a:lnTo>
                  <a:lnTo>
                    <a:pt x="82" y="8"/>
                  </a:lnTo>
                  <a:close/>
                  <a:moveTo>
                    <a:pt x="82" y="6"/>
                  </a:moveTo>
                  <a:lnTo>
                    <a:pt x="80" y="6"/>
                  </a:lnTo>
                  <a:lnTo>
                    <a:pt x="80" y="8"/>
                  </a:lnTo>
                  <a:lnTo>
                    <a:pt x="80" y="6"/>
                  </a:lnTo>
                  <a:lnTo>
                    <a:pt x="82" y="6"/>
                  </a:lnTo>
                  <a:close/>
                  <a:moveTo>
                    <a:pt x="74" y="6"/>
                  </a:moveTo>
                  <a:lnTo>
                    <a:pt x="72" y="6"/>
                  </a:lnTo>
                  <a:lnTo>
                    <a:pt x="74" y="6"/>
                  </a:lnTo>
                  <a:close/>
                  <a:moveTo>
                    <a:pt x="72" y="6"/>
                  </a:moveTo>
                  <a:lnTo>
                    <a:pt x="70" y="6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2" y="6"/>
                  </a:lnTo>
                  <a:close/>
                  <a:moveTo>
                    <a:pt x="80" y="4"/>
                  </a:moveTo>
                  <a:lnTo>
                    <a:pt x="80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4"/>
                  </a:lnTo>
                  <a:close/>
                  <a:moveTo>
                    <a:pt x="82" y="4"/>
                  </a:moveTo>
                  <a:lnTo>
                    <a:pt x="82" y="6"/>
                  </a:lnTo>
                  <a:lnTo>
                    <a:pt x="82" y="4"/>
                  </a:lnTo>
                  <a:close/>
                  <a:moveTo>
                    <a:pt x="78" y="2"/>
                  </a:moveTo>
                  <a:lnTo>
                    <a:pt x="78" y="4"/>
                  </a:lnTo>
                  <a:lnTo>
                    <a:pt x="76" y="4"/>
                  </a:lnTo>
                  <a:lnTo>
                    <a:pt x="78" y="2"/>
                  </a:lnTo>
                  <a:close/>
                  <a:moveTo>
                    <a:pt x="82" y="4"/>
                  </a:moveTo>
                  <a:lnTo>
                    <a:pt x="82" y="2"/>
                  </a:lnTo>
                  <a:lnTo>
                    <a:pt x="82" y="4"/>
                  </a:lnTo>
                  <a:close/>
                  <a:moveTo>
                    <a:pt x="82" y="4"/>
                  </a:moveTo>
                  <a:lnTo>
                    <a:pt x="82" y="2"/>
                  </a:lnTo>
                  <a:lnTo>
                    <a:pt x="82" y="4"/>
                  </a:lnTo>
                  <a:close/>
                  <a:moveTo>
                    <a:pt x="80" y="2"/>
                  </a:moveTo>
                  <a:lnTo>
                    <a:pt x="80" y="4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0" y="2"/>
                  </a:lnTo>
                  <a:close/>
                  <a:moveTo>
                    <a:pt x="82" y="2"/>
                  </a:moveTo>
                  <a:lnTo>
                    <a:pt x="82" y="0"/>
                  </a:lnTo>
                  <a:lnTo>
                    <a:pt x="82" y="2"/>
                  </a:lnTo>
                  <a:close/>
                  <a:moveTo>
                    <a:pt x="88" y="0"/>
                  </a:moveTo>
                  <a:lnTo>
                    <a:pt x="88" y="2"/>
                  </a:lnTo>
                  <a:lnTo>
                    <a:pt x="88" y="4"/>
                  </a:lnTo>
                  <a:lnTo>
                    <a:pt x="86" y="4"/>
                  </a:lnTo>
                  <a:lnTo>
                    <a:pt x="86" y="6"/>
                  </a:lnTo>
                  <a:lnTo>
                    <a:pt x="86" y="4"/>
                  </a:lnTo>
                  <a:lnTo>
                    <a:pt x="86" y="2"/>
                  </a:lnTo>
                  <a:lnTo>
                    <a:pt x="86" y="0"/>
                  </a:lnTo>
                  <a:lnTo>
                    <a:pt x="88" y="0"/>
                  </a:lnTo>
                  <a:close/>
                  <a:moveTo>
                    <a:pt x="78" y="2"/>
                  </a:moveTo>
                  <a:lnTo>
                    <a:pt x="78" y="0"/>
                  </a:lnTo>
                  <a:lnTo>
                    <a:pt x="78" y="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3782">
              <a:extLst>
                <a:ext uri="{FF2B5EF4-FFF2-40B4-BE49-F238E27FC236}">
                  <a16:creationId xmlns:a16="http://schemas.microsoft.com/office/drawing/2014/main" id="{B11F0255-B5F1-B93C-B21E-CADA89703E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1876" y="3625851"/>
              <a:ext cx="355600" cy="263525"/>
            </a:xfrm>
            <a:custGeom>
              <a:avLst/>
              <a:gdLst>
                <a:gd name="T0" fmla="*/ 52 w 224"/>
                <a:gd name="T1" fmla="*/ 4 h 166"/>
                <a:gd name="T2" fmla="*/ 70 w 224"/>
                <a:gd name="T3" fmla="*/ 2 h 166"/>
                <a:gd name="T4" fmla="*/ 88 w 224"/>
                <a:gd name="T5" fmla="*/ 0 h 166"/>
                <a:gd name="T6" fmla="*/ 98 w 224"/>
                <a:gd name="T7" fmla="*/ 4 h 166"/>
                <a:gd name="T8" fmla="*/ 110 w 224"/>
                <a:gd name="T9" fmla="*/ 6 h 166"/>
                <a:gd name="T10" fmla="*/ 120 w 224"/>
                <a:gd name="T11" fmla="*/ 12 h 166"/>
                <a:gd name="T12" fmla="*/ 138 w 224"/>
                <a:gd name="T13" fmla="*/ 10 h 166"/>
                <a:gd name="T14" fmla="*/ 154 w 224"/>
                <a:gd name="T15" fmla="*/ 8 h 166"/>
                <a:gd name="T16" fmla="*/ 168 w 224"/>
                <a:gd name="T17" fmla="*/ 10 h 166"/>
                <a:gd name="T18" fmla="*/ 180 w 224"/>
                <a:gd name="T19" fmla="*/ 16 h 166"/>
                <a:gd name="T20" fmla="*/ 194 w 224"/>
                <a:gd name="T21" fmla="*/ 26 h 166"/>
                <a:gd name="T22" fmla="*/ 204 w 224"/>
                <a:gd name="T23" fmla="*/ 34 h 166"/>
                <a:gd name="T24" fmla="*/ 218 w 224"/>
                <a:gd name="T25" fmla="*/ 42 h 166"/>
                <a:gd name="T26" fmla="*/ 218 w 224"/>
                <a:gd name="T27" fmla="*/ 52 h 166"/>
                <a:gd name="T28" fmla="*/ 208 w 224"/>
                <a:gd name="T29" fmla="*/ 60 h 166"/>
                <a:gd name="T30" fmla="*/ 202 w 224"/>
                <a:gd name="T31" fmla="*/ 74 h 166"/>
                <a:gd name="T32" fmla="*/ 200 w 224"/>
                <a:gd name="T33" fmla="*/ 92 h 166"/>
                <a:gd name="T34" fmla="*/ 194 w 224"/>
                <a:gd name="T35" fmla="*/ 100 h 166"/>
                <a:gd name="T36" fmla="*/ 186 w 224"/>
                <a:gd name="T37" fmla="*/ 104 h 166"/>
                <a:gd name="T38" fmla="*/ 184 w 224"/>
                <a:gd name="T39" fmla="*/ 112 h 166"/>
                <a:gd name="T40" fmla="*/ 176 w 224"/>
                <a:gd name="T41" fmla="*/ 116 h 166"/>
                <a:gd name="T42" fmla="*/ 174 w 224"/>
                <a:gd name="T43" fmla="*/ 118 h 166"/>
                <a:gd name="T44" fmla="*/ 172 w 224"/>
                <a:gd name="T45" fmla="*/ 124 h 166"/>
                <a:gd name="T46" fmla="*/ 164 w 224"/>
                <a:gd name="T47" fmla="*/ 132 h 166"/>
                <a:gd name="T48" fmla="*/ 154 w 224"/>
                <a:gd name="T49" fmla="*/ 134 h 166"/>
                <a:gd name="T50" fmla="*/ 154 w 224"/>
                <a:gd name="T51" fmla="*/ 138 h 166"/>
                <a:gd name="T52" fmla="*/ 146 w 224"/>
                <a:gd name="T53" fmla="*/ 134 h 166"/>
                <a:gd name="T54" fmla="*/ 154 w 224"/>
                <a:gd name="T55" fmla="*/ 142 h 166"/>
                <a:gd name="T56" fmla="*/ 146 w 224"/>
                <a:gd name="T57" fmla="*/ 152 h 166"/>
                <a:gd name="T58" fmla="*/ 142 w 224"/>
                <a:gd name="T59" fmla="*/ 158 h 166"/>
                <a:gd name="T60" fmla="*/ 138 w 224"/>
                <a:gd name="T61" fmla="*/ 154 h 166"/>
                <a:gd name="T62" fmla="*/ 136 w 224"/>
                <a:gd name="T63" fmla="*/ 160 h 166"/>
                <a:gd name="T64" fmla="*/ 136 w 224"/>
                <a:gd name="T65" fmla="*/ 166 h 166"/>
                <a:gd name="T66" fmla="*/ 124 w 224"/>
                <a:gd name="T67" fmla="*/ 162 h 166"/>
                <a:gd name="T68" fmla="*/ 120 w 224"/>
                <a:gd name="T69" fmla="*/ 152 h 166"/>
                <a:gd name="T70" fmla="*/ 114 w 224"/>
                <a:gd name="T71" fmla="*/ 142 h 166"/>
                <a:gd name="T72" fmla="*/ 104 w 224"/>
                <a:gd name="T73" fmla="*/ 132 h 166"/>
                <a:gd name="T74" fmla="*/ 102 w 224"/>
                <a:gd name="T75" fmla="*/ 124 h 166"/>
                <a:gd name="T76" fmla="*/ 98 w 224"/>
                <a:gd name="T77" fmla="*/ 116 h 166"/>
                <a:gd name="T78" fmla="*/ 92 w 224"/>
                <a:gd name="T79" fmla="*/ 112 h 166"/>
                <a:gd name="T80" fmla="*/ 82 w 224"/>
                <a:gd name="T81" fmla="*/ 106 h 166"/>
                <a:gd name="T82" fmla="*/ 80 w 224"/>
                <a:gd name="T83" fmla="*/ 106 h 166"/>
                <a:gd name="T84" fmla="*/ 74 w 224"/>
                <a:gd name="T85" fmla="*/ 100 h 166"/>
                <a:gd name="T86" fmla="*/ 68 w 224"/>
                <a:gd name="T87" fmla="*/ 90 h 166"/>
                <a:gd name="T88" fmla="*/ 56 w 224"/>
                <a:gd name="T89" fmla="*/ 82 h 166"/>
                <a:gd name="T90" fmla="*/ 44 w 224"/>
                <a:gd name="T91" fmla="*/ 74 h 166"/>
                <a:gd name="T92" fmla="*/ 34 w 224"/>
                <a:gd name="T93" fmla="*/ 64 h 166"/>
                <a:gd name="T94" fmla="*/ 26 w 224"/>
                <a:gd name="T95" fmla="*/ 54 h 166"/>
                <a:gd name="T96" fmla="*/ 16 w 224"/>
                <a:gd name="T97" fmla="*/ 48 h 166"/>
                <a:gd name="T98" fmla="*/ 4 w 224"/>
                <a:gd name="T99" fmla="*/ 40 h 166"/>
                <a:gd name="T100" fmla="*/ 4 w 224"/>
                <a:gd name="T101" fmla="*/ 30 h 166"/>
                <a:gd name="T102" fmla="*/ 8 w 224"/>
                <a:gd name="T103" fmla="*/ 22 h 166"/>
                <a:gd name="T104" fmla="*/ 20 w 224"/>
                <a:gd name="T105" fmla="*/ 14 h 166"/>
                <a:gd name="T106" fmla="*/ 34 w 224"/>
                <a:gd name="T107" fmla="*/ 10 h 166"/>
                <a:gd name="T108" fmla="*/ 188 w 224"/>
                <a:gd name="T109" fmla="*/ 102 h 166"/>
                <a:gd name="T110" fmla="*/ 172 w 224"/>
                <a:gd name="T111" fmla="*/ 114 h 166"/>
                <a:gd name="T112" fmla="*/ 140 w 224"/>
                <a:gd name="T113" fmla="*/ 15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4" h="166">
                  <a:moveTo>
                    <a:pt x="42" y="6"/>
                  </a:moveTo>
                  <a:lnTo>
                    <a:pt x="42" y="8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4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8" y="2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6" y="2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4" y="10"/>
                  </a:lnTo>
                  <a:lnTo>
                    <a:pt x="114" y="12"/>
                  </a:lnTo>
                  <a:lnTo>
                    <a:pt x="114" y="14"/>
                  </a:lnTo>
                  <a:lnTo>
                    <a:pt x="116" y="14"/>
                  </a:lnTo>
                  <a:lnTo>
                    <a:pt x="116" y="12"/>
                  </a:lnTo>
                  <a:lnTo>
                    <a:pt x="118" y="12"/>
                  </a:lnTo>
                  <a:lnTo>
                    <a:pt x="120" y="12"/>
                  </a:lnTo>
                  <a:lnTo>
                    <a:pt x="122" y="12"/>
                  </a:lnTo>
                  <a:lnTo>
                    <a:pt x="124" y="12"/>
                  </a:lnTo>
                  <a:lnTo>
                    <a:pt x="126" y="12"/>
                  </a:lnTo>
                  <a:lnTo>
                    <a:pt x="128" y="12"/>
                  </a:lnTo>
                  <a:lnTo>
                    <a:pt x="128" y="10"/>
                  </a:lnTo>
                  <a:lnTo>
                    <a:pt x="130" y="10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38" y="10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2" y="10"/>
                  </a:lnTo>
                  <a:lnTo>
                    <a:pt x="144" y="10"/>
                  </a:lnTo>
                  <a:lnTo>
                    <a:pt x="146" y="10"/>
                  </a:lnTo>
                  <a:lnTo>
                    <a:pt x="146" y="10"/>
                  </a:lnTo>
                  <a:lnTo>
                    <a:pt x="148" y="10"/>
                  </a:lnTo>
                  <a:lnTo>
                    <a:pt x="150" y="10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6" y="8"/>
                  </a:lnTo>
                  <a:lnTo>
                    <a:pt x="158" y="8"/>
                  </a:lnTo>
                  <a:lnTo>
                    <a:pt x="160" y="8"/>
                  </a:lnTo>
                  <a:lnTo>
                    <a:pt x="162" y="8"/>
                  </a:lnTo>
                  <a:lnTo>
                    <a:pt x="162" y="6"/>
                  </a:lnTo>
                  <a:lnTo>
                    <a:pt x="164" y="6"/>
                  </a:lnTo>
                  <a:lnTo>
                    <a:pt x="164" y="8"/>
                  </a:lnTo>
                  <a:lnTo>
                    <a:pt x="166" y="8"/>
                  </a:lnTo>
                  <a:lnTo>
                    <a:pt x="166" y="10"/>
                  </a:lnTo>
                  <a:lnTo>
                    <a:pt x="168" y="10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72" y="10"/>
                  </a:lnTo>
                  <a:lnTo>
                    <a:pt x="172" y="12"/>
                  </a:lnTo>
                  <a:lnTo>
                    <a:pt x="174" y="12"/>
                  </a:lnTo>
                  <a:lnTo>
                    <a:pt x="176" y="12"/>
                  </a:lnTo>
                  <a:lnTo>
                    <a:pt x="176" y="14"/>
                  </a:lnTo>
                  <a:lnTo>
                    <a:pt x="178" y="14"/>
                  </a:lnTo>
                  <a:lnTo>
                    <a:pt x="178" y="16"/>
                  </a:lnTo>
                  <a:lnTo>
                    <a:pt x="180" y="16"/>
                  </a:lnTo>
                  <a:lnTo>
                    <a:pt x="182" y="16"/>
                  </a:lnTo>
                  <a:lnTo>
                    <a:pt x="182" y="18"/>
                  </a:lnTo>
                  <a:lnTo>
                    <a:pt x="184" y="18"/>
                  </a:lnTo>
                  <a:lnTo>
                    <a:pt x="184" y="20"/>
                  </a:lnTo>
                  <a:lnTo>
                    <a:pt x="186" y="20"/>
                  </a:lnTo>
                  <a:lnTo>
                    <a:pt x="188" y="22"/>
                  </a:lnTo>
                  <a:lnTo>
                    <a:pt x="190" y="22"/>
                  </a:lnTo>
                  <a:lnTo>
                    <a:pt x="190" y="24"/>
                  </a:lnTo>
                  <a:lnTo>
                    <a:pt x="192" y="2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8"/>
                  </a:lnTo>
                  <a:lnTo>
                    <a:pt x="196" y="28"/>
                  </a:lnTo>
                  <a:lnTo>
                    <a:pt x="196" y="30"/>
                  </a:lnTo>
                  <a:lnTo>
                    <a:pt x="198" y="30"/>
                  </a:lnTo>
                  <a:lnTo>
                    <a:pt x="200" y="30"/>
                  </a:lnTo>
                  <a:lnTo>
                    <a:pt x="200" y="32"/>
                  </a:lnTo>
                  <a:lnTo>
                    <a:pt x="202" y="32"/>
                  </a:lnTo>
                  <a:lnTo>
                    <a:pt x="202" y="34"/>
                  </a:lnTo>
                  <a:lnTo>
                    <a:pt x="204" y="34"/>
                  </a:lnTo>
                  <a:lnTo>
                    <a:pt x="206" y="34"/>
                  </a:lnTo>
                  <a:lnTo>
                    <a:pt x="206" y="36"/>
                  </a:lnTo>
                  <a:lnTo>
                    <a:pt x="208" y="36"/>
                  </a:lnTo>
                  <a:lnTo>
                    <a:pt x="208" y="38"/>
                  </a:lnTo>
                  <a:lnTo>
                    <a:pt x="210" y="38"/>
                  </a:lnTo>
                  <a:lnTo>
                    <a:pt x="212" y="38"/>
                  </a:lnTo>
                  <a:lnTo>
                    <a:pt x="212" y="40"/>
                  </a:lnTo>
                  <a:lnTo>
                    <a:pt x="214" y="40"/>
                  </a:lnTo>
                  <a:lnTo>
                    <a:pt x="216" y="42"/>
                  </a:lnTo>
                  <a:lnTo>
                    <a:pt x="218" y="42"/>
                  </a:lnTo>
                  <a:lnTo>
                    <a:pt x="218" y="44"/>
                  </a:lnTo>
                  <a:lnTo>
                    <a:pt x="220" y="44"/>
                  </a:lnTo>
                  <a:lnTo>
                    <a:pt x="222" y="46"/>
                  </a:lnTo>
                  <a:lnTo>
                    <a:pt x="224" y="46"/>
                  </a:lnTo>
                  <a:lnTo>
                    <a:pt x="224" y="48"/>
                  </a:lnTo>
                  <a:lnTo>
                    <a:pt x="222" y="48"/>
                  </a:lnTo>
                  <a:lnTo>
                    <a:pt x="220" y="48"/>
                  </a:lnTo>
                  <a:lnTo>
                    <a:pt x="220" y="50"/>
                  </a:lnTo>
                  <a:lnTo>
                    <a:pt x="218" y="50"/>
                  </a:lnTo>
                  <a:lnTo>
                    <a:pt x="218" y="52"/>
                  </a:lnTo>
                  <a:lnTo>
                    <a:pt x="216" y="52"/>
                  </a:lnTo>
                  <a:lnTo>
                    <a:pt x="216" y="54"/>
                  </a:lnTo>
                  <a:lnTo>
                    <a:pt x="214" y="54"/>
                  </a:lnTo>
                  <a:lnTo>
                    <a:pt x="214" y="56"/>
                  </a:lnTo>
                  <a:lnTo>
                    <a:pt x="212" y="56"/>
                  </a:lnTo>
                  <a:lnTo>
                    <a:pt x="212" y="58"/>
                  </a:lnTo>
                  <a:lnTo>
                    <a:pt x="210" y="58"/>
                  </a:lnTo>
                  <a:lnTo>
                    <a:pt x="210" y="58"/>
                  </a:lnTo>
                  <a:lnTo>
                    <a:pt x="210" y="60"/>
                  </a:lnTo>
                  <a:lnTo>
                    <a:pt x="208" y="60"/>
                  </a:lnTo>
                  <a:lnTo>
                    <a:pt x="208" y="62"/>
                  </a:lnTo>
                  <a:lnTo>
                    <a:pt x="208" y="64"/>
                  </a:lnTo>
                  <a:lnTo>
                    <a:pt x="206" y="64"/>
                  </a:lnTo>
                  <a:lnTo>
                    <a:pt x="206" y="66"/>
                  </a:lnTo>
                  <a:lnTo>
                    <a:pt x="206" y="68"/>
                  </a:lnTo>
                  <a:lnTo>
                    <a:pt x="204" y="68"/>
                  </a:lnTo>
                  <a:lnTo>
                    <a:pt x="204" y="70"/>
                  </a:lnTo>
                  <a:lnTo>
                    <a:pt x="204" y="72"/>
                  </a:lnTo>
                  <a:lnTo>
                    <a:pt x="202" y="72"/>
                  </a:lnTo>
                  <a:lnTo>
                    <a:pt x="202" y="74"/>
                  </a:lnTo>
                  <a:lnTo>
                    <a:pt x="202" y="76"/>
                  </a:lnTo>
                  <a:lnTo>
                    <a:pt x="202" y="78"/>
                  </a:lnTo>
                  <a:lnTo>
                    <a:pt x="202" y="80"/>
                  </a:lnTo>
                  <a:lnTo>
                    <a:pt x="202" y="82"/>
                  </a:lnTo>
                  <a:lnTo>
                    <a:pt x="202" y="84"/>
                  </a:lnTo>
                  <a:lnTo>
                    <a:pt x="202" y="86"/>
                  </a:lnTo>
                  <a:lnTo>
                    <a:pt x="202" y="88"/>
                  </a:lnTo>
                  <a:lnTo>
                    <a:pt x="202" y="90"/>
                  </a:lnTo>
                  <a:lnTo>
                    <a:pt x="200" y="90"/>
                  </a:lnTo>
                  <a:lnTo>
                    <a:pt x="200" y="92"/>
                  </a:lnTo>
                  <a:lnTo>
                    <a:pt x="198" y="92"/>
                  </a:lnTo>
                  <a:lnTo>
                    <a:pt x="198" y="94"/>
                  </a:lnTo>
                  <a:lnTo>
                    <a:pt x="196" y="94"/>
                  </a:lnTo>
                  <a:lnTo>
                    <a:pt x="196" y="96"/>
                  </a:lnTo>
                  <a:lnTo>
                    <a:pt x="196" y="94"/>
                  </a:lnTo>
                  <a:lnTo>
                    <a:pt x="196" y="96"/>
                  </a:lnTo>
                  <a:lnTo>
                    <a:pt x="196" y="98"/>
                  </a:lnTo>
                  <a:lnTo>
                    <a:pt x="196" y="100"/>
                  </a:lnTo>
                  <a:lnTo>
                    <a:pt x="194" y="100"/>
                  </a:lnTo>
                  <a:lnTo>
                    <a:pt x="194" y="100"/>
                  </a:lnTo>
                  <a:lnTo>
                    <a:pt x="194" y="102"/>
                  </a:lnTo>
                  <a:lnTo>
                    <a:pt x="192" y="102"/>
                  </a:lnTo>
                  <a:lnTo>
                    <a:pt x="190" y="102"/>
                  </a:lnTo>
                  <a:lnTo>
                    <a:pt x="190" y="100"/>
                  </a:lnTo>
                  <a:lnTo>
                    <a:pt x="188" y="100"/>
                  </a:lnTo>
                  <a:lnTo>
                    <a:pt x="190" y="100"/>
                  </a:lnTo>
                  <a:lnTo>
                    <a:pt x="188" y="100"/>
                  </a:lnTo>
                  <a:lnTo>
                    <a:pt x="188" y="102"/>
                  </a:lnTo>
                  <a:lnTo>
                    <a:pt x="186" y="102"/>
                  </a:lnTo>
                  <a:lnTo>
                    <a:pt x="186" y="104"/>
                  </a:lnTo>
                  <a:lnTo>
                    <a:pt x="186" y="106"/>
                  </a:lnTo>
                  <a:lnTo>
                    <a:pt x="186" y="106"/>
                  </a:lnTo>
                  <a:lnTo>
                    <a:pt x="188" y="106"/>
                  </a:lnTo>
                  <a:lnTo>
                    <a:pt x="188" y="106"/>
                  </a:lnTo>
                  <a:lnTo>
                    <a:pt x="188" y="106"/>
                  </a:lnTo>
                  <a:lnTo>
                    <a:pt x="186" y="106"/>
                  </a:lnTo>
                  <a:lnTo>
                    <a:pt x="186" y="108"/>
                  </a:lnTo>
                  <a:lnTo>
                    <a:pt x="184" y="108"/>
                  </a:lnTo>
                  <a:lnTo>
                    <a:pt x="184" y="110"/>
                  </a:lnTo>
                  <a:lnTo>
                    <a:pt x="184" y="112"/>
                  </a:lnTo>
                  <a:lnTo>
                    <a:pt x="182" y="112"/>
                  </a:lnTo>
                  <a:lnTo>
                    <a:pt x="182" y="114"/>
                  </a:lnTo>
                  <a:lnTo>
                    <a:pt x="180" y="114"/>
                  </a:lnTo>
                  <a:lnTo>
                    <a:pt x="180" y="116"/>
                  </a:lnTo>
                  <a:lnTo>
                    <a:pt x="178" y="116"/>
                  </a:lnTo>
                  <a:lnTo>
                    <a:pt x="178" y="118"/>
                  </a:lnTo>
                  <a:lnTo>
                    <a:pt x="176" y="118"/>
                  </a:lnTo>
                  <a:lnTo>
                    <a:pt x="176" y="116"/>
                  </a:lnTo>
                  <a:lnTo>
                    <a:pt x="178" y="116"/>
                  </a:lnTo>
                  <a:lnTo>
                    <a:pt x="176" y="116"/>
                  </a:lnTo>
                  <a:lnTo>
                    <a:pt x="174" y="116"/>
                  </a:lnTo>
                  <a:lnTo>
                    <a:pt x="174" y="114"/>
                  </a:lnTo>
                  <a:lnTo>
                    <a:pt x="172" y="114"/>
                  </a:lnTo>
                  <a:lnTo>
                    <a:pt x="172" y="116"/>
                  </a:lnTo>
                  <a:lnTo>
                    <a:pt x="174" y="116"/>
                  </a:lnTo>
                  <a:lnTo>
                    <a:pt x="172" y="116"/>
                  </a:lnTo>
                  <a:lnTo>
                    <a:pt x="174" y="116"/>
                  </a:lnTo>
                  <a:lnTo>
                    <a:pt x="172" y="116"/>
                  </a:lnTo>
                  <a:lnTo>
                    <a:pt x="174" y="116"/>
                  </a:lnTo>
                  <a:lnTo>
                    <a:pt x="174" y="118"/>
                  </a:lnTo>
                  <a:lnTo>
                    <a:pt x="172" y="118"/>
                  </a:lnTo>
                  <a:lnTo>
                    <a:pt x="172" y="116"/>
                  </a:lnTo>
                  <a:lnTo>
                    <a:pt x="172" y="118"/>
                  </a:lnTo>
                  <a:lnTo>
                    <a:pt x="174" y="118"/>
                  </a:lnTo>
                  <a:lnTo>
                    <a:pt x="176" y="118"/>
                  </a:lnTo>
                  <a:lnTo>
                    <a:pt x="176" y="120"/>
                  </a:lnTo>
                  <a:lnTo>
                    <a:pt x="176" y="122"/>
                  </a:lnTo>
                  <a:lnTo>
                    <a:pt x="174" y="122"/>
                  </a:lnTo>
                  <a:lnTo>
                    <a:pt x="174" y="124"/>
                  </a:lnTo>
                  <a:lnTo>
                    <a:pt x="172" y="124"/>
                  </a:lnTo>
                  <a:lnTo>
                    <a:pt x="172" y="126"/>
                  </a:lnTo>
                  <a:lnTo>
                    <a:pt x="170" y="126"/>
                  </a:lnTo>
                  <a:lnTo>
                    <a:pt x="170" y="128"/>
                  </a:lnTo>
                  <a:lnTo>
                    <a:pt x="168" y="128"/>
                  </a:lnTo>
                  <a:lnTo>
                    <a:pt x="166" y="128"/>
                  </a:lnTo>
                  <a:lnTo>
                    <a:pt x="166" y="130"/>
                  </a:lnTo>
                  <a:lnTo>
                    <a:pt x="164" y="130"/>
                  </a:lnTo>
                  <a:lnTo>
                    <a:pt x="164" y="132"/>
                  </a:lnTo>
                  <a:lnTo>
                    <a:pt x="162" y="130"/>
                  </a:lnTo>
                  <a:lnTo>
                    <a:pt x="164" y="132"/>
                  </a:lnTo>
                  <a:lnTo>
                    <a:pt x="162" y="132"/>
                  </a:lnTo>
                  <a:lnTo>
                    <a:pt x="160" y="132"/>
                  </a:lnTo>
                  <a:lnTo>
                    <a:pt x="160" y="134"/>
                  </a:lnTo>
                  <a:lnTo>
                    <a:pt x="158" y="134"/>
                  </a:lnTo>
                  <a:lnTo>
                    <a:pt x="158" y="136"/>
                  </a:lnTo>
                  <a:lnTo>
                    <a:pt x="156" y="136"/>
                  </a:lnTo>
                  <a:lnTo>
                    <a:pt x="156" y="138"/>
                  </a:lnTo>
                  <a:lnTo>
                    <a:pt x="156" y="136"/>
                  </a:lnTo>
                  <a:lnTo>
                    <a:pt x="154" y="136"/>
                  </a:lnTo>
                  <a:lnTo>
                    <a:pt x="154" y="134"/>
                  </a:lnTo>
                  <a:lnTo>
                    <a:pt x="152" y="134"/>
                  </a:lnTo>
                  <a:lnTo>
                    <a:pt x="152" y="132"/>
                  </a:lnTo>
                  <a:lnTo>
                    <a:pt x="154" y="132"/>
                  </a:lnTo>
                  <a:lnTo>
                    <a:pt x="152" y="132"/>
                  </a:lnTo>
                  <a:lnTo>
                    <a:pt x="152" y="134"/>
                  </a:lnTo>
                  <a:lnTo>
                    <a:pt x="154" y="134"/>
                  </a:lnTo>
                  <a:lnTo>
                    <a:pt x="154" y="136"/>
                  </a:lnTo>
                  <a:lnTo>
                    <a:pt x="156" y="136"/>
                  </a:lnTo>
                  <a:lnTo>
                    <a:pt x="154" y="136"/>
                  </a:lnTo>
                  <a:lnTo>
                    <a:pt x="154" y="138"/>
                  </a:lnTo>
                  <a:lnTo>
                    <a:pt x="152" y="138"/>
                  </a:lnTo>
                  <a:lnTo>
                    <a:pt x="152" y="136"/>
                  </a:lnTo>
                  <a:lnTo>
                    <a:pt x="152" y="134"/>
                  </a:lnTo>
                  <a:lnTo>
                    <a:pt x="152" y="136"/>
                  </a:lnTo>
                  <a:lnTo>
                    <a:pt x="152" y="138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8" y="136"/>
                  </a:lnTo>
                  <a:lnTo>
                    <a:pt x="146" y="136"/>
                  </a:lnTo>
                  <a:lnTo>
                    <a:pt x="146" y="134"/>
                  </a:lnTo>
                  <a:lnTo>
                    <a:pt x="146" y="136"/>
                  </a:lnTo>
                  <a:lnTo>
                    <a:pt x="148" y="136"/>
                  </a:lnTo>
                  <a:lnTo>
                    <a:pt x="148" y="138"/>
                  </a:lnTo>
                  <a:lnTo>
                    <a:pt x="150" y="138"/>
                  </a:lnTo>
                  <a:lnTo>
                    <a:pt x="150" y="140"/>
                  </a:lnTo>
                  <a:lnTo>
                    <a:pt x="150" y="142"/>
                  </a:lnTo>
                  <a:lnTo>
                    <a:pt x="152" y="142"/>
                  </a:lnTo>
                  <a:lnTo>
                    <a:pt x="152" y="144"/>
                  </a:lnTo>
                  <a:lnTo>
                    <a:pt x="152" y="142"/>
                  </a:lnTo>
                  <a:lnTo>
                    <a:pt x="154" y="142"/>
                  </a:lnTo>
                  <a:lnTo>
                    <a:pt x="154" y="144"/>
                  </a:lnTo>
                  <a:lnTo>
                    <a:pt x="152" y="144"/>
                  </a:lnTo>
                  <a:lnTo>
                    <a:pt x="152" y="146"/>
                  </a:lnTo>
                  <a:lnTo>
                    <a:pt x="152" y="148"/>
                  </a:lnTo>
                  <a:lnTo>
                    <a:pt x="150" y="148"/>
                  </a:lnTo>
                  <a:lnTo>
                    <a:pt x="150" y="150"/>
                  </a:lnTo>
                  <a:lnTo>
                    <a:pt x="148" y="150"/>
                  </a:lnTo>
                  <a:lnTo>
                    <a:pt x="146" y="150"/>
                  </a:lnTo>
                  <a:lnTo>
                    <a:pt x="146" y="152"/>
                  </a:lnTo>
                  <a:lnTo>
                    <a:pt x="146" y="152"/>
                  </a:lnTo>
                  <a:lnTo>
                    <a:pt x="146" y="150"/>
                  </a:lnTo>
                  <a:lnTo>
                    <a:pt x="146" y="15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4" y="154"/>
                  </a:lnTo>
                  <a:lnTo>
                    <a:pt x="144" y="156"/>
                  </a:lnTo>
                  <a:lnTo>
                    <a:pt x="142" y="158"/>
                  </a:lnTo>
                  <a:lnTo>
                    <a:pt x="140" y="158"/>
                  </a:lnTo>
                  <a:lnTo>
                    <a:pt x="140" y="160"/>
                  </a:lnTo>
                  <a:lnTo>
                    <a:pt x="138" y="160"/>
                  </a:lnTo>
                  <a:lnTo>
                    <a:pt x="138" y="158"/>
                  </a:lnTo>
                  <a:lnTo>
                    <a:pt x="140" y="158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38" y="154"/>
                  </a:lnTo>
                  <a:lnTo>
                    <a:pt x="136" y="154"/>
                  </a:lnTo>
                  <a:lnTo>
                    <a:pt x="138" y="154"/>
                  </a:lnTo>
                  <a:lnTo>
                    <a:pt x="138" y="156"/>
                  </a:lnTo>
                  <a:lnTo>
                    <a:pt x="140" y="156"/>
                  </a:lnTo>
                  <a:lnTo>
                    <a:pt x="138" y="156"/>
                  </a:lnTo>
                  <a:lnTo>
                    <a:pt x="138" y="158"/>
                  </a:lnTo>
                  <a:lnTo>
                    <a:pt x="136" y="158"/>
                  </a:lnTo>
                  <a:lnTo>
                    <a:pt x="136" y="160"/>
                  </a:lnTo>
                  <a:lnTo>
                    <a:pt x="136" y="158"/>
                  </a:lnTo>
                  <a:lnTo>
                    <a:pt x="134" y="158"/>
                  </a:lnTo>
                  <a:lnTo>
                    <a:pt x="136" y="158"/>
                  </a:lnTo>
                  <a:lnTo>
                    <a:pt x="136" y="160"/>
                  </a:lnTo>
                  <a:lnTo>
                    <a:pt x="134" y="158"/>
                  </a:lnTo>
                  <a:lnTo>
                    <a:pt x="134" y="160"/>
                  </a:lnTo>
                  <a:lnTo>
                    <a:pt x="136" y="160"/>
                  </a:lnTo>
                  <a:lnTo>
                    <a:pt x="136" y="162"/>
                  </a:lnTo>
                  <a:lnTo>
                    <a:pt x="138" y="162"/>
                  </a:lnTo>
                  <a:lnTo>
                    <a:pt x="136" y="162"/>
                  </a:lnTo>
                  <a:lnTo>
                    <a:pt x="136" y="164"/>
                  </a:lnTo>
                  <a:lnTo>
                    <a:pt x="134" y="164"/>
                  </a:lnTo>
                  <a:lnTo>
                    <a:pt x="136" y="164"/>
                  </a:lnTo>
                  <a:lnTo>
                    <a:pt x="136" y="166"/>
                  </a:lnTo>
                  <a:lnTo>
                    <a:pt x="134" y="166"/>
                  </a:lnTo>
                  <a:lnTo>
                    <a:pt x="134" y="164"/>
                  </a:lnTo>
                  <a:lnTo>
                    <a:pt x="132" y="164"/>
                  </a:lnTo>
                  <a:lnTo>
                    <a:pt x="132" y="162"/>
                  </a:lnTo>
                  <a:lnTo>
                    <a:pt x="130" y="162"/>
                  </a:lnTo>
                  <a:lnTo>
                    <a:pt x="130" y="164"/>
                  </a:lnTo>
                  <a:lnTo>
                    <a:pt x="128" y="164"/>
                  </a:lnTo>
                  <a:lnTo>
                    <a:pt x="126" y="164"/>
                  </a:lnTo>
                  <a:lnTo>
                    <a:pt x="126" y="162"/>
                  </a:lnTo>
                  <a:lnTo>
                    <a:pt x="124" y="162"/>
                  </a:lnTo>
                  <a:lnTo>
                    <a:pt x="124" y="160"/>
                  </a:lnTo>
                  <a:lnTo>
                    <a:pt x="124" y="158"/>
                  </a:lnTo>
                  <a:lnTo>
                    <a:pt x="124" y="160"/>
                  </a:lnTo>
                  <a:lnTo>
                    <a:pt x="124" y="158"/>
                  </a:lnTo>
                  <a:lnTo>
                    <a:pt x="122" y="158"/>
                  </a:lnTo>
                  <a:lnTo>
                    <a:pt x="122" y="156"/>
                  </a:lnTo>
                  <a:lnTo>
                    <a:pt x="122" y="154"/>
                  </a:lnTo>
                  <a:lnTo>
                    <a:pt x="122" y="154"/>
                  </a:lnTo>
                  <a:lnTo>
                    <a:pt x="122" y="152"/>
                  </a:lnTo>
                  <a:lnTo>
                    <a:pt x="120" y="152"/>
                  </a:lnTo>
                  <a:lnTo>
                    <a:pt x="120" y="150"/>
                  </a:lnTo>
                  <a:lnTo>
                    <a:pt x="118" y="150"/>
                  </a:lnTo>
                  <a:lnTo>
                    <a:pt x="120" y="150"/>
                  </a:lnTo>
                  <a:lnTo>
                    <a:pt x="118" y="150"/>
                  </a:lnTo>
                  <a:lnTo>
                    <a:pt x="118" y="148"/>
                  </a:lnTo>
                  <a:lnTo>
                    <a:pt x="118" y="146"/>
                  </a:lnTo>
                  <a:lnTo>
                    <a:pt x="118" y="144"/>
                  </a:lnTo>
                  <a:lnTo>
                    <a:pt x="116" y="144"/>
                  </a:lnTo>
                  <a:lnTo>
                    <a:pt x="116" y="142"/>
                  </a:lnTo>
                  <a:lnTo>
                    <a:pt x="114" y="142"/>
                  </a:lnTo>
                  <a:lnTo>
                    <a:pt x="112" y="142"/>
                  </a:lnTo>
                  <a:lnTo>
                    <a:pt x="112" y="140"/>
                  </a:lnTo>
                  <a:lnTo>
                    <a:pt x="110" y="140"/>
                  </a:lnTo>
                  <a:lnTo>
                    <a:pt x="108" y="140"/>
                  </a:lnTo>
                  <a:lnTo>
                    <a:pt x="106" y="140"/>
                  </a:lnTo>
                  <a:lnTo>
                    <a:pt x="106" y="138"/>
                  </a:lnTo>
                  <a:lnTo>
                    <a:pt x="106" y="136"/>
                  </a:lnTo>
                  <a:lnTo>
                    <a:pt x="106" y="134"/>
                  </a:lnTo>
                  <a:lnTo>
                    <a:pt x="104" y="134"/>
                  </a:lnTo>
                  <a:lnTo>
                    <a:pt x="104" y="132"/>
                  </a:lnTo>
                  <a:lnTo>
                    <a:pt x="104" y="130"/>
                  </a:lnTo>
                  <a:lnTo>
                    <a:pt x="104" y="128"/>
                  </a:lnTo>
                  <a:lnTo>
                    <a:pt x="104" y="126"/>
                  </a:lnTo>
                  <a:lnTo>
                    <a:pt x="104" y="128"/>
                  </a:lnTo>
                  <a:lnTo>
                    <a:pt x="102" y="126"/>
                  </a:lnTo>
                  <a:lnTo>
                    <a:pt x="104" y="126"/>
                  </a:lnTo>
                  <a:lnTo>
                    <a:pt x="102" y="126"/>
                  </a:lnTo>
                  <a:lnTo>
                    <a:pt x="104" y="126"/>
                  </a:lnTo>
                  <a:lnTo>
                    <a:pt x="102" y="126"/>
                  </a:lnTo>
                  <a:lnTo>
                    <a:pt x="102" y="124"/>
                  </a:lnTo>
                  <a:lnTo>
                    <a:pt x="100" y="124"/>
                  </a:lnTo>
                  <a:lnTo>
                    <a:pt x="100" y="122"/>
                  </a:lnTo>
                  <a:lnTo>
                    <a:pt x="100" y="124"/>
                  </a:lnTo>
                  <a:lnTo>
                    <a:pt x="100" y="122"/>
                  </a:lnTo>
                  <a:lnTo>
                    <a:pt x="98" y="122"/>
                  </a:lnTo>
                  <a:lnTo>
                    <a:pt x="98" y="120"/>
                  </a:lnTo>
                  <a:lnTo>
                    <a:pt x="98" y="118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8" y="114"/>
                  </a:lnTo>
                  <a:lnTo>
                    <a:pt x="98" y="116"/>
                  </a:lnTo>
                  <a:lnTo>
                    <a:pt x="96" y="116"/>
                  </a:lnTo>
                  <a:lnTo>
                    <a:pt x="96" y="114"/>
                  </a:lnTo>
                  <a:lnTo>
                    <a:pt x="94" y="114"/>
                  </a:lnTo>
                  <a:lnTo>
                    <a:pt x="94" y="112"/>
                  </a:lnTo>
                  <a:lnTo>
                    <a:pt x="92" y="112"/>
                  </a:lnTo>
                  <a:lnTo>
                    <a:pt x="92" y="114"/>
                  </a:lnTo>
                  <a:lnTo>
                    <a:pt x="92" y="112"/>
                  </a:lnTo>
                  <a:lnTo>
                    <a:pt x="90" y="112"/>
                  </a:lnTo>
                  <a:lnTo>
                    <a:pt x="88" y="112"/>
                  </a:lnTo>
                  <a:lnTo>
                    <a:pt x="86" y="112"/>
                  </a:lnTo>
                  <a:lnTo>
                    <a:pt x="86" y="110"/>
                  </a:lnTo>
                  <a:lnTo>
                    <a:pt x="86" y="108"/>
                  </a:lnTo>
                  <a:lnTo>
                    <a:pt x="84" y="108"/>
                  </a:lnTo>
                  <a:lnTo>
                    <a:pt x="84" y="106"/>
                  </a:lnTo>
                  <a:lnTo>
                    <a:pt x="84" y="108"/>
                  </a:lnTo>
                  <a:lnTo>
                    <a:pt x="82" y="108"/>
                  </a:lnTo>
                  <a:lnTo>
                    <a:pt x="82" y="106"/>
                  </a:lnTo>
                  <a:lnTo>
                    <a:pt x="80" y="106"/>
                  </a:lnTo>
                  <a:lnTo>
                    <a:pt x="82" y="106"/>
                  </a:lnTo>
                  <a:lnTo>
                    <a:pt x="80" y="106"/>
                  </a:lnTo>
                  <a:lnTo>
                    <a:pt x="80" y="106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0" y="106"/>
                  </a:lnTo>
                  <a:lnTo>
                    <a:pt x="80" y="104"/>
                  </a:lnTo>
                  <a:lnTo>
                    <a:pt x="80" y="106"/>
                  </a:lnTo>
                  <a:lnTo>
                    <a:pt x="78" y="106"/>
                  </a:lnTo>
                  <a:lnTo>
                    <a:pt x="78" y="104"/>
                  </a:lnTo>
                  <a:lnTo>
                    <a:pt x="76" y="104"/>
                  </a:lnTo>
                  <a:lnTo>
                    <a:pt x="78" y="104"/>
                  </a:lnTo>
                  <a:lnTo>
                    <a:pt x="78" y="102"/>
                  </a:lnTo>
                  <a:lnTo>
                    <a:pt x="76" y="102"/>
                  </a:lnTo>
                  <a:lnTo>
                    <a:pt x="76" y="104"/>
                  </a:lnTo>
                  <a:lnTo>
                    <a:pt x="76" y="102"/>
                  </a:lnTo>
                  <a:lnTo>
                    <a:pt x="76" y="100"/>
                  </a:lnTo>
                  <a:lnTo>
                    <a:pt x="74" y="100"/>
                  </a:lnTo>
                  <a:lnTo>
                    <a:pt x="76" y="100"/>
                  </a:lnTo>
                  <a:lnTo>
                    <a:pt x="76" y="98"/>
                  </a:lnTo>
                  <a:lnTo>
                    <a:pt x="76" y="96"/>
                  </a:lnTo>
                  <a:lnTo>
                    <a:pt x="74" y="96"/>
                  </a:lnTo>
                  <a:lnTo>
                    <a:pt x="72" y="96"/>
                  </a:lnTo>
                  <a:lnTo>
                    <a:pt x="72" y="94"/>
                  </a:lnTo>
                  <a:lnTo>
                    <a:pt x="70" y="94"/>
                  </a:lnTo>
                  <a:lnTo>
                    <a:pt x="70" y="92"/>
                  </a:lnTo>
                  <a:lnTo>
                    <a:pt x="68" y="92"/>
                  </a:lnTo>
                  <a:lnTo>
                    <a:pt x="68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62" y="88"/>
                  </a:lnTo>
                  <a:lnTo>
                    <a:pt x="60" y="88"/>
                  </a:lnTo>
                  <a:lnTo>
                    <a:pt x="60" y="86"/>
                  </a:lnTo>
                  <a:lnTo>
                    <a:pt x="58" y="86"/>
                  </a:lnTo>
                  <a:lnTo>
                    <a:pt x="58" y="84"/>
                  </a:lnTo>
                  <a:lnTo>
                    <a:pt x="58" y="82"/>
                  </a:lnTo>
                  <a:lnTo>
                    <a:pt x="56" y="82"/>
                  </a:lnTo>
                  <a:lnTo>
                    <a:pt x="54" y="80"/>
                  </a:lnTo>
                  <a:lnTo>
                    <a:pt x="54" y="78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50" y="78"/>
                  </a:lnTo>
                  <a:lnTo>
                    <a:pt x="50" y="76"/>
                  </a:lnTo>
                  <a:lnTo>
                    <a:pt x="48" y="76"/>
                  </a:lnTo>
                  <a:lnTo>
                    <a:pt x="46" y="76"/>
                  </a:lnTo>
                  <a:lnTo>
                    <a:pt x="46" y="74"/>
                  </a:lnTo>
                  <a:lnTo>
                    <a:pt x="44" y="74"/>
                  </a:lnTo>
                  <a:lnTo>
                    <a:pt x="42" y="74"/>
                  </a:lnTo>
                  <a:lnTo>
                    <a:pt x="42" y="72"/>
                  </a:lnTo>
                  <a:lnTo>
                    <a:pt x="42" y="70"/>
                  </a:lnTo>
                  <a:lnTo>
                    <a:pt x="40" y="70"/>
                  </a:lnTo>
                  <a:lnTo>
                    <a:pt x="40" y="68"/>
                  </a:lnTo>
                  <a:lnTo>
                    <a:pt x="38" y="68"/>
                  </a:lnTo>
                  <a:lnTo>
                    <a:pt x="38" y="66"/>
                  </a:lnTo>
                  <a:lnTo>
                    <a:pt x="36" y="66"/>
                  </a:lnTo>
                  <a:lnTo>
                    <a:pt x="36" y="64"/>
                  </a:lnTo>
                  <a:lnTo>
                    <a:pt x="34" y="64"/>
                  </a:lnTo>
                  <a:lnTo>
                    <a:pt x="34" y="62"/>
                  </a:lnTo>
                  <a:lnTo>
                    <a:pt x="34" y="60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6" y="54"/>
                  </a:lnTo>
                  <a:lnTo>
                    <a:pt x="26" y="52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18" y="48"/>
                  </a:lnTo>
                  <a:lnTo>
                    <a:pt x="16" y="48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42"/>
                  </a:lnTo>
                  <a:lnTo>
                    <a:pt x="6" y="42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2" y="40"/>
                  </a:lnTo>
                  <a:lnTo>
                    <a:pt x="0" y="40"/>
                  </a:lnTo>
                  <a:lnTo>
                    <a:pt x="2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8" y="24"/>
                  </a:lnTo>
                  <a:lnTo>
                    <a:pt x="8" y="26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4" y="18"/>
                  </a:lnTo>
                  <a:lnTo>
                    <a:pt x="16" y="18"/>
                  </a:lnTo>
                  <a:lnTo>
                    <a:pt x="16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6" y="14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6" y="10"/>
                  </a:lnTo>
                  <a:lnTo>
                    <a:pt x="36" y="8"/>
                  </a:lnTo>
                  <a:lnTo>
                    <a:pt x="36" y="10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0" y="6"/>
                  </a:lnTo>
                  <a:lnTo>
                    <a:pt x="42" y="6"/>
                  </a:lnTo>
                  <a:close/>
                  <a:moveTo>
                    <a:pt x="188" y="104"/>
                  </a:moveTo>
                  <a:lnTo>
                    <a:pt x="188" y="102"/>
                  </a:lnTo>
                  <a:lnTo>
                    <a:pt x="188" y="104"/>
                  </a:lnTo>
                  <a:close/>
                  <a:moveTo>
                    <a:pt x="188" y="104"/>
                  </a:moveTo>
                  <a:lnTo>
                    <a:pt x="188" y="106"/>
                  </a:lnTo>
                  <a:lnTo>
                    <a:pt x="188" y="104"/>
                  </a:lnTo>
                  <a:close/>
                  <a:moveTo>
                    <a:pt x="172" y="116"/>
                  </a:moveTo>
                  <a:lnTo>
                    <a:pt x="172" y="114"/>
                  </a:lnTo>
                  <a:lnTo>
                    <a:pt x="174" y="114"/>
                  </a:lnTo>
                  <a:lnTo>
                    <a:pt x="172" y="114"/>
                  </a:lnTo>
                  <a:lnTo>
                    <a:pt x="174" y="114"/>
                  </a:lnTo>
                  <a:lnTo>
                    <a:pt x="172" y="114"/>
                  </a:lnTo>
                  <a:lnTo>
                    <a:pt x="172" y="116"/>
                  </a:lnTo>
                  <a:close/>
                  <a:moveTo>
                    <a:pt x="174" y="116"/>
                  </a:moveTo>
                  <a:lnTo>
                    <a:pt x="176" y="116"/>
                  </a:lnTo>
                  <a:lnTo>
                    <a:pt x="174" y="116"/>
                  </a:lnTo>
                  <a:close/>
                  <a:moveTo>
                    <a:pt x="164" y="132"/>
                  </a:moveTo>
                  <a:lnTo>
                    <a:pt x="162" y="132"/>
                  </a:lnTo>
                  <a:lnTo>
                    <a:pt x="164" y="132"/>
                  </a:lnTo>
                  <a:close/>
                  <a:moveTo>
                    <a:pt x="140" y="156"/>
                  </a:moveTo>
                  <a:lnTo>
                    <a:pt x="138" y="156"/>
                  </a:lnTo>
                  <a:lnTo>
                    <a:pt x="140" y="156"/>
                  </a:lnTo>
                  <a:close/>
                  <a:moveTo>
                    <a:pt x="140" y="158"/>
                  </a:moveTo>
                  <a:lnTo>
                    <a:pt x="140" y="156"/>
                  </a:lnTo>
                  <a:lnTo>
                    <a:pt x="140" y="158"/>
                  </a:lnTo>
                  <a:close/>
                  <a:moveTo>
                    <a:pt x="124" y="162"/>
                  </a:moveTo>
                  <a:lnTo>
                    <a:pt x="124" y="160"/>
                  </a:lnTo>
                  <a:lnTo>
                    <a:pt x="124" y="162"/>
                  </a:lnTo>
                  <a:close/>
                  <a:moveTo>
                    <a:pt x="140" y="160"/>
                  </a:moveTo>
                  <a:lnTo>
                    <a:pt x="138" y="160"/>
                  </a:lnTo>
                  <a:lnTo>
                    <a:pt x="140" y="1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1810">
              <a:extLst>
                <a:ext uri="{FF2B5EF4-FFF2-40B4-BE49-F238E27FC236}">
                  <a16:creationId xmlns:a16="http://schemas.microsoft.com/office/drawing/2014/main" id="{E40C2784-835B-9FC8-1CE6-8F0272538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9451" y="3106738"/>
              <a:ext cx="212725" cy="349250"/>
            </a:xfrm>
            <a:custGeom>
              <a:avLst/>
              <a:gdLst>
                <a:gd name="T0" fmla="*/ 78 w 134"/>
                <a:gd name="T1" fmla="*/ 2 h 220"/>
                <a:gd name="T2" fmla="*/ 96 w 134"/>
                <a:gd name="T3" fmla="*/ 0 h 220"/>
                <a:gd name="T4" fmla="*/ 110 w 134"/>
                <a:gd name="T5" fmla="*/ 0 h 220"/>
                <a:gd name="T6" fmla="*/ 118 w 134"/>
                <a:gd name="T7" fmla="*/ 6 h 220"/>
                <a:gd name="T8" fmla="*/ 120 w 134"/>
                <a:gd name="T9" fmla="*/ 22 h 220"/>
                <a:gd name="T10" fmla="*/ 122 w 134"/>
                <a:gd name="T11" fmla="*/ 38 h 220"/>
                <a:gd name="T12" fmla="*/ 124 w 134"/>
                <a:gd name="T13" fmla="*/ 50 h 220"/>
                <a:gd name="T14" fmla="*/ 126 w 134"/>
                <a:gd name="T15" fmla="*/ 64 h 220"/>
                <a:gd name="T16" fmla="*/ 126 w 134"/>
                <a:gd name="T17" fmla="*/ 80 h 220"/>
                <a:gd name="T18" fmla="*/ 126 w 134"/>
                <a:gd name="T19" fmla="*/ 94 h 220"/>
                <a:gd name="T20" fmla="*/ 128 w 134"/>
                <a:gd name="T21" fmla="*/ 108 h 220"/>
                <a:gd name="T22" fmla="*/ 130 w 134"/>
                <a:gd name="T23" fmla="*/ 122 h 220"/>
                <a:gd name="T24" fmla="*/ 130 w 134"/>
                <a:gd name="T25" fmla="*/ 138 h 220"/>
                <a:gd name="T26" fmla="*/ 130 w 134"/>
                <a:gd name="T27" fmla="*/ 146 h 220"/>
                <a:gd name="T28" fmla="*/ 134 w 134"/>
                <a:gd name="T29" fmla="*/ 154 h 220"/>
                <a:gd name="T30" fmla="*/ 124 w 134"/>
                <a:gd name="T31" fmla="*/ 158 h 220"/>
                <a:gd name="T32" fmla="*/ 110 w 134"/>
                <a:gd name="T33" fmla="*/ 160 h 220"/>
                <a:gd name="T34" fmla="*/ 110 w 134"/>
                <a:gd name="T35" fmla="*/ 172 h 220"/>
                <a:gd name="T36" fmla="*/ 102 w 134"/>
                <a:gd name="T37" fmla="*/ 180 h 220"/>
                <a:gd name="T38" fmla="*/ 94 w 134"/>
                <a:gd name="T39" fmla="*/ 188 h 220"/>
                <a:gd name="T40" fmla="*/ 92 w 134"/>
                <a:gd name="T41" fmla="*/ 200 h 220"/>
                <a:gd name="T42" fmla="*/ 78 w 134"/>
                <a:gd name="T43" fmla="*/ 200 h 220"/>
                <a:gd name="T44" fmla="*/ 74 w 134"/>
                <a:gd name="T45" fmla="*/ 192 h 220"/>
                <a:gd name="T46" fmla="*/ 70 w 134"/>
                <a:gd name="T47" fmla="*/ 196 h 220"/>
                <a:gd name="T48" fmla="*/ 68 w 134"/>
                <a:gd name="T49" fmla="*/ 202 h 220"/>
                <a:gd name="T50" fmla="*/ 62 w 134"/>
                <a:gd name="T51" fmla="*/ 212 h 220"/>
                <a:gd name="T52" fmla="*/ 54 w 134"/>
                <a:gd name="T53" fmla="*/ 204 h 220"/>
                <a:gd name="T54" fmla="*/ 44 w 134"/>
                <a:gd name="T55" fmla="*/ 210 h 220"/>
                <a:gd name="T56" fmla="*/ 40 w 134"/>
                <a:gd name="T57" fmla="*/ 214 h 220"/>
                <a:gd name="T58" fmla="*/ 30 w 134"/>
                <a:gd name="T59" fmla="*/ 208 h 220"/>
                <a:gd name="T60" fmla="*/ 22 w 134"/>
                <a:gd name="T61" fmla="*/ 210 h 220"/>
                <a:gd name="T62" fmla="*/ 20 w 134"/>
                <a:gd name="T63" fmla="*/ 212 h 220"/>
                <a:gd name="T64" fmla="*/ 10 w 134"/>
                <a:gd name="T65" fmla="*/ 210 h 220"/>
                <a:gd name="T66" fmla="*/ 8 w 134"/>
                <a:gd name="T67" fmla="*/ 220 h 220"/>
                <a:gd name="T68" fmla="*/ 2 w 134"/>
                <a:gd name="T69" fmla="*/ 214 h 220"/>
                <a:gd name="T70" fmla="*/ 2 w 134"/>
                <a:gd name="T71" fmla="*/ 210 h 220"/>
                <a:gd name="T72" fmla="*/ 4 w 134"/>
                <a:gd name="T73" fmla="*/ 204 h 220"/>
                <a:gd name="T74" fmla="*/ 8 w 134"/>
                <a:gd name="T75" fmla="*/ 200 h 220"/>
                <a:gd name="T76" fmla="*/ 4 w 134"/>
                <a:gd name="T77" fmla="*/ 192 h 220"/>
                <a:gd name="T78" fmla="*/ 10 w 134"/>
                <a:gd name="T79" fmla="*/ 192 h 220"/>
                <a:gd name="T80" fmla="*/ 14 w 134"/>
                <a:gd name="T81" fmla="*/ 188 h 220"/>
                <a:gd name="T82" fmla="*/ 18 w 134"/>
                <a:gd name="T83" fmla="*/ 176 h 220"/>
                <a:gd name="T84" fmla="*/ 20 w 134"/>
                <a:gd name="T85" fmla="*/ 172 h 220"/>
                <a:gd name="T86" fmla="*/ 22 w 134"/>
                <a:gd name="T87" fmla="*/ 162 h 220"/>
                <a:gd name="T88" fmla="*/ 18 w 134"/>
                <a:gd name="T89" fmla="*/ 148 h 220"/>
                <a:gd name="T90" fmla="*/ 16 w 134"/>
                <a:gd name="T91" fmla="*/ 144 h 220"/>
                <a:gd name="T92" fmla="*/ 18 w 134"/>
                <a:gd name="T93" fmla="*/ 138 h 220"/>
                <a:gd name="T94" fmla="*/ 20 w 134"/>
                <a:gd name="T95" fmla="*/ 122 h 220"/>
                <a:gd name="T96" fmla="*/ 18 w 134"/>
                <a:gd name="T97" fmla="*/ 106 h 220"/>
                <a:gd name="T98" fmla="*/ 18 w 134"/>
                <a:gd name="T99" fmla="*/ 92 h 220"/>
                <a:gd name="T100" fmla="*/ 16 w 134"/>
                <a:gd name="T101" fmla="*/ 78 h 220"/>
                <a:gd name="T102" fmla="*/ 16 w 134"/>
                <a:gd name="T103" fmla="*/ 62 h 220"/>
                <a:gd name="T104" fmla="*/ 14 w 134"/>
                <a:gd name="T105" fmla="*/ 48 h 220"/>
                <a:gd name="T106" fmla="*/ 14 w 134"/>
                <a:gd name="T107" fmla="*/ 34 h 220"/>
                <a:gd name="T108" fmla="*/ 12 w 134"/>
                <a:gd name="T109" fmla="*/ 20 h 220"/>
                <a:gd name="T110" fmla="*/ 16 w 134"/>
                <a:gd name="T111" fmla="*/ 12 h 220"/>
                <a:gd name="T112" fmla="*/ 26 w 134"/>
                <a:gd name="T113" fmla="*/ 14 h 220"/>
                <a:gd name="T114" fmla="*/ 34 w 134"/>
                <a:gd name="T115" fmla="*/ 8 h 220"/>
                <a:gd name="T116" fmla="*/ 50 w 134"/>
                <a:gd name="T117" fmla="*/ 4 h 220"/>
                <a:gd name="T118" fmla="*/ 66 w 134"/>
                <a:gd name="T119" fmla="*/ 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220">
                  <a:moveTo>
                    <a:pt x="68" y="4"/>
                  </a:moveTo>
                  <a:lnTo>
                    <a:pt x="70" y="4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8" y="2"/>
                  </a:lnTo>
                  <a:lnTo>
                    <a:pt x="118" y="4"/>
                  </a:lnTo>
                  <a:lnTo>
                    <a:pt x="118" y="6"/>
                  </a:lnTo>
                  <a:lnTo>
                    <a:pt x="118" y="8"/>
                  </a:lnTo>
                  <a:lnTo>
                    <a:pt x="118" y="10"/>
                  </a:lnTo>
                  <a:lnTo>
                    <a:pt x="120" y="12"/>
                  </a:lnTo>
                  <a:lnTo>
                    <a:pt x="120" y="14"/>
                  </a:lnTo>
                  <a:lnTo>
                    <a:pt x="120" y="16"/>
                  </a:lnTo>
                  <a:lnTo>
                    <a:pt x="120" y="18"/>
                  </a:lnTo>
                  <a:lnTo>
                    <a:pt x="120" y="20"/>
                  </a:lnTo>
                  <a:lnTo>
                    <a:pt x="120" y="22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20" y="28"/>
                  </a:lnTo>
                  <a:lnTo>
                    <a:pt x="122" y="30"/>
                  </a:lnTo>
                  <a:lnTo>
                    <a:pt x="122" y="32"/>
                  </a:lnTo>
                  <a:lnTo>
                    <a:pt x="122" y="34"/>
                  </a:lnTo>
                  <a:lnTo>
                    <a:pt x="122" y="36"/>
                  </a:lnTo>
                  <a:lnTo>
                    <a:pt x="122" y="38"/>
                  </a:lnTo>
                  <a:lnTo>
                    <a:pt x="122" y="40"/>
                  </a:lnTo>
                  <a:lnTo>
                    <a:pt x="122" y="42"/>
                  </a:lnTo>
                  <a:lnTo>
                    <a:pt x="122" y="44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4" y="48"/>
                  </a:lnTo>
                  <a:lnTo>
                    <a:pt x="124" y="48"/>
                  </a:lnTo>
                  <a:lnTo>
                    <a:pt x="124" y="50"/>
                  </a:lnTo>
                  <a:lnTo>
                    <a:pt x="124" y="52"/>
                  </a:lnTo>
                  <a:lnTo>
                    <a:pt x="124" y="54"/>
                  </a:lnTo>
                  <a:lnTo>
                    <a:pt x="124" y="56"/>
                  </a:lnTo>
                  <a:lnTo>
                    <a:pt x="124" y="58"/>
                  </a:lnTo>
                  <a:lnTo>
                    <a:pt x="124" y="60"/>
                  </a:lnTo>
                  <a:lnTo>
                    <a:pt x="124" y="62"/>
                  </a:lnTo>
                  <a:lnTo>
                    <a:pt x="126" y="62"/>
                  </a:lnTo>
                  <a:lnTo>
                    <a:pt x="126" y="64"/>
                  </a:lnTo>
                  <a:lnTo>
                    <a:pt x="126" y="66"/>
                  </a:lnTo>
                  <a:lnTo>
                    <a:pt x="126" y="68"/>
                  </a:lnTo>
                  <a:lnTo>
                    <a:pt x="126" y="70"/>
                  </a:lnTo>
                  <a:lnTo>
                    <a:pt x="126" y="72"/>
                  </a:lnTo>
                  <a:lnTo>
                    <a:pt x="126" y="74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80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6" y="84"/>
                  </a:lnTo>
                  <a:lnTo>
                    <a:pt x="126" y="86"/>
                  </a:lnTo>
                  <a:lnTo>
                    <a:pt x="126" y="88"/>
                  </a:lnTo>
                  <a:lnTo>
                    <a:pt x="126" y="90"/>
                  </a:lnTo>
                  <a:lnTo>
                    <a:pt x="126" y="92"/>
                  </a:lnTo>
                  <a:lnTo>
                    <a:pt x="126" y="94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26" y="98"/>
                  </a:lnTo>
                  <a:lnTo>
                    <a:pt x="126" y="100"/>
                  </a:lnTo>
                  <a:lnTo>
                    <a:pt x="128" y="102"/>
                  </a:lnTo>
                  <a:lnTo>
                    <a:pt x="128" y="104"/>
                  </a:lnTo>
                  <a:lnTo>
                    <a:pt x="128" y="106"/>
                  </a:lnTo>
                  <a:lnTo>
                    <a:pt x="128" y="108"/>
                  </a:lnTo>
                  <a:lnTo>
                    <a:pt x="128" y="110"/>
                  </a:lnTo>
                  <a:lnTo>
                    <a:pt x="128" y="112"/>
                  </a:lnTo>
                  <a:lnTo>
                    <a:pt x="128" y="114"/>
                  </a:lnTo>
                  <a:lnTo>
                    <a:pt x="128" y="116"/>
                  </a:lnTo>
                  <a:lnTo>
                    <a:pt x="128" y="118"/>
                  </a:lnTo>
                  <a:lnTo>
                    <a:pt x="130" y="118"/>
                  </a:lnTo>
                  <a:lnTo>
                    <a:pt x="130" y="120"/>
                  </a:lnTo>
                  <a:lnTo>
                    <a:pt x="130" y="122"/>
                  </a:lnTo>
                  <a:lnTo>
                    <a:pt x="130" y="124"/>
                  </a:lnTo>
                  <a:lnTo>
                    <a:pt x="130" y="126"/>
                  </a:lnTo>
                  <a:lnTo>
                    <a:pt x="130" y="128"/>
                  </a:lnTo>
                  <a:lnTo>
                    <a:pt x="130" y="130"/>
                  </a:lnTo>
                  <a:lnTo>
                    <a:pt x="130" y="132"/>
                  </a:lnTo>
                  <a:lnTo>
                    <a:pt x="130" y="134"/>
                  </a:lnTo>
                  <a:lnTo>
                    <a:pt x="130" y="136"/>
                  </a:lnTo>
                  <a:lnTo>
                    <a:pt x="130" y="138"/>
                  </a:lnTo>
                  <a:lnTo>
                    <a:pt x="130" y="140"/>
                  </a:lnTo>
                  <a:lnTo>
                    <a:pt x="128" y="140"/>
                  </a:lnTo>
                  <a:lnTo>
                    <a:pt x="128" y="142"/>
                  </a:lnTo>
                  <a:lnTo>
                    <a:pt x="130" y="142"/>
                  </a:lnTo>
                  <a:lnTo>
                    <a:pt x="130" y="144"/>
                  </a:lnTo>
                  <a:lnTo>
                    <a:pt x="132" y="144"/>
                  </a:lnTo>
                  <a:lnTo>
                    <a:pt x="130" y="144"/>
                  </a:lnTo>
                  <a:lnTo>
                    <a:pt x="130" y="146"/>
                  </a:lnTo>
                  <a:lnTo>
                    <a:pt x="130" y="148"/>
                  </a:lnTo>
                  <a:lnTo>
                    <a:pt x="132" y="148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2" y="150"/>
                  </a:lnTo>
                  <a:lnTo>
                    <a:pt x="132" y="152"/>
                  </a:lnTo>
                  <a:lnTo>
                    <a:pt x="134" y="152"/>
                  </a:lnTo>
                  <a:lnTo>
                    <a:pt x="134" y="154"/>
                  </a:lnTo>
                  <a:lnTo>
                    <a:pt x="132" y="154"/>
                  </a:lnTo>
                  <a:lnTo>
                    <a:pt x="130" y="154"/>
                  </a:lnTo>
                  <a:lnTo>
                    <a:pt x="128" y="154"/>
                  </a:lnTo>
                  <a:lnTo>
                    <a:pt x="126" y="154"/>
                  </a:lnTo>
                  <a:lnTo>
                    <a:pt x="126" y="156"/>
                  </a:lnTo>
                  <a:lnTo>
                    <a:pt x="126" y="156"/>
                  </a:lnTo>
                  <a:lnTo>
                    <a:pt x="126" y="158"/>
                  </a:lnTo>
                  <a:lnTo>
                    <a:pt x="124" y="158"/>
                  </a:lnTo>
                  <a:lnTo>
                    <a:pt x="122" y="158"/>
                  </a:lnTo>
                  <a:lnTo>
                    <a:pt x="122" y="160"/>
                  </a:lnTo>
                  <a:lnTo>
                    <a:pt x="120" y="160"/>
                  </a:lnTo>
                  <a:lnTo>
                    <a:pt x="118" y="160"/>
                  </a:lnTo>
                  <a:lnTo>
                    <a:pt x="116" y="158"/>
                  </a:lnTo>
                  <a:lnTo>
                    <a:pt x="114" y="158"/>
                  </a:lnTo>
                  <a:lnTo>
                    <a:pt x="112" y="160"/>
                  </a:lnTo>
                  <a:lnTo>
                    <a:pt x="110" y="160"/>
                  </a:lnTo>
                  <a:lnTo>
                    <a:pt x="108" y="160"/>
                  </a:lnTo>
                  <a:lnTo>
                    <a:pt x="108" y="162"/>
                  </a:lnTo>
                  <a:lnTo>
                    <a:pt x="108" y="164"/>
                  </a:lnTo>
                  <a:lnTo>
                    <a:pt x="110" y="164"/>
                  </a:lnTo>
                  <a:lnTo>
                    <a:pt x="110" y="166"/>
                  </a:lnTo>
                  <a:lnTo>
                    <a:pt x="110" y="168"/>
                  </a:lnTo>
                  <a:lnTo>
                    <a:pt x="110" y="170"/>
                  </a:lnTo>
                  <a:lnTo>
                    <a:pt x="110" y="172"/>
                  </a:lnTo>
                  <a:lnTo>
                    <a:pt x="108" y="172"/>
                  </a:lnTo>
                  <a:lnTo>
                    <a:pt x="108" y="174"/>
                  </a:lnTo>
                  <a:lnTo>
                    <a:pt x="106" y="174"/>
                  </a:lnTo>
                  <a:lnTo>
                    <a:pt x="106" y="176"/>
                  </a:lnTo>
                  <a:lnTo>
                    <a:pt x="104" y="176"/>
                  </a:lnTo>
                  <a:lnTo>
                    <a:pt x="102" y="176"/>
                  </a:lnTo>
                  <a:lnTo>
                    <a:pt x="102" y="178"/>
                  </a:lnTo>
                  <a:lnTo>
                    <a:pt x="102" y="180"/>
                  </a:lnTo>
                  <a:lnTo>
                    <a:pt x="102" y="182"/>
                  </a:lnTo>
                  <a:lnTo>
                    <a:pt x="102" y="184"/>
                  </a:lnTo>
                  <a:lnTo>
                    <a:pt x="100" y="184"/>
                  </a:lnTo>
                  <a:lnTo>
                    <a:pt x="100" y="186"/>
                  </a:lnTo>
                  <a:lnTo>
                    <a:pt x="98" y="186"/>
                  </a:lnTo>
                  <a:lnTo>
                    <a:pt x="96" y="186"/>
                  </a:lnTo>
                  <a:lnTo>
                    <a:pt x="94" y="186"/>
                  </a:lnTo>
                  <a:lnTo>
                    <a:pt x="94" y="188"/>
                  </a:lnTo>
                  <a:lnTo>
                    <a:pt x="94" y="190"/>
                  </a:lnTo>
                  <a:lnTo>
                    <a:pt x="92" y="190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92" y="194"/>
                  </a:lnTo>
                  <a:lnTo>
                    <a:pt x="92" y="196"/>
                  </a:lnTo>
                  <a:lnTo>
                    <a:pt x="92" y="198"/>
                  </a:lnTo>
                  <a:lnTo>
                    <a:pt x="92" y="200"/>
                  </a:lnTo>
                  <a:lnTo>
                    <a:pt x="90" y="200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6" y="202"/>
                  </a:lnTo>
                  <a:lnTo>
                    <a:pt x="84" y="200"/>
                  </a:lnTo>
                  <a:lnTo>
                    <a:pt x="82" y="200"/>
                  </a:lnTo>
                  <a:lnTo>
                    <a:pt x="80" y="200"/>
                  </a:lnTo>
                  <a:lnTo>
                    <a:pt x="78" y="200"/>
                  </a:lnTo>
                  <a:lnTo>
                    <a:pt x="78" y="198"/>
                  </a:lnTo>
                  <a:lnTo>
                    <a:pt x="78" y="198"/>
                  </a:lnTo>
                  <a:lnTo>
                    <a:pt x="78" y="196"/>
                  </a:lnTo>
                  <a:lnTo>
                    <a:pt x="78" y="194"/>
                  </a:lnTo>
                  <a:lnTo>
                    <a:pt x="78" y="192"/>
                  </a:lnTo>
                  <a:lnTo>
                    <a:pt x="76" y="192"/>
                  </a:lnTo>
                  <a:lnTo>
                    <a:pt x="74" y="192"/>
                  </a:lnTo>
                  <a:lnTo>
                    <a:pt x="74" y="192"/>
                  </a:lnTo>
                  <a:lnTo>
                    <a:pt x="72" y="192"/>
                  </a:lnTo>
                  <a:lnTo>
                    <a:pt x="74" y="192"/>
                  </a:lnTo>
                  <a:lnTo>
                    <a:pt x="76" y="192"/>
                  </a:lnTo>
                  <a:lnTo>
                    <a:pt x="76" y="194"/>
                  </a:lnTo>
                  <a:lnTo>
                    <a:pt x="74" y="194"/>
                  </a:lnTo>
                  <a:lnTo>
                    <a:pt x="72" y="194"/>
                  </a:lnTo>
                  <a:lnTo>
                    <a:pt x="72" y="196"/>
                  </a:lnTo>
                  <a:lnTo>
                    <a:pt x="70" y="196"/>
                  </a:lnTo>
                  <a:lnTo>
                    <a:pt x="70" y="194"/>
                  </a:lnTo>
                  <a:lnTo>
                    <a:pt x="70" y="196"/>
                  </a:lnTo>
                  <a:lnTo>
                    <a:pt x="70" y="198"/>
                  </a:lnTo>
                  <a:lnTo>
                    <a:pt x="72" y="198"/>
                  </a:lnTo>
                  <a:lnTo>
                    <a:pt x="70" y="198"/>
                  </a:lnTo>
                  <a:lnTo>
                    <a:pt x="70" y="200"/>
                  </a:lnTo>
                  <a:lnTo>
                    <a:pt x="68" y="200"/>
                  </a:lnTo>
                  <a:lnTo>
                    <a:pt x="68" y="202"/>
                  </a:lnTo>
                  <a:lnTo>
                    <a:pt x="68" y="204"/>
                  </a:lnTo>
                  <a:lnTo>
                    <a:pt x="68" y="206"/>
                  </a:lnTo>
                  <a:lnTo>
                    <a:pt x="66" y="206"/>
                  </a:lnTo>
                  <a:lnTo>
                    <a:pt x="64" y="206"/>
                  </a:lnTo>
                  <a:lnTo>
                    <a:pt x="64" y="208"/>
                  </a:lnTo>
                  <a:lnTo>
                    <a:pt x="64" y="210"/>
                  </a:lnTo>
                  <a:lnTo>
                    <a:pt x="64" y="212"/>
                  </a:lnTo>
                  <a:lnTo>
                    <a:pt x="62" y="212"/>
                  </a:lnTo>
                  <a:lnTo>
                    <a:pt x="62" y="210"/>
                  </a:lnTo>
                  <a:lnTo>
                    <a:pt x="62" y="208"/>
                  </a:lnTo>
                  <a:lnTo>
                    <a:pt x="60" y="208"/>
                  </a:lnTo>
                  <a:lnTo>
                    <a:pt x="58" y="208"/>
                  </a:lnTo>
                  <a:lnTo>
                    <a:pt x="58" y="206"/>
                  </a:lnTo>
                  <a:lnTo>
                    <a:pt x="56" y="206"/>
                  </a:lnTo>
                  <a:lnTo>
                    <a:pt x="56" y="204"/>
                  </a:lnTo>
                  <a:lnTo>
                    <a:pt x="54" y="204"/>
                  </a:lnTo>
                  <a:lnTo>
                    <a:pt x="52" y="204"/>
                  </a:lnTo>
                  <a:lnTo>
                    <a:pt x="52" y="206"/>
                  </a:lnTo>
                  <a:lnTo>
                    <a:pt x="50" y="206"/>
                  </a:lnTo>
                  <a:lnTo>
                    <a:pt x="50" y="208"/>
                  </a:lnTo>
                  <a:lnTo>
                    <a:pt x="48" y="208"/>
                  </a:lnTo>
                  <a:lnTo>
                    <a:pt x="46" y="208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46" y="210"/>
                  </a:lnTo>
                  <a:lnTo>
                    <a:pt x="46" y="212"/>
                  </a:lnTo>
                  <a:lnTo>
                    <a:pt x="44" y="212"/>
                  </a:lnTo>
                  <a:lnTo>
                    <a:pt x="44" y="214"/>
                  </a:lnTo>
                  <a:lnTo>
                    <a:pt x="44" y="216"/>
                  </a:lnTo>
                  <a:lnTo>
                    <a:pt x="42" y="216"/>
                  </a:lnTo>
                  <a:lnTo>
                    <a:pt x="42" y="214"/>
                  </a:lnTo>
                  <a:lnTo>
                    <a:pt x="40" y="214"/>
                  </a:lnTo>
                  <a:lnTo>
                    <a:pt x="38" y="214"/>
                  </a:lnTo>
                  <a:lnTo>
                    <a:pt x="38" y="212"/>
                  </a:lnTo>
                  <a:lnTo>
                    <a:pt x="36" y="212"/>
                  </a:lnTo>
                  <a:lnTo>
                    <a:pt x="34" y="212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30" y="210"/>
                  </a:lnTo>
                  <a:lnTo>
                    <a:pt x="30" y="208"/>
                  </a:lnTo>
                  <a:lnTo>
                    <a:pt x="30" y="208"/>
                  </a:lnTo>
                  <a:lnTo>
                    <a:pt x="28" y="208"/>
                  </a:lnTo>
                  <a:lnTo>
                    <a:pt x="28" y="210"/>
                  </a:lnTo>
                  <a:lnTo>
                    <a:pt x="26" y="210"/>
                  </a:lnTo>
                  <a:lnTo>
                    <a:pt x="24" y="210"/>
                  </a:lnTo>
                  <a:lnTo>
                    <a:pt x="24" y="208"/>
                  </a:lnTo>
                  <a:lnTo>
                    <a:pt x="22" y="208"/>
                  </a:lnTo>
                  <a:lnTo>
                    <a:pt x="22" y="210"/>
                  </a:lnTo>
                  <a:lnTo>
                    <a:pt x="22" y="212"/>
                  </a:lnTo>
                  <a:lnTo>
                    <a:pt x="24" y="212"/>
                  </a:lnTo>
                  <a:lnTo>
                    <a:pt x="24" y="214"/>
                  </a:lnTo>
                  <a:lnTo>
                    <a:pt x="22" y="214"/>
                  </a:lnTo>
                  <a:lnTo>
                    <a:pt x="22" y="216"/>
                  </a:lnTo>
                  <a:lnTo>
                    <a:pt x="20" y="216"/>
                  </a:lnTo>
                  <a:lnTo>
                    <a:pt x="20" y="214"/>
                  </a:lnTo>
                  <a:lnTo>
                    <a:pt x="20" y="212"/>
                  </a:lnTo>
                  <a:lnTo>
                    <a:pt x="18" y="212"/>
                  </a:lnTo>
                  <a:lnTo>
                    <a:pt x="16" y="212"/>
                  </a:lnTo>
                  <a:lnTo>
                    <a:pt x="14" y="212"/>
                  </a:lnTo>
                  <a:lnTo>
                    <a:pt x="14" y="214"/>
                  </a:lnTo>
                  <a:lnTo>
                    <a:pt x="12" y="214"/>
                  </a:lnTo>
                  <a:lnTo>
                    <a:pt x="12" y="212"/>
                  </a:lnTo>
                  <a:lnTo>
                    <a:pt x="10" y="212"/>
                  </a:lnTo>
                  <a:lnTo>
                    <a:pt x="10" y="210"/>
                  </a:lnTo>
                  <a:lnTo>
                    <a:pt x="10" y="212"/>
                  </a:lnTo>
                  <a:lnTo>
                    <a:pt x="8" y="212"/>
                  </a:lnTo>
                  <a:lnTo>
                    <a:pt x="8" y="214"/>
                  </a:lnTo>
                  <a:lnTo>
                    <a:pt x="8" y="216"/>
                  </a:lnTo>
                  <a:lnTo>
                    <a:pt x="10" y="216"/>
                  </a:lnTo>
                  <a:lnTo>
                    <a:pt x="10" y="218"/>
                  </a:lnTo>
                  <a:lnTo>
                    <a:pt x="8" y="218"/>
                  </a:lnTo>
                  <a:lnTo>
                    <a:pt x="8" y="220"/>
                  </a:lnTo>
                  <a:lnTo>
                    <a:pt x="6" y="220"/>
                  </a:lnTo>
                  <a:lnTo>
                    <a:pt x="6" y="218"/>
                  </a:lnTo>
                  <a:lnTo>
                    <a:pt x="4" y="218"/>
                  </a:lnTo>
                  <a:lnTo>
                    <a:pt x="2" y="218"/>
                  </a:lnTo>
                  <a:lnTo>
                    <a:pt x="2" y="216"/>
                  </a:lnTo>
                  <a:lnTo>
                    <a:pt x="4" y="216"/>
                  </a:lnTo>
                  <a:lnTo>
                    <a:pt x="2" y="216"/>
                  </a:lnTo>
                  <a:lnTo>
                    <a:pt x="2" y="214"/>
                  </a:lnTo>
                  <a:lnTo>
                    <a:pt x="0" y="214"/>
                  </a:lnTo>
                  <a:lnTo>
                    <a:pt x="0" y="212"/>
                  </a:lnTo>
                  <a:lnTo>
                    <a:pt x="2" y="212"/>
                  </a:lnTo>
                  <a:lnTo>
                    <a:pt x="2" y="214"/>
                  </a:lnTo>
                  <a:lnTo>
                    <a:pt x="4" y="214"/>
                  </a:lnTo>
                  <a:lnTo>
                    <a:pt x="4" y="212"/>
                  </a:lnTo>
                  <a:lnTo>
                    <a:pt x="2" y="212"/>
                  </a:lnTo>
                  <a:lnTo>
                    <a:pt x="2" y="210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4" y="210"/>
                  </a:lnTo>
                  <a:lnTo>
                    <a:pt x="4" y="208"/>
                  </a:lnTo>
                  <a:lnTo>
                    <a:pt x="4" y="206"/>
                  </a:lnTo>
                  <a:lnTo>
                    <a:pt x="2" y="206"/>
                  </a:lnTo>
                  <a:lnTo>
                    <a:pt x="2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202"/>
                  </a:lnTo>
                  <a:lnTo>
                    <a:pt x="4" y="202"/>
                  </a:lnTo>
                  <a:lnTo>
                    <a:pt x="4" y="200"/>
                  </a:lnTo>
                  <a:lnTo>
                    <a:pt x="4" y="202"/>
                  </a:lnTo>
                  <a:lnTo>
                    <a:pt x="6" y="202"/>
                  </a:lnTo>
                  <a:lnTo>
                    <a:pt x="6" y="200"/>
                  </a:lnTo>
                  <a:lnTo>
                    <a:pt x="8" y="200"/>
                  </a:lnTo>
                  <a:lnTo>
                    <a:pt x="8" y="198"/>
                  </a:lnTo>
                  <a:lnTo>
                    <a:pt x="6" y="198"/>
                  </a:lnTo>
                  <a:lnTo>
                    <a:pt x="8" y="198"/>
                  </a:lnTo>
                  <a:lnTo>
                    <a:pt x="6" y="198"/>
                  </a:lnTo>
                  <a:lnTo>
                    <a:pt x="6" y="196"/>
                  </a:lnTo>
                  <a:lnTo>
                    <a:pt x="4" y="196"/>
                  </a:lnTo>
                  <a:lnTo>
                    <a:pt x="4" y="194"/>
                  </a:lnTo>
                  <a:lnTo>
                    <a:pt x="4" y="192"/>
                  </a:lnTo>
                  <a:lnTo>
                    <a:pt x="4" y="194"/>
                  </a:lnTo>
                  <a:lnTo>
                    <a:pt x="6" y="194"/>
                  </a:lnTo>
                  <a:lnTo>
                    <a:pt x="6" y="192"/>
                  </a:lnTo>
                  <a:lnTo>
                    <a:pt x="6" y="192"/>
                  </a:lnTo>
                  <a:lnTo>
                    <a:pt x="8" y="192"/>
                  </a:lnTo>
                  <a:lnTo>
                    <a:pt x="8" y="192"/>
                  </a:lnTo>
                  <a:lnTo>
                    <a:pt x="8" y="192"/>
                  </a:lnTo>
                  <a:lnTo>
                    <a:pt x="10" y="192"/>
                  </a:lnTo>
                  <a:lnTo>
                    <a:pt x="10" y="192"/>
                  </a:lnTo>
                  <a:lnTo>
                    <a:pt x="10" y="192"/>
                  </a:lnTo>
                  <a:lnTo>
                    <a:pt x="12" y="192"/>
                  </a:lnTo>
                  <a:lnTo>
                    <a:pt x="10" y="192"/>
                  </a:lnTo>
                  <a:lnTo>
                    <a:pt x="10" y="190"/>
                  </a:lnTo>
                  <a:lnTo>
                    <a:pt x="12" y="190"/>
                  </a:lnTo>
                  <a:lnTo>
                    <a:pt x="12" y="188"/>
                  </a:lnTo>
                  <a:lnTo>
                    <a:pt x="14" y="188"/>
                  </a:lnTo>
                  <a:lnTo>
                    <a:pt x="14" y="186"/>
                  </a:lnTo>
                  <a:lnTo>
                    <a:pt x="14" y="184"/>
                  </a:lnTo>
                  <a:lnTo>
                    <a:pt x="14" y="182"/>
                  </a:lnTo>
                  <a:lnTo>
                    <a:pt x="16" y="182"/>
                  </a:lnTo>
                  <a:lnTo>
                    <a:pt x="16" y="180"/>
                  </a:lnTo>
                  <a:lnTo>
                    <a:pt x="18" y="180"/>
                  </a:lnTo>
                  <a:lnTo>
                    <a:pt x="18" y="178"/>
                  </a:lnTo>
                  <a:lnTo>
                    <a:pt x="18" y="176"/>
                  </a:lnTo>
                  <a:lnTo>
                    <a:pt x="20" y="176"/>
                  </a:lnTo>
                  <a:lnTo>
                    <a:pt x="18" y="176"/>
                  </a:lnTo>
                  <a:lnTo>
                    <a:pt x="18" y="174"/>
                  </a:lnTo>
                  <a:lnTo>
                    <a:pt x="20" y="174"/>
                  </a:lnTo>
                  <a:lnTo>
                    <a:pt x="18" y="174"/>
                  </a:lnTo>
                  <a:lnTo>
                    <a:pt x="20" y="174"/>
                  </a:lnTo>
                  <a:lnTo>
                    <a:pt x="18" y="172"/>
                  </a:lnTo>
                  <a:lnTo>
                    <a:pt x="20" y="172"/>
                  </a:lnTo>
                  <a:lnTo>
                    <a:pt x="20" y="170"/>
                  </a:lnTo>
                  <a:lnTo>
                    <a:pt x="22" y="170"/>
                  </a:lnTo>
                  <a:lnTo>
                    <a:pt x="24" y="170"/>
                  </a:lnTo>
                  <a:lnTo>
                    <a:pt x="24" y="168"/>
                  </a:lnTo>
                  <a:lnTo>
                    <a:pt x="24" y="166"/>
                  </a:lnTo>
                  <a:lnTo>
                    <a:pt x="24" y="164"/>
                  </a:lnTo>
                  <a:lnTo>
                    <a:pt x="22" y="164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22" y="158"/>
                  </a:lnTo>
                  <a:lnTo>
                    <a:pt x="22" y="156"/>
                  </a:lnTo>
                  <a:lnTo>
                    <a:pt x="22" y="154"/>
                  </a:lnTo>
                  <a:lnTo>
                    <a:pt x="20" y="154"/>
                  </a:lnTo>
                  <a:lnTo>
                    <a:pt x="20" y="152"/>
                  </a:lnTo>
                  <a:lnTo>
                    <a:pt x="20" y="150"/>
                  </a:lnTo>
                  <a:lnTo>
                    <a:pt x="18" y="148"/>
                  </a:lnTo>
                  <a:lnTo>
                    <a:pt x="16" y="148"/>
                  </a:lnTo>
                  <a:lnTo>
                    <a:pt x="16" y="146"/>
                  </a:lnTo>
                  <a:lnTo>
                    <a:pt x="16" y="148"/>
                  </a:lnTo>
                  <a:lnTo>
                    <a:pt x="16" y="146"/>
                  </a:lnTo>
                  <a:lnTo>
                    <a:pt x="16" y="144"/>
                  </a:lnTo>
                  <a:lnTo>
                    <a:pt x="18" y="144"/>
                  </a:lnTo>
                  <a:lnTo>
                    <a:pt x="16" y="144"/>
                  </a:lnTo>
                  <a:lnTo>
                    <a:pt x="16" y="144"/>
                  </a:lnTo>
                  <a:lnTo>
                    <a:pt x="18" y="144"/>
                  </a:lnTo>
                  <a:lnTo>
                    <a:pt x="18" y="142"/>
                  </a:lnTo>
                  <a:lnTo>
                    <a:pt x="18" y="140"/>
                  </a:lnTo>
                  <a:lnTo>
                    <a:pt x="18" y="142"/>
                  </a:lnTo>
                  <a:lnTo>
                    <a:pt x="18" y="140"/>
                  </a:lnTo>
                  <a:lnTo>
                    <a:pt x="18" y="138"/>
                  </a:lnTo>
                  <a:lnTo>
                    <a:pt x="16" y="138"/>
                  </a:lnTo>
                  <a:lnTo>
                    <a:pt x="18" y="138"/>
                  </a:lnTo>
                  <a:lnTo>
                    <a:pt x="18" y="136"/>
                  </a:lnTo>
                  <a:lnTo>
                    <a:pt x="20" y="136"/>
                  </a:lnTo>
                  <a:lnTo>
                    <a:pt x="20" y="134"/>
                  </a:lnTo>
                  <a:lnTo>
                    <a:pt x="20" y="130"/>
                  </a:lnTo>
                  <a:lnTo>
                    <a:pt x="20" y="128"/>
                  </a:lnTo>
                  <a:lnTo>
                    <a:pt x="20" y="126"/>
                  </a:lnTo>
                  <a:lnTo>
                    <a:pt x="20" y="124"/>
                  </a:lnTo>
                  <a:lnTo>
                    <a:pt x="20" y="122"/>
                  </a:lnTo>
                  <a:lnTo>
                    <a:pt x="20" y="120"/>
                  </a:lnTo>
                  <a:lnTo>
                    <a:pt x="18" y="120"/>
                  </a:lnTo>
                  <a:lnTo>
                    <a:pt x="18" y="118"/>
                  </a:lnTo>
                  <a:lnTo>
                    <a:pt x="18" y="116"/>
                  </a:lnTo>
                  <a:lnTo>
                    <a:pt x="18" y="114"/>
                  </a:lnTo>
                  <a:lnTo>
                    <a:pt x="18" y="112"/>
                  </a:lnTo>
                  <a:lnTo>
                    <a:pt x="18" y="108"/>
                  </a:lnTo>
                  <a:lnTo>
                    <a:pt x="18" y="106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8" y="100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18" y="92"/>
                  </a:lnTo>
                  <a:lnTo>
                    <a:pt x="18" y="90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6" y="84"/>
                  </a:lnTo>
                  <a:lnTo>
                    <a:pt x="16" y="82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6" y="76"/>
                  </a:lnTo>
                  <a:lnTo>
                    <a:pt x="16" y="74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6" y="66"/>
                  </a:lnTo>
                  <a:lnTo>
                    <a:pt x="16" y="64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4" y="42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2" y="16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4"/>
                  </a:lnTo>
                  <a:lnTo>
                    <a:pt x="68" y="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1812">
              <a:extLst>
                <a:ext uri="{FF2B5EF4-FFF2-40B4-BE49-F238E27FC236}">
                  <a16:creationId xmlns:a16="http://schemas.microsoft.com/office/drawing/2014/main" id="{838939FB-926F-1694-A2CA-BE7E785A67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4201" y="3322638"/>
              <a:ext cx="511175" cy="246063"/>
            </a:xfrm>
            <a:custGeom>
              <a:avLst/>
              <a:gdLst>
                <a:gd name="T0" fmla="*/ 6 w 322"/>
                <a:gd name="T1" fmla="*/ 155 h 155"/>
                <a:gd name="T2" fmla="*/ 208 w 322"/>
                <a:gd name="T3" fmla="*/ 4 h 155"/>
                <a:gd name="T4" fmla="*/ 218 w 322"/>
                <a:gd name="T5" fmla="*/ 12 h 155"/>
                <a:gd name="T6" fmla="*/ 234 w 322"/>
                <a:gd name="T7" fmla="*/ 16 h 155"/>
                <a:gd name="T8" fmla="*/ 244 w 322"/>
                <a:gd name="T9" fmla="*/ 16 h 155"/>
                <a:gd name="T10" fmla="*/ 258 w 322"/>
                <a:gd name="T11" fmla="*/ 18 h 155"/>
                <a:gd name="T12" fmla="*/ 272 w 322"/>
                <a:gd name="T13" fmla="*/ 10 h 155"/>
                <a:gd name="T14" fmla="*/ 280 w 322"/>
                <a:gd name="T15" fmla="*/ 18 h 155"/>
                <a:gd name="T16" fmla="*/ 288 w 322"/>
                <a:gd name="T17" fmla="*/ 26 h 155"/>
                <a:gd name="T18" fmla="*/ 290 w 322"/>
                <a:gd name="T19" fmla="*/ 42 h 155"/>
                <a:gd name="T20" fmla="*/ 296 w 322"/>
                <a:gd name="T21" fmla="*/ 52 h 155"/>
                <a:gd name="T22" fmla="*/ 306 w 322"/>
                <a:gd name="T23" fmla="*/ 60 h 155"/>
                <a:gd name="T24" fmla="*/ 314 w 322"/>
                <a:gd name="T25" fmla="*/ 68 h 155"/>
                <a:gd name="T26" fmla="*/ 316 w 322"/>
                <a:gd name="T27" fmla="*/ 76 h 155"/>
                <a:gd name="T28" fmla="*/ 304 w 322"/>
                <a:gd name="T29" fmla="*/ 86 h 155"/>
                <a:gd name="T30" fmla="*/ 294 w 322"/>
                <a:gd name="T31" fmla="*/ 96 h 155"/>
                <a:gd name="T32" fmla="*/ 288 w 322"/>
                <a:gd name="T33" fmla="*/ 104 h 155"/>
                <a:gd name="T34" fmla="*/ 280 w 322"/>
                <a:gd name="T35" fmla="*/ 110 h 155"/>
                <a:gd name="T36" fmla="*/ 270 w 322"/>
                <a:gd name="T37" fmla="*/ 120 h 155"/>
                <a:gd name="T38" fmla="*/ 256 w 322"/>
                <a:gd name="T39" fmla="*/ 126 h 155"/>
                <a:gd name="T40" fmla="*/ 240 w 322"/>
                <a:gd name="T41" fmla="*/ 130 h 155"/>
                <a:gd name="T42" fmla="*/ 222 w 322"/>
                <a:gd name="T43" fmla="*/ 132 h 155"/>
                <a:gd name="T44" fmla="*/ 204 w 322"/>
                <a:gd name="T45" fmla="*/ 134 h 155"/>
                <a:gd name="T46" fmla="*/ 186 w 322"/>
                <a:gd name="T47" fmla="*/ 136 h 155"/>
                <a:gd name="T48" fmla="*/ 168 w 322"/>
                <a:gd name="T49" fmla="*/ 138 h 155"/>
                <a:gd name="T50" fmla="*/ 148 w 322"/>
                <a:gd name="T51" fmla="*/ 138 h 155"/>
                <a:gd name="T52" fmla="*/ 130 w 322"/>
                <a:gd name="T53" fmla="*/ 140 h 155"/>
                <a:gd name="T54" fmla="*/ 112 w 322"/>
                <a:gd name="T55" fmla="*/ 143 h 155"/>
                <a:gd name="T56" fmla="*/ 92 w 322"/>
                <a:gd name="T57" fmla="*/ 143 h 155"/>
                <a:gd name="T58" fmla="*/ 76 w 322"/>
                <a:gd name="T59" fmla="*/ 145 h 155"/>
                <a:gd name="T60" fmla="*/ 68 w 322"/>
                <a:gd name="T61" fmla="*/ 149 h 155"/>
                <a:gd name="T62" fmla="*/ 52 w 322"/>
                <a:gd name="T63" fmla="*/ 153 h 155"/>
                <a:gd name="T64" fmla="*/ 34 w 322"/>
                <a:gd name="T65" fmla="*/ 153 h 155"/>
                <a:gd name="T66" fmla="*/ 12 w 322"/>
                <a:gd name="T67" fmla="*/ 155 h 155"/>
                <a:gd name="T68" fmla="*/ 14 w 322"/>
                <a:gd name="T69" fmla="*/ 151 h 155"/>
                <a:gd name="T70" fmla="*/ 18 w 322"/>
                <a:gd name="T71" fmla="*/ 143 h 155"/>
                <a:gd name="T72" fmla="*/ 20 w 322"/>
                <a:gd name="T73" fmla="*/ 132 h 155"/>
                <a:gd name="T74" fmla="*/ 20 w 322"/>
                <a:gd name="T75" fmla="*/ 118 h 155"/>
                <a:gd name="T76" fmla="*/ 34 w 322"/>
                <a:gd name="T77" fmla="*/ 116 h 155"/>
                <a:gd name="T78" fmla="*/ 48 w 322"/>
                <a:gd name="T79" fmla="*/ 122 h 155"/>
                <a:gd name="T80" fmla="*/ 46 w 322"/>
                <a:gd name="T81" fmla="*/ 108 h 155"/>
                <a:gd name="T82" fmla="*/ 54 w 322"/>
                <a:gd name="T83" fmla="*/ 102 h 155"/>
                <a:gd name="T84" fmla="*/ 60 w 322"/>
                <a:gd name="T85" fmla="*/ 96 h 155"/>
                <a:gd name="T86" fmla="*/ 64 w 322"/>
                <a:gd name="T87" fmla="*/ 82 h 155"/>
                <a:gd name="T88" fmla="*/ 70 w 322"/>
                <a:gd name="T89" fmla="*/ 76 h 155"/>
                <a:gd name="T90" fmla="*/ 80 w 322"/>
                <a:gd name="T91" fmla="*/ 78 h 155"/>
                <a:gd name="T92" fmla="*/ 84 w 322"/>
                <a:gd name="T93" fmla="*/ 74 h 155"/>
                <a:gd name="T94" fmla="*/ 96 w 322"/>
                <a:gd name="T95" fmla="*/ 76 h 155"/>
                <a:gd name="T96" fmla="*/ 106 w 322"/>
                <a:gd name="T97" fmla="*/ 74 h 155"/>
                <a:gd name="T98" fmla="*/ 116 w 322"/>
                <a:gd name="T99" fmla="*/ 68 h 155"/>
                <a:gd name="T100" fmla="*/ 124 w 322"/>
                <a:gd name="T101" fmla="*/ 72 h 155"/>
                <a:gd name="T102" fmla="*/ 130 w 322"/>
                <a:gd name="T103" fmla="*/ 62 h 155"/>
                <a:gd name="T104" fmla="*/ 132 w 322"/>
                <a:gd name="T105" fmla="*/ 56 h 155"/>
                <a:gd name="T106" fmla="*/ 140 w 322"/>
                <a:gd name="T107" fmla="*/ 64 h 155"/>
                <a:gd name="T108" fmla="*/ 152 w 322"/>
                <a:gd name="T109" fmla="*/ 58 h 155"/>
                <a:gd name="T110" fmla="*/ 160 w 322"/>
                <a:gd name="T111" fmla="*/ 48 h 155"/>
                <a:gd name="T112" fmla="*/ 168 w 322"/>
                <a:gd name="T113" fmla="*/ 36 h 155"/>
                <a:gd name="T114" fmla="*/ 172 w 322"/>
                <a:gd name="T115" fmla="*/ 24 h 155"/>
                <a:gd name="T116" fmla="*/ 186 w 322"/>
                <a:gd name="T117" fmla="*/ 20 h 155"/>
                <a:gd name="T118" fmla="*/ 194 w 322"/>
                <a:gd name="T119" fmla="*/ 12 h 155"/>
                <a:gd name="T120" fmla="*/ 190 w 322"/>
                <a:gd name="T121" fmla="*/ 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2" h="155">
                  <a:moveTo>
                    <a:pt x="4" y="155"/>
                  </a:moveTo>
                  <a:lnTo>
                    <a:pt x="2" y="155"/>
                  </a:lnTo>
                  <a:lnTo>
                    <a:pt x="2" y="153"/>
                  </a:lnTo>
                  <a:lnTo>
                    <a:pt x="0" y="153"/>
                  </a:lnTo>
                  <a:lnTo>
                    <a:pt x="0" y="153"/>
                  </a:lnTo>
                  <a:lnTo>
                    <a:pt x="2" y="153"/>
                  </a:lnTo>
                  <a:lnTo>
                    <a:pt x="4" y="153"/>
                  </a:lnTo>
                  <a:lnTo>
                    <a:pt x="6" y="153"/>
                  </a:lnTo>
                  <a:lnTo>
                    <a:pt x="6" y="153"/>
                  </a:lnTo>
                  <a:lnTo>
                    <a:pt x="6" y="155"/>
                  </a:lnTo>
                  <a:lnTo>
                    <a:pt x="4" y="155"/>
                  </a:lnTo>
                  <a:close/>
                  <a:moveTo>
                    <a:pt x="200" y="4"/>
                  </a:moveTo>
                  <a:lnTo>
                    <a:pt x="200" y="2"/>
                  </a:lnTo>
                  <a:lnTo>
                    <a:pt x="202" y="2"/>
                  </a:lnTo>
                  <a:lnTo>
                    <a:pt x="204" y="2"/>
                  </a:lnTo>
                  <a:lnTo>
                    <a:pt x="204" y="0"/>
                  </a:lnTo>
                  <a:lnTo>
                    <a:pt x="206" y="0"/>
                  </a:lnTo>
                  <a:lnTo>
                    <a:pt x="208" y="0"/>
                  </a:lnTo>
                  <a:lnTo>
                    <a:pt x="208" y="2"/>
                  </a:lnTo>
                  <a:lnTo>
                    <a:pt x="208" y="4"/>
                  </a:lnTo>
                  <a:lnTo>
                    <a:pt x="210" y="4"/>
                  </a:lnTo>
                  <a:lnTo>
                    <a:pt x="212" y="4"/>
                  </a:lnTo>
                  <a:lnTo>
                    <a:pt x="214" y="4"/>
                  </a:lnTo>
                  <a:lnTo>
                    <a:pt x="214" y="6"/>
                  </a:lnTo>
                  <a:lnTo>
                    <a:pt x="214" y="8"/>
                  </a:lnTo>
                  <a:lnTo>
                    <a:pt x="216" y="8"/>
                  </a:lnTo>
                  <a:lnTo>
                    <a:pt x="216" y="8"/>
                  </a:lnTo>
                  <a:lnTo>
                    <a:pt x="218" y="8"/>
                  </a:lnTo>
                  <a:lnTo>
                    <a:pt x="218" y="10"/>
                  </a:lnTo>
                  <a:lnTo>
                    <a:pt x="218" y="12"/>
                  </a:lnTo>
                  <a:lnTo>
                    <a:pt x="218" y="14"/>
                  </a:lnTo>
                  <a:lnTo>
                    <a:pt x="220" y="14"/>
                  </a:lnTo>
                  <a:lnTo>
                    <a:pt x="222" y="14"/>
                  </a:lnTo>
                  <a:lnTo>
                    <a:pt x="224" y="14"/>
                  </a:lnTo>
                  <a:lnTo>
                    <a:pt x="226" y="14"/>
                  </a:lnTo>
                  <a:lnTo>
                    <a:pt x="228" y="14"/>
                  </a:lnTo>
                  <a:lnTo>
                    <a:pt x="230" y="14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4" y="16"/>
                  </a:lnTo>
                  <a:lnTo>
                    <a:pt x="234" y="16"/>
                  </a:lnTo>
                  <a:lnTo>
                    <a:pt x="236" y="16"/>
                  </a:lnTo>
                  <a:lnTo>
                    <a:pt x="236" y="18"/>
                  </a:lnTo>
                  <a:lnTo>
                    <a:pt x="236" y="20"/>
                  </a:lnTo>
                  <a:lnTo>
                    <a:pt x="238" y="20"/>
                  </a:lnTo>
                  <a:lnTo>
                    <a:pt x="240" y="20"/>
                  </a:lnTo>
                  <a:lnTo>
                    <a:pt x="242" y="20"/>
                  </a:lnTo>
                  <a:lnTo>
                    <a:pt x="242" y="18"/>
                  </a:lnTo>
                  <a:lnTo>
                    <a:pt x="244" y="18"/>
                  </a:lnTo>
                  <a:lnTo>
                    <a:pt x="244" y="16"/>
                  </a:lnTo>
                  <a:lnTo>
                    <a:pt x="246" y="16"/>
                  </a:lnTo>
                  <a:lnTo>
                    <a:pt x="248" y="16"/>
                  </a:lnTo>
                  <a:lnTo>
                    <a:pt x="250" y="16"/>
                  </a:lnTo>
                  <a:lnTo>
                    <a:pt x="252" y="16"/>
                  </a:lnTo>
                  <a:lnTo>
                    <a:pt x="254" y="16"/>
                  </a:lnTo>
                  <a:lnTo>
                    <a:pt x="254" y="18"/>
                  </a:lnTo>
                  <a:lnTo>
                    <a:pt x="256" y="18"/>
                  </a:lnTo>
                  <a:lnTo>
                    <a:pt x="256" y="20"/>
                  </a:lnTo>
                  <a:lnTo>
                    <a:pt x="258" y="20"/>
                  </a:lnTo>
                  <a:lnTo>
                    <a:pt x="258" y="18"/>
                  </a:lnTo>
                  <a:lnTo>
                    <a:pt x="260" y="18"/>
                  </a:lnTo>
                  <a:lnTo>
                    <a:pt x="262" y="18"/>
                  </a:lnTo>
                  <a:lnTo>
                    <a:pt x="264" y="18"/>
                  </a:lnTo>
                  <a:lnTo>
                    <a:pt x="264" y="16"/>
                  </a:lnTo>
                  <a:lnTo>
                    <a:pt x="266" y="14"/>
                  </a:lnTo>
                  <a:lnTo>
                    <a:pt x="268" y="14"/>
                  </a:lnTo>
                  <a:lnTo>
                    <a:pt x="268" y="12"/>
                  </a:lnTo>
                  <a:lnTo>
                    <a:pt x="270" y="12"/>
                  </a:lnTo>
                  <a:lnTo>
                    <a:pt x="270" y="10"/>
                  </a:lnTo>
                  <a:lnTo>
                    <a:pt x="272" y="10"/>
                  </a:lnTo>
                  <a:lnTo>
                    <a:pt x="274" y="10"/>
                  </a:lnTo>
                  <a:lnTo>
                    <a:pt x="274" y="8"/>
                  </a:lnTo>
                  <a:lnTo>
                    <a:pt x="274" y="10"/>
                  </a:lnTo>
                  <a:lnTo>
                    <a:pt x="274" y="12"/>
                  </a:lnTo>
                  <a:lnTo>
                    <a:pt x="276" y="12"/>
                  </a:lnTo>
                  <a:lnTo>
                    <a:pt x="276" y="14"/>
                  </a:lnTo>
                  <a:lnTo>
                    <a:pt x="276" y="16"/>
                  </a:lnTo>
                  <a:lnTo>
                    <a:pt x="276" y="18"/>
                  </a:lnTo>
                  <a:lnTo>
                    <a:pt x="278" y="18"/>
                  </a:lnTo>
                  <a:lnTo>
                    <a:pt x="280" y="18"/>
                  </a:lnTo>
                  <a:lnTo>
                    <a:pt x="280" y="20"/>
                  </a:lnTo>
                  <a:lnTo>
                    <a:pt x="280" y="18"/>
                  </a:lnTo>
                  <a:lnTo>
                    <a:pt x="282" y="18"/>
                  </a:lnTo>
                  <a:lnTo>
                    <a:pt x="282" y="20"/>
                  </a:lnTo>
                  <a:lnTo>
                    <a:pt x="282" y="20"/>
                  </a:lnTo>
                  <a:lnTo>
                    <a:pt x="284" y="20"/>
                  </a:lnTo>
                  <a:lnTo>
                    <a:pt x="284" y="22"/>
                  </a:lnTo>
                  <a:lnTo>
                    <a:pt x="286" y="22"/>
                  </a:lnTo>
                  <a:lnTo>
                    <a:pt x="286" y="24"/>
                  </a:lnTo>
                  <a:lnTo>
                    <a:pt x="288" y="26"/>
                  </a:lnTo>
                  <a:lnTo>
                    <a:pt x="288" y="28"/>
                  </a:lnTo>
                  <a:lnTo>
                    <a:pt x="288" y="30"/>
                  </a:lnTo>
                  <a:lnTo>
                    <a:pt x="290" y="32"/>
                  </a:lnTo>
                  <a:lnTo>
                    <a:pt x="288" y="32"/>
                  </a:lnTo>
                  <a:lnTo>
                    <a:pt x="290" y="34"/>
                  </a:lnTo>
                  <a:lnTo>
                    <a:pt x="288" y="36"/>
                  </a:lnTo>
                  <a:lnTo>
                    <a:pt x="288" y="38"/>
                  </a:lnTo>
                  <a:lnTo>
                    <a:pt x="288" y="40"/>
                  </a:lnTo>
                  <a:lnTo>
                    <a:pt x="288" y="42"/>
                  </a:lnTo>
                  <a:lnTo>
                    <a:pt x="290" y="42"/>
                  </a:lnTo>
                  <a:lnTo>
                    <a:pt x="290" y="44"/>
                  </a:lnTo>
                  <a:lnTo>
                    <a:pt x="292" y="44"/>
                  </a:lnTo>
                  <a:lnTo>
                    <a:pt x="292" y="46"/>
                  </a:lnTo>
                  <a:lnTo>
                    <a:pt x="294" y="46"/>
                  </a:lnTo>
                  <a:lnTo>
                    <a:pt x="294" y="48"/>
                  </a:lnTo>
                  <a:lnTo>
                    <a:pt x="296" y="48"/>
                  </a:lnTo>
                  <a:lnTo>
                    <a:pt x="296" y="50"/>
                  </a:lnTo>
                  <a:lnTo>
                    <a:pt x="296" y="52"/>
                  </a:lnTo>
                  <a:lnTo>
                    <a:pt x="296" y="54"/>
                  </a:lnTo>
                  <a:lnTo>
                    <a:pt x="296" y="52"/>
                  </a:lnTo>
                  <a:lnTo>
                    <a:pt x="298" y="52"/>
                  </a:lnTo>
                  <a:lnTo>
                    <a:pt x="298" y="54"/>
                  </a:lnTo>
                  <a:lnTo>
                    <a:pt x="300" y="54"/>
                  </a:lnTo>
                  <a:lnTo>
                    <a:pt x="300" y="56"/>
                  </a:lnTo>
                  <a:lnTo>
                    <a:pt x="300" y="56"/>
                  </a:lnTo>
                  <a:lnTo>
                    <a:pt x="302" y="56"/>
                  </a:lnTo>
                  <a:lnTo>
                    <a:pt x="304" y="56"/>
                  </a:lnTo>
                  <a:lnTo>
                    <a:pt x="304" y="58"/>
                  </a:lnTo>
                  <a:lnTo>
                    <a:pt x="304" y="60"/>
                  </a:lnTo>
                  <a:lnTo>
                    <a:pt x="306" y="60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08" y="64"/>
                  </a:lnTo>
                  <a:lnTo>
                    <a:pt x="308" y="62"/>
                  </a:lnTo>
                  <a:lnTo>
                    <a:pt x="310" y="62"/>
                  </a:lnTo>
                  <a:lnTo>
                    <a:pt x="310" y="64"/>
                  </a:lnTo>
                  <a:lnTo>
                    <a:pt x="312" y="64"/>
                  </a:lnTo>
                  <a:lnTo>
                    <a:pt x="312" y="66"/>
                  </a:lnTo>
                  <a:lnTo>
                    <a:pt x="314" y="66"/>
                  </a:lnTo>
                  <a:lnTo>
                    <a:pt x="314" y="68"/>
                  </a:lnTo>
                  <a:lnTo>
                    <a:pt x="316" y="68"/>
                  </a:lnTo>
                  <a:lnTo>
                    <a:pt x="318" y="68"/>
                  </a:lnTo>
                  <a:lnTo>
                    <a:pt x="320" y="68"/>
                  </a:lnTo>
                  <a:lnTo>
                    <a:pt x="322" y="68"/>
                  </a:lnTo>
                  <a:lnTo>
                    <a:pt x="320" y="68"/>
                  </a:lnTo>
                  <a:lnTo>
                    <a:pt x="320" y="70"/>
                  </a:lnTo>
                  <a:lnTo>
                    <a:pt x="318" y="72"/>
                  </a:lnTo>
                  <a:lnTo>
                    <a:pt x="318" y="74"/>
                  </a:lnTo>
                  <a:lnTo>
                    <a:pt x="316" y="74"/>
                  </a:lnTo>
                  <a:lnTo>
                    <a:pt x="316" y="76"/>
                  </a:lnTo>
                  <a:lnTo>
                    <a:pt x="314" y="76"/>
                  </a:lnTo>
                  <a:lnTo>
                    <a:pt x="314" y="78"/>
                  </a:lnTo>
                  <a:lnTo>
                    <a:pt x="312" y="78"/>
                  </a:lnTo>
                  <a:lnTo>
                    <a:pt x="312" y="80"/>
                  </a:lnTo>
                  <a:lnTo>
                    <a:pt x="310" y="80"/>
                  </a:lnTo>
                  <a:lnTo>
                    <a:pt x="310" y="82"/>
                  </a:lnTo>
                  <a:lnTo>
                    <a:pt x="308" y="84"/>
                  </a:lnTo>
                  <a:lnTo>
                    <a:pt x="308" y="86"/>
                  </a:lnTo>
                  <a:lnTo>
                    <a:pt x="306" y="86"/>
                  </a:lnTo>
                  <a:lnTo>
                    <a:pt x="304" y="86"/>
                  </a:lnTo>
                  <a:lnTo>
                    <a:pt x="304" y="88"/>
                  </a:lnTo>
                  <a:lnTo>
                    <a:pt x="302" y="88"/>
                  </a:lnTo>
                  <a:lnTo>
                    <a:pt x="300" y="88"/>
                  </a:lnTo>
                  <a:lnTo>
                    <a:pt x="300" y="90"/>
                  </a:lnTo>
                  <a:lnTo>
                    <a:pt x="298" y="90"/>
                  </a:lnTo>
                  <a:lnTo>
                    <a:pt x="298" y="92"/>
                  </a:lnTo>
                  <a:lnTo>
                    <a:pt x="296" y="92"/>
                  </a:lnTo>
                  <a:lnTo>
                    <a:pt x="296" y="94"/>
                  </a:lnTo>
                  <a:lnTo>
                    <a:pt x="294" y="94"/>
                  </a:lnTo>
                  <a:lnTo>
                    <a:pt x="294" y="96"/>
                  </a:lnTo>
                  <a:lnTo>
                    <a:pt x="292" y="96"/>
                  </a:lnTo>
                  <a:lnTo>
                    <a:pt x="292" y="98"/>
                  </a:lnTo>
                  <a:lnTo>
                    <a:pt x="292" y="100"/>
                  </a:lnTo>
                  <a:lnTo>
                    <a:pt x="292" y="102"/>
                  </a:lnTo>
                  <a:lnTo>
                    <a:pt x="290" y="102"/>
                  </a:lnTo>
                  <a:lnTo>
                    <a:pt x="288" y="102"/>
                  </a:lnTo>
                  <a:lnTo>
                    <a:pt x="288" y="104"/>
                  </a:lnTo>
                  <a:lnTo>
                    <a:pt x="286" y="104"/>
                  </a:lnTo>
                  <a:lnTo>
                    <a:pt x="286" y="104"/>
                  </a:lnTo>
                  <a:lnTo>
                    <a:pt x="288" y="104"/>
                  </a:lnTo>
                  <a:lnTo>
                    <a:pt x="288" y="106"/>
                  </a:lnTo>
                  <a:lnTo>
                    <a:pt x="286" y="106"/>
                  </a:lnTo>
                  <a:lnTo>
                    <a:pt x="288" y="106"/>
                  </a:lnTo>
                  <a:lnTo>
                    <a:pt x="288" y="108"/>
                  </a:lnTo>
                  <a:lnTo>
                    <a:pt x="286" y="108"/>
                  </a:lnTo>
                  <a:lnTo>
                    <a:pt x="284" y="108"/>
                  </a:lnTo>
                  <a:lnTo>
                    <a:pt x="284" y="110"/>
                  </a:lnTo>
                  <a:lnTo>
                    <a:pt x="282" y="110"/>
                  </a:lnTo>
                  <a:lnTo>
                    <a:pt x="282" y="110"/>
                  </a:lnTo>
                  <a:lnTo>
                    <a:pt x="280" y="110"/>
                  </a:lnTo>
                  <a:lnTo>
                    <a:pt x="280" y="112"/>
                  </a:lnTo>
                  <a:lnTo>
                    <a:pt x="280" y="114"/>
                  </a:lnTo>
                  <a:lnTo>
                    <a:pt x="278" y="114"/>
                  </a:lnTo>
                  <a:lnTo>
                    <a:pt x="278" y="116"/>
                  </a:lnTo>
                  <a:lnTo>
                    <a:pt x="278" y="118"/>
                  </a:lnTo>
                  <a:lnTo>
                    <a:pt x="276" y="118"/>
                  </a:lnTo>
                  <a:lnTo>
                    <a:pt x="274" y="118"/>
                  </a:lnTo>
                  <a:lnTo>
                    <a:pt x="274" y="120"/>
                  </a:lnTo>
                  <a:lnTo>
                    <a:pt x="272" y="120"/>
                  </a:lnTo>
                  <a:lnTo>
                    <a:pt x="270" y="120"/>
                  </a:lnTo>
                  <a:lnTo>
                    <a:pt x="270" y="122"/>
                  </a:lnTo>
                  <a:lnTo>
                    <a:pt x="268" y="122"/>
                  </a:lnTo>
                  <a:lnTo>
                    <a:pt x="266" y="122"/>
                  </a:lnTo>
                  <a:lnTo>
                    <a:pt x="266" y="124"/>
                  </a:lnTo>
                  <a:lnTo>
                    <a:pt x="264" y="124"/>
                  </a:lnTo>
                  <a:lnTo>
                    <a:pt x="262" y="124"/>
                  </a:lnTo>
                  <a:lnTo>
                    <a:pt x="260" y="124"/>
                  </a:lnTo>
                  <a:lnTo>
                    <a:pt x="260" y="126"/>
                  </a:lnTo>
                  <a:lnTo>
                    <a:pt x="258" y="126"/>
                  </a:lnTo>
                  <a:lnTo>
                    <a:pt x="256" y="126"/>
                  </a:lnTo>
                  <a:lnTo>
                    <a:pt x="256" y="128"/>
                  </a:lnTo>
                  <a:lnTo>
                    <a:pt x="256" y="130"/>
                  </a:lnTo>
                  <a:lnTo>
                    <a:pt x="254" y="130"/>
                  </a:lnTo>
                  <a:lnTo>
                    <a:pt x="252" y="130"/>
                  </a:lnTo>
                  <a:lnTo>
                    <a:pt x="250" y="130"/>
                  </a:lnTo>
                  <a:lnTo>
                    <a:pt x="248" y="130"/>
                  </a:lnTo>
                  <a:lnTo>
                    <a:pt x="246" y="130"/>
                  </a:lnTo>
                  <a:lnTo>
                    <a:pt x="244" y="130"/>
                  </a:lnTo>
                  <a:lnTo>
                    <a:pt x="242" y="130"/>
                  </a:lnTo>
                  <a:lnTo>
                    <a:pt x="240" y="130"/>
                  </a:lnTo>
                  <a:lnTo>
                    <a:pt x="238" y="132"/>
                  </a:lnTo>
                  <a:lnTo>
                    <a:pt x="236" y="132"/>
                  </a:lnTo>
                  <a:lnTo>
                    <a:pt x="234" y="132"/>
                  </a:lnTo>
                  <a:lnTo>
                    <a:pt x="234" y="132"/>
                  </a:lnTo>
                  <a:lnTo>
                    <a:pt x="232" y="132"/>
                  </a:lnTo>
                  <a:lnTo>
                    <a:pt x="230" y="132"/>
                  </a:lnTo>
                  <a:lnTo>
                    <a:pt x="228" y="132"/>
                  </a:lnTo>
                  <a:lnTo>
                    <a:pt x="226" y="132"/>
                  </a:lnTo>
                  <a:lnTo>
                    <a:pt x="224" y="132"/>
                  </a:lnTo>
                  <a:lnTo>
                    <a:pt x="222" y="132"/>
                  </a:lnTo>
                  <a:lnTo>
                    <a:pt x="222" y="134"/>
                  </a:lnTo>
                  <a:lnTo>
                    <a:pt x="220" y="134"/>
                  </a:lnTo>
                  <a:lnTo>
                    <a:pt x="218" y="134"/>
                  </a:lnTo>
                  <a:lnTo>
                    <a:pt x="216" y="134"/>
                  </a:lnTo>
                  <a:lnTo>
                    <a:pt x="214" y="134"/>
                  </a:lnTo>
                  <a:lnTo>
                    <a:pt x="212" y="134"/>
                  </a:lnTo>
                  <a:lnTo>
                    <a:pt x="210" y="134"/>
                  </a:lnTo>
                  <a:lnTo>
                    <a:pt x="208" y="134"/>
                  </a:lnTo>
                  <a:lnTo>
                    <a:pt x="206" y="134"/>
                  </a:lnTo>
                  <a:lnTo>
                    <a:pt x="204" y="134"/>
                  </a:lnTo>
                  <a:lnTo>
                    <a:pt x="202" y="134"/>
                  </a:lnTo>
                  <a:lnTo>
                    <a:pt x="200" y="134"/>
                  </a:lnTo>
                  <a:lnTo>
                    <a:pt x="198" y="134"/>
                  </a:lnTo>
                  <a:lnTo>
                    <a:pt x="196" y="134"/>
                  </a:lnTo>
                  <a:lnTo>
                    <a:pt x="194" y="134"/>
                  </a:lnTo>
                  <a:lnTo>
                    <a:pt x="192" y="134"/>
                  </a:lnTo>
                  <a:lnTo>
                    <a:pt x="190" y="134"/>
                  </a:lnTo>
                  <a:lnTo>
                    <a:pt x="188" y="134"/>
                  </a:lnTo>
                  <a:lnTo>
                    <a:pt x="188" y="136"/>
                  </a:lnTo>
                  <a:lnTo>
                    <a:pt x="186" y="136"/>
                  </a:lnTo>
                  <a:lnTo>
                    <a:pt x="186" y="136"/>
                  </a:lnTo>
                  <a:lnTo>
                    <a:pt x="184" y="136"/>
                  </a:lnTo>
                  <a:lnTo>
                    <a:pt x="182" y="136"/>
                  </a:lnTo>
                  <a:lnTo>
                    <a:pt x="180" y="136"/>
                  </a:lnTo>
                  <a:lnTo>
                    <a:pt x="178" y="136"/>
                  </a:lnTo>
                  <a:lnTo>
                    <a:pt x="176" y="138"/>
                  </a:lnTo>
                  <a:lnTo>
                    <a:pt x="174" y="138"/>
                  </a:lnTo>
                  <a:lnTo>
                    <a:pt x="172" y="138"/>
                  </a:lnTo>
                  <a:lnTo>
                    <a:pt x="170" y="138"/>
                  </a:lnTo>
                  <a:lnTo>
                    <a:pt x="168" y="138"/>
                  </a:lnTo>
                  <a:lnTo>
                    <a:pt x="166" y="138"/>
                  </a:lnTo>
                  <a:lnTo>
                    <a:pt x="164" y="138"/>
                  </a:lnTo>
                  <a:lnTo>
                    <a:pt x="162" y="138"/>
                  </a:lnTo>
                  <a:lnTo>
                    <a:pt x="160" y="138"/>
                  </a:lnTo>
                  <a:lnTo>
                    <a:pt x="158" y="138"/>
                  </a:lnTo>
                  <a:lnTo>
                    <a:pt x="156" y="138"/>
                  </a:lnTo>
                  <a:lnTo>
                    <a:pt x="154" y="138"/>
                  </a:lnTo>
                  <a:lnTo>
                    <a:pt x="152" y="138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6" y="138"/>
                  </a:lnTo>
                  <a:lnTo>
                    <a:pt x="144" y="138"/>
                  </a:lnTo>
                  <a:lnTo>
                    <a:pt x="142" y="138"/>
                  </a:lnTo>
                  <a:lnTo>
                    <a:pt x="140" y="138"/>
                  </a:lnTo>
                  <a:lnTo>
                    <a:pt x="138" y="138"/>
                  </a:lnTo>
                  <a:lnTo>
                    <a:pt x="138" y="138"/>
                  </a:lnTo>
                  <a:lnTo>
                    <a:pt x="136" y="138"/>
                  </a:lnTo>
                  <a:lnTo>
                    <a:pt x="134" y="140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8" y="140"/>
                  </a:lnTo>
                  <a:lnTo>
                    <a:pt x="126" y="140"/>
                  </a:lnTo>
                  <a:lnTo>
                    <a:pt x="124" y="140"/>
                  </a:lnTo>
                  <a:lnTo>
                    <a:pt x="122" y="140"/>
                  </a:lnTo>
                  <a:lnTo>
                    <a:pt x="120" y="140"/>
                  </a:lnTo>
                  <a:lnTo>
                    <a:pt x="118" y="140"/>
                  </a:lnTo>
                  <a:lnTo>
                    <a:pt x="116" y="140"/>
                  </a:lnTo>
                  <a:lnTo>
                    <a:pt x="114" y="140"/>
                  </a:lnTo>
                  <a:lnTo>
                    <a:pt x="114" y="143"/>
                  </a:lnTo>
                  <a:lnTo>
                    <a:pt x="112" y="143"/>
                  </a:lnTo>
                  <a:lnTo>
                    <a:pt x="110" y="143"/>
                  </a:lnTo>
                  <a:lnTo>
                    <a:pt x="108" y="143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2" y="143"/>
                  </a:lnTo>
                  <a:lnTo>
                    <a:pt x="100" y="143"/>
                  </a:lnTo>
                  <a:lnTo>
                    <a:pt x="98" y="143"/>
                  </a:lnTo>
                  <a:lnTo>
                    <a:pt x="96" y="143"/>
                  </a:lnTo>
                  <a:lnTo>
                    <a:pt x="94" y="143"/>
                  </a:lnTo>
                  <a:lnTo>
                    <a:pt x="92" y="143"/>
                  </a:lnTo>
                  <a:lnTo>
                    <a:pt x="92" y="145"/>
                  </a:lnTo>
                  <a:lnTo>
                    <a:pt x="90" y="145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6" y="145"/>
                  </a:lnTo>
                  <a:lnTo>
                    <a:pt x="84" y="145"/>
                  </a:lnTo>
                  <a:lnTo>
                    <a:pt x="82" y="145"/>
                  </a:lnTo>
                  <a:lnTo>
                    <a:pt x="80" y="145"/>
                  </a:lnTo>
                  <a:lnTo>
                    <a:pt x="78" y="145"/>
                  </a:lnTo>
                  <a:lnTo>
                    <a:pt x="76" y="145"/>
                  </a:lnTo>
                  <a:lnTo>
                    <a:pt x="76" y="143"/>
                  </a:lnTo>
                  <a:lnTo>
                    <a:pt x="74" y="143"/>
                  </a:lnTo>
                  <a:lnTo>
                    <a:pt x="72" y="143"/>
                  </a:lnTo>
                  <a:lnTo>
                    <a:pt x="70" y="143"/>
                  </a:lnTo>
                  <a:lnTo>
                    <a:pt x="68" y="143"/>
                  </a:lnTo>
                  <a:lnTo>
                    <a:pt x="66" y="143"/>
                  </a:lnTo>
                  <a:lnTo>
                    <a:pt x="66" y="145"/>
                  </a:lnTo>
                  <a:lnTo>
                    <a:pt x="66" y="147"/>
                  </a:lnTo>
                  <a:lnTo>
                    <a:pt x="68" y="147"/>
                  </a:lnTo>
                  <a:lnTo>
                    <a:pt x="68" y="149"/>
                  </a:lnTo>
                  <a:lnTo>
                    <a:pt x="68" y="151"/>
                  </a:lnTo>
                  <a:lnTo>
                    <a:pt x="68" y="153"/>
                  </a:lnTo>
                  <a:lnTo>
                    <a:pt x="66" y="153"/>
                  </a:lnTo>
                  <a:lnTo>
                    <a:pt x="64" y="153"/>
                  </a:lnTo>
                  <a:lnTo>
                    <a:pt x="62" y="153"/>
                  </a:lnTo>
                  <a:lnTo>
                    <a:pt x="60" y="153"/>
                  </a:lnTo>
                  <a:lnTo>
                    <a:pt x="58" y="153"/>
                  </a:lnTo>
                  <a:lnTo>
                    <a:pt x="56" y="153"/>
                  </a:lnTo>
                  <a:lnTo>
                    <a:pt x="54" y="153"/>
                  </a:lnTo>
                  <a:lnTo>
                    <a:pt x="52" y="153"/>
                  </a:lnTo>
                  <a:lnTo>
                    <a:pt x="50" y="153"/>
                  </a:lnTo>
                  <a:lnTo>
                    <a:pt x="48" y="153"/>
                  </a:lnTo>
                  <a:lnTo>
                    <a:pt x="46" y="153"/>
                  </a:lnTo>
                  <a:lnTo>
                    <a:pt x="44" y="153"/>
                  </a:lnTo>
                  <a:lnTo>
                    <a:pt x="42" y="153"/>
                  </a:lnTo>
                  <a:lnTo>
                    <a:pt x="42" y="153"/>
                  </a:lnTo>
                  <a:lnTo>
                    <a:pt x="40" y="153"/>
                  </a:lnTo>
                  <a:lnTo>
                    <a:pt x="38" y="153"/>
                  </a:lnTo>
                  <a:lnTo>
                    <a:pt x="36" y="153"/>
                  </a:lnTo>
                  <a:lnTo>
                    <a:pt x="34" y="153"/>
                  </a:lnTo>
                  <a:lnTo>
                    <a:pt x="32" y="153"/>
                  </a:lnTo>
                  <a:lnTo>
                    <a:pt x="28" y="153"/>
                  </a:lnTo>
                  <a:lnTo>
                    <a:pt x="26" y="153"/>
                  </a:lnTo>
                  <a:lnTo>
                    <a:pt x="24" y="153"/>
                  </a:lnTo>
                  <a:lnTo>
                    <a:pt x="22" y="153"/>
                  </a:lnTo>
                  <a:lnTo>
                    <a:pt x="20" y="153"/>
                  </a:lnTo>
                  <a:lnTo>
                    <a:pt x="18" y="153"/>
                  </a:lnTo>
                  <a:lnTo>
                    <a:pt x="16" y="153"/>
                  </a:lnTo>
                  <a:lnTo>
                    <a:pt x="14" y="153"/>
                  </a:lnTo>
                  <a:lnTo>
                    <a:pt x="12" y="155"/>
                  </a:lnTo>
                  <a:lnTo>
                    <a:pt x="10" y="155"/>
                  </a:lnTo>
                  <a:lnTo>
                    <a:pt x="8" y="155"/>
                  </a:lnTo>
                  <a:lnTo>
                    <a:pt x="8" y="153"/>
                  </a:lnTo>
                  <a:lnTo>
                    <a:pt x="8" y="153"/>
                  </a:lnTo>
                  <a:lnTo>
                    <a:pt x="10" y="153"/>
                  </a:lnTo>
                  <a:lnTo>
                    <a:pt x="10" y="151"/>
                  </a:lnTo>
                  <a:lnTo>
                    <a:pt x="10" y="149"/>
                  </a:lnTo>
                  <a:lnTo>
                    <a:pt x="12" y="149"/>
                  </a:lnTo>
                  <a:lnTo>
                    <a:pt x="12" y="151"/>
                  </a:lnTo>
                  <a:lnTo>
                    <a:pt x="14" y="151"/>
                  </a:lnTo>
                  <a:lnTo>
                    <a:pt x="14" y="153"/>
                  </a:lnTo>
                  <a:lnTo>
                    <a:pt x="16" y="153"/>
                  </a:lnTo>
                  <a:lnTo>
                    <a:pt x="16" y="151"/>
                  </a:lnTo>
                  <a:lnTo>
                    <a:pt x="18" y="151"/>
                  </a:lnTo>
                  <a:lnTo>
                    <a:pt x="18" y="149"/>
                  </a:lnTo>
                  <a:lnTo>
                    <a:pt x="18" y="147"/>
                  </a:lnTo>
                  <a:lnTo>
                    <a:pt x="20" y="147"/>
                  </a:lnTo>
                  <a:lnTo>
                    <a:pt x="18" y="147"/>
                  </a:lnTo>
                  <a:lnTo>
                    <a:pt x="18" y="145"/>
                  </a:lnTo>
                  <a:lnTo>
                    <a:pt x="18" y="143"/>
                  </a:lnTo>
                  <a:lnTo>
                    <a:pt x="18" y="140"/>
                  </a:lnTo>
                  <a:lnTo>
                    <a:pt x="20" y="140"/>
                  </a:lnTo>
                  <a:lnTo>
                    <a:pt x="20" y="143"/>
                  </a:lnTo>
                  <a:lnTo>
                    <a:pt x="20" y="140"/>
                  </a:lnTo>
                  <a:lnTo>
                    <a:pt x="20" y="138"/>
                  </a:lnTo>
                  <a:lnTo>
                    <a:pt x="18" y="138"/>
                  </a:lnTo>
                  <a:lnTo>
                    <a:pt x="18" y="136"/>
                  </a:lnTo>
                  <a:lnTo>
                    <a:pt x="20" y="136"/>
                  </a:lnTo>
                  <a:lnTo>
                    <a:pt x="20" y="134"/>
                  </a:lnTo>
                  <a:lnTo>
                    <a:pt x="20" y="132"/>
                  </a:lnTo>
                  <a:lnTo>
                    <a:pt x="20" y="130"/>
                  </a:lnTo>
                  <a:lnTo>
                    <a:pt x="22" y="130"/>
                  </a:lnTo>
                  <a:lnTo>
                    <a:pt x="20" y="128"/>
                  </a:lnTo>
                  <a:lnTo>
                    <a:pt x="18" y="128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18" y="122"/>
                  </a:lnTo>
                  <a:lnTo>
                    <a:pt x="20" y="122"/>
                  </a:lnTo>
                  <a:lnTo>
                    <a:pt x="20" y="120"/>
                  </a:lnTo>
                  <a:lnTo>
                    <a:pt x="20" y="118"/>
                  </a:lnTo>
                  <a:lnTo>
                    <a:pt x="22" y="118"/>
                  </a:lnTo>
                  <a:lnTo>
                    <a:pt x="22" y="116"/>
                  </a:lnTo>
                  <a:lnTo>
                    <a:pt x="24" y="116"/>
                  </a:lnTo>
                  <a:lnTo>
                    <a:pt x="24" y="114"/>
                  </a:lnTo>
                  <a:lnTo>
                    <a:pt x="26" y="114"/>
                  </a:lnTo>
                  <a:lnTo>
                    <a:pt x="28" y="114"/>
                  </a:lnTo>
                  <a:lnTo>
                    <a:pt x="30" y="114"/>
                  </a:lnTo>
                  <a:lnTo>
                    <a:pt x="30" y="116"/>
                  </a:lnTo>
                  <a:lnTo>
                    <a:pt x="32" y="116"/>
                  </a:lnTo>
                  <a:lnTo>
                    <a:pt x="34" y="116"/>
                  </a:lnTo>
                  <a:lnTo>
                    <a:pt x="36" y="118"/>
                  </a:lnTo>
                  <a:lnTo>
                    <a:pt x="38" y="118"/>
                  </a:lnTo>
                  <a:lnTo>
                    <a:pt x="40" y="118"/>
                  </a:lnTo>
                  <a:lnTo>
                    <a:pt x="40" y="120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2" y="122"/>
                  </a:lnTo>
                  <a:lnTo>
                    <a:pt x="44" y="122"/>
                  </a:lnTo>
                  <a:lnTo>
                    <a:pt x="46" y="122"/>
                  </a:lnTo>
                  <a:lnTo>
                    <a:pt x="48" y="122"/>
                  </a:lnTo>
                  <a:lnTo>
                    <a:pt x="48" y="120"/>
                  </a:lnTo>
                  <a:lnTo>
                    <a:pt x="48" y="118"/>
                  </a:lnTo>
                  <a:lnTo>
                    <a:pt x="48" y="116"/>
                  </a:lnTo>
                  <a:lnTo>
                    <a:pt x="48" y="114"/>
                  </a:lnTo>
                  <a:lnTo>
                    <a:pt x="46" y="114"/>
                  </a:lnTo>
                  <a:lnTo>
                    <a:pt x="46" y="112"/>
                  </a:lnTo>
                  <a:lnTo>
                    <a:pt x="44" y="112"/>
                  </a:lnTo>
                  <a:lnTo>
                    <a:pt x="44" y="110"/>
                  </a:lnTo>
                  <a:lnTo>
                    <a:pt x="44" y="108"/>
                  </a:lnTo>
                  <a:lnTo>
                    <a:pt x="46" y="108"/>
                  </a:lnTo>
                  <a:lnTo>
                    <a:pt x="46" y="106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48" y="104"/>
                  </a:lnTo>
                  <a:lnTo>
                    <a:pt x="50" y="104"/>
                  </a:lnTo>
                  <a:lnTo>
                    <a:pt x="50" y="104"/>
                  </a:lnTo>
                  <a:lnTo>
                    <a:pt x="50" y="104"/>
                  </a:lnTo>
                  <a:lnTo>
                    <a:pt x="52" y="104"/>
                  </a:lnTo>
                  <a:lnTo>
                    <a:pt x="52" y="102"/>
                  </a:lnTo>
                  <a:lnTo>
                    <a:pt x="54" y="102"/>
                  </a:lnTo>
                  <a:lnTo>
                    <a:pt x="56" y="102"/>
                  </a:lnTo>
                  <a:lnTo>
                    <a:pt x="58" y="102"/>
                  </a:lnTo>
                  <a:lnTo>
                    <a:pt x="60" y="102"/>
                  </a:lnTo>
                  <a:lnTo>
                    <a:pt x="60" y="100"/>
                  </a:lnTo>
                  <a:lnTo>
                    <a:pt x="62" y="100"/>
                  </a:lnTo>
                  <a:lnTo>
                    <a:pt x="64" y="100"/>
                  </a:lnTo>
                  <a:lnTo>
                    <a:pt x="64" y="98"/>
                  </a:lnTo>
                  <a:lnTo>
                    <a:pt x="62" y="98"/>
                  </a:lnTo>
                  <a:lnTo>
                    <a:pt x="62" y="96"/>
                  </a:lnTo>
                  <a:lnTo>
                    <a:pt x="60" y="96"/>
                  </a:lnTo>
                  <a:lnTo>
                    <a:pt x="60" y="94"/>
                  </a:lnTo>
                  <a:lnTo>
                    <a:pt x="60" y="92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60" y="90"/>
                  </a:lnTo>
                  <a:lnTo>
                    <a:pt x="60" y="88"/>
                  </a:lnTo>
                  <a:lnTo>
                    <a:pt x="62" y="86"/>
                  </a:lnTo>
                  <a:lnTo>
                    <a:pt x="64" y="86"/>
                  </a:lnTo>
                  <a:lnTo>
                    <a:pt x="64" y="84"/>
                  </a:lnTo>
                  <a:lnTo>
                    <a:pt x="64" y="82"/>
                  </a:lnTo>
                  <a:lnTo>
                    <a:pt x="66" y="82"/>
                  </a:lnTo>
                  <a:lnTo>
                    <a:pt x="66" y="84"/>
                  </a:lnTo>
                  <a:lnTo>
                    <a:pt x="68" y="84"/>
                  </a:lnTo>
                  <a:lnTo>
                    <a:pt x="68" y="82"/>
                  </a:lnTo>
                  <a:lnTo>
                    <a:pt x="70" y="82"/>
                  </a:lnTo>
                  <a:lnTo>
                    <a:pt x="70" y="80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8" y="76"/>
                  </a:lnTo>
                  <a:lnTo>
                    <a:pt x="70" y="76"/>
                  </a:lnTo>
                  <a:lnTo>
                    <a:pt x="70" y="74"/>
                  </a:lnTo>
                  <a:lnTo>
                    <a:pt x="70" y="76"/>
                  </a:lnTo>
                  <a:lnTo>
                    <a:pt x="72" y="76"/>
                  </a:lnTo>
                  <a:lnTo>
                    <a:pt x="72" y="78"/>
                  </a:lnTo>
                  <a:lnTo>
                    <a:pt x="74" y="78"/>
                  </a:lnTo>
                  <a:lnTo>
                    <a:pt x="74" y="76"/>
                  </a:lnTo>
                  <a:lnTo>
                    <a:pt x="76" y="76"/>
                  </a:lnTo>
                  <a:lnTo>
                    <a:pt x="78" y="76"/>
                  </a:lnTo>
                  <a:lnTo>
                    <a:pt x="80" y="76"/>
                  </a:lnTo>
                  <a:lnTo>
                    <a:pt x="80" y="78"/>
                  </a:lnTo>
                  <a:lnTo>
                    <a:pt x="80" y="80"/>
                  </a:lnTo>
                  <a:lnTo>
                    <a:pt x="82" y="80"/>
                  </a:lnTo>
                  <a:lnTo>
                    <a:pt x="82" y="78"/>
                  </a:lnTo>
                  <a:lnTo>
                    <a:pt x="84" y="78"/>
                  </a:lnTo>
                  <a:lnTo>
                    <a:pt x="84" y="76"/>
                  </a:lnTo>
                  <a:lnTo>
                    <a:pt x="82" y="76"/>
                  </a:lnTo>
                  <a:lnTo>
                    <a:pt x="82" y="74"/>
                  </a:lnTo>
                  <a:lnTo>
                    <a:pt x="82" y="72"/>
                  </a:lnTo>
                  <a:lnTo>
                    <a:pt x="84" y="72"/>
                  </a:lnTo>
                  <a:lnTo>
                    <a:pt x="84" y="74"/>
                  </a:lnTo>
                  <a:lnTo>
                    <a:pt x="86" y="74"/>
                  </a:lnTo>
                  <a:lnTo>
                    <a:pt x="88" y="74"/>
                  </a:lnTo>
                  <a:lnTo>
                    <a:pt x="88" y="7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0" y="74"/>
                  </a:lnTo>
                  <a:lnTo>
                    <a:pt x="92" y="74"/>
                  </a:lnTo>
                  <a:lnTo>
                    <a:pt x="94" y="74"/>
                  </a:lnTo>
                  <a:lnTo>
                    <a:pt x="94" y="76"/>
                  </a:lnTo>
                  <a:lnTo>
                    <a:pt x="96" y="76"/>
                  </a:lnTo>
                  <a:lnTo>
                    <a:pt x="98" y="76"/>
                  </a:lnTo>
                  <a:lnTo>
                    <a:pt x="98" y="78"/>
                  </a:lnTo>
                  <a:lnTo>
                    <a:pt x="100" y="78"/>
                  </a:lnTo>
                  <a:lnTo>
                    <a:pt x="102" y="78"/>
                  </a:lnTo>
                  <a:lnTo>
                    <a:pt x="102" y="80"/>
                  </a:lnTo>
                  <a:lnTo>
                    <a:pt x="104" y="80"/>
                  </a:lnTo>
                  <a:lnTo>
                    <a:pt x="104" y="78"/>
                  </a:lnTo>
                  <a:lnTo>
                    <a:pt x="104" y="76"/>
                  </a:lnTo>
                  <a:lnTo>
                    <a:pt x="106" y="76"/>
                  </a:lnTo>
                  <a:lnTo>
                    <a:pt x="106" y="74"/>
                  </a:lnTo>
                  <a:lnTo>
                    <a:pt x="104" y="74"/>
                  </a:lnTo>
                  <a:lnTo>
                    <a:pt x="106" y="74"/>
                  </a:lnTo>
                  <a:lnTo>
                    <a:pt x="106" y="72"/>
                  </a:lnTo>
                  <a:lnTo>
                    <a:pt x="108" y="72"/>
                  </a:lnTo>
                  <a:lnTo>
                    <a:pt x="110" y="72"/>
                  </a:lnTo>
                  <a:lnTo>
                    <a:pt x="110" y="70"/>
                  </a:lnTo>
                  <a:lnTo>
                    <a:pt x="112" y="70"/>
                  </a:lnTo>
                  <a:lnTo>
                    <a:pt x="112" y="68"/>
                  </a:lnTo>
                  <a:lnTo>
                    <a:pt x="114" y="68"/>
                  </a:lnTo>
                  <a:lnTo>
                    <a:pt x="116" y="68"/>
                  </a:lnTo>
                  <a:lnTo>
                    <a:pt x="116" y="70"/>
                  </a:lnTo>
                  <a:lnTo>
                    <a:pt x="118" y="70"/>
                  </a:lnTo>
                  <a:lnTo>
                    <a:pt x="118" y="72"/>
                  </a:lnTo>
                  <a:lnTo>
                    <a:pt x="120" y="72"/>
                  </a:lnTo>
                  <a:lnTo>
                    <a:pt x="122" y="72"/>
                  </a:lnTo>
                  <a:lnTo>
                    <a:pt x="122" y="74"/>
                  </a:lnTo>
                  <a:lnTo>
                    <a:pt x="122" y="76"/>
                  </a:lnTo>
                  <a:lnTo>
                    <a:pt x="124" y="76"/>
                  </a:lnTo>
                  <a:lnTo>
                    <a:pt x="124" y="74"/>
                  </a:lnTo>
                  <a:lnTo>
                    <a:pt x="124" y="72"/>
                  </a:lnTo>
                  <a:lnTo>
                    <a:pt x="124" y="70"/>
                  </a:lnTo>
                  <a:lnTo>
                    <a:pt x="126" y="70"/>
                  </a:lnTo>
                  <a:lnTo>
                    <a:pt x="128" y="70"/>
                  </a:lnTo>
                  <a:lnTo>
                    <a:pt x="128" y="68"/>
                  </a:lnTo>
                  <a:lnTo>
                    <a:pt x="128" y="66"/>
                  </a:lnTo>
                  <a:lnTo>
                    <a:pt x="128" y="64"/>
                  </a:lnTo>
                  <a:lnTo>
                    <a:pt x="130" y="64"/>
                  </a:lnTo>
                  <a:lnTo>
                    <a:pt x="130" y="62"/>
                  </a:lnTo>
                  <a:lnTo>
                    <a:pt x="132" y="62"/>
                  </a:lnTo>
                  <a:lnTo>
                    <a:pt x="130" y="62"/>
                  </a:lnTo>
                  <a:lnTo>
                    <a:pt x="130" y="60"/>
                  </a:lnTo>
                  <a:lnTo>
                    <a:pt x="130" y="58"/>
                  </a:lnTo>
                  <a:lnTo>
                    <a:pt x="130" y="60"/>
                  </a:lnTo>
                  <a:lnTo>
                    <a:pt x="132" y="60"/>
                  </a:lnTo>
                  <a:lnTo>
                    <a:pt x="132" y="58"/>
                  </a:lnTo>
                  <a:lnTo>
                    <a:pt x="134" y="58"/>
                  </a:lnTo>
                  <a:lnTo>
                    <a:pt x="136" y="58"/>
                  </a:lnTo>
                  <a:lnTo>
                    <a:pt x="136" y="56"/>
                  </a:lnTo>
                  <a:lnTo>
                    <a:pt x="134" y="56"/>
                  </a:lnTo>
                  <a:lnTo>
                    <a:pt x="132" y="56"/>
                  </a:lnTo>
                  <a:lnTo>
                    <a:pt x="134" y="56"/>
                  </a:lnTo>
                  <a:lnTo>
                    <a:pt x="134" y="56"/>
                  </a:lnTo>
                  <a:lnTo>
                    <a:pt x="136" y="56"/>
                  </a:lnTo>
                  <a:lnTo>
                    <a:pt x="138" y="56"/>
                  </a:lnTo>
                  <a:lnTo>
                    <a:pt x="138" y="58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8" y="62"/>
                  </a:lnTo>
                  <a:lnTo>
                    <a:pt x="138" y="64"/>
                  </a:lnTo>
                  <a:lnTo>
                    <a:pt x="140" y="64"/>
                  </a:lnTo>
                  <a:lnTo>
                    <a:pt x="142" y="64"/>
                  </a:lnTo>
                  <a:lnTo>
                    <a:pt x="144" y="64"/>
                  </a:lnTo>
                  <a:lnTo>
                    <a:pt x="146" y="66"/>
                  </a:lnTo>
                  <a:lnTo>
                    <a:pt x="146" y="64"/>
                  </a:lnTo>
                  <a:lnTo>
                    <a:pt x="148" y="64"/>
                  </a:lnTo>
                  <a:lnTo>
                    <a:pt x="150" y="64"/>
                  </a:lnTo>
                  <a:lnTo>
                    <a:pt x="152" y="64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2" y="58"/>
                  </a:lnTo>
                  <a:lnTo>
                    <a:pt x="152" y="56"/>
                  </a:lnTo>
                  <a:lnTo>
                    <a:pt x="152" y="56"/>
                  </a:lnTo>
                  <a:lnTo>
                    <a:pt x="152" y="54"/>
                  </a:lnTo>
                  <a:lnTo>
                    <a:pt x="154" y="54"/>
                  </a:lnTo>
                  <a:lnTo>
                    <a:pt x="154" y="52"/>
                  </a:lnTo>
                  <a:lnTo>
                    <a:pt x="154" y="50"/>
                  </a:lnTo>
                  <a:lnTo>
                    <a:pt x="156" y="50"/>
                  </a:lnTo>
                  <a:lnTo>
                    <a:pt x="158" y="50"/>
                  </a:lnTo>
                  <a:lnTo>
                    <a:pt x="160" y="50"/>
                  </a:lnTo>
                  <a:lnTo>
                    <a:pt x="160" y="48"/>
                  </a:lnTo>
                  <a:lnTo>
                    <a:pt x="162" y="48"/>
                  </a:lnTo>
                  <a:lnTo>
                    <a:pt x="162" y="46"/>
                  </a:lnTo>
                  <a:lnTo>
                    <a:pt x="162" y="44"/>
                  </a:lnTo>
                  <a:lnTo>
                    <a:pt x="162" y="42"/>
                  </a:lnTo>
                  <a:lnTo>
                    <a:pt x="162" y="40"/>
                  </a:lnTo>
                  <a:lnTo>
                    <a:pt x="164" y="40"/>
                  </a:lnTo>
                  <a:lnTo>
                    <a:pt x="166" y="40"/>
                  </a:lnTo>
                  <a:lnTo>
                    <a:pt x="166" y="38"/>
                  </a:lnTo>
                  <a:lnTo>
                    <a:pt x="168" y="38"/>
                  </a:lnTo>
                  <a:lnTo>
                    <a:pt x="168" y="36"/>
                  </a:lnTo>
                  <a:lnTo>
                    <a:pt x="170" y="36"/>
                  </a:lnTo>
                  <a:lnTo>
                    <a:pt x="170" y="34"/>
                  </a:lnTo>
                  <a:lnTo>
                    <a:pt x="170" y="32"/>
                  </a:lnTo>
                  <a:lnTo>
                    <a:pt x="170" y="30"/>
                  </a:lnTo>
                  <a:lnTo>
                    <a:pt x="170" y="28"/>
                  </a:lnTo>
                  <a:lnTo>
                    <a:pt x="168" y="28"/>
                  </a:lnTo>
                  <a:lnTo>
                    <a:pt x="168" y="26"/>
                  </a:lnTo>
                  <a:lnTo>
                    <a:pt x="168" y="24"/>
                  </a:lnTo>
                  <a:lnTo>
                    <a:pt x="170" y="24"/>
                  </a:lnTo>
                  <a:lnTo>
                    <a:pt x="172" y="24"/>
                  </a:lnTo>
                  <a:lnTo>
                    <a:pt x="174" y="22"/>
                  </a:lnTo>
                  <a:lnTo>
                    <a:pt x="176" y="22"/>
                  </a:lnTo>
                  <a:lnTo>
                    <a:pt x="178" y="24"/>
                  </a:lnTo>
                  <a:lnTo>
                    <a:pt x="180" y="24"/>
                  </a:lnTo>
                  <a:lnTo>
                    <a:pt x="182" y="24"/>
                  </a:lnTo>
                  <a:lnTo>
                    <a:pt x="182" y="22"/>
                  </a:lnTo>
                  <a:lnTo>
                    <a:pt x="184" y="22"/>
                  </a:lnTo>
                  <a:lnTo>
                    <a:pt x="186" y="22"/>
                  </a:lnTo>
                  <a:lnTo>
                    <a:pt x="186" y="20"/>
                  </a:lnTo>
                  <a:lnTo>
                    <a:pt x="186" y="20"/>
                  </a:lnTo>
                  <a:lnTo>
                    <a:pt x="186" y="18"/>
                  </a:lnTo>
                  <a:lnTo>
                    <a:pt x="188" y="18"/>
                  </a:lnTo>
                  <a:lnTo>
                    <a:pt x="190" y="18"/>
                  </a:lnTo>
                  <a:lnTo>
                    <a:pt x="192" y="18"/>
                  </a:lnTo>
                  <a:lnTo>
                    <a:pt x="194" y="18"/>
                  </a:lnTo>
                  <a:lnTo>
                    <a:pt x="194" y="16"/>
                  </a:lnTo>
                  <a:lnTo>
                    <a:pt x="192" y="16"/>
                  </a:lnTo>
                  <a:lnTo>
                    <a:pt x="192" y="14"/>
                  </a:lnTo>
                  <a:lnTo>
                    <a:pt x="194" y="14"/>
                  </a:lnTo>
                  <a:lnTo>
                    <a:pt x="194" y="12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0"/>
                  </a:lnTo>
                  <a:lnTo>
                    <a:pt x="190" y="8"/>
                  </a:lnTo>
                  <a:lnTo>
                    <a:pt x="192" y="8"/>
                  </a:lnTo>
                  <a:lnTo>
                    <a:pt x="190" y="8"/>
                  </a:lnTo>
                  <a:lnTo>
                    <a:pt x="190" y="6"/>
                  </a:lnTo>
                  <a:lnTo>
                    <a:pt x="188" y="6"/>
                  </a:lnTo>
                  <a:lnTo>
                    <a:pt x="188" y="4"/>
                  </a:lnTo>
                  <a:lnTo>
                    <a:pt x="190" y="4"/>
                  </a:lnTo>
                  <a:lnTo>
                    <a:pt x="190" y="2"/>
                  </a:lnTo>
                  <a:lnTo>
                    <a:pt x="192" y="2"/>
                  </a:lnTo>
                  <a:lnTo>
                    <a:pt x="192" y="0"/>
                  </a:lnTo>
                  <a:lnTo>
                    <a:pt x="194" y="0"/>
                  </a:lnTo>
                  <a:lnTo>
                    <a:pt x="196" y="0"/>
                  </a:lnTo>
                  <a:lnTo>
                    <a:pt x="196" y="2"/>
                  </a:lnTo>
                  <a:lnTo>
                    <a:pt x="198" y="2"/>
                  </a:lnTo>
                  <a:lnTo>
                    <a:pt x="200" y="2"/>
                  </a:lnTo>
                  <a:lnTo>
                    <a:pt x="200" y="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655">
              <a:extLst>
                <a:ext uri="{FF2B5EF4-FFF2-40B4-BE49-F238E27FC236}">
                  <a16:creationId xmlns:a16="http://schemas.microsoft.com/office/drawing/2014/main" id="{7C2372B6-285C-0B12-CA73-8D93DAC972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6413" y="2597150"/>
              <a:ext cx="490538" cy="519113"/>
            </a:xfrm>
            <a:custGeom>
              <a:avLst/>
              <a:gdLst>
                <a:gd name="T0" fmla="*/ 287 w 309"/>
                <a:gd name="T1" fmla="*/ 289 h 327"/>
                <a:gd name="T2" fmla="*/ 307 w 309"/>
                <a:gd name="T3" fmla="*/ 265 h 327"/>
                <a:gd name="T4" fmla="*/ 301 w 309"/>
                <a:gd name="T5" fmla="*/ 267 h 327"/>
                <a:gd name="T6" fmla="*/ 265 w 309"/>
                <a:gd name="T7" fmla="*/ 209 h 327"/>
                <a:gd name="T8" fmla="*/ 163 w 309"/>
                <a:gd name="T9" fmla="*/ 150 h 327"/>
                <a:gd name="T10" fmla="*/ 167 w 309"/>
                <a:gd name="T11" fmla="*/ 120 h 327"/>
                <a:gd name="T12" fmla="*/ 193 w 309"/>
                <a:gd name="T13" fmla="*/ 114 h 327"/>
                <a:gd name="T14" fmla="*/ 295 w 309"/>
                <a:gd name="T15" fmla="*/ 269 h 327"/>
                <a:gd name="T16" fmla="*/ 283 w 309"/>
                <a:gd name="T17" fmla="*/ 305 h 327"/>
                <a:gd name="T18" fmla="*/ 279 w 309"/>
                <a:gd name="T19" fmla="*/ 315 h 327"/>
                <a:gd name="T20" fmla="*/ 221 w 309"/>
                <a:gd name="T21" fmla="*/ 321 h 327"/>
                <a:gd name="T22" fmla="*/ 153 w 309"/>
                <a:gd name="T23" fmla="*/ 327 h 327"/>
                <a:gd name="T24" fmla="*/ 167 w 309"/>
                <a:gd name="T25" fmla="*/ 289 h 327"/>
                <a:gd name="T26" fmla="*/ 153 w 309"/>
                <a:gd name="T27" fmla="*/ 233 h 327"/>
                <a:gd name="T28" fmla="*/ 157 w 309"/>
                <a:gd name="T29" fmla="*/ 185 h 327"/>
                <a:gd name="T30" fmla="*/ 177 w 309"/>
                <a:gd name="T31" fmla="*/ 148 h 327"/>
                <a:gd name="T32" fmla="*/ 181 w 309"/>
                <a:gd name="T33" fmla="*/ 160 h 327"/>
                <a:gd name="T34" fmla="*/ 187 w 309"/>
                <a:gd name="T35" fmla="*/ 144 h 327"/>
                <a:gd name="T36" fmla="*/ 195 w 309"/>
                <a:gd name="T37" fmla="*/ 122 h 327"/>
                <a:gd name="T38" fmla="*/ 225 w 309"/>
                <a:gd name="T39" fmla="*/ 118 h 327"/>
                <a:gd name="T40" fmla="*/ 257 w 309"/>
                <a:gd name="T41" fmla="*/ 136 h 327"/>
                <a:gd name="T42" fmla="*/ 263 w 309"/>
                <a:gd name="T43" fmla="*/ 156 h 327"/>
                <a:gd name="T44" fmla="*/ 255 w 309"/>
                <a:gd name="T45" fmla="*/ 201 h 327"/>
                <a:gd name="T46" fmla="*/ 247 w 309"/>
                <a:gd name="T47" fmla="*/ 215 h 327"/>
                <a:gd name="T48" fmla="*/ 265 w 309"/>
                <a:gd name="T49" fmla="*/ 211 h 327"/>
                <a:gd name="T50" fmla="*/ 283 w 309"/>
                <a:gd name="T51" fmla="*/ 191 h 327"/>
                <a:gd name="T52" fmla="*/ 301 w 309"/>
                <a:gd name="T53" fmla="*/ 227 h 327"/>
                <a:gd name="T54" fmla="*/ 185 w 309"/>
                <a:gd name="T55" fmla="*/ 114 h 327"/>
                <a:gd name="T56" fmla="*/ 211 w 309"/>
                <a:gd name="T57" fmla="*/ 110 h 327"/>
                <a:gd name="T58" fmla="*/ 219 w 309"/>
                <a:gd name="T59" fmla="*/ 100 h 327"/>
                <a:gd name="T60" fmla="*/ 217 w 309"/>
                <a:gd name="T61" fmla="*/ 100 h 327"/>
                <a:gd name="T62" fmla="*/ 235 w 309"/>
                <a:gd name="T63" fmla="*/ 94 h 327"/>
                <a:gd name="T64" fmla="*/ 237 w 309"/>
                <a:gd name="T65" fmla="*/ 98 h 327"/>
                <a:gd name="T66" fmla="*/ 221 w 309"/>
                <a:gd name="T67" fmla="*/ 82 h 327"/>
                <a:gd name="T68" fmla="*/ 219 w 309"/>
                <a:gd name="T69" fmla="*/ 78 h 327"/>
                <a:gd name="T70" fmla="*/ 87 w 309"/>
                <a:gd name="T71" fmla="*/ 64 h 327"/>
                <a:gd name="T72" fmla="*/ 83 w 309"/>
                <a:gd name="T73" fmla="*/ 42 h 327"/>
                <a:gd name="T74" fmla="*/ 71 w 309"/>
                <a:gd name="T75" fmla="*/ 54 h 327"/>
                <a:gd name="T76" fmla="*/ 69 w 309"/>
                <a:gd name="T77" fmla="*/ 70 h 327"/>
                <a:gd name="T78" fmla="*/ 89 w 309"/>
                <a:gd name="T79" fmla="*/ 66 h 327"/>
                <a:gd name="T80" fmla="*/ 113 w 309"/>
                <a:gd name="T81" fmla="*/ 84 h 327"/>
                <a:gd name="T82" fmla="*/ 143 w 309"/>
                <a:gd name="T83" fmla="*/ 78 h 327"/>
                <a:gd name="T84" fmla="*/ 189 w 309"/>
                <a:gd name="T85" fmla="*/ 66 h 327"/>
                <a:gd name="T86" fmla="*/ 213 w 309"/>
                <a:gd name="T87" fmla="*/ 76 h 327"/>
                <a:gd name="T88" fmla="*/ 233 w 309"/>
                <a:gd name="T89" fmla="*/ 100 h 327"/>
                <a:gd name="T90" fmla="*/ 209 w 309"/>
                <a:gd name="T91" fmla="*/ 100 h 327"/>
                <a:gd name="T92" fmla="*/ 183 w 309"/>
                <a:gd name="T93" fmla="*/ 98 h 327"/>
                <a:gd name="T94" fmla="*/ 153 w 309"/>
                <a:gd name="T95" fmla="*/ 110 h 327"/>
                <a:gd name="T96" fmla="*/ 139 w 309"/>
                <a:gd name="T97" fmla="*/ 120 h 327"/>
                <a:gd name="T98" fmla="*/ 127 w 309"/>
                <a:gd name="T99" fmla="*/ 116 h 327"/>
                <a:gd name="T100" fmla="*/ 109 w 309"/>
                <a:gd name="T101" fmla="*/ 146 h 327"/>
                <a:gd name="T102" fmla="*/ 97 w 309"/>
                <a:gd name="T103" fmla="*/ 134 h 327"/>
                <a:gd name="T104" fmla="*/ 81 w 309"/>
                <a:gd name="T105" fmla="*/ 114 h 327"/>
                <a:gd name="T106" fmla="*/ 35 w 309"/>
                <a:gd name="T107" fmla="*/ 102 h 327"/>
                <a:gd name="T108" fmla="*/ 10 w 309"/>
                <a:gd name="T109" fmla="*/ 82 h 327"/>
                <a:gd name="T110" fmla="*/ 51 w 309"/>
                <a:gd name="T111" fmla="*/ 62 h 327"/>
                <a:gd name="T112" fmla="*/ 79 w 309"/>
                <a:gd name="T113" fmla="*/ 36 h 327"/>
                <a:gd name="T114" fmla="*/ 55 w 309"/>
                <a:gd name="T115" fmla="*/ 14 h 327"/>
                <a:gd name="T116" fmla="*/ 61 w 309"/>
                <a:gd name="T117" fmla="*/ 6 h 327"/>
                <a:gd name="T118" fmla="*/ 43 w 309"/>
                <a:gd name="T119" fmla="*/ 22 h 327"/>
                <a:gd name="T120" fmla="*/ 57 w 309"/>
                <a:gd name="T121" fmla="*/ 6 h 327"/>
                <a:gd name="T122" fmla="*/ 59 w 309"/>
                <a:gd name="T123" fmla="*/ 6 h 327"/>
                <a:gd name="T124" fmla="*/ 53 w 309"/>
                <a:gd name="T125" fmla="*/ 12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9" h="327">
                  <a:moveTo>
                    <a:pt x="279" y="315"/>
                  </a:moveTo>
                  <a:lnTo>
                    <a:pt x="281" y="315"/>
                  </a:lnTo>
                  <a:lnTo>
                    <a:pt x="279" y="315"/>
                  </a:lnTo>
                  <a:close/>
                  <a:moveTo>
                    <a:pt x="279" y="315"/>
                  </a:moveTo>
                  <a:lnTo>
                    <a:pt x="279" y="313"/>
                  </a:lnTo>
                  <a:lnTo>
                    <a:pt x="279" y="315"/>
                  </a:lnTo>
                  <a:close/>
                  <a:moveTo>
                    <a:pt x="285" y="299"/>
                  </a:moveTo>
                  <a:lnTo>
                    <a:pt x="287" y="299"/>
                  </a:lnTo>
                  <a:lnTo>
                    <a:pt x="285" y="299"/>
                  </a:lnTo>
                  <a:close/>
                  <a:moveTo>
                    <a:pt x="287" y="299"/>
                  </a:moveTo>
                  <a:lnTo>
                    <a:pt x="285" y="299"/>
                  </a:lnTo>
                  <a:lnTo>
                    <a:pt x="287" y="299"/>
                  </a:lnTo>
                  <a:lnTo>
                    <a:pt x="285" y="299"/>
                  </a:lnTo>
                  <a:lnTo>
                    <a:pt x="287" y="299"/>
                  </a:lnTo>
                  <a:close/>
                  <a:moveTo>
                    <a:pt x="285" y="299"/>
                  </a:moveTo>
                  <a:lnTo>
                    <a:pt x="287" y="299"/>
                  </a:lnTo>
                  <a:lnTo>
                    <a:pt x="285" y="299"/>
                  </a:lnTo>
                  <a:close/>
                  <a:moveTo>
                    <a:pt x="287" y="299"/>
                  </a:moveTo>
                  <a:lnTo>
                    <a:pt x="285" y="299"/>
                  </a:lnTo>
                  <a:lnTo>
                    <a:pt x="287" y="299"/>
                  </a:lnTo>
                  <a:close/>
                  <a:moveTo>
                    <a:pt x="287" y="295"/>
                  </a:moveTo>
                  <a:lnTo>
                    <a:pt x="285" y="295"/>
                  </a:lnTo>
                  <a:lnTo>
                    <a:pt x="287" y="295"/>
                  </a:lnTo>
                  <a:close/>
                  <a:moveTo>
                    <a:pt x="287" y="293"/>
                  </a:moveTo>
                  <a:lnTo>
                    <a:pt x="287" y="295"/>
                  </a:lnTo>
                  <a:lnTo>
                    <a:pt x="287" y="293"/>
                  </a:lnTo>
                  <a:close/>
                  <a:moveTo>
                    <a:pt x="287" y="289"/>
                  </a:moveTo>
                  <a:lnTo>
                    <a:pt x="287" y="291"/>
                  </a:lnTo>
                  <a:lnTo>
                    <a:pt x="287" y="293"/>
                  </a:lnTo>
                  <a:lnTo>
                    <a:pt x="287" y="295"/>
                  </a:lnTo>
                  <a:lnTo>
                    <a:pt x="285" y="295"/>
                  </a:lnTo>
                  <a:lnTo>
                    <a:pt x="285" y="293"/>
                  </a:lnTo>
                  <a:lnTo>
                    <a:pt x="285" y="291"/>
                  </a:lnTo>
                  <a:lnTo>
                    <a:pt x="287" y="291"/>
                  </a:lnTo>
                  <a:lnTo>
                    <a:pt x="287" y="289"/>
                  </a:lnTo>
                  <a:close/>
                  <a:moveTo>
                    <a:pt x="293" y="279"/>
                  </a:moveTo>
                  <a:lnTo>
                    <a:pt x="293" y="281"/>
                  </a:lnTo>
                  <a:lnTo>
                    <a:pt x="291" y="281"/>
                  </a:lnTo>
                  <a:lnTo>
                    <a:pt x="291" y="279"/>
                  </a:lnTo>
                  <a:lnTo>
                    <a:pt x="293" y="279"/>
                  </a:lnTo>
                  <a:lnTo>
                    <a:pt x="293" y="281"/>
                  </a:lnTo>
                  <a:lnTo>
                    <a:pt x="293" y="279"/>
                  </a:lnTo>
                  <a:close/>
                  <a:moveTo>
                    <a:pt x="303" y="271"/>
                  </a:moveTo>
                  <a:lnTo>
                    <a:pt x="301" y="271"/>
                  </a:lnTo>
                  <a:lnTo>
                    <a:pt x="303" y="271"/>
                  </a:lnTo>
                  <a:close/>
                  <a:moveTo>
                    <a:pt x="303" y="269"/>
                  </a:moveTo>
                  <a:lnTo>
                    <a:pt x="303" y="271"/>
                  </a:lnTo>
                  <a:lnTo>
                    <a:pt x="303" y="269"/>
                  </a:lnTo>
                  <a:close/>
                  <a:moveTo>
                    <a:pt x="301" y="269"/>
                  </a:moveTo>
                  <a:lnTo>
                    <a:pt x="303" y="269"/>
                  </a:lnTo>
                  <a:lnTo>
                    <a:pt x="301" y="269"/>
                  </a:lnTo>
                  <a:close/>
                  <a:moveTo>
                    <a:pt x="303" y="269"/>
                  </a:moveTo>
                  <a:lnTo>
                    <a:pt x="301" y="269"/>
                  </a:lnTo>
                  <a:lnTo>
                    <a:pt x="303" y="269"/>
                  </a:lnTo>
                  <a:lnTo>
                    <a:pt x="301" y="269"/>
                  </a:lnTo>
                  <a:lnTo>
                    <a:pt x="303" y="269"/>
                  </a:lnTo>
                  <a:close/>
                  <a:moveTo>
                    <a:pt x="303" y="269"/>
                  </a:moveTo>
                  <a:lnTo>
                    <a:pt x="301" y="269"/>
                  </a:lnTo>
                  <a:lnTo>
                    <a:pt x="303" y="269"/>
                  </a:lnTo>
                  <a:lnTo>
                    <a:pt x="301" y="269"/>
                  </a:lnTo>
                  <a:lnTo>
                    <a:pt x="303" y="269"/>
                  </a:lnTo>
                  <a:close/>
                  <a:moveTo>
                    <a:pt x="303" y="267"/>
                  </a:moveTo>
                  <a:lnTo>
                    <a:pt x="303" y="269"/>
                  </a:lnTo>
                  <a:lnTo>
                    <a:pt x="303" y="267"/>
                  </a:lnTo>
                  <a:close/>
                  <a:moveTo>
                    <a:pt x="301" y="267"/>
                  </a:moveTo>
                  <a:lnTo>
                    <a:pt x="303" y="267"/>
                  </a:lnTo>
                  <a:lnTo>
                    <a:pt x="301" y="267"/>
                  </a:lnTo>
                  <a:lnTo>
                    <a:pt x="303" y="267"/>
                  </a:lnTo>
                  <a:lnTo>
                    <a:pt x="301" y="267"/>
                  </a:lnTo>
                  <a:close/>
                  <a:moveTo>
                    <a:pt x="307" y="265"/>
                  </a:moveTo>
                  <a:lnTo>
                    <a:pt x="307" y="267"/>
                  </a:lnTo>
                  <a:lnTo>
                    <a:pt x="305" y="267"/>
                  </a:lnTo>
                  <a:lnTo>
                    <a:pt x="305" y="269"/>
                  </a:lnTo>
                  <a:lnTo>
                    <a:pt x="303" y="269"/>
                  </a:lnTo>
                  <a:lnTo>
                    <a:pt x="305" y="269"/>
                  </a:lnTo>
                  <a:lnTo>
                    <a:pt x="305" y="267"/>
                  </a:lnTo>
                  <a:lnTo>
                    <a:pt x="303" y="267"/>
                  </a:lnTo>
                  <a:lnTo>
                    <a:pt x="303" y="269"/>
                  </a:lnTo>
                  <a:lnTo>
                    <a:pt x="303" y="267"/>
                  </a:lnTo>
                  <a:lnTo>
                    <a:pt x="303" y="269"/>
                  </a:lnTo>
                  <a:lnTo>
                    <a:pt x="303" y="267"/>
                  </a:lnTo>
                  <a:lnTo>
                    <a:pt x="305" y="267"/>
                  </a:lnTo>
                  <a:lnTo>
                    <a:pt x="305" y="265"/>
                  </a:lnTo>
                  <a:lnTo>
                    <a:pt x="305" y="267"/>
                  </a:lnTo>
                  <a:lnTo>
                    <a:pt x="305" y="265"/>
                  </a:lnTo>
                  <a:lnTo>
                    <a:pt x="307" y="265"/>
                  </a:lnTo>
                  <a:close/>
                  <a:moveTo>
                    <a:pt x="305" y="267"/>
                  </a:moveTo>
                  <a:lnTo>
                    <a:pt x="307" y="267"/>
                  </a:lnTo>
                  <a:lnTo>
                    <a:pt x="305" y="267"/>
                  </a:lnTo>
                  <a:close/>
                  <a:moveTo>
                    <a:pt x="307" y="267"/>
                  </a:moveTo>
                  <a:lnTo>
                    <a:pt x="305" y="267"/>
                  </a:lnTo>
                  <a:lnTo>
                    <a:pt x="307" y="267"/>
                  </a:lnTo>
                  <a:close/>
                  <a:moveTo>
                    <a:pt x="305" y="269"/>
                  </a:moveTo>
                  <a:lnTo>
                    <a:pt x="305" y="267"/>
                  </a:lnTo>
                  <a:lnTo>
                    <a:pt x="305" y="269"/>
                  </a:lnTo>
                  <a:close/>
                  <a:moveTo>
                    <a:pt x="303" y="265"/>
                  </a:moveTo>
                  <a:lnTo>
                    <a:pt x="301" y="265"/>
                  </a:lnTo>
                  <a:lnTo>
                    <a:pt x="303" y="265"/>
                  </a:lnTo>
                  <a:close/>
                  <a:moveTo>
                    <a:pt x="301" y="265"/>
                  </a:moveTo>
                  <a:lnTo>
                    <a:pt x="301" y="267"/>
                  </a:lnTo>
                  <a:lnTo>
                    <a:pt x="303" y="267"/>
                  </a:lnTo>
                  <a:lnTo>
                    <a:pt x="301" y="267"/>
                  </a:lnTo>
                  <a:lnTo>
                    <a:pt x="301" y="265"/>
                  </a:lnTo>
                  <a:close/>
                  <a:moveTo>
                    <a:pt x="301" y="265"/>
                  </a:moveTo>
                  <a:lnTo>
                    <a:pt x="301" y="267"/>
                  </a:lnTo>
                  <a:lnTo>
                    <a:pt x="301" y="265"/>
                  </a:lnTo>
                  <a:close/>
                  <a:moveTo>
                    <a:pt x="303" y="265"/>
                  </a:moveTo>
                  <a:lnTo>
                    <a:pt x="305" y="265"/>
                  </a:lnTo>
                  <a:lnTo>
                    <a:pt x="305" y="267"/>
                  </a:lnTo>
                  <a:lnTo>
                    <a:pt x="303" y="267"/>
                  </a:lnTo>
                  <a:lnTo>
                    <a:pt x="303" y="265"/>
                  </a:lnTo>
                  <a:lnTo>
                    <a:pt x="303" y="267"/>
                  </a:lnTo>
                  <a:lnTo>
                    <a:pt x="303" y="265"/>
                  </a:lnTo>
                  <a:lnTo>
                    <a:pt x="303" y="267"/>
                  </a:lnTo>
                  <a:lnTo>
                    <a:pt x="301" y="267"/>
                  </a:lnTo>
                  <a:lnTo>
                    <a:pt x="303" y="267"/>
                  </a:lnTo>
                  <a:lnTo>
                    <a:pt x="301" y="267"/>
                  </a:lnTo>
                  <a:lnTo>
                    <a:pt x="303" y="267"/>
                  </a:lnTo>
                  <a:lnTo>
                    <a:pt x="303" y="265"/>
                  </a:lnTo>
                  <a:close/>
                  <a:moveTo>
                    <a:pt x="303" y="265"/>
                  </a:moveTo>
                  <a:lnTo>
                    <a:pt x="303" y="267"/>
                  </a:lnTo>
                  <a:lnTo>
                    <a:pt x="303" y="265"/>
                  </a:lnTo>
                  <a:close/>
                  <a:moveTo>
                    <a:pt x="303" y="265"/>
                  </a:moveTo>
                  <a:lnTo>
                    <a:pt x="301" y="265"/>
                  </a:lnTo>
                  <a:lnTo>
                    <a:pt x="303" y="265"/>
                  </a:lnTo>
                  <a:lnTo>
                    <a:pt x="301" y="265"/>
                  </a:lnTo>
                  <a:lnTo>
                    <a:pt x="303" y="265"/>
                  </a:lnTo>
                  <a:lnTo>
                    <a:pt x="301" y="265"/>
                  </a:lnTo>
                  <a:lnTo>
                    <a:pt x="303" y="265"/>
                  </a:lnTo>
                  <a:close/>
                  <a:moveTo>
                    <a:pt x="247" y="213"/>
                  </a:moveTo>
                  <a:lnTo>
                    <a:pt x="245" y="213"/>
                  </a:lnTo>
                  <a:lnTo>
                    <a:pt x="247" y="213"/>
                  </a:lnTo>
                  <a:close/>
                  <a:moveTo>
                    <a:pt x="267" y="207"/>
                  </a:moveTo>
                  <a:lnTo>
                    <a:pt x="265" y="207"/>
                  </a:lnTo>
                  <a:lnTo>
                    <a:pt x="267" y="207"/>
                  </a:lnTo>
                  <a:close/>
                  <a:moveTo>
                    <a:pt x="265" y="207"/>
                  </a:moveTo>
                  <a:lnTo>
                    <a:pt x="265" y="209"/>
                  </a:lnTo>
                  <a:lnTo>
                    <a:pt x="265" y="207"/>
                  </a:lnTo>
                  <a:close/>
                  <a:moveTo>
                    <a:pt x="265" y="207"/>
                  </a:moveTo>
                  <a:lnTo>
                    <a:pt x="265" y="209"/>
                  </a:lnTo>
                  <a:lnTo>
                    <a:pt x="265" y="207"/>
                  </a:lnTo>
                  <a:lnTo>
                    <a:pt x="265" y="209"/>
                  </a:lnTo>
                  <a:lnTo>
                    <a:pt x="265" y="207"/>
                  </a:lnTo>
                  <a:close/>
                  <a:moveTo>
                    <a:pt x="265" y="205"/>
                  </a:moveTo>
                  <a:lnTo>
                    <a:pt x="265" y="207"/>
                  </a:lnTo>
                  <a:lnTo>
                    <a:pt x="265" y="205"/>
                  </a:lnTo>
                  <a:close/>
                  <a:moveTo>
                    <a:pt x="253" y="199"/>
                  </a:moveTo>
                  <a:lnTo>
                    <a:pt x="255" y="199"/>
                  </a:lnTo>
                  <a:lnTo>
                    <a:pt x="253" y="199"/>
                  </a:lnTo>
                  <a:close/>
                  <a:moveTo>
                    <a:pt x="279" y="195"/>
                  </a:moveTo>
                  <a:lnTo>
                    <a:pt x="279" y="193"/>
                  </a:lnTo>
                  <a:lnTo>
                    <a:pt x="279" y="195"/>
                  </a:lnTo>
                  <a:close/>
                  <a:moveTo>
                    <a:pt x="181" y="162"/>
                  </a:moveTo>
                  <a:lnTo>
                    <a:pt x="181" y="164"/>
                  </a:lnTo>
                  <a:lnTo>
                    <a:pt x="181" y="162"/>
                  </a:lnTo>
                  <a:close/>
                  <a:moveTo>
                    <a:pt x="159" y="156"/>
                  </a:moveTo>
                  <a:lnTo>
                    <a:pt x="161" y="156"/>
                  </a:lnTo>
                  <a:lnTo>
                    <a:pt x="161" y="158"/>
                  </a:lnTo>
                  <a:lnTo>
                    <a:pt x="159" y="158"/>
                  </a:lnTo>
                  <a:lnTo>
                    <a:pt x="159" y="156"/>
                  </a:lnTo>
                  <a:close/>
                  <a:moveTo>
                    <a:pt x="265" y="142"/>
                  </a:moveTo>
                  <a:lnTo>
                    <a:pt x="265" y="144"/>
                  </a:lnTo>
                  <a:lnTo>
                    <a:pt x="265" y="142"/>
                  </a:lnTo>
                  <a:close/>
                  <a:moveTo>
                    <a:pt x="265" y="144"/>
                  </a:moveTo>
                  <a:lnTo>
                    <a:pt x="265" y="142"/>
                  </a:lnTo>
                  <a:lnTo>
                    <a:pt x="265" y="144"/>
                  </a:lnTo>
                  <a:close/>
                  <a:moveTo>
                    <a:pt x="263" y="142"/>
                  </a:moveTo>
                  <a:lnTo>
                    <a:pt x="265" y="142"/>
                  </a:lnTo>
                  <a:lnTo>
                    <a:pt x="263" y="142"/>
                  </a:lnTo>
                  <a:close/>
                  <a:moveTo>
                    <a:pt x="179" y="150"/>
                  </a:moveTo>
                  <a:lnTo>
                    <a:pt x="181" y="150"/>
                  </a:lnTo>
                  <a:lnTo>
                    <a:pt x="179" y="150"/>
                  </a:lnTo>
                  <a:close/>
                  <a:moveTo>
                    <a:pt x="161" y="148"/>
                  </a:moveTo>
                  <a:lnTo>
                    <a:pt x="163" y="148"/>
                  </a:lnTo>
                  <a:lnTo>
                    <a:pt x="163" y="150"/>
                  </a:lnTo>
                  <a:lnTo>
                    <a:pt x="165" y="150"/>
                  </a:lnTo>
                  <a:lnTo>
                    <a:pt x="165" y="152"/>
                  </a:lnTo>
                  <a:lnTo>
                    <a:pt x="165" y="154"/>
                  </a:lnTo>
                  <a:lnTo>
                    <a:pt x="163" y="154"/>
                  </a:lnTo>
                  <a:lnTo>
                    <a:pt x="163" y="152"/>
                  </a:lnTo>
                  <a:lnTo>
                    <a:pt x="161" y="152"/>
                  </a:lnTo>
                  <a:lnTo>
                    <a:pt x="161" y="150"/>
                  </a:lnTo>
                  <a:lnTo>
                    <a:pt x="161" y="148"/>
                  </a:lnTo>
                  <a:close/>
                  <a:moveTo>
                    <a:pt x="169" y="136"/>
                  </a:moveTo>
                  <a:lnTo>
                    <a:pt x="167" y="136"/>
                  </a:lnTo>
                  <a:lnTo>
                    <a:pt x="167" y="134"/>
                  </a:lnTo>
                  <a:lnTo>
                    <a:pt x="169" y="134"/>
                  </a:lnTo>
                  <a:lnTo>
                    <a:pt x="169" y="136"/>
                  </a:lnTo>
                  <a:close/>
                  <a:moveTo>
                    <a:pt x="169" y="130"/>
                  </a:moveTo>
                  <a:lnTo>
                    <a:pt x="171" y="130"/>
                  </a:lnTo>
                  <a:lnTo>
                    <a:pt x="171" y="132"/>
                  </a:lnTo>
                  <a:lnTo>
                    <a:pt x="169" y="132"/>
                  </a:lnTo>
                  <a:lnTo>
                    <a:pt x="169" y="130"/>
                  </a:lnTo>
                  <a:close/>
                  <a:moveTo>
                    <a:pt x="137" y="134"/>
                  </a:moveTo>
                  <a:lnTo>
                    <a:pt x="137" y="132"/>
                  </a:lnTo>
                  <a:lnTo>
                    <a:pt x="137" y="134"/>
                  </a:lnTo>
                  <a:close/>
                  <a:moveTo>
                    <a:pt x="135" y="134"/>
                  </a:moveTo>
                  <a:lnTo>
                    <a:pt x="135" y="132"/>
                  </a:lnTo>
                  <a:lnTo>
                    <a:pt x="135" y="134"/>
                  </a:lnTo>
                  <a:close/>
                  <a:moveTo>
                    <a:pt x="139" y="130"/>
                  </a:move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close/>
                  <a:moveTo>
                    <a:pt x="137" y="128"/>
                  </a:moveTo>
                  <a:lnTo>
                    <a:pt x="137" y="130"/>
                  </a:lnTo>
                  <a:lnTo>
                    <a:pt x="137" y="128"/>
                  </a:lnTo>
                  <a:close/>
                  <a:moveTo>
                    <a:pt x="167" y="120"/>
                  </a:moveTo>
                  <a:lnTo>
                    <a:pt x="167" y="122"/>
                  </a:lnTo>
                  <a:lnTo>
                    <a:pt x="167" y="120"/>
                  </a:lnTo>
                  <a:close/>
                  <a:moveTo>
                    <a:pt x="173" y="118"/>
                  </a:moveTo>
                  <a:lnTo>
                    <a:pt x="173" y="120"/>
                  </a:lnTo>
                  <a:lnTo>
                    <a:pt x="173" y="122"/>
                  </a:lnTo>
                  <a:lnTo>
                    <a:pt x="171" y="122"/>
                  </a:lnTo>
                  <a:lnTo>
                    <a:pt x="171" y="120"/>
                  </a:lnTo>
                  <a:lnTo>
                    <a:pt x="173" y="120"/>
                  </a:lnTo>
                  <a:lnTo>
                    <a:pt x="171" y="120"/>
                  </a:lnTo>
                  <a:lnTo>
                    <a:pt x="173" y="120"/>
                  </a:lnTo>
                  <a:lnTo>
                    <a:pt x="171" y="120"/>
                  </a:lnTo>
                  <a:lnTo>
                    <a:pt x="171" y="118"/>
                  </a:lnTo>
                  <a:lnTo>
                    <a:pt x="173" y="118"/>
                  </a:lnTo>
                  <a:close/>
                  <a:moveTo>
                    <a:pt x="177" y="118"/>
                  </a:moveTo>
                  <a:lnTo>
                    <a:pt x="179" y="118"/>
                  </a:lnTo>
                  <a:lnTo>
                    <a:pt x="179" y="120"/>
                  </a:lnTo>
                  <a:lnTo>
                    <a:pt x="179" y="122"/>
                  </a:lnTo>
                  <a:lnTo>
                    <a:pt x="179" y="124"/>
                  </a:lnTo>
                  <a:lnTo>
                    <a:pt x="181" y="124"/>
                  </a:lnTo>
                  <a:lnTo>
                    <a:pt x="181" y="126"/>
                  </a:lnTo>
                  <a:lnTo>
                    <a:pt x="179" y="126"/>
                  </a:lnTo>
                  <a:lnTo>
                    <a:pt x="179" y="128"/>
                  </a:lnTo>
                  <a:lnTo>
                    <a:pt x="177" y="128"/>
                  </a:lnTo>
                  <a:lnTo>
                    <a:pt x="177" y="126"/>
                  </a:lnTo>
                  <a:lnTo>
                    <a:pt x="175" y="126"/>
                  </a:lnTo>
                  <a:lnTo>
                    <a:pt x="175" y="128"/>
                  </a:lnTo>
                  <a:lnTo>
                    <a:pt x="175" y="126"/>
                  </a:lnTo>
                  <a:lnTo>
                    <a:pt x="175" y="128"/>
                  </a:lnTo>
                  <a:lnTo>
                    <a:pt x="175" y="126"/>
                  </a:lnTo>
                  <a:lnTo>
                    <a:pt x="175" y="124"/>
                  </a:lnTo>
                  <a:lnTo>
                    <a:pt x="175" y="126"/>
                  </a:lnTo>
                  <a:lnTo>
                    <a:pt x="175" y="124"/>
                  </a:lnTo>
                  <a:lnTo>
                    <a:pt x="175" y="122"/>
                  </a:lnTo>
                  <a:lnTo>
                    <a:pt x="175" y="120"/>
                  </a:lnTo>
                  <a:lnTo>
                    <a:pt x="177" y="120"/>
                  </a:lnTo>
                  <a:lnTo>
                    <a:pt x="177" y="118"/>
                  </a:lnTo>
                  <a:close/>
                  <a:moveTo>
                    <a:pt x="193" y="114"/>
                  </a:moveTo>
                  <a:lnTo>
                    <a:pt x="193" y="116"/>
                  </a:lnTo>
                  <a:lnTo>
                    <a:pt x="193" y="114"/>
                  </a:lnTo>
                  <a:lnTo>
                    <a:pt x="193" y="116"/>
                  </a:lnTo>
                  <a:lnTo>
                    <a:pt x="193" y="114"/>
                  </a:lnTo>
                  <a:lnTo>
                    <a:pt x="193" y="116"/>
                  </a:lnTo>
                  <a:lnTo>
                    <a:pt x="193" y="114"/>
                  </a:lnTo>
                  <a:close/>
                  <a:moveTo>
                    <a:pt x="195" y="114"/>
                  </a:moveTo>
                  <a:lnTo>
                    <a:pt x="195" y="116"/>
                  </a:lnTo>
                  <a:lnTo>
                    <a:pt x="193" y="116"/>
                  </a:lnTo>
                  <a:lnTo>
                    <a:pt x="193" y="114"/>
                  </a:lnTo>
                  <a:lnTo>
                    <a:pt x="193" y="116"/>
                  </a:lnTo>
                  <a:lnTo>
                    <a:pt x="195" y="116"/>
                  </a:lnTo>
                  <a:lnTo>
                    <a:pt x="195" y="114"/>
                  </a:lnTo>
                  <a:close/>
                  <a:moveTo>
                    <a:pt x="173" y="118"/>
                  </a:moveTo>
                  <a:lnTo>
                    <a:pt x="171" y="118"/>
                  </a:lnTo>
                  <a:lnTo>
                    <a:pt x="171" y="116"/>
                  </a:lnTo>
                  <a:lnTo>
                    <a:pt x="171" y="118"/>
                  </a:lnTo>
                  <a:lnTo>
                    <a:pt x="173" y="118"/>
                  </a:lnTo>
                  <a:close/>
                  <a:moveTo>
                    <a:pt x="303" y="263"/>
                  </a:moveTo>
                  <a:lnTo>
                    <a:pt x="301" y="263"/>
                  </a:lnTo>
                  <a:lnTo>
                    <a:pt x="303" y="263"/>
                  </a:lnTo>
                  <a:lnTo>
                    <a:pt x="301" y="263"/>
                  </a:lnTo>
                  <a:lnTo>
                    <a:pt x="299" y="263"/>
                  </a:lnTo>
                  <a:lnTo>
                    <a:pt x="299" y="265"/>
                  </a:lnTo>
                  <a:lnTo>
                    <a:pt x="297" y="265"/>
                  </a:lnTo>
                  <a:lnTo>
                    <a:pt x="295" y="265"/>
                  </a:lnTo>
                  <a:lnTo>
                    <a:pt x="297" y="267"/>
                  </a:lnTo>
                  <a:lnTo>
                    <a:pt x="295" y="267"/>
                  </a:lnTo>
                  <a:lnTo>
                    <a:pt x="297" y="267"/>
                  </a:lnTo>
                  <a:lnTo>
                    <a:pt x="295" y="267"/>
                  </a:lnTo>
                  <a:lnTo>
                    <a:pt x="297" y="267"/>
                  </a:lnTo>
                  <a:lnTo>
                    <a:pt x="299" y="267"/>
                  </a:lnTo>
                  <a:lnTo>
                    <a:pt x="297" y="267"/>
                  </a:lnTo>
                  <a:lnTo>
                    <a:pt x="297" y="269"/>
                  </a:lnTo>
                  <a:lnTo>
                    <a:pt x="295" y="269"/>
                  </a:lnTo>
                  <a:lnTo>
                    <a:pt x="295" y="271"/>
                  </a:lnTo>
                  <a:lnTo>
                    <a:pt x="295" y="273"/>
                  </a:lnTo>
                  <a:lnTo>
                    <a:pt x="295" y="273"/>
                  </a:lnTo>
                  <a:lnTo>
                    <a:pt x="295" y="275"/>
                  </a:lnTo>
                  <a:lnTo>
                    <a:pt x="295" y="277"/>
                  </a:lnTo>
                  <a:lnTo>
                    <a:pt x="295" y="279"/>
                  </a:lnTo>
                  <a:lnTo>
                    <a:pt x="293" y="279"/>
                  </a:lnTo>
                  <a:lnTo>
                    <a:pt x="291" y="279"/>
                  </a:lnTo>
                  <a:lnTo>
                    <a:pt x="291" y="281"/>
                  </a:lnTo>
                  <a:lnTo>
                    <a:pt x="289" y="281"/>
                  </a:lnTo>
                  <a:lnTo>
                    <a:pt x="289" y="283"/>
                  </a:lnTo>
                  <a:lnTo>
                    <a:pt x="287" y="283"/>
                  </a:lnTo>
                  <a:lnTo>
                    <a:pt x="287" y="285"/>
                  </a:lnTo>
                  <a:lnTo>
                    <a:pt x="287" y="287"/>
                  </a:lnTo>
                  <a:lnTo>
                    <a:pt x="285" y="287"/>
                  </a:lnTo>
                  <a:lnTo>
                    <a:pt x="287" y="287"/>
                  </a:lnTo>
                  <a:lnTo>
                    <a:pt x="287" y="289"/>
                  </a:lnTo>
                  <a:lnTo>
                    <a:pt x="285" y="289"/>
                  </a:lnTo>
                  <a:lnTo>
                    <a:pt x="285" y="291"/>
                  </a:lnTo>
                  <a:lnTo>
                    <a:pt x="285" y="293"/>
                  </a:lnTo>
                  <a:lnTo>
                    <a:pt x="285" y="295"/>
                  </a:lnTo>
                  <a:lnTo>
                    <a:pt x="285" y="297"/>
                  </a:lnTo>
                  <a:lnTo>
                    <a:pt x="285" y="299"/>
                  </a:lnTo>
                  <a:lnTo>
                    <a:pt x="285" y="297"/>
                  </a:lnTo>
                  <a:lnTo>
                    <a:pt x="285" y="299"/>
                  </a:lnTo>
                  <a:lnTo>
                    <a:pt x="285" y="297"/>
                  </a:lnTo>
                  <a:lnTo>
                    <a:pt x="285" y="299"/>
                  </a:lnTo>
                  <a:lnTo>
                    <a:pt x="285" y="297"/>
                  </a:lnTo>
                  <a:lnTo>
                    <a:pt x="285" y="299"/>
                  </a:lnTo>
                  <a:lnTo>
                    <a:pt x="285" y="297"/>
                  </a:lnTo>
                  <a:lnTo>
                    <a:pt x="285" y="299"/>
                  </a:lnTo>
                  <a:lnTo>
                    <a:pt x="285" y="301"/>
                  </a:lnTo>
                  <a:lnTo>
                    <a:pt x="283" y="301"/>
                  </a:lnTo>
                  <a:lnTo>
                    <a:pt x="283" y="303"/>
                  </a:lnTo>
                  <a:lnTo>
                    <a:pt x="283" y="305"/>
                  </a:lnTo>
                  <a:lnTo>
                    <a:pt x="283" y="303"/>
                  </a:lnTo>
                  <a:lnTo>
                    <a:pt x="283" y="305"/>
                  </a:lnTo>
                  <a:lnTo>
                    <a:pt x="283" y="305"/>
                  </a:lnTo>
                  <a:lnTo>
                    <a:pt x="283" y="303"/>
                  </a:lnTo>
                  <a:lnTo>
                    <a:pt x="283" y="305"/>
                  </a:lnTo>
                  <a:lnTo>
                    <a:pt x="283" y="307"/>
                  </a:lnTo>
                  <a:lnTo>
                    <a:pt x="283" y="305"/>
                  </a:lnTo>
                  <a:lnTo>
                    <a:pt x="283" y="307"/>
                  </a:lnTo>
                  <a:lnTo>
                    <a:pt x="281" y="307"/>
                  </a:lnTo>
                  <a:lnTo>
                    <a:pt x="283" y="307"/>
                  </a:lnTo>
                  <a:lnTo>
                    <a:pt x="281" y="307"/>
                  </a:lnTo>
                  <a:lnTo>
                    <a:pt x="283" y="307"/>
                  </a:lnTo>
                  <a:lnTo>
                    <a:pt x="281" y="309"/>
                  </a:lnTo>
                  <a:lnTo>
                    <a:pt x="281" y="307"/>
                  </a:lnTo>
                  <a:lnTo>
                    <a:pt x="281" y="309"/>
                  </a:lnTo>
                  <a:lnTo>
                    <a:pt x="281" y="311"/>
                  </a:lnTo>
                  <a:lnTo>
                    <a:pt x="279" y="311"/>
                  </a:lnTo>
                  <a:lnTo>
                    <a:pt x="281" y="311"/>
                  </a:lnTo>
                  <a:lnTo>
                    <a:pt x="281" y="313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81" y="315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79" y="313"/>
                  </a:lnTo>
                  <a:lnTo>
                    <a:pt x="279" y="315"/>
                  </a:lnTo>
                  <a:lnTo>
                    <a:pt x="277" y="315"/>
                  </a:lnTo>
                  <a:lnTo>
                    <a:pt x="277" y="317"/>
                  </a:lnTo>
                  <a:lnTo>
                    <a:pt x="275" y="317"/>
                  </a:lnTo>
                  <a:lnTo>
                    <a:pt x="273" y="317"/>
                  </a:lnTo>
                  <a:lnTo>
                    <a:pt x="271" y="317"/>
                  </a:lnTo>
                  <a:lnTo>
                    <a:pt x="269" y="317"/>
                  </a:lnTo>
                  <a:lnTo>
                    <a:pt x="267" y="317"/>
                  </a:lnTo>
                  <a:lnTo>
                    <a:pt x="267" y="319"/>
                  </a:lnTo>
                  <a:lnTo>
                    <a:pt x="265" y="319"/>
                  </a:lnTo>
                  <a:lnTo>
                    <a:pt x="263" y="319"/>
                  </a:lnTo>
                  <a:lnTo>
                    <a:pt x="261" y="319"/>
                  </a:lnTo>
                  <a:lnTo>
                    <a:pt x="259" y="319"/>
                  </a:lnTo>
                  <a:lnTo>
                    <a:pt x="257" y="319"/>
                  </a:lnTo>
                  <a:lnTo>
                    <a:pt x="255" y="319"/>
                  </a:lnTo>
                  <a:lnTo>
                    <a:pt x="253" y="321"/>
                  </a:lnTo>
                  <a:lnTo>
                    <a:pt x="251" y="321"/>
                  </a:lnTo>
                  <a:lnTo>
                    <a:pt x="249" y="321"/>
                  </a:lnTo>
                  <a:lnTo>
                    <a:pt x="247" y="321"/>
                  </a:lnTo>
                  <a:lnTo>
                    <a:pt x="245" y="321"/>
                  </a:lnTo>
                  <a:lnTo>
                    <a:pt x="243" y="321"/>
                  </a:lnTo>
                  <a:lnTo>
                    <a:pt x="241" y="321"/>
                  </a:lnTo>
                  <a:lnTo>
                    <a:pt x="241" y="321"/>
                  </a:lnTo>
                  <a:lnTo>
                    <a:pt x="239" y="321"/>
                  </a:lnTo>
                  <a:lnTo>
                    <a:pt x="237" y="321"/>
                  </a:lnTo>
                  <a:lnTo>
                    <a:pt x="235" y="321"/>
                  </a:lnTo>
                  <a:lnTo>
                    <a:pt x="235" y="321"/>
                  </a:lnTo>
                  <a:lnTo>
                    <a:pt x="233" y="321"/>
                  </a:lnTo>
                  <a:lnTo>
                    <a:pt x="231" y="321"/>
                  </a:lnTo>
                  <a:lnTo>
                    <a:pt x="229" y="323"/>
                  </a:lnTo>
                  <a:lnTo>
                    <a:pt x="227" y="323"/>
                  </a:lnTo>
                  <a:lnTo>
                    <a:pt x="227" y="321"/>
                  </a:lnTo>
                  <a:lnTo>
                    <a:pt x="227" y="321"/>
                  </a:lnTo>
                  <a:lnTo>
                    <a:pt x="225" y="321"/>
                  </a:lnTo>
                  <a:lnTo>
                    <a:pt x="223" y="321"/>
                  </a:lnTo>
                  <a:lnTo>
                    <a:pt x="221" y="321"/>
                  </a:lnTo>
                  <a:lnTo>
                    <a:pt x="219" y="321"/>
                  </a:lnTo>
                  <a:lnTo>
                    <a:pt x="217" y="321"/>
                  </a:lnTo>
                  <a:lnTo>
                    <a:pt x="217" y="321"/>
                  </a:lnTo>
                  <a:lnTo>
                    <a:pt x="215" y="321"/>
                  </a:lnTo>
                  <a:lnTo>
                    <a:pt x="213" y="321"/>
                  </a:lnTo>
                  <a:lnTo>
                    <a:pt x="211" y="321"/>
                  </a:lnTo>
                  <a:lnTo>
                    <a:pt x="209" y="321"/>
                  </a:lnTo>
                  <a:lnTo>
                    <a:pt x="207" y="321"/>
                  </a:lnTo>
                  <a:lnTo>
                    <a:pt x="205" y="321"/>
                  </a:lnTo>
                  <a:lnTo>
                    <a:pt x="203" y="321"/>
                  </a:lnTo>
                  <a:lnTo>
                    <a:pt x="201" y="321"/>
                  </a:lnTo>
                  <a:lnTo>
                    <a:pt x="199" y="321"/>
                  </a:lnTo>
                  <a:lnTo>
                    <a:pt x="197" y="323"/>
                  </a:lnTo>
                  <a:lnTo>
                    <a:pt x="195" y="323"/>
                  </a:lnTo>
                  <a:lnTo>
                    <a:pt x="193" y="323"/>
                  </a:lnTo>
                  <a:lnTo>
                    <a:pt x="191" y="323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85" y="323"/>
                  </a:lnTo>
                  <a:lnTo>
                    <a:pt x="183" y="323"/>
                  </a:lnTo>
                  <a:lnTo>
                    <a:pt x="181" y="323"/>
                  </a:lnTo>
                  <a:lnTo>
                    <a:pt x="179" y="323"/>
                  </a:lnTo>
                  <a:lnTo>
                    <a:pt x="179" y="325"/>
                  </a:lnTo>
                  <a:lnTo>
                    <a:pt x="177" y="325"/>
                  </a:lnTo>
                  <a:lnTo>
                    <a:pt x="175" y="325"/>
                  </a:lnTo>
                  <a:lnTo>
                    <a:pt x="173" y="325"/>
                  </a:lnTo>
                  <a:lnTo>
                    <a:pt x="171" y="325"/>
                  </a:lnTo>
                  <a:lnTo>
                    <a:pt x="169" y="325"/>
                  </a:lnTo>
                  <a:lnTo>
                    <a:pt x="167" y="325"/>
                  </a:lnTo>
                  <a:lnTo>
                    <a:pt x="165" y="325"/>
                  </a:lnTo>
                  <a:lnTo>
                    <a:pt x="163" y="325"/>
                  </a:lnTo>
                  <a:lnTo>
                    <a:pt x="161" y="325"/>
                  </a:lnTo>
                  <a:lnTo>
                    <a:pt x="159" y="325"/>
                  </a:lnTo>
                  <a:lnTo>
                    <a:pt x="155" y="327"/>
                  </a:lnTo>
                  <a:lnTo>
                    <a:pt x="153" y="327"/>
                  </a:lnTo>
                  <a:lnTo>
                    <a:pt x="151" y="327"/>
                  </a:lnTo>
                  <a:lnTo>
                    <a:pt x="149" y="327"/>
                  </a:lnTo>
                  <a:lnTo>
                    <a:pt x="147" y="327"/>
                  </a:lnTo>
                  <a:lnTo>
                    <a:pt x="149" y="325"/>
                  </a:lnTo>
                  <a:lnTo>
                    <a:pt x="151" y="323"/>
                  </a:lnTo>
                  <a:lnTo>
                    <a:pt x="153" y="323"/>
                  </a:lnTo>
                  <a:lnTo>
                    <a:pt x="153" y="321"/>
                  </a:lnTo>
                  <a:lnTo>
                    <a:pt x="153" y="321"/>
                  </a:lnTo>
                  <a:lnTo>
                    <a:pt x="155" y="321"/>
                  </a:lnTo>
                  <a:lnTo>
                    <a:pt x="155" y="319"/>
                  </a:lnTo>
                  <a:lnTo>
                    <a:pt x="155" y="317"/>
                  </a:lnTo>
                  <a:lnTo>
                    <a:pt x="157" y="317"/>
                  </a:lnTo>
                  <a:lnTo>
                    <a:pt x="157" y="315"/>
                  </a:lnTo>
                  <a:lnTo>
                    <a:pt x="157" y="313"/>
                  </a:lnTo>
                  <a:lnTo>
                    <a:pt x="157" y="311"/>
                  </a:lnTo>
                  <a:lnTo>
                    <a:pt x="159" y="311"/>
                  </a:lnTo>
                  <a:lnTo>
                    <a:pt x="159" y="309"/>
                  </a:lnTo>
                  <a:lnTo>
                    <a:pt x="159" y="307"/>
                  </a:lnTo>
                  <a:lnTo>
                    <a:pt x="161" y="307"/>
                  </a:lnTo>
                  <a:lnTo>
                    <a:pt x="161" y="305"/>
                  </a:lnTo>
                  <a:lnTo>
                    <a:pt x="161" y="303"/>
                  </a:lnTo>
                  <a:lnTo>
                    <a:pt x="163" y="303"/>
                  </a:lnTo>
                  <a:lnTo>
                    <a:pt x="163" y="301"/>
                  </a:lnTo>
                  <a:lnTo>
                    <a:pt x="163" y="299"/>
                  </a:lnTo>
                  <a:lnTo>
                    <a:pt x="165" y="299"/>
                  </a:lnTo>
                  <a:lnTo>
                    <a:pt x="165" y="297"/>
                  </a:lnTo>
                  <a:lnTo>
                    <a:pt x="165" y="295"/>
                  </a:lnTo>
                  <a:lnTo>
                    <a:pt x="165" y="293"/>
                  </a:lnTo>
                  <a:lnTo>
                    <a:pt x="167" y="293"/>
                  </a:lnTo>
                  <a:lnTo>
                    <a:pt x="167" y="291"/>
                  </a:lnTo>
                  <a:lnTo>
                    <a:pt x="167" y="293"/>
                  </a:lnTo>
                  <a:lnTo>
                    <a:pt x="165" y="293"/>
                  </a:lnTo>
                  <a:lnTo>
                    <a:pt x="165" y="291"/>
                  </a:lnTo>
                  <a:lnTo>
                    <a:pt x="167" y="291"/>
                  </a:lnTo>
                  <a:lnTo>
                    <a:pt x="167" y="289"/>
                  </a:lnTo>
                  <a:lnTo>
                    <a:pt x="167" y="287"/>
                  </a:lnTo>
                  <a:lnTo>
                    <a:pt x="167" y="285"/>
                  </a:lnTo>
                  <a:lnTo>
                    <a:pt x="167" y="283"/>
                  </a:lnTo>
                  <a:lnTo>
                    <a:pt x="167" y="281"/>
                  </a:lnTo>
                  <a:lnTo>
                    <a:pt x="167" y="279"/>
                  </a:lnTo>
                  <a:lnTo>
                    <a:pt x="167" y="277"/>
                  </a:lnTo>
                  <a:lnTo>
                    <a:pt x="167" y="275"/>
                  </a:lnTo>
                  <a:lnTo>
                    <a:pt x="167" y="273"/>
                  </a:lnTo>
                  <a:lnTo>
                    <a:pt x="167" y="273"/>
                  </a:lnTo>
                  <a:lnTo>
                    <a:pt x="167" y="271"/>
                  </a:lnTo>
                  <a:lnTo>
                    <a:pt x="167" y="269"/>
                  </a:lnTo>
                  <a:lnTo>
                    <a:pt x="167" y="267"/>
                  </a:lnTo>
                  <a:lnTo>
                    <a:pt x="165" y="267"/>
                  </a:lnTo>
                  <a:lnTo>
                    <a:pt x="165" y="265"/>
                  </a:lnTo>
                  <a:lnTo>
                    <a:pt x="165" y="263"/>
                  </a:lnTo>
                  <a:lnTo>
                    <a:pt x="165" y="261"/>
                  </a:lnTo>
                  <a:lnTo>
                    <a:pt x="165" y="259"/>
                  </a:lnTo>
                  <a:lnTo>
                    <a:pt x="163" y="259"/>
                  </a:lnTo>
                  <a:lnTo>
                    <a:pt x="163" y="257"/>
                  </a:lnTo>
                  <a:lnTo>
                    <a:pt x="163" y="255"/>
                  </a:lnTo>
                  <a:lnTo>
                    <a:pt x="161" y="253"/>
                  </a:lnTo>
                  <a:lnTo>
                    <a:pt x="161" y="251"/>
                  </a:lnTo>
                  <a:lnTo>
                    <a:pt x="159" y="251"/>
                  </a:lnTo>
                  <a:lnTo>
                    <a:pt x="159" y="249"/>
                  </a:lnTo>
                  <a:lnTo>
                    <a:pt x="159" y="247"/>
                  </a:lnTo>
                  <a:lnTo>
                    <a:pt x="157" y="247"/>
                  </a:lnTo>
                  <a:lnTo>
                    <a:pt x="157" y="245"/>
                  </a:lnTo>
                  <a:lnTo>
                    <a:pt x="157" y="243"/>
                  </a:lnTo>
                  <a:lnTo>
                    <a:pt x="155" y="243"/>
                  </a:lnTo>
                  <a:lnTo>
                    <a:pt x="155" y="241"/>
                  </a:lnTo>
                  <a:lnTo>
                    <a:pt x="155" y="239"/>
                  </a:lnTo>
                  <a:lnTo>
                    <a:pt x="153" y="239"/>
                  </a:lnTo>
                  <a:lnTo>
                    <a:pt x="153" y="237"/>
                  </a:lnTo>
                  <a:lnTo>
                    <a:pt x="153" y="235"/>
                  </a:lnTo>
                  <a:lnTo>
                    <a:pt x="153" y="233"/>
                  </a:lnTo>
                  <a:lnTo>
                    <a:pt x="151" y="233"/>
                  </a:lnTo>
                  <a:lnTo>
                    <a:pt x="151" y="231"/>
                  </a:lnTo>
                  <a:lnTo>
                    <a:pt x="151" y="229"/>
                  </a:lnTo>
                  <a:lnTo>
                    <a:pt x="149" y="229"/>
                  </a:lnTo>
                  <a:lnTo>
                    <a:pt x="149" y="227"/>
                  </a:lnTo>
                  <a:lnTo>
                    <a:pt x="151" y="227"/>
                  </a:lnTo>
                  <a:lnTo>
                    <a:pt x="151" y="227"/>
                  </a:lnTo>
                  <a:lnTo>
                    <a:pt x="151" y="225"/>
                  </a:lnTo>
                  <a:lnTo>
                    <a:pt x="153" y="225"/>
                  </a:lnTo>
                  <a:lnTo>
                    <a:pt x="153" y="223"/>
                  </a:lnTo>
                  <a:lnTo>
                    <a:pt x="153" y="221"/>
                  </a:lnTo>
                  <a:lnTo>
                    <a:pt x="153" y="219"/>
                  </a:lnTo>
                  <a:lnTo>
                    <a:pt x="153" y="217"/>
                  </a:lnTo>
                  <a:lnTo>
                    <a:pt x="153" y="215"/>
                  </a:lnTo>
                  <a:lnTo>
                    <a:pt x="151" y="215"/>
                  </a:lnTo>
                  <a:lnTo>
                    <a:pt x="151" y="213"/>
                  </a:lnTo>
                  <a:lnTo>
                    <a:pt x="151" y="211"/>
                  </a:lnTo>
                  <a:lnTo>
                    <a:pt x="149" y="211"/>
                  </a:lnTo>
                  <a:lnTo>
                    <a:pt x="149" y="209"/>
                  </a:lnTo>
                  <a:lnTo>
                    <a:pt x="149" y="207"/>
                  </a:lnTo>
                  <a:lnTo>
                    <a:pt x="151" y="207"/>
                  </a:lnTo>
                  <a:lnTo>
                    <a:pt x="151" y="205"/>
                  </a:lnTo>
                  <a:lnTo>
                    <a:pt x="153" y="205"/>
                  </a:lnTo>
                  <a:lnTo>
                    <a:pt x="153" y="203"/>
                  </a:lnTo>
                  <a:lnTo>
                    <a:pt x="153" y="201"/>
                  </a:lnTo>
                  <a:lnTo>
                    <a:pt x="153" y="199"/>
                  </a:lnTo>
                  <a:lnTo>
                    <a:pt x="155" y="199"/>
                  </a:lnTo>
                  <a:lnTo>
                    <a:pt x="155" y="197"/>
                  </a:lnTo>
                  <a:lnTo>
                    <a:pt x="155" y="195"/>
                  </a:lnTo>
                  <a:lnTo>
                    <a:pt x="157" y="195"/>
                  </a:lnTo>
                  <a:lnTo>
                    <a:pt x="157" y="193"/>
                  </a:lnTo>
                  <a:lnTo>
                    <a:pt x="157" y="191"/>
                  </a:lnTo>
                  <a:lnTo>
                    <a:pt x="157" y="189"/>
                  </a:lnTo>
                  <a:lnTo>
                    <a:pt x="157" y="187"/>
                  </a:lnTo>
                  <a:lnTo>
                    <a:pt x="157" y="185"/>
                  </a:lnTo>
                  <a:lnTo>
                    <a:pt x="157" y="183"/>
                  </a:lnTo>
                  <a:lnTo>
                    <a:pt x="157" y="181"/>
                  </a:lnTo>
                  <a:lnTo>
                    <a:pt x="157" y="179"/>
                  </a:lnTo>
                  <a:lnTo>
                    <a:pt x="157" y="179"/>
                  </a:lnTo>
                  <a:lnTo>
                    <a:pt x="157" y="177"/>
                  </a:lnTo>
                  <a:lnTo>
                    <a:pt x="155" y="177"/>
                  </a:lnTo>
                  <a:lnTo>
                    <a:pt x="155" y="174"/>
                  </a:lnTo>
                  <a:lnTo>
                    <a:pt x="157" y="174"/>
                  </a:lnTo>
                  <a:lnTo>
                    <a:pt x="159" y="174"/>
                  </a:lnTo>
                  <a:lnTo>
                    <a:pt x="159" y="172"/>
                  </a:lnTo>
                  <a:lnTo>
                    <a:pt x="161" y="172"/>
                  </a:lnTo>
                  <a:lnTo>
                    <a:pt x="161" y="170"/>
                  </a:lnTo>
                  <a:lnTo>
                    <a:pt x="163" y="170"/>
                  </a:lnTo>
                  <a:lnTo>
                    <a:pt x="163" y="168"/>
                  </a:lnTo>
                  <a:lnTo>
                    <a:pt x="163" y="166"/>
                  </a:lnTo>
                  <a:lnTo>
                    <a:pt x="163" y="164"/>
                  </a:lnTo>
                  <a:lnTo>
                    <a:pt x="161" y="164"/>
                  </a:lnTo>
                  <a:lnTo>
                    <a:pt x="161" y="162"/>
                  </a:lnTo>
                  <a:lnTo>
                    <a:pt x="163" y="162"/>
                  </a:lnTo>
                  <a:lnTo>
                    <a:pt x="165" y="162"/>
                  </a:lnTo>
                  <a:lnTo>
                    <a:pt x="165" y="160"/>
                  </a:lnTo>
                  <a:lnTo>
                    <a:pt x="167" y="160"/>
                  </a:lnTo>
                  <a:lnTo>
                    <a:pt x="167" y="158"/>
                  </a:lnTo>
                  <a:lnTo>
                    <a:pt x="169" y="158"/>
                  </a:lnTo>
                  <a:lnTo>
                    <a:pt x="169" y="160"/>
                  </a:lnTo>
                  <a:lnTo>
                    <a:pt x="171" y="160"/>
                  </a:lnTo>
                  <a:lnTo>
                    <a:pt x="171" y="158"/>
                  </a:lnTo>
                  <a:lnTo>
                    <a:pt x="173" y="158"/>
                  </a:lnTo>
                  <a:lnTo>
                    <a:pt x="173" y="156"/>
                  </a:lnTo>
                  <a:lnTo>
                    <a:pt x="173" y="154"/>
                  </a:lnTo>
                  <a:lnTo>
                    <a:pt x="175" y="154"/>
                  </a:lnTo>
                  <a:lnTo>
                    <a:pt x="175" y="152"/>
                  </a:lnTo>
                  <a:lnTo>
                    <a:pt x="175" y="150"/>
                  </a:lnTo>
                  <a:lnTo>
                    <a:pt x="177" y="150"/>
                  </a:lnTo>
                  <a:lnTo>
                    <a:pt x="177" y="148"/>
                  </a:lnTo>
                  <a:lnTo>
                    <a:pt x="177" y="146"/>
                  </a:lnTo>
                  <a:lnTo>
                    <a:pt x="179" y="146"/>
                  </a:lnTo>
                  <a:lnTo>
                    <a:pt x="179" y="144"/>
                  </a:lnTo>
                  <a:lnTo>
                    <a:pt x="181" y="144"/>
                  </a:lnTo>
                  <a:lnTo>
                    <a:pt x="181" y="146"/>
                  </a:lnTo>
                  <a:lnTo>
                    <a:pt x="179" y="148"/>
                  </a:lnTo>
                  <a:lnTo>
                    <a:pt x="181" y="148"/>
                  </a:lnTo>
                  <a:lnTo>
                    <a:pt x="179" y="148"/>
                  </a:lnTo>
                  <a:lnTo>
                    <a:pt x="181" y="148"/>
                  </a:lnTo>
                  <a:lnTo>
                    <a:pt x="179" y="148"/>
                  </a:lnTo>
                  <a:lnTo>
                    <a:pt x="179" y="150"/>
                  </a:lnTo>
                  <a:lnTo>
                    <a:pt x="179" y="152"/>
                  </a:lnTo>
                  <a:lnTo>
                    <a:pt x="181" y="152"/>
                  </a:lnTo>
                  <a:lnTo>
                    <a:pt x="181" y="154"/>
                  </a:lnTo>
                  <a:lnTo>
                    <a:pt x="179" y="154"/>
                  </a:lnTo>
                  <a:lnTo>
                    <a:pt x="179" y="152"/>
                  </a:lnTo>
                  <a:lnTo>
                    <a:pt x="179" y="154"/>
                  </a:lnTo>
                  <a:lnTo>
                    <a:pt x="179" y="156"/>
                  </a:lnTo>
                  <a:lnTo>
                    <a:pt x="177" y="156"/>
                  </a:lnTo>
                  <a:lnTo>
                    <a:pt x="177" y="158"/>
                  </a:lnTo>
                  <a:lnTo>
                    <a:pt x="179" y="158"/>
                  </a:lnTo>
                  <a:lnTo>
                    <a:pt x="179" y="156"/>
                  </a:lnTo>
                  <a:lnTo>
                    <a:pt x="179" y="158"/>
                  </a:lnTo>
                  <a:lnTo>
                    <a:pt x="179" y="160"/>
                  </a:lnTo>
                  <a:lnTo>
                    <a:pt x="179" y="162"/>
                  </a:lnTo>
                  <a:lnTo>
                    <a:pt x="179" y="164"/>
                  </a:lnTo>
                  <a:lnTo>
                    <a:pt x="179" y="166"/>
                  </a:lnTo>
                  <a:lnTo>
                    <a:pt x="179" y="168"/>
                  </a:lnTo>
                  <a:lnTo>
                    <a:pt x="181" y="168"/>
                  </a:lnTo>
                  <a:lnTo>
                    <a:pt x="181" y="166"/>
                  </a:lnTo>
                  <a:lnTo>
                    <a:pt x="181" y="164"/>
                  </a:lnTo>
                  <a:lnTo>
                    <a:pt x="181" y="162"/>
                  </a:lnTo>
                  <a:lnTo>
                    <a:pt x="183" y="162"/>
                  </a:lnTo>
                  <a:lnTo>
                    <a:pt x="183" y="160"/>
                  </a:lnTo>
                  <a:lnTo>
                    <a:pt x="181" y="160"/>
                  </a:lnTo>
                  <a:lnTo>
                    <a:pt x="181" y="162"/>
                  </a:lnTo>
                  <a:lnTo>
                    <a:pt x="181" y="160"/>
                  </a:lnTo>
                  <a:lnTo>
                    <a:pt x="183" y="160"/>
                  </a:lnTo>
                  <a:lnTo>
                    <a:pt x="181" y="160"/>
                  </a:lnTo>
                  <a:lnTo>
                    <a:pt x="183" y="160"/>
                  </a:lnTo>
                  <a:lnTo>
                    <a:pt x="183" y="158"/>
                  </a:lnTo>
                  <a:lnTo>
                    <a:pt x="183" y="156"/>
                  </a:lnTo>
                  <a:lnTo>
                    <a:pt x="185" y="156"/>
                  </a:lnTo>
                  <a:lnTo>
                    <a:pt x="185" y="158"/>
                  </a:lnTo>
                  <a:lnTo>
                    <a:pt x="183" y="158"/>
                  </a:lnTo>
                  <a:lnTo>
                    <a:pt x="183" y="160"/>
                  </a:lnTo>
                  <a:lnTo>
                    <a:pt x="183" y="162"/>
                  </a:lnTo>
                  <a:lnTo>
                    <a:pt x="183" y="164"/>
                  </a:lnTo>
                  <a:lnTo>
                    <a:pt x="183" y="166"/>
                  </a:lnTo>
                  <a:lnTo>
                    <a:pt x="181" y="166"/>
                  </a:lnTo>
                  <a:lnTo>
                    <a:pt x="181" y="168"/>
                  </a:lnTo>
                  <a:lnTo>
                    <a:pt x="183" y="168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3" y="166"/>
                  </a:lnTo>
                  <a:lnTo>
                    <a:pt x="185" y="166"/>
                  </a:lnTo>
                  <a:lnTo>
                    <a:pt x="185" y="164"/>
                  </a:lnTo>
                  <a:lnTo>
                    <a:pt x="185" y="162"/>
                  </a:lnTo>
                  <a:lnTo>
                    <a:pt x="187" y="162"/>
                  </a:lnTo>
                  <a:lnTo>
                    <a:pt x="187" y="160"/>
                  </a:lnTo>
                  <a:lnTo>
                    <a:pt x="187" y="158"/>
                  </a:lnTo>
                  <a:lnTo>
                    <a:pt x="187" y="156"/>
                  </a:lnTo>
                  <a:lnTo>
                    <a:pt x="187" y="154"/>
                  </a:lnTo>
                  <a:lnTo>
                    <a:pt x="187" y="152"/>
                  </a:lnTo>
                  <a:lnTo>
                    <a:pt x="187" y="150"/>
                  </a:lnTo>
                  <a:lnTo>
                    <a:pt x="187" y="148"/>
                  </a:lnTo>
                  <a:lnTo>
                    <a:pt x="187" y="146"/>
                  </a:lnTo>
                  <a:lnTo>
                    <a:pt x="187" y="144"/>
                  </a:lnTo>
                  <a:lnTo>
                    <a:pt x="185" y="144"/>
                  </a:lnTo>
                  <a:lnTo>
                    <a:pt x="187" y="144"/>
                  </a:lnTo>
                  <a:lnTo>
                    <a:pt x="187" y="142"/>
                  </a:lnTo>
                  <a:lnTo>
                    <a:pt x="185" y="142"/>
                  </a:lnTo>
                  <a:lnTo>
                    <a:pt x="187" y="142"/>
                  </a:lnTo>
                  <a:lnTo>
                    <a:pt x="187" y="140"/>
                  </a:lnTo>
                  <a:lnTo>
                    <a:pt x="187" y="138"/>
                  </a:lnTo>
                  <a:lnTo>
                    <a:pt x="187" y="138"/>
                  </a:lnTo>
                  <a:lnTo>
                    <a:pt x="189" y="138"/>
                  </a:lnTo>
                  <a:lnTo>
                    <a:pt x="189" y="136"/>
                  </a:lnTo>
                  <a:lnTo>
                    <a:pt x="191" y="136"/>
                  </a:lnTo>
                  <a:lnTo>
                    <a:pt x="191" y="134"/>
                  </a:lnTo>
                  <a:lnTo>
                    <a:pt x="191" y="136"/>
                  </a:lnTo>
                  <a:lnTo>
                    <a:pt x="191" y="134"/>
                  </a:lnTo>
                  <a:lnTo>
                    <a:pt x="193" y="134"/>
                  </a:lnTo>
                  <a:lnTo>
                    <a:pt x="195" y="134"/>
                  </a:lnTo>
                  <a:lnTo>
                    <a:pt x="197" y="134"/>
                  </a:lnTo>
                  <a:lnTo>
                    <a:pt x="199" y="134"/>
                  </a:lnTo>
                  <a:lnTo>
                    <a:pt x="199" y="132"/>
                  </a:lnTo>
                  <a:lnTo>
                    <a:pt x="201" y="132"/>
                  </a:lnTo>
                  <a:lnTo>
                    <a:pt x="201" y="130"/>
                  </a:lnTo>
                  <a:lnTo>
                    <a:pt x="199" y="130"/>
                  </a:lnTo>
                  <a:lnTo>
                    <a:pt x="197" y="130"/>
                  </a:lnTo>
                  <a:lnTo>
                    <a:pt x="199" y="130"/>
                  </a:lnTo>
                  <a:lnTo>
                    <a:pt x="199" y="132"/>
                  </a:lnTo>
                  <a:lnTo>
                    <a:pt x="197" y="132"/>
                  </a:lnTo>
                  <a:lnTo>
                    <a:pt x="197" y="130"/>
                  </a:lnTo>
                  <a:lnTo>
                    <a:pt x="195" y="130"/>
                  </a:lnTo>
                  <a:lnTo>
                    <a:pt x="195" y="130"/>
                  </a:lnTo>
                  <a:lnTo>
                    <a:pt x="193" y="130"/>
                  </a:lnTo>
                  <a:lnTo>
                    <a:pt x="193" y="128"/>
                  </a:lnTo>
                  <a:lnTo>
                    <a:pt x="193" y="126"/>
                  </a:lnTo>
                  <a:lnTo>
                    <a:pt x="193" y="124"/>
                  </a:lnTo>
                  <a:lnTo>
                    <a:pt x="193" y="122"/>
                  </a:lnTo>
                  <a:lnTo>
                    <a:pt x="195" y="122"/>
                  </a:lnTo>
                  <a:lnTo>
                    <a:pt x="195" y="120"/>
                  </a:lnTo>
                  <a:lnTo>
                    <a:pt x="197" y="120"/>
                  </a:lnTo>
                  <a:lnTo>
                    <a:pt x="197" y="118"/>
                  </a:lnTo>
                  <a:lnTo>
                    <a:pt x="197" y="116"/>
                  </a:lnTo>
                  <a:lnTo>
                    <a:pt x="195" y="116"/>
                  </a:lnTo>
                  <a:lnTo>
                    <a:pt x="195" y="114"/>
                  </a:lnTo>
                  <a:lnTo>
                    <a:pt x="195" y="116"/>
                  </a:lnTo>
                  <a:lnTo>
                    <a:pt x="195" y="114"/>
                  </a:lnTo>
                  <a:lnTo>
                    <a:pt x="195" y="116"/>
                  </a:lnTo>
                  <a:lnTo>
                    <a:pt x="197" y="116"/>
                  </a:lnTo>
                  <a:lnTo>
                    <a:pt x="197" y="114"/>
                  </a:lnTo>
                  <a:lnTo>
                    <a:pt x="199" y="114"/>
                  </a:lnTo>
                  <a:lnTo>
                    <a:pt x="199" y="116"/>
                  </a:lnTo>
                  <a:lnTo>
                    <a:pt x="199" y="114"/>
                  </a:lnTo>
                  <a:lnTo>
                    <a:pt x="201" y="114"/>
                  </a:lnTo>
                  <a:lnTo>
                    <a:pt x="201" y="116"/>
                  </a:lnTo>
                  <a:lnTo>
                    <a:pt x="201" y="114"/>
                  </a:lnTo>
                  <a:lnTo>
                    <a:pt x="203" y="114"/>
                  </a:lnTo>
                  <a:lnTo>
                    <a:pt x="203" y="116"/>
                  </a:lnTo>
                  <a:lnTo>
                    <a:pt x="203" y="114"/>
                  </a:lnTo>
                  <a:lnTo>
                    <a:pt x="203" y="112"/>
                  </a:lnTo>
                  <a:lnTo>
                    <a:pt x="205" y="112"/>
                  </a:lnTo>
                  <a:lnTo>
                    <a:pt x="205" y="114"/>
                  </a:lnTo>
                  <a:lnTo>
                    <a:pt x="207" y="114"/>
                  </a:lnTo>
                  <a:lnTo>
                    <a:pt x="209" y="114"/>
                  </a:lnTo>
                  <a:lnTo>
                    <a:pt x="209" y="116"/>
                  </a:lnTo>
                  <a:lnTo>
                    <a:pt x="211" y="116"/>
                  </a:lnTo>
                  <a:lnTo>
                    <a:pt x="213" y="116"/>
                  </a:lnTo>
                  <a:lnTo>
                    <a:pt x="213" y="118"/>
                  </a:lnTo>
                  <a:lnTo>
                    <a:pt x="215" y="118"/>
                  </a:lnTo>
                  <a:lnTo>
                    <a:pt x="217" y="118"/>
                  </a:lnTo>
                  <a:lnTo>
                    <a:pt x="219" y="118"/>
                  </a:lnTo>
                  <a:lnTo>
                    <a:pt x="221" y="118"/>
                  </a:lnTo>
                  <a:lnTo>
                    <a:pt x="223" y="118"/>
                  </a:lnTo>
                  <a:lnTo>
                    <a:pt x="225" y="118"/>
                  </a:lnTo>
                  <a:lnTo>
                    <a:pt x="227" y="118"/>
                  </a:lnTo>
                  <a:lnTo>
                    <a:pt x="227" y="120"/>
                  </a:lnTo>
                  <a:lnTo>
                    <a:pt x="229" y="120"/>
                  </a:lnTo>
                  <a:lnTo>
                    <a:pt x="229" y="122"/>
                  </a:lnTo>
                  <a:lnTo>
                    <a:pt x="229" y="124"/>
                  </a:lnTo>
                  <a:lnTo>
                    <a:pt x="231" y="124"/>
                  </a:lnTo>
                  <a:lnTo>
                    <a:pt x="231" y="126"/>
                  </a:lnTo>
                  <a:lnTo>
                    <a:pt x="233" y="126"/>
                  </a:lnTo>
                  <a:lnTo>
                    <a:pt x="233" y="124"/>
                  </a:lnTo>
                  <a:lnTo>
                    <a:pt x="235" y="124"/>
                  </a:lnTo>
                  <a:lnTo>
                    <a:pt x="235" y="124"/>
                  </a:lnTo>
                  <a:lnTo>
                    <a:pt x="235" y="126"/>
                  </a:lnTo>
                  <a:lnTo>
                    <a:pt x="237" y="126"/>
                  </a:lnTo>
                  <a:lnTo>
                    <a:pt x="239" y="126"/>
                  </a:lnTo>
                  <a:lnTo>
                    <a:pt x="239" y="128"/>
                  </a:lnTo>
                  <a:lnTo>
                    <a:pt x="241" y="128"/>
                  </a:lnTo>
                  <a:lnTo>
                    <a:pt x="243" y="128"/>
                  </a:lnTo>
                  <a:lnTo>
                    <a:pt x="245" y="128"/>
                  </a:lnTo>
                  <a:lnTo>
                    <a:pt x="245" y="130"/>
                  </a:lnTo>
                  <a:lnTo>
                    <a:pt x="247" y="130"/>
                  </a:lnTo>
                  <a:lnTo>
                    <a:pt x="249" y="130"/>
                  </a:lnTo>
                  <a:lnTo>
                    <a:pt x="251" y="130"/>
                  </a:lnTo>
                  <a:lnTo>
                    <a:pt x="253" y="130"/>
                  </a:lnTo>
                  <a:lnTo>
                    <a:pt x="251" y="130"/>
                  </a:lnTo>
                  <a:lnTo>
                    <a:pt x="253" y="130"/>
                  </a:lnTo>
                  <a:lnTo>
                    <a:pt x="253" y="130"/>
                  </a:lnTo>
                  <a:lnTo>
                    <a:pt x="255" y="130"/>
                  </a:lnTo>
                  <a:lnTo>
                    <a:pt x="255" y="132"/>
                  </a:lnTo>
                  <a:lnTo>
                    <a:pt x="257" y="132"/>
                  </a:lnTo>
                  <a:lnTo>
                    <a:pt x="255" y="132"/>
                  </a:lnTo>
                  <a:lnTo>
                    <a:pt x="257" y="132"/>
                  </a:lnTo>
                  <a:lnTo>
                    <a:pt x="255" y="132"/>
                  </a:lnTo>
                  <a:lnTo>
                    <a:pt x="255" y="134"/>
                  </a:lnTo>
                  <a:lnTo>
                    <a:pt x="257" y="134"/>
                  </a:lnTo>
                  <a:lnTo>
                    <a:pt x="257" y="136"/>
                  </a:lnTo>
                  <a:lnTo>
                    <a:pt x="259" y="136"/>
                  </a:lnTo>
                  <a:lnTo>
                    <a:pt x="257" y="136"/>
                  </a:lnTo>
                  <a:lnTo>
                    <a:pt x="259" y="136"/>
                  </a:lnTo>
                  <a:lnTo>
                    <a:pt x="259" y="138"/>
                  </a:lnTo>
                  <a:lnTo>
                    <a:pt x="261" y="138"/>
                  </a:lnTo>
                  <a:lnTo>
                    <a:pt x="259" y="138"/>
                  </a:lnTo>
                  <a:lnTo>
                    <a:pt x="261" y="138"/>
                  </a:lnTo>
                  <a:lnTo>
                    <a:pt x="261" y="140"/>
                  </a:lnTo>
                  <a:lnTo>
                    <a:pt x="261" y="142"/>
                  </a:lnTo>
                  <a:lnTo>
                    <a:pt x="261" y="140"/>
                  </a:lnTo>
                  <a:lnTo>
                    <a:pt x="261" y="142"/>
                  </a:lnTo>
                  <a:lnTo>
                    <a:pt x="261" y="140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63" y="144"/>
                  </a:lnTo>
                  <a:lnTo>
                    <a:pt x="261" y="144"/>
                  </a:lnTo>
                  <a:lnTo>
                    <a:pt x="259" y="144"/>
                  </a:lnTo>
                  <a:lnTo>
                    <a:pt x="259" y="142"/>
                  </a:lnTo>
                  <a:lnTo>
                    <a:pt x="257" y="142"/>
                  </a:lnTo>
                  <a:lnTo>
                    <a:pt x="257" y="144"/>
                  </a:lnTo>
                  <a:lnTo>
                    <a:pt x="257" y="142"/>
                  </a:lnTo>
                  <a:lnTo>
                    <a:pt x="257" y="144"/>
                  </a:lnTo>
                  <a:lnTo>
                    <a:pt x="255" y="144"/>
                  </a:lnTo>
                  <a:lnTo>
                    <a:pt x="257" y="144"/>
                  </a:lnTo>
                  <a:lnTo>
                    <a:pt x="257" y="146"/>
                  </a:lnTo>
                  <a:lnTo>
                    <a:pt x="255" y="146"/>
                  </a:lnTo>
                  <a:lnTo>
                    <a:pt x="257" y="146"/>
                  </a:lnTo>
                  <a:lnTo>
                    <a:pt x="257" y="148"/>
                  </a:lnTo>
                  <a:lnTo>
                    <a:pt x="257" y="150"/>
                  </a:lnTo>
                  <a:lnTo>
                    <a:pt x="259" y="150"/>
                  </a:lnTo>
                  <a:lnTo>
                    <a:pt x="259" y="152"/>
                  </a:lnTo>
                  <a:lnTo>
                    <a:pt x="261" y="152"/>
                  </a:lnTo>
                  <a:lnTo>
                    <a:pt x="263" y="152"/>
                  </a:lnTo>
                  <a:lnTo>
                    <a:pt x="263" y="154"/>
                  </a:lnTo>
                  <a:lnTo>
                    <a:pt x="263" y="156"/>
                  </a:lnTo>
                  <a:lnTo>
                    <a:pt x="263" y="158"/>
                  </a:lnTo>
                  <a:lnTo>
                    <a:pt x="263" y="160"/>
                  </a:lnTo>
                  <a:lnTo>
                    <a:pt x="265" y="160"/>
                  </a:lnTo>
                  <a:lnTo>
                    <a:pt x="265" y="162"/>
                  </a:lnTo>
                  <a:lnTo>
                    <a:pt x="265" y="164"/>
                  </a:lnTo>
                  <a:lnTo>
                    <a:pt x="265" y="166"/>
                  </a:lnTo>
                  <a:lnTo>
                    <a:pt x="265" y="168"/>
                  </a:lnTo>
                  <a:lnTo>
                    <a:pt x="265" y="170"/>
                  </a:lnTo>
                  <a:lnTo>
                    <a:pt x="265" y="172"/>
                  </a:lnTo>
                  <a:lnTo>
                    <a:pt x="265" y="174"/>
                  </a:lnTo>
                  <a:lnTo>
                    <a:pt x="265" y="177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65" y="181"/>
                  </a:lnTo>
                  <a:lnTo>
                    <a:pt x="263" y="181"/>
                  </a:lnTo>
                  <a:lnTo>
                    <a:pt x="263" y="183"/>
                  </a:lnTo>
                  <a:lnTo>
                    <a:pt x="263" y="185"/>
                  </a:lnTo>
                  <a:lnTo>
                    <a:pt x="261" y="185"/>
                  </a:lnTo>
                  <a:lnTo>
                    <a:pt x="261" y="183"/>
                  </a:lnTo>
                  <a:lnTo>
                    <a:pt x="259" y="183"/>
                  </a:lnTo>
                  <a:lnTo>
                    <a:pt x="259" y="185"/>
                  </a:lnTo>
                  <a:lnTo>
                    <a:pt x="259" y="187"/>
                  </a:lnTo>
                  <a:lnTo>
                    <a:pt x="257" y="187"/>
                  </a:lnTo>
                  <a:lnTo>
                    <a:pt x="257" y="189"/>
                  </a:lnTo>
                  <a:lnTo>
                    <a:pt x="257" y="191"/>
                  </a:lnTo>
                  <a:lnTo>
                    <a:pt x="257" y="193"/>
                  </a:lnTo>
                  <a:lnTo>
                    <a:pt x="259" y="193"/>
                  </a:lnTo>
                  <a:lnTo>
                    <a:pt x="257" y="193"/>
                  </a:lnTo>
                  <a:lnTo>
                    <a:pt x="257" y="195"/>
                  </a:lnTo>
                  <a:lnTo>
                    <a:pt x="257" y="197"/>
                  </a:lnTo>
                  <a:lnTo>
                    <a:pt x="255" y="197"/>
                  </a:lnTo>
                  <a:lnTo>
                    <a:pt x="255" y="199"/>
                  </a:lnTo>
                  <a:lnTo>
                    <a:pt x="253" y="199"/>
                  </a:lnTo>
                  <a:lnTo>
                    <a:pt x="255" y="199"/>
                  </a:lnTo>
                  <a:lnTo>
                    <a:pt x="255" y="201"/>
                  </a:lnTo>
                  <a:lnTo>
                    <a:pt x="253" y="201"/>
                  </a:lnTo>
                  <a:lnTo>
                    <a:pt x="253" y="199"/>
                  </a:lnTo>
                  <a:lnTo>
                    <a:pt x="253" y="201"/>
                  </a:lnTo>
                  <a:lnTo>
                    <a:pt x="253" y="199"/>
                  </a:lnTo>
                  <a:lnTo>
                    <a:pt x="251" y="199"/>
                  </a:lnTo>
                  <a:lnTo>
                    <a:pt x="251" y="201"/>
                  </a:lnTo>
                  <a:lnTo>
                    <a:pt x="253" y="201"/>
                  </a:lnTo>
                  <a:lnTo>
                    <a:pt x="251" y="201"/>
                  </a:lnTo>
                  <a:lnTo>
                    <a:pt x="253" y="201"/>
                  </a:lnTo>
                  <a:lnTo>
                    <a:pt x="251" y="201"/>
                  </a:lnTo>
                  <a:lnTo>
                    <a:pt x="249" y="201"/>
                  </a:lnTo>
                  <a:lnTo>
                    <a:pt x="247" y="201"/>
                  </a:lnTo>
                  <a:lnTo>
                    <a:pt x="249" y="201"/>
                  </a:lnTo>
                  <a:lnTo>
                    <a:pt x="247" y="201"/>
                  </a:lnTo>
                  <a:lnTo>
                    <a:pt x="249" y="201"/>
                  </a:lnTo>
                  <a:lnTo>
                    <a:pt x="247" y="201"/>
                  </a:lnTo>
                  <a:lnTo>
                    <a:pt x="247" y="203"/>
                  </a:lnTo>
                  <a:lnTo>
                    <a:pt x="247" y="205"/>
                  </a:lnTo>
                  <a:lnTo>
                    <a:pt x="247" y="207"/>
                  </a:lnTo>
                  <a:lnTo>
                    <a:pt x="245" y="207"/>
                  </a:lnTo>
                  <a:lnTo>
                    <a:pt x="247" y="207"/>
                  </a:lnTo>
                  <a:lnTo>
                    <a:pt x="245" y="207"/>
                  </a:lnTo>
                  <a:lnTo>
                    <a:pt x="247" y="207"/>
                  </a:lnTo>
                  <a:lnTo>
                    <a:pt x="247" y="209"/>
                  </a:lnTo>
                  <a:lnTo>
                    <a:pt x="245" y="209"/>
                  </a:lnTo>
                  <a:lnTo>
                    <a:pt x="247" y="209"/>
                  </a:lnTo>
                  <a:lnTo>
                    <a:pt x="247" y="211"/>
                  </a:lnTo>
                  <a:lnTo>
                    <a:pt x="247" y="213"/>
                  </a:lnTo>
                  <a:lnTo>
                    <a:pt x="245" y="213"/>
                  </a:lnTo>
                  <a:lnTo>
                    <a:pt x="247" y="213"/>
                  </a:lnTo>
                  <a:lnTo>
                    <a:pt x="245" y="213"/>
                  </a:lnTo>
                  <a:lnTo>
                    <a:pt x="245" y="215"/>
                  </a:lnTo>
                  <a:lnTo>
                    <a:pt x="247" y="215"/>
                  </a:lnTo>
                  <a:lnTo>
                    <a:pt x="245" y="215"/>
                  </a:lnTo>
                  <a:lnTo>
                    <a:pt x="247" y="215"/>
                  </a:lnTo>
                  <a:lnTo>
                    <a:pt x="245" y="215"/>
                  </a:lnTo>
                  <a:lnTo>
                    <a:pt x="247" y="215"/>
                  </a:lnTo>
                  <a:lnTo>
                    <a:pt x="245" y="215"/>
                  </a:lnTo>
                  <a:lnTo>
                    <a:pt x="247" y="215"/>
                  </a:lnTo>
                  <a:lnTo>
                    <a:pt x="245" y="215"/>
                  </a:lnTo>
                  <a:lnTo>
                    <a:pt x="247" y="215"/>
                  </a:lnTo>
                  <a:lnTo>
                    <a:pt x="247" y="217"/>
                  </a:lnTo>
                  <a:lnTo>
                    <a:pt x="247" y="219"/>
                  </a:lnTo>
                  <a:lnTo>
                    <a:pt x="249" y="219"/>
                  </a:lnTo>
                  <a:lnTo>
                    <a:pt x="247" y="219"/>
                  </a:lnTo>
                  <a:lnTo>
                    <a:pt x="249" y="219"/>
                  </a:lnTo>
                  <a:lnTo>
                    <a:pt x="251" y="219"/>
                  </a:lnTo>
                  <a:lnTo>
                    <a:pt x="253" y="219"/>
                  </a:lnTo>
                  <a:lnTo>
                    <a:pt x="253" y="221"/>
                  </a:lnTo>
                  <a:lnTo>
                    <a:pt x="253" y="219"/>
                  </a:lnTo>
                  <a:lnTo>
                    <a:pt x="253" y="221"/>
                  </a:lnTo>
                  <a:lnTo>
                    <a:pt x="253" y="219"/>
                  </a:lnTo>
                  <a:lnTo>
                    <a:pt x="255" y="219"/>
                  </a:lnTo>
                  <a:lnTo>
                    <a:pt x="255" y="221"/>
                  </a:lnTo>
                  <a:lnTo>
                    <a:pt x="255" y="219"/>
                  </a:lnTo>
                  <a:lnTo>
                    <a:pt x="255" y="221"/>
                  </a:lnTo>
                  <a:lnTo>
                    <a:pt x="257" y="221"/>
                  </a:lnTo>
                  <a:lnTo>
                    <a:pt x="259" y="221"/>
                  </a:lnTo>
                  <a:lnTo>
                    <a:pt x="259" y="219"/>
                  </a:lnTo>
                  <a:lnTo>
                    <a:pt x="259" y="217"/>
                  </a:lnTo>
                  <a:lnTo>
                    <a:pt x="261" y="217"/>
                  </a:lnTo>
                  <a:lnTo>
                    <a:pt x="261" y="215"/>
                  </a:lnTo>
                  <a:lnTo>
                    <a:pt x="263" y="215"/>
                  </a:lnTo>
                  <a:lnTo>
                    <a:pt x="263" y="213"/>
                  </a:lnTo>
                  <a:lnTo>
                    <a:pt x="263" y="215"/>
                  </a:lnTo>
                  <a:lnTo>
                    <a:pt x="265" y="215"/>
                  </a:lnTo>
                  <a:lnTo>
                    <a:pt x="265" y="213"/>
                  </a:lnTo>
                  <a:lnTo>
                    <a:pt x="263" y="213"/>
                  </a:lnTo>
                  <a:lnTo>
                    <a:pt x="265" y="213"/>
                  </a:lnTo>
                  <a:lnTo>
                    <a:pt x="265" y="211"/>
                  </a:lnTo>
                  <a:lnTo>
                    <a:pt x="265" y="209"/>
                  </a:lnTo>
                  <a:lnTo>
                    <a:pt x="265" y="211"/>
                  </a:lnTo>
                  <a:lnTo>
                    <a:pt x="265" y="209"/>
                  </a:lnTo>
                  <a:lnTo>
                    <a:pt x="267" y="209"/>
                  </a:lnTo>
                  <a:lnTo>
                    <a:pt x="265" y="209"/>
                  </a:lnTo>
                  <a:lnTo>
                    <a:pt x="267" y="209"/>
                  </a:lnTo>
                  <a:lnTo>
                    <a:pt x="267" y="207"/>
                  </a:lnTo>
                  <a:lnTo>
                    <a:pt x="267" y="205"/>
                  </a:lnTo>
                  <a:lnTo>
                    <a:pt x="269" y="205"/>
                  </a:lnTo>
                  <a:lnTo>
                    <a:pt x="269" y="203"/>
                  </a:lnTo>
                  <a:lnTo>
                    <a:pt x="267" y="203"/>
                  </a:lnTo>
                  <a:lnTo>
                    <a:pt x="265" y="203"/>
                  </a:lnTo>
                  <a:lnTo>
                    <a:pt x="267" y="203"/>
                  </a:lnTo>
                  <a:lnTo>
                    <a:pt x="265" y="203"/>
                  </a:lnTo>
                  <a:lnTo>
                    <a:pt x="267" y="203"/>
                  </a:lnTo>
                  <a:lnTo>
                    <a:pt x="265" y="203"/>
                  </a:lnTo>
                  <a:lnTo>
                    <a:pt x="267" y="203"/>
                  </a:lnTo>
                  <a:lnTo>
                    <a:pt x="265" y="203"/>
                  </a:lnTo>
                  <a:lnTo>
                    <a:pt x="267" y="203"/>
                  </a:lnTo>
                  <a:lnTo>
                    <a:pt x="269" y="203"/>
                  </a:lnTo>
                  <a:lnTo>
                    <a:pt x="269" y="201"/>
                  </a:lnTo>
                  <a:lnTo>
                    <a:pt x="271" y="201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7"/>
                  </a:lnTo>
                  <a:lnTo>
                    <a:pt x="273" y="199"/>
                  </a:lnTo>
                  <a:lnTo>
                    <a:pt x="273" y="197"/>
                  </a:lnTo>
                  <a:lnTo>
                    <a:pt x="275" y="197"/>
                  </a:lnTo>
                  <a:lnTo>
                    <a:pt x="277" y="197"/>
                  </a:lnTo>
                  <a:lnTo>
                    <a:pt x="279" y="197"/>
                  </a:lnTo>
                  <a:lnTo>
                    <a:pt x="279" y="195"/>
                  </a:lnTo>
                  <a:lnTo>
                    <a:pt x="279" y="193"/>
                  </a:lnTo>
                  <a:lnTo>
                    <a:pt x="281" y="193"/>
                  </a:lnTo>
                  <a:lnTo>
                    <a:pt x="283" y="193"/>
                  </a:lnTo>
                  <a:lnTo>
                    <a:pt x="283" y="191"/>
                  </a:lnTo>
                  <a:lnTo>
                    <a:pt x="283" y="193"/>
                  </a:lnTo>
                  <a:lnTo>
                    <a:pt x="283" y="191"/>
                  </a:lnTo>
                  <a:lnTo>
                    <a:pt x="283" y="193"/>
                  </a:lnTo>
                  <a:lnTo>
                    <a:pt x="283" y="191"/>
                  </a:lnTo>
                  <a:lnTo>
                    <a:pt x="283" y="193"/>
                  </a:lnTo>
                  <a:lnTo>
                    <a:pt x="283" y="191"/>
                  </a:lnTo>
                  <a:lnTo>
                    <a:pt x="283" y="193"/>
                  </a:lnTo>
                  <a:lnTo>
                    <a:pt x="283" y="193"/>
                  </a:lnTo>
                  <a:lnTo>
                    <a:pt x="285" y="193"/>
                  </a:lnTo>
                  <a:lnTo>
                    <a:pt x="287" y="193"/>
                  </a:lnTo>
                  <a:lnTo>
                    <a:pt x="287" y="195"/>
                  </a:lnTo>
                  <a:lnTo>
                    <a:pt x="289" y="195"/>
                  </a:lnTo>
                  <a:lnTo>
                    <a:pt x="289" y="197"/>
                  </a:lnTo>
                  <a:lnTo>
                    <a:pt x="291" y="197"/>
                  </a:lnTo>
                  <a:lnTo>
                    <a:pt x="291" y="199"/>
                  </a:lnTo>
                  <a:lnTo>
                    <a:pt x="291" y="201"/>
                  </a:lnTo>
                  <a:lnTo>
                    <a:pt x="293" y="201"/>
                  </a:lnTo>
                  <a:lnTo>
                    <a:pt x="293" y="203"/>
                  </a:lnTo>
                  <a:lnTo>
                    <a:pt x="295" y="203"/>
                  </a:lnTo>
                  <a:lnTo>
                    <a:pt x="295" y="205"/>
                  </a:lnTo>
                  <a:lnTo>
                    <a:pt x="295" y="207"/>
                  </a:lnTo>
                  <a:lnTo>
                    <a:pt x="295" y="209"/>
                  </a:lnTo>
                  <a:lnTo>
                    <a:pt x="295" y="211"/>
                  </a:lnTo>
                  <a:lnTo>
                    <a:pt x="297" y="211"/>
                  </a:lnTo>
                  <a:lnTo>
                    <a:pt x="297" y="213"/>
                  </a:lnTo>
                  <a:lnTo>
                    <a:pt x="297" y="215"/>
                  </a:lnTo>
                  <a:lnTo>
                    <a:pt x="297" y="217"/>
                  </a:lnTo>
                  <a:lnTo>
                    <a:pt x="297" y="219"/>
                  </a:lnTo>
                  <a:lnTo>
                    <a:pt x="299" y="219"/>
                  </a:lnTo>
                  <a:lnTo>
                    <a:pt x="299" y="221"/>
                  </a:lnTo>
                  <a:lnTo>
                    <a:pt x="299" y="223"/>
                  </a:lnTo>
                  <a:lnTo>
                    <a:pt x="301" y="223"/>
                  </a:lnTo>
                  <a:lnTo>
                    <a:pt x="301" y="225"/>
                  </a:lnTo>
                  <a:lnTo>
                    <a:pt x="301" y="227"/>
                  </a:lnTo>
                  <a:lnTo>
                    <a:pt x="301" y="227"/>
                  </a:lnTo>
                  <a:lnTo>
                    <a:pt x="301" y="229"/>
                  </a:lnTo>
                  <a:lnTo>
                    <a:pt x="303" y="229"/>
                  </a:lnTo>
                  <a:lnTo>
                    <a:pt x="303" y="231"/>
                  </a:lnTo>
                  <a:lnTo>
                    <a:pt x="303" y="233"/>
                  </a:lnTo>
                  <a:lnTo>
                    <a:pt x="303" y="235"/>
                  </a:lnTo>
                  <a:lnTo>
                    <a:pt x="305" y="235"/>
                  </a:lnTo>
                  <a:lnTo>
                    <a:pt x="305" y="237"/>
                  </a:lnTo>
                  <a:lnTo>
                    <a:pt x="305" y="239"/>
                  </a:lnTo>
                  <a:lnTo>
                    <a:pt x="307" y="239"/>
                  </a:lnTo>
                  <a:lnTo>
                    <a:pt x="307" y="241"/>
                  </a:lnTo>
                  <a:lnTo>
                    <a:pt x="307" y="243"/>
                  </a:lnTo>
                  <a:lnTo>
                    <a:pt x="309" y="243"/>
                  </a:lnTo>
                  <a:lnTo>
                    <a:pt x="309" y="245"/>
                  </a:lnTo>
                  <a:lnTo>
                    <a:pt x="309" y="247"/>
                  </a:lnTo>
                  <a:lnTo>
                    <a:pt x="307" y="247"/>
                  </a:lnTo>
                  <a:lnTo>
                    <a:pt x="307" y="249"/>
                  </a:lnTo>
                  <a:lnTo>
                    <a:pt x="307" y="251"/>
                  </a:lnTo>
                  <a:lnTo>
                    <a:pt x="307" y="253"/>
                  </a:lnTo>
                  <a:lnTo>
                    <a:pt x="307" y="255"/>
                  </a:lnTo>
                  <a:lnTo>
                    <a:pt x="309" y="255"/>
                  </a:lnTo>
                  <a:lnTo>
                    <a:pt x="309" y="257"/>
                  </a:lnTo>
                  <a:lnTo>
                    <a:pt x="309" y="259"/>
                  </a:lnTo>
                  <a:lnTo>
                    <a:pt x="309" y="261"/>
                  </a:lnTo>
                  <a:lnTo>
                    <a:pt x="307" y="261"/>
                  </a:lnTo>
                  <a:lnTo>
                    <a:pt x="307" y="263"/>
                  </a:lnTo>
                  <a:lnTo>
                    <a:pt x="307" y="265"/>
                  </a:lnTo>
                  <a:lnTo>
                    <a:pt x="305" y="265"/>
                  </a:lnTo>
                  <a:lnTo>
                    <a:pt x="303" y="265"/>
                  </a:lnTo>
                  <a:lnTo>
                    <a:pt x="303" y="263"/>
                  </a:lnTo>
                  <a:close/>
                  <a:moveTo>
                    <a:pt x="135" y="120"/>
                  </a:moveTo>
                  <a:lnTo>
                    <a:pt x="133" y="120"/>
                  </a:lnTo>
                  <a:lnTo>
                    <a:pt x="135" y="120"/>
                  </a:lnTo>
                  <a:close/>
                  <a:moveTo>
                    <a:pt x="185" y="114"/>
                  </a:moveTo>
                  <a:lnTo>
                    <a:pt x="183" y="114"/>
                  </a:lnTo>
                  <a:lnTo>
                    <a:pt x="185" y="114"/>
                  </a:lnTo>
                  <a:lnTo>
                    <a:pt x="185" y="116"/>
                  </a:lnTo>
                  <a:lnTo>
                    <a:pt x="183" y="116"/>
                  </a:lnTo>
                  <a:lnTo>
                    <a:pt x="183" y="114"/>
                  </a:lnTo>
                  <a:lnTo>
                    <a:pt x="185" y="114"/>
                  </a:lnTo>
                  <a:close/>
                  <a:moveTo>
                    <a:pt x="211" y="110"/>
                  </a:moveTo>
                  <a:lnTo>
                    <a:pt x="213" y="110"/>
                  </a:lnTo>
                  <a:lnTo>
                    <a:pt x="215" y="110"/>
                  </a:lnTo>
                  <a:lnTo>
                    <a:pt x="215" y="112"/>
                  </a:lnTo>
                  <a:lnTo>
                    <a:pt x="217" y="112"/>
                  </a:lnTo>
                  <a:lnTo>
                    <a:pt x="217" y="110"/>
                  </a:lnTo>
                  <a:lnTo>
                    <a:pt x="217" y="112"/>
                  </a:lnTo>
                  <a:lnTo>
                    <a:pt x="219" y="112"/>
                  </a:lnTo>
                  <a:lnTo>
                    <a:pt x="219" y="114"/>
                  </a:lnTo>
                  <a:lnTo>
                    <a:pt x="217" y="114"/>
                  </a:lnTo>
                  <a:lnTo>
                    <a:pt x="215" y="114"/>
                  </a:lnTo>
                  <a:lnTo>
                    <a:pt x="213" y="114"/>
                  </a:lnTo>
                  <a:lnTo>
                    <a:pt x="213" y="112"/>
                  </a:lnTo>
                  <a:lnTo>
                    <a:pt x="211" y="112"/>
                  </a:lnTo>
                  <a:lnTo>
                    <a:pt x="211" y="110"/>
                  </a:lnTo>
                  <a:close/>
                  <a:moveTo>
                    <a:pt x="177" y="114"/>
                  </a:moveTo>
                  <a:lnTo>
                    <a:pt x="179" y="114"/>
                  </a:lnTo>
                  <a:lnTo>
                    <a:pt x="179" y="116"/>
                  </a:lnTo>
                  <a:lnTo>
                    <a:pt x="181" y="114"/>
                  </a:lnTo>
                  <a:lnTo>
                    <a:pt x="181" y="116"/>
                  </a:lnTo>
                  <a:lnTo>
                    <a:pt x="179" y="116"/>
                  </a:lnTo>
                  <a:lnTo>
                    <a:pt x="179" y="114"/>
                  </a:lnTo>
                  <a:lnTo>
                    <a:pt x="179" y="116"/>
                  </a:lnTo>
                  <a:lnTo>
                    <a:pt x="179" y="114"/>
                  </a:lnTo>
                  <a:lnTo>
                    <a:pt x="179" y="116"/>
                  </a:lnTo>
                  <a:lnTo>
                    <a:pt x="177" y="116"/>
                  </a:lnTo>
                  <a:lnTo>
                    <a:pt x="177" y="114"/>
                  </a:lnTo>
                  <a:lnTo>
                    <a:pt x="179" y="114"/>
                  </a:lnTo>
                  <a:lnTo>
                    <a:pt x="177" y="114"/>
                  </a:lnTo>
                  <a:close/>
                  <a:moveTo>
                    <a:pt x="209" y="110"/>
                  </a:moveTo>
                  <a:lnTo>
                    <a:pt x="211" y="110"/>
                  </a:lnTo>
                  <a:lnTo>
                    <a:pt x="209" y="110"/>
                  </a:lnTo>
                  <a:close/>
                  <a:moveTo>
                    <a:pt x="199" y="110"/>
                  </a:moveTo>
                  <a:lnTo>
                    <a:pt x="201" y="110"/>
                  </a:lnTo>
                  <a:lnTo>
                    <a:pt x="199" y="110"/>
                  </a:lnTo>
                  <a:lnTo>
                    <a:pt x="201" y="110"/>
                  </a:lnTo>
                  <a:lnTo>
                    <a:pt x="199" y="110"/>
                  </a:lnTo>
                  <a:lnTo>
                    <a:pt x="199" y="108"/>
                  </a:lnTo>
                  <a:lnTo>
                    <a:pt x="199" y="110"/>
                  </a:lnTo>
                  <a:close/>
                  <a:moveTo>
                    <a:pt x="209" y="108"/>
                  </a:moveTo>
                  <a:lnTo>
                    <a:pt x="207" y="108"/>
                  </a:lnTo>
                  <a:lnTo>
                    <a:pt x="207" y="106"/>
                  </a:lnTo>
                  <a:lnTo>
                    <a:pt x="209" y="106"/>
                  </a:lnTo>
                  <a:lnTo>
                    <a:pt x="209" y="108"/>
                  </a:lnTo>
                  <a:close/>
                  <a:moveTo>
                    <a:pt x="243" y="100"/>
                  </a:moveTo>
                  <a:lnTo>
                    <a:pt x="243" y="98"/>
                  </a:lnTo>
                  <a:lnTo>
                    <a:pt x="243" y="100"/>
                  </a:lnTo>
                  <a:close/>
                  <a:moveTo>
                    <a:pt x="231" y="100"/>
                  </a:moveTo>
                  <a:lnTo>
                    <a:pt x="229" y="100"/>
                  </a:lnTo>
                  <a:lnTo>
                    <a:pt x="231" y="100"/>
                  </a:lnTo>
                  <a:close/>
                  <a:moveTo>
                    <a:pt x="219" y="102"/>
                  </a:moveTo>
                  <a:lnTo>
                    <a:pt x="217" y="102"/>
                  </a:lnTo>
                  <a:lnTo>
                    <a:pt x="219" y="102"/>
                  </a:lnTo>
                  <a:close/>
                  <a:moveTo>
                    <a:pt x="235" y="100"/>
                  </a:moveTo>
                  <a:lnTo>
                    <a:pt x="235" y="100"/>
                  </a:lnTo>
                  <a:lnTo>
                    <a:pt x="235" y="100"/>
                  </a:lnTo>
                  <a:close/>
                  <a:moveTo>
                    <a:pt x="209" y="102"/>
                  </a:moveTo>
                  <a:lnTo>
                    <a:pt x="211" y="102"/>
                  </a:lnTo>
                  <a:lnTo>
                    <a:pt x="211" y="104"/>
                  </a:lnTo>
                  <a:lnTo>
                    <a:pt x="209" y="102"/>
                  </a:lnTo>
                  <a:close/>
                  <a:moveTo>
                    <a:pt x="221" y="102"/>
                  </a:moveTo>
                  <a:lnTo>
                    <a:pt x="219" y="102"/>
                  </a:lnTo>
                  <a:lnTo>
                    <a:pt x="221" y="102"/>
                  </a:lnTo>
                  <a:close/>
                  <a:moveTo>
                    <a:pt x="221" y="102"/>
                  </a:moveTo>
                  <a:lnTo>
                    <a:pt x="221" y="100"/>
                  </a:lnTo>
                  <a:lnTo>
                    <a:pt x="219" y="100"/>
                  </a:lnTo>
                  <a:lnTo>
                    <a:pt x="221" y="100"/>
                  </a:lnTo>
                  <a:lnTo>
                    <a:pt x="221" y="102"/>
                  </a:lnTo>
                  <a:close/>
                  <a:moveTo>
                    <a:pt x="221" y="102"/>
                  </a:moveTo>
                  <a:lnTo>
                    <a:pt x="221" y="100"/>
                  </a:lnTo>
                  <a:lnTo>
                    <a:pt x="221" y="102"/>
                  </a:lnTo>
                  <a:close/>
                  <a:moveTo>
                    <a:pt x="207" y="102"/>
                  </a:moveTo>
                  <a:lnTo>
                    <a:pt x="209" y="102"/>
                  </a:lnTo>
                  <a:lnTo>
                    <a:pt x="209" y="104"/>
                  </a:lnTo>
                  <a:lnTo>
                    <a:pt x="207" y="104"/>
                  </a:lnTo>
                  <a:lnTo>
                    <a:pt x="207" y="102"/>
                  </a:lnTo>
                  <a:close/>
                  <a:moveTo>
                    <a:pt x="215" y="102"/>
                  </a:moveTo>
                  <a:lnTo>
                    <a:pt x="215" y="100"/>
                  </a:lnTo>
                  <a:lnTo>
                    <a:pt x="215" y="102"/>
                  </a:lnTo>
                  <a:close/>
                  <a:moveTo>
                    <a:pt x="219" y="100"/>
                  </a:moveTo>
                  <a:lnTo>
                    <a:pt x="219" y="102"/>
                  </a:lnTo>
                  <a:lnTo>
                    <a:pt x="219" y="100"/>
                  </a:lnTo>
                  <a:lnTo>
                    <a:pt x="217" y="100"/>
                  </a:lnTo>
                  <a:lnTo>
                    <a:pt x="219" y="100"/>
                  </a:lnTo>
                  <a:close/>
                  <a:moveTo>
                    <a:pt x="217" y="100"/>
                  </a:moveTo>
                  <a:lnTo>
                    <a:pt x="215" y="100"/>
                  </a:lnTo>
                  <a:lnTo>
                    <a:pt x="217" y="100"/>
                  </a:lnTo>
                  <a:close/>
                  <a:moveTo>
                    <a:pt x="215" y="100"/>
                  </a:moveTo>
                  <a:lnTo>
                    <a:pt x="217" y="100"/>
                  </a:lnTo>
                  <a:lnTo>
                    <a:pt x="217" y="102"/>
                  </a:lnTo>
                  <a:lnTo>
                    <a:pt x="219" y="102"/>
                  </a:lnTo>
                  <a:lnTo>
                    <a:pt x="217" y="102"/>
                  </a:lnTo>
                  <a:lnTo>
                    <a:pt x="219" y="102"/>
                  </a:lnTo>
                  <a:lnTo>
                    <a:pt x="217" y="102"/>
                  </a:lnTo>
                  <a:lnTo>
                    <a:pt x="217" y="104"/>
                  </a:lnTo>
                  <a:lnTo>
                    <a:pt x="217" y="102"/>
                  </a:lnTo>
                  <a:lnTo>
                    <a:pt x="215" y="102"/>
                  </a:lnTo>
                  <a:lnTo>
                    <a:pt x="215" y="100"/>
                  </a:lnTo>
                  <a:close/>
                  <a:moveTo>
                    <a:pt x="217" y="100"/>
                  </a:moveTo>
                  <a:lnTo>
                    <a:pt x="215" y="100"/>
                  </a:lnTo>
                  <a:lnTo>
                    <a:pt x="217" y="100"/>
                  </a:lnTo>
                  <a:close/>
                  <a:moveTo>
                    <a:pt x="215" y="100"/>
                  </a:moveTo>
                  <a:lnTo>
                    <a:pt x="213" y="100"/>
                  </a:lnTo>
                  <a:lnTo>
                    <a:pt x="215" y="100"/>
                  </a:lnTo>
                  <a:close/>
                  <a:moveTo>
                    <a:pt x="235" y="96"/>
                  </a:moveTo>
                  <a:lnTo>
                    <a:pt x="235" y="98"/>
                  </a:lnTo>
                  <a:lnTo>
                    <a:pt x="235" y="96"/>
                  </a:lnTo>
                  <a:close/>
                  <a:moveTo>
                    <a:pt x="239" y="96"/>
                  </a:moveTo>
                  <a:lnTo>
                    <a:pt x="237" y="96"/>
                  </a:lnTo>
                  <a:lnTo>
                    <a:pt x="237" y="94"/>
                  </a:lnTo>
                  <a:lnTo>
                    <a:pt x="239" y="94"/>
                  </a:lnTo>
                  <a:lnTo>
                    <a:pt x="239" y="96"/>
                  </a:lnTo>
                  <a:close/>
                  <a:moveTo>
                    <a:pt x="237" y="96"/>
                  </a:moveTo>
                  <a:lnTo>
                    <a:pt x="237" y="94"/>
                  </a:lnTo>
                  <a:lnTo>
                    <a:pt x="237" y="96"/>
                  </a:lnTo>
                  <a:close/>
                  <a:moveTo>
                    <a:pt x="235" y="96"/>
                  </a:moveTo>
                  <a:lnTo>
                    <a:pt x="235" y="94"/>
                  </a:lnTo>
                  <a:lnTo>
                    <a:pt x="235" y="96"/>
                  </a:lnTo>
                  <a:close/>
                  <a:moveTo>
                    <a:pt x="239" y="94"/>
                  </a:moveTo>
                  <a:lnTo>
                    <a:pt x="241" y="94"/>
                  </a:lnTo>
                  <a:lnTo>
                    <a:pt x="239" y="94"/>
                  </a:lnTo>
                  <a:close/>
                  <a:moveTo>
                    <a:pt x="235" y="94"/>
                  </a:moveTo>
                  <a:lnTo>
                    <a:pt x="235" y="94"/>
                  </a:lnTo>
                  <a:lnTo>
                    <a:pt x="235" y="94"/>
                  </a:lnTo>
                  <a:close/>
                  <a:moveTo>
                    <a:pt x="237" y="94"/>
                  </a:moveTo>
                  <a:lnTo>
                    <a:pt x="235" y="94"/>
                  </a:lnTo>
                  <a:lnTo>
                    <a:pt x="237" y="94"/>
                  </a:lnTo>
                  <a:close/>
                  <a:moveTo>
                    <a:pt x="237" y="94"/>
                  </a:moveTo>
                  <a:lnTo>
                    <a:pt x="239" y="94"/>
                  </a:lnTo>
                  <a:lnTo>
                    <a:pt x="237" y="94"/>
                  </a:lnTo>
                  <a:close/>
                  <a:moveTo>
                    <a:pt x="235" y="94"/>
                  </a:moveTo>
                  <a:lnTo>
                    <a:pt x="235" y="94"/>
                  </a:lnTo>
                  <a:lnTo>
                    <a:pt x="235" y="94"/>
                  </a:lnTo>
                  <a:lnTo>
                    <a:pt x="235" y="94"/>
                  </a:lnTo>
                  <a:lnTo>
                    <a:pt x="235" y="94"/>
                  </a:lnTo>
                  <a:close/>
                  <a:moveTo>
                    <a:pt x="235" y="94"/>
                  </a:moveTo>
                  <a:lnTo>
                    <a:pt x="235" y="92"/>
                  </a:lnTo>
                  <a:lnTo>
                    <a:pt x="235" y="94"/>
                  </a:lnTo>
                  <a:close/>
                  <a:moveTo>
                    <a:pt x="231" y="94"/>
                  </a:moveTo>
                  <a:lnTo>
                    <a:pt x="229" y="94"/>
                  </a:lnTo>
                  <a:lnTo>
                    <a:pt x="231" y="94"/>
                  </a:lnTo>
                  <a:lnTo>
                    <a:pt x="231" y="92"/>
                  </a:lnTo>
                  <a:lnTo>
                    <a:pt x="231" y="94"/>
                  </a:lnTo>
                  <a:close/>
                  <a:moveTo>
                    <a:pt x="237" y="92"/>
                  </a:moveTo>
                  <a:lnTo>
                    <a:pt x="235" y="92"/>
                  </a:lnTo>
                  <a:lnTo>
                    <a:pt x="237" y="92"/>
                  </a:lnTo>
                  <a:close/>
                  <a:moveTo>
                    <a:pt x="243" y="90"/>
                  </a:moveTo>
                  <a:lnTo>
                    <a:pt x="249" y="96"/>
                  </a:lnTo>
                  <a:lnTo>
                    <a:pt x="249" y="98"/>
                  </a:lnTo>
                  <a:lnTo>
                    <a:pt x="247" y="98"/>
                  </a:lnTo>
                  <a:lnTo>
                    <a:pt x="247" y="100"/>
                  </a:lnTo>
                  <a:lnTo>
                    <a:pt x="245" y="100"/>
                  </a:lnTo>
                  <a:lnTo>
                    <a:pt x="243" y="100"/>
                  </a:lnTo>
                  <a:lnTo>
                    <a:pt x="245" y="100"/>
                  </a:lnTo>
                  <a:lnTo>
                    <a:pt x="243" y="100"/>
                  </a:lnTo>
                  <a:lnTo>
                    <a:pt x="243" y="98"/>
                  </a:lnTo>
                  <a:lnTo>
                    <a:pt x="243" y="100"/>
                  </a:lnTo>
                  <a:lnTo>
                    <a:pt x="241" y="100"/>
                  </a:lnTo>
                  <a:lnTo>
                    <a:pt x="239" y="100"/>
                  </a:lnTo>
                  <a:lnTo>
                    <a:pt x="237" y="100"/>
                  </a:lnTo>
                  <a:lnTo>
                    <a:pt x="235" y="100"/>
                  </a:lnTo>
                  <a:lnTo>
                    <a:pt x="235" y="98"/>
                  </a:lnTo>
                  <a:lnTo>
                    <a:pt x="235" y="98"/>
                  </a:lnTo>
                  <a:lnTo>
                    <a:pt x="235" y="100"/>
                  </a:lnTo>
                  <a:lnTo>
                    <a:pt x="235" y="98"/>
                  </a:lnTo>
                  <a:lnTo>
                    <a:pt x="235" y="96"/>
                  </a:lnTo>
                  <a:lnTo>
                    <a:pt x="235" y="98"/>
                  </a:lnTo>
                  <a:lnTo>
                    <a:pt x="235" y="98"/>
                  </a:lnTo>
                  <a:lnTo>
                    <a:pt x="235" y="96"/>
                  </a:lnTo>
                  <a:lnTo>
                    <a:pt x="235" y="98"/>
                  </a:lnTo>
                  <a:lnTo>
                    <a:pt x="237" y="98"/>
                  </a:lnTo>
                  <a:lnTo>
                    <a:pt x="237" y="96"/>
                  </a:lnTo>
                  <a:lnTo>
                    <a:pt x="239" y="96"/>
                  </a:lnTo>
                  <a:lnTo>
                    <a:pt x="239" y="94"/>
                  </a:lnTo>
                  <a:lnTo>
                    <a:pt x="241" y="94"/>
                  </a:lnTo>
                  <a:lnTo>
                    <a:pt x="241" y="92"/>
                  </a:lnTo>
                  <a:lnTo>
                    <a:pt x="239" y="92"/>
                  </a:lnTo>
                  <a:lnTo>
                    <a:pt x="241" y="92"/>
                  </a:lnTo>
                  <a:lnTo>
                    <a:pt x="241" y="90"/>
                  </a:lnTo>
                  <a:lnTo>
                    <a:pt x="243" y="90"/>
                  </a:lnTo>
                  <a:close/>
                  <a:moveTo>
                    <a:pt x="221" y="88"/>
                  </a:moveTo>
                  <a:lnTo>
                    <a:pt x="223" y="88"/>
                  </a:lnTo>
                  <a:lnTo>
                    <a:pt x="221" y="88"/>
                  </a:lnTo>
                  <a:lnTo>
                    <a:pt x="223" y="88"/>
                  </a:lnTo>
                  <a:lnTo>
                    <a:pt x="221" y="88"/>
                  </a:lnTo>
                  <a:close/>
                  <a:moveTo>
                    <a:pt x="225" y="82"/>
                  </a:moveTo>
                  <a:lnTo>
                    <a:pt x="223" y="82"/>
                  </a:lnTo>
                  <a:lnTo>
                    <a:pt x="225" y="82"/>
                  </a:lnTo>
                  <a:close/>
                  <a:moveTo>
                    <a:pt x="223" y="82"/>
                  </a:moveTo>
                  <a:lnTo>
                    <a:pt x="225" y="82"/>
                  </a:lnTo>
                  <a:lnTo>
                    <a:pt x="225" y="84"/>
                  </a:lnTo>
                  <a:lnTo>
                    <a:pt x="225" y="86"/>
                  </a:lnTo>
                  <a:lnTo>
                    <a:pt x="225" y="84"/>
                  </a:lnTo>
                  <a:lnTo>
                    <a:pt x="225" y="86"/>
                  </a:lnTo>
                  <a:lnTo>
                    <a:pt x="225" y="88"/>
                  </a:lnTo>
                  <a:lnTo>
                    <a:pt x="223" y="88"/>
                  </a:lnTo>
                  <a:lnTo>
                    <a:pt x="223" y="86"/>
                  </a:lnTo>
                  <a:lnTo>
                    <a:pt x="223" y="84"/>
                  </a:lnTo>
                  <a:lnTo>
                    <a:pt x="221" y="84"/>
                  </a:lnTo>
                  <a:lnTo>
                    <a:pt x="223" y="84"/>
                  </a:lnTo>
                  <a:lnTo>
                    <a:pt x="221" y="84"/>
                  </a:lnTo>
                  <a:lnTo>
                    <a:pt x="221" y="82"/>
                  </a:lnTo>
                  <a:lnTo>
                    <a:pt x="221" y="84"/>
                  </a:lnTo>
                  <a:lnTo>
                    <a:pt x="221" y="82"/>
                  </a:lnTo>
                  <a:lnTo>
                    <a:pt x="221" y="84"/>
                  </a:lnTo>
                  <a:lnTo>
                    <a:pt x="221" y="82"/>
                  </a:lnTo>
                  <a:lnTo>
                    <a:pt x="223" y="82"/>
                  </a:lnTo>
                  <a:close/>
                  <a:moveTo>
                    <a:pt x="209" y="80"/>
                  </a:moveTo>
                  <a:lnTo>
                    <a:pt x="209" y="78"/>
                  </a:lnTo>
                  <a:lnTo>
                    <a:pt x="209" y="80"/>
                  </a:lnTo>
                  <a:close/>
                  <a:moveTo>
                    <a:pt x="133" y="84"/>
                  </a:moveTo>
                  <a:lnTo>
                    <a:pt x="133" y="82"/>
                  </a:lnTo>
                  <a:lnTo>
                    <a:pt x="133" y="84"/>
                  </a:lnTo>
                  <a:close/>
                  <a:moveTo>
                    <a:pt x="127" y="84"/>
                  </a:moveTo>
                  <a:lnTo>
                    <a:pt x="125" y="84"/>
                  </a:lnTo>
                  <a:lnTo>
                    <a:pt x="127" y="84"/>
                  </a:lnTo>
                  <a:close/>
                  <a:moveTo>
                    <a:pt x="215" y="76"/>
                  </a:moveTo>
                  <a:lnTo>
                    <a:pt x="213" y="76"/>
                  </a:lnTo>
                  <a:lnTo>
                    <a:pt x="215" y="76"/>
                  </a:lnTo>
                  <a:close/>
                  <a:moveTo>
                    <a:pt x="215" y="76"/>
                  </a:moveTo>
                  <a:lnTo>
                    <a:pt x="213" y="76"/>
                  </a:lnTo>
                  <a:lnTo>
                    <a:pt x="215" y="76"/>
                  </a:lnTo>
                  <a:close/>
                  <a:moveTo>
                    <a:pt x="221" y="72"/>
                  </a:moveTo>
                  <a:lnTo>
                    <a:pt x="221" y="74"/>
                  </a:lnTo>
                  <a:lnTo>
                    <a:pt x="223" y="74"/>
                  </a:lnTo>
                  <a:lnTo>
                    <a:pt x="223" y="72"/>
                  </a:lnTo>
                  <a:lnTo>
                    <a:pt x="223" y="74"/>
                  </a:lnTo>
                  <a:lnTo>
                    <a:pt x="223" y="76"/>
                  </a:lnTo>
                  <a:lnTo>
                    <a:pt x="221" y="76"/>
                  </a:lnTo>
                  <a:lnTo>
                    <a:pt x="221" y="78"/>
                  </a:lnTo>
                  <a:lnTo>
                    <a:pt x="221" y="80"/>
                  </a:lnTo>
                  <a:lnTo>
                    <a:pt x="223" y="80"/>
                  </a:lnTo>
                  <a:lnTo>
                    <a:pt x="223" y="82"/>
                  </a:lnTo>
                  <a:lnTo>
                    <a:pt x="225" y="82"/>
                  </a:lnTo>
                  <a:lnTo>
                    <a:pt x="225" y="82"/>
                  </a:lnTo>
                  <a:lnTo>
                    <a:pt x="223" y="82"/>
                  </a:lnTo>
                  <a:lnTo>
                    <a:pt x="223" y="82"/>
                  </a:lnTo>
                  <a:lnTo>
                    <a:pt x="221" y="82"/>
                  </a:lnTo>
                  <a:lnTo>
                    <a:pt x="221" y="80"/>
                  </a:lnTo>
                  <a:lnTo>
                    <a:pt x="219" y="80"/>
                  </a:lnTo>
                  <a:lnTo>
                    <a:pt x="219" y="78"/>
                  </a:lnTo>
                  <a:lnTo>
                    <a:pt x="219" y="76"/>
                  </a:lnTo>
                  <a:lnTo>
                    <a:pt x="219" y="78"/>
                  </a:lnTo>
                  <a:lnTo>
                    <a:pt x="217" y="78"/>
                  </a:lnTo>
                  <a:lnTo>
                    <a:pt x="217" y="76"/>
                  </a:lnTo>
                  <a:lnTo>
                    <a:pt x="217" y="78"/>
                  </a:lnTo>
                  <a:lnTo>
                    <a:pt x="217" y="76"/>
                  </a:lnTo>
                  <a:lnTo>
                    <a:pt x="219" y="76"/>
                  </a:lnTo>
                  <a:lnTo>
                    <a:pt x="217" y="76"/>
                  </a:lnTo>
                  <a:lnTo>
                    <a:pt x="219" y="76"/>
                  </a:lnTo>
                  <a:lnTo>
                    <a:pt x="219" y="74"/>
                  </a:lnTo>
                  <a:lnTo>
                    <a:pt x="221" y="72"/>
                  </a:lnTo>
                  <a:close/>
                  <a:moveTo>
                    <a:pt x="133" y="80"/>
                  </a:moveTo>
                  <a:lnTo>
                    <a:pt x="135" y="80"/>
                  </a:lnTo>
                  <a:lnTo>
                    <a:pt x="135" y="82"/>
                  </a:lnTo>
                  <a:lnTo>
                    <a:pt x="135" y="82"/>
                  </a:lnTo>
                  <a:lnTo>
                    <a:pt x="137" y="82"/>
                  </a:lnTo>
                  <a:lnTo>
                    <a:pt x="137" y="84"/>
                  </a:lnTo>
                  <a:lnTo>
                    <a:pt x="135" y="84"/>
                  </a:lnTo>
                  <a:lnTo>
                    <a:pt x="133" y="84"/>
                  </a:lnTo>
                  <a:lnTo>
                    <a:pt x="133" y="82"/>
                  </a:lnTo>
                  <a:lnTo>
                    <a:pt x="133" y="82"/>
                  </a:lnTo>
                  <a:lnTo>
                    <a:pt x="133" y="80"/>
                  </a:lnTo>
                  <a:close/>
                  <a:moveTo>
                    <a:pt x="135" y="84"/>
                  </a:moveTo>
                  <a:lnTo>
                    <a:pt x="135" y="82"/>
                  </a:lnTo>
                  <a:lnTo>
                    <a:pt x="135" y="84"/>
                  </a:lnTo>
                  <a:close/>
                  <a:moveTo>
                    <a:pt x="107" y="82"/>
                  </a:moveTo>
                  <a:lnTo>
                    <a:pt x="107" y="80"/>
                  </a:lnTo>
                  <a:lnTo>
                    <a:pt x="107" y="82"/>
                  </a:lnTo>
                  <a:close/>
                  <a:moveTo>
                    <a:pt x="107" y="80"/>
                  </a:moveTo>
                  <a:lnTo>
                    <a:pt x="109" y="80"/>
                  </a:lnTo>
                  <a:lnTo>
                    <a:pt x="107" y="80"/>
                  </a:lnTo>
                  <a:close/>
                  <a:moveTo>
                    <a:pt x="89" y="64"/>
                  </a:moveTo>
                  <a:lnTo>
                    <a:pt x="87" y="64"/>
                  </a:lnTo>
                  <a:lnTo>
                    <a:pt x="89" y="64"/>
                  </a:lnTo>
                  <a:close/>
                  <a:moveTo>
                    <a:pt x="87" y="64"/>
                  </a:moveTo>
                  <a:lnTo>
                    <a:pt x="87" y="62"/>
                  </a:lnTo>
                  <a:lnTo>
                    <a:pt x="87" y="64"/>
                  </a:lnTo>
                  <a:close/>
                  <a:moveTo>
                    <a:pt x="69" y="62"/>
                  </a:moveTo>
                  <a:lnTo>
                    <a:pt x="69" y="60"/>
                  </a:lnTo>
                  <a:lnTo>
                    <a:pt x="69" y="62"/>
                  </a:lnTo>
                  <a:close/>
                  <a:moveTo>
                    <a:pt x="77" y="58"/>
                  </a:moveTo>
                  <a:lnTo>
                    <a:pt x="75" y="58"/>
                  </a:lnTo>
                  <a:lnTo>
                    <a:pt x="77" y="58"/>
                  </a:lnTo>
                  <a:close/>
                  <a:moveTo>
                    <a:pt x="71" y="52"/>
                  </a:moveTo>
                  <a:lnTo>
                    <a:pt x="71" y="54"/>
                  </a:lnTo>
                  <a:lnTo>
                    <a:pt x="71" y="52"/>
                  </a:lnTo>
                  <a:close/>
                  <a:moveTo>
                    <a:pt x="85" y="42"/>
                  </a:moveTo>
                  <a:lnTo>
                    <a:pt x="85" y="40"/>
                  </a:lnTo>
                  <a:lnTo>
                    <a:pt x="85" y="42"/>
                  </a:lnTo>
                  <a:close/>
                  <a:moveTo>
                    <a:pt x="83" y="42"/>
                  </a:moveTo>
                  <a:lnTo>
                    <a:pt x="83" y="40"/>
                  </a:lnTo>
                  <a:lnTo>
                    <a:pt x="83" y="42"/>
                  </a:lnTo>
                  <a:close/>
                  <a:moveTo>
                    <a:pt x="95" y="38"/>
                  </a:moveTo>
                  <a:lnTo>
                    <a:pt x="97" y="38"/>
                  </a:lnTo>
                  <a:lnTo>
                    <a:pt x="95" y="38"/>
                  </a:lnTo>
                  <a:close/>
                  <a:moveTo>
                    <a:pt x="89" y="36"/>
                  </a:moveTo>
                  <a:lnTo>
                    <a:pt x="91" y="36"/>
                  </a:lnTo>
                  <a:lnTo>
                    <a:pt x="89" y="36"/>
                  </a:lnTo>
                  <a:lnTo>
                    <a:pt x="91" y="36"/>
                  </a:lnTo>
                  <a:lnTo>
                    <a:pt x="91" y="36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1" y="38"/>
                  </a:lnTo>
                  <a:lnTo>
                    <a:pt x="91" y="40"/>
                  </a:lnTo>
                  <a:lnTo>
                    <a:pt x="91" y="40"/>
                  </a:lnTo>
                  <a:lnTo>
                    <a:pt x="89" y="40"/>
                  </a:lnTo>
                  <a:lnTo>
                    <a:pt x="87" y="40"/>
                  </a:lnTo>
                  <a:lnTo>
                    <a:pt x="85" y="40"/>
                  </a:lnTo>
                  <a:lnTo>
                    <a:pt x="83" y="40"/>
                  </a:lnTo>
                  <a:lnTo>
                    <a:pt x="83" y="42"/>
                  </a:lnTo>
                  <a:lnTo>
                    <a:pt x="85" y="42"/>
                  </a:lnTo>
                  <a:lnTo>
                    <a:pt x="85" y="40"/>
                  </a:lnTo>
                  <a:lnTo>
                    <a:pt x="87" y="40"/>
                  </a:lnTo>
                  <a:lnTo>
                    <a:pt x="87" y="42"/>
                  </a:lnTo>
                  <a:lnTo>
                    <a:pt x="87" y="44"/>
                  </a:lnTo>
                  <a:lnTo>
                    <a:pt x="85" y="44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1" y="46"/>
                  </a:lnTo>
                  <a:lnTo>
                    <a:pt x="81" y="48"/>
                  </a:lnTo>
                  <a:lnTo>
                    <a:pt x="79" y="48"/>
                  </a:lnTo>
                  <a:lnTo>
                    <a:pt x="79" y="50"/>
                  </a:lnTo>
                  <a:lnTo>
                    <a:pt x="77" y="50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5" y="54"/>
                  </a:lnTo>
                  <a:lnTo>
                    <a:pt x="75" y="56"/>
                  </a:lnTo>
                  <a:lnTo>
                    <a:pt x="73" y="58"/>
                  </a:lnTo>
                  <a:lnTo>
                    <a:pt x="73" y="60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1" y="64"/>
                  </a:lnTo>
                  <a:lnTo>
                    <a:pt x="71" y="62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6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71" y="52"/>
                  </a:lnTo>
                  <a:lnTo>
                    <a:pt x="71" y="54"/>
                  </a:lnTo>
                  <a:lnTo>
                    <a:pt x="69" y="54"/>
                  </a:lnTo>
                  <a:lnTo>
                    <a:pt x="69" y="52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69" y="54"/>
                  </a:lnTo>
                  <a:lnTo>
                    <a:pt x="69" y="56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71" y="56"/>
                  </a:lnTo>
                  <a:lnTo>
                    <a:pt x="69" y="56"/>
                  </a:lnTo>
                  <a:lnTo>
                    <a:pt x="69" y="58"/>
                  </a:lnTo>
                  <a:lnTo>
                    <a:pt x="69" y="56"/>
                  </a:lnTo>
                  <a:lnTo>
                    <a:pt x="69" y="58"/>
                  </a:lnTo>
                  <a:lnTo>
                    <a:pt x="67" y="58"/>
                  </a:lnTo>
                  <a:lnTo>
                    <a:pt x="67" y="56"/>
                  </a:lnTo>
                  <a:lnTo>
                    <a:pt x="65" y="56"/>
                  </a:lnTo>
                  <a:lnTo>
                    <a:pt x="67" y="56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62"/>
                  </a:lnTo>
                  <a:lnTo>
                    <a:pt x="71" y="62"/>
                  </a:lnTo>
                  <a:lnTo>
                    <a:pt x="71" y="64"/>
                  </a:lnTo>
                  <a:lnTo>
                    <a:pt x="69" y="64"/>
                  </a:lnTo>
                  <a:lnTo>
                    <a:pt x="69" y="66"/>
                  </a:lnTo>
                  <a:lnTo>
                    <a:pt x="69" y="68"/>
                  </a:lnTo>
                  <a:lnTo>
                    <a:pt x="69" y="70"/>
                  </a:lnTo>
                  <a:lnTo>
                    <a:pt x="69" y="72"/>
                  </a:lnTo>
                  <a:lnTo>
                    <a:pt x="69" y="74"/>
                  </a:lnTo>
                  <a:lnTo>
                    <a:pt x="69" y="72"/>
                  </a:lnTo>
                  <a:lnTo>
                    <a:pt x="69" y="74"/>
                  </a:lnTo>
                  <a:lnTo>
                    <a:pt x="71" y="74"/>
                  </a:lnTo>
                  <a:lnTo>
                    <a:pt x="71" y="72"/>
                  </a:lnTo>
                  <a:lnTo>
                    <a:pt x="73" y="72"/>
                  </a:lnTo>
                  <a:lnTo>
                    <a:pt x="73" y="70"/>
                  </a:lnTo>
                  <a:lnTo>
                    <a:pt x="71" y="70"/>
                  </a:lnTo>
                  <a:lnTo>
                    <a:pt x="73" y="70"/>
                  </a:lnTo>
                  <a:lnTo>
                    <a:pt x="73" y="68"/>
                  </a:lnTo>
                  <a:lnTo>
                    <a:pt x="73" y="70"/>
                  </a:lnTo>
                  <a:lnTo>
                    <a:pt x="73" y="68"/>
                  </a:lnTo>
                  <a:lnTo>
                    <a:pt x="75" y="68"/>
                  </a:lnTo>
                  <a:lnTo>
                    <a:pt x="75" y="66"/>
                  </a:lnTo>
                  <a:lnTo>
                    <a:pt x="77" y="66"/>
                  </a:lnTo>
                  <a:lnTo>
                    <a:pt x="77" y="64"/>
                  </a:lnTo>
                  <a:lnTo>
                    <a:pt x="79" y="64"/>
                  </a:lnTo>
                  <a:lnTo>
                    <a:pt x="81" y="64"/>
                  </a:lnTo>
                  <a:lnTo>
                    <a:pt x="81" y="62"/>
                  </a:lnTo>
                  <a:lnTo>
                    <a:pt x="81" y="64"/>
                  </a:lnTo>
                  <a:lnTo>
                    <a:pt x="81" y="62"/>
                  </a:lnTo>
                  <a:lnTo>
                    <a:pt x="81" y="64"/>
                  </a:lnTo>
                  <a:lnTo>
                    <a:pt x="79" y="66"/>
                  </a:lnTo>
                  <a:lnTo>
                    <a:pt x="77" y="66"/>
                  </a:lnTo>
                  <a:lnTo>
                    <a:pt x="77" y="68"/>
                  </a:lnTo>
                  <a:lnTo>
                    <a:pt x="77" y="70"/>
                  </a:lnTo>
                  <a:lnTo>
                    <a:pt x="77" y="68"/>
                  </a:lnTo>
                  <a:lnTo>
                    <a:pt x="79" y="68"/>
                  </a:lnTo>
                  <a:lnTo>
                    <a:pt x="79" y="66"/>
                  </a:lnTo>
                  <a:lnTo>
                    <a:pt x="81" y="66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7" y="66"/>
                  </a:lnTo>
                  <a:lnTo>
                    <a:pt x="89" y="66"/>
                  </a:lnTo>
                  <a:lnTo>
                    <a:pt x="91" y="66"/>
                  </a:lnTo>
                  <a:lnTo>
                    <a:pt x="91" y="66"/>
                  </a:lnTo>
                  <a:lnTo>
                    <a:pt x="93" y="66"/>
                  </a:lnTo>
                  <a:lnTo>
                    <a:pt x="93" y="68"/>
                  </a:lnTo>
                  <a:lnTo>
                    <a:pt x="95" y="68"/>
                  </a:lnTo>
                  <a:lnTo>
                    <a:pt x="95" y="70"/>
                  </a:lnTo>
                  <a:lnTo>
                    <a:pt x="97" y="70"/>
                  </a:lnTo>
                  <a:lnTo>
                    <a:pt x="97" y="68"/>
                  </a:lnTo>
                  <a:lnTo>
                    <a:pt x="95" y="68"/>
                  </a:lnTo>
                  <a:lnTo>
                    <a:pt x="97" y="68"/>
                  </a:lnTo>
                  <a:lnTo>
                    <a:pt x="97" y="70"/>
                  </a:lnTo>
                  <a:lnTo>
                    <a:pt x="99" y="70"/>
                  </a:lnTo>
                  <a:lnTo>
                    <a:pt x="99" y="72"/>
                  </a:lnTo>
                  <a:lnTo>
                    <a:pt x="99" y="74"/>
                  </a:lnTo>
                  <a:lnTo>
                    <a:pt x="101" y="74"/>
                  </a:lnTo>
                  <a:lnTo>
                    <a:pt x="101" y="76"/>
                  </a:lnTo>
                  <a:lnTo>
                    <a:pt x="103" y="76"/>
                  </a:lnTo>
                  <a:lnTo>
                    <a:pt x="103" y="78"/>
                  </a:lnTo>
                  <a:lnTo>
                    <a:pt x="105" y="78"/>
                  </a:lnTo>
                  <a:lnTo>
                    <a:pt x="105" y="80"/>
                  </a:lnTo>
                  <a:lnTo>
                    <a:pt x="107" y="80"/>
                  </a:lnTo>
                  <a:lnTo>
                    <a:pt x="107" y="82"/>
                  </a:lnTo>
                  <a:lnTo>
                    <a:pt x="107" y="80"/>
                  </a:lnTo>
                  <a:lnTo>
                    <a:pt x="107" y="82"/>
                  </a:lnTo>
                  <a:lnTo>
                    <a:pt x="107" y="80"/>
                  </a:lnTo>
                  <a:lnTo>
                    <a:pt x="109" y="80"/>
                  </a:lnTo>
                  <a:lnTo>
                    <a:pt x="109" y="82"/>
                  </a:lnTo>
                  <a:lnTo>
                    <a:pt x="107" y="82"/>
                  </a:lnTo>
                  <a:lnTo>
                    <a:pt x="109" y="82"/>
                  </a:lnTo>
                  <a:lnTo>
                    <a:pt x="109" y="82"/>
                  </a:lnTo>
                  <a:lnTo>
                    <a:pt x="107" y="82"/>
                  </a:lnTo>
                  <a:lnTo>
                    <a:pt x="109" y="82"/>
                  </a:lnTo>
                  <a:lnTo>
                    <a:pt x="109" y="84"/>
                  </a:lnTo>
                  <a:lnTo>
                    <a:pt x="111" y="84"/>
                  </a:lnTo>
                  <a:lnTo>
                    <a:pt x="113" y="84"/>
                  </a:lnTo>
                  <a:lnTo>
                    <a:pt x="115" y="84"/>
                  </a:lnTo>
                  <a:lnTo>
                    <a:pt x="117" y="82"/>
                  </a:lnTo>
                  <a:lnTo>
                    <a:pt x="117" y="84"/>
                  </a:lnTo>
                  <a:lnTo>
                    <a:pt x="119" y="84"/>
                  </a:lnTo>
                  <a:lnTo>
                    <a:pt x="119" y="82"/>
                  </a:lnTo>
                  <a:lnTo>
                    <a:pt x="121" y="82"/>
                  </a:lnTo>
                  <a:lnTo>
                    <a:pt x="121" y="82"/>
                  </a:lnTo>
                  <a:lnTo>
                    <a:pt x="121" y="82"/>
                  </a:lnTo>
                  <a:lnTo>
                    <a:pt x="121" y="82"/>
                  </a:lnTo>
                  <a:lnTo>
                    <a:pt x="121" y="82"/>
                  </a:lnTo>
                  <a:lnTo>
                    <a:pt x="121" y="82"/>
                  </a:lnTo>
                  <a:lnTo>
                    <a:pt x="123" y="82"/>
                  </a:lnTo>
                  <a:lnTo>
                    <a:pt x="123" y="82"/>
                  </a:lnTo>
                  <a:lnTo>
                    <a:pt x="125" y="82"/>
                  </a:lnTo>
                  <a:lnTo>
                    <a:pt x="125" y="84"/>
                  </a:lnTo>
                  <a:lnTo>
                    <a:pt x="127" y="84"/>
                  </a:lnTo>
                  <a:lnTo>
                    <a:pt x="127" y="86"/>
                  </a:lnTo>
                  <a:lnTo>
                    <a:pt x="129" y="86"/>
                  </a:lnTo>
                  <a:lnTo>
                    <a:pt x="129" y="84"/>
                  </a:lnTo>
                  <a:lnTo>
                    <a:pt x="131" y="84"/>
                  </a:lnTo>
                  <a:lnTo>
                    <a:pt x="133" y="84"/>
                  </a:lnTo>
                  <a:lnTo>
                    <a:pt x="133" y="86"/>
                  </a:lnTo>
                  <a:lnTo>
                    <a:pt x="135" y="86"/>
                  </a:lnTo>
                  <a:lnTo>
                    <a:pt x="135" y="84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7" y="84"/>
                  </a:lnTo>
                  <a:lnTo>
                    <a:pt x="137" y="82"/>
                  </a:lnTo>
                  <a:lnTo>
                    <a:pt x="139" y="82"/>
                  </a:lnTo>
                  <a:lnTo>
                    <a:pt x="139" y="82"/>
                  </a:lnTo>
                  <a:lnTo>
                    <a:pt x="139" y="82"/>
                  </a:lnTo>
                  <a:lnTo>
                    <a:pt x="139" y="80"/>
                  </a:lnTo>
                  <a:lnTo>
                    <a:pt x="141" y="80"/>
                  </a:lnTo>
                  <a:lnTo>
                    <a:pt x="143" y="80"/>
                  </a:lnTo>
                  <a:lnTo>
                    <a:pt x="143" y="78"/>
                  </a:lnTo>
                  <a:lnTo>
                    <a:pt x="145" y="78"/>
                  </a:lnTo>
                  <a:lnTo>
                    <a:pt x="145" y="76"/>
                  </a:lnTo>
                  <a:lnTo>
                    <a:pt x="147" y="76"/>
                  </a:lnTo>
                  <a:lnTo>
                    <a:pt x="149" y="74"/>
                  </a:lnTo>
                  <a:lnTo>
                    <a:pt x="151" y="74"/>
                  </a:lnTo>
                  <a:lnTo>
                    <a:pt x="151" y="72"/>
                  </a:lnTo>
                  <a:lnTo>
                    <a:pt x="151" y="74"/>
                  </a:lnTo>
                  <a:lnTo>
                    <a:pt x="153" y="74"/>
                  </a:lnTo>
                  <a:lnTo>
                    <a:pt x="155" y="74"/>
                  </a:lnTo>
                  <a:lnTo>
                    <a:pt x="155" y="72"/>
                  </a:lnTo>
                  <a:lnTo>
                    <a:pt x="157" y="72"/>
                  </a:lnTo>
                  <a:lnTo>
                    <a:pt x="159" y="72"/>
                  </a:lnTo>
                  <a:lnTo>
                    <a:pt x="161" y="72"/>
                  </a:lnTo>
                  <a:lnTo>
                    <a:pt x="163" y="72"/>
                  </a:lnTo>
                  <a:lnTo>
                    <a:pt x="165" y="72"/>
                  </a:lnTo>
                  <a:lnTo>
                    <a:pt x="167" y="72"/>
                  </a:lnTo>
                  <a:lnTo>
                    <a:pt x="167" y="70"/>
                  </a:lnTo>
                  <a:lnTo>
                    <a:pt x="169" y="70"/>
                  </a:lnTo>
                  <a:lnTo>
                    <a:pt x="171" y="70"/>
                  </a:lnTo>
                  <a:lnTo>
                    <a:pt x="173" y="70"/>
                  </a:lnTo>
                  <a:lnTo>
                    <a:pt x="175" y="70"/>
                  </a:lnTo>
                  <a:lnTo>
                    <a:pt x="177" y="70"/>
                  </a:lnTo>
                  <a:lnTo>
                    <a:pt x="177" y="68"/>
                  </a:lnTo>
                  <a:lnTo>
                    <a:pt x="179" y="68"/>
                  </a:lnTo>
                  <a:lnTo>
                    <a:pt x="181" y="68"/>
                  </a:lnTo>
                  <a:lnTo>
                    <a:pt x="181" y="66"/>
                  </a:lnTo>
                  <a:lnTo>
                    <a:pt x="183" y="66"/>
                  </a:lnTo>
                  <a:lnTo>
                    <a:pt x="185" y="66"/>
                  </a:lnTo>
                  <a:lnTo>
                    <a:pt x="185" y="64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9" y="64"/>
                  </a:lnTo>
                  <a:lnTo>
                    <a:pt x="191" y="64"/>
                  </a:lnTo>
                  <a:lnTo>
                    <a:pt x="191" y="66"/>
                  </a:lnTo>
                  <a:lnTo>
                    <a:pt x="189" y="66"/>
                  </a:lnTo>
                  <a:lnTo>
                    <a:pt x="189" y="68"/>
                  </a:lnTo>
                  <a:lnTo>
                    <a:pt x="189" y="70"/>
                  </a:lnTo>
                  <a:lnTo>
                    <a:pt x="189" y="72"/>
                  </a:lnTo>
                  <a:lnTo>
                    <a:pt x="189" y="74"/>
                  </a:lnTo>
                  <a:lnTo>
                    <a:pt x="189" y="76"/>
                  </a:lnTo>
                  <a:lnTo>
                    <a:pt x="191" y="76"/>
                  </a:lnTo>
                  <a:lnTo>
                    <a:pt x="189" y="76"/>
                  </a:lnTo>
                  <a:lnTo>
                    <a:pt x="189" y="78"/>
                  </a:lnTo>
                  <a:lnTo>
                    <a:pt x="191" y="78"/>
                  </a:lnTo>
                  <a:lnTo>
                    <a:pt x="191" y="80"/>
                  </a:lnTo>
                  <a:lnTo>
                    <a:pt x="193" y="80"/>
                  </a:lnTo>
                  <a:lnTo>
                    <a:pt x="193" y="78"/>
                  </a:lnTo>
                  <a:lnTo>
                    <a:pt x="195" y="78"/>
                  </a:lnTo>
                  <a:lnTo>
                    <a:pt x="195" y="80"/>
                  </a:lnTo>
                  <a:lnTo>
                    <a:pt x="197" y="80"/>
                  </a:lnTo>
                  <a:lnTo>
                    <a:pt x="199" y="80"/>
                  </a:lnTo>
                  <a:lnTo>
                    <a:pt x="201" y="80"/>
                  </a:lnTo>
                  <a:lnTo>
                    <a:pt x="201" y="78"/>
                  </a:lnTo>
                  <a:lnTo>
                    <a:pt x="203" y="78"/>
                  </a:lnTo>
                  <a:lnTo>
                    <a:pt x="205" y="78"/>
                  </a:lnTo>
                  <a:lnTo>
                    <a:pt x="207" y="78"/>
                  </a:lnTo>
                  <a:lnTo>
                    <a:pt x="207" y="80"/>
                  </a:lnTo>
                  <a:lnTo>
                    <a:pt x="207" y="82"/>
                  </a:lnTo>
                  <a:lnTo>
                    <a:pt x="209" y="82"/>
                  </a:lnTo>
                  <a:lnTo>
                    <a:pt x="207" y="82"/>
                  </a:lnTo>
                  <a:lnTo>
                    <a:pt x="207" y="80"/>
                  </a:lnTo>
                  <a:lnTo>
                    <a:pt x="209" y="80"/>
                  </a:lnTo>
                  <a:lnTo>
                    <a:pt x="209" y="78"/>
                  </a:lnTo>
                  <a:lnTo>
                    <a:pt x="211" y="78"/>
                  </a:lnTo>
                  <a:lnTo>
                    <a:pt x="211" y="80"/>
                  </a:lnTo>
                  <a:lnTo>
                    <a:pt x="211" y="78"/>
                  </a:lnTo>
                  <a:lnTo>
                    <a:pt x="211" y="76"/>
                  </a:lnTo>
                  <a:lnTo>
                    <a:pt x="213" y="76"/>
                  </a:lnTo>
                  <a:lnTo>
                    <a:pt x="215" y="76"/>
                  </a:lnTo>
                  <a:lnTo>
                    <a:pt x="213" y="76"/>
                  </a:lnTo>
                  <a:lnTo>
                    <a:pt x="215" y="76"/>
                  </a:lnTo>
                  <a:lnTo>
                    <a:pt x="217" y="76"/>
                  </a:lnTo>
                  <a:lnTo>
                    <a:pt x="217" y="78"/>
                  </a:lnTo>
                  <a:lnTo>
                    <a:pt x="219" y="78"/>
                  </a:lnTo>
                  <a:lnTo>
                    <a:pt x="219" y="80"/>
                  </a:lnTo>
                  <a:lnTo>
                    <a:pt x="219" y="82"/>
                  </a:lnTo>
                  <a:lnTo>
                    <a:pt x="221" y="82"/>
                  </a:lnTo>
                  <a:lnTo>
                    <a:pt x="221" y="82"/>
                  </a:lnTo>
                  <a:lnTo>
                    <a:pt x="221" y="84"/>
                  </a:lnTo>
                  <a:lnTo>
                    <a:pt x="223" y="84"/>
                  </a:lnTo>
                  <a:lnTo>
                    <a:pt x="221" y="84"/>
                  </a:lnTo>
                  <a:lnTo>
                    <a:pt x="223" y="84"/>
                  </a:lnTo>
                  <a:lnTo>
                    <a:pt x="223" y="86"/>
                  </a:lnTo>
                  <a:lnTo>
                    <a:pt x="221" y="86"/>
                  </a:lnTo>
                  <a:lnTo>
                    <a:pt x="221" y="88"/>
                  </a:lnTo>
                  <a:lnTo>
                    <a:pt x="219" y="88"/>
                  </a:lnTo>
                  <a:lnTo>
                    <a:pt x="221" y="88"/>
                  </a:lnTo>
                  <a:lnTo>
                    <a:pt x="221" y="90"/>
                  </a:lnTo>
                  <a:lnTo>
                    <a:pt x="223" y="90"/>
                  </a:lnTo>
                  <a:lnTo>
                    <a:pt x="225" y="90"/>
                  </a:lnTo>
                  <a:lnTo>
                    <a:pt x="227" y="90"/>
                  </a:lnTo>
                  <a:lnTo>
                    <a:pt x="229" y="90"/>
                  </a:lnTo>
                  <a:lnTo>
                    <a:pt x="229" y="92"/>
                  </a:lnTo>
                  <a:lnTo>
                    <a:pt x="227" y="92"/>
                  </a:lnTo>
                  <a:lnTo>
                    <a:pt x="227" y="94"/>
                  </a:lnTo>
                  <a:lnTo>
                    <a:pt x="229" y="94"/>
                  </a:lnTo>
                  <a:lnTo>
                    <a:pt x="229" y="96"/>
                  </a:lnTo>
                  <a:lnTo>
                    <a:pt x="231" y="96"/>
                  </a:lnTo>
                  <a:lnTo>
                    <a:pt x="231" y="98"/>
                  </a:lnTo>
                  <a:lnTo>
                    <a:pt x="233" y="98"/>
                  </a:lnTo>
                  <a:lnTo>
                    <a:pt x="233" y="96"/>
                  </a:lnTo>
                  <a:lnTo>
                    <a:pt x="233" y="98"/>
                  </a:lnTo>
                  <a:lnTo>
                    <a:pt x="235" y="98"/>
                  </a:lnTo>
                  <a:lnTo>
                    <a:pt x="235" y="100"/>
                  </a:lnTo>
                  <a:lnTo>
                    <a:pt x="233" y="100"/>
                  </a:lnTo>
                  <a:lnTo>
                    <a:pt x="231" y="100"/>
                  </a:lnTo>
                  <a:lnTo>
                    <a:pt x="229" y="100"/>
                  </a:lnTo>
                  <a:lnTo>
                    <a:pt x="227" y="100"/>
                  </a:lnTo>
                  <a:lnTo>
                    <a:pt x="225" y="100"/>
                  </a:lnTo>
                  <a:lnTo>
                    <a:pt x="223" y="100"/>
                  </a:lnTo>
                  <a:lnTo>
                    <a:pt x="221" y="100"/>
                  </a:lnTo>
                  <a:lnTo>
                    <a:pt x="219" y="100"/>
                  </a:lnTo>
                  <a:lnTo>
                    <a:pt x="219" y="102"/>
                  </a:lnTo>
                  <a:lnTo>
                    <a:pt x="219" y="100"/>
                  </a:lnTo>
                  <a:lnTo>
                    <a:pt x="217" y="100"/>
                  </a:lnTo>
                  <a:lnTo>
                    <a:pt x="219" y="100"/>
                  </a:lnTo>
                  <a:lnTo>
                    <a:pt x="217" y="100"/>
                  </a:lnTo>
                  <a:lnTo>
                    <a:pt x="217" y="102"/>
                  </a:lnTo>
                  <a:lnTo>
                    <a:pt x="219" y="102"/>
                  </a:lnTo>
                  <a:lnTo>
                    <a:pt x="217" y="102"/>
                  </a:lnTo>
                  <a:lnTo>
                    <a:pt x="217" y="100"/>
                  </a:lnTo>
                  <a:lnTo>
                    <a:pt x="215" y="100"/>
                  </a:lnTo>
                  <a:lnTo>
                    <a:pt x="213" y="100"/>
                  </a:lnTo>
                  <a:lnTo>
                    <a:pt x="215" y="100"/>
                  </a:lnTo>
                  <a:lnTo>
                    <a:pt x="213" y="100"/>
                  </a:lnTo>
                  <a:lnTo>
                    <a:pt x="215" y="102"/>
                  </a:lnTo>
                  <a:lnTo>
                    <a:pt x="213" y="102"/>
                  </a:lnTo>
                  <a:lnTo>
                    <a:pt x="215" y="102"/>
                  </a:lnTo>
                  <a:lnTo>
                    <a:pt x="213" y="102"/>
                  </a:lnTo>
                  <a:lnTo>
                    <a:pt x="215" y="102"/>
                  </a:lnTo>
                  <a:lnTo>
                    <a:pt x="213" y="102"/>
                  </a:lnTo>
                  <a:lnTo>
                    <a:pt x="213" y="100"/>
                  </a:lnTo>
                  <a:lnTo>
                    <a:pt x="211" y="100"/>
                  </a:lnTo>
                  <a:lnTo>
                    <a:pt x="213" y="100"/>
                  </a:lnTo>
                  <a:lnTo>
                    <a:pt x="213" y="102"/>
                  </a:lnTo>
                  <a:lnTo>
                    <a:pt x="211" y="102"/>
                  </a:lnTo>
                  <a:lnTo>
                    <a:pt x="211" y="100"/>
                  </a:lnTo>
                  <a:lnTo>
                    <a:pt x="211" y="98"/>
                  </a:lnTo>
                  <a:lnTo>
                    <a:pt x="209" y="98"/>
                  </a:lnTo>
                  <a:lnTo>
                    <a:pt x="209" y="100"/>
                  </a:lnTo>
                  <a:lnTo>
                    <a:pt x="209" y="98"/>
                  </a:lnTo>
                  <a:lnTo>
                    <a:pt x="207" y="98"/>
                  </a:lnTo>
                  <a:lnTo>
                    <a:pt x="205" y="98"/>
                  </a:lnTo>
                  <a:lnTo>
                    <a:pt x="205" y="100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5" y="106"/>
                  </a:lnTo>
                  <a:lnTo>
                    <a:pt x="205" y="104"/>
                  </a:lnTo>
                  <a:lnTo>
                    <a:pt x="205" y="106"/>
                  </a:lnTo>
                  <a:lnTo>
                    <a:pt x="205" y="108"/>
                  </a:lnTo>
                  <a:lnTo>
                    <a:pt x="207" y="108"/>
                  </a:lnTo>
                  <a:lnTo>
                    <a:pt x="205" y="108"/>
                  </a:lnTo>
                  <a:lnTo>
                    <a:pt x="207" y="108"/>
                  </a:lnTo>
                  <a:lnTo>
                    <a:pt x="205" y="110"/>
                  </a:lnTo>
                  <a:lnTo>
                    <a:pt x="203" y="110"/>
                  </a:lnTo>
                  <a:lnTo>
                    <a:pt x="203" y="108"/>
                  </a:lnTo>
                  <a:lnTo>
                    <a:pt x="201" y="108"/>
                  </a:lnTo>
                  <a:lnTo>
                    <a:pt x="199" y="106"/>
                  </a:lnTo>
                  <a:lnTo>
                    <a:pt x="199" y="108"/>
                  </a:lnTo>
                  <a:lnTo>
                    <a:pt x="199" y="106"/>
                  </a:lnTo>
                  <a:lnTo>
                    <a:pt x="197" y="106"/>
                  </a:lnTo>
                  <a:lnTo>
                    <a:pt x="197" y="104"/>
                  </a:lnTo>
                  <a:lnTo>
                    <a:pt x="195" y="104"/>
                  </a:lnTo>
                  <a:lnTo>
                    <a:pt x="195" y="102"/>
                  </a:lnTo>
                  <a:lnTo>
                    <a:pt x="193" y="102"/>
                  </a:lnTo>
                  <a:lnTo>
                    <a:pt x="191" y="102"/>
                  </a:lnTo>
                  <a:lnTo>
                    <a:pt x="191" y="100"/>
                  </a:lnTo>
                  <a:lnTo>
                    <a:pt x="189" y="100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0"/>
                  </a:lnTo>
                  <a:lnTo>
                    <a:pt x="183" y="100"/>
                  </a:lnTo>
                  <a:lnTo>
                    <a:pt x="183" y="98"/>
                  </a:lnTo>
                  <a:lnTo>
                    <a:pt x="183" y="100"/>
                  </a:lnTo>
                  <a:lnTo>
                    <a:pt x="181" y="100"/>
                  </a:lnTo>
                  <a:lnTo>
                    <a:pt x="183" y="100"/>
                  </a:lnTo>
                  <a:lnTo>
                    <a:pt x="181" y="100"/>
                  </a:lnTo>
                  <a:lnTo>
                    <a:pt x="181" y="98"/>
                  </a:lnTo>
                  <a:lnTo>
                    <a:pt x="179" y="98"/>
                  </a:lnTo>
                  <a:lnTo>
                    <a:pt x="179" y="100"/>
                  </a:lnTo>
                  <a:lnTo>
                    <a:pt x="177" y="100"/>
                  </a:lnTo>
                  <a:lnTo>
                    <a:pt x="175" y="100"/>
                  </a:lnTo>
                  <a:lnTo>
                    <a:pt x="175" y="102"/>
                  </a:lnTo>
                  <a:lnTo>
                    <a:pt x="173" y="102"/>
                  </a:lnTo>
                  <a:lnTo>
                    <a:pt x="173" y="104"/>
                  </a:lnTo>
                  <a:lnTo>
                    <a:pt x="173" y="106"/>
                  </a:lnTo>
                  <a:lnTo>
                    <a:pt x="171" y="106"/>
                  </a:lnTo>
                  <a:lnTo>
                    <a:pt x="171" y="108"/>
                  </a:lnTo>
                  <a:lnTo>
                    <a:pt x="169" y="108"/>
                  </a:lnTo>
                  <a:lnTo>
                    <a:pt x="169" y="106"/>
                  </a:lnTo>
                  <a:lnTo>
                    <a:pt x="169" y="108"/>
                  </a:lnTo>
                  <a:lnTo>
                    <a:pt x="169" y="106"/>
                  </a:lnTo>
                  <a:lnTo>
                    <a:pt x="167" y="106"/>
                  </a:lnTo>
                  <a:lnTo>
                    <a:pt x="165" y="106"/>
                  </a:lnTo>
                  <a:lnTo>
                    <a:pt x="165" y="108"/>
                  </a:lnTo>
                  <a:lnTo>
                    <a:pt x="165" y="106"/>
                  </a:lnTo>
                  <a:lnTo>
                    <a:pt x="165" y="108"/>
                  </a:lnTo>
                  <a:lnTo>
                    <a:pt x="165" y="106"/>
                  </a:lnTo>
                  <a:lnTo>
                    <a:pt x="165" y="108"/>
                  </a:lnTo>
                  <a:lnTo>
                    <a:pt x="163" y="108"/>
                  </a:lnTo>
                  <a:lnTo>
                    <a:pt x="163" y="110"/>
                  </a:lnTo>
                  <a:lnTo>
                    <a:pt x="161" y="110"/>
                  </a:lnTo>
                  <a:lnTo>
                    <a:pt x="161" y="108"/>
                  </a:lnTo>
                  <a:lnTo>
                    <a:pt x="159" y="108"/>
                  </a:lnTo>
                  <a:lnTo>
                    <a:pt x="157" y="108"/>
                  </a:lnTo>
                  <a:lnTo>
                    <a:pt x="155" y="108"/>
                  </a:lnTo>
                  <a:lnTo>
                    <a:pt x="153" y="108"/>
                  </a:lnTo>
                  <a:lnTo>
                    <a:pt x="153" y="110"/>
                  </a:lnTo>
                  <a:lnTo>
                    <a:pt x="153" y="108"/>
                  </a:lnTo>
                  <a:lnTo>
                    <a:pt x="151" y="108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9" y="112"/>
                  </a:lnTo>
                  <a:lnTo>
                    <a:pt x="149" y="110"/>
                  </a:lnTo>
                  <a:lnTo>
                    <a:pt x="149" y="112"/>
                  </a:lnTo>
                  <a:lnTo>
                    <a:pt x="147" y="112"/>
                  </a:lnTo>
                  <a:lnTo>
                    <a:pt x="147" y="114"/>
                  </a:lnTo>
                  <a:lnTo>
                    <a:pt x="147" y="116"/>
                  </a:lnTo>
                  <a:lnTo>
                    <a:pt x="147" y="118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3" y="120"/>
                  </a:lnTo>
                  <a:lnTo>
                    <a:pt x="143" y="122"/>
                  </a:lnTo>
                  <a:lnTo>
                    <a:pt x="143" y="120"/>
                  </a:lnTo>
                  <a:lnTo>
                    <a:pt x="141" y="120"/>
                  </a:lnTo>
                  <a:lnTo>
                    <a:pt x="141" y="122"/>
                  </a:lnTo>
                  <a:lnTo>
                    <a:pt x="141" y="124"/>
                  </a:lnTo>
                  <a:lnTo>
                    <a:pt x="139" y="124"/>
                  </a:lnTo>
                  <a:lnTo>
                    <a:pt x="139" y="122"/>
                  </a:lnTo>
                  <a:lnTo>
                    <a:pt x="139" y="124"/>
                  </a:lnTo>
                  <a:lnTo>
                    <a:pt x="139" y="126"/>
                  </a:lnTo>
                  <a:lnTo>
                    <a:pt x="139" y="126"/>
                  </a:lnTo>
                  <a:lnTo>
                    <a:pt x="139" y="128"/>
                  </a:lnTo>
                  <a:lnTo>
                    <a:pt x="139" y="128"/>
                  </a:lnTo>
                  <a:lnTo>
                    <a:pt x="139" y="130"/>
                  </a:lnTo>
                  <a:lnTo>
                    <a:pt x="139" y="128"/>
                  </a:lnTo>
                  <a:lnTo>
                    <a:pt x="139" y="128"/>
                  </a:lnTo>
                  <a:lnTo>
                    <a:pt x="137" y="128"/>
                  </a:lnTo>
                  <a:lnTo>
                    <a:pt x="137" y="126"/>
                  </a:lnTo>
                  <a:lnTo>
                    <a:pt x="137" y="124"/>
                  </a:lnTo>
                  <a:lnTo>
                    <a:pt x="137" y="122"/>
                  </a:lnTo>
                  <a:lnTo>
                    <a:pt x="139" y="122"/>
                  </a:lnTo>
                  <a:lnTo>
                    <a:pt x="139" y="120"/>
                  </a:lnTo>
                  <a:lnTo>
                    <a:pt x="139" y="120"/>
                  </a:lnTo>
                  <a:lnTo>
                    <a:pt x="139" y="118"/>
                  </a:lnTo>
                  <a:lnTo>
                    <a:pt x="139" y="116"/>
                  </a:lnTo>
                  <a:lnTo>
                    <a:pt x="141" y="116"/>
                  </a:lnTo>
                  <a:lnTo>
                    <a:pt x="139" y="116"/>
                  </a:lnTo>
                  <a:lnTo>
                    <a:pt x="141" y="116"/>
                  </a:lnTo>
                  <a:lnTo>
                    <a:pt x="141" y="114"/>
                  </a:lnTo>
                  <a:lnTo>
                    <a:pt x="139" y="114"/>
                  </a:lnTo>
                  <a:lnTo>
                    <a:pt x="139" y="114"/>
                  </a:lnTo>
                  <a:lnTo>
                    <a:pt x="139" y="116"/>
                  </a:lnTo>
                  <a:lnTo>
                    <a:pt x="139" y="118"/>
                  </a:lnTo>
                  <a:lnTo>
                    <a:pt x="137" y="116"/>
                  </a:lnTo>
                  <a:lnTo>
                    <a:pt x="137" y="118"/>
                  </a:lnTo>
                  <a:lnTo>
                    <a:pt x="137" y="116"/>
                  </a:lnTo>
                  <a:lnTo>
                    <a:pt x="137" y="118"/>
                  </a:lnTo>
                  <a:lnTo>
                    <a:pt x="137" y="116"/>
                  </a:lnTo>
                  <a:lnTo>
                    <a:pt x="135" y="116"/>
                  </a:lnTo>
                  <a:lnTo>
                    <a:pt x="133" y="116"/>
                  </a:lnTo>
                  <a:lnTo>
                    <a:pt x="133" y="118"/>
                  </a:lnTo>
                  <a:lnTo>
                    <a:pt x="133" y="120"/>
                  </a:lnTo>
                  <a:lnTo>
                    <a:pt x="131" y="120"/>
                  </a:lnTo>
                  <a:lnTo>
                    <a:pt x="131" y="122"/>
                  </a:lnTo>
                  <a:lnTo>
                    <a:pt x="131" y="124"/>
                  </a:lnTo>
                  <a:lnTo>
                    <a:pt x="129" y="124"/>
                  </a:lnTo>
                  <a:lnTo>
                    <a:pt x="129" y="126"/>
                  </a:lnTo>
                  <a:lnTo>
                    <a:pt x="129" y="124"/>
                  </a:lnTo>
                  <a:lnTo>
                    <a:pt x="127" y="124"/>
                  </a:lnTo>
                  <a:lnTo>
                    <a:pt x="127" y="126"/>
                  </a:lnTo>
                  <a:lnTo>
                    <a:pt x="127" y="124"/>
                  </a:lnTo>
                  <a:lnTo>
                    <a:pt x="127" y="122"/>
                  </a:lnTo>
                  <a:lnTo>
                    <a:pt x="125" y="122"/>
                  </a:lnTo>
                  <a:lnTo>
                    <a:pt x="125" y="120"/>
                  </a:lnTo>
                  <a:lnTo>
                    <a:pt x="125" y="118"/>
                  </a:lnTo>
                  <a:lnTo>
                    <a:pt x="125" y="116"/>
                  </a:lnTo>
                  <a:lnTo>
                    <a:pt x="127" y="116"/>
                  </a:lnTo>
                  <a:lnTo>
                    <a:pt x="127" y="114"/>
                  </a:lnTo>
                  <a:lnTo>
                    <a:pt x="125" y="114"/>
                  </a:lnTo>
                  <a:lnTo>
                    <a:pt x="127" y="114"/>
                  </a:lnTo>
                  <a:lnTo>
                    <a:pt x="125" y="114"/>
                  </a:lnTo>
                  <a:lnTo>
                    <a:pt x="125" y="116"/>
                  </a:lnTo>
                  <a:lnTo>
                    <a:pt x="125" y="118"/>
                  </a:lnTo>
                  <a:lnTo>
                    <a:pt x="123" y="118"/>
                  </a:lnTo>
                  <a:lnTo>
                    <a:pt x="123" y="120"/>
                  </a:lnTo>
                  <a:lnTo>
                    <a:pt x="123" y="122"/>
                  </a:lnTo>
                  <a:lnTo>
                    <a:pt x="123" y="124"/>
                  </a:lnTo>
                  <a:lnTo>
                    <a:pt x="123" y="122"/>
                  </a:lnTo>
                  <a:lnTo>
                    <a:pt x="123" y="124"/>
                  </a:lnTo>
                  <a:lnTo>
                    <a:pt x="123" y="126"/>
                  </a:lnTo>
                  <a:lnTo>
                    <a:pt x="121" y="126"/>
                  </a:lnTo>
                  <a:lnTo>
                    <a:pt x="123" y="126"/>
                  </a:lnTo>
                  <a:lnTo>
                    <a:pt x="123" y="124"/>
                  </a:lnTo>
                  <a:lnTo>
                    <a:pt x="123" y="126"/>
                  </a:lnTo>
                  <a:lnTo>
                    <a:pt x="121" y="126"/>
                  </a:lnTo>
                  <a:lnTo>
                    <a:pt x="121" y="128"/>
                  </a:lnTo>
                  <a:lnTo>
                    <a:pt x="119" y="128"/>
                  </a:lnTo>
                  <a:lnTo>
                    <a:pt x="119" y="130"/>
                  </a:lnTo>
                  <a:lnTo>
                    <a:pt x="117" y="130"/>
                  </a:lnTo>
                  <a:lnTo>
                    <a:pt x="117" y="130"/>
                  </a:lnTo>
                  <a:lnTo>
                    <a:pt x="117" y="132"/>
                  </a:lnTo>
                  <a:lnTo>
                    <a:pt x="115" y="132"/>
                  </a:lnTo>
                  <a:lnTo>
                    <a:pt x="115" y="134"/>
                  </a:lnTo>
                  <a:lnTo>
                    <a:pt x="115" y="136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0"/>
                  </a:lnTo>
                  <a:lnTo>
                    <a:pt x="113" y="142"/>
                  </a:lnTo>
                  <a:lnTo>
                    <a:pt x="111" y="142"/>
                  </a:lnTo>
                  <a:lnTo>
                    <a:pt x="111" y="144"/>
                  </a:lnTo>
                  <a:lnTo>
                    <a:pt x="111" y="146"/>
                  </a:lnTo>
                  <a:lnTo>
                    <a:pt x="109" y="146"/>
                  </a:lnTo>
                  <a:lnTo>
                    <a:pt x="109" y="148"/>
                  </a:lnTo>
                  <a:lnTo>
                    <a:pt x="109" y="150"/>
                  </a:lnTo>
                  <a:lnTo>
                    <a:pt x="107" y="150"/>
                  </a:lnTo>
                  <a:lnTo>
                    <a:pt x="107" y="152"/>
                  </a:lnTo>
                  <a:lnTo>
                    <a:pt x="105" y="152"/>
                  </a:lnTo>
                  <a:lnTo>
                    <a:pt x="105" y="154"/>
                  </a:lnTo>
                  <a:lnTo>
                    <a:pt x="105" y="156"/>
                  </a:lnTo>
                  <a:lnTo>
                    <a:pt x="103" y="156"/>
                  </a:lnTo>
                  <a:lnTo>
                    <a:pt x="103" y="154"/>
                  </a:lnTo>
                  <a:lnTo>
                    <a:pt x="101" y="154"/>
                  </a:lnTo>
                  <a:lnTo>
                    <a:pt x="99" y="154"/>
                  </a:lnTo>
                  <a:lnTo>
                    <a:pt x="99" y="152"/>
                  </a:lnTo>
                  <a:lnTo>
                    <a:pt x="101" y="152"/>
                  </a:lnTo>
                  <a:lnTo>
                    <a:pt x="101" y="150"/>
                  </a:lnTo>
                  <a:lnTo>
                    <a:pt x="101" y="148"/>
                  </a:lnTo>
                  <a:lnTo>
                    <a:pt x="101" y="146"/>
                  </a:lnTo>
                  <a:lnTo>
                    <a:pt x="103" y="146"/>
                  </a:lnTo>
                  <a:lnTo>
                    <a:pt x="103" y="144"/>
                  </a:lnTo>
                  <a:lnTo>
                    <a:pt x="103" y="142"/>
                  </a:lnTo>
                  <a:lnTo>
                    <a:pt x="101" y="142"/>
                  </a:lnTo>
                  <a:lnTo>
                    <a:pt x="99" y="142"/>
                  </a:lnTo>
                  <a:lnTo>
                    <a:pt x="99" y="144"/>
                  </a:lnTo>
                  <a:lnTo>
                    <a:pt x="97" y="144"/>
                  </a:lnTo>
                  <a:lnTo>
                    <a:pt x="95" y="144"/>
                  </a:lnTo>
                  <a:lnTo>
                    <a:pt x="93" y="144"/>
                  </a:lnTo>
                  <a:lnTo>
                    <a:pt x="95" y="142"/>
                  </a:lnTo>
                  <a:lnTo>
                    <a:pt x="93" y="142"/>
                  </a:lnTo>
                  <a:lnTo>
                    <a:pt x="95" y="142"/>
                  </a:lnTo>
                  <a:lnTo>
                    <a:pt x="95" y="140"/>
                  </a:lnTo>
                  <a:lnTo>
                    <a:pt x="95" y="138"/>
                  </a:lnTo>
                  <a:lnTo>
                    <a:pt x="97" y="138"/>
                  </a:lnTo>
                  <a:lnTo>
                    <a:pt x="95" y="138"/>
                  </a:lnTo>
                  <a:lnTo>
                    <a:pt x="97" y="138"/>
                  </a:lnTo>
                  <a:lnTo>
                    <a:pt x="97" y="136"/>
                  </a:lnTo>
                  <a:lnTo>
                    <a:pt x="97" y="134"/>
                  </a:lnTo>
                  <a:lnTo>
                    <a:pt x="95" y="134"/>
                  </a:lnTo>
                  <a:lnTo>
                    <a:pt x="95" y="132"/>
                  </a:lnTo>
                  <a:lnTo>
                    <a:pt x="97" y="132"/>
                  </a:lnTo>
                  <a:lnTo>
                    <a:pt x="97" y="130"/>
                  </a:lnTo>
                  <a:lnTo>
                    <a:pt x="95" y="130"/>
                  </a:lnTo>
                  <a:lnTo>
                    <a:pt x="95" y="130"/>
                  </a:lnTo>
                  <a:lnTo>
                    <a:pt x="95" y="128"/>
                  </a:lnTo>
                  <a:lnTo>
                    <a:pt x="95" y="130"/>
                  </a:lnTo>
                  <a:lnTo>
                    <a:pt x="95" y="128"/>
                  </a:lnTo>
                  <a:lnTo>
                    <a:pt x="97" y="128"/>
                  </a:lnTo>
                  <a:lnTo>
                    <a:pt x="95" y="128"/>
                  </a:lnTo>
                  <a:lnTo>
                    <a:pt x="95" y="126"/>
                  </a:lnTo>
                  <a:lnTo>
                    <a:pt x="93" y="126"/>
                  </a:lnTo>
                  <a:lnTo>
                    <a:pt x="93" y="124"/>
                  </a:lnTo>
                  <a:lnTo>
                    <a:pt x="91" y="124"/>
                  </a:lnTo>
                  <a:lnTo>
                    <a:pt x="91" y="124"/>
                  </a:lnTo>
                  <a:lnTo>
                    <a:pt x="91" y="122"/>
                  </a:lnTo>
                  <a:lnTo>
                    <a:pt x="89" y="122"/>
                  </a:lnTo>
                  <a:lnTo>
                    <a:pt x="89" y="124"/>
                  </a:lnTo>
                  <a:lnTo>
                    <a:pt x="87" y="124"/>
                  </a:lnTo>
                  <a:lnTo>
                    <a:pt x="87" y="122"/>
                  </a:lnTo>
                  <a:lnTo>
                    <a:pt x="85" y="122"/>
                  </a:lnTo>
                  <a:lnTo>
                    <a:pt x="85" y="120"/>
                  </a:lnTo>
                  <a:lnTo>
                    <a:pt x="87" y="120"/>
                  </a:lnTo>
                  <a:lnTo>
                    <a:pt x="87" y="118"/>
                  </a:lnTo>
                  <a:lnTo>
                    <a:pt x="85" y="118"/>
                  </a:lnTo>
                  <a:lnTo>
                    <a:pt x="85" y="116"/>
                  </a:lnTo>
                  <a:lnTo>
                    <a:pt x="87" y="116"/>
                  </a:lnTo>
                  <a:lnTo>
                    <a:pt x="85" y="116"/>
                  </a:lnTo>
                  <a:lnTo>
                    <a:pt x="83" y="116"/>
                  </a:lnTo>
                  <a:lnTo>
                    <a:pt x="83" y="114"/>
                  </a:lnTo>
                  <a:lnTo>
                    <a:pt x="81" y="116"/>
                  </a:lnTo>
                  <a:lnTo>
                    <a:pt x="81" y="114"/>
                  </a:lnTo>
                  <a:lnTo>
                    <a:pt x="81" y="116"/>
                  </a:lnTo>
                  <a:lnTo>
                    <a:pt x="81" y="114"/>
                  </a:lnTo>
                  <a:lnTo>
                    <a:pt x="79" y="114"/>
                  </a:lnTo>
                  <a:lnTo>
                    <a:pt x="79" y="116"/>
                  </a:lnTo>
                  <a:lnTo>
                    <a:pt x="79" y="114"/>
                  </a:lnTo>
                  <a:lnTo>
                    <a:pt x="77" y="114"/>
                  </a:lnTo>
                  <a:lnTo>
                    <a:pt x="75" y="114"/>
                  </a:lnTo>
                  <a:lnTo>
                    <a:pt x="73" y="114"/>
                  </a:lnTo>
                  <a:lnTo>
                    <a:pt x="73" y="112"/>
                  </a:lnTo>
                  <a:lnTo>
                    <a:pt x="71" y="112"/>
                  </a:lnTo>
                  <a:lnTo>
                    <a:pt x="71" y="114"/>
                  </a:lnTo>
                  <a:lnTo>
                    <a:pt x="71" y="112"/>
                  </a:lnTo>
                  <a:lnTo>
                    <a:pt x="69" y="112"/>
                  </a:lnTo>
                  <a:lnTo>
                    <a:pt x="67" y="112"/>
                  </a:lnTo>
                  <a:lnTo>
                    <a:pt x="67" y="114"/>
                  </a:lnTo>
                  <a:lnTo>
                    <a:pt x="65" y="114"/>
                  </a:lnTo>
                  <a:lnTo>
                    <a:pt x="65" y="112"/>
                  </a:lnTo>
                  <a:lnTo>
                    <a:pt x="63" y="112"/>
                  </a:lnTo>
                  <a:lnTo>
                    <a:pt x="61" y="112"/>
                  </a:lnTo>
                  <a:lnTo>
                    <a:pt x="59" y="112"/>
                  </a:lnTo>
                  <a:lnTo>
                    <a:pt x="57" y="112"/>
                  </a:lnTo>
                  <a:lnTo>
                    <a:pt x="57" y="110"/>
                  </a:lnTo>
                  <a:lnTo>
                    <a:pt x="55" y="110"/>
                  </a:lnTo>
                  <a:lnTo>
                    <a:pt x="53" y="110"/>
                  </a:lnTo>
                  <a:lnTo>
                    <a:pt x="53" y="108"/>
                  </a:lnTo>
                  <a:lnTo>
                    <a:pt x="51" y="108"/>
                  </a:lnTo>
                  <a:lnTo>
                    <a:pt x="49" y="108"/>
                  </a:lnTo>
                  <a:lnTo>
                    <a:pt x="49" y="106"/>
                  </a:lnTo>
                  <a:lnTo>
                    <a:pt x="47" y="106"/>
                  </a:lnTo>
                  <a:lnTo>
                    <a:pt x="45" y="106"/>
                  </a:lnTo>
                  <a:lnTo>
                    <a:pt x="43" y="106"/>
                  </a:lnTo>
                  <a:lnTo>
                    <a:pt x="43" y="104"/>
                  </a:lnTo>
                  <a:lnTo>
                    <a:pt x="41" y="104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35" y="104"/>
                  </a:lnTo>
                  <a:lnTo>
                    <a:pt x="35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29" y="102"/>
                  </a:lnTo>
                  <a:lnTo>
                    <a:pt x="27" y="102"/>
                  </a:lnTo>
                  <a:lnTo>
                    <a:pt x="27" y="100"/>
                  </a:lnTo>
                  <a:lnTo>
                    <a:pt x="24" y="100"/>
                  </a:lnTo>
                  <a:lnTo>
                    <a:pt x="22" y="100"/>
                  </a:lnTo>
                  <a:lnTo>
                    <a:pt x="20" y="100"/>
                  </a:lnTo>
                  <a:lnTo>
                    <a:pt x="18" y="100"/>
                  </a:lnTo>
                  <a:lnTo>
                    <a:pt x="18" y="98"/>
                  </a:lnTo>
                  <a:lnTo>
                    <a:pt x="16" y="98"/>
                  </a:lnTo>
                  <a:lnTo>
                    <a:pt x="14" y="98"/>
                  </a:lnTo>
                  <a:lnTo>
                    <a:pt x="12" y="98"/>
                  </a:lnTo>
                  <a:lnTo>
                    <a:pt x="12" y="96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10" y="92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6" y="88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2" y="86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8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2" y="84"/>
                  </a:lnTo>
                  <a:lnTo>
                    <a:pt x="4" y="84"/>
                  </a:lnTo>
                  <a:lnTo>
                    <a:pt x="4" y="82"/>
                  </a:lnTo>
                  <a:lnTo>
                    <a:pt x="6" y="82"/>
                  </a:lnTo>
                  <a:lnTo>
                    <a:pt x="8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2" y="82"/>
                  </a:lnTo>
                  <a:lnTo>
                    <a:pt x="14" y="82"/>
                  </a:lnTo>
                  <a:lnTo>
                    <a:pt x="14" y="80"/>
                  </a:lnTo>
                  <a:lnTo>
                    <a:pt x="16" y="80"/>
                  </a:lnTo>
                  <a:lnTo>
                    <a:pt x="16" y="78"/>
                  </a:lnTo>
                  <a:lnTo>
                    <a:pt x="18" y="78"/>
                  </a:lnTo>
                  <a:lnTo>
                    <a:pt x="18" y="76"/>
                  </a:lnTo>
                  <a:lnTo>
                    <a:pt x="20" y="76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24" y="74"/>
                  </a:lnTo>
                  <a:lnTo>
                    <a:pt x="24" y="72"/>
                  </a:lnTo>
                  <a:lnTo>
                    <a:pt x="27" y="72"/>
                  </a:lnTo>
                  <a:lnTo>
                    <a:pt x="29" y="72"/>
                  </a:lnTo>
                  <a:lnTo>
                    <a:pt x="29" y="74"/>
                  </a:lnTo>
                  <a:lnTo>
                    <a:pt x="31" y="74"/>
                  </a:lnTo>
                  <a:lnTo>
                    <a:pt x="31" y="72"/>
                  </a:lnTo>
                  <a:lnTo>
                    <a:pt x="33" y="72"/>
                  </a:lnTo>
                  <a:lnTo>
                    <a:pt x="35" y="72"/>
                  </a:lnTo>
                  <a:lnTo>
                    <a:pt x="37" y="72"/>
                  </a:lnTo>
                  <a:lnTo>
                    <a:pt x="39" y="72"/>
                  </a:lnTo>
                  <a:lnTo>
                    <a:pt x="39" y="70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3" y="68"/>
                  </a:lnTo>
                  <a:lnTo>
                    <a:pt x="43" y="68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5" y="64"/>
                  </a:lnTo>
                  <a:lnTo>
                    <a:pt x="47" y="64"/>
                  </a:lnTo>
                  <a:lnTo>
                    <a:pt x="49" y="64"/>
                  </a:lnTo>
                  <a:lnTo>
                    <a:pt x="49" y="62"/>
                  </a:lnTo>
                  <a:lnTo>
                    <a:pt x="49" y="64"/>
                  </a:lnTo>
                  <a:lnTo>
                    <a:pt x="49" y="62"/>
                  </a:lnTo>
                  <a:lnTo>
                    <a:pt x="51" y="62"/>
                  </a:lnTo>
                  <a:lnTo>
                    <a:pt x="53" y="62"/>
                  </a:lnTo>
                  <a:lnTo>
                    <a:pt x="53" y="60"/>
                  </a:lnTo>
                  <a:lnTo>
                    <a:pt x="53" y="58"/>
                  </a:lnTo>
                  <a:lnTo>
                    <a:pt x="53" y="56"/>
                  </a:lnTo>
                  <a:lnTo>
                    <a:pt x="55" y="56"/>
                  </a:lnTo>
                  <a:lnTo>
                    <a:pt x="57" y="56"/>
                  </a:lnTo>
                  <a:lnTo>
                    <a:pt x="57" y="54"/>
                  </a:lnTo>
                  <a:lnTo>
                    <a:pt x="59" y="54"/>
                  </a:lnTo>
                  <a:lnTo>
                    <a:pt x="59" y="52"/>
                  </a:lnTo>
                  <a:lnTo>
                    <a:pt x="61" y="52"/>
                  </a:lnTo>
                  <a:lnTo>
                    <a:pt x="61" y="50"/>
                  </a:lnTo>
                  <a:lnTo>
                    <a:pt x="63" y="50"/>
                  </a:lnTo>
                  <a:lnTo>
                    <a:pt x="63" y="52"/>
                  </a:lnTo>
                  <a:lnTo>
                    <a:pt x="63" y="54"/>
                  </a:lnTo>
                  <a:lnTo>
                    <a:pt x="63" y="56"/>
                  </a:lnTo>
                  <a:lnTo>
                    <a:pt x="65" y="56"/>
                  </a:lnTo>
                  <a:lnTo>
                    <a:pt x="63" y="56"/>
                  </a:lnTo>
                  <a:lnTo>
                    <a:pt x="63" y="54"/>
                  </a:lnTo>
                  <a:lnTo>
                    <a:pt x="63" y="52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5" y="48"/>
                  </a:lnTo>
                  <a:lnTo>
                    <a:pt x="67" y="48"/>
                  </a:lnTo>
                  <a:lnTo>
                    <a:pt x="67" y="46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69" y="42"/>
                  </a:lnTo>
                  <a:lnTo>
                    <a:pt x="71" y="42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75" y="40"/>
                  </a:lnTo>
                  <a:lnTo>
                    <a:pt x="75" y="38"/>
                  </a:lnTo>
                  <a:lnTo>
                    <a:pt x="77" y="38"/>
                  </a:lnTo>
                  <a:lnTo>
                    <a:pt x="79" y="38"/>
                  </a:lnTo>
                  <a:lnTo>
                    <a:pt x="79" y="36"/>
                  </a:lnTo>
                  <a:lnTo>
                    <a:pt x="79" y="38"/>
                  </a:lnTo>
                  <a:lnTo>
                    <a:pt x="79" y="36"/>
                  </a:lnTo>
                  <a:lnTo>
                    <a:pt x="79" y="38"/>
                  </a:lnTo>
                  <a:lnTo>
                    <a:pt x="79" y="36"/>
                  </a:lnTo>
                  <a:lnTo>
                    <a:pt x="81" y="36"/>
                  </a:lnTo>
                  <a:lnTo>
                    <a:pt x="79" y="36"/>
                  </a:lnTo>
                  <a:lnTo>
                    <a:pt x="81" y="36"/>
                  </a:lnTo>
                  <a:lnTo>
                    <a:pt x="83" y="36"/>
                  </a:lnTo>
                  <a:lnTo>
                    <a:pt x="85" y="36"/>
                  </a:lnTo>
                  <a:lnTo>
                    <a:pt x="87" y="36"/>
                  </a:lnTo>
                  <a:lnTo>
                    <a:pt x="89" y="36"/>
                  </a:lnTo>
                  <a:close/>
                  <a:moveTo>
                    <a:pt x="89" y="36"/>
                  </a:moveTo>
                  <a:lnTo>
                    <a:pt x="91" y="36"/>
                  </a:lnTo>
                  <a:lnTo>
                    <a:pt x="89" y="36"/>
                  </a:lnTo>
                  <a:close/>
                  <a:moveTo>
                    <a:pt x="79" y="38"/>
                  </a:moveTo>
                  <a:lnTo>
                    <a:pt x="77" y="38"/>
                  </a:lnTo>
                  <a:lnTo>
                    <a:pt x="79" y="38"/>
                  </a:lnTo>
                  <a:close/>
                  <a:moveTo>
                    <a:pt x="219" y="88"/>
                  </a:moveTo>
                  <a:lnTo>
                    <a:pt x="221" y="88"/>
                  </a:lnTo>
                  <a:lnTo>
                    <a:pt x="219" y="88"/>
                  </a:lnTo>
                  <a:close/>
                  <a:moveTo>
                    <a:pt x="221" y="88"/>
                  </a:moveTo>
                  <a:lnTo>
                    <a:pt x="219" y="88"/>
                  </a:lnTo>
                  <a:lnTo>
                    <a:pt x="219" y="90"/>
                  </a:lnTo>
                  <a:lnTo>
                    <a:pt x="221" y="90"/>
                  </a:lnTo>
                  <a:lnTo>
                    <a:pt x="221" y="88"/>
                  </a:lnTo>
                  <a:close/>
                  <a:moveTo>
                    <a:pt x="41" y="18"/>
                  </a:moveTo>
                  <a:lnTo>
                    <a:pt x="41" y="20"/>
                  </a:lnTo>
                  <a:lnTo>
                    <a:pt x="41" y="18"/>
                  </a:lnTo>
                  <a:close/>
                  <a:moveTo>
                    <a:pt x="43" y="18"/>
                  </a:moveTo>
                  <a:lnTo>
                    <a:pt x="41" y="18"/>
                  </a:lnTo>
                  <a:lnTo>
                    <a:pt x="43" y="18"/>
                  </a:lnTo>
                  <a:close/>
                  <a:moveTo>
                    <a:pt x="43" y="18"/>
                  </a:moveTo>
                  <a:lnTo>
                    <a:pt x="43" y="16"/>
                  </a:lnTo>
                  <a:lnTo>
                    <a:pt x="43" y="18"/>
                  </a:lnTo>
                  <a:close/>
                  <a:moveTo>
                    <a:pt x="55" y="14"/>
                  </a:moveTo>
                  <a:lnTo>
                    <a:pt x="55" y="16"/>
                  </a:lnTo>
                  <a:lnTo>
                    <a:pt x="55" y="14"/>
                  </a:lnTo>
                  <a:close/>
                  <a:moveTo>
                    <a:pt x="63" y="4"/>
                  </a:moveTo>
                  <a:lnTo>
                    <a:pt x="65" y="4"/>
                  </a:lnTo>
                  <a:lnTo>
                    <a:pt x="65" y="6"/>
                  </a:lnTo>
                  <a:lnTo>
                    <a:pt x="63" y="6"/>
                  </a:lnTo>
                  <a:lnTo>
                    <a:pt x="63" y="4"/>
                  </a:lnTo>
                  <a:close/>
                  <a:moveTo>
                    <a:pt x="65" y="4"/>
                  </a:moveTo>
                  <a:lnTo>
                    <a:pt x="67" y="4"/>
                  </a:lnTo>
                  <a:lnTo>
                    <a:pt x="65" y="4"/>
                  </a:lnTo>
                  <a:close/>
                  <a:moveTo>
                    <a:pt x="61" y="2"/>
                  </a:moveTo>
                  <a:lnTo>
                    <a:pt x="61" y="4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61" y="2"/>
                  </a:lnTo>
                  <a:close/>
                  <a:moveTo>
                    <a:pt x="59" y="4"/>
                  </a:moveTo>
                  <a:lnTo>
                    <a:pt x="61" y="4"/>
                  </a:lnTo>
                  <a:lnTo>
                    <a:pt x="59" y="4"/>
                  </a:lnTo>
                  <a:close/>
                  <a:moveTo>
                    <a:pt x="65" y="2"/>
                  </a:moveTo>
                  <a:lnTo>
                    <a:pt x="65" y="4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5" y="2"/>
                  </a:lnTo>
                  <a:lnTo>
                    <a:pt x="65" y="4"/>
                  </a:lnTo>
                  <a:lnTo>
                    <a:pt x="63" y="4"/>
                  </a:lnTo>
                  <a:lnTo>
                    <a:pt x="63" y="6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59" y="8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3" y="8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1" y="8"/>
                  </a:lnTo>
                  <a:lnTo>
                    <a:pt x="61" y="10"/>
                  </a:lnTo>
                  <a:lnTo>
                    <a:pt x="59" y="10"/>
                  </a:lnTo>
                  <a:lnTo>
                    <a:pt x="61" y="10"/>
                  </a:lnTo>
                  <a:lnTo>
                    <a:pt x="59" y="10"/>
                  </a:lnTo>
                  <a:lnTo>
                    <a:pt x="59" y="12"/>
                  </a:lnTo>
                  <a:lnTo>
                    <a:pt x="57" y="12"/>
                  </a:lnTo>
                  <a:lnTo>
                    <a:pt x="55" y="12"/>
                  </a:lnTo>
                  <a:lnTo>
                    <a:pt x="55" y="14"/>
                  </a:lnTo>
                  <a:lnTo>
                    <a:pt x="53" y="14"/>
                  </a:lnTo>
                  <a:lnTo>
                    <a:pt x="55" y="14"/>
                  </a:lnTo>
                  <a:lnTo>
                    <a:pt x="55" y="12"/>
                  </a:lnTo>
                  <a:lnTo>
                    <a:pt x="53" y="12"/>
                  </a:lnTo>
                  <a:lnTo>
                    <a:pt x="53" y="14"/>
                  </a:lnTo>
                  <a:lnTo>
                    <a:pt x="51" y="14"/>
                  </a:lnTo>
                  <a:lnTo>
                    <a:pt x="51" y="16"/>
                  </a:lnTo>
                  <a:lnTo>
                    <a:pt x="49" y="16"/>
                  </a:lnTo>
                  <a:lnTo>
                    <a:pt x="51" y="16"/>
                  </a:lnTo>
                  <a:lnTo>
                    <a:pt x="49" y="16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9" y="18"/>
                  </a:lnTo>
                  <a:lnTo>
                    <a:pt x="51" y="18"/>
                  </a:lnTo>
                  <a:lnTo>
                    <a:pt x="51" y="16"/>
                  </a:lnTo>
                  <a:lnTo>
                    <a:pt x="51" y="18"/>
                  </a:lnTo>
                  <a:lnTo>
                    <a:pt x="49" y="18"/>
                  </a:lnTo>
                  <a:lnTo>
                    <a:pt x="47" y="18"/>
                  </a:lnTo>
                  <a:lnTo>
                    <a:pt x="47" y="20"/>
                  </a:lnTo>
                  <a:lnTo>
                    <a:pt x="45" y="20"/>
                  </a:lnTo>
                  <a:lnTo>
                    <a:pt x="43" y="20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20"/>
                  </a:lnTo>
                  <a:lnTo>
                    <a:pt x="41" y="20"/>
                  </a:lnTo>
                  <a:lnTo>
                    <a:pt x="43" y="20"/>
                  </a:lnTo>
                  <a:lnTo>
                    <a:pt x="43" y="18"/>
                  </a:lnTo>
                  <a:lnTo>
                    <a:pt x="43" y="18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3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3" y="14"/>
                  </a:lnTo>
                  <a:lnTo>
                    <a:pt x="45" y="14"/>
                  </a:lnTo>
                  <a:lnTo>
                    <a:pt x="45" y="12"/>
                  </a:lnTo>
                  <a:lnTo>
                    <a:pt x="47" y="12"/>
                  </a:lnTo>
                  <a:lnTo>
                    <a:pt x="49" y="12"/>
                  </a:lnTo>
                  <a:lnTo>
                    <a:pt x="49" y="10"/>
                  </a:lnTo>
                  <a:lnTo>
                    <a:pt x="51" y="10"/>
                  </a:lnTo>
                  <a:lnTo>
                    <a:pt x="53" y="10"/>
                  </a:lnTo>
                  <a:lnTo>
                    <a:pt x="53" y="8"/>
                  </a:lnTo>
                  <a:lnTo>
                    <a:pt x="53" y="10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9" y="6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7" y="6"/>
                  </a:lnTo>
                  <a:lnTo>
                    <a:pt x="59" y="6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5" y="2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7" y="0"/>
                  </a:lnTo>
                  <a:lnTo>
                    <a:pt x="67" y="2"/>
                  </a:lnTo>
                  <a:lnTo>
                    <a:pt x="65" y="2"/>
                  </a:lnTo>
                  <a:close/>
                  <a:moveTo>
                    <a:pt x="59" y="4"/>
                  </a:moveTo>
                  <a:lnTo>
                    <a:pt x="61" y="4"/>
                  </a:lnTo>
                  <a:lnTo>
                    <a:pt x="59" y="4"/>
                  </a:lnTo>
                  <a:close/>
                  <a:moveTo>
                    <a:pt x="59" y="6"/>
                  </a:moveTo>
                  <a:lnTo>
                    <a:pt x="61" y="6"/>
                  </a:lnTo>
                  <a:lnTo>
                    <a:pt x="59" y="6"/>
                  </a:lnTo>
                  <a:close/>
                  <a:moveTo>
                    <a:pt x="59" y="6"/>
                  </a:moveTo>
                  <a:lnTo>
                    <a:pt x="61" y="6"/>
                  </a:lnTo>
                  <a:lnTo>
                    <a:pt x="59" y="6"/>
                  </a:lnTo>
                  <a:close/>
                  <a:moveTo>
                    <a:pt x="61" y="6"/>
                  </a:moveTo>
                  <a:lnTo>
                    <a:pt x="59" y="6"/>
                  </a:lnTo>
                  <a:lnTo>
                    <a:pt x="59" y="8"/>
                  </a:lnTo>
                  <a:lnTo>
                    <a:pt x="59" y="6"/>
                  </a:lnTo>
                  <a:lnTo>
                    <a:pt x="61" y="6"/>
                  </a:lnTo>
                  <a:close/>
                  <a:moveTo>
                    <a:pt x="59" y="8"/>
                  </a:moveTo>
                  <a:lnTo>
                    <a:pt x="57" y="8"/>
                  </a:lnTo>
                  <a:lnTo>
                    <a:pt x="59" y="8"/>
                  </a:lnTo>
                  <a:close/>
                  <a:moveTo>
                    <a:pt x="55" y="8"/>
                  </a:moveTo>
                  <a:lnTo>
                    <a:pt x="57" y="8"/>
                  </a:lnTo>
                  <a:lnTo>
                    <a:pt x="55" y="8"/>
                  </a:lnTo>
                  <a:close/>
                  <a:moveTo>
                    <a:pt x="55" y="8"/>
                  </a:moveTo>
                  <a:lnTo>
                    <a:pt x="57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5" y="8"/>
                  </a:lnTo>
                  <a:close/>
                  <a:moveTo>
                    <a:pt x="57" y="8"/>
                  </a:moveTo>
                  <a:lnTo>
                    <a:pt x="59" y="8"/>
                  </a:lnTo>
                  <a:lnTo>
                    <a:pt x="57" y="8"/>
                  </a:lnTo>
                  <a:close/>
                  <a:moveTo>
                    <a:pt x="59" y="8"/>
                  </a:moveTo>
                  <a:lnTo>
                    <a:pt x="57" y="8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7" y="10"/>
                  </a:lnTo>
                  <a:lnTo>
                    <a:pt x="59" y="10"/>
                  </a:lnTo>
                  <a:lnTo>
                    <a:pt x="57" y="10"/>
                  </a:lnTo>
                  <a:lnTo>
                    <a:pt x="59" y="10"/>
                  </a:lnTo>
                  <a:lnTo>
                    <a:pt x="59" y="8"/>
                  </a:lnTo>
                  <a:close/>
                  <a:moveTo>
                    <a:pt x="57" y="10"/>
                  </a:moveTo>
                  <a:lnTo>
                    <a:pt x="55" y="10"/>
                  </a:lnTo>
                  <a:lnTo>
                    <a:pt x="55" y="12"/>
                  </a:lnTo>
                  <a:lnTo>
                    <a:pt x="53" y="12"/>
                  </a:lnTo>
                  <a:lnTo>
                    <a:pt x="53" y="14"/>
                  </a:lnTo>
                  <a:lnTo>
                    <a:pt x="53" y="12"/>
                  </a:lnTo>
                  <a:lnTo>
                    <a:pt x="55" y="12"/>
                  </a:lnTo>
                  <a:lnTo>
                    <a:pt x="57" y="12"/>
                  </a:lnTo>
                  <a:lnTo>
                    <a:pt x="57" y="10"/>
                  </a:lnTo>
                  <a:lnTo>
                    <a:pt x="57" y="12"/>
                  </a:lnTo>
                  <a:lnTo>
                    <a:pt x="57" y="10"/>
                  </a:lnTo>
                  <a:close/>
                  <a:moveTo>
                    <a:pt x="59" y="10"/>
                  </a:moveTo>
                  <a:lnTo>
                    <a:pt x="57" y="12"/>
                  </a:lnTo>
                  <a:lnTo>
                    <a:pt x="59" y="12"/>
                  </a:lnTo>
                  <a:lnTo>
                    <a:pt x="59" y="10"/>
                  </a:lnTo>
                  <a:close/>
                  <a:moveTo>
                    <a:pt x="49" y="12"/>
                  </a:moveTo>
                  <a:lnTo>
                    <a:pt x="49" y="14"/>
                  </a:lnTo>
                  <a:lnTo>
                    <a:pt x="49" y="12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9" y="14"/>
                  </a:lnTo>
                  <a:lnTo>
                    <a:pt x="49" y="12"/>
                  </a:lnTo>
                  <a:close/>
                  <a:moveTo>
                    <a:pt x="47" y="18"/>
                  </a:moveTo>
                  <a:lnTo>
                    <a:pt x="49" y="18"/>
                  </a:lnTo>
                  <a:lnTo>
                    <a:pt x="47" y="18"/>
                  </a:lnTo>
                  <a:close/>
                  <a:moveTo>
                    <a:pt x="55" y="12"/>
                  </a:moveTo>
                  <a:lnTo>
                    <a:pt x="57" y="12"/>
                  </a:lnTo>
                  <a:lnTo>
                    <a:pt x="55" y="12"/>
                  </a:lnTo>
                  <a:close/>
                  <a:moveTo>
                    <a:pt x="55" y="12"/>
                  </a:moveTo>
                  <a:lnTo>
                    <a:pt x="55" y="10"/>
                  </a:lnTo>
                  <a:lnTo>
                    <a:pt x="55" y="12"/>
                  </a:lnTo>
                  <a:close/>
                  <a:moveTo>
                    <a:pt x="59" y="8"/>
                  </a:moveTo>
                  <a:lnTo>
                    <a:pt x="59" y="10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9" y="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799">
              <a:extLst>
                <a:ext uri="{FF2B5EF4-FFF2-40B4-BE49-F238E27FC236}">
                  <a16:creationId xmlns:a16="http://schemas.microsoft.com/office/drawing/2014/main" id="{3EB430F1-06C8-15DF-F03F-BAC41116C4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2026" y="3427413"/>
              <a:ext cx="606425" cy="274638"/>
            </a:xfrm>
            <a:custGeom>
              <a:avLst/>
              <a:gdLst>
                <a:gd name="T0" fmla="*/ 318 w 382"/>
                <a:gd name="T1" fmla="*/ 117 h 173"/>
                <a:gd name="T2" fmla="*/ 320 w 382"/>
                <a:gd name="T3" fmla="*/ 115 h 173"/>
                <a:gd name="T4" fmla="*/ 320 w 382"/>
                <a:gd name="T5" fmla="*/ 115 h 173"/>
                <a:gd name="T6" fmla="*/ 328 w 382"/>
                <a:gd name="T7" fmla="*/ 111 h 173"/>
                <a:gd name="T8" fmla="*/ 322 w 382"/>
                <a:gd name="T9" fmla="*/ 115 h 173"/>
                <a:gd name="T10" fmla="*/ 342 w 382"/>
                <a:gd name="T11" fmla="*/ 105 h 173"/>
                <a:gd name="T12" fmla="*/ 338 w 382"/>
                <a:gd name="T13" fmla="*/ 107 h 173"/>
                <a:gd name="T14" fmla="*/ 348 w 382"/>
                <a:gd name="T15" fmla="*/ 105 h 173"/>
                <a:gd name="T16" fmla="*/ 358 w 382"/>
                <a:gd name="T17" fmla="*/ 87 h 173"/>
                <a:gd name="T18" fmla="*/ 350 w 382"/>
                <a:gd name="T19" fmla="*/ 97 h 173"/>
                <a:gd name="T20" fmla="*/ 340 w 382"/>
                <a:gd name="T21" fmla="*/ 101 h 173"/>
                <a:gd name="T22" fmla="*/ 338 w 382"/>
                <a:gd name="T23" fmla="*/ 91 h 173"/>
                <a:gd name="T24" fmla="*/ 352 w 382"/>
                <a:gd name="T25" fmla="*/ 89 h 173"/>
                <a:gd name="T26" fmla="*/ 344 w 382"/>
                <a:gd name="T27" fmla="*/ 87 h 173"/>
                <a:gd name="T28" fmla="*/ 338 w 382"/>
                <a:gd name="T29" fmla="*/ 81 h 173"/>
                <a:gd name="T30" fmla="*/ 340 w 382"/>
                <a:gd name="T31" fmla="*/ 74 h 173"/>
                <a:gd name="T32" fmla="*/ 380 w 382"/>
                <a:gd name="T33" fmla="*/ 54 h 173"/>
                <a:gd name="T34" fmla="*/ 374 w 382"/>
                <a:gd name="T35" fmla="*/ 70 h 173"/>
                <a:gd name="T36" fmla="*/ 378 w 382"/>
                <a:gd name="T37" fmla="*/ 40 h 173"/>
                <a:gd name="T38" fmla="*/ 372 w 382"/>
                <a:gd name="T39" fmla="*/ 34 h 173"/>
                <a:gd name="T40" fmla="*/ 366 w 382"/>
                <a:gd name="T41" fmla="*/ 32 h 173"/>
                <a:gd name="T42" fmla="*/ 356 w 382"/>
                <a:gd name="T43" fmla="*/ 14 h 173"/>
                <a:gd name="T44" fmla="*/ 350 w 382"/>
                <a:gd name="T45" fmla="*/ 6 h 173"/>
                <a:gd name="T46" fmla="*/ 364 w 382"/>
                <a:gd name="T47" fmla="*/ 26 h 173"/>
                <a:gd name="T48" fmla="*/ 362 w 382"/>
                <a:gd name="T49" fmla="*/ 22 h 173"/>
                <a:gd name="T50" fmla="*/ 352 w 382"/>
                <a:gd name="T51" fmla="*/ 4 h 173"/>
                <a:gd name="T52" fmla="*/ 120 w 382"/>
                <a:gd name="T53" fmla="*/ 48 h 173"/>
                <a:gd name="T54" fmla="*/ 194 w 382"/>
                <a:gd name="T55" fmla="*/ 38 h 173"/>
                <a:gd name="T56" fmla="*/ 270 w 382"/>
                <a:gd name="T57" fmla="*/ 22 h 173"/>
                <a:gd name="T58" fmla="*/ 342 w 382"/>
                <a:gd name="T59" fmla="*/ 4 h 173"/>
                <a:gd name="T60" fmla="*/ 356 w 382"/>
                <a:gd name="T61" fmla="*/ 20 h 173"/>
                <a:gd name="T62" fmla="*/ 332 w 382"/>
                <a:gd name="T63" fmla="*/ 36 h 173"/>
                <a:gd name="T64" fmla="*/ 342 w 382"/>
                <a:gd name="T65" fmla="*/ 38 h 173"/>
                <a:gd name="T66" fmla="*/ 352 w 382"/>
                <a:gd name="T67" fmla="*/ 42 h 173"/>
                <a:gd name="T68" fmla="*/ 358 w 382"/>
                <a:gd name="T69" fmla="*/ 36 h 173"/>
                <a:gd name="T70" fmla="*/ 366 w 382"/>
                <a:gd name="T71" fmla="*/ 44 h 173"/>
                <a:gd name="T72" fmla="*/ 358 w 382"/>
                <a:gd name="T73" fmla="*/ 62 h 173"/>
                <a:gd name="T74" fmla="*/ 346 w 382"/>
                <a:gd name="T75" fmla="*/ 68 h 173"/>
                <a:gd name="T76" fmla="*/ 340 w 382"/>
                <a:gd name="T77" fmla="*/ 68 h 173"/>
                <a:gd name="T78" fmla="*/ 334 w 382"/>
                <a:gd name="T79" fmla="*/ 64 h 173"/>
                <a:gd name="T80" fmla="*/ 334 w 382"/>
                <a:gd name="T81" fmla="*/ 62 h 173"/>
                <a:gd name="T82" fmla="*/ 332 w 382"/>
                <a:gd name="T83" fmla="*/ 70 h 173"/>
                <a:gd name="T84" fmla="*/ 316 w 382"/>
                <a:gd name="T85" fmla="*/ 70 h 173"/>
                <a:gd name="T86" fmla="*/ 328 w 382"/>
                <a:gd name="T87" fmla="*/ 79 h 173"/>
                <a:gd name="T88" fmla="*/ 334 w 382"/>
                <a:gd name="T89" fmla="*/ 83 h 173"/>
                <a:gd name="T90" fmla="*/ 338 w 382"/>
                <a:gd name="T91" fmla="*/ 85 h 173"/>
                <a:gd name="T92" fmla="*/ 334 w 382"/>
                <a:gd name="T93" fmla="*/ 89 h 173"/>
                <a:gd name="T94" fmla="*/ 324 w 382"/>
                <a:gd name="T95" fmla="*/ 91 h 173"/>
                <a:gd name="T96" fmla="*/ 318 w 382"/>
                <a:gd name="T97" fmla="*/ 91 h 173"/>
                <a:gd name="T98" fmla="*/ 334 w 382"/>
                <a:gd name="T99" fmla="*/ 97 h 173"/>
                <a:gd name="T100" fmla="*/ 334 w 382"/>
                <a:gd name="T101" fmla="*/ 107 h 173"/>
                <a:gd name="T102" fmla="*/ 312 w 382"/>
                <a:gd name="T103" fmla="*/ 121 h 173"/>
                <a:gd name="T104" fmla="*/ 308 w 382"/>
                <a:gd name="T105" fmla="*/ 119 h 173"/>
                <a:gd name="T106" fmla="*/ 310 w 382"/>
                <a:gd name="T107" fmla="*/ 125 h 173"/>
                <a:gd name="T108" fmla="*/ 290 w 382"/>
                <a:gd name="T109" fmla="*/ 165 h 173"/>
                <a:gd name="T110" fmla="*/ 234 w 382"/>
                <a:gd name="T111" fmla="*/ 149 h 173"/>
                <a:gd name="T112" fmla="*/ 172 w 382"/>
                <a:gd name="T113" fmla="*/ 135 h 173"/>
                <a:gd name="T114" fmla="*/ 118 w 382"/>
                <a:gd name="T115" fmla="*/ 127 h 173"/>
                <a:gd name="T116" fmla="*/ 60 w 382"/>
                <a:gd name="T117" fmla="*/ 143 h 173"/>
                <a:gd name="T118" fmla="*/ 2 w 382"/>
                <a:gd name="T119" fmla="*/ 137 h 173"/>
                <a:gd name="T120" fmla="*/ 44 w 382"/>
                <a:gd name="T121" fmla="*/ 109 h 173"/>
                <a:gd name="T122" fmla="*/ 80 w 382"/>
                <a:gd name="T123" fmla="*/ 8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2" h="173">
                  <a:moveTo>
                    <a:pt x="308" y="129"/>
                  </a:moveTo>
                  <a:lnTo>
                    <a:pt x="306" y="129"/>
                  </a:lnTo>
                  <a:lnTo>
                    <a:pt x="308" y="129"/>
                  </a:lnTo>
                  <a:close/>
                  <a:moveTo>
                    <a:pt x="308" y="129"/>
                  </a:moveTo>
                  <a:lnTo>
                    <a:pt x="306" y="129"/>
                  </a:lnTo>
                  <a:lnTo>
                    <a:pt x="308" y="129"/>
                  </a:lnTo>
                  <a:close/>
                  <a:moveTo>
                    <a:pt x="308" y="129"/>
                  </a:moveTo>
                  <a:lnTo>
                    <a:pt x="308" y="127"/>
                  </a:lnTo>
                  <a:lnTo>
                    <a:pt x="308" y="129"/>
                  </a:lnTo>
                  <a:lnTo>
                    <a:pt x="308" y="127"/>
                  </a:lnTo>
                  <a:lnTo>
                    <a:pt x="308" y="129"/>
                  </a:lnTo>
                  <a:close/>
                  <a:moveTo>
                    <a:pt x="312" y="125"/>
                  </a:moveTo>
                  <a:lnTo>
                    <a:pt x="312" y="123"/>
                  </a:lnTo>
                  <a:lnTo>
                    <a:pt x="312" y="125"/>
                  </a:lnTo>
                  <a:close/>
                  <a:moveTo>
                    <a:pt x="316" y="119"/>
                  </a:moveTo>
                  <a:lnTo>
                    <a:pt x="318" y="119"/>
                  </a:lnTo>
                  <a:lnTo>
                    <a:pt x="316" y="119"/>
                  </a:lnTo>
                  <a:lnTo>
                    <a:pt x="316" y="121"/>
                  </a:lnTo>
                  <a:lnTo>
                    <a:pt x="316" y="123"/>
                  </a:lnTo>
                  <a:lnTo>
                    <a:pt x="314" y="123"/>
                  </a:lnTo>
                  <a:lnTo>
                    <a:pt x="314" y="125"/>
                  </a:lnTo>
                  <a:lnTo>
                    <a:pt x="314" y="123"/>
                  </a:lnTo>
                  <a:lnTo>
                    <a:pt x="312" y="123"/>
                  </a:lnTo>
                  <a:lnTo>
                    <a:pt x="314" y="123"/>
                  </a:lnTo>
                  <a:lnTo>
                    <a:pt x="312" y="123"/>
                  </a:lnTo>
                  <a:lnTo>
                    <a:pt x="314" y="123"/>
                  </a:lnTo>
                  <a:lnTo>
                    <a:pt x="316" y="123"/>
                  </a:lnTo>
                  <a:lnTo>
                    <a:pt x="316" y="121"/>
                  </a:lnTo>
                  <a:lnTo>
                    <a:pt x="316" y="119"/>
                  </a:lnTo>
                  <a:lnTo>
                    <a:pt x="318" y="119"/>
                  </a:lnTo>
                  <a:lnTo>
                    <a:pt x="316" y="119"/>
                  </a:lnTo>
                  <a:close/>
                  <a:moveTo>
                    <a:pt x="318" y="119"/>
                  </a:moveTo>
                  <a:lnTo>
                    <a:pt x="316" y="119"/>
                  </a:lnTo>
                  <a:lnTo>
                    <a:pt x="318" y="119"/>
                  </a:lnTo>
                  <a:close/>
                  <a:moveTo>
                    <a:pt x="318" y="117"/>
                  </a:moveTo>
                  <a:lnTo>
                    <a:pt x="320" y="117"/>
                  </a:lnTo>
                  <a:lnTo>
                    <a:pt x="318" y="117"/>
                  </a:lnTo>
                  <a:close/>
                  <a:moveTo>
                    <a:pt x="318" y="119"/>
                  </a:moveTo>
                  <a:lnTo>
                    <a:pt x="318" y="117"/>
                  </a:lnTo>
                  <a:lnTo>
                    <a:pt x="318" y="119"/>
                  </a:lnTo>
                  <a:close/>
                  <a:moveTo>
                    <a:pt x="318" y="117"/>
                  </a:moveTo>
                  <a:lnTo>
                    <a:pt x="318" y="119"/>
                  </a:lnTo>
                  <a:lnTo>
                    <a:pt x="318" y="117"/>
                  </a:lnTo>
                  <a:lnTo>
                    <a:pt x="320" y="117"/>
                  </a:lnTo>
                  <a:lnTo>
                    <a:pt x="318" y="119"/>
                  </a:lnTo>
                  <a:lnTo>
                    <a:pt x="318" y="117"/>
                  </a:lnTo>
                  <a:close/>
                  <a:moveTo>
                    <a:pt x="320" y="117"/>
                  </a:moveTo>
                  <a:lnTo>
                    <a:pt x="318" y="117"/>
                  </a:lnTo>
                  <a:lnTo>
                    <a:pt x="320" y="117"/>
                  </a:lnTo>
                  <a:close/>
                  <a:moveTo>
                    <a:pt x="318" y="117"/>
                  </a:moveTo>
                  <a:lnTo>
                    <a:pt x="318" y="119"/>
                  </a:lnTo>
                  <a:lnTo>
                    <a:pt x="318" y="117"/>
                  </a:lnTo>
                  <a:close/>
                  <a:moveTo>
                    <a:pt x="348" y="109"/>
                  </a:moveTo>
                  <a:lnTo>
                    <a:pt x="346" y="109"/>
                  </a:lnTo>
                  <a:lnTo>
                    <a:pt x="348" y="109"/>
                  </a:lnTo>
                  <a:close/>
                  <a:moveTo>
                    <a:pt x="318" y="117"/>
                  </a:moveTo>
                  <a:lnTo>
                    <a:pt x="320" y="117"/>
                  </a:lnTo>
                  <a:lnTo>
                    <a:pt x="318" y="117"/>
                  </a:lnTo>
                  <a:lnTo>
                    <a:pt x="320" y="117"/>
                  </a:lnTo>
                  <a:lnTo>
                    <a:pt x="318" y="117"/>
                  </a:lnTo>
                  <a:lnTo>
                    <a:pt x="320" y="117"/>
                  </a:lnTo>
                  <a:lnTo>
                    <a:pt x="318" y="117"/>
                  </a:lnTo>
                  <a:close/>
                  <a:moveTo>
                    <a:pt x="320" y="115"/>
                  </a:moveTo>
                  <a:lnTo>
                    <a:pt x="320" y="117"/>
                  </a:lnTo>
                  <a:lnTo>
                    <a:pt x="320" y="115"/>
                  </a:lnTo>
                  <a:close/>
                  <a:moveTo>
                    <a:pt x="322" y="115"/>
                  </a:moveTo>
                  <a:lnTo>
                    <a:pt x="322" y="117"/>
                  </a:lnTo>
                  <a:lnTo>
                    <a:pt x="322" y="115"/>
                  </a:lnTo>
                  <a:lnTo>
                    <a:pt x="322" y="117"/>
                  </a:lnTo>
                  <a:lnTo>
                    <a:pt x="320" y="117"/>
                  </a:lnTo>
                  <a:lnTo>
                    <a:pt x="320" y="115"/>
                  </a:lnTo>
                  <a:lnTo>
                    <a:pt x="320" y="117"/>
                  </a:lnTo>
                  <a:lnTo>
                    <a:pt x="320" y="115"/>
                  </a:lnTo>
                  <a:lnTo>
                    <a:pt x="322" y="115"/>
                  </a:lnTo>
                  <a:close/>
                  <a:moveTo>
                    <a:pt x="320" y="115"/>
                  </a:moveTo>
                  <a:lnTo>
                    <a:pt x="320" y="117"/>
                  </a:lnTo>
                  <a:lnTo>
                    <a:pt x="320" y="115"/>
                  </a:lnTo>
                  <a:close/>
                  <a:moveTo>
                    <a:pt x="320" y="115"/>
                  </a:moveTo>
                  <a:lnTo>
                    <a:pt x="322" y="115"/>
                  </a:lnTo>
                  <a:lnTo>
                    <a:pt x="320" y="115"/>
                  </a:lnTo>
                  <a:lnTo>
                    <a:pt x="322" y="115"/>
                  </a:lnTo>
                  <a:lnTo>
                    <a:pt x="320" y="115"/>
                  </a:lnTo>
                  <a:lnTo>
                    <a:pt x="322" y="115"/>
                  </a:lnTo>
                  <a:lnTo>
                    <a:pt x="320" y="115"/>
                  </a:lnTo>
                  <a:lnTo>
                    <a:pt x="322" y="115"/>
                  </a:lnTo>
                  <a:lnTo>
                    <a:pt x="320" y="115"/>
                  </a:lnTo>
                  <a:close/>
                  <a:moveTo>
                    <a:pt x="348" y="109"/>
                  </a:moveTo>
                  <a:lnTo>
                    <a:pt x="346" y="109"/>
                  </a:lnTo>
                  <a:lnTo>
                    <a:pt x="348" y="109"/>
                  </a:lnTo>
                  <a:close/>
                  <a:moveTo>
                    <a:pt x="320" y="115"/>
                  </a:moveTo>
                  <a:lnTo>
                    <a:pt x="320" y="117"/>
                  </a:lnTo>
                  <a:lnTo>
                    <a:pt x="320" y="115"/>
                  </a:lnTo>
                  <a:close/>
                  <a:moveTo>
                    <a:pt x="324" y="113"/>
                  </a:moveTo>
                  <a:lnTo>
                    <a:pt x="324" y="115"/>
                  </a:lnTo>
                  <a:lnTo>
                    <a:pt x="324" y="113"/>
                  </a:lnTo>
                  <a:close/>
                  <a:moveTo>
                    <a:pt x="322" y="113"/>
                  </a:moveTo>
                  <a:lnTo>
                    <a:pt x="322" y="115"/>
                  </a:lnTo>
                  <a:lnTo>
                    <a:pt x="322" y="113"/>
                  </a:lnTo>
                  <a:close/>
                  <a:moveTo>
                    <a:pt x="322" y="115"/>
                  </a:moveTo>
                  <a:lnTo>
                    <a:pt x="320" y="115"/>
                  </a:lnTo>
                  <a:lnTo>
                    <a:pt x="322" y="115"/>
                  </a:lnTo>
                  <a:lnTo>
                    <a:pt x="320" y="115"/>
                  </a:lnTo>
                  <a:lnTo>
                    <a:pt x="322" y="115"/>
                  </a:lnTo>
                  <a:lnTo>
                    <a:pt x="320" y="115"/>
                  </a:lnTo>
                  <a:lnTo>
                    <a:pt x="322" y="115"/>
                  </a:lnTo>
                  <a:close/>
                  <a:moveTo>
                    <a:pt x="324" y="113"/>
                  </a:moveTo>
                  <a:lnTo>
                    <a:pt x="324" y="115"/>
                  </a:lnTo>
                  <a:lnTo>
                    <a:pt x="324" y="113"/>
                  </a:lnTo>
                  <a:lnTo>
                    <a:pt x="324" y="115"/>
                  </a:lnTo>
                  <a:lnTo>
                    <a:pt x="324" y="113"/>
                  </a:lnTo>
                  <a:lnTo>
                    <a:pt x="324" y="115"/>
                  </a:lnTo>
                  <a:lnTo>
                    <a:pt x="324" y="113"/>
                  </a:lnTo>
                  <a:close/>
                  <a:moveTo>
                    <a:pt x="324" y="113"/>
                  </a:moveTo>
                  <a:lnTo>
                    <a:pt x="322" y="113"/>
                  </a:lnTo>
                  <a:lnTo>
                    <a:pt x="324" y="113"/>
                  </a:lnTo>
                  <a:close/>
                  <a:moveTo>
                    <a:pt x="322" y="113"/>
                  </a:moveTo>
                  <a:lnTo>
                    <a:pt x="322" y="115"/>
                  </a:lnTo>
                  <a:lnTo>
                    <a:pt x="322" y="113"/>
                  </a:lnTo>
                  <a:close/>
                  <a:moveTo>
                    <a:pt x="344" y="107"/>
                  </a:moveTo>
                  <a:lnTo>
                    <a:pt x="344" y="109"/>
                  </a:lnTo>
                  <a:lnTo>
                    <a:pt x="344" y="107"/>
                  </a:lnTo>
                  <a:lnTo>
                    <a:pt x="344" y="109"/>
                  </a:lnTo>
                  <a:lnTo>
                    <a:pt x="344" y="107"/>
                  </a:lnTo>
                  <a:close/>
                  <a:moveTo>
                    <a:pt x="326" y="113"/>
                  </a:moveTo>
                  <a:lnTo>
                    <a:pt x="324" y="113"/>
                  </a:lnTo>
                  <a:lnTo>
                    <a:pt x="326" y="113"/>
                  </a:lnTo>
                  <a:close/>
                  <a:moveTo>
                    <a:pt x="320" y="115"/>
                  </a:moveTo>
                  <a:lnTo>
                    <a:pt x="320" y="113"/>
                  </a:lnTo>
                  <a:lnTo>
                    <a:pt x="320" y="115"/>
                  </a:lnTo>
                  <a:close/>
                  <a:moveTo>
                    <a:pt x="344" y="109"/>
                  </a:moveTo>
                  <a:lnTo>
                    <a:pt x="344" y="107"/>
                  </a:lnTo>
                  <a:lnTo>
                    <a:pt x="344" y="109"/>
                  </a:lnTo>
                  <a:close/>
                  <a:moveTo>
                    <a:pt x="322" y="113"/>
                  </a:moveTo>
                  <a:lnTo>
                    <a:pt x="322" y="115"/>
                  </a:lnTo>
                  <a:lnTo>
                    <a:pt x="322" y="113"/>
                  </a:lnTo>
                  <a:lnTo>
                    <a:pt x="322" y="115"/>
                  </a:lnTo>
                  <a:lnTo>
                    <a:pt x="322" y="113"/>
                  </a:lnTo>
                  <a:close/>
                  <a:moveTo>
                    <a:pt x="328" y="113"/>
                  </a:moveTo>
                  <a:lnTo>
                    <a:pt x="326" y="113"/>
                  </a:lnTo>
                  <a:lnTo>
                    <a:pt x="328" y="113"/>
                  </a:lnTo>
                  <a:close/>
                  <a:moveTo>
                    <a:pt x="322" y="113"/>
                  </a:moveTo>
                  <a:lnTo>
                    <a:pt x="320" y="113"/>
                  </a:lnTo>
                  <a:lnTo>
                    <a:pt x="322" y="113"/>
                  </a:lnTo>
                  <a:lnTo>
                    <a:pt x="320" y="113"/>
                  </a:lnTo>
                  <a:lnTo>
                    <a:pt x="322" y="113"/>
                  </a:lnTo>
                  <a:close/>
                  <a:moveTo>
                    <a:pt x="328" y="111"/>
                  </a:moveTo>
                  <a:lnTo>
                    <a:pt x="328" y="113"/>
                  </a:lnTo>
                  <a:lnTo>
                    <a:pt x="328" y="111"/>
                  </a:lnTo>
                  <a:close/>
                  <a:moveTo>
                    <a:pt x="348" y="107"/>
                  </a:moveTo>
                  <a:lnTo>
                    <a:pt x="348" y="105"/>
                  </a:lnTo>
                  <a:lnTo>
                    <a:pt x="348" y="107"/>
                  </a:lnTo>
                  <a:close/>
                  <a:moveTo>
                    <a:pt x="340" y="107"/>
                  </a:moveTo>
                  <a:lnTo>
                    <a:pt x="340" y="109"/>
                  </a:lnTo>
                  <a:lnTo>
                    <a:pt x="340" y="107"/>
                  </a:lnTo>
                  <a:lnTo>
                    <a:pt x="340" y="109"/>
                  </a:lnTo>
                  <a:lnTo>
                    <a:pt x="340" y="107"/>
                  </a:lnTo>
                  <a:lnTo>
                    <a:pt x="340" y="109"/>
                  </a:lnTo>
                  <a:lnTo>
                    <a:pt x="342" y="109"/>
                  </a:lnTo>
                  <a:lnTo>
                    <a:pt x="342" y="107"/>
                  </a:lnTo>
                  <a:lnTo>
                    <a:pt x="342" y="109"/>
                  </a:lnTo>
                  <a:lnTo>
                    <a:pt x="344" y="109"/>
                  </a:lnTo>
                  <a:lnTo>
                    <a:pt x="346" y="109"/>
                  </a:lnTo>
                  <a:lnTo>
                    <a:pt x="344" y="109"/>
                  </a:lnTo>
                  <a:lnTo>
                    <a:pt x="342" y="109"/>
                  </a:lnTo>
                  <a:lnTo>
                    <a:pt x="340" y="109"/>
                  </a:lnTo>
                  <a:lnTo>
                    <a:pt x="340" y="107"/>
                  </a:lnTo>
                  <a:close/>
                  <a:moveTo>
                    <a:pt x="326" y="111"/>
                  </a:moveTo>
                  <a:lnTo>
                    <a:pt x="326" y="113"/>
                  </a:lnTo>
                  <a:lnTo>
                    <a:pt x="326" y="111"/>
                  </a:lnTo>
                  <a:close/>
                  <a:moveTo>
                    <a:pt x="328" y="111"/>
                  </a:moveTo>
                  <a:lnTo>
                    <a:pt x="326" y="111"/>
                  </a:lnTo>
                  <a:lnTo>
                    <a:pt x="328" y="111"/>
                  </a:lnTo>
                  <a:close/>
                  <a:moveTo>
                    <a:pt x="346" y="107"/>
                  </a:moveTo>
                  <a:lnTo>
                    <a:pt x="346" y="105"/>
                  </a:lnTo>
                  <a:lnTo>
                    <a:pt x="346" y="107"/>
                  </a:lnTo>
                  <a:close/>
                  <a:moveTo>
                    <a:pt x="342" y="107"/>
                  </a:moveTo>
                  <a:lnTo>
                    <a:pt x="340" y="107"/>
                  </a:lnTo>
                  <a:lnTo>
                    <a:pt x="342" y="107"/>
                  </a:lnTo>
                  <a:close/>
                  <a:moveTo>
                    <a:pt x="336" y="109"/>
                  </a:moveTo>
                  <a:lnTo>
                    <a:pt x="334" y="109"/>
                  </a:lnTo>
                  <a:lnTo>
                    <a:pt x="336" y="109"/>
                  </a:lnTo>
                  <a:close/>
                  <a:moveTo>
                    <a:pt x="334" y="109"/>
                  </a:moveTo>
                  <a:lnTo>
                    <a:pt x="334" y="109"/>
                  </a:lnTo>
                  <a:lnTo>
                    <a:pt x="334" y="109"/>
                  </a:lnTo>
                  <a:close/>
                  <a:moveTo>
                    <a:pt x="344" y="107"/>
                  </a:moveTo>
                  <a:lnTo>
                    <a:pt x="344" y="105"/>
                  </a:lnTo>
                  <a:lnTo>
                    <a:pt x="344" y="107"/>
                  </a:lnTo>
                  <a:close/>
                  <a:moveTo>
                    <a:pt x="340" y="107"/>
                  </a:moveTo>
                  <a:lnTo>
                    <a:pt x="342" y="107"/>
                  </a:lnTo>
                  <a:lnTo>
                    <a:pt x="340" y="107"/>
                  </a:lnTo>
                  <a:close/>
                  <a:moveTo>
                    <a:pt x="336" y="107"/>
                  </a:moveTo>
                  <a:lnTo>
                    <a:pt x="336" y="109"/>
                  </a:lnTo>
                  <a:lnTo>
                    <a:pt x="336" y="107"/>
                  </a:lnTo>
                  <a:lnTo>
                    <a:pt x="336" y="109"/>
                  </a:lnTo>
                  <a:lnTo>
                    <a:pt x="338" y="109"/>
                  </a:lnTo>
                  <a:lnTo>
                    <a:pt x="336" y="109"/>
                  </a:lnTo>
                  <a:lnTo>
                    <a:pt x="338" y="109"/>
                  </a:lnTo>
                  <a:lnTo>
                    <a:pt x="338" y="107"/>
                  </a:lnTo>
                  <a:lnTo>
                    <a:pt x="338" y="109"/>
                  </a:lnTo>
                  <a:lnTo>
                    <a:pt x="338" y="107"/>
                  </a:lnTo>
                  <a:lnTo>
                    <a:pt x="338" y="109"/>
                  </a:lnTo>
                  <a:lnTo>
                    <a:pt x="338" y="107"/>
                  </a:lnTo>
                  <a:lnTo>
                    <a:pt x="340" y="107"/>
                  </a:lnTo>
                  <a:lnTo>
                    <a:pt x="340" y="109"/>
                  </a:lnTo>
                  <a:lnTo>
                    <a:pt x="338" y="109"/>
                  </a:lnTo>
                  <a:lnTo>
                    <a:pt x="336" y="109"/>
                  </a:lnTo>
                  <a:lnTo>
                    <a:pt x="334" y="109"/>
                  </a:lnTo>
                  <a:lnTo>
                    <a:pt x="334" y="109"/>
                  </a:lnTo>
                  <a:lnTo>
                    <a:pt x="334" y="111"/>
                  </a:lnTo>
                  <a:lnTo>
                    <a:pt x="332" y="111"/>
                  </a:lnTo>
                  <a:lnTo>
                    <a:pt x="330" y="111"/>
                  </a:lnTo>
                  <a:lnTo>
                    <a:pt x="328" y="113"/>
                  </a:lnTo>
                  <a:lnTo>
                    <a:pt x="326" y="113"/>
                  </a:lnTo>
                  <a:lnTo>
                    <a:pt x="324" y="115"/>
                  </a:lnTo>
                  <a:lnTo>
                    <a:pt x="322" y="115"/>
                  </a:lnTo>
                  <a:lnTo>
                    <a:pt x="324" y="115"/>
                  </a:lnTo>
                  <a:lnTo>
                    <a:pt x="324" y="113"/>
                  </a:lnTo>
                  <a:lnTo>
                    <a:pt x="326" y="113"/>
                  </a:lnTo>
                  <a:lnTo>
                    <a:pt x="328" y="113"/>
                  </a:lnTo>
                  <a:lnTo>
                    <a:pt x="328" y="111"/>
                  </a:lnTo>
                  <a:lnTo>
                    <a:pt x="330" y="111"/>
                  </a:lnTo>
                  <a:lnTo>
                    <a:pt x="332" y="111"/>
                  </a:lnTo>
                  <a:lnTo>
                    <a:pt x="334" y="111"/>
                  </a:lnTo>
                  <a:lnTo>
                    <a:pt x="334" y="109"/>
                  </a:lnTo>
                  <a:lnTo>
                    <a:pt x="334" y="109"/>
                  </a:lnTo>
                  <a:lnTo>
                    <a:pt x="336" y="109"/>
                  </a:lnTo>
                  <a:lnTo>
                    <a:pt x="336" y="107"/>
                  </a:lnTo>
                  <a:lnTo>
                    <a:pt x="336" y="109"/>
                  </a:lnTo>
                  <a:lnTo>
                    <a:pt x="336" y="107"/>
                  </a:lnTo>
                  <a:lnTo>
                    <a:pt x="336" y="109"/>
                  </a:lnTo>
                  <a:lnTo>
                    <a:pt x="336" y="107"/>
                  </a:lnTo>
                  <a:close/>
                  <a:moveTo>
                    <a:pt x="346" y="105"/>
                  </a:moveTo>
                  <a:lnTo>
                    <a:pt x="346" y="107"/>
                  </a:lnTo>
                  <a:lnTo>
                    <a:pt x="346" y="105"/>
                  </a:lnTo>
                  <a:lnTo>
                    <a:pt x="344" y="105"/>
                  </a:lnTo>
                  <a:lnTo>
                    <a:pt x="346" y="105"/>
                  </a:lnTo>
                  <a:close/>
                  <a:moveTo>
                    <a:pt x="340" y="107"/>
                  </a:moveTo>
                  <a:lnTo>
                    <a:pt x="338" y="107"/>
                  </a:lnTo>
                  <a:lnTo>
                    <a:pt x="340" y="107"/>
                  </a:lnTo>
                  <a:close/>
                  <a:moveTo>
                    <a:pt x="342" y="107"/>
                  </a:moveTo>
                  <a:lnTo>
                    <a:pt x="342" y="105"/>
                  </a:lnTo>
                  <a:lnTo>
                    <a:pt x="342" y="107"/>
                  </a:lnTo>
                  <a:close/>
                  <a:moveTo>
                    <a:pt x="336" y="109"/>
                  </a:moveTo>
                  <a:lnTo>
                    <a:pt x="334" y="109"/>
                  </a:lnTo>
                  <a:lnTo>
                    <a:pt x="336" y="109"/>
                  </a:lnTo>
                  <a:lnTo>
                    <a:pt x="336" y="107"/>
                  </a:lnTo>
                  <a:lnTo>
                    <a:pt x="336" y="109"/>
                  </a:lnTo>
                  <a:lnTo>
                    <a:pt x="336" y="107"/>
                  </a:lnTo>
                  <a:lnTo>
                    <a:pt x="336" y="109"/>
                  </a:lnTo>
                  <a:close/>
                  <a:moveTo>
                    <a:pt x="344" y="105"/>
                  </a:moveTo>
                  <a:lnTo>
                    <a:pt x="344" y="107"/>
                  </a:lnTo>
                  <a:lnTo>
                    <a:pt x="346" y="107"/>
                  </a:lnTo>
                  <a:lnTo>
                    <a:pt x="344" y="107"/>
                  </a:lnTo>
                  <a:lnTo>
                    <a:pt x="344" y="105"/>
                  </a:lnTo>
                  <a:lnTo>
                    <a:pt x="344" y="107"/>
                  </a:lnTo>
                  <a:lnTo>
                    <a:pt x="344" y="105"/>
                  </a:lnTo>
                  <a:close/>
                  <a:moveTo>
                    <a:pt x="342" y="107"/>
                  </a:moveTo>
                  <a:lnTo>
                    <a:pt x="342" y="105"/>
                  </a:lnTo>
                  <a:lnTo>
                    <a:pt x="342" y="107"/>
                  </a:lnTo>
                  <a:close/>
                  <a:moveTo>
                    <a:pt x="342" y="105"/>
                  </a:moveTo>
                  <a:lnTo>
                    <a:pt x="342" y="107"/>
                  </a:lnTo>
                  <a:lnTo>
                    <a:pt x="342" y="105"/>
                  </a:lnTo>
                  <a:close/>
                  <a:moveTo>
                    <a:pt x="342" y="107"/>
                  </a:moveTo>
                  <a:lnTo>
                    <a:pt x="342" y="105"/>
                  </a:lnTo>
                  <a:lnTo>
                    <a:pt x="342" y="107"/>
                  </a:lnTo>
                  <a:close/>
                  <a:moveTo>
                    <a:pt x="342" y="105"/>
                  </a:moveTo>
                  <a:lnTo>
                    <a:pt x="344" y="105"/>
                  </a:lnTo>
                  <a:lnTo>
                    <a:pt x="342" y="105"/>
                  </a:lnTo>
                  <a:close/>
                  <a:moveTo>
                    <a:pt x="348" y="105"/>
                  </a:moveTo>
                  <a:lnTo>
                    <a:pt x="348" y="103"/>
                  </a:lnTo>
                  <a:lnTo>
                    <a:pt x="348" y="105"/>
                  </a:lnTo>
                  <a:close/>
                  <a:moveTo>
                    <a:pt x="342" y="105"/>
                  </a:moveTo>
                  <a:lnTo>
                    <a:pt x="342" y="107"/>
                  </a:lnTo>
                  <a:lnTo>
                    <a:pt x="342" y="105"/>
                  </a:lnTo>
                  <a:lnTo>
                    <a:pt x="342" y="107"/>
                  </a:lnTo>
                  <a:lnTo>
                    <a:pt x="342" y="105"/>
                  </a:lnTo>
                  <a:close/>
                  <a:moveTo>
                    <a:pt x="342" y="107"/>
                  </a:moveTo>
                  <a:lnTo>
                    <a:pt x="342" y="105"/>
                  </a:lnTo>
                  <a:lnTo>
                    <a:pt x="342" y="107"/>
                  </a:lnTo>
                  <a:close/>
                  <a:moveTo>
                    <a:pt x="340" y="107"/>
                  </a:moveTo>
                  <a:lnTo>
                    <a:pt x="338" y="107"/>
                  </a:lnTo>
                  <a:lnTo>
                    <a:pt x="340" y="107"/>
                  </a:lnTo>
                  <a:lnTo>
                    <a:pt x="338" y="107"/>
                  </a:lnTo>
                  <a:lnTo>
                    <a:pt x="340" y="107"/>
                  </a:lnTo>
                  <a:close/>
                  <a:moveTo>
                    <a:pt x="338" y="107"/>
                  </a:moveTo>
                  <a:lnTo>
                    <a:pt x="338" y="105"/>
                  </a:lnTo>
                  <a:lnTo>
                    <a:pt x="338" y="107"/>
                  </a:lnTo>
                  <a:close/>
                  <a:moveTo>
                    <a:pt x="338" y="105"/>
                  </a:moveTo>
                  <a:lnTo>
                    <a:pt x="338" y="107"/>
                  </a:lnTo>
                  <a:lnTo>
                    <a:pt x="338" y="105"/>
                  </a:lnTo>
                  <a:close/>
                  <a:moveTo>
                    <a:pt x="338" y="107"/>
                  </a:moveTo>
                  <a:lnTo>
                    <a:pt x="338" y="105"/>
                  </a:lnTo>
                  <a:lnTo>
                    <a:pt x="338" y="107"/>
                  </a:lnTo>
                  <a:close/>
                  <a:moveTo>
                    <a:pt x="338" y="107"/>
                  </a:moveTo>
                  <a:lnTo>
                    <a:pt x="338" y="105"/>
                  </a:lnTo>
                  <a:lnTo>
                    <a:pt x="338" y="107"/>
                  </a:lnTo>
                  <a:close/>
                  <a:moveTo>
                    <a:pt x="346" y="103"/>
                  </a:moveTo>
                  <a:lnTo>
                    <a:pt x="346" y="105"/>
                  </a:lnTo>
                  <a:lnTo>
                    <a:pt x="346" y="103"/>
                  </a:lnTo>
                  <a:close/>
                  <a:moveTo>
                    <a:pt x="338" y="105"/>
                  </a:moveTo>
                  <a:lnTo>
                    <a:pt x="338" y="107"/>
                  </a:lnTo>
                  <a:lnTo>
                    <a:pt x="338" y="105"/>
                  </a:lnTo>
                  <a:close/>
                  <a:moveTo>
                    <a:pt x="350" y="101"/>
                  </a:moveTo>
                  <a:lnTo>
                    <a:pt x="350" y="103"/>
                  </a:lnTo>
                  <a:lnTo>
                    <a:pt x="350" y="101"/>
                  </a:lnTo>
                  <a:close/>
                  <a:moveTo>
                    <a:pt x="346" y="103"/>
                  </a:moveTo>
                  <a:lnTo>
                    <a:pt x="348" y="103"/>
                  </a:lnTo>
                  <a:lnTo>
                    <a:pt x="346" y="103"/>
                  </a:lnTo>
                  <a:close/>
                  <a:moveTo>
                    <a:pt x="338" y="105"/>
                  </a:moveTo>
                  <a:lnTo>
                    <a:pt x="338" y="103"/>
                  </a:lnTo>
                  <a:lnTo>
                    <a:pt x="338" y="105"/>
                  </a:lnTo>
                  <a:close/>
                  <a:moveTo>
                    <a:pt x="350" y="101"/>
                  </a:moveTo>
                  <a:lnTo>
                    <a:pt x="350" y="99"/>
                  </a:lnTo>
                  <a:lnTo>
                    <a:pt x="350" y="101"/>
                  </a:lnTo>
                  <a:close/>
                  <a:moveTo>
                    <a:pt x="350" y="99"/>
                  </a:moveTo>
                  <a:lnTo>
                    <a:pt x="350" y="101"/>
                  </a:lnTo>
                  <a:lnTo>
                    <a:pt x="350" y="99"/>
                  </a:lnTo>
                  <a:close/>
                  <a:moveTo>
                    <a:pt x="352" y="99"/>
                  </a:moveTo>
                  <a:lnTo>
                    <a:pt x="352" y="97"/>
                  </a:lnTo>
                  <a:lnTo>
                    <a:pt x="352" y="99"/>
                  </a:lnTo>
                  <a:close/>
                  <a:moveTo>
                    <a:pt x="348" y="99"/>
                  </a:moveTo>
                  <a:lnTo>
                    <a:pt x="348" y="97"/>
                  </a:lnTo>
                  <a:lnTo>
                    <a:pt x="348" y="99"/>
                  </a:lnTo>
                  <a:lnTo>
                    <a:pt x="350" y="99"/>
                  </a:lnTo>
                  <a:lnTo>
                    <a:pt x="348" y="99"/>
                  </a:lnTo>
                  <a:close/>
                  <a:moveTo>
                    <a:pt x="352" y="97"/>
                  </a:moveTo>
                  <a:lnTo>
                    <a:pt x="352" y="99"/>
                  </a:lnTo>
                  <a:lnTo>
                    <a:pt x="352" y="101"/>
                  </a:lnTo>
                  <a:lnTo>
                    <a:pt x="350" y="101"/>
                  </a:lnTo>
                  <a:lnTo>
                    <a:pt x="350" y="103"/>
                  </a:lnTo>
                  <a:lnTo>
                    <a:pt x="350" y="105"/>
                  </a:lnTo>
                  <a:lnTo>
                    <a:pt x="348" y="105"/>
                  </a:lnTo>
                  <a:lnTo>
                    <a:pt x="348" y="107"/>
                  </a:lnTo>
                  <a:lnTo>
                    <a:pt x="348" y="109"/>
                  </a:lnTo>
                  <a:lnTo>
                    <a:pt x="348" y="111"/>
                  </a:lnTo>
                  <a:lnTo>
                    <a:pt x="348" y="113"/>
                  </a:lnTo>
                  <a:lnTo>
                    <a:pt x="348" y="111"/>
                  </a:lnTo>
                  <a:lnTo>
                    <a:pt x="346" y="111"/>
                  </a:lnTo>
                  <a:lnTo>
                    <a:pt x="348" y="111"/>
                  </a:lnTo>
                  <a:lnTo>
                    <a:pt x="348" y="109"/>
                  </a:lnTo>
                  <a:lnTo>
                    <a:pt x="348" y="107"/>
                  </a:lnTo>
                  <a:lnTo>
                    <a:pt x="348" y="105"/>
                  </a:lnTo>
                  <a:lnTo>
                    <a:pt x="348" y="107"/>
                  </a:lnTo>
                  <a:lnTo>
                    <a:pt x="348" y="105"/>
                  </a:lnTo>
                  <a:lnTo>
                    <a:pt x="350" y="105"/>
                  </a:lnTo>
                  <a:lnTo>
                    <a:pt x="348" y="105"/>
                  </a:lnTo>
                  <a:lnTo>
                    <a:pt x="348" y="103"/>
                  </a:lnTo>
                  <a:lnTo>
                    <a:pt x="350" y="103"/>
                  </a:lnTo>
                  <a:lnTo>
                    <a:pt x="350" y="105"/>
                  </a:lnTo>
                  <a:lnTo>
                    <a:pt x="350" y="103"/>
                  </a:lnTo>
                  <a:lnTo>
                    <a:pt x="350" y="101"/>
                  </a:lnTo>
                  <a:lnTo>
                    <a:pt x="350" y="99"/>
                  </a:lnTo>
                  <a:lnTo>
                    <a:pt x="350" y="101"/>
                  </a:lnTo>
                  <a:lnTo>
                    <a:pt x="350" y="99"/>
                  </a:lnTo>
                  <a:lnTo>
                    <a:pt x="352" y="99"/>
                  </a:lnTo>
                  <a:lnTo>
                    <a:pt x="352" y="97"/>
                  </a:lnTo>
                  <a:lnTo>
                    <a:pt x="352" y="95"/>
                  </a:lnTo>
                  <a:lnTo>
                    <a:pt x="354" y="95"/>
                  </a:lnTo>
                  <a:lnTo>
                    <a:pt x="354" y="97"/>
                  </a:lnTo>
                  <a:lnTo>
                    <a:pt x="352" y="97"/>
                  </a:lnTo>
                  <a:close/>
                  <a:moveTo>
                    <a:pt x="334" y="95"/>
                  </a:moveTo>
                  <a:lnTo>
                    <a:pt x="334" y="95"/>
                  </a:lnTo>
                  <a:lnTo>
                    <a:pt x="334" y="95"/>
                  </a:lnTo>
                  <a:close/>
                  <a:moveTo>
                    <a:pt x="358" y="89"/>
                  </a:moveTo>
                  <a:lnTo>
                    <a:pt x="356" y="89"/>
                  </a:lnTo>
                  <a:lnTo>
                    <a:pt x="356" y="91"/>
                  </a:lnTo>
                  <a:lnTo>
                    <a:pt x="356" y="93"/>
                  </a:lnTo>
                  <a:lnTo>
                    <a:pt x="354" y="93"/>
                  </a:lnTo>
                  <a:lnTo>
                    <a:pt x="354" y="95"/>
                  </a:lnTo>
                  <a:lnTo>
                    <a:pt x="354" y="93"/>
                  </a:lnTo>
                  <a:lnTo>
                    <a:pt x="356" y="93"/>
                  </a:lnTo>
                  <a:lnTo>
                    <a:pt x="356" y="91"/>
                  </a:lnTo>
                  <a:lnTo>
                    <a:pt x="356" y="89"/>
                  </a:lnTo>
                  <a:lnTo>
                    <a:pt x="358" y="89"/>
                  </a:lnTo>
                  <a:close/>
                  <a:moveTo>
                    <a:pt x="358" y="87"/>
                  </a:moveTo>
                  <a:lnTo>
                    <a:pt x="358" y="89"/>
                  </a:lnTo>
                  <a:lnTo>
                    <a:pt x="358" y="87"/>
                  </a:lnTo>
                  <a:close/>
                  <a:moveTo>
                    <a:pt x="358" y="87"/>
                  </a:moveTo>
                  <a:lnTo>
                    <a:pt x="356" y="87"/>
                  </a:lnTo>
                  <a:lnTo>
                    <a:pt x="358" y="87"/>
                  </a:lnTo>
                  <a:close/>
                  <a:moveTo>
                    <a:pt x="360" y="87"/>
                  </a:moveTo>
                  <a:lnTo>
                    <a:pt x="358" y="87"/>
                  </a:lnTo>
                  <a:lnTo>
                    <a:pt x="360" y="87"/>
                  </a:lnTo>
                  <a:close/>
                  <a:moveTo>
                    <a:pt x="360" y="87"/>
                  </a:moveTo>
                  <a:lnTo>
                    <a:pt x="358" y="87"/>
                  </a:lnTo>
                  <a:lnTo>
                    <a:pt x="360" y="87"/>
                  </a:lnTo>
                  <a:lnTo>
                    <a:pt x="358" y="87"/>
                  </a:lnTo>
                  <a:lnTo>
                    <a:pt x="360" y="87"/>
                  </a:lnTo>
                  <a:close/>
                  <a:moveTo>
                    <a:pt x="358" y="87"/>
                  </a:moveTo>
                  <a:lnTo>
                    <a:pt x="358" y="89"/>
                  </a:lnTo>
                  <a:lnTo>
                    <a:pt x="358" y="87"/>
                  </a:lnTo>
                  <a:lnTo>
                    <a:pt x="360" y="87"/>
                  </a:lnTo>
                  <a:lnTo>
                    <a:pt x="360" y="87"/>
                  </a:lnTo>
                  <a:lnTo>
                    <a:pt x="360" y="87"/>
                  </a:lnTo>
                  <a:lnTo>
                    <a:pt x="358" y="87"/>
                  </a:lnTo>
                  <a:close/>
                  <a:moveTo>
                    <a:pt x="342" y="89"/>
                  </a:moveTo>
                  <a:lnTo>
                    <a:pt x="344" y="89"/>
                  </a:lnTo>
                  <a:lnTo>
                    <a:pt x="342" y="89"/>
                  </a:lnTo>
                  <a:lnTo>
                    <a:pt x="344" y="89"/>
                  </a:lnTo>
                  <a:lnTo>
                    <a:pt x="342" y="89"/>
                  </a:lnTo>
                  <a:lnTo>
                    <a:pt x="342" y="91"/>
                  </a:lnTo>
                  <a:lnTo>
                    <a:pt x="344" y="91"/>
                  </a:lnTo>
                  <a:lnTo>
                    <a:pt x="344" y="89"/>
                  </a:lnTo>
                  <a:lnTo>
                    <a:pt x="344" y="91"/>
                  </a:lnTo>
                  <a:lnTo>
                    <a:pt x="346" y="91"/>
                  </a:lnTo>
                  <a:lnTo>
                    <a:pt x="346" y="93"/>
                  </a:lnTo>
                  <a:lnTo>
                    <a:pt x="346" y="91"/>
                  </a:lnTo>
                  <a:lnTo>
                    <a:pt x="346" y="93"/>
                  </a:lnTo>
                  <a:lnTo>
                    <a:pt x="348" y="93"/>
                  </a:lnTo>
                  <a:lnTo>
                    <a:pt x="346" y="93"/>
                  </a:lnTo>
                  <a:lnTo>
                    <a:pt x="348" y="93"/>
                  </a:lnTo>
                  <a:lnTo>
                    <a:pt x="346" y="93"/>
                  </a:lnTo>
                  <a:lnTo>
                    <a:pt x="348" y="93"/>
                  </a:lnTo>
                  <a:lnTo>
                    <a:pt x="346" y="93"/>
                  </a:lnTo>
                  <a:lnTo>
                    <a:pt x="346" y="91"/>
                  </a:lnTo>
                  <a:lnTo>
                    <a:pt x="348" y="91"/>
                  </a:lnTo>
                  <a:lnTo>
                    <a:pt x="350" y="91"/>
                  </a:lnTo>
                  <a:lnTo>
                    <a:pt x="350" y="93"/>
                  </a:lnTo>
                  <a:lnTo>
                    <a:pt x="350" y="91"/>
                  </a:lnTo>
                  <a:lnTo>
                    <a:pt x="352" y="91"/>
                  </a:lnTo>
                  <a:lnTo>
                    <a:pt x="352" y="93"/>
                  </a:lnTo>
                  <a:lnTo>
                    <a:pt x="352" y="95"/>
                  </a:lnTo>
                  <a:lnTo>
                    <a:pt x="350" y="95"/>
                  </a:lnTo>
                  <a:lnTo>
                    <a:pt x="350" y="93"/>
                  </a:lnTo>
                  <a:lnTo>
                    <a:pt x="350" y="95"/>
                  </a:lnTo>
                  <a:lnTo>
                    <a:pt x="348" y="95"/>
                  </a:lnTo>
                  <a:lnTo>
                    <a:pt x="350" y="95"/>
                  </a:lnTo>
                  <a:lnTo>
                    <a:pt x="348" y="95"/>
                  </a:lnTo>
                  <a:lnTo>
                    <a:pt x="350" y="95"/>
                  </a:lnTo>
                  <a:lnTo>
                    <a:pt x="350" y="97"/>
                  </a:lnTo>
                  <a:lnTo>
                    <a:pt x="348" y="97"/>
                  </a:lnTo>
                  <a:lnTo>
                    <a:pt x="348" y="99"/>
                  </a:lnTo>
                  <a:lnTo>
                    <a:pt x="348" y="101"/>
                  </a:lnTo>
                  <a:lnTo>
                    <a:pt x="346" y="101"/>
                  </a:lnTo>
                  <a:lnTo>
                    <a:pt x="348" y="101"/>
                  </a:lnTo>
                  <a:lnTo>
                    <a:pt x="346" y="101"/>
                  </a:lnTo>
                  <a:lnTo>
                    <a:pt x="348" y="101"/>
                  </a:lnTo>
                  <a:lnTo>
                    <a:pt x="346" y="101"/>
                  </a:lnTo>
                  <a:lnTo>
                    <a:pt x="348" y="101"/>
                  </a:lnTo>
                  <a:lnTo>
                    <a:pt x="348" y="99"/>
                  </a:lnTo>
                  <a:lnTo>
                    <a:pt x="348" y="101"/>
                  </a:lnTo>
                  <a:lnTo>
                    <a:pt x="348" y="99"/>
                  </a:lnTo>
                  <a:lnTo>
                    <a:pt x="346" y="99"/>
                  </a:lnTo>
                  <a:lnTo>
                    <a:pt x="346" y="101"/>
                  </a:lnTo>
                  <a:lnTo>
                    <a:pt x="346" y="99"/>
                  </a:lnTo>
                  <a:lnTo>
                    <a:pt x="346" y="101"/>
                  </a:lnTo>
                  <a:lnTo>
                    <a:pt x="346" y="103"/>
                  </a:lnTo>
                  <a:lnTo>
                    <a:pt x="346" y="105"/>
                  </a:lnTo>
                  <a:lnTo>
                    <a:pt x="346" y="103"/>
                  </a:lnTo>
                  <a:lnTo>
                    <a:pt x="346" y="105"/>
                  </a:lnTo>
                  <a:lnTo>
                    <a:pt x="344" y="105"/>
                  </a:lnTo>
                  <a:lnTo>
                    <a:pt x="342" y="105"/>
                  </a:lnTo>
                  <a:lnTo>
                    <a:pt x="344" y="105"/>
                  </a:lnTo>
                  <a:lnTo>
                    <a:pt x="342" y="105"/>
                  </a:lnTo>
                  <a:lnTo>
                    <a:pt x="342" y="103"/>
                  </a:lnTo>
                  <a:lnTo>
                    <a:pt x="344" y="103"/>
                  </a:lnTo>
                  <a:lnTo>
                    <a:pt x="342" y="103"/>
                  </a:lnTo>
                  <a:lnTo>
                    <a:pt x="344" y="103"/>
                  </a:lnTo>
                  <a:lnTo>
                    <a:pt x="342" y="103"/>
                  </a:lnTo>
                  <a:lnTo>
                    <a:pt x="342" y="101"/>
                  </a:lnTo>
                  <a:lnTo>
                    <a:pt x="344" y="101"/>
                  </a:lnTo>
                  <a:lnTo>
                    <a:pt x="342" y="101"/>
                  </a:lnTo>
                  <a:lnTo>
                    <a:pt x="344" y="101"/>
                  </a:lnTo>
                  <a:lnTo>
                    <a:pt x="342" y="101"/>
                  </a:lnTo>
                  <a:lnTo>
                    <a:pt x="344" y="101"/>
                  </a:lnTo>
                  <a:lnTo>
                    <a:pt x="342" y="101"/>
                  </a:lnTo>
                  <a:lnTo>
                    <a:pt x="344" y="101"/>
                  </a:lnTo>
                  <a:lnTo>
                    <a:pt x="342" y="101"/>
                  </a:lnTo>
                  <a:lnTo>
                    <a:pt x="342" y="103"/>
                  </a:lnTo>
                  <a:lnTo>
                    <a:pt x="342" y="101"/>
                  </a:lnTo>
                  <a:lnTo>
                    <a:pt x="340" y="101"/>
                  </a:lnTo>
                  <a:lnTo>
                    <a:pt x="340" y="103"/>
                  </a:lnTo>
                  <a:lnTo>
                    <a:pt x="340" y="101"/>
                  </a:lnTo>
                  <a:lnTo>
                    <a:pt x="340" y="103"/>
                  </a:lnTo>
                  <a:lnTo>
                    <a:pt x="342" y="103"/>
                  </a:lnTo>
                  <a:lnTo>
                    <a:pt x="340" y="103"/>
                  </a:lnTo>
                  <a:lnTo>
                    <a:pt x="342" y="103"/>
                  </a:lnTo>
                  <a:lnTo>
                    <a:pt x="340" y="103"/>
                  </a:lnTo>
                  <a:lnTo>
                    <a:pt x="342" y="103"/>
                  </a:lnTo>
                  <a:lnTo>
                    <a:pt x="342" y="105"/>
                  </a:lnTo>
                  <a:lnTo>
                    <a:pt x="340" y="105"/>
                  </a:lnTo>
                  <a:lnTo>
                    <a:pt x="342" y="105"/>
                  </a:lnTo>
                  <a:lnTo>
                    <a:pt x="340" y="105"/>
                  </a:lnTo>
                  <a:lnTo>
                    <a:pt x="342" y="105"/>
                  </a:lnTo>
                  <a:lnTo>
                    <a:pt x="340" y="105"/>
                  </a:lnTo>
                  <a:lnTo>
                    <a:pt x="342" y="105"/>
                  </a:lnTo>
                  <a:lnTo>
                    <a:pt x="340" y="105"/>
                  </a:lnTo>
                  <a:lnTo>
                    <a:pt x="342" y="105"/>
                  </a:lnTo>
                  <a:lnTo>
                    <a:pt x="342" y="107"/>
                  </a:lnTo>
                  <a:lnTo>
                    <a:pt x="340" y="107"/>
                  </a:lnTo>
                  <a:lnTo>
                    <a:pt x="340" y="105"/>
                  </a:lnTo>
                  <a:lnTo>
                    <a:pt x="338" y="105"/>
                  </a:lnTo>
                  <a:lnTo>
                    <a:pt x="340" y="105"/>
                  </a:lnTo>
                  <a:lnTo>
                    <a:pt x="340" y="103"/>
                  </a:lnTo>
                  <a:lnTo>
                    <a:pt x="340" y="105"/>
                  </a:lnTo>
                  <a:lnTo>
                    <a:pt x="338" y="105"/>
                  </a:lnTo>
                  <a:lnTo>
                    <a:pt x="338" y="103"/>
                  </a:lnTo>
                  <a:lnTo>
                    <a:pt x="338" y="101"/>
                  </a:lnTo>
                  <a:lnTo>
                    <a:pt x="336" y="101"/>
                  </a:lnTo>
                  <a:lnTo>
                    <a:pt x="336" y="99"/>
                  </a:lnTo>
                  <a:lnTo>
                    <a:pt x="336" y="97"/>
                  </a:lnTo>
                  <a:lnTo>
                    <a:pt x="338" y="97"/>
                  </a:lnTo>
                  <a:lnTo>
                    <a:pt x="336" y="97"/>
                  </a:lnTo>
                  <a:lnTo>
                    <a:pt x="338" y="95"/>
                  </a:lnTo>
                  <a:lnTo>
                    <a:pt x="338" y="97"/>
                  </a:lnTo>
                  <a:lnTo>
                    <a:pt x="338" y="95"/>
                  </a:lnTo>
                  <a:lnTo>
                    <a:pt x="338" y="93"/>
                  </a:lnTo>
                  <a:lnTo>
                    <a:pt x="338" y="95"/>
                  </a:lnTo>
                  <a:lnTo>
                    <a:pt x="336" y="95"/>
                  </a:lnTo>
                  <a:lnTo>
                    <a:pt x="336" y="93"/>
                  </a:lnTo>
                  <a:lnTo>
                    <a:pt x="338" y="93"/>
                  </a:lnTo>
                  <a:lnTo>
                    <a:pt x="336" y="93"/>
                  </a:lnTo>
                  <a:lnTo>
                    <a:pt x="334" y="93"/>
                  </a:lnTo>
                  <a:lnTo>
                    <a:pt x="334" y="91"/>
                  </a:lnTo>
                  <a:lnTo>
                    <a:pt x="336" y="91"/>
                  </a:lnTo>
                  <a:lnTo>
                    <a:pt x="338" y="91"/>
                  </a:lnTo>
                  <a:lnTo>
                    <a:pt x="340" y="91"/>
                  </a:lnTo>
                  <a:lnTo>
                    <a:pt x="340" y="93"/>
                  </a:lnTo>
                  <a:lnTo>
                    <a:pt x="342" y="93"/>
                  </a:lnTo>
                  <a:lnTo>
                    <a:pt x="342" y="95"/>
                  </a:lnTo>
                  <a:lnTo>
                    <a:pt x="344" y="95"/>
                  </a:lnTo>
                  <a:lnTo>
                    <a:pt x="342" y="95"/>
                  </a:lnTo>
                  <a:lnTo>
                    <a:pt x="342" y="93"/>
                  </a:lnTo>
                  <a:lnTo>
                    <a:pt x="344" y="93"/>
                  </a:lnTo>
                  <a:lnTo>
                    <a:pt x="342" y="93"/>
                  </a:lnTo>
                  <a:lnTo>
                    <a:pt x="340" y="93"/>
                  </a:lnTo>
                  <a:lnTo>
                    <a:pt x="340" y="91"/>
                  </a:lnTo>
                  <a:lnTo>
                    <a:pt x="340" y="89"/>
                  </a:lnTo>
                  <a:lnTo>
                    <a:pt x="340" y="91"/>
                  </a:lnTo>
                  <a:lnTo>
                    <a:pt x="342" y="91"/>
                  </a:lnTo>
                  <a:lnTo>
                    <a:pt x="340" y="91"/>
                  </a:lnTo>
                  <a:lnTo>
                    <a:pt x="340" y="89"/>
                  </a:lnTo>
                  <a:lnTo>
                    <a:pt x="342" y="89"/>
                  </a:lnTo>
                  <a:close/>
                  <a:moveTo>
                    <a:pt x="352" y="87"/>
                  </a:moveTo>
                  <a:lnTo>
                    <a:pt x="354" y="87"/>
                  </a:lnTo>
                  <a:lnTo>
                    <a:pt x="352" y="87"/>
                  </a:lnTo>
                  <a:close/>
                  <a:moveTo>
                    <a:pt x="360" y="87"/>
                  </a:moveTo>
                  <a:lnTo>
                    <a:pt x="360" y="85"/>
                  </a:lnTo>
                  <a:lnTo>
                    <a:pt x="360" y="87"/>
                  </a:lnTo>
                  <a:close/>
                  <a:moveTo>
                    <a:pt x="350" y="87"/>
                  </a:moveTo>
                  <a:lnTo>
                    <a:pt x="350" y="87"/>
                  </a:lnTo>
                  <a:lnTo>
                    <a:pt x="352" y="87"/>
                  </a:lnTo>
                  <a:lnTo>
                    <a:pt x="352" y="89"/>
                  </a:lnTo>
                  <a:lnTo>
                    <a:pt x="354" y="89"/>
                  </a:lnTo>
                  <a:lnTo>
                    <a:pt x="354" y="91"/>
                  </a:lnTo>
                  <a:lnTo>
                    <a:pt x="352" y="91"/>
                  </a:lnTo>
                  <a:lnTo>
                    <a:pt x="350" y="91"/>
                  </a:lnTo>
                  <a:lnTo>
                    <a:pt x="348" y="91"/>
                  </a:lnTo>
                  <a:lnTo>
                    <a:pt x="350" y="91"/>
                  </a:lnTo>
                  <a:lnTo>
                    <a:pt x="348" y="91"/>
                  </a:lnTo>
                  <a:lnTo>
                    <a:pt x="350" y="91"/>
                  </a:lnTo>
                  <a:lnTo>
                    <a:pt x="348" y="91"/>
                  </a:lnTo>
                  <a:lnTo>
                    <a:pt x="350" y="91"/>
                  </a:lnTo>
                  <a:lnTo>
                    <a:pt x="350" y="89"/>
                  </a:lnTo>
                  <a:lnTo>
                    <a:pt x="348" y="89"/>
                  </a:lnTo>
                  <a:lnTo>
                    <a:pt x="350" y="89"/>
                  </a:lnTo>
                  <a:lnTo>
                    <a:pt x="348" y="89"/>
                  </a:lnTo>
                  <a:lnTo>
                    <a:pt x="350" y="89"/>
                  </a:lnTo>
                  <a:lnTo>
                    <a:pt x="352" y="89"/>
                  </a:lnTo>
                  <a:lnTo>
                    <a:pt x="352" y="87"/>
                  </a:lnTo>
                  <a:lnTo>
                    <a:pt x="350" y="87"/>
                  </a:lnTo>
                  <a:lnTo>
                    <a:pt x="352" y="87"/>
                  </a:lnTo>
                  <a:lnTo>
                    <a:pt x="350" y="87"/>
                  </a:lnTo>
                  <a:lnTo>
                    <a:pt x="350" y="87"/>
                  </a:lnTo>
                  <a:close/>
                  <a:moveTo>
                    <a:pt x="348" y="87"/>
                  </a:moveTo>
                  <a:lnTo>
                    <a:pt x="350" y="87"/>
                  </a:lnTo>
                  <a:lnTo>
                    <a:pt x="348" y="87"/>
                  </a:lnTo>
                  <a:close/>
                  <a:moveTo>
                    <a:pt x="360" y="85"/>
                  </a:moveTo>
                  <a:lnTo>
                    <a:pt x="362" y="85"/>
                  </a:lnTo>
                  <a:lnTo>
                    <a:pt x="360" y="85"/>
                  </a:lnTo>
                  <a:close/>
                  <a:moveTo>
                    <a:pt x="362" y="85"/>
                  </a:moveTo>
                  <a:lnTo>
                    <a:pt x="360" y="85"/>
                  </a:lnTo>
                  <a:lnTo>
                    <a:pt x="362" y="85"/>
                  </a:lnTo>
                  <a:close/>
                  <a:moveTo>
                    <a:pt x="362" y="85"/>
                  </a:moveTo>
                  <a:lnTo>
                    <a:pt x="362" y="83"/>
                  </a:lnTo>
                  <a:lnTo>
                    <a:pt x="362" y="85"/>
                  </a:lnTo>
                  <a:close/>
                  <a:moveTo>
                    <a:pt x="364" y="83"/>
                  </a:moveTo>
                  <a:lnTo>
                    <a:pt x="362" y="83"/>
                  </a:lnTo>
                  <a:lnTo>
                    <a:pt x="364" y="83"/>
                  </a:lnTo>
                  <a:close/>
                  <a:moveTo>
                    <a:pt x="362" y="83"/>
                  </a:moveTo>
                  <a:lnTo>
                    <a:pt x="364" y="83"/>
                  </a:lnTo>
                  <a:lnTo>
                    <a:pt x="362" y="83"/>
                  </a:lnTo>
                  <a:lnTo>
                    <a:pt x="362" y="85"/>
                  </a:lnTo>
                  <a:lnTo>
                    <a:pt x="360" y="85"/>
                  </a:lnTo>
                  <a:lnTo>
                    <a:pt x="360" y="87"/>
                  </a:lnTo>
                  <a:lnTo>
                    <a:pt x="360" y="85"/>
                  </a:lnTo>
                  <a:lnTo>
                    <a:pt x="362" y="85"/>
                  </a:lnTo>
                  <a:lnTo>
                    <a:pt x="362" y="83"/>
                  </a:lnTo>
                  <a:lnTo>
                    <a:pt x="362" y="85"/>
                  </a:lnTo>
                  <a:lnTo>
                    <a:pt x="362" y="83"/>
                  </a:lnTo>
                  <a:lnTo>
                    <a:pt x="364" y="83"/>
                  </a:lnTo>
                  <a:lnTo>
                    <a:pt x="362" y="83"/>
                  </a:lnTo>
                  <a:close/>
                  <a:moveTo>
                    <a:pt x="344" y="87"/>
                  </a:moveTo>
                  <a:lnTo>
                    <a:pt x="346" y="87"/>
                  </a:lnTo>
                  <a:lnTo>
                    <a:pt x="346" y="87"/>
                  </a:lnTo>
                  <a:lnTo>
                    <a:pt x="346" y="89"/>
                  </a:lnTo>
                  <a:lnTo>
                    <a:pt x="346" y="91"/>
                  </a:lnTo>
                  <a:lnTo>
                    <a:pt x="344" y="91"/>
                  </a:lnTo>
                  <a:lnTo>
                    <a:pt x="344" y="89"/>
                  </a:lnTo>
                  <a:lnTo>
                    <a:pt x="344" y="87"/>
                  </a:lnTo>
                  <a:lnTo>
                    <a:pt x="344" y="89"/>
                  </a:lnTo>
                  <a:lnTo>
                    <a:pt x="344" y="87"/>
                  </a:lnTo>
                  <a:lnTo>
                    <a:pt x="344" y="87"/>
                  </a:lnTo>
                  <a:close/>
                  <a:moveTo>
                    <a:pt x="346" y="87"/>
                  </a:moveTo>
                  <a:lnTo>
                    <a:pt x="346" y="85"/>
                  </a:lnTo>
                  <a:lnTo>
                    <a:pt x="346" y="87"/>
                  </a:lnTo>
                  <a:close/>
                  <a:moveTo>
                    <a:pt x="362" y="81"/>
                  </a:moveTo>
                  <a:lnTo>
                    <a:pt x="360" y="81"/>
                  </a:lnTo>
                  <a:lnTo>
                    <a:pt x="362" y="81"/>
                  </a:lnTo>
                  <a:close/>
                  <a:moveTo>
                    <a:pt x="374" y="72"/>
                  </a:moveTo>
                  <a:lnTo>
                    <a:pt x="372" y="72"/>
                  </a:lnTo>
                  <a:lnTo>
                    <a:pt x="372" y="74"/>
                  </a:lnTo>
                  <a:lnTo>
                    <a:pt x="370" y="74"/>
                  </a:lnTo>
                  <a:lnTo>
                    <a:pt x="370" y="77"/>
                  </a:lnTo>
                  <a:lnTo>
                    <a:pt x="368" y="77"/>
                  </a:lnTo>
                  <a:lnTo>
                    <a:pt x="368" y="79"/>
                  </a:lnTo>
                  <a:lnTo>
                    <a:pt x="366" y="79"/>
                  </a:lnTo>
                  <a:lnTo>
                    <a:pt x="366" y="81"/>
                  </a:lnTo>
                  <a:lnTo>
                    <a:pt x="364" y="81"/>
                  </a:lnTo>
                  <a:lnTo>
                    <a:pt x="364" y="83"/>
                  </a:lnTo>
                  <a:lnTo>
                    <a:pt x="364" y="81"/>
                  </a:lnTo>
                  <a:lnTo>
                    <a:pt x="366" y="81"/>
                  </a:lnTo>
                  <a:lnTo>
                    <a:pt x="366" y="79"/>
                  </a:lnTo>
                  <a:lnTo>
                    <a:pt x="364" y="79"/>
                  </a:lnTo>
                  <a:lnTo>
                    <a:pt x="366" y="79"/>
                  </a:lnTo>
                  <a:lnTo>
                    <a:pt x="364" y="79"/>
                  </a:lnTo>
                  <a:lnTo>
                    <a:pt x="366" y="79"/>
                  </a:lnTo>
                  <a:lnTo>
                    <a:pt x="366" y="77"/>
                  </a:lnTo>
                  <a:lnTo>
                    <a:pt x="368" y="77"/>
                  </a:lnTo>
                  <a:lnTo>
                    <a:pt x="366" y="77"/>
                  </a:lnTo>
                  <a:lnTo>
                    <a:pt x="368" y="77"/>
                  </a:lnTo>
                  <a:lnTo>
                    <a:pt x="370" y="77"/>
                  </a:lnTo>
                  <a:lnTo>
                    <a:pt x="370" y="74"/>
                  </a:lnTo>
                  <a:lnTo>
                    <a:pt x="372" y="74"/>
                  </a:lnTo>
                  <a:lnTo>
                    <a:pt x="372" y="72"/>
                  </a:lnTo>
                  <a:lnTo>
                    <a:pt x="374" y="72"/>
                  </a:lnTo>
                  <a:close/>
                  <a:moveTo>
                    <a:pt x="336" y="79"/>
                  </a:moveTo>
                  <a:lnTo>
                    <a:pt x="338" y="79"/>
                  </a:lnTo>
                  <a:lnTo>
                    <a:pt x="338" y="81"/>
                  </a:lnTo>
                  <a:lnTo>
                    <a:pt x="336" y="81"/>
                  </a:lnTo>
                  <a:lnTo>
                    <a:pt x="338" y="81"/>
                  </a:lnTo>
                  <a:lnTo>
                    <a:pt x="338" y="79"/>
                  </a:lnTo>
                  <a:lnTo>
                    <a:pt x="338" y="81"/>
                  </a:lnTo>
                  <a:lnTo>
                    <a:pt x="340" y="81"/>
                  </a:lnTo>
                  <a:lnTo>
                    <a:pt x="338" y="81"/>
                  </a:lnTo>
                  <a:lnTo>
                    <a:pt x="340" y="81"/>
                  </a:lnTo>
                  <a:lnTo>
                    <a:pt x="338" y="81"/>
                  </a:lnTo>
                  <a:lnTo>
                    <a:pt x="340" y="81"/>
                  </a:lnTo>
                  <a:lnTo>
                    <a:pt x="338" y="81"/>
                  </a:lnTo>
                  <a:lnTo>
                    <a:pt x="340" y="81"/>
                  </a:lnTo>
                  <a:lnTo>
                    <a:pt x="338" y="81"/>
                  </a:lnTo>
                  <a:lnTo>
                    <a:pt x="336" y="81"/>
                  </a:lnTo>
                  <a:lnTo>
                    <a:pt x="336" y="79"/>
                  </a:lnTo>
                  <a:close/>
                  <a:moveTo>
                    <a:pt x="348" y="70"/>
                  </a:moveTo>
                  <a:lnTo>
                    <a:pt x="350" y="70"/>
                  </a:lnTo>
                  <a:lnTo>
                    <a:pt x="348" y="70"/>
                  </a:lnTo>
                  <a:close/>
                  <a:moveTo>
                    <a:pt x="334" y="74"/>
                  </a:moveTo>
                  <a:lnTo>
                    <a:pt x="334" y="72"/>
                  </a:lnTo>
                  <a:lnTo>
                    <a:pt x="336" y="72"/>
                  </a:lnTo>
                  <a:lnTo>
                    <a:pt x="336" y="74"/>
                  </a:lnTo>
                  <a:lnTo>
                    <a:pt x="336" y="72"/>
                  </a:lnTo>
                  <a:lnTo>
                    <a:pt x="336" y="74"/>
                  </a:lnTo>
                  <a:lnTo>
                    <a:pt x="338" y="74"/>
                  </a:lnTo>
                  <a:lnTo>
                    <a:pt x="336" y="74"/>
                  </a:lnTo>
                  <a:lnTo>
                    <a:pt x="338" y="74"/>
                  </a:lnTo>
                  <a:lnTo>
                    <a:pt x="336" y="74"/>
                  </a:lnTo>
                  <a:lnTo>
                    <a:pt x="338" y="74"/>
                  </a:lnTo>
                  <a:lnTo>
                    <a:pt x="338" y="72"/>
                  </a:lnTo>
                  <a:lnTo>
                    <a:pt x="338" y="74"/>
                  </a:lnTo>
                  <a:lnTo>
                    <a:pt x="338" y="72"/>
                  </a:lnTo>
                  <a:lnTo>
                    <a:pt x="338" y="74"/>
                  </a:lnTo>
                  <a:lnTo>
                    <a:pt x="338" y="72"/>
                  </a:lnTo>
                  <a:lnTo>
                    <a:pt x="340" y="72"/>
                  </a:lnTo>
                  <a:lnTo>
                    <a:pt x="340" y="74"/>
                  </a:lnTo>
                  <a:lnTo>
                    <a:pt x="340" y="72"/>
                  </a:lnTo>
                  <a:lnTo>
                    <a:pt x="338" y="72"/>
                  </a:lnTo>
                  <a:lnTo>
                    <a:pt x="338" y="74"/>
                  </a:lnTo>
                  <a:lnTo>
                    <a:pt x="340" y="74"/>
                  </a:lnTo>
                  <a:lnTo>
                    <a:pt x="338" y="74"/>
                  </a:lnTo>
                  <a:lnTo>
                    <a:pt x="340" y="74"/>
                  </a:lnTo>
                  <a:lnTo>
                    <a:pt x="340" y="77"/>
                  </a:lnTo>
                  <a:lnTo>
                    <a:pt x="340" y="74"/>
                  </a:lnTo>
                  <a:lnTo>
                    <a:pt x="340" y="77"/>
                  </a:lnTo>
                  <a:lnTo>
                    <a:pt x="340" y="74"/>
                  </a:lnTo>
                  <a:lnTo>
                    <a:pt x="340" y="77"/>
                  </a:lnTo>
                  <a:lnTo>
                    <a:pt x="340" y="74"/>
                  </a:lnTo>
                  <a:lnTo>
                    <a:pt x="340" y="77"/>
                  </a:lnTo>
                  <a:lnTo>
                    <a:pt x="340" y="74"/>
                  </a:lnTo>
                  <a:lnTo>
                    <a:pt x="340" y="77"/>
                  </a:lnTo>
                  <a:lnTo>
                    <a:pt x="342" y="77"/>
                  </a:lnTo>
                  <a:lnTo>
                    <a:pt x="340" y="77"/>
                  </a:lnTo>
                  <a:lnTo>
                    <a:pt x="340" y="79"/>
                  </a:lnTo>
                  <a:lnTo>
                    <a:pt x="340" y="77"/>
                  </a:lnTo>
                  <a:lnTo>
                    <a:pt x="338" y="77"/>
                  </a:lnTo>
                  <a:lnTo>
                    <a:pt x="340" y="77"/>
                  </a:lnTo>
                  <a:lnTo>
                    <a:pt x="338" y="77"/>
                  </a:lnTo>
                  <a:lnTo>
                    <a:pt x="338" y="79"/>
                  </a:lnTo>
                  <a:lnTo>
                    <a:pt x="340" y="79"/>
                  </a:lnTo>
                  <a:lnTo>
                    <a:pt x="338" y="79"/>
                  </a:lnTo>
                  <a:lnTo>
                    <a:pt x="340" y="79"/>
                  </a:lnTo>
                  <a:lnTo>
                    <a:pt x="338" y="79"/>
                  </a:lnTo>
                  <a:lnTo>
                    <a:pt x="340" y="79"/>
                  </a:lnTo>
                  <a:lnTo>
                    <a:pt x="338" y="79"/>
                  </a:lnTo>
                  <a:lnTo>
                    <a:pt x="336" y="79"/>
                  </a:lnTo>
                  <a:lnTo>
                    <a:pt x="336" y="77"/>
                  </a:lnTo>
                  <a:lnTo>
                    <a:pt x="334" y="77"/>
                  </a:lnTo>
                  <a:lnTo>
                    <a:pt x="336" y="77"/>
                  </a:lnTo>
                  <a:lnTo>
                    <a:pt x="336" y="74"/>
                  </a:lnTo>
                  <a:lnTo>
                    <a:pt x="336" y="77"/>
                  </a:lnTo>
                  <a:lnTo>
                    <a:pt x="336" y="74"/>
                  </a:lnTo>
                  <a:lnTo>
                    <a:pt x="336" y="77"/>
                  </a:lnTo>
                  <a:lnTo>
                    <a:pt x="334" y="77"/>
                  </a:lnTo>
                  <a:lnTo>
                    <a:pt x="334" y="74"/>
                  </a:lnTo>
                  <a:lnTo>
                    <a:pt x="334" y="77"/>
                  </a:lnTo>
                  <a:lnTo>
                    <a:pt x="334" y="74"/>
                  </a:lnTo>
                  <a:lnTo>
                    <a:pt x="334" y="77"/>
                  </a:lnTo>
                  <a:lnTo>
                    <a:pt x="334" y="74"/>
                  </a:lnTo>
                  <a:lnTo>
                    <a:pt x="334" y="77"/>
                  </a:lnTo>
                  <a:lnTo>
                    <a:pt x="334" y="74"/>
                  </a:lnTo>
                  <a:close/>
                  <a:moveTo>
                    <a:pt x="346" y="70"/>
                  </a:moveTo>
                  <a:lnTo>
                    <a:pt x="344" y="70"/>
                  </a:lnTo>
                  <a:lnTo>
                    <a:pt x="346" y="70"/>
                  </a:lnTo>
                  <a:close/>
                  <a:moveTo>
                    <a:pt x="358" y="66"/>
                  </a:moveTo>
                  <a:lnTo>
                    <a:pt x="358" y="64"/>
                  </a:lnTo>
                  <a:lnTo>
                    <a:pt x="358" y="66"/>
                  </a:lnTo>
                  <a:close/>
                  <a:moveTo>
                    <a:pt x="358" y="64"/>
                  </a:moveTo>
                  <a:lnTo>
                    <a:pt x="356" y="64"/>
                  </a:lnTo>
                  <a:lnTo>
                    <a:pt x="358" y="64"/>
                  </a:lnTo>
                  <a:close/>
                  <a:moveTo>
                    <a:pt x="380" y="54"/>
                  </a:moveTo>
                  <a:lnTo>
                    <a:pt x="380" y="52"/>
                  </a:lnTo>
                  <a:lnTo>
                    <a:pt x="380" y="54"/>
                  </a:lnTo>
                  <a:close/>
                  <a:moveTo>
                    <a:pt x="380" y="42"/>
                  </a:moveTo>
                  <a:lnTo>
                    <a:pt x="380" y="44"/>
                  </a:lnTo>
                  <a:lnTo>
                    <a:pt x="380" y="42"/>
                  </a:lnTo>
                  <a:close/>
                  <a:moveTo>
                    <a:pt x="380" y="42"/>
                  </a:moveTo>
                  <a:lnTo>
                    <a:pt x="378" y="42"/>
                  </a:lnTo>
                  <a:lnTo>
                    <a:pt x="380" y="42"/>
                  </a:lnTo>
                  <a:close/>
                  <a:moveTo>
                    <a:pt x="354" y="44"/>
                  </a:moveTo>
                  <a:lnTo>
                    <a:pt x="354" y="46"/>
                  </a:lnTo>
                  <a:lnTo>
                    <a:pt x="354" y="44"/>
                  </a:lnTo>
                  <a:lnTo>
                    <a:pt x="354" y="46"/>
                  </a:lnTo>
                  <a:lnTo>
                    <a:pt x="354" y="44"/>
                  </a:lnTo>
                  <a:close/>
                  <a:moveTo>
                    <a:pt x="376" y="38"/>
                  </a:moveTo>
                  <a:lnTo>
                    <a:pt x="378" y="38"/>
                  </a:lnTo>
                  <a:lnTo>
                    <a:pt x="378" y="40"/>
                  </a:lnTo>
                  <a:lnTo>
                    <a:pt x="380" y="40"/>
                  </a:lnTo>
                  <a:lnTo>
                    <a:pt x="380" y="42"/>
                  </a:lnTo>
                  <a:lnTo>
                    <a:pt x="380" y="44"/>
                  </a:lnTo>
                  <a:lnTo>
                    <a:pt x="382" y="44"/>
                  </a:lnTo>
                  <a:lnTo>
                    <a:pt x="382" y="46"/>
                  </a:lnTo>
                  <a:lnTo>
                    <a:pt x="382" y="48"/>
                  </a:lnTo>
                  <a:lnTo>
                    <a:pt x="382" y="50"/>
                  </a:lnTo>
                  <a:lnTo>
                    <a:pt x="382" y="52"/>
                  </a:lnTo>
                  <a:lnTo>
                    <a:pt x="382" y="54"/>
                  </a:lnTo>
                  <a:lnTo>
                    <a:pt x="382" y="56"/>
                  </a:lnTo>
                  <a:lnTo>
                    <a:pt x="382" y="56"/>
                  </a:lnTo>
                  <a:lnTo>
                    <a:pt x="382" y="58"/>
                  </a:lnTo>
                  <a:lnTo>
                    <a:pt x="382" y="60"/>
                  </a:lnTo>
                  <a:lnTo>
                    <a:pt x="382" y="62"/>
                  </a:lnTo>
                  <a:lnTo>
                    <a:pt x="382" y="64"/>
                  </a:lnTo>
                  <a:lnTo>
                    <a:pt x="382" y="66"/>
                  </a:lnTo>
                  <a:lnTo>
                    <a:pt x="382" y="68"/>
                  </a:lnTo>
                  <a:lnTo>
                    <a:pt x="382" y="66"/>
                  </a:lnTo>
                  <a:lnTo>
                    <a:pt x="382" y="66"/>
                  </a:lnTo>
                  <a:lnTo>
                    <a:pt x="380" y="66"/>
                  </a:lnTo>
                  <a:lnTo>
                    <a:pt x="380" y="68"/>
                  </a:lnTo>
                  <a:lnTo>
                    <a:pt x="378" y="68"/>
                  </a:lnTo>
                  <a:lnTo>
                    <a:pt x="378" y="70"/>
                  </a:lnTo>
                  <a:lnTo>
                    <a:pt x="376" y="70"/>
                  </a:lnTo>
                  <a:lnTo>
                    <a:pt x="374" y="70"/>
                  </a:lnTo>
                  <a:lnTo>
                    <a:pt x="374" y="72"/>
                  </a:lnTo>
                  <a:lnTo>
                    <a:pt x="374" y="70"/>
                  </a:lnTo>
                  <a:lnTo>
                    <a:pt x="376" y="70"/>
                  </a:lnTo>
                  <a:lnTo>
                    <a:pt x="374" y="70"/>
                  </a:lnTo>
                  <a:lnTo>
                    <a:pt x="376" y="70"/>
                  </a:lnTo>
                  <a:lnTo>
                    <a:pt x="376" y="68"/>
                  </a:lnTo>
                  <a:lnTo>
                    <a:pt x="376" y="70"/>
                  </a:lnTo>
                  <a:lnTo>
                    <a:pt x="376" y="68"/>
                  </a:lnTo>
                  <a:lnTo>
                    <a:pt x="378" y="68"/>
                  </a:lnTo>
                  <a:lnTo>
                    <a:pt x="376" y="68"/>
                  </a:lnTo>
                  <a:lnTo>
                    <a:pt x="376" y="70"/>
                  </a:lnTo>
                  <a:lnTo>
                    <a:pt x="378" y="70"/>
                  </a:lnTo>
                  <a:lnTo>
                    <a:pt x="378" y="68"/>
                  </a:lnTo>
                  <a:lnTo>
                    <a:pt x="378" y="70"/>
                  </a:lnTo>
                  <a:lnTo>
                    <a:pt x="378" y="68"/>
                  </a:lnTo>
                  <a:lnTo>
                    <a:pt x="380" y="68"/>
                  </a:lnTo>
                  <a:lnTo>
                    <a:pt x="380" y="66"/>
                  </a:lnTo>
                  <a:lnTo>
                    <a:pt x="382" y="66"/>
                  </a:lnTo>
                  <a:lnTo>
                    <a:pt x="382" y="64"/>
                  </a:lnTo>
                  <a:lnTo>
                    <a:pt x="382" y="64"/>
                  </a:lnTo>
                  <a:lnTo>
                    <a:pt x="382" y="62"/>
                  </a:lnTo>
                  <a:lnTo>
                    <a:pt x="382" y="62"/>
                  </a:lnTo>
                  <a:lnTo>
                    <a:pt x="382" y="60"/>
                  </a:lnTo>
                  <a:lnTo>
                    <a:pt x="382" y="58"/>
                  </a:lnTo>
                  <a:lnTo>
                    <a:pt x="382" y="60"/>
                  </a:lnTo>
                  <a:lnTo>
                    <a:pt x="382" y="58"/>
                  </a:lnTo>
                  <a:lnTo>
                    <a:pt x="382" y="56"/>
                  </a:lnTo>
                  <a:lnTo>
                    <a:pt x="382" y="54"/>
                  </a:lnTo>
                  <a:lnTo>
                    <a:pt x="382" y="52"/>
                  </a:lnTo>
                  <a:lnTo>
                    <a:pt x="382" y="50"/>
                  </a:lnTo>
                  <a:lnTo>
                    <a:pt x="382" y="48"/>
                  </a:lnTo>
                  <a:lnTo>
                    <a:pt x="382" y="50"/>
                  </a:lnTo>
                  <a:lnTo>
                    <a:pt x="382" y="48"/>
                  </a:lnTo>
                  <a:lnTo>
                    <a:pt x="382" y="46"/>
                  </a:lnTo>
                  <a:lnTo>
                    <a:pt x="380" y="46"/>
                  </a:lnTo>
                  <a:lnTo>
                    <a:pt x="382" y="46"/>
                  </a:lnTo>
                  <a:lnTo>
                    <a:pt x="380" y="46"/>
                  </a:lnTo>
                  <a:lnTo>
                    <a:pt x="380" y="44"/>
                  </a:lnTo>
                  <a:lnTo>
                    <a:pt x="380" y="42"/>
                  </a:lnTo>
                  <a:lnTo>
                    <a:pt x="378" y="42"/>
                  </a:lnTo>
                  <a:lnTo>
                    <a:pt x="380" y="42"/>
                  </a:lnTo>
                  <a:lnTo>
                    <a:pt x="378" y="42"/>
                  </a:lnTo>
                  <a:lnTo>
                    <a:pt x="380" y="42"/>
                  </a:lnTo>
                  <a:lnTo>
                    <a:pt x="378" y="42"/>
                  </a:lnTo>
                  <a:lnTo>
                    <a:pt x="378" y="40"/>
                  </a:lnTo>
                  <a:lnTo>
                    <a:pt x="378" y="38"/>
                  </a:lnTo>
                  <a:lnTo>
                    <a:pt x="378" y="40"/>
                  </a:lnTo>
                  <a:lnTo>
                    <a:pt x="378" y="38"/>
                  </a:lnTo>
                  <a:lnTo>
                    <a:pt x="376" y="38"/>
                  </a:lnTo>
                  <a:lnTo>
                    <a:pt x="378" y="38"/>
                  </a:lnTo>
                  <a:lnTo>
                    <a:pt x="376" y="38"/>
                  </a:lnTo>
                  <a:lnTo>
                    <a:pt x="378" y="38"/>
                  </a:lnTo>
                  <a:lnTo>
                    <a:pt x="376" y="38"/>
                  </a:lnTo>
                  <a:lnTo>
                    <a:pt x="376" y="38"/>
                  </a:lnTo>
                  <a:lnTo>
                    <a:pt x="376" y="38"/>
                  </a:lnTo>
                  <a:close/>
                  <a:moveTo>
                    <a:pt x="378" y="38"/>
                  </a:moveTo>
                  <a:lnTo>
                    <a:pt x="378" y="40"/>
                  </a:lnTo>
                  <a:lnTo>
                    <a:pt x="378" y="38"/>
                  </a:lnTo>
                  <a:close/>
                  <a:moveTo>
                    <a:pt x="378" y="40"/>
                  </a:moveTo>
                  <a:lnTo>
                    <a:pt x="378" y="42"/>
                  </a:lnTo>
                  <a:lnTo>
                    <a:pt x="378" y="40"/>
                  </a:lnTo>
                  <a:close/>
                  <a:moveTo>
                    <a:pt x="378" y="40"/>
                  </a:moveTo>
                  <a:lnTo>
                    <a:pt x="378" y="42"/>
                  </a:lnTo>
                  <a:lnTo>
                    <a:pt x="378" y="40"/>
                  </a:lnTo>
                  <a:close/>
                  <a:moveTo>
                    <a:pt x="374" y="38"/>
                  </a:moveTo>
                  <a:lnTo>
                    <a:pt x="372" y="38"/>
                  </a:lnTo>
                  <a:lnTo>
                    <a:pt x="374" y="38"/>
                  </a:lnTo>
                  <a:close/>
                  <a:moveTo>
                    <a:pt x="374" y="38"/>
                  </a:moveTo>
                  <a:lnTo>
                    <a:pt x="374" y="36"/>
                  </a:lnTo>
                  <a:lnTo>
                    <a:pt x="374" y="38"/>
                  </a:lnTo>
                  <a:close/>
                  <a:moveTo>
                    <a:pt x="372" y="38"/>
                  </a:moveTo>
                  <a:lnTo>
                    <a:pt x="370" y="38"/>
                  </a:lnTo>
                  <a:lnTo>
                    <a:pt x="372" y="38"/>
                  </a:lnTo>
                  <a:close/>
                  <a:moveTo>
                    <a:pt x="374" y="36"/>
                  </a:moveTo>
                  <a:lnTo>
                    <a:pt x="374" y="38"/>
                  </a:lnTo>
                  <a:lnTo>
                    <a:pt x="374" y="36"/>
                  </a:lnTo>
                  <a:close/>
                  <a:moveTo>
                    <a:pt x="370" y="38"/>
                  </a:moveTo>
                  <a:lnTo>
                    <a:pt x="372" y="38"/>
                  </a:lnTo>
                  <a:lnTo>
                    <a:pt x="370" y="38"/>
                  </a:lnTo>
                  <a:close/>
                  <a:moveTo>
                    <a:pt x="372" y="38"/>
                  </a:moveTo>
                  <a:lnTo>
                    <a:pt x="372" y="36"/>
                  </a:lnTo>
                  <a:lnTo>
                    <a:pt x="372" y="38"/>
                  </a:lnTo>
                  <a:close/>
                  <a:moveTo>
                    <a:pt x="368" y="38"/>
                  </a:moveTo>
                  <a:lnTo>
                    <a:pt x="370" y="38"/>
                  </a:lnTo>
                  <a:lnTo>
                    <a:pt x="368" y="38"/>
                  </a:lnTo>
                  <a:close/>
                  <a:moveTo>
                    <a:pt x="370" y="36"/>
                  </a:moveTo>
                  <a:lnTo>
                    <a:pt x="370" y="38"/>
                  </a:lnTo>
                  <a:lnTo>
                    <a:pt x="370" y="36"/>
                  </a:lnTo>
                  <a:close/>
                  <a:moveTo>
                    <a:pt x="370" y="34"/>
                  </a:moveTo>
                  <a:lnTo>
                    <a:pt x="372" y="34"/>
                  </a:lnTo>
                  <a:lnTo>
                    <a:pt x="370" y="34"/>
                  </a:lnTo>
                  <a:close/>
                  <a:moveTo>
                    <a:pt x="372" y="34"/>
                  </a:moveTo>
                  <a:lnTo>
                    <a:pt x="370" y="34"/>
                  </a:lnTo>
                  <a:lnTo>
                    <a:pt x="372" y="34"/>
                  </a:lnTo>
                  <a:close/>
                  <a:moveTo>
                    <a:pt x="370" y="34"/>
                  </a:moveTo>
                  <a:lnTo>
                    <a:pt x="372" y="34"/>
                  </a:lnTo>
                  <a:lnTo>
                    <a:pt x="370" y="34"/>
                  </a:lnTo>
                  <a:close/>
                  <a:moveTo>
                    <a:pt x="370" y="34"/>
                  </a:moveTo>
                  <a:lnTo>
                    <a:pt x="372" y="34"/>
                  </a:lnTo>
                  <a:lnTo>
                    <a:pt x="370" y="34"/>
                  </a:lnTo>
                  <a:close/>
                  <a:moveTo>
                    <a:pt x="370" y="34"/>
                  </a:moveTo>
                  <a:lnTo>
                    <a:pt x="370" y="32"/>
                  </a:lnTo>
                  <a:lnTo>
                    <a:pt x="370" y="34"/>
                  </a:lnTo>
                  <a:close/>
                  <a:moveTo>
                    <a:pt x="370" y="34"/>
                  </a:moveTo>
                  <a:lnTo>
                    <a:pt x="370" y="32"/>
                  </a:lnTo>
                  <a:lnTo>
                    <a:pt x="370" y="34"/>
                  </a:lnTo>
                  <a:close/>
                  <a:moveTo>
                    <a:pt x="366" y="32"/>
                  </a:moveTo>
                  <a:lnTo>
                    <a:pt x="368" y="32"/>
                  </a:lnTo>
                  <a:lnTo>
                    <a:pt x="368" y="34"/>
                  </a:lnTo>
                  <a:lnTo>
                    <a:pt x="368" y="32"/>
                  </a:lnTo>
                  <a:lnTo>
                    <a:pt x="368" y="34"/>
                  </a:lnTo>
                  <a:lnTo>
                    <a:pt x="368" y="32"/>
                  </a:lnTo>
                  <a:lnTo>
                    <a:pt x="368" y="34"/>
                  </a:lnTo>
                  <a:lnTo>
                    <a:pt x="370" y="34"/>
                  </a:lnTo>
                  <a:lnTo>
                    <a:pt x="370" y="36"/>
                  </a:lnTo>
                  <a:lnTo>
                    <a:pt x="372" y="36"/>
                  </a:lnTo>
                  <a:lnTo>
                    <a:pt x="370" y="36"/>
                  </a:lnTo>
                  <a:lnTo>
                    <a:pt x="370" y="34"/>
                  </a:lnTo>
                  <a:lnTo>
                    <a:pt x="370" y="36"/>
                  </a:lnTo>
                  <a:lnTo>
                    <a:pt x="370" y="34"/>
                  </a:lnTo>
                  <a:lnTo>
                    <a:pt x="370" y="36"/>
                  </a:lnTo>
                  <a:lnTo>
                    <a:pt x="372" y="36"/>
                  </a:lnTo>
                  <a:lnTo>
                    <a:pt x="372" y="38"/>
                  </a:lnTo>
                  <a:lnTo>
                    <a:pt x="370" y="38"/>
                  </a:lnTo>
                  <a:lnTo>
                    <a:pt x="372" y="38"/>
                  </a:lnTo>
                  <a:lnTo>
                    <a:pt x="370" y="38"/>
                  </a:lnTo>
                  <a:lnTo>
                    <a:pt x="370" y="36"/>
                  </a:lnTo>
                  <a:lnTo>
                    <a:pt x="368" y="36"/>
                  </a:lnTo>
                  <a:lnTo>
                    <a:pt x="370" y="36"/>
                  </a:lnTo>
                  <a:lnTo>
                    <a:pt x="368" y="36"/>
                  </a:lnTo>
                  <a:lnTo>
                    <a:pt x="368" y="34"/>
                  </a:lnTo>
                  <a:lnTo>
                    <a:pt x="366" y="34"/>
                  </a:lnTo>
                  <a:lnTo>
                    <a:pt x="366" y="32"/>
                  </a:lnTo>
                  <a:lnTo>
                    <a:pt x="364" y="32"/>
                  </a:lnTo>
                  <a:lnTo>
                    <a:pt x="366" y="32"/>
                  </a:lnTo>
                  <a:close/>
                  <a:moveTo>
                    <a:pt x="358" y="32"/>
                  </a:moveTo>
                  <a:lnTo>
                    <a:pt x="358" y="34"/>
                  </a:lnTo>
                  <a:lnTo>
                    <a:pt x="356" y="34"/>
                  </a:lnTo>
                  <a:lnTo>
                    <a:pt x="354" y="34"/>
                  </a:lnTo>
                  <a:lnTo>
                    <a:pt x="356" y="34"/>
                  </a:lnTo>
                  <a:lnTo>
                    <a:pt x="356" y="32"/>
                  </a:lnTo>
                  <a:lnTo>
                    <a:pt x="358" y="32"/>
                  </a:lnTo>
                  <a:close/>
                  <a:moveTo>
                    <a:pt x="366" y="26"/>
                  </a:moveTo>
                  <a:lnTo>
                    <a:pt x="366" y="28"/>
                  </a:lnTo>
                  <a:lnTo>
                    <a:pt x="364" y="28"/>
                  </a:lnTo>
                  <a:lnTo>
                    <a:pt x="364" y="26"/>
                  </a:lnTo>
                  <a:lnTo>
                    <a:pt x="366" y="26"/>
                  </a:lnTo>
                  <a:close/>
                  <a:moveTo>
                    <a:pt x="364" y="26"/>
                  </a:moveTo>
                  <a:lnTo>
                    <a:pt x="364" y="28"/>
                  </a:lnTo>
                  <a:lnTo>
                    <a:pt x="364" y="26"/>
                  </a:lnTo>
                  <a:close/>
                  <a:moveTo>
                    <a:pt x="366" y="26"/>
                  </a:moveTo>
                  <a:lnTo>
                    <a:pt x="364" y="26"/>
                  </a:lnTo>
                  <a:lnTo>
                    <a:pt x="366" y="26"/>
                  </a:lnTo>
                  <a:close/>
                  <a:moveTo>
                    <a:pt x="364" y="26"/>
                  </a:moveTo>
                  <a:lnTo>
                    <a:pt x="364" y="28"/>
                  </a:lnTo>
                  <a:lnTo>
                    <a:pt x="364" y="26"/>
                  </a:lnTo>
                  <a:lnTo>
                    <a:pt x="364" y="28"/>
                  </a:lnTo>
                  <a:lnTo>
                    <a:pt x="364" y="26"/>
                  </a:lnTo>
                  <a:close/>
                  <a:moveTo>
                    <a:pt x="358" y="18"/>
                  </a:moveTo>
                  <a:lnTo>
                    <a:pt x="358" y="16"/>
                  </a:lnTo>
                  <a:lnTo>
                    <a:pt x="358" y="18"/>
                  </a:lnTo>
                  <a:close/>
                  <a:moveTo>
                    <a:pt x="358" y="16"/>
                  </a:moveTo>
                  <a:lnTo>
                    <a:pt x="356" y="16"/>
                  </a:lnTo>
                  <a:lnTo>
                    <a:pt x="358" y="16"/>
                  </a:lnTo>
                  <a:close/>
                  <a:moveTo>
                    <a:pt x="356" y="16"/>
                  </a:moveTo>
                  <a:lnTo>
                    <a:pt x="358" y="16"/>
                  </a:lnTo>
                  <a:lnTo>
                    <a:pt x="356" y="16"/>
                  </a:lnTo>
                  <a:lnTo>
                    <a:pt x="358" y="16"/>
                  </a:lnTo>
                  <a:lnTo>
                    <a:pt x="356" y="16"/>
                  </a:lnTo>
                  <a:close/>
                  <a:moveTo>
                    <a:pt x="358" y="16"/>
                  </a:moveTo>
                  <a:lnTo>
                    <a:pt x="358" y="18"/>
                  </a:lnTo>
                  <a:lnTo>
                    <a:pt x="358" y="16"/>
                  </a:lnTo>
                  <a:close/>
                  <a:moveTo>
                    <a:pt x="356" y="16"/>
                  </a:moveTo>
                  <a:lnTo>
                    <a:pt x="358" y="16"/>
                  </a:lnTo>
                  <a:lnTo>
                    <a:pt x="356" y="16"/>
                  </a:lnTo>
                  <a:close/>
                  <a:moveTo>
                    <a:pt x="356" y="14"/>
                  </a:moveTo>
                  <a:lnTo>
                    <a:pt x="356" y="16"/>
                  </a:lnTo>
                  <a:lnTo>
                    <a:pt x="354" y="16"/>
                  </a:lnTo>
                  <a:lnTo>
                    <a:pt x="356" y="16"/>
                  </a:lnTo>
                  <a:lnTo>
                    <a:pt x="354" y="16"/>
                  </a:lnTo>
                  <a:lnTo>
                    <a:pt x="354" y="14"/>
                  </a:lnTo>
                  <a:lnTo>
                    <a:pt x="356" y="14"/>
                  </a:lnTo>
                  <a:close/>
                  <a:moveTo>
                    <a:pt x="356" y="14"/>
                  </a:moveTo>
                  <a:lnTo>
                    <a:pt x="354" y="14"/>
                  </a:lnTo>
                  <a:lnTo>
                    <a:pt x="356" y="14"/>
                  </a:lnTo>
                  <a:close/>
                  <a:moveTo>
                    <a:pt x="354" y="14"/>
                  </a:moveTo>
                  <a:lnTo>
                    <a:pt x="354" y="16"/>
                  </a:lnTo>
                  <a:lnTo>
                    <a:pt x="354" y="14"/>
                  </a:lnTo>
                  <a:lnTo>
                    <a:pt x="354" y="16"/>
                  </a:lnTo>
                  <a:lnTo>
                    <a:pt x="354" y="14"/>
                  </a:lnTo>
                  <a:close/>
                  <a:moveTo>
                    <a:pt x="354" y="14"/>
                  </a:moveTo>
                  <a:lnTo>
                    <a:pt x="356" y="14"/>
                  </a:lnTo>
                  <a:lnTo>
                    <a:pt x="354" y="14"/>
                  </a:lnTo>
                  <a:close/>
                  <a:moveTo>
                    <a:pt x="354" y="12"/>
                  </a:moveTo>
                  <a:lnTo>
                    <a:pt x="356" y="12"/>
                  </a:lnTo>
                  <a:lnTo>
                    <a:pt x="356" y="14"/>
                  </a:lnTo>
                  <a:lnTo>
                    <a:pt x="354" y="14"/>
                  </a:lnTo>
                  <a:lnTo>
                    <a:pt x="356" y="14"/>
                  </a:lnTo>
                  <a:lnTo>
                    <a:pt x="354" y="14"/>
                  </a:lnTo>
                  <a:lnTo>
                    <a:pt x="356" y="14"/>
                  </a:lnTo>
                  <a:lnTo>
                    <a:pt x="354" y="14"/>
                  </a:lnTo>
                  <a:lnTo>
                    <a:pt x="354" y="12"/>
                  </a:lnTo>
                  <a:close/>
                  <a:moveTo>
                    <a:pt x="354" y="8"/>
                  </a:moveTo>
                  <a:lnTo>
                    <a:pt x="352" y="8"/>
                  </a:lnTo>
                  <a:lnTo>
                    <a:pt x="354" y="8"/>
                  </a:lnTo>
                  <a:close/>
                  <a:moveTo>
                    <a:pt x="352" y="6"/>
                  </a:moveTo>
                  <a:lnTo>
                    <a:pt x="350" y="6"/>
                  </a:lnTo>
                  <a:lnTo>
                    <a:pt x="352" y="6"/>
                  </a:lnTo>
                  <a:close/>
                  <a:moveTo>
                    <a:pt x="350" y="6"/>
                  </a:moveTo>
                  <a:lnTo>
                    <a:pt x="352" y="6"/>
                  </a:lnTo>
                  <a:lnTo>
                    <a:pt x="350" y="6"/>
                  </a:lnTo>
                  <a:close/>
                  <a:moveTo>
                    <a:pt x="350" y="6"/>
                  </a:moveTo>
                  <a:lnTo>
                    <a:pt x="352" y="6"/>
                  </a:lnTo>
                  <a:lnTo>
                    <a:pt x="350" y="6"/>
                  </a:lnTo>
                  <a:close/>
                  <a:moveTo>
                    <a:pt x="350" y="6"/>
                  </a:moveTo>
                  <a:lnTo>
                    <a:pt x="350" y="4"/>
                  </a:lnTo>
                  <a:lnTo>
                    <a:pt x="350" y="6"/>
                  </a:lnTo>
                  <a:close/>
                  <a:moveTo>
                    <a:pt x="350" y="4"/>
                  </a:moveTo>
                  <a:lnTo>
                    <a:pt x="350" y="6"/>
                  </a:lnTo>
                  <a:lnTo>
                    <a:pt x="350" y="4"/>
                  </a:lnTo>
                  <a:close/>
                  <a:moveTo>
                    <a:pt x="350" y="2"/>
                  </a:moveTo>
                  <a:lnTo>
                    <a:pt x="348" y="2"/>
                  </a:lnTo>
                  <a:lnTo>
                    <a:pt x="350" y="2"/>
                  </a:lnTo>
                  <a:close/>
                  <a:moveTo>
                    <a:pt x="342" y="4"/>
                  </a:moveTo>
                  <a:lnTo>
                    <a:pt x="344" y="4"/>
                  </a:lnTo>
                  <a:lnTo>
                    <a:pt x="342" y="4"/>
                  </a:lnTo>
                  <a:lnTo>
                    <a:pt x="342" y="6"/>
                  </a:lnTo>
                  <a:lnTo>
                    <a:pt x="342" y="4"/>
                  </a:lnTo>
                  <a:close/>
                  <a:moveTo>
                    <a:pt x="348" y="2"/>
                  </a:move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close/>
                  <a:moveTo>
                    <a:pt x="350" y="0"/>
                  </a:moveTo>
                  <a:lnTo>
                    <a:pt x="350" y="2"/>
                  </a:lnTo>
                  <a:lnTo>
                    <a:pt x="352" y="2"/>
                  </a:lnTo>
                  <a:lnTo>
                    <a:pt x="352" y="4"/>
                  </a:lnTo>
                  <a:lnTo>
                    <a:pt x="352" y="6"/>
                  </a:lnTo>
                  <a:lnTo>
                    <a:pt x="354" y="6"/>
                  </a:lnTo>
                  <a:lnTo>
                    <a:pt x="354" y="8"/>
                  </a:lnTo>
                  <a:lnTo>
                    <a:pt x="354" y="10"/>
                  </a:lnTo>
                  <a:lnTo>
                    <a:pt x="356" y="10"/>
                  </a:lnTo>
                  <a:lnTo>
                    <a:pt x="356" y="12"/>
                  </a:lnTo>
                  <a:lnTo>
                    <a:pt x="356" y="14"/>
                  </a:lnTo>
                  <a:lnTo>
                    <a:pt x="358" y="14"/>
                  </a:lnTo>
                  <a:lnTo>
                    <a:pt x="358" y="16"/>
                  </a:lnTo>
                  <a:lnTo>
                    <a:pt x="358" y="18"/>
                  </a:lnTo>
                  <a:lnTo>
                    <a:pt x="360" y="18"/>
                  </a:lnTo>
                  <a:lnTo>
                    <a:pt x="360" y="20"/>
                  </a:lnTo>
                  <a:lnTo>
                    <a:pt x="362" y="20"/>
                  </a:lnTo>
                  <a:lnTo>
                    <a:pt x="362" y="22"/>
                  </a:lnTo>
                  <a:lnTo>
                    <a:pt x="364" y="22"/>
                  </a:lnTo>
                  <a:lnTo>
                    <a:pt x="364" y="24"/>
                  </a:lnTo>
                  <a:lnTo>
                    <a:pt x="364" y="26"/>
                  </a:lnTo>
                  <a:lnTo>
                    <a:pt x="366" y="26"/>
                  </a:lnTo>
                  <a:lnTo>
                    <a:pt x="366" y="28"/>
                  </a:lnTo>
                  <a:lnTo>
                    <a:pt x="368" y="28"/>
                  </a:lnTo>
                  <a:lnTo>
                    <a:pt x="368" y="30"/>
                  </a:lnTo>
                  <a:lnTo>
                    <a:pt x="370" y="30"/>
                  </a:lnTo>
                  <a:lnTo>
                    <a:pt x="370" y="32"/>
                  </a:lnTo>
                  <a:lnTo>
                    <a:pt x="372" y="32"/>
                  </a:lnTo>
                  <a:lnTo>
                    <a:pt x="372" y="34"/>
                  </a:lnTo>
                  <a:lnTo>
                    <a:pt x="374" y="34"/>
                  </a:lnTo>
                  <a:lnTo>
                    <a:pt x="374" y="36"/>
                  </a:lnTo>
                  <a:lnTo>
                    <a:pt x="374" y="38"/>
                  </a:lnTo>
                  <a:lnTo>
                    <a:pt x="376" y="38"/>
                  </a:lnTo>
                  <a:lnTo>
                    <a:pt x="374" y="38"/>
                  </a:lnTo>
                  <a:lnTo>
                    <a:pt x="374" y="36"/>
                  </a:lnTo>
                  <a:lnTo>
                    <a:pt x="372" y="36"/>
                  </a:lnTo>
                  <a:lnTo>
                    <a:pt x="372" y="34"/>
                  </a:lnTo>
                  <a:lnTo>
                    <a:pt x="370" y="34"/>
                  </a:lnTo>
                  <a:lnTo>
                    <a:pt x="372" y="34"/>
                  </a:lnTo>
                  <a:lnTo>
                    <a:pt x="370" y="34"/>
                  </a:lnTo>
                  <a:lnTo>
                    <a:pt x="372" y="34"/>
                  </a:lnTo>
                  <a:lnTo>
                    <a:pt x="372" y="32"/>
                  </a:lnTo>
                  <a:lnTo>
                    <a:pt x="372" y="34"/>
                  </a:lnTo>
                  <a:lnTo>
                    <a:pt x="370" y="34"/>
                  </a:lnTo>
                  <a:lnTo>
                    <a:pt x="370" y="32"/>
                  </a:lnTo>
                  <a:lnTo>
                    <a:pt x="370" y="34"/>
                  </a:lnTo>
                  <a:lnTo>
                    <a:pt x="370" y="32"/>
                  </a:lnTo>
                  <a:lnTo>
                    <a:pt x="370" y="30"/>
                  </a:lnTo>
                  <a:lnTo>
                    <a:pt x="368" y="30"/>
                  </a:lnTo>
                  <a:lnTo>
                    <a:pt x="366" y="30"/>
                  </a:lnTo>
                  <a:lnTo>
                    <a:pt x="368" y="30"/>
                  </a:lnTo>
                  <a:lnTo>
                    <a:pt x="366" y="30"/>
                  </a:lnTo>
                  <a:lnTo>
                    <a:pt x="366" y="28"/>
                  </a:lnTo>
                  <a:lnTo>
                    <a:pt x="364" y="28"/>
                  </a:lnTo>
                  <a:lnTo>
                    <a:pt x="366" y="28"/>
                  </a:lnTo>
                  <a:lnTo>
                    <a:pt x="364" y="28"/>
                  </a:lnTo>
                  <a:lnTo>
                    <a:pt x="366" y="28"/>
                  </a:lnTo>
                  <a:lnTo>
                    <a:pt x="366" y="26"/>
                  </a:lnTo>
                  <a:lnTo>
                    <a:pt x="364" y="26"/>
                  </a:lnTo>
                  <a:lnTo>
                    <a:pt x="362" y="26"/>
                  </a:lnTo>
                  <a:lnTo>
                    <a:pt x="364" y="26"/>
                  </a:lnTo>
                  <a:lnTo>
                    <a:pt x="362" y="26"/>
                  </a:lnTo>
                  <a:lnTo>
                    <a:pt x="362" y="24"/>
                  </a:lnTo>
                  <a:lnTo>
                    <a:pt x="362" y="22"/>
                  </a:lnTo>
                  <a:lnTo>
                    <a:pt x="362" y="24"/>
                  </a:lnTo>
                  <a:lnTo>
                    <a:pt x="362" y="22"/>
                  </a:lnTo>
                  <a:lnTo>
                    <a:pt x="362" y="24"/>
                  </a:lnTo>
                  <a:lnTo>
                    <a:pt x="362" y="22"/>
                  </a:lnTo>
                  <a:lnTo>
                    <a:pt x="360" y="22"/>
                  </a:lnTo>
                  <a:lnTo>
                    <a:pt x="360" y="20"/>
                  </a:lnTo>
                  <a:lnTo>
                    <a:pt x="360" y="18"/>
                  </a:lnTo>
                  <a:lnTo>
                    <a:pt x="358" y="18"/>
                  </a:lnTo>
                  <a:lnTo>
                    <a:pt x="358" y="16"/>
                  </a:lnTo>
                  <a:lnTo>
                    <a:pt x="358" y="18"/>
                  </a:lnTo>
                  <a:lnTo>
                    <a:pt x="358" y="16"/>
                  </a:lnTo>
                  <a:lnTo>
                    <a:pt x="358" y="18"/>
                  </a:lnTo>
                  <a:lnTo>
                    <a:pt x="358" y="16"/>
                  </a:lnTo>
                  <a:lnTo>
                    <a:pt x="358" y="18"/>
                  </a:lnTo>
                  <a:lnTo>
                    <a:pt x="358" y="16"/>
                  </a:lnTo>
                  <a:lnTo>
                    <a:pt x="356" y="16"/>
                  </a:lnTo>
                  <a:lnTo>
                    <a:pt x="358" y="16"/>
                  </a:lnTo>
                  <a:lnTo>
                    <a:pt x="356" y="16"/>
                  </a:lnTo>
                  <a:lnTo>
                    <a:pt x="356" y="14"/>
                  </a:lnTo>
                  <a:lnTo>
                    <a:pt x="356" y="12"/>
                  </a:lnTo>
                  <a:lnTo>
                    <a:pt x="354" y="12"/>
                  </a:lnTo>
                  <a:lnTo>
                    <a:pt x="356" y="12"/>
                  </a:lnTo>
                  <a:lnTo>
                    <a:pt x="354" y="12"/>
                  </a:lnTo>
                  <a:lnTo>
                    <a:pt x="354" y="10"/>
                  </a:lnTo>
                  <a:lnTo>
                    <a:pt x="354" y="8"/>
                  </a:lnTo>
                  <a:lnTo>
                    <a:pt x="352" y="8"/>
                  </a:lnTo>
                  <a:lnTo>
                    <a:pt x="354" y="8"/>
                  </a:lnTo>
                  <a:lnTo>
                    <a:pt x="352" y="8"/>
                  </a:lnTo>
                  <a:lnTo>
                    <a:pt x="354" y="8"/>
                  </a:lnTo>
                  <a:lnTo>
                    <a:pt x="352" y="8"/>
                  </a:lnTo>
                  <a:lnTo>
                    <a:pt x="354" y="8"/>
                  </a:lnTo>
                  <a:lnTo>
                    <a:pt x="352" y="8"/>
                  </a:lnTo>
                  <a:lnTo>
                    <a:pt x="352" y="6"/>
                  </a:lnTo>
                  <a:lnTo>
                    <a:pt x="352" y="8"/>
                  </a:lnTo>
                  <a:lnTo>
                    <a:pt x="352" y="6"/>
                  </a:lnTo>
                  <a:lnTo>
                    <a:pt x="352" y="8"/>
                  </a:lnTo>
                  <a:lnTo>
                    <a:pt x="352" y="6"/>
                  </a:lnTo>
                  <a:lnTo>
                    <a:pt x="352" y="8"/>
                  </a:lnTo>
                  <a:lnTo>
                    <a:pt x="352" y="6"/>
                  </a:lnTo>
                  <a:lnTo>
                    <a:pt x="350" y="6"/>
                  </a:lnTo>
                  <a:lnTo>
                    <a:pt x="352" y="6"/>
                  </a:lnTo>
                  <a:lnTo>
                    <a:pt x="350" y="6"/>
                  </a:lnTo>
                  <a:lnTo>
                    <a:pt x="352" y="4"/>
                  </a:lnTo>
                  <a:lnTo>
                    <a:pt x="352" y="6"/>
                  </a:lnTo>
                  <a:lnTo>
                    <a:pt x="352" y="4"/>
                  </a:lnTo>
                  <a:lnTo>
                    <a:pt x="350" y="4"/>
                  </a:lnTo>
                  <a:lnTo>
                    <a:pt x="350" y="6"/>
                  </a:lnTo>
                  <a:lnTo>
                    <a:pt x="350" y="4"/>
                  </a:lnTo>
                  <a:lnTo>
                    <a:pt x="350" y="6"/>
                  </a:lnTo>
                  <a:lnTo>
                    <a:pt x="350" y="4"/>
                  </a:lnTo>
                  <a:lnTo>
                    <a:pt x="352" y="4"/>
                  </a:lnTo>
                  <a:lnTo>
                    <a:pt x="350" y="4"/>
                  </a:lnTo>
                  <a:lnTo>
                    <a:pt x="350" y="2"/>
                  </a:lnTo>
                  <a:lnTo>
                    <a:pt x="350" y="0"/>
                  </a:lnTo>
                  <a:lnTo>
                    <a:pt x="350" y="2"/>
                  </a:lnTo>
                  <a:lnTo>
                    <a:pt x="350" y="0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50" y="2"/>
                  </a:lnTo>
                  <a:lnTo>
                    <a:pt x="348" y="2"/>
                  </a:lnTo>
                  <a:lnTo>
                    <a:pt x="348" y="0"/>
                  </a:lnTo>
                  <a:lnTo>
                    <a:pt x="350" y="0"/>
                  </a:lnTo>
                  <a:close/>
                  <a:moveTo>
                    <a:pt x="348" y="2"/>
                  </a:moveTo>
                  <a:lnTo>
                    <a:pt x="348" y="0"/>
                  </a:lnTo>
                  <a:lnTo>
                    <a:pt x="348" y="2"/>
                  </a:lnTo>
                  <a:close/>
                  <a:moveTo>
                    <a:pt x="348" y="2"/>
                  </a:moveTo>
                  <a:lnTo>
                    <a:pt x="348" y="4"/>
                  </a:lnTo>
                  <a:lnTo>
                    <a:pt x="350" y="4"/>
                  </a:lnTo>
                  <a:lnTo>
                    <a:pt x="348" y="4"/>
                  </a:lnTo>
                  <a:lnTo>
                    <a:pt x="346" y="4"/>
                  </a:lnTo>
                  <a:lnTo>
                    <a:pt x="346" y="6"/>
                  </a:lnTo>
                  <a:lnTo>
                    <a:pt x="346" y="4"/>
                  </a:lnTo>
                  <a:lnTo>
                    <a:pt x="344" y="4"/>
                  </a:lnTo>
                  <a:lnTo>
                    <a:pt x="344" y="2"/>
                  </a:lnTo>
                  <a:lnTo>
                    <a:pt x="346" y="2"/>
                  </a:lnTo>
                  <a:lnTo>
                    <a:pt x="348" y="2"/>
                  </a:lnTo>
                  <a:lnTo>
                    <a:pt x="348" y="0"/>
                  </a:lnTo>
                  <a:lnTo>
                    <a:pt x="348" y="2"/>
                  </a:lnTo>
                  <a:close/>
                  <a:moveTo>
                    <a:pt x="112" y="50"/>
                  </a:moveTo>
                  <a:lnTo>
                    <a:pt x="112" y="48"/>
                  </a:lnTo>
                  <a:lnTo>
                    <a:pt x="114" y="48"/>
                  </a:lnTo>
                  <a:lnTo>
                    <a:pt x="116" y="48"/>
                  </a:lnTo>
                  <a:lnTo>
                    <a:pt x="118" y="48"/>
                  </a:lnTo>
                  <a:lnTo>
                    <a:pt x="120" y="48"/>
                  </a:lnTo>
                  <a:lnTo>
                    <a:pt x="122" y="48"/>
                  </a:lnTo>
                  <a:lnTo>
                    <a:pt x="124" y="48"/>
                  </a:lnTo>
                  <a:lnTo>
                    <a:pt x="126" y="48"/>
                  </a:lnTo>
                  <a:lnTo>
                    <a:pt x="128" y="48"/>
                  </a:lnTo>
                  <a:lnTo>
                    <a:pt x="128" y="46"/>
                  </a:lnTo>
                  <a:lnTo>
                    <a:pt x="130" y="46"/>
                  </a:lnTo>
                  <a:lnTo>
                    <a:pt x="132" y="46"/>
                  </a:lnTo>
                  <a:lnTo>
                    <a:pt x="134" y="46"/>
                  </a:lnTo>
                  <a:lnTo>
                    <a:pt x="136" y="46"/>
                  </a:lnTo>
                  <a:lnTo>
                    <a:pt x="138" y="46"/>
                  </a:lnTo>
                  <a:lnTo>
                    <a:pt x="140" y="46"/>
                  </a:lnTo>
                  <a:lnTo>
                    <a:pt x="142" y="46"/>
                  </a:lnTo>
                  <a:lnTo>
                    <a:pt x="142" y="44"/>
                  </a:lnTo>
                  <a:lnTo>
                    <a:pt x="142" y="44"/>
                  </a:lnTo>
                  <a:lnTo>
                    <a:pt x="144" y="44"/>
                  </a:lnTo>
                  <a:lnTo>
                    <a:pt x="146" y="44"/>
                  </a:lnTo>
                  <a:lnTo>
                    <a:pt x="148" y="44"/>
                  </a:lnTo>
                  <a:lnTo>
                    <a:pt x="150" y="44"/>
                  </a:lnTo>
                  <a:lnTo>
                    <a:pt x="152" y="44"/>
                  </a:lnTo>
                  <a:lnTo>
                    <a:pt x="154" y="44"/>
                  </a:lnTo>
                  <a:lnTo>
                    <a:pt x="154" y="42"/>
                  </a:lnTo>
                  <a:lnTo>
                    <a:pt x="156" y="42"/>
                  </a:lnTo>
                  <a:lnTo>
                    <a:pt x="158" y="42"/>
                  </a:lnTo>
                  <a:lnTo>
                    <a:pt x="160" y="42"/>
                  </a:lnTo>
                  <a:lnTo>
                    <a:pt x="162" y="42"/>
                  </a:lnTo>
                  <a:lnTo>
                    <a:pt x="164" y="42"/>
                  </a:lnTo>
                  <a:lnTo>
                    <a:pt x="166" y="42"/>
                  </a:lnTo>
                  <a:lnTo>
                    <a:pt x="168" y="42"/>
                  </a:lnTo>
                  <a:lnTo>
                    <a:pt x="168" y="40"/>
                  </a:lnTo>
                  <a:lnTo>
                    <a:pt x="170" y="40"/>
                  </a:lnTo>
                  <a:lnTo>
                    <a:pt x="172" y="40"/>
                  </a:lnTo>
                  <a:lnTo>
                    <a:pt x="174" y="40"/>
                  </a:lnTo>
                  <a:lnTo>
                    <a:pt x="176" y="40"/>
                  </a:lnTo>
                  <a:lnTo>
                    <a:pt x="178" y="40"/>
                  </a:lnTo>
                  <a:lnTo>
                    <a:pt x="180" y="38"/>
                  </a:lnTo>
                  <a:lnTo>
                    <a:pt x="182" y="38"/>
                  </a:lnTo>
                  <a:lnTo>
                    <a:pt x="184" y="38"/>
                  </a:lnTo>
                  <a:lnTo>
                    <a:pt x="186" y="38"/>
                  </a:lnTo>
                  <a:lnTo>
                    <a:pt x="188" y="38"/>
                  </a:lnTo>
                  <a:lnTo>
                    <a:pt x="190" y="38"/>
                  </a:lnTo>
                  <a:lnTo>
                    <a:pt x="190" y="38"/>
                  </a:lnTo>
                  <a:lnTo>
                    <a:pt x="192" y="38"/>
                  </a:lnTo>
                  <a:lnTo>
                    <a:pt x="194" y="38"/>
                  </a:lnTo>
                  <a:lnTo>
                    <a:pt x="196" y="38"/>
                  </a:lnTo>
                  <a:lnTo>
                    <a:pt x="198" y="38"/>
                  </a:lnTo>
                  <a:lnTo>
                    <a:pt x="198" y="36"/>
                  </a:lnTo>
                  <a:lnTo>
                    <a:pt x="200" y="36"/>
                  </a:lnTo>
                  <a:lnTo>
                    <a:pt x="202" y="36"/>
                  </a:lnTo>
                  <a:lnTo>
                    <a:pt x="204" y="36"/>
                  </a:lnTo>
                  <a:lnTo>
                    <a:pt x="206" y="36"/>
                  </a:lnTo>
                  <a:lnTo>
                    <a:pt x="208" y="36"/>
                  </a:lnTo>
                  <a:lnTo>
                    <a:pt x="208" y="34"/>
                  </a:lnTo>
                  <a:lnTo>
                    <a:pt x="210" y="34"/>
                  </a:lnTo>
                  <a:lnTo>
                    <a:pt x="212" y="34"/>
                  </a:lnTo>
                  <a:lnTo>
                    <a:pt x="214" y="34"/>
                  </a:lnTo>
                  <a:lnTo>
                    <a:pt x="216" y="34"/>
                  </a:lnTo>
                  <a:lnTo>
                    <a:pt x="218" y="32"/>
                  </a:lnTo>
                  <a:lnTo>
                    <a:pt x="222" y="32"/>
                  </a:lnTo>
                  <a:lnTo>
                    <a:pt x="224" y="32"/>
                  </a:lnTo>
                  <a:lnTo>
                    <a:pt x="226" y="32"/>
                  </a:lnTo>
                  <a:lnTo>
                    <a:pt x="228" y="30"/>
                  </a:lnTo>
                  <a:lnTo>
                    <a:pt x="230" y="30"/>
                  </a:lnTo>
                  <a:lnTo>
                    <a:pt x="232" y="30"/>
                  </a:lnTo>
                  <a:lnTo>
                    <a:pt x="234" y="30"/>
                  </a:lnTo>
                  <a:lnTo>
                    <a:pt x="236" y="30"/>
                  </a:lnTo>
                  <a:lnTo>
                    <a:pt x="236" y="28"/>
                  </a:lnTo>
                  <a:lnTo>
                    <a:pt x="238" y="28"/>
                  </a:lnTo>
                  <a:lnTo>
                    <a:pt x="238" y="28"/>
                  </a:lnTo>
                  <a:lnTo>
                    <a:pt x="240" y="28"/>
                  </a:lnTo>
                  <a:lnTo>
                    <a:pt x="242" y="28"/>
                  </a:lnTo>
                  <a:lnTo>
                    <a:pt x="244" y="28"/>
                  </a:lnTo>
                  <a:lnTo>
                    <a:pt x="244" y="26"/>
                  </a:lnTo>
                  <a:lnTo>
                    <a:pt x="246" y="26"/>
                  </a:lnTo>
                  <a:lnTo>
                    <a:pt x="248" y="26"/>
                  </a:lnTo>
                  <a:lnTo>
                    <a:pt x="250" y="26"/>
                  </a:lnTo>
                  <a:lnTo>
                    <a:pt x="252" y="26"/>
                  </a:lnTo>
                  <a:lnTo>
                    <a:pt x="254" y="24"/>
                  </a:lnTo>
                  <a:lnTo>
                    <a:pt x="256" y="24"/>
                  </a:lnTo>
                  <a:lnTo>
                    <a:pt x="258" y="24"/>
                  </a:lnTo>
                  <a:lnTo>
                    <a:pt x="260" y="24"/>
                  </a:lnTo>
                  <a:lnTo>
                    <a:pt x="262" y="24"/>
                  </a:lnTo>
                  <a:lnTo>
                    <a:pt x="262" y="22"/>
                  </a:lnTo>
                  <a:lnTo>
                    <a:pt x="264" y="22"/>
                  </a:lnTo>
                  <a:lnTo>
                    <a:pt x="266" y="22"/>
                  </a:lnTo>
                  <a:lnTo>
                    <a:pt x="268" y="22"/>
                  </a:lnTo>
                  <a:lnTo>
                    <a:pt x="270" y="22"/>
                  </a:lnTo>
                  <a:lnTo>
                    <a:pt x="270" y="20"/>
                  </a:lnTo>
                  <a:lnTo>
                    <a:pt x="272" y="20"/>
                  </a:lnTo>
                  <a:lnTo>
                    <a:pt x="274" y="20"/>
                  </a:lnTo>
                  <a:lnTo>
                    <a:pt x="276" y="20"/>
                  </a:lnTo>
                  <a:lnTo>
                    <a:pt x="278" y="20"/>
                  </a:lnTo>
                  <a:lnTo>
                    <a:pt x="280" y="18"/>
                  </a:lnTo>
                  <a:lnTo>
                    <a:pt x="282" y="18"/>
                  </a:lnTo>
                  <a:lnTo>
                    <a:pt x="284" y="18"/>
                  </a:lnTo>
                  <a:lnTo>
                    <a:pt x="286" y="18"/>
                  </a:lnTo>
                  <a:lnTo>
                    <a:pt x="286" y="16"/>
                  </a:lnTo>
                  <a:lnTo>
                    <a:pt x="288" y="16"/>
                  </a:lnTo>
                  <a:lnTo>
                    <a:pt x="290" y="16"/>
                  </a:lnTo>
                  <a:lnTo>
                    <a:pt x="292" y="16"/>
                  </a:lnTo>
                  <a:lnTo>
                    <a:pt x="294" y="16"/>
                  </a:lnTo>
                  <a:lnTo>
                    <a:pt x="294" y="14"/>
                  </a:lnTo>
                  <a:lnTo>
                    <a:pt x="296" y="14"/>
                  </a:lnTo>
                  <a:lnTo>
                    <a:pt x="298" y="14"/>
                  </a:lnTo>
                  <a:lnTo>
                    <a:pt x="300" y="14"/>
                  </a:lnTo>
                  <a:lnTo>
                    <a:pt x="302" y="14"/>
                  </a:lnTo>
                  <a:lnTo>
                    <a:pt x="304" y="12"/>
                  </a:lnTo>
                  <a:lnTo>
                    <a:pt x="306" y="12"/>
                  </a:lnTo>
                  <a:lnTo>
                    <a:pt x="308" y="12"/>
                  </a:lnTo>
                  <a:lnTo>
                    <a:pt x="310" y="12"/>
                  </a:lnTo>
                  <a:lnTo>
                    <a:pt x="310" y="10"/>
                  </a:lnTo>
                  <a:lnTo>
                    <a:pt x="312" y="10"/>
                  </a:lnTo>
                  <a:lnTo>
                    <a:pt x="314" y="10"/>
                  </a:lnTo>
                  <a:lnTo>
                    <a:pt x="316" y="10"/>
                  </a:lnTo>
                  <a:lnTo>
                    <a:pt x="318" y="10"/>
                  </a:lnTo>
                  <a:lnTo>
                    <a:pt x="318" y="8"/>
                  </a:lnTo>
                  <a:lnTo>
                    <a:pt x="320" y="8"/>
                  </a:lnTo>
                  <a:lnTo>
                    <a:pt x="322" y="8"/>
                  </a:lnTo>
                  <a:lnTo>
                    <a:pt x="324" y="8"/>
                  </a:lnTo>
                  <a:lnTo>
                    <a:pt x="326" y="8"/>
                  </a:lnTo>
                  <a:lnTo>
                    <a:pt x="326" y="6"/>
                  </a:lnTo>
                  <a:lnTo>
                    <a:pt x="328" y="6"/>
                  </a:lnTo>
                  <a:lnTo>
                    <a:pt x="330" y="6"/>
                  </a:lnTo>
                  <a:lnTo>
                    <a:pt x="332" y="6"/>
                  </a:lnTo>
                  <a:lnTo>
                    <a:pt x="338" y="4"/>
                  </a:lnTo>
                  <a:lnTo>
                    <a:pt x="340" y="4"/>
                  </a:lnTo>
                  <a:lnTo>
                    <a:pt x="342" y="2"/>
                  </a:lnTo>
                  <a:lnTo>
                    <a:pt x="344" y="2"/>
                  </a:lnTo>
                  <a:lnTo>
                    <a:pt x="344" y="4"/>
                  </a:lnTo>
                  <a:lnTo>
                    <a:pt x="342" y="4"/>
                  </a:lnTo>
                  <a:lnTo>
                    <a:pt x="344" y="4"/>
                  </a:lnTo>
                  <a:lnTo>
                    <a:pt x="342" y="4"/>
                  </a:lnTo>
                  <a:lnTo>
                    <a:pt x="342" y="6"/>
                  </a:lnTo>
                  <a:lnTo>
                    <a:pt x="340" y="6"/>
                  </a:lnTo>
                  <a:lnTo>
                    <a:pt x="342" y="6"/>
                  </a:lnTo>
                  <a:lnTo>
                    <a:pt x="344" y="6"/>
                  </a:lnTo>
                  <a:lnTo>
                    <a:pt x="344" y="8"/>
                  </a:lnTo>
                  <a:lnTo>
                    <a:pt x="346" y="8"/>
                  </a:lnTo>
                  <a:lnTo>
                    <a:pt x="348" y="8"/>
                  </a:lnTo>
                  <a:lnTo>
                    <a:pt x="346" y="8"/>
                  </a:lnTo>
                  <a:lnTo>
                    <a:pt x="346" y="10"/>
                  </a:lnTo>
                  <a:lnTo>
                    <a:pt x="348" y="10"/>
                  </a:lnTo>
                  <a:lnTo>
                    <a:pt x="348" y="12"/>
                  </a:lnTo>
                  <a:lnTo>
                    <a:pt x="350" y="12"/>
                  </a:lnTo>
                  <a:lnTo>
                    <a:pt x="350" y="10"/>
                  </a:lnTo>
                  <a:lnTo>
                    <a:pt x="348" y="10"/>
                  </a:lnTo>
                  <a:lnTo>
                    <a:pt x="350" y="10"/>
                  </a:lnTo>
                  <a:lnTo>
                    <a:pt x="350" y="12"/>
                  </a:lnTo>
                  <a:lnTo>
                    <a:pt x="348" y="12"/>
                  </a:lnTo>
                  <a:lnTo>
                    <a:pt x="350" y="12"/>
                  </a:lnTo>
                  <a:lnTo>
                    <a:pt x="348" y="12"/>
                  </a:lnTo>
                  <a:lnTo>
                    <a:pt x="350" y="12"/>
                  </a:lnTo>
                  <a:lnTo>
                    <a:pt x="348" y="12"/>
                  </a:lnTo>
                  <a:lnTo>
                    <a:pt x="348" y="10"/>
                  </a:lnTo>
                  <a:lnTo>
                    <a:pt x="350" y="10"/>
                  </a:lnTo>
                  <a:lnTo>
                    <a:pt x="348" y="10"/>
                  </a:lnTo>
                  <a:lnTo>
                    <a:pt x="350" y="10"/>
                  </a:lnTo>
                  <a:lnTo>
                    <a:pt x="350" y="8"/>
                  </a:lnTo>
                  <a:lnTo>
                    <a:pt x="348" y="8"/>
                  </a:lnTo>
                  <a:lnTo>
                    <a:pt x="350" y="8"/>
                  </a:lnTo>
                  <a:lnTo>
                    <a:pt x="350" y="10"/>
                  </a:lnTo>
                  <a:lnTo>
                    <a:pt x="350" y="12"/>
                  </a:lnTo>
                  <a:lnTo>
                    <a:pt x="352" y="12"/>
                  </a:lnTo>
                  <a:lnTo>
                    <a:pt x="352" y="14"/>
                  </a:lnTo>
                  <a:lnTo>
                    <a:pt x="352" y="16"/>
                  </a:lnTo>
                  <a:lnTo>
                    <a:pt x="354" y="16"/>
                  </a:lnTo>
                  <a:lnTo>
                    <a:pt x="354" y="18"/>
                  </a:lnTo>
                  <a:lnTo>
                    <a:pt x="356" y="18"/>
                  </a:lnTo>
                  <a:lnTo>
                    <a:pt x="356" y="20"/>
                  </a:lnTo>
                  <a:lnTo>
                    <a:pt x="356" y="18"/>
                  </a:lnTo>
                  <a:lnTo>
                    <a:pt x="356" y="20"/>
                  </a:lnTo>
                  <a:lnTo>
                    <a:pt x="356" y="22"/>
                  </a:lnTo>
                  <a:lnTo>
                    <a:pt x="356" y="20"/>
                  </a:lnTo>
                  <a:lnTo>
                    <a:pt x="358" y="20"/>
                  </a:lnTo>
                  <a:lnTo>
                    <a:pt x="358" y="22"/>
                  </a:lnTo>
                  <a:lnTo>
                    <a:pt x="358" y="20"/>
                  </a:lnTo>
                  <a:lnTo>
                    <a:pt x="358" y="22"/>
                  </a:lnTo>
                  <a:lnTo>
                    <a:pt x="358" y="20"/>
                  </a:lnTo>
                  <a:lnTo>
                    <a:pt x="358" y="22"/>
                  </a:lnTo>
                  <a:lnTo>
                    <a:pt x="358" y="24"/>
                  </a:lnTo>
                  <a:lnTo>
                    <a:pt x="358" y="22"/>
                  </a:lnTo>
                  <a:lnTo>
                    <a:pt x="358" y="24"/>
                  </a:lnTo>
                  <a:lnTo>
                    <a:pt x="360" y="24"/>
                  </a:lnTo>
                  <a:lnTo>
                    <a:pt x="358" y="24"/>
                  </a:lnTo>
                  <a:lnTo>
                    <a:pt x="360" y="24"/>
                  </a:lnTo>
                  <a:lnTo>
                    <a:pt x="360" y="26"/>
                  </a:lnTo>
                  <a:lnTo>
                    <a:pt x="358" y="26"/>
                  </a:lnTo>
                  <a:lnTo>
                    <a:pt x="358" y="24"/>
                  </a:lnTo>
                  <a:lnTo>
                    <a:pt x="356" y="24"/>
                  </a:lnTo>
                  <a:lnTo>
                    <a:pt x="356" y="22"/>
                  </a:lnTo>
                  <a:lnTo>
                    <a:pt x="354" y="22"/>
                  </a:lnTo>
                  <a:lnTo>
                    <a:pt x="352" y="22"/>
                  </a:lnTo>
                  <a:lnTo>
                    <a:pt x="350" y="22"/>
                  </a:lnTo>
                  <a:lnTo>
                    <a:pt x="350" y="24"/>
                  </a:lnTo>
                  <a:lnTo>
                    <a:pt x="348" y="24"/>
                  </a:lnTo>
                  <a:lnTo>
                    <a:pt x="346" y="24"/>
                  </a:lnTo>
                  <a:lnTo>
                    <a:pt x="346" y="26"/>
                  </a:lnTo>
                  <a:lnTo>
                    <a:pt x="344" y="26"/>
                  </a:lnTo>
                  <a:lnTo>
                    <a:pt x="342" y="26"/>
                  </a:lnTo>
                  <a:lnTo>
                    <a:pt x="342" y="28"/>
                  </a:lnTo>
                  <a:lnTo>
                    <a:pt x="342" y="30"/>
                  </a:lnTo>
                  <a:lnTo>
                    <a:pt x="340" y="30"/>
                  </a:lnTo>
                  <a:lnTo>
                    <a:pt x="340" y="28"/>
                  </a:lnTo>
                  <a:lnTo>
                    <a:pt x="340" y="30"/>
                  </a:lnTo>
                  <a:lnTo>
                    <a:pt x="340" y="28"/>
                  </a:lnTo>
                  <a:lnTo>
                    <a:pt x="340" y="30"/>
                  </a:lnTo>
                  <a:lnTo>
                    <a:pt x="338" y="30"/>
                  </a:lnTo>
                  <a:lnTo>
                    <a:pt x="336" y="30"/>
                  </a:lnTo>
                  <a:lnTo>
                    <a:pt x="336" y="32"/>
                  </a:lnTo>
                  <a:lnTo>
                    <a:pt x="336" y="30"/>
                  </a:lnTo>
                  <a:lnTo>
                    <a:pt x="336" y="32"/>
                  </a:lnTo>
                  <a:lnTo>
                    <a:pt x="334" y="32"/>
                  </a:lnTo>
                  <a:lnTo>
                    <a:pt x="334" y="32"/>
                  </a:lnTo>
                  <a:lnTo>
                    <a:pt x="334" y="34"/>
                  </a:lnTo>
                  <a:lnTo>
                    <a:pt x="334" y="36"/>
                  </a:lnTo>
                  <a:lnTo>
                    <a:pt x="332" y="36"/>
                  </a:lnTo>
                  <a:lnTo>
                    <a:pt x="332" y="38"/>
                  </a:lnTo>
                  <a:lnTo>
                    <a:pt x="330" y="38"/>
                  </a:lnTo>
                  <a:lnTo>
                    <a:pt x="328" y="38"/>
                  </a:lnTo>
                  <a:lnTo>
                    <a:pt x="328" y="36"/>
                  </a:lnTo>
                  <a:lnTo>
                    <a:pt x="326" y="36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6" y="38"/>
                  </a:lnTo>
                  <a:lnTo>
                    <a:pt x="324" y="38"/>
                  </a:lnTo>
                  <a:lnTo>
                    <a:pt x="322" y="38"/>
                  </a:lnTo>
                  <a:lnTo>
                    <a:pt x="324" y="38"/>
                  </a:lnTo>
                  <a:lnTo>
                    <a:pt x="324" y="40"/>
                  </a:lnTo>
                  <a:lnTo>
                    <a:pt x="322" y="40"/>
                  </a:lnTo>
                  <a:lnTo>
                    <a:pt x="322" y="42"/>
                  </a:lnTo>
                  <a:lnTo>
                    <a:pt x="324" y="42"/>
                  </a:lnTo>
                  <a:lnTo>
                    <a:pt x="324" y="40"/>
                  </a:lnTo>
                  <a:lnTo>
                    <a:pt x="324" y="42"/>
                  </a:lnTo>
                  <a:lnTo>
                    <a:pt x="324" y="40"/>
                  </a:lnTo>
                  <a:lnTo>
                    <a:pt x="326" y="40"/>
                  </a:lnTo>
                  <a:lnTo>
                    <a:pt x="328" y="40"/>
                  </a:lnTo>
                  <a:lnTo>
                    <a:pt x="330" y="40"/>
                  </a:lnTo>
                  <a:lnTo>
                    <a:pt x="330" y="38"/>
                  </a:lnTo>
                  <a:lnTo>
                    <a:pt x="332" y="38"/>
                  </a:lnTo>
                  <a:lnTo>
                    <a:pt x="334" y="38"/>
                  </a:lnTo>
                  <a:lnTo>
                    <a:pt x="334" y="38"/>
                  </a:lnTo>
                  <a:lnTo>
                    <a:pt x="334" y="38"/>
                  </a:lnTo>
                  <a:lnTo>
                    <a:pt x="336" y="38"/>
                  </a:lnTo>
                  <a:lnTo>
                    <a:pt x="336" y="38"/>
                  </a:lnTo>
                  <a:lnTo>
                    <a:pt x="338" y="38"/>
                  </a:lnTo>
                  <a:lnTo>
                    <a:pt x="336" y="38"/>
                  </a:lnTo>
                  <a:lnTo>
                    <a:pt x="338" y="38"/>
                  </a:lnTo>
                  <a:lnTo>
                    <a:pt x="338" y="38"/>
                  </a:lnTo>
                  <a:lnTo>
                    <a:pt x="338" y="38"/>
                  </a:lnTo>
                  <a:lnTo>
                    <a:pt x="340" y="38"/>
                  </a:lnTo>
                  <a:lnTo>
                    <a:pt x="342" y="38"/>
                  </a:lnTo>
                  <a:lnTo>
                    <a:pt x="342" y="40"/>
                  </a:lnTo>
                  <a:lnTo>
                    <a:pt x="340" y="40"/>
                  </a:lnTo>
                  <a:lnTo>
                    <a:pt x="342" y="40"/>
                  </a:lnTo>
                  <a:lnTo>
                    <a:pt x="340" y="40"/>
                  </a:lnTo>
                  <a:lnTo>
                    <a:pt x="342" y="40"/>
                  </a:lnTo>
                  <a:lnTo>
                    <a:pt x="342" y="38"/>
                  </a:lnTo>
                  <a:lnTo>
                    <a:pt x="342" y="38"/>
                  </a:lnTo>
                  <a:lnTo>
                    <a:pt x="340" y="38"/>
                  </a:lnTo>
                  <a:lnTo>
                    <a:pt x="340" y="38"/>
                  </a:lnTo>
                  <a:lnTo>
                    <a:pt x="340" y="38"/>
                  </a:lnTo>
                  <a:lnTo>
                    <a:pt x="338" y="38"/>
                  </a:lnTo>
                  <a:lnTo>
                    <a:pt x="340" y="38"/>
                  </a:lnTo>
                  <a:lnTo>
                    <a:pt x="340" y="36"/>
                  </a:lnTo>
                  <a:lnTo>
                    <a:pt x="342" y="36"/>
                  </a:lnTo>
                  <a:lnTo>
                    <a:pt x="342" y="34"/>
                  </a:lnTo>
                  <a:lnTo>
                    <a:pt x="344" y="34"/>
                  </a:lnTo>
                  <a:lnTo>
                    <a:pt x="346" y="34"/>
                  </a:lnTo>
                  <a:lnTo>
                    <a:pt x="348" y="34"/>
                  </a:lnTo>
                  <a:lnTo>
                    <a:pt x="350" y="34"/>
                  </a:lnTo>
                  <a:lnTo>
                    <a:pt x="352" y="34"/>
                  </a:lnTo>
                  <a:lnTo>
                    <a:pt x="352" y="36"/>
                  </a:lnTo>
                  <a:lnTo>
                    <a:pt x="352" y="34"/>
                  </a:lnTo>
                  <a:lnTo>
                    <a:pt x="352" y="36"/>
                  </a:lnTo>
                  <a:lnTo>
                    <a:pt x="352" y="34"/>
                  </a:lnTo>
                  <a:lnTo>
                    <a:pt x="352" y="36"/>
                  </a:lnTo>
                  <a:lnTo>
                    <a:pt x="350" y="36"/>
                  </a:lnTo>
                  <a:lnTo>
                    <a:pt x="350" y="34"/>
                  </a:lnTo>
                  <a:lnTo>
                    <a:pt x="350" y="36"/>
                  </a:lnTo>
                  <a:lnTo>
                    <a:pt x="348" y="36"/>
                  </a:lnTo>
                  <a:lnTo>
                    <a:pt x="346" y="36"/>
                  </a:lnTo>
                  <a:lnTo>
                    <a:pt x="348" y="36"/>
                  </a:lnTo>
                  <a:lnTo>
                    <a:pt x="346" y="36"/>
                  </a:lnTo>
                  <a:lnTo>
                    <a:pt x="348" y="36"/>
                  </a:lnTo>
                  <a:lnTo>
                    <a:pt x="348" y="38"/>
                  </a:lnTo>
                  <a:lnTo>
                    <a:pt x="350" y="38"/>
                  </a:lnTo>
                  <a:lnTo>
                    <a:pt x="350" y="36"/>
                  </a:lnTo>
                  <a:lnTo>
                    <a:pt x="352" y="36"/>
                  </a:lnTo>
                  <a:lnTo>
                    <a:pt x="352" y="38"/>
                  </a:lnTo>
                  <a:lnTo>
                    <a:pt x="352" y="38"/>
                  </a:lnTo>
                  <a:lnTo>
                    <a:pt x="350" y="38"/>
                  </a:lnTo>
                  <a:lnTo>
                    <a:pt x="348" y="38"/>
                  </a:lnTo>
                  <a:lnTo>
                    <a:pt x="350" y="38"/>
                  </a:lnTo>
                  <a:lnTo>
                    <a:pt x="352" y="38"/>
                  </a:lnTo>
                  <a:lnTo>
                    <a:pt x="352" y="40"/>
                  </a:lnTo>
                  <a:lnTo>
                    <a:pt x="352" y="42"/>
                  </a:lnTo>
                  <a:lnTo>
                    <a:pt x="352" y="44"/>
                  </a:lnTo>
                  <a:lnTo>
                    <a:pt x="352" y="42"/>
                  </a:lnTo>
                  <a:lnTo>
                    <a:pt x="352" y="44"/>
                  </a:lnTo>
                  <a:lnTo>
                    <a:pt x="352" y="42"/>
                  </a:lnTo>
                  <a:lnTo>
                    <a:pt x="350" y="42"/>
                  </a:lnTo>
                  <a:lnTo>
                    <a:pt x="350" y="44"/>
                  </a:lnTo>
                  <a:lnTo>
                    <a:pt x="352" y="44"/>
                  </a:lnTo>
                  <a:lnTo>
                    <a:pt x="354" y="44"/>
                  </a:lnTo>
                  <a:lnTo>
                    <a:pt x="354" y="46"/>
                  </a:lnTo>
                  <a:lnTo>
                    <a:pt x="354" y="48"/>
                  </a:lnTo>
                  <a:lnTo>
                    <a:pt x="352" y="48"/>
                  </a:lnTo>
                  <a:lnTo>
                    <a:pt x="350" y="48"/>
                  </a:lnTo>
                  <a:lnTo>
                    <a:pt x="348" y="48"/>
                  </a:lnTo>
                  <a:lnTo>
                    <a:pt x="348" y="50"/>
                  </a:lnTo>
                  <a:lnTo>
                    <a:pt x="348" y="52"/>
                  </a:lnTo>
                  <a:lnTo>
                    <a:pt x="348" y="50"/>
                  </a:lnTo>
                  <a:lnTo>
                    <a:pt x="348" y="48"/>
                  </a:lnTo>
                  <a:lnTo>
                    <a:pt x="350" y="48"/>
                  </a:lnTo>
                  <a:lnTo>
                    <a:pt x="352" y="48"/>
                  </a:lnTo>
                  <a:lnTo>
                    <a:pt x="352" y="50"/>
                  </a:lnTo>
                  <a:lnTo>
                    <a:pt x="352" y="48"/>
                  </a:lnTo>
                  <a:lnTo>
                    <a:pt x="352" y="50"/>
                  </a:lnTo>
                  <a:lnTo>
                    <a:pt x="352" y="48"/>
                  </a:lnTo>
                  <a:lnTo>
                    <a:pt x="352" y="50"/>
                  </a:lnTo>
                  <a:lnTo>
                    <a:pt x="354" y="50"/>
                  </a:lnTo>
                  <a:lnTo>
                    <a:pt x="354" y="48"/>
                  </a:lnTo>
                  <a:lnTo>
                    <a:pt x="354" y="50"/>
                  </a:lnTo>
                  <a:lnTo>
                    <a:pt x="354" y="48"/>
                  </a:lnTo>
                  <a:lnTo>
                    <a:pt x="354" y="50"/>
                  </a:lnTo>
                  <a:lnTo>
                    <a:pt x="354" y="48"/>
                  </a:lnTo>
                  <a:lnTo>
                    <a:pt x="354" y="50"/>
                  </a:lnTo>
                  <a:lnTo>
                    <a:pt x="356" y="50"/>
                  </a:lnTo>
                  <a:lnTo>
                    <a:pt x="356" y="48"/>
                  </a:lnTo>
                  <a:lnTo>
                    <a:pt x="356" y="46"/>
                  </a:lnTo>
                  <a:lnTo>
                    <a:pt x="356" y="44"/>
                  </a:lnTo>
                  <a:lnTo>
                    <a:pt x="356" y="42"/>
                  </a:lnTo>
                  <a:lnTo>
                    <a:pt x="356" y="40"/>
                  </a:lnTo>
                  <a:lnTo>
                    <a:pt x="354" y="40"/>
                  </a:lnTo>
                  <a:lnTo>
                    <a:pt x="354" y="38"/>
                  </a:lnTo>
                  <a:lnTo>
                    <a:pt x="356" y="38"/>
                  </a:lnTo>
                  <a:lnTo>
                    <a:pt x="354" y="38"/>
                  </a:lnTo>
                  <a:lnTo>
                    <a:pt x="354" y="38"/>
                  </a:lnTo>
                  <a:lnTo>
                    <a:pt x="354" y="36"/>
                  </a:lnTo>
                  <a:lnTo>
                    <a:pt x="356" y="36"/>
                  </a:lnTo>
                  <a:lnTo>
                    <a:pt x="358" y="36"/>
                  </a:lnTo>
                  <a:lnTo>
                    <a:pt x="358" y="38"/>
                  </a:lnTo>
                  <a:lnTo>
                    <a:pt x="358" y="36"/>
                  </a:lnTo>
                  <a:lnTo>
                    <a:pt x="358" y="38"/>
                  </a:lnTo>
                  <a:lnTo>
                    <a:pt x="358" y="36"/>
                  </a:lnTo>
                  <a:lnTo>
                    <a:pt x="358" y="38"/>
                  </a:lnTo>
                  <a:lnTo>
                    <a:pt x="358" y="36"/>
                  </a:lnTo>
                  <a:lnTo>
                    <a:pt x="360" y="36"/>
                  </a:lnTo>
                  <a:lnTo>
                    <a:pt x="360" y="38"/>
                  </a:lnTo>
                  <a:lnTo>
                    <a:pt x="360" y="36"/>
                  </a:lnTo>
                  <a:lnTo>
                    <a:pt x="358" y="36"/>
                  </a:lnTo>
                  <a:lnTo>
                    <a:pt x="356" y="36"/>
                  </a:lnTo>
                  <a:lnTo>
                    <a:pt x="356" y="34"/>
                  </a:lnTo>
                  <a:lnTo>
                    <a:pt x="358" y="34"/>
                  </a:lnTo>
                  <a:lnTo>
                    <a:pt x="360" y="34"/>
                  </a:lnTo>
                  <a:lnTo>
                    <a:pt x="362" y="34"/>
                  </a:lnTo>
                  <a:lnTo>
                    <a:pt x="360" y="34"/>
                  </a:lnTo>
                  <a:lnTo>
                    <a:pt x="358" y="34"/>
                  </a:lnTo>
                  <a:lnTo>
                    <a:pt x="358" y="32"/>
                  </a:lnTo>
                  <a:lnTo>
                    <a:pt x="360" y="32"/>
                  </a:lnTo>
                  <a:lnTo>
                    <a:pt x="358" y="32"/>
                  </a:lnTo>
                  <a:lnTo>
                    <a:pt x="360" y="32"/>
                  </a:lnTo>
                  <a:lnTo>
                    <a:pt x="362" y="32"/>
                  </a:lnTo>
                  <a:lnTo>
                    <a:pt x="360" y="32"/>
                  </a:lnTo>
                  <a:lnTo>
                    <a:pt x="362" y="32"/>
                  </a:lnTo>
                  <a:lnTo>
                    <a:pt x="360" y="32"/>
                  </a:lnTo>
                  <a:lnTo>
                    <a:pt x="360" y="34"/>
                  </a:lnTo>
                  <a:lnTo>
                    <a:pt x="362" y="34"/>
                  </a:lnTo>
                  <a:lnTo>
                    <a:pt x="362" y="32"/>
                  </a:lnTo>
                  <a:lnTo>
                    <a:pt x="362" y="34"/>
                  </a:lnTo>
                  <a:lnTo>
                    <a:pt x="362" y="32"/>
                  </a:lnTo>
                  <a:lnTo>
                    <a:pt x="362" y="34"/>
                  </a:lnTo>
                  <a:lnTo>
                    <a:pt x="362" y="32"/>
                  </a:lnTo>
                  <a:lnTo>
                    <a:pt x="360" y="32"/>
                  </a:lnTo>
                  <a:lnTo>
                    <a:pt x="362" y="32"/>
                  </a:lnTo>
                  <a:lnTo>
                    <a:pt x="362" y="34"/>
                  </a:lnTo>
                  <a:lnTo>
                    <a:pt x="364" y="34"/>
                  </a:lnTo>
                  <a:lnTo>
                    <a:pt x="364" y="36"/>
                  </a:lnTo>
                  <a:lnTo>
                    <a:pt x="364" y="38"/>
                  </a:lnTo>
                  <a:lnTo>
                    <a:pt x="366" y="38"/>
                  </a:lnTo>
                  <a:lnTo>
                    <a:pt x="366" y="38"/>
                  </a:lnTo>
                  <a:lnTo>
                    <a:pt x="366" y="40"/>
                  </a:lnTo>
                  <a:lnTo>
                    <a:pt x="368" y="40"/>
                  </a:lnTo>
                  <a:lnTo>
                    <a:pt x="368" y="42"/>
                  </a:lnTo>
                  <a:lnTo>
                    <a:pt x="368" y="44"/>
                  </a:lnTo>
                  <a:lnTo>
                    <a:pt x="366" y="44"/>
                  </a:lnTo>
                  <a:lnTo>
                    <a:pt x="366" y="46"/>
                  </a:lnTo>
                  <a:lnTo>
                    <a:pt x="368" y="46"/>
                  </a:lnTo>
                  <a:lnTo>
                    <a:pt x="368" y="48"/>
                  </a:lnTo>
                  <a:lnTo>
                    <a:pt x="370" y="48"/>
                  </a:lnTo>
                  <a:lnTo>
                    <a:pt x="368" y="48"/>
                  </a:lnTo>
                  <a:lnTo>
                    <a:pt x="368" y="50"/>
                  </a:lnTo>
                  <a:lnTo>
                    <a:pt x="366" y="50"/>
                  </a:lnTo>
                  <a:lnTo>
                    <a:pt x="366" y="52"/>
                  </a:lnTo>
                  <a:lnTo>
                    <a:pt x="366" y="50"/>
                  </a:lnTo>
                  <a:lnTo>
                    <a:pt x="364" y="50"/>
                  </a:lnTo>
                  <a:lnTo>
                    <a:pt x="362" y="50"/>
                  </a:lnTo>
                  <a:lnTo>
                    <a:pt x="362" y="48"/>
                  </a:lnTo>
                  <a:lnTo>
                    <a:pt x="364" y="48"/>
                  </a:lnTo>
                  <a:lnTo>
                    <a:pt x="362" y="48"/>
                  </a:lnTo>
                  <a:lnTo>
                    <a:pt x="364" y="48"/>
                  </a:lnTo>
                  <a:lnTo>
                    <a:pt x="362" y="48"/>
                  </a:lnTo>
                  <a:lnTo>
                    <a:pt x="362" y="50"/>
                  </a:lnTo>
                  <a:lnTo>
                    <a:pt x="362" y="52"/>
                  </a:lnTo>
                  <a:lnTo>
                    <a:pt x="364" y="52"/>
                  </a:lnTo>
                  <a:lnTo>
                    <a:pt x="362" y="52"/>
                  </a:lnTo>
                  <a:lnTo>
                    <a:pt x="362" y="54"/>
                  </a:lnTo>
                  <a:lnTo>
                    <a:pt x="360" y="54"/>
                  </a:lnTo>
                  <a:lnTo>
                    <a:pt x="360" y="56"/>
                  </a:lnTo>
                  <a:lnTo>
                    <a:pt x="358" y="56"/>
                  </a:lnTo>
                  <a:lnTo>
                    <a:pt x="360" y="56"/>
                  </a:lnTo>
                  <a:lnTo>
                    <a:pt x="358" y="56"/>
                  </a:lnTo>
                  <a:lnTo>
                    <a:pt x="360" y="56"/>
                  </a:lnTo>
                  <a:lnTo>
                    <a:pt x="360" y="58"/>
                  </a:lnTo>
                  <a:lnTo>
                    <a:pt x="358" y="58"/>
                  </a:lnTo>
                  <a:lnTo>
                    <a:pt x="360" y="58"/>
                  </a:lnTo>
                  <a:lnTo>
                    <a:pt x="360" y="60"/>
                  </a:lnTo>
                  <a:lnTo>
                    <a:pt x="358" y="60"/>
                  </a:lnTo>
                  <a:lnTo>
                    <a:pt x="360" y="60"/>
                  </a:lnTo>
                  <a:lnTo>
                    <a:pt x="358" y="60"/>
                  </a:lnTo>
                  <a:lnTo>
                    <a:pt x="360" y="60"/>
                  </a:lnTo>
                  <a:lnTo>
                    <a:pt x="360" y="62"/>
                  </a:lnTo>
                  <a:lnTo>
                    <a:pt x="358" y="62"/>
                  </a:lnTo>
                  <a:lnTo>
                    <a:pt x="360" y="62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6" y="64"/>
                  </a:lnTo>
                  <a:lnTo>
                    <a:pt x="358" y="64"/>
                  </a:lnTo>
                  <a:lnTo>
                    <a:pt x="358" y="66"/>
                  </a:lnTo>
                  <a:lnTo>
                    <a:pt x="358" y="64"/>
                  </a:lnTo>
                  <a:lnTo>
                    <a:pt x="356" y="64"/>
                  </a:lnTo>
                  <a:lnTo>
                    <a:pt x="356" y="66"/>
                  </a:lnTo>
                  <a:lnTo>
                    <a:pt x="354" y="66"/>
                  </a:lnTo>
                  <a:lnTo>
                    <a:pt x="356" y="66"/>
                  </a:lnTo>
                  <a:lnTo>
                    <a:pt x="354" y="66"/>
                  </a:lnTo>
                  <a:lnTo>
                    <a:pt x="354" y="68"/>
                  </a:lnTo>
                  <a:lnTo>
                    <a:pt x="352" y="68"/>
                  </a:lnTo>
                  <a:lnTo>
                    <a:pt x="350" y="68"/>
                  </a:lnTo>
                  <a:lnTo>
                    <a:pt x="352" y="68"/>
                  </a:lnTo>
                  <a:lnTo>
                    <a:pt x="350" y="68"/>
                  </a:lnTo>
                  <a:lnTo>
                    <a:pt x="350" y="66"/>
                  </a:lnTo>
                  <a:lnTo>
                    <a:pt x="348" y="66"/>
                  </a:lnTo>
                  <a:lnTo>
                    <a:pt x="350" y="66"/>
                  </a:lnTo>
                  <a:lnTo>
                    <a:pt x="348" y="66"/>
                  </a:lnTo>
                  <a:lnTo>
                    <a:pt x="350" y="66"/>
                  </a:lnTo>
                  <a:lnTo>
                    <a:pt x="348" y="66"/>
                  </a:lnTo>
                  <a:lnTo>
                    <a:pt x="348" y="68"/>
                  </a:lnTo>
                  <a:lnTo>
                    <a:pt x="350" y="68"/>
                  </a:lnTo>
                  <a:lnTo>
                    <a:pt x="348" y="68"/>
                  </a:lnTo>
                  <a:lnTo>
                    <a:pt x="350" y="68"/>
                  </a:lnTo>
                  <a:lnTo>
                    <a:pt x="348" y="68"/>
                  </a:lnTo>
                  <a:lnTo>
                    <a:pt x="346" y="68"/>
                  </a:lnTo>
                  <a:lnTo>
                    <a:pt x="346" y="66"/>
                  </a:lnTo>
                  <a:lnTo>
                    <a:pt x="346" y="68"/>
                  </a:lnTo>
                  <a:lnTo>
                    <a:pt x="346" y="66"/>
                  </a:lnTo>
                  <a:lnTo>
                    <a:pt x="346" y="68"/>
                  </a:lnTo>
                  <a:lnTo>
                    <a:pt x="346" y="66"/>
                  </a:lnTo>
                  <a:lnTo>
                    <a:pt x="344" y="66"/>
                  </a:lnTo>
                  <a:lnTo>
                    <a:pt x="344" y="68"/>
                  </a:lnTo>
                  <a:lnTo>
                    <a:pt x="344" y="66"/>
                  </a:lnTo>
                  <a:lnTo>
                    <a:pt x="344" y="68"/>
                  </a:lnTo>
                  <a:lnTo>
                    <a:pt x="344" y="66"/>
                  </a:lnTo>
                  <a:lnTo>
                    <a:pt x="344" y="68"/>
                  </a:lnTo>
                  <a:lnTo>
                    <a:pt x="346" y="68"/>
                  </a:lnTo>
                  <a:lnTo>
                    <a:pt x="346" y="70"/>
                  </a:lnTo>
                  <a:lnTo>
                    <a:pt x="344" y="70"/>
                  </a:lnTo>
                  <a:lnTo>
                    <a:pt x="346" y="70"/>
                  </a:lnTo>
                  <a:lnTo>
                    <a:pt x="344" y="70"/>
                  </a:lnTo>
                  <a:lnTo>
                    <a:pt x="344" y="68"/>
                  </a:lnTo>
                  <a:lnTo>
                    <a:pt x="344" y="70"/>
                  </a:lnTo>
                  <a:lnTo>
                    <a:pt x="342" y="70"/>
                  </a:lnTo>
                  <a:lnTo>
                    <a:pt x="344" y="70"/>
                  </a:lnTo>
                  <a:lnTo>
                    <a:pt x="342" y="70"/>
                  </a:lnTo>
                  <a:lnTo>
                    <a:pt x="342" y="68"/>
                  </a:lnTo>
                  <a:lnTo>
                    <a:pt x="344" y="68"/>
                  </a:lnTo>
                  <a:lnTo>
                    <a:pt x="342" y="68"/>
                  </a:lnTo>
                  <a:lnTo>
                    <a:pt x="344" y="68"/>
                  </a:lnTo>
                  <a:lnTo>
                    <a:pt x="342" y="68"/>
                  </a:lnTo>
                  <a:lnTo>
                    <a:pt x="342" y="66"/>
                  </a:lnTo>
                  <a:lnTo>
                    <a:pt x="344" y="66"/>
                  </a:lnTo>
                  <a:lnTo>
                    <a:pt x="342" y="66"/>
                  </a:lnTo>
                  <a:lnTo>
                    <a:pt x="344" y="66"/>
                  </a:lnTo>
                  <a:lnTo>
                    <a:pt x="342" y="66"/>
                  </a:lnTo>
                  <a:lnTo>
                    <a:pt x="342" y="64"/>
                  </a:lnTo>
                  <a:lnTo>
                    <a:pt x="340" y="64"/>
                  </a:lnTo>
                  <a:lnTo>
                    <a:pt x="342" y="64"/>
                  </a:lnTo>
                  <a:lnTo>
                    <a:pt x="340" y="64"/>
                  </a:lnTo>
                  <a:lnTo>
                    <a:pt x="340" y="66"/>
                  </a:lnTo>
                  <a:lnTo>
                    <a:pt x="340" y="64"/>
                  </a:lnTo>
                  <a:lnTo>
                    <a:pt x="340" y="66"/>
                  </a:lnTo>
                  <a:lnTo>
                    <a:pt x="342" y="66"/>
                  </a:lnTo>
                  <a:lnTo>
                    <a:pt x="340" y="66"/>
                  </a:lnTo>
                  <a:lnTo>
                    <a:pt x="342" y="66"/>
                  </a:lnTo>
                  <a:lnTo>
                    <a:pt x="340" y="66"/>
                  </a:lnTo>
                  <a:lnTo>
                    <a:pt x="342" y="66"/>
                  </a:lnTo>
                  <a:lnTo>
                    <a:pt x="340" y="66"/>
                  </a:lnTo>
                  <a:lnTo>
                    <a:pt x="340" y="68"/>
                  </a:lnTo>
                  <a:lnTo>
                    <a:pt x="340" y="66"/>
                  </a:lnTo>
                  <a:lnTo>
                    <a:pt x="338" y="66"/>
                  </a:lnTo>
                  <a:lnTo>
                    <a:pt x="340" y="66"/>
                  </a:lnTo>
                  <a:lnTo>
                    <a:pt x="340" y="68"/>
                  </a:lnTo>
                  <a:lnTo>
                    <a:pt x="340" y="66"/>
                  </a:lnTo>
                  <a:lnTo>
                    <a:pt x="340" y="68"/>
                  </a:lnTo>
                  <a:lnTo>
                    <a:pt x="338" y="68"/>
                  </a:lnTo>
                  <a:lnTo>
                    <a:pt x="340" y="68"/>
                  </a:lnTo>
                  <a:lnTo>
                    <a:pt x="338" y="68"/>
                  </a:lnTo>
                  <a:lnTo>
                    <a:pt x="340" y="68"/>
                  </a:lnTo>
                  <a:lnTo>
                    <a:pt x="338" y="68"/>
                  </a:lnTo>
                  <a:lnTo>
                    <a:pt x="340" y="68"/>
                  </a:lnTo>
                  <a:lnTo>
                    <a:pt x="340" y="70"/>
                  </a:lnTo>
                  <a:lnTo>
                    <a:pt x="338" y="70"/>
                  </a:lnTo>
                  <a:lnTo>
                    <a:pt x="338" y="68"/>
                  </a:lnTo>
                  <a:lnTo>
                    <a:pt x="338" y="70"/>
                  </a:lnTo>
                  <a:lnTo>
                    <a:pt x="338" y="68"/>
                  </a:lnTo>
                  <a:lnTo>
                    <a:pt x="336" y="68"/>
                  </a:lnTo>
                  <a:lnTo>
                    <a:pt x="338" y="68"/>
                  </a:lnTo>
                  <a:lnTo>
                    <a:pt x="336" y="68"/>
                  </a:lnTo>
                  <a:lnTo>
                    <a:pt x="336" y="66"/>
                  </a:lnTo>
                  <a:lnTo>
                    <a:pt x="336" y="68"/>
                  </a:lnTo>
                  <a:lnTo>
                    <a:pt x="336" y="66"/>
                  </a:lnTo>
                  <a:lnTo>
                    <a:pt x="336" y="68"/>
                  </a:lnTo>
                  <a:lnTo>
                    <a:pt x="338" y="68"/>
                  </a:lnTo>
                  <a:lnTo>
                    <a:pt x="336" y="68"/>
                  </a:lnTo>
                  <a:lnTo>
                    <a:pt x="338" y="68"/>
                  </a:lnTo>
                  <a:lnTo>
                    <a:pt x="338" y="66"/>
                  </a:lnTo>
                  <a:lnTo>
                    <a:pt x="338" y="68"/>
                  </a:lnTo>
                  <a:lnTo>
                    <a:pt x="338" y="66"/>
                  </a:lnTo>
                  <a:lnTo>
                    <a:pt x="336" y="66"/>
                  </a:lnTo>
                  <a:lnTo>
                    <a:pt x="338" y="66"/>
                  </a:lnTo>
                  <a:lnTo>
                    <a:pt x="336" y="66"/>
                  </a:lnTo>
                  <a:lnTo>
                    <a:pt x="334" y="66"/>
                  </a:lnTo>
                  <a:lnTo>
                    <a:pt x="336" y="66"/>
                  </a:lnTo>
                  <a:lnTo>
                    <a:pt x="334" y="66"/>
                  </a:lnTo>
                  <a:lnTo>
                    <a:pt x="336" y="66"/>
                  </a:lnTo>
                  <a:lnTo>
                    <a:pt x="334" y="66"/>
                  </a:lnTo>
                  <a:lnTo>
                    <a:pt x="336" y="66"/>
                  </a:lnTo>
                  <a:lnTo>
                    <a:pt x="336" y="64"/>
                  </a:lnTo>
                  <a:lnTo>
                    <a:pt x="336" y="66"/>
                  </a:lnTo>
                  <a:lnTo>
                    <a:pt x="336" y="64"/>
                  </a:lnTo>
                  <a:lnTo>
                    <a:pt x="336" y="66"/>
                  </a:lnTo>
                  <a:lnTo>
                    <a:pt x="336" y="64"/>
                  </a:lnTo>
                  <a:lnTo>
                    <a:pt x="338" y="64"/>
                  </a:lnTo>
                  <a:lnTo>
                    <a:pt x="338" y="66"/>
                  </a:lnTo>
                  <a:lnTo>
                    <a:pt x="338" y="64"/>
                  </a:lnTo>
                  <a:lnTo>
                    <a:pt x="336" y="64"/>
                  </a:lnTo>
                  <a:lnTo>
                    <a:pt x="334" y="64"/>
                  </a:lnTo>
                  <a:lnTo>
                    <a:pt x="336" y="64"/>
                  </a:lnTo>
                  <a:lnTo>
                    <a:pt x="334" y="64"/>
                  </a:lnTo>
                  <a:lnTo>
                    <a:pt x="334" y="66"/>
                  </a:lnTo>
                  <a:lnTo>
                    <a:pt x="334" y="64"/>
                  </a:lnTo>
                  <a:lnTo>
                    <a:pt x="334" y="64"/>
                  </a:lnTo>
                  <a:lnTo>
                    <a:pt x="334" y="64"/>
                  </a:lnTo>
                  <a:lnTo>
                    <a:pt x="334" y="64"/>
                  </a:lnTo>
                  <a:lnTo>
                    <a:pt x="334" y="64"/>
                  </a:lnTo>
                  <a:lnTo>
                    <a:pt x="334" y="62"/>
                  </a:lnTo>
                  <a:lnTo>
                    <a:pt x="336" y="62"/>
                  </a:lnTo>
                  <a:lnTo>
                    <a:pt x="336" y="64"/>
                  </a:lnTo>
                  <a:lnTo>
                    <a:pt x="338" y="64"/>
                  </a:lnTo>
                  <a:lnTo>
                    <a:pt x="336" y="64"/>
                  </a:lnTo>
                  <a:lnTo>
                    <a:pt x="338" y="64"/>
                  </a:lnTo>
                  <a:lnTo>
                    <a:pt x="336" y="64"/>
                  </a:lnTo>
                  <a:lnTo>
                    <a:pt x="336" y="62"/>
                  </a:lnTo>
                  <a:lnTo>
                    <a:pt x="338" y="62"/>
                  </a:lnTo>
                  <a:lnTo>
                    <a:pt x="336" y="62"/>
                  </a:lnTo>
                  <a:lnTo>
                    <a:pt x="338" y="62"/>
                  </a:lnTo>
                  <a:lnTo>
                    <a:pt x="340" y="62"/>
                  </a:lnTo>
                  <a:lnTo>
                    <a:pt x="338" y="62"/>
                  </a:lnTo>
                  <a:lnTo>
                    <a:pt x="338" y="60"/>
                  </a:lnTo>
                  <a:lnTo>
                    <a:pt x="338" y="62"/>
                  </a:lnTo>
                  <a:lnTo>
                    <a:pt x="338" y="60"/>
                  </a:lnTo>
                  <a:lnTo>
                    <a:pt x="338" y="58"/>
                  </a:lnTo>
                  <a:lnTo>
                    <a:pt x="340" y="58"/>
                  </a:lnTo>
                  <a:lnTo>
                    <a:pt x="342" y="58"/>
                  </a:lnTo>
                  <a:lnTo>
                    <a:pt x="340" y="58"/>
                  </a:lnTo>
                  <a:lnTo>
                    <a:pt x="338" y="60"/>
                  </a:lnTo>
                  <a:lnTo>
                    <a:pt x="338" y="58"/>
                  </a:lnTo>
                  <a:lnTo>
                    <a:pt x="338" y="60"/>
                  </a:lnTo>
                  <a:lnTo>
                    <a:pt x="336" y="60"/>
                  </a:lnTo>
                  <a:lnTo>
                    <a:pt x="336" y="58"/>
                  </a:lnTo>
                  <a:lnTo>
                    <a:pt x="338" y="58"/>
                  </a:lnTo>
                  <a:lnTo>
                    <a:pt x="336" y="58"/>
                  </a:lnTo>
                  <a:lnTo>
                    <a:pt x="336" y="60"/>
                  </a:lnTo>
                  <a:lnTo>
                    <a:pt x="336" y="58"/>
                  </a:lnTo>
                  <a:lnTo>
                    <a:pt x="336" y="60"/>
                  </a:lnTo>
                  <a:lnTo>
                    <a:pt x="336" y="58"/>
                  </a:lnTo>
                  <a:lnTo>
                    <a:pt x="334" y="58"/>
                  </a:lnTo>
                  <a:lnTo>
                    <a:pt x="336" y="58"/>
                  </a:lnTo>
                  <a:lnTo>
                    <a:pt x="336" y="60"/>
                  </a:lnTo>
                  <a:lnTo>
                    <a:pt x="336" y="62"/>
                  </a:lnTo>
                  <a:lnTo>
                    <a:pt x="334" y="62"/>
                  </a:lnTo>
                  <a:lnTo>
                    <a:pt x="334" y="60"/>
                  </a:lnTo>
                  <a:lnTo>
                    <a:pt x="334" y="62"/>
                  </a:lnTo>
                  <a:lnTo>
                    <a:pt x="334" y="62"/>
                  </a:lnTo>
                  <a:lnTo>
                    <a:pt x="334" y="60"/>
                  </a:lnTo>
                  <a:lnTo>
                    <a:pt x="334" y="62"/>
                  </a:lnTo>
                  <a:lnTo>
                    <a:pt x="332" y="62"/>
                  </a:lnTo>
                  <a:lnTo>
                    <a:pt x="334" y="62"/>
                  </a:lnTo>
                  <a:lnTo>
                    <a:pt x="332" y="62"/>
                  </a:lnTo>
                  <a:lnTo>
                    <a:pt x="330" y="62"/>
                  </a:lnTo>
                  <a:lnTo>
                    <a:pt x="330" y="60"/>
                  </a:lnTo>
                  <a:lnTo>
                    <a:pt x="330" y="62"/>
                  </a:lnTo>
                  <a:lnTo>
                    <a:pt x="328" y="62"/>
                  </a:lnTo>
                  <a:lnTo>
                    <a:pt x="330" y="62"/>
                  </a:lnTo>
                  <a:lnTo>
                    <a:pt x="332" y="62"/>
                  </a:lnTo>
                  <a:lnTo>
                    <a:pt x="332" y="64"/>
                  </a:lnTo>
                  <a:lnTo>
                    <a:pt x="330" y="64"/>
                  </a:lnTo>
                  <a:lnTo>
                    <a:pt x="330" y="66"/>
                  </a:lnTo>
                  <a:lnTo>
                    <a:pt x="330" y="64"/>
                  </a:lnTo>
                  <a:lnTo>
                    <a:pt x="328" y="64"/>
                  </a:lnTo>
                  <a:lnTo>
                    <a:pt x="328" y="66"/>
                  </a:lnTo>
                  <a:lnTo>
                    <a:pt x="330" y="66"/>
                  </a:lnTo>
                  <a:lnTo>
                    <a:pt x="330" y="64"/>
                  </a:lnTo>
                  <a:lnTo>
                    <a:pt x="330" y="66"/>
                  </a:lnTo>
                  <a:lnTo>
                    <a:pt x="330" y="64"/>
                  </a:lnTo>
                  <a:lnTo>
                    <a:pt x="332" y="64"/>
                  </a:lnTo>
                  <a:lnTo>
                    <a:pt x="334" y="64"/>
                  </a:lnTo>
                  <a:lnTo>
                    <a:pt x="334" y="66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34" y="70"/>
                  </a:lnTo>
                  <a:lnTo>
                    <a:pt x="334" y="68"/>
                  </a:lnTo>
                  <a:lnTo>
                    <a:pt x="334" y="70"/>
                  </a:lnTo>
                  <a:lnTo>
                    <a:pt x="334" y="70"/>
                  </a:lnTo>
                  <a:lnTo>
                    <a:pt x="332" y="70"/>
                  </a:lnTo>
                  <a:lnTo>
                    <a:pt x="332" y="68"/>
                  </a:lnTo>
                  <a:lnTo>
                    <a:pt x="334" y="68"/>
                  </a:lnTo>
                  <a:lnTo>
                    <a:pt x="332" y="68"/>
                  </a:lnTo>
                  <a:lnTo>
                    <a:pt x="332" y="70"/>
                  </a:lnTo>
                  <a:lnTo>
                    <a:pt x="332" y="68"/>
                  </a:lnTo>
                  <a:lnTo>
                    <a:pt x="332" y="70"/>
                  </a:lnTo>
                  <a:lnTo>
                    <a:pt x="330" y="70"/>
                  </a:lnTo>
                  <a:lnTo>
                    <a:pt x="330" y="68"/>
                  </a:lnTo>
                  <a:lnTo>
                    <a:pt x="330" y="70"/>
                  </a:lnTo>
                  <a:lnTo>
                    <a:pt x="328" y="70"/>
                  </a:lnTo>
                  <a:lnTo>
                    <a:pt x="326" y="70"/>
                  </a:lnTo>
                  <a:lnTo>
                    <a:pt x="324" y="70"/>
                  </a:lnTo>
                  <a:lnTo>
                    <a:pt x="324" y="68"/>
                  </a:lnTo>
                  <a:lnTo>
                    <a:pt x="326" y="68"/>
                  </a:lnTo>
                  <a:lnTo>
                    <a:pt x="324" y="68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4" y="70"/>
                  </a:lnTo>
                  <a:lnTo>
                    <a:pt x="322" y="70"/>
                  </a:lnTo>
                  <a:lnTo>
                    <a:pt x="322" y="68"/>
                  </a:lnTo>
                  <a:lnTo>
                    <a:pt x="324" y="68"/>
                  </a:lnTo>
                  <a:lnTo>
                    <a:pt x="322" y="68"/>
                  </a:lnTo>
                  <a:lnTo>
                    <a:pt x="322" y="70"/>
                  </a:lnTo>
                  <a:lnTo>
                    <a:pt x="322" y="68"/>
                  </a:lnTo>
                  <a:lnTo>
                    <a:pt x="322" y="70"/>
                  </a:lnTo>
                  <a:lnTo>
                    <a:pt x="320" y="70"/>
                  </a:lnTo>
                  <a:lnTo>
                    <a:pt x="320" y="68"/>
                  </a:lnTo>
                  <a:lnTo>
                    <a:pt x="320" y="70"/>
                  </a:lnTo>
                  <a:lnTo>
                    <a:pt x="320" y="68"/>
                  </a:lnTo>
                  <a:lnTo>
                    <a:pt x="320" y="70"/>
                  </a:lnTo>
                  <a:lnTo>
                    <a:pt x="318" y="70"/>
                  </a:lnTo>
                  <a:lnTo>
                    <a:pt x="318" y="68"/>
                  </a:lnTo>
                  <a:lnTo>
                    <a:pt x="316" y="68"/>
                  </a:lnTo>
                  <a:lnTo>
                    <a:pt x="314" y="68"/>
                  </a:lnTo>
                  <a:lnTo>
                    <a:pt x="314" y="66"/>
                  </a:lnTo>
                  <a:lnTo>
                    <a:pt x="312" y="66"/>
                  </a:lnTo>
                  <a:lnTo>
                    <a:pt x="310" y="66"/>
                  </a:lnTo>
                  <a:lnTo>
                    <a:pt x="312" y="66"/>
                  </a:lnTo>
                  <a:lnTo>
                    <a:pt x="310" y="66"/>
                  </a:lnTo>
                  <a:lnTo>
                    <a:pt x="312" y="66"/>
                  </a:lnTo>
                  <a:lnTo>
                    <a:pt x="314" y="68"/>
                  </a:lnTo>
                  <a:lnTo>
                    <a:pt x="316" y="68"/>
                  </a:lnTo>
                  <a:lnTo>
                    <a:pt x="314" y="68"/>
                  </a:lnTo>
                  <a:lnTo>
                    <a:pt x="312" y="68"/>
                  </a:lnTo>
                  <a:lnTo>
                    <a:pt x="314" y="68"/>
                  </a:lnTo>
                  <a:lnTo>
                    <a:pt x="312" y="68"/>
                  </a:lnTo>
                  <a:lnTo>
                    <a:pt x="314" y="68"/>
                  </a:lnTo>
                  <a:lnTo>
                    <a:pt x="314" y="70"/>
                  </a:lnTo>
                  <a:lnTo>
                    <a:pt x="316" y="70"/>
                  </a:lnTo>
                  <a:lnTo>
                    <a:pt x="318" y="70"/>
                  </a:lnTo>
                  <a:lnTo>
                    <a:pt x="318" y="72"/>
                  </a:lnTo>
                  <a:lnTo>
                    <a:pt x="318" y="74"/>
                  </a:lnTo>
                  <a:lnTo>
                    <a:pt x="320" y="74"/>
                  </a:lnTo>
                  <a:lnTo>
                    <a:pt x="320" y="72"/>
                  </a:lnTo>
                  <a:lnTo>
                    <a:pt x="318" y="72"/>
                  </a:lnTo>
                  <a:lnTo>
                    <a:pt x="320" y="72"/>
                  </a:lnTo>
                  <a:lnTo>
                    <a:pt x="318" y="72"/>
                  </a:lnTo>
                  <a:lnTo>
                    <a:pt x="320" y="72"/>
                  </a:lnTo>
                  <a:lnTo>
                    <a:pt x="318" y="72"/>
                  </a:lnTo>
                  <a:lnTo>
                    <a:pt x="320" y="72"/>
                  </a:lnTo>
                  <a:lnTo>
                    <a:pt x="318" y="72"/>
                  </a:lnTo>
                  <a:lnTo>
                    <a:pt x="320" y="72"/>
                  </a:lnTo>
                  <a:lnTo>
                    <a:pt x="318" y="72"/>
                  </a:lnTo>
                  <a:lnTo>
                    <a:pt x="320" y="70"/>
                  </a:lnTo>
                  <a:lnTo>
                    <a:pt x="322" y="70"/>
                  </a:lnTo>
                  <a:lnTo>
                    <a:pt x="322" y="72"/>
                  </a:lnTo>
                  <a:lnTo>
                    <a:pt x="322" y="70"/>
                  </a:lnTo>
                  <a:lnTo>
                    <a:pt x="324" y="70"/>
                  </a:lnTo>
                  <a:lnTo>
                    <a:pt x="324" y="72"/>
                  </a:lnTo>
                  <a:lnTo>
                    <a:pt x="326" y="72"/>
                  </a:lnTo>
                  <a:lnTo>
                    <a:pt x="326" y="74"/>
                  </a:lnTo>
                  <a:lnTo>
                    <a:pt x="324" y="74"/>
                  </a:lnTo>
                  <a:lnTo>
                    <a:pt x="324" y="72"/>
                  </a:lnTo>
                  <a:lnTo>
                    <a:pt x="324" y="74"/>
                  </a:lnTo>
                  <a:lnTo>
                    <a:pt x="326" y="74"/>
                  </a:lnTo>
                  <a:lnTo>
                    <a:pt x="326" y="72"/>
                  </a:lnTo>
                  <a:lnTo>
                    <a:pt x="326" y="74"/>
                  </a:lnTo>
                  <a:lnTo>
                    <a:pt x="326" y="72"/>
                  </a:lnTo>
                  <a:lnTo>
                    <a:pt x="328" y="72"/>
                  </a:lnTo>
                  <a:lnTo>
                    <a:pt x="330" y="72"/>
                  </a:lnTo>
                  <a:lnTo>
                    <a:pt x="332" y="72"/>
                  </a:lnTo>
                  <a:lnTo>
                    <a:pt x="330" y="72"/>
                  </a:lnTo>
                  <a:lnTo>
                    <a:pt x="330" y="74"/>
                  </a:lnTo>
                  <a:lnTo>
                    <a:pt x="328" y="74"/>
                  </a:lnTo>
                  <a:lnTo>
                    <a:pt x="328" y="77"/>
                  </a:lnTo>
                  <a:lnTo>
                    <a:pt x="328" y="74"/>
                  </a:lnTo>
                  <a:lnTo>
                    <a:pt x="328" y="77"/>
                  </a:lnTo>
                  <a:lnTo>
                    <a:pt x="328" y="79"/>
                  </a:lnTo>
                  <a:lnTo>
                    <a:pt x="330" y="79"/>
                  </a:lnTo>
                  <a:lnTo>
                    <a:pt x="328" y="79"/>
                  </a:lnTo>
                  <a:lnTo>
                    <a:pt x="330" y="79"/>
                  </a:lnTo>
                  <a:lnTo>
                    <a:pt x="328" y="79"/>
                  </a:lnTo>
                  <a:lnTo>
                    <a:pt x="328" y="77"/>
                  </a:lnTo>
                  <a:lnTo>
                    <a:pt x="330" y="77"/>
                  </a:lnTo>
                  <a:lnTo>
                    <a:pt x="330" y="74"/>
                  </a:lnTo>
                  <a:lnTo>
                    <a:pt x="332" y="74"/>
                  </a:lnTo>
                  <a:lnTo>
                    <a:pt x="332" y="77"/>
                  </a:lnTo>
                  <a:lnTo>
                    <a:pt x="332" y="74"/>
                  </a:lnTo>
                  <a:lnTo>
                    <a:pt x="332" y="72"/>
                  </a:lnTo>
                  <a:lnTo>
                    <a:pt x="332" y="74"/>
                  </a:lnTo>
                  <a:lnTo>
                    <a:pt x="334" y="74"/>
                  </a:lnTo>
                  <a:lnTo>
                    <a:pt x="332" y="74"/>
                  </a:lnTo>
                  <a:lnTo>
                    <a:pt x="334" y="74"/>
                  </a:lnTo>
                  <a:lnTo>
                    <a:pt x="334" y="72"/>
                  </a:lnTo>
                  <a:lnTo>
                    <a:pt x="334" y="72"/>
                  </a:lnTo>
                  <a:lnTo>
                    <a:pt x="334" y="74"/>
                  </a:lnTo>
                  <a:lnTo>
                    <a:pt x="334" y="74"/>
                  </a:lnTo>
                  <a:lnTo>
                    <a:pt x="334" y="74"/>
                  </a:lnTo>
                  <a:lnTo>
                    <a:pt x="334" y="74"/>
                  </a:lnTo>
                  <a:lnTo>
                    <a:pt x="334" y="74"/>
                  </a:lnTo>
                  <a:lnTo>
                    <a:pt x="334" y="77"/>
                  </a:lnTo>
                  <a:lnTo>
                    <a:pt x="334" y="77"/>
                  </a:lnTo>
                  <a:lnTo>
                    <a:pt x="334" y="77"/>
                  </a:lnTo>
                  <a:lnTo>
                    <a:pt x="334" y="77"/>
                  </a:lnTo>
                  <a:lnTo>
                    <a:pt x="334" y="77"/>
                  </a:lnTo>
                  <a:lnTo>
                    <a:pt x="336" y="77"/>
                  </a:lnTo>
                  <a:lnTo>
                    <a:pt x="336" y="79"/>
                  </a:lnTo>
                  <a:lnTo>
                    <a:pt x="336" y="81"/>
                  </a:lnTo>
                  <a:lnTo>
                    <a:pt x="334" y="81"/>
                  </a:lnTo>
                  <a:lnTo>
                    <a:pt x="336" y="81"/>
                  </a:lnTo>
                  <a:lnTo>
                    <a:pt x="334" y="81"/>
                  </a:lnTo>
                  <a:lnTo>
                    <a:pt x="336" y="81"/>
                  </a:lnTo>
                  <a:lnTo>
                    <a:pt x="336" y="83"/>
                  </a:lnTo>
                  <a:lnTo>
                    <a:pt x="336" y="81"/>
                  </a:lnTo>
                  <a:lnTo>
                    <a:pt x="336" y="83"/>
                  </a:lnTo>
                  <a:lnTo>
                    <a:pt x="334" y="83"/>
                  </a:lnTo>
                  <a:lnTo>
                    <a:pt x="334" y="81"/>
                  </a:lnTo>
                  <a:lnTo>
                    <a:pt x="334" y="81"/>
                  </a:lnTo>
                  <a:lnTo>
                    <a:pt x="334" y="83"/>
                  </a:lnTo>
                  <a:lnTo>
                    <a:pt x="334" y="81"/>
                  </a:lnTo>
                  <a:lnTo>
                    <a:pt x="334" y="81"/>
                  </a:lnTo>
                  <a:lnTo>
                    <a:pt x="334" y="83"/>
                  </a:lnTo>
                  <a:lnTo>
                    <a:pt x="334" y="81"/>
                  </a:lnTo>
                  <a:lnTo>
                    <a:pt x="334" y="83"/>
                  </a:lnTo>
                  <a:lnTo>
                    <a:pt x="334" y="83"/>
                  </a:lnTo>
                  <a:lnTo>
                    <a:pt x="334" y="83"/>
                  </a:lnTo>
                  <a:lnTo>
                    <a:pt x="334" y="85"/>
                  </a:lnTo>
                  <a:lnTo>
                    <a:pt x="332" y="85"/>
                  </a:lnTo>
                  <a:lnTo>
                    <a:pt x="332" y="87"/>
                  </a:lnTo>
                  <a:lnTo>
                    <a:pt x="330" y="87"/>
                  </a:lnTo>
                  <a:lnTo>
                    <a:pt x="332" y="87"/>
                  </a:lnTo>
                  <a:lnTo>
                    <a:pt x="332" y="85"/>
                  </a:lnTo>
                  <a:lnTo>
                    <a:pt x="334" y="85"/>
                  </a:lnTo>
                  <a:lnTo>
                    <a:pt x="334" y="87"/>
                  </a:lnTo>
                  <a:lnTo>
                    <a:pt x="332" y="87"/>
                  </a:lnTo>
                  <a:lnTo>
                    <a:pt x="334" y="87"/>
                  </a:lnTo>
                  <a:lnTo>
                    <a:pt x="332" y="87"/>
                  </a:lnTo>
                  <a:lnTo>
                    <a:pt x="334" y="87"/>
                  </a:lnTo>
                  <a:lnTo>
                    <a:pt x="334" y="85"/>
                  </a:lnTo>
                  <a:lnTo>
                    <a:pt x="334" y="87"/>
                  </a:lnTo>
                  <a:lnTo>
                    <a:pt x="334" y="85"/>
                  </a:lnTo>
                  <a:lnTo>
                    <a:pt x="334" y="85"/>
                  </a:lnTo>
                  <a:lnTo>
                    <a:pt x="334" y="85"/>
                  </a:lnTo>
                  <a:lnTo>
                    <a:pt x="334" y="85"/>
                  </a:lnTo>
                  <a:lnTo>
                    <a:pt x="334" y="83"/>
                  </a:lnTo>
                  <a:lnTo>
                    <a:pt x="334" y="85"/>
                  </a:lnTo>
                  <a:lnTo>
                    <a:pt x="334" y="83"/>
                  </a:lnTo>
                  <a:lnTo>
                    <a:pt x="334" y="85"/>
                  </a:lnTo>
                  <a:lnTo>
                    <a:pt x="334" y="83"/>
                  </a:lnTo>
                  <a:lnTo>
                    <a:pt x="334" y="85"/>
                  </a:lnTo>
                  <a:lnTo>
                    <a:pt x="336" y="85"/>
                  </a:lnTo>
                  <a:lnTo>
                    <a:pt x="334" y="85"/>
                  </a:lnTo>
                  <a:lnTo>
                    <a:pt x="336" y="85"/>
                  </a:lnTo>
                  <a:lnTo>
                    <a:pt x="336" y="83"/>
                  </a:lnTo>
                  <a:lnTo>
                    <a:pt x="336" y="85"/>
                  </a:lnTo>
                  <a:lnTo>
                    <a:pt x="336" y="83"/>
                  </a:lnTo>
                  <a:lnTo>
                    <a:pt x="336" y="85"/>
                  </a:lnTo>
                  <a:lnTo>
                    <a:pt x="336" y="83"/>
                  </a:lnTo>
                  <a:lnTo>
                    <a:pt x="336" y="85"/>
                  </a:lnTo>
                  <a:lnTo>
                    <a:pt x="336" y="83"/>
                  </a:lnTo>
                  <a:lnTo>
                    <a:pt x="336" y="85"/>
                  </a:lnTo>
                  <a:lnTo>
                    <a:pt x="336" y="83"/>
                  </a:lnTo>
                  <a:lnTo>
                    <a:pt x="336" y="85"/>
                  </a:lnTo>
                  <a:lnTo>
                    <a:pt x="338" y="85"/>
                  </a:lnTo>
                  <a:lnTo>
                    <a:pt x="336" y="85"/>
                  </a:lnTo>
                  <a:lnTo>
                    <a:pt x="338" y="85"/>
                  </a:lnTo>
                  <a:lnTo>
                    <a:pt x="336" y="85"/>
                  </a:lnTo>
                  <a:lnTo>
                    <a:pt x="338" y="85"/>
                  </a:lnTo>
                  <a:lnTo>
                    <a:pt x="338" y="83"/>
                  </a:lnTo>
                  <a:lnTo>
                    <a:pt x="338" y="85"/>
                  </a:lnTo>
                  <a:lnTo>
                    <a:pt x="338" y="83"/>
                  </a:lnTo>
                  <a:lnTo>
                    <a:pt x="336" y="83"/>
                  </a:lnTo>
                  <a:lnTo>
                    <a:pt x="338" y="83"/>
                  </a:lnTo>
                  <a:lnTo>
                    <a:pt x="340" y="83"/>
                  </a:lnTo>
                  <a:lnTo>
                    <a:pt x="340" y="85"/>
                  </a:lnTo>
                  <a:lnTo>
                    <a:pt x="338" y="85"/>
                  </a:lnTo>
                  <a:lnTo>
                    <a:pt x="338" y="87"/>
                  </a:lnTo>
                  <a:lnTo>
                    <a:pt x="338" y="85"/>
                  </a:lnTo>
                  <a:lnTo>
                    <a:pt x="338" y="87"/>
                  </a:lnTo>
                  <a:lnTo>
                    <a:pt x="336" y="87"/>
                  </a:lnTo>
                  <a:lnTo>
                    <a:pt x="338" y="87"/>
                  </a:lnTo>
                  <a:lnTo>
                    <a:pt x="336" y="87"/>
                  </a:lnTo>
                  <a:lnTo>
                    <a:pt x="338" y="87"/>
                  </a:lnTo>
                  <a:lnTo>
                    <a:pt x="336" y="87"/>
                  </a:lnTo>
                  <a:lnTo>
                    <a:pt x="338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4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6" y="87"/>
                  </a:lnTo>
                  <a:lnTo>
                    <a:pt x="338" y="87"/>
                  </a:lnTo>
                  <a:lnTo>
                    <a:pt x="338" y="87"/>
                  </a:lnTo>
                  <a:lnTo>
                    <a:pt x="336" y="87"/>
                  </a:lnTo>
                  <a:lnTo>
                    <a:pt x="336" y="89"/>
                  </a:lnTo>
                  <a:lnTo>
                    <a:pt x="334" y="89"/>
                  </a:lnTo>
                  <a:lnTo>
                    <a:pt x="336" y="89"/>
                  </a:lnTo>
                  <a:lnTo>
                    <a:pt x="334" y="89"/>
                  </a:lnTo>
                  <a:lnTo>
                    <a:pt x="336" y="89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89"/>
                  </a:lnTo>
                  <a:lnTo>
                    <a:pt x="334" y="89"/>
                  </a:lnTo>
                  <a:lnTo>
                    <a:pt x="334" y="89"/>
                  </a:lnTo>
                  <a:lnTo>
                    <a:pt x="334" y="89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89"/>
                  </a:lnTo>
                  <a:lnTo>
                    <a:pt x="334" y="89"/>
                  </a:lnTo>
                  <a:lnTo>
                    <a:pt x="334" y="91"/>
                  </a:lnTo>
                  <a:lnTo>
                    <a:pt x="334" y="91"/>
                  </a:lnTo>
                  <a:lnTo>
                    <a:pt x="334" y="91"/>
                  </a:lnTo>
                  <a:lnTo>
                    <a:pt x="334" y="91"/>
                  </a:lnTo>
                  <a:lnTo>
                    <a:pt x="334" y="91"/>
                  </a:lnTo>
                  <a:lnTo>
                    <a:pt x="334" y="91"/>
                  </a:lnTo>
                  <a:lnTo>
                    <a:pt x="334" y="91"/>
                  </a:lnTo>
                  <a:lnTo>
                    <a:pt x="334" y="93"/>
                  </a:lnTo>
                  <a:lnTo>
                    <a:pt x="332" y="93"/>
                  </a:lnTo>
                  <a:lnTo>
                    <a:pt x="332" y="95"/>
                  </a:lnTo>
                  <a:lnTo>
                    <a:pt x="330" y="95"/>
                  </a:lnTo>
                  <a:lnTo>
                    <a:pt x="330" y="93"/>
                  </a:lnTo>
                  <a:lnTo>
                    <a:pt x="328" y="93"/>
                  </a:lnTo>
                  <a:lnTo>
                    <a:pt x="328" y="91"/>
                  </a:lnTo>
                  <a:lnTo>
                    <a:pt x="328" y="93"/>
                  </a:lnTo>
                  <a:lnTo>
                    <a:pt x="326" y="93"/>
                  </a:lnTo>
                  <a:lnTo>
                    <a:pt x="326" y="91"/>
                  </a:lnTo>
                  <a:lnTo>
                    <a:pt x="326" y="89"/>
                  </a:lnTo>
                  <a:lnTo>
                    <a:pt x="326" y="91"/>
                  </a:lnTo>
                  <a:lnTo>
                    <a:pt x="324" y="91"/>
                  </a:lnTo>
                  <a:lnTo>
                    <a:pt x="324" y="89"/>
                  </a:lnTo>
                  <a:lnTo>
                    <a:pt x="324" y="87"/>
                  </a:lnTo>
                  <a:lnTo>
                    <a:pt x="324" y="89"/>
                  </a:lnTo>
                  <a:lnTo>
                    <a:pt x="324" y="91"/>
                  </a:lnTo>
                  <a:lnTo>
                    <a:pt x="322" y="91"/>
                  </a:lnTo>
                  <a:lnTo>
                    <a:pt x="322" y="89"/>
                  </a:lnTo>
                  <a:lnTo>
                    <a:pt x="322" y="91"/>
                  </a:lnTo>
                  <a:lnTo>
                    <a:pt x="324" y="91"/>
                  </a:lnTo>
                  <a:lnTo>
                    <a:pt x="322" y="91"/>
                  </a:lnTo>
                  <a:lnTo>
                    <a:pt x="322" y="89"/>
                  </a:lnTo>
                  <a:lnTo>
                    <a:pt x="322" y="91"/>
                  </a:lnTo>
                  <a:lnTo>
                    <a:pt x="324" y="91"/>
                  </a:lnTo>
                  <a:lnTo>
                    <a:pt x="322" y="91"/>
                  </a:lnTo>
                  <a:lnTo>
                    <a:pt x="322" y="89"/>
                  </a:lnTo>
                  <a:lnTo>
                    <a:pt x="320" y="89"/>
                  </a:lnTo>
                  <a:lnTo>
                    <a:pt x="322" y="89"/>
                  </a:lnTo>
                  <a:lnTo>
                    <a:pt x="320" y="89"/>
                  </a:lnTo>
                  <a:lnTo>
                    <a:pt x="322" y="89"/>
                  </a:lnTo>
                  <a:lnTo>
                    <a:pt x="320" y="89"/>
                  </a:lnTo>
                  <a:lnTo>
                    <a:pt x="320" y="87"/>
                  </a:lnTo>
                  <a:lnTo>
                    <a:pt x="318" y="87"/>
                  </a:lnTo>
                  <a:lnTo>
                    <a:pt x="320" y="87"/>
                  </a:lnTo>
                  <a:lnTo>
                    <a:pt x="318" y="87"/>
                  </a:lnTo>
                  <a:lnTo>
                    <a:pt x="316" y="87"/>
                  </a:lnTo>
                  <a:lnTo>
                    <a:pt x="318" y="87"/>
                  </a:lnTo>
                  <a:lnTo>
                    <a:pt x="318" y="89"/>
                  </a:lnTo>
                  <a:lnTo>
                    <a:pt x="318" y="87"/>
                  </a:lnTo>
                  <a:lnTo>
                    <a:pt x="318" y="89"/>
                  </a:lnTo>
                  <a:lnTo>
                    <a:pt x="320" y="89"/>
                  </a:lnTo>
                  <a:lnTo>
                    <a:pt x="318" y="89"/>
                  </a:lnTo>
                  <a:lnTo>
                    <a:pt x="320" y="89"/>
                  </a:lnTo>
                  <a:lnTo>
                    <a:pt x="320" y="91"/>
                  </a:lnTo>
                  <a:lnTo>
                    <a:pt x="318" y="91"/>
                  </a:lnTo>
                  <a:lnTo>
                    <a:pt x="320" y="91"/>
                  </a:lnTo>
                  <a:lnTo>
                    <a:pt x="318" y="91"/>
                  </a:lnTo>
                  <a:lnTo>
                    <a:pt x="316" y="91"/>
                  </a:lnTo>
                  <a:lnTo>
                    <a:pt x="316" y="93"/>
                  </a:lnTo>
                  <a:lnTo>
                    <a:pt x="314" y="93"/>
                  </a:lnTo>
                  <a:lnTo>
                    <a:pt x="316" y="93"/>
                  </a:lnTo>
                  <a:lnTo>
                    <a:pt x="316" y="91"/>
                  </a:lnTo>
                  <a:lnTo>
                    <a:pt x="318" y="91"/>
                  </a:lnTo>
                  <a:lnTo>
                    <a:pt x="318" y="93"/>
                  </a:lnTo>
                  <a:lnTo>
                    <a:pt x="318" y="91"/>
                  </a:lnTo>
                  <a:lnTo>
                    <a:pt x="316" y="91"/>
                  </a:lnTo>
                  <a:lnTo>
                    <a:pt x="318" y="91"/>
                  </a:lnTo>
                  <a:lnTo>
                    <a:pt x="320" y="91"/>
                  </a:lnTo>
                  <a:lnTo>
                    <a:pt x="318" y="91"/>
                  </a:lnTo>
                  <a:lnTo>
                    <a:pt x="320" y="91"/>
                  </a:lnTo>
                  <a:lnTo>
                    <a:pt x="320" y="93"/>
                  </a:lnTo>
                  <a:lnTo>
                    <a:pt x="320" y="91"/>
                  </a:lnTo>
                  <a:lnTo>
                    <a:pt x="320" y="93"/>
                  </a:lnTo>
                  <a:lnTo>
                    <a:pt x="320" y="91"/>
                  </a:lnTo>
                  <a:lnTo>
                    <a:pt x="320" y="93"/>
                  </a:lnTo>
                  <a:lnTo>
                    <a:pt x="320" y="91"/>
                  </a:lnTo>
                  <a:lnTo>
                    <a:pt x="318" y="91"/>
                  </a:lnTo>
                  <a:lnTo>
                    <a:pt x="320" y="91"/>
                  </a:lnTo>
                  <a:lnTo>
                    <a:pt x="318" y="91"/>
                  </a:lnTo>
                  <a:lnTo>
                    <a:pt x="320" y="91"/>
                  </a:lnTo>
                  <a:lnTo>
                    <a:pt x="320" y="89"/>
                  </a:lnTo>
                  <a:lnTo>
                    <a:pt x="320" y="91"/>
                  </a:lnTo>
                  <a:lnTo>
                    <a:pt x="320" y="89"/>
                  </a:lnTo>
                  <a:lnTo>
                    <a:pt x="320" y="91"/>
                  </a:lnTo>
                  <a:lnTo>
                    <a:pt x="322" y="91"/>
                  </a:lnTo>
                  <a:lnTo>
                    <a:pt x="322" y="93"/>
                  </a:lnTo>
                  <a:lnTo>
                    <a:pt x="324" y="93"/>
                  </a:lnTo>
                  <a:lnTo>
                    <a:pt x="324" y="95"/>
                  </a:lnTo>
                  <a:lnTo>
                    <a:pt x="326" y="95"/>
                  </a:lnTo>
                  <a:lnTo>
                    <a:pt x="328" y="95"/>
                  </a:lnTo>
                  <a:lnTo>
                    <a:pt x="328" y="97"/>
                  </a:lnTo>
                  <a:lnTo>
                    <a:pt x="328" y="95"/>
                  </a:lnTo>
                  <a:lnTo>
                    <a:pt x="328" y="97"/>
                  </a:lnTo>
                  <a:lnTo>
                    <a:pt x="328" y="95"/>
                  </a:lnTo>
                  <a:lnTo>
                    <a:pt x="328" y="97"/>
                  </a:lnTo>
                  <a:lnTo>
                    <a:pt x="326" y="97"/>
                  </a:lnTo>
                  <a:lnTo>
                    <a:pt x="328" y="97"/>
                  </a:lnTo>
                  <a:lnTo>
                    <a:pt x="328" y="99"/>
                  </a:lnTo>
                  <a:lnTo>
                    <a:pt x="328" y="97"/>
                  </a:lnTo>
                  <a:lnTo>
                    <a:pt x="330" y="97"/>
                  </a:lnTo>
                  <a:lnTo>
                    <a:pt x="330" y="99"/>
                  </a:lnTo>
                  <a:lnTo>
                    <a:pt x="330" y="97"/>
                  </a:lnTo>
                  <a:lnTo>
                    <a:pt x="330" y="99"/>
                  </a:lnTo>
                  <a:lnTo>
                    <a:pt x="330" y="97"/>
                  </a:lnTo>
                  <a:lnTo>
                    <a:pt x="332" y="97"/>
                  </a:lnTo>
                  <a:lnTo>
                    <a:pt x="332" y="99"/>
                  </a:lnTo>
                  <a:lnTo>
                    <a:pt x="332" y="97"/>
                  </a:lnTo>
                  <a:lnTo>
                    <a:pt x="330" y="97"/>
                  </a:lnTo>
                  <a:lnTo>
                    <a:pt x="332" y="97"/>
                  </a:lnTo>
                  <a:lnTo>
                    <a:pt x="332" y="95"/>
                  </a:lnTo>
                  <a:lnTo>
                    <a:pt x="332" y="97"/>
                  </a:lnTo>
                  <a:lnTo>
                    <a:pt x="334" y="97"/>
                  </a:lnTo>
                  <a:lnTo>
                    <a:pt x="334" y="99"/>
                  </a:lnTo>
                  <a:lnTo>
                    <a:pt x="334" y="97"/>
                  </a:lnTo>
                  <a:lnTo>
                    <a:pt x="334" y="99"/>
                  </a:lnTo>
                  <a:lnTo>
                    <a:pt x="334" y="99"/>
                  </a:lnTo>
                  <a:lnTo>
                    <a:pt x="334" y="99"/>
                  </a:lnTo>
                  <a:lnTo>
                    <a:pt x="334" y="99"/>
                  </a:lnTo>
                  <a:lnTo>
                    <a:pt x="334" y="99"/>
                  </a:lnTo>
                  <a:lnTo>
                    <a:pt x="334" y="97"/>
                  </a:lnTo>
                  <a:lnTo>
                    <a:pt x="334" y="97"/>
                  </a:lnTo>
                  <a:lnTo>
                    <a:pt x="334" y="97"/>
                  </a:lnTo>
                  <a:lnTo>
                    <a:pt x="334" y="97"/>
                  </a:lnTo>
                  <a:lnTo>
                    <a:pt x="334" y="95"/>
                  </a:lnTo>
                  <a:lnTo>
                    <a:pt x="334" y="97"/>
                  </a:lnTo>
                  <a:lnTo>
                    <a:pt x="334" y="95"/>
                  </a:lnTo>
                  <a:lnTo>
                    <a:pt x="334" y="93"/>
                  </a:lnTo>
                  <a:lnTo>
                    <a:pt x="336" y="93"/>
                  </a:lnTo>
                  <a:lnTo>
                    <a:pt x="336" y="95"/>
                  </a:lnTo>
                  <a:lnTo>
                    <a:pt x="336" y="93"/>
                  </a:lnTo>
                  <a:lnTo>
                    <a:pt x="336" y="95"/>
                  </a:lnTo>
                  <a:lnTo>
                    <a:pt x="336" y="93"/>
                  </a:lnTo>
                  <a:lnTo>
                    <a:pt x="336" y="95"/>
                  </a:lnTo>
                  <a:lnTo>
                    <a:pt x="336" y="97"/>
                  </a:lnTo>
                  <a:lnTo>
                    <a:pt x="336" y="99"/>
                  </a:lnTo>
                  <a:lnTo>
                    <a:pt x="336" y="101"/>
                  </a:lnTo>
                  <a:lnTo>
                    <a:pt x="338" y="101"/>
                  </a:lnTo>
                  <a:lnTo>
                    <a:pt x="338" y="103"/>
                  </a:lnTo>
                  <a:lnTo>
                    <a:pt x="336" y="103"/>
                  </a:lnTo>
                  <a:lnTo>
                    <a:pt x="336" y="105"/>
                  </a:lnTo>
                  <a:lnTo>
                    <a:pt x="336" y="103"/>
                  </a:lnTo>
                  <a:lnTo>
                    <a:pt x="336" y="105"/>
                  </a:lnTo>
                  <a:lnTo>
                    <a:pt x="334" y="105"/>
                  </a:lnTo>
                  <a:lnTo>
                    <a:pt x="334" y="107"/>
                  </a:lnTo>
                  <a:lnTo>
                    <a:pt x="334" y="105"/>
                  </a:lnTo>
                  <a:lnTo>
                    <a:pt x="336" y="105"/>
                  </a:lnTo>
                  <a:lnTo>
                    <a:pt x="338" y="105"/>
                  </a:lnTo>
                  <a:lnTo>
                    <a:pt x="338" y="107"/>
                  </a:lnTo>
                  <a:lnTo>
                    <a:pt x="338" y="105"/>
                  </a:lnTo>
                  <a:lnTo>
                    <a:pt x="338" y="107"/>
                  </a:lnTo>
                  <a:lnTo>
                    <a:pt x="336" y="107"/>
                  </a:lnTo>
                  <a:lnTo>
                    <a:pt x="338" y="105"/>
                  </a:lnTo>
                  <a:lnTo>
                    <a:pt x="336" y="105"/>
                  </a:lnTo>
                  <a:lnTo>
                    <a:pt x="336" y="107"/>
                  </a:lnTo>
                  <a:lnTo>
                    <a:pt x="336" y="105"/>
                  </a:lnTo>
                  <a:lnTo>
                    <a:pt x="336" y="107"/>
                  </a:lnTo>
                  <a:lnTo>
                    <a:pt x="338" y="107"/>
                  </a:lnTo>
                  <a:lnTo>
                    <a:pt x="336" y="107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32" y="109"/>
                  </a:lnTo>
                  <a:lnTo>
                    <a:pt x="330" y="109"/>
                  </a:lnTo>
                  <a:lnTo>
                    <a:pt x="328" y="109"/>
                  </a:lnTo>
                  <a:lnTo>
                    <a:pt x="330" y="109"/>
                  </a:lnTo>
                  <a:lnTo>
                    <a:pt x="328" y="109"/>
                  </a:lnTo>
                  <a:lnTo>
                    <a:pt x="328" y="111"/>
                  </a:lnTo>
                  <a:lnTo>
                    <a:pt x="326" y="111"/>
                  </a:lnTo>
                  <a:lnTo>
                    <a:pt x="326" y="113"/>
                  </a:lnTo>
                  <a:lnTo>
                    <a:pt x="326" y="111"/>
                  </a:lnTo>
                  <a:lnTo>
                    <a:pt x="326" y="113"/>
                  </a:lnTo>
                  <a:lnTo>
                    <a:pt x="324" y="113"/>
                  </a:lnTo>
                  <a:lnTo>
                    <a:pt x="322" y="113"/>
                  </a:lnTo>
                  <a:lnTo>
                    <a:pt x="324" y="113"/>
                  </a:lnTo>
                  <a:lnTo>
                    <a:pt x="322" y="113"/>
                  </a:lnTo>
                  <a:lnTo>
                    <a:pt x="322" y="111"/>
                  </a:lnTo>
                  <a:lnTo>
                    <a:pt x="324" y="111"/>
                  </a:lnTo>
                  <a:lnTo>
                    <a:pt x="322" y="111"/>
                  </a:lnTo>
                  <a:lnTo>
                    <a:pt x="320" y="111"/>
                  </a:lnTo>
                  <a:lnTo>
                    <a:pt x="320" y="109"/>
                  </a:lnTo>
                  <a:lnTo>
                    <a:pt x="318" y="109"/>
                  </a:lnTo>
                  <a:lnTo>
                    <a:pt x="320" y="109"/>
                  </a:lnTo>
                  <a:lnTo>
                    <a:pt x="320" y="111"/>
                  </a:lnTo>
                  <a:lnTo>
                    <a:pt x="322" y="111"/>
                  </a:lnTo>
                  <a:lnTo>
                    <a:pt x="322" y="113"/>
                  </a:lnTo>
                  <a:lnTo>
                    <a:pt x="320" y="113"/>
                  </a:lnTo>
                  <a:lnTo>
                    <a:pt x="320" y="115"/>
                  </a:lnTo>
                  <a:lnTo>
                    <a:pt x="320" y="113"/>
                  </a:lnTo>
                  <a:lnTo>
                    <a:pt x="318" y="113"/>
                  </a:lnTo>
                  <a:lnTo>
                    <a:pt x="318" y="115"/>
                  </a:lnTo>
                  <a:lnTo>
                    <a:pt x="320" y="115"/>
                  </a:lnTo>
                  <a:lnTo>
                    <a:pt x="318" y="115"/>
                  </a:lnTo>
                  <a:lnTo>
                    <a:pt x="320" y="115"/>
                  </a:lnTo>
                  <a:lnTo>
                    <a:pt x="320" y="117"/>
                  </a:lnTo>
                  <a:lnTo>
                    <a:pt x="318" y="117"/>
                  </a:lnTo>
                  <a:lnTo>
                    <a:pt x="318" y="119"/>
                  </a:lnTo>
                  <a:lnTo>
                    <a:pt x="316" y="119"/>
                  </a:lnTo>
                  <a:lnTo>
                    <a:pt x="316" y="121"/>
                  </a:lnTo>
                  <a:lnTo>
                    <a:pt x="314" y="123"/>
                  </a:lnTo>
                  <a:lnTo>
                    <a:pt x="312" y="123"/>
                  </a:lnTo>
                  <a:lnTo>
                    <a:pt x="312" y="121"/>
                  </a:lnTo>
                  <a:lnTo>
                    <a:pt x="312" y="123"/>
                  </a:lnTo>
                  <a:lnTo>
                    <a:pt x="312" y="121"/>
                  </a:lnTo>
                  <a:lnTo>
                    <a:pt x="310" y="121"/>
                  </a:lnTo>
                  <a:lnTo>
                    <a:pt x="312" y="121"/>
                  </a:lnTo>
                  <a:lnTo>
                    <a:pt x="310" y="121"/>
                  </a:lnTo>
                  <a:lnTo>
                    <a:pt x="310" y="123"/>
                  </a:lnTo>
                  <a:lnTo>
                    <a:pt x="310" y="121"/>
                  </a:lnTo>
                  <a:lnTo>
                    <a:pt x="312" y="121"/>
                  </a:lnTo>
                  <a:lnTo>
                    <a:pt x="312" y="119"/>
                  </a:lnTo>
                  <a:lnTo>
                    <a:pt x="314" y="119"/>
                  </a:lnTo>
                  <a:lnTo>
                    <a:pt x="312" y="119"/>
                  </a:lnTo>
                  <a:lnTo>
                    <a:pt x="312" y="117"/>
                  </a:lnTo>
                  <a:lnTo>
                    <a:pt x="312" y="119"/>
                  </a:lnTo>
                  <a:lnTo>
                    <a:pt x="312" y="117"/>
                  </a:lnTo>
                  <a:lnTo>
                    <a:pt x="312" y="119"/>
                  </a:lnTo>
                  <a:lnTo>
                    <a:pt x="312" y="117"/>
                  </a:lnTo>
                  <a:lnTo>
                    <a:pt x="310" y="117"/>
                  </a:lnTo>
                  <a:lnTo>
                    <a:pt x="310" y="115"/>
                  </a:lnTo>
                  <a:lnTo>
                    <a:pt x="312" y="115"/>
                  </a:lnTo>
                  <a:lnTo>
                    <a:pt x="310" y="115"/>
                  </a:lnTo>
                  <a:lnTo>
                    <a:pt x="310" y="117"/>
                  </a:lnTo>
                  <a:lnTo>
                    <a:pt x="310" y="115"/>
                  </a:lnTo>
                  <a:lnTo>
                    <a:pt x="308" y="115"/>
                  </a:lnTo>
                  <a:lnTo>
                    <a:pt x="310" y="115"/>
                  </a:lnTo>
                  <a:lnTo>
                    <a:pt x="310" y="113"/>
                  </a:lnTo>
                  <a:lnTo>
                    <a:pt x="310" y="111"/>
                  </a:lnTo>
                  <a:lnTo>
                    <a:pt x="310" y="113"/>
                  </a:lnTo>
                  <a:lnTo>
                    <a:pt x="308" y="113"/>
                  </a:lnTo>
                  <a:lnTo>
                    <a:pt x="308" y="115"/>
                  </a:lnTo>
                  <a:lnTo>
                    <a:pt x="306" y="115"/>
                  </a:lnTo>
                  <a:lnTo>
                    <a:pt x="306" y="113"/>
                  </a:lnTo>
                  <a:lnTo>
                    <a:pt x="306" y="115"/>
                  </a:lnTo>
                  <a:lnTo>
                    <a:pt x="308" y="115"/>
                  </a:lnTo>
                  <a:lnTo>
                    <a:pt x="308" y="117"/>
                  </a:lnTo>
                  <a:lnTo>
                    <a:pt x="306" y="117"/>
                  </a:lnTo>
                  <a:lnTo>
                    <a:pt x="308" y="117"/>
                  </a:lnTo>
                  <a:lnTo>
                    <a:pt x="306" y="117"/>
                  </a:lnTo>
                  <a:lnTo>
                    <a:pt x="308" y="117"/>
                  </a:lnTo>
                  <a:lnTo>
                    <a:pt x="308" y="115"/>
                  </a:lnTo>
                  <a:lnTo>
                    <a:pt x="308" y="117"/>
                  </a:lnTo>
                  <a:lnTo>
                    <a:pt x="310" y="117"/>
                  </a:lnTo>
                  <a:lnTo>
                    <a:pt x="310" y="119"/>
                  </a:lnTo>
                  <a:lnTo>
                    <a:pt x="310" y="121"/>
                  </a:lnTo>
                  <a:lnTo>
                    <a:pt x="308" y="121"/>
                  </a:lnTo>
                  <a:lnTo>
                    <a:pt x="308" y="119"/>
                  </a:lnTo>
                  <a:lnTo>
                    <a:pt x="308" y="121"/>
                  </a:lnTo>
                  <a:lnTo>
                    <a:pt x="306" y="121"/>
                  </a:lnTo>
                  <a:lnTo>
                    <a:pt x="308" y="121"/>
                  </a:lnTo>
                  <a:lnTo>
                    <a:pt x="306" y="121"/>
                  </a:lnTo>
                  <a:lnTo>
                    <a:pt x="308" y="121"/>
                  </a:lnTo>
                  <a:lnTo>
                    <a:pt x="308" y="123"/>
                  </a:lnTo>
                  <a:lnTo>
                    <a:pt x="310" y="123"/>
                  </a:lnTo>
                  <a:lnTo>
                    <a:pt x="308" y="123"/>
                  </a:lnTo>
                  <a:lnTo>
                    <a:pt x="310" y="123"/>
                  </a:lnTo>
                  <a:lnTo>
                    <a:pt x="312" y="123"/>
                  </a:lnTo>
                  <a:lnTo>
                    <a:pt x="312" y="125"/>
                  </a:lnTo>
                  <a:lnTo>
                    <a:pt x="312" y="123"/>
                  </a:lnTo>
                  <a:lnTo>
                    <a:pt x="312" y="125"/>
                  </a:lnTo>
                  <a:lnTo>
                    <a:pt x="312" y="123"/>
                  </a:lnTo>
                  <a:lnTo>
                    <a:pt x="310" y="123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0" y="127"/>
                  </a:lnTo>
                  <a:lnTo>
                    <a:pt x="310" y="125"/>
                  </a:lnTo>
                  <a:lnTo>
                    <a:pt x="310" y="127"/>
                  </a:lnTo>
                  <a:lnTo>
                    <a:pt x="308" y="127"/>
                  </a:lnTo>
                  <a:lnTo>
                    <a:pt x="310" y="127"/>
                  </a:lnTo>
                  <a:lnTo>
                    <a:pt x="308" y="127"/>
                  </a:lnTo>
                  <a:lnTo>
                    <a:pt x="308" y="129"/>
                  </a:lnTo>
                  <a:lnTo>
                    <a:pt x="306" y="129"/>
                  </a:lnTo>
                  <a:lnTo>
                    <a:pt x="306" y="131"/>
                  </a:lnTo>
                  <a:lnTo>
                    <a:pt x="306" y="129"/>
                  </a:lnTo>
                  <a:lnTo>
                    <a:pt x="306" y="131"/>
                  </a:lnTo>
                  <a:lnTo>
                    <a:pt x="306" y="129"/>
                  </a:lnTo>
                  <a:lnTo>
                    <a:pt x="308" y="129"/>
                  </a:lnTo>
                  <a:lnTo>
                    <a:pt x="306" y="129"/>
                  </a:lnTo>
                  <a:lnTo>
                    <a:pt x="308" y="129"/>
                  </a:lnTo>
                  <a:lnTo>
                    <a:pt x="306" y="129"/>
                  </a:lnTo>
                  <a:lnTo>
                    <a:pt x="308" y="129"/>
                  </a:lnTo>
                  <a:lnTo>
                    <a:pt x="308" y="127"/>
                  </a:lnTo>
                  <a:lnTo>
                    <a:pt x="308" y="129"/>
                  </a:lnTo>
                  <a:lnTo>
                    <a:pt x="308" y="127"/>
                  </a:lnTo>
                  <a:lnTo>
                    <a:pt x="308" y="129"/>
                  </a:lnTo>
                  <a:lnTo>
                    <a:pt x="308" y="127"/>
                  </a:lnTo>
                  <a:lnTo>
                    <a:pt x="310" y="127"/>
                  </a:lnTo>
                  <a:lnTo>
                    <a:pt x="310" y="125"/>
                  </a:lnTo>
                  <a:lnTo>
                    <a:pt x="312" y="125"/>
                  </a:lnTo>
                  <a:lnTo>
                    <a:pt x="312" y="123"/>
                  </a:lnTo>
                  <a:lnTo>
                    <a:pt x="314" y="123"/>
                  </a:lnTo>
                  <a:lnTo>
                    <a:pt x="314" y="125"/>
                  </a:lnTo>
                  <a:lnTo>
                    <a:pt x="312" y="125"/>
                  </a:lnTo>
                  <a:lnTo>
                    <a:pt x="312" y="127"/>
                  </a:lnTo>
                  <a:lnTo>
                    <a:pt x="310" y="127"/>
                  </a:lnTo>
                  <a:lnTo>
                    <a:pt x="308" y="129"/>
                  </a:lnTo>
                  <a:lnTo>
                    <a:pt x="308" y="131"/>
                  </a:lnTo>
                  <a:lnTo>
                    <a:pt x="306" y="131"/>
                  </a:lnTo>
                  <a:lnTo>
                    <a:pt x="306" y="133"/>
                  </a:lnTo>
                  <a:lnTo>
                    <a:pt x="304" y="133"/>
                  </a:lnTo>
                  <a:lnTo>
                    <a:pt x="304" y="135"/>
                  </a:lnTo>
                  <a:lnTo>
                    <a:pt x="302" y="135"/>
                  </a:lnTo>
                  <a:lnTo>
                    <a:pt x="302" y="135"/>
                  </a:lnTo>
                  <a:lnTo>
                    <a:pt x="300" y="135"/>
                  </a:lnTo>
                  <a:lnTo>
                    <a:pt x="300" y="137"/>
                  </a:lnTo>
                  <a:lnTo>
                    <a:pt x="300" y="139"/>
                  </a:lnTo>
                  <a:lnTo>
                    <a:pt x="298" y="139"/>
                  </a:lnTo>
                  <a:lnTo>
                    <a:pt x="300" y="139"/>
                  </a:lnTo>
                  <a:lnTo>
                    <a:pt x="298" y="139"/>
                  </a:lnTo>
                  <a:lnTo>
                    <a:pt x="298" y="141"/>
                  </a:lnTo>
                  <a:lnTo>
                    <a:pt x="298" y="143"/>
                  </a:lnTo>
                  <a:lnTo>
                    <a:pt x="296" y="143"/>
                  </a:lnTo>
                  <a:lnTo>
                    <a:pt x="296" y="145"/>
                  </a:lnTo>
                  <a:lnTo>
                    <a:pt x="296" y="147"/>
                  </a:lnTo>
                  <a:lnTo>
                    <a:pt x="296" y="149"/>
                  </a:lnTo>
                  <a:lnTo>
                    <a:pt x="294" y="149"/>
                  </a:lnTo>
                  <a:lnTo>
                    <a:pt x="294" y="151"/>
                  </a:lnTo>
                  <a:lnTo>
                    <a:pt x="294" y="153"/>
                  </a:lnTo>
                  <a:lnTo>
                    <a:pt x="294" y="155"/>
                  </a:lnTo>
                  <a:lnTo>
                    <a:pt x="294" y="157"/>
                  </a:lnTo>
                  <a:lnTo>
                    <a:pt x="294" y="159"/>
                  </a:lnTo>
                  <a:lnTo>
                    <a:pt x="294" y="161"/>
                  </a:lnTo>
                  <a:lnTo>
                    <a:pt x="294" y="163"/>
                  </a:lnTo>
                  <a:lnTo>
                    <a:pt x="292" y="165"/>
                  </a:lnTo>
                  <a:lnTo>
                    <a:pt x="294" y="165"/>
                  </a:lnTo>
                  <a:lnTo>
                    <a:pt x="292" y="165"/>
                  </a:lnTo>
                  <a:lnTo>
                    <a:pt x="294" y="165"/>
                  </a:lnTo>
                  <a:lnTo>
                    <a:pt x="294" y="167"/>
                  </a:lnTo>
                  <a:lnTo>
                    <a:pt x="292" y="167"/>
                  </a:lnTo>
                  <a:lnTo>
                    <a:pt x="290" y="167"/>
                  </a:lnTo>
                  <a:lnTo>
                    <a:pt x="290" y="165"/>
                  </a:lnTo>
                  <a:lnTo>
                    <a:pt x="288" y="165"/>
                  </a:lnTo>
                  <a:lnTo>
                    <a:pt x="286" y="165"/>
                  </a:lnTo>
                  <a:lnTo>
                    <a:pt x="286" y="165"/>
                  </a:lnTo>
                  <a:lnTo>
                    <a:pt x="284" y="165"/>
                  </a:lnTo>
                  <a:lnTo>
                    <a:pt x="282" y="165"/>
                  </a:lnTo>
                  <a:lnTo>
                    <a:pt x="280" y="165"/>
                  </a:lnTo>
                  <a:lnTo>
                    <a:pt x="280" y="167"/>
                  </a:lnTo>
                  <a:lnTo>
                    <a:pt x="278" y="167"/>
                  </a:lnTo>
                  <a:lnTo>
                    <a:pt x="276" y="167"/>
                  </a:lnTo>
                  <a:lnTo>
                    <a:pt x="274" y="167"/>
                  </a:lnTo>
                  <a:lnTo>
                    <a:pt x="274" y="169"/>
                  </a:lnTo>
                  <a:lnTo>
                    <a:pt x="272" y="169"/>
                  </a:lnTo>
                  <a:lnTo>
                    <a:pt x="272" y="171"/>
                  </a:lnTo>
                  <a:lnTo>
                    <a:pt x="270" y="171"/>
                  </a:lnTo>
                  <a:lnTo>
                    <a:pt x="268" y="171"/>
                  </a:lnTo>
                  <a:lnTo>
                    <a:pt x="268" y="173"/>
                  </a:lnTo>
                  <a:lnTo>
                    <a:pt x="268" y="171"/>
                  </a:lnTo>
                  <a:lnTo>
                    <a:pt x="266" y="171"/>
                  </a:lnTo>
                  <a:lnTo>
                    <a:pt x="264" y="169"/>
                  </a:lnTo>
                  <a:lnTo>
                    <a:pt x="262" y="169"/>
                  </a:lnTo>
                  <a:lnTo>
                    <a:pt x="262" y="167"/>
                  </a:lnTo>
                  <a:lnTo>
                    <a:pt x="260" y="167"/>
                  </a:lnTo>
                  <a:lnTo>
                    <a:pt x="258" y="165"/>
                  </a:lnTo>
                  <a:lnTo>
                    <a:pt x="256" y="165"/>
                  </a:lnTo>
                  <a:lnTo>
                    <a:pt x="256" y="163"/>
                  </a:lnTo>
                  <a:lnTo>
                    <a:pt x="254" y="163"/>
                  </a:lnTo>
                  <a:lnTo>
                    <a:pt x="252" y="163"/>
                  </a:lnTo>
                  <a:lnTo>
                    <a:pt x="252" y="161"/>
                  </a:lnTo>
                  <a:lnTo>
                    <a:pt x="250" y="161"/>
                  </a:lnTo>
                  <a:lnTo>
                    <a:pt x="250" y="159"/>
                  </a:lnTo>
                  <a:lnTo>
                    <a:pt x="248" y="159"/>
                  </a:lnTo>
                  <a:lnTo>
                    <a:pt x="246" y="159"/>
                  </a:lnTo>
                  <a:lnTo>
                    <a:pt x="246" y="157"/>
                  </a:lnTo>
                  <a:lnTo>
                    <a:pt x="244" y="157"/>
                  </a:lnTo>
                  <a:lnTo>
                    <a:pt x="244" y="155"/>
                  </a:lnTo>
                  <a:lnTo>
                    <a:pt x="242" y="155"/>
                  </a:lnTo>
                  <a:lnTo>
                    <a:pt x="240" y="155"/>
                  </a:lnTo>
                  <a:lnTo>
                    <a:pt x="240" y="153"/>
                  </a:lnTo>
                  <a:lnTo>
                    <a:pt x="238" y="153"/>
                  </a:lnTo>
                  <a:lnTo>
                    <a:pt x="238" y="151"/>
                  </a:lnTo>
                  <a:lnTo>
                    <a:pt x="238" y="151"/>
                  </a:lnTo>
                  <a:lnTo>
                    <a:pt x="236" y="149"/>
                  </a:lnTo>
                  <a:lnTo>
                    <a:pt x="234" y="149"/>
                  </a:lnTo>
                  <a:lnTo>
                    <a:pt x="234" y="147"/>
                  </a:lnTo>
                  <a:lnTo>
                    <a:pt x="232" y="147"/>
                  </a:lnTo>
                  <a:lnTo>
                    <a:pt x="230" y="145"/>
                  </a:lnTo>
                  <a:lnTo>
                    <a:pt x="228" y="145"/>
                  </a:lnTo>
                  <a:lnTo>
                    <a:pt x="228" y="143"/>
                  </a:lnTo>
                  <a:lnTo>
                    <a:pt x="226" y="143"/>
                  </a:lnTo>
                  <a:lnTo>
                    <a:pt x="226" y="141"/>
                  </a:lnTo>
                  <a:lnTo>
                    <a:pt x="224" y="141"/>
                  </a:lnTo>
                  <a:lnTo>
                    <a:pt x="222" y="141"/>
                  </a:lnTo>
                  <a:lnTo>
                    <a:pt x="222" y="139"/>
                  </a:lnTo>
                  <a:lnTo>
                    <a:pt x="220" y="139"/>
                  </a:lnTo>
                  <a:lnTo>
                    <a:pt x="220" y="137"/>
                  </a:lnTo>
                  <a:lnTo>
                    <a:pt x="218" y="137"/>
                  </a:lnTo>
                  <a:lnTo>
                    <a:pt x="216" y="137"/>
                  </a:lnTo>
                  <a:lnTo>
                    <a:pt x="216" y="135"/>
                  </a:lnTo>
                  <a:lnTo>
                    <a:pt x="214" y="135"/>
                  </a:lnTo>
                  <a:lnTo>
                    <a:pt x="214" y="135"/>
                  </a:lnTo>
                  <a:lnTo>
                    <a:pt x="212" y="135"/>
                  </a:lnTo>
                  <a:lnTo>
                    <a:pt x="210" y="135"/>
                  </a:lnTo>
                  <a:lnTo>
                    <a:pt x="210" y="133"/>
                  </a:lnTo>
                  <a:lnTo>
                    <a:pt x="208" y="133"/>
                  </a:lnTo>
                  <a:lnTo>
                    <a:pt x="208" y="131"/>
                  </a:lnTo>
                  <a:lnTo>
                    <a:pt x="206" y="131"/>
                  </a:lnTo>
                  <a:lnTo>
                    <a:pt x="206" y="133"/>
                  </a:lnTo>
                  <a:lnTo>
                    <a:pt x="204" y="133"/>
                  </a:lnTo>
                  <a:lnTo>
                    <a:pt x="202" y="133"/>
                  </a:lnTo>
                  <a:lnTo>
                    <a:pt x="200" y="133"/>
                  </a:lnTo>
                  <a:lnTo>
                    <a:pt x="198" y="133"/>
                  </a:lnTo>
                  <a:lnTo>
                    <a:pt x="196" y="133"/>
                  </a:lnTo>
                  <a:lnTo>
                    <a:pt x="194" y="135"/>
                  </a:lnTo>
                  <a:lnTo>
                    <a:pt x="192" y="135"/>
                  </a:lnTo>
                  <a:lnTo>
                    <a:pt x="190" y="135"/>
                  </a:lnTo>
                  <a:lnTo>
                    <a:pt x="190" y="135"/>
                  </a:lnTo>
                  <a:lnTo>
                    <a:pt x="188" y="135"/>
                  </a:lnTo>
                  <a:lnTo>
                    <a:pt x="186" y="135"/>
                  </a:lnTo>
                  <a:lnTo>
                    <a:pt x="184" y="135"/>
                  </a:lnTo>
                  <a:lnTo>
                    <a:pt x="184" y="135"/>
                  </a:lnTo>
                  <a:lnTo>
                    <a:pt x="182" y="135"/>
                  </a:lnTo>
                  <a:lnTo>
                    <a:pt x="180" y="135"/>
                  </a:lnTo>
                  <a:lnTo>
                    <a:pt x="178" y="135"/>
                  </a:lnTo>
                  <a:lnTo>
                    <a:pt x="176" y="135"/>
                  </a:lnTo>
                  <a:lnTo>
                    <a:pt x="174" y="135"/>
                  </a:lnTo>
                  <a:lnTo>
                    <a:pt x="172" y="135"/>
                  </a:lnTo>
                  <a:lnTo>
                    <a:pt x="172" y="137"/>
                  </a:lnTo>
                  <a:lnTo>
                    <a:pt x="170" y="137"/>
                  </a:lnTo>
                  <a:lnTo>
                    <a:pt x="168" y="137"/>
                  </a:lnTo>
                  <a:lnTo>
                    <a:pt x="166" y="137"/>
                  </a:lnTo>
                  <a:lnTo>
                    <a:pt x="164" y="137"/>
                  </a:lnTo>
                  <a:lnTo>
                    <a:pt x="162" y="137"/>
                  </a:lnTo>
                  <a:lnTo>
                    <a:pt x="160" y="137"/>
                  </a:lnTo>
                  <a:lnTo>
                    <a:pt x="160" y="139"/>
                  </a:lnTo>
                  <a:lnTo>
                    <a:pt x="158" y="139"/>
                  </a:lnTo>
                  <a:lnTo>
                    <a:pt x="158" y="137"/>
                  </a:lnTo>
                  <a:lnTo>
                    <a:pt x="158" y="135"/>
                  </a:lnTo>
                  <a:lnTo>
                    <a:pt x="158" y="135"/>
                  </a:lnTo>
                  <a:lnTo>
                    <a:pt x="156" y="135"/>
                  </a:lnTo>
                  <a:lnTo>
                    <a:pt x="156" y="133"/>
                  </a:lnTo>
                  <a:lnTo>
                    <a:pt x="154" y="131"/>
                  </a:lnTo>
                  <a:lnTo>
                    <a:pt x="152" y="131"/>
                  </a:lnTo>
                  <a:lnTo>
                    <a:pt x="152" y="129"/>
                  </a:lnTo>
                  <a:lnTo>
                    <a:pt x="150" y="129"/>
                  </a:lnTo>
                  <a:lnTo>
                    <a:pt x="150" y="127"/>
                  </a:lnTo>
                  <a:lnTo>
                    <a:pt x="148" y="125"/>
                  </a:lnTo>
                  <a:lnTo>
                    <a:pt x="148" y="127"/>
                  </a:lnTo>
                  <a:lnTo>
                    <a:pt x="146" y="127"/>
                  </a:lnTo>
                  <a:lnTo>
                    <a:pt x="146" y="129"/>
                  </a:lnTo>
                  <a:lnTo>
                    <a:pt x="144" y="129"/>
                  </a:lnTo>
                  <a:lnTo>
                    <a:pt x="142" y="129"/>
                  </a:lnTo>
                  <a:lnTo>
                    <a:pt x="142" y="127"/>
                  </a:lnTo>
                  <a:lnTo>
                    <a:pt x="144" y="127"/>
                  </a:lnTo>
                  <a:lnTo>
                    <a:pt x="144" y="125"/>
                  </a:lnTo>
                  <a:lnTo>
                    <a:pt x="142" y="125"/>
                  </a:lnTo>
                  <a:lnTo>
                    <a:pt x="142" y="125"/>
                  </a:lnTo>
                  <a:lnTo>
                    <a:pt x="140" y="125"/>
                  </a:lnTo>
                  <a:lnTo>
                    <a:pt x="138" y="125"/>
                  </a:lnTo>
                  <a:lnTo>
                    <a:pt x="136" y="125"/>
                  </a:lnTo>
                  <a:lnTo>
                    <a:pt x="134" y="125"/>
                  </a:lnTo>
                  <a:lnTo>
                    <a:pt x="132" y="125"/>
                  </a:lnTo>
                  <a:lnTo>
                    <a:pt x="130" y="125"/>
                  </a:lnTo>
                  <a:lnTo>
                    <a:pt x="128" y="125"/>
                  </a:lnTo>
                  <a:lnTo>
                    <a:pt x="128" y="127"/>
                  </a:lnTo>
                  <a:lnTo>
                    <a:pt x="126" y="127"/>
                  </a:lnTo>
                  <a:lnTo>
                    <a:pt x="124" y="127"/>
                  </a:lnTo>
                  <a:lnTo>
                    <a:pt x="122" y="127"/>
                  </a:lnTo>
                  <a:lnTo>
                    <a:pt x="120" y="127"/>
                  </a:lnTo>
                  <a:lnTo>
                    <a:pt x="118" y="127"/>
                  </a:lnTo>
                  <a:lnTo>
                    <a:pt x="116" y="127"/>
                  </a:lnTo>
                  <a:lnTo>
                    <a:pt x="114" y="127"/>
                  </a:lnTo>
                  <a:lnTo>
                    <a:pt x="112" y="127"/>
                  </a:lnTo>
                  <a:lnTo>
                    <a:pt x="110" y="127"/>
                  </a:lnTo>
                  <a:lnTo>
                    <a:pt x="110" y="129"/>
                  </a:lnTo>
                  <a:lnTo>
                    <a:pt x="108" y="129"/>
                  </a:lnTo>
                  <a:lnTo>
                    <a:pt x="106" y="129"/>
                  </a:lnTo>
                  <a:lnTo>
                    <a:pt x="104" y="129"/>
                  </a:lnTo>
                  <a:lnTo>
                    <a:pt x="102" y="129"/>
                  </a:lnTo>
                  <a:lnTo>
                    <a:pt x="100" y="129"/>
                  </a:lnTo>
                  <a:lnTo>
                    <a:pt x="98" y="129"/>
                  </a:lnTo>
                  <a:lnTo>
                    <a:pt x="96" y="129"/>
                  </a:lnTo>
                  <a:lnTo>
                    <a:pt x="94" y="129"/>
                  </a:lnTo>
                  <a:lnTo>
                    <a:pt x="94" y="129"/>
                  </a:lnTo>
                  <a:lnTo>
                    <a:pt x="94" y="131"/>
                  </a:lnTo>
                  <a:lnTo>
                    <a:pt x="92" y="131"/>
                  </a:lnTo>
                  <a:lnTo>
                    <a:pt x="90" y="131"/>
                  </a:lnTo>
                  <a:lnTo>
                    <a:pt x="88" y="131"/>
                  </a:lnTo>
                  <a:lnTo>
                    <a:pt x="86" y="131"/>
                  </a:lnTo>
                  <a:lnTo>
                    <a:pt x="86" y="133"/>
                  </a:lnTo>
                  <a:lnTo>
                    <a:pt x="86" y="131"/>
                  </a:lnTo>
                  <a:lnTo>
                    <a:pt x="84" y="131"/>
                  </a:lnTo>
                  <a:lnTo>
                    <a:pt x="84" y="133"/>
                  </a:lnTo>
                  <a:lnTo>
                    <a:pt x="82" y="133"/>
                  </a:lnTo>
                  <a:lnTo>
                    <a:pt x="80" y="133"/>
                  </a:lnTo>
                  <a:lnTo>
                    <a:pt x="80" y="135"/>
                  </a:lnTo>
                  <a:lnTo>
                    <a:pt x="80" y="133"/>
                  </a:lnTo>
                  <a:lnTo>
                    <a:pt x="80" y="135"/>
                  </a:lnTo>
                  <a:lnTo>
                    <a:pt x="78" y="135"/>
                  </a:lnTo>
                  <a:lnTo>
                    <a:pt x="76" y="135"/>
                  </a:lnTo>
                  <a:lnTo>
                    <a:pt x="76" y="135"/>
                  </a:lnTo>
                  <a:lnTo>
                    <a:pt x="74" y="135"/>
                  </a:lnTo>
                  <a:lnTo>
                    <a:pt x="72" y="135"/>
                  </a:lnTo>
                  <a:lnTo>
                    <a:pt x="72" y="137"/>
                  </a:lnTo>
                  <a:lnTo>
                    <a:pt x="70" y="137"/>
                  </a:lnTo>
                  <a:lnTo>
                    <a:pt x="70" y="139"/>
                  </a:lnTo>
                  <a:lnTo>
                    <a:pt x="68" y="139"/>
                  </a:lnTo>
                  <a:lnTo>
                    <a:pt x="66" y="139"/>
                  </a:lnTo>
                  <a:lnTo>
                    <a:pt x="64" y="139"/>
                  </a:lnTo>
                  <a:lnTo>
                    <a:pt x="64" y="141"/>
                  </a:lnTo>
                  <a:lnTo>
                    <a:pt x="62" y="141"/>
                  </a:lnTo>
                  <a:lnTo>
                    <a:pt x="60" y="141"/>
                  </a:lnTo>
                  <a:lnTo>
                    <a:pt x="60" y="143"/>
                  </a:lnTo>
                  <a:lnTo>
                    <a:pt x="58" y="143"/>
                  </a:lnTo>
                  <a:lnTo>
                    <a:pt x="56" y="143"/>
                  </a:lnTo>
                  <a:lnTo>
                    <a:pt x="56" y="145"/>
                  </a:lnTo>
                  <a:lnTo>
                    <a:pt x="54" y="145"/>
                  </a:lnTo>
                  <a:lnTo>
                    <a:pt x="52" y="145"/>
                  </a:lnTo>
                  <a:lnTo>
                    <a:pt x="50" y="145"/>
                  </a:lnTo>
                  <a:lnTo>
                    <a:pt x="48" y="145"/>
                  </a:lnTo>
                  <a:lnTo>
                    <a:pt x="48" y="147"/>
                  </a:lnTo>
                  <a:lnTo>
                    <a:pt x="46" y="147"/>
                  </a:lnTo>
                  <a:lnTo>
                    <a:pt x="44" y="147"/>
                  </a:lnTo>
                  <a:lnTo>
                    <a:pt x="44" y="147"/>
                  </a:lnTo>
                  <a:lnTo>
                    <a:pt x="42" y="147"/>
                  </a:lnTo>
                  <a:lnTo>
                    <a:pt x="40" y="147"/>
                  </a:lnTo>
                  <a:lnTo>
                    <a:pt x="38" y="147"/>
                  </a:lnTo>
                  <a:lnTo>
                    <a:pt x="36" y="149"/>
                  </a:lnTo>
                  <a:lnTo>
                    <a:pt x="34" y="149"/>
                  </a:lnTo>
                  <a:lnTo>
                    <a:pt x="32" y="149"/>
                  </a:lnTo>
                  <a:lnTo>
                    <a:pt x="30" y="149"/>
                  </a:lnTo>
                  <a:lnTo>
                    <a:pt x="28" y="149"/>
                  </a:lnTo>
                  <a:lnTo>
                    <a:pt x="26" y="149"/>
                  </a:lnTo>
                  <a:lnTo>
                    <a:pt x="24" y="149"/>
                  </a:lnTo>
                  <a:lnTo>
                    <a:pt x="24" y="151"/>
                  </a:lnTo>
                  <a:lnTo>
                    <a:pt x="22" y="151"/>
                  </a:lnTo>
                  <a:lnTo>
                    <a:pt x="20" y="151"/>
                  </a:lnTo>
                  <a:lnTo>
                    <a:pt x="18" y="151"/>
                  </a:lnTo>
                  <a:lnTo>
                    <a:pt x="16" y="151"/>
                  </a:lnTo>
                  <a:lnTo>
                    <a:pt x="14" y="151"/>
                  </a:lnTo>
                  <a:lnTo>
                    <a:pt x="12" y="151"/>
                  </a:lnTo>
                  <a:lnTo>
                    <a:pt x="10" y="151"/>
                  </a:lnTo>
                  <a:lnTo>
                    <a:pt x="8" y="151"/>
                  </a:lnTo>
                  <a:lnTo>
                    <a:pt x="8" y="153"/>
                  </a:lnTo>
                  <a:lnTo>
                    <a:pt x="6" y="153"/>
                  </a:lnTo>
                  <a:lnTo>
                    <a:pt x="2" y="153"/>
                  </a:lnTo>
                  <a:lnTo>
                    <a:pt x="0" y="153"/>
                  </a:lnTo>
                  <a:lnTo>
                    <a:pt x="0" y="151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9"/>
                  </a:lnTo>
                  <a:lnTo>
                    <a:pt x="0" y="137"/>
                  </a:lnTo>
                  <a:lnTo>
                    <a:pt x="2" y="137"/>
                  </a:lnTo>
                  <a:lnTo>
                    <a:pt x="4" y="137"/>
                  </a:lnTo>
                  <a:lnTo>
                    <a:pt x="4" y="139"/>
                  </a:lnTo>
                  <a:lnTo>
                    <a:pt x="4" y="137"/>
                  </a:lnTo>
                  <a:lnTo>
                    <a:pt x="6" y="137"/>
                  </a:lnTo>
                  <a:lnTo>
                    <a:pt x="8" y="137"/>
                  </a:lnTo>
                  <a:lnTo>
                    <a:pt x="10" y="137"/>
                  </a:lnTo>
                  <a:lnTo>
                    <a:pt x="10" y="135"/>
                  </a:lnTo>
                  <a:lnTo>
                    <a:pt x="12" y="135"/>
                  </a:lnTo>
                  <a:lnTo>
                    <a:pt x="12" y="135"/>
                  </a:lnTo>
                  <a:lnTo>
                    <a:pt x="10" y="135"/>
                  </a:lnTo>
                  <a:lnTo>
                    <a:pt x="10" y="133"/>
                  </a:lnTo>
                  <a:lnTo>
                    <a:pt x="12" y="133"/>
                  </a:lnTo>
                  <a:lnTo>
                    <a:pt x="12" y="131"/>
                  </a:lnTo>
                  <a:lnTo>
                    <a:pt x="10" y="131"/>
                  </a:lnTo>
                  <a:lnTo>
                    <a:pt x="10" y="129"/>
                  </a:lnTo>
                  <a:lnTo>
                    <a:pt x="12" y="129"/>
                  </a:lnTo>
                  <a:lnTo>
                    <a:pt x="12" y="127"/>
                  </a:lnTo>
                  <a:lnTo>
                    <a:pt x="14" y="127"/>
                  </a:lnTo>
                  <a:lnTo>
                    <a:pt x="14" y="125"/>
                  </a:lnTo>
                  <a:lnTo>
                    <a:pt x="16" y="125"/>
                  </a:lnTo>
                  <a:lnTo>
                    <a:pt x="16" y="123"/>
                  </a:lnTo>
                  <a:lnTo>
                    <a:pt x="18" y="123"/>
                  </a:lnTo>
                  <a:lnTo>
                    <a:pt x="20" y="121"/>
                  </a:lnTo>
                  <a:lnTo>
                    <a:pt x="20" y="119"/>
                  </a:lnTo>
                  <a:lnTo>
                    <a:pt x="22" y="119"/>
                  </a:lnTo>
                  <a:lnTo>
                    <a:pt x="24" y="119"/>
                  </a:lnTo>
                  <a:lnTo>
                    <a:pt x="26" y="119"/>
                  </a:lnTo>
                  <a:lnTo>
                    <a:pt x="28" y="119"/>
                  </a:lnTo>
                  <a:lnTo>
                    <a:pt x="28" y="117"/>
                  </a:lnTo>
                  <a:lnTo>
                    <a:pt x="28" y="119"/>
                  </a:lnTo>
                  <a:lnTo>
                    <a:pt x="30" y="119"/>
                  </a:lnTo>
                  <a:lnTo>
                    <a:pt x="32" y="119"/>
                  </a:lnTo>
                  <a:lnTo>
                    <a:pt x="34" y="119"/>
                  </a:lnTo>
                  <a:lnTo>
                    <a:pt x="34" y="117"/>
                  </a:lnTo>
                  <a:lnTo>
                    <a:pt x="34" y="115"/>
                  </a:lnTo>
                  <a:lnTo>
                    <a:pt x="36" y="115"/>
                  </a:lnTo>
                  <a:lnTo>
                    <a:pt x="38" y="115"/>
                  </a:lnTo>
                  <a:lnTo>
                    <a:pt x="38" y="113"/>
                  </a:lnTo>
                  <a:lnTo>
                    <a:pt x="40" y="113"/>
                  </a:lnTo>
                  <a:lnTo>
                    <a:pt x="40" y="111"/>
                  </a:lnTo>
                  <a:lnTo>
                    <a:pt x="42" y="111"/>
                  </a:lnTo>
                  <a:lnTo>
                    <a:pt x="42" y="109"/>
                  </a:lnTo>
                  <a:lnTo>
                    <a:pt x="44" y="109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05"/>
                  </a:lnTo>
                  <a:lnTo>
                    <a:pt x="46" y="105"/>
                  </a:lnTo>
                  <a:lnTo>
                    <a:pt x="48" y="105"/>
                  </a:lnTo>
                  <a:lnTo>
                    <a:pt x="48" y="103"/>
                  </a:lnTo>
                  <a:lnTo>
                    <a:pt x="50" y="103"/>
                  </a:lnTo>
                  <a:lnTo>
                    <a:pt x="52" y="103"/>
                  </a:lnTo>
                  <a:lnTo>
                    <a:pt x="54" y="103"/>
                  </a:lnTo>
                  <a:lnTo>
                    <a:pt x="54" y="101"/>
                  </a:lnTo>
                  <a:lnTo>
                    <a:pt x="54" y="99"/>
                  </a:lnTo>
                  <a:lnTo>
                    <a:pt x="56" y="99"/>
                  </a:lnTo>
                  <a:lnTo>
                    <a:pt x="56" y="97"/>
                  </a:lnTo>
                  <a:lnTo>
                    <a:pt x="56" y="95"/>
                  </a:lnTo>
                  <a:lnTo>
                    <a:pt x="54" y="95"/>
                  </a:lnTo>
                  <a:lnTo>
                    <a:pt x="54" y="93"/>
                  </a:lnTo>
                  <a:lnTo>
                    <a:pt x="56" y="95"/>
                  </a:lnTo>
                  <a:lnTo>
                    <a:pt x="56" y="93"/>
                  </a:lnTo>
                  <a:lnTo>
                    <a:pt x="58" y="93"/>
                  </a:lnTo>
                  <a:lnTo>
                    <a:pt x="60" y="93"/>
                  </a:lnTo>
                  <a:lnTo>
                    <a:pt x="60" y="91"/>
                  </a:lnTo>
                  <a:lnTo>
                    <a:pt x="60" y="89"/>
                  </a:lnTo>
                  <a:lnTo>
                    <a:pt x="62" y="89"/>
                  </a:lnTo>
                  <a:lnTo>
                    <a:pt x="62" y="87"/>
                  </a:lnTo>
                  <a:lnTo>
                    <a:pt x="64" y="87"/>
                  </a:lnTo>
                  <a:lnTo>
                    <a:pt x="64" y="87"/>
                  </a:lnTo>
                  <a:lnTo>
                    <a:pt x="66" y="87"/>
                  </a:lnTo>
                  <a:lnTo>
                    <a:pt x="68" y="87"/>
                  </a:lnTo>
                  <a:lnTo>
                    <a:pt x="68" y="87"/>
                  </a:lnTo>
                  <a:lnTo>
                    <a:pt x="68" y="87"/>
                  </a:lnTo>
                  <a:lnTo>
                    <a:pt x="68" y="87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70" y="91"/>
                  </a:lnTo>
                  <a:lnTo>
                    <a:pt x="72" y="89"/>
                  </a:lnTo>
                  <a:lnTo>
                    <a:pt x="74" y="89"/>
                  </a:lnTo>
                  <a:lnTo>
                    <a:pt x="74" y="87"/>
                  </a:lnTo>
                  <a:lnTo>
                    <a:pt x="76" y="87"/>
                  </a:lnTo>
                  <a:lnTo>
                    <a:pt x="76" y="85"/>
                  </a:lnTo>
                  <a:lnTo>
                    <a:pt x="76" y="83"/>
                  </a:lnTo>
                  <a:lnTo>
                    <a:pt x="78" y="83"/>
                  </a:lnTo>
                  <a:lnTo>
                    <a:pt x="78" y="81"/>
                  </a:lnTo>
                  <a:lnTo>
                    <a:pt x="80" y="81"/>
                  </a:lnTo>
                  <a:lnTo>
                    <a:pt x="82" y="81"/>
                  </a:lnTo>
                  <a:lnTo>
                    <a:pt x="84" y="81"/>
                  </a:lnTo>
                  <a:lnTo>
                    <a:pt x="84" y="79"/>
                  </a:lnTo>
                  <a:lnTo>
                    <a:pt x="86" y="79"/>
                  </a:lnTo>
                  <a:lnTo>
                    <a:pt x="88" y="79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2" y="81"/>
                  </a:lnTo>
                  <a:lnTo>
                    <a:pt x="92" y="79"/>
                  </a:lnTo>
                  <a:lnTo>
                    <a:pt x="94" y="79"/>
                  </a:lnTo>
                  <a:lnTo>
                    <a:pt x="94" y="77"/>
                  </a:lnTo>
                  <a:lnTo>
                    <a:pt x="94" y="74"/>
                  </a:lnTo>
                  <a:lnTo>
                    <a:pt x="94" y="72"/>
                  </a:lnTo>
                  <a:lnTo>
                    <a:pt x="94" y="70"/>
                  </a:lnTo>
                  <a:lnTo>
                    <a:pt x="94" y="68"/>
                  </a:lnTo>
                  <a:lnTo>
                    <a:pt x="96" y="68"/>
                  </a:lnTo>
                  <a:lnTo>
                    <a:pt x="96" y="66"/>
                  </a:lnTo>
                  <a:lnTo>
                    <a:pt x="98" y="66"/>
                  </a:lnTo>
                  <a:lnTo>
                    <a:pt x="98" y="64"/>
                  </a:lnTo>
                  <a:lnTo>
                    <a:pt x="100" y="64"/>
                  </a:lnTo>
                  <a:lnTo>
                    <a:pt x="102" y="64"/>
                  </a:lnTo>
                  <a:lnTo>
                    <a:pt x="104" y="64"/>
                  </a:lnTo>
                  <a:lnTo>
                    <a:pt x="102" y="64"/>
                  </a:lnTo>
                  <a:lnTo>
                    <a:pt x="102" y="62"/>
                  </a:lnTo>
                  <a:lnTo>
                    <a:pt x="102" y="60"/>
                  </a:lnTo>
                  <a:lnTo>
                    <a:pt x="102" y="58"/>
                  </a:lnTo>
                  <a:lnTo>
                    <a:pt x="104" y="58"/>
                  </a:lnTo>
                  <a:lnTo>
                    <a:pt x="104" y="56"/>
                  </a:lnTo>
                  <a:lnTo>
                    <a:pt x="102" y="56"/>
                  </a:lnTo>
                  <a:lnTo>
                    <a:pt x="102" y="54"/>
                  </a:lnTo>
                  <a:lnTo>
                    <a:pt x="102" y="52"/>
                  </a:lnTo>
                  <a:lnTo>
                    <a:pt x="104" y="52"/>
                  </a:lnTo>
                  <a:lnTo>
                    <a:pt x="104" y="50"/>
                  </a:lnTo>
                  <a:lnTo>
                    <a:pt x="102" y="50"/>
                  </a:lnTo>
                  <a:lnTo>
                    <a:pt x="104" y="50"/>
                  </a:lnTo>
                  <a:lnTo>
                    <a:pt x="106" y="50"/>
                  </a:lnTo>
                  <a:lnTo>
                    <a:pt x="108" y="50"/>
                  </a:lnTo>
                  <a:lnTo>
                    <a:pt x="110" y="50"/>
                  </a:lnTo>
                  <a:lnTo>
                    <a:pt x="112" y="50"/>
                  </a:lnTo>
                  <a:close/>
                  <a:moveTo>
                    <a:pt x="378" y="40"/>
                  </a:moveTo>
                  <a:lnTo>
                    <a:pt x="378" y="38"/>
                  </a:lnTo>
                  <a:lnTo>
                    <a:pt x="378" y="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78">
              <a:extLst>
                <a:ext uri="{FF2B5EF4-FFF2-40B4-BE49-F238E27FC236}">
                  <a16:creationId xmlns:a16="http://schemas.microsoft.com/office/drawing/2014/main" id="{33F90836-7B80-CB94-341E-63D6BEC6E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6775" y="3049588"/>
              <a:ext cx="276225" cy="314325"/>
            </a:xfrm>
            <a:custGeom>
              <a:avLst/>
              <a:gdLst>
                <a:gd name="T0" fmla="*/ 84 w 174"/>
                <a:gd name="T1" fmla="*/ 38 h 198"/>
                <a:gd name="T2" fmla="*/ 82 w 174"/>
                <a:gd name="T3" fmla="*/ 32 h 198"/>
                <a:gd name="T4" fmla="*/ 76 w 174"/>
                <a:gd name="T5" fmla="*/ 30 h 198"/>
                <a:gd name="T6" fmla="*/ 132 w 174"/>
                <a:gd name="T7" fmla="*/ 18 h 198"/>
                <a:gd name="T8" fmla="*/ 164 w 174"/>
                <a:gd name="T9" fmla="*/ 14 h 198"/>
                <a:gd name="T10" fmla="*/ 168 w 174"/>
                <a:gd name="T11" fmla="*/ 32 h 198"/>
                <a:gd name="T12" fmla="*/ 172 w 174"/>
                <a:gd name="T13" fmla="*/ 48 h 198"/>
                <a:gd name="T14" fmla="*/ 174 w 174"/>
                <a:gd name="T15" fmla="*/ 68 h 198"/>
                <a:gd name="T16" fmla="*/ 174 w 174"/>
                <a:gd name="T17" fmla="*/ 80 h 198"/>
                <a:gd name="T18" fmla="*/ 174 w 174"/>
                <a:gd name="T19" fmla="*/ 90 h 198"/>
                <a:gd name="T20" fmla="*/ 172 w 174"/>
                <a:gd name="T21" fmla="*/ 108 h 198"/>
                <a:gd name="T22" fmla="*/ 170 w 174"/>
                <a:gd name="T23" fmla="*/ 122 h 198"/>
                <a:gd name="T24" fmla="*/ 162 w 174"/>
                <a:gd name="T25" fmla="*/ 132 h 198"/>
                <a:gd name="T26" fmla="*/ 154 w 174"/>
                <a:gd name="T27" fmla="*/ 142 h 198"/>
                <a:gd name="T28" fmla="*/ 144 w 174"/>
                <a:gd name="T29" fmla="*/ 146 h 198"/>
                <a:gd name="T30" fmla="*/ 140 w 174"/>
                <a:gd name="T31" fmla="*/ 158 h 198"/>
                <a:gd name="T32" fmla="*/ 136 w 174"/>
                <a:gd name="T33" fmla="*/ 170 h 198"/>
                <a:gd name="T34" fmla="*/ 128 w 174"/>
                <a:gd name="T35" fmla="*/ 166 h 198"/>
                <a:gd name="T36" fmla="*/ 122 w 174"/>
                <a:gd name="T37" fmla="*/ 176 h 198"/>
                <a:gd name="T38" fmla="*/ 122 w 174"/>
                <a:gd name="T39" fmla="*/ 186 h 198"/>
                <a:gd name="T40" fmla="*/ 118 w 174"/>
                <a:gd name="T41" fmla="*/ 196 h 198"/>
                <a:gd name="T42" fmla="*/ 104 w 174"/>
                <a:gd name="T43" fmla="*/ 192 h 198"/>
                <a:gd name="T44" fmla="*/ 98 w 174"/>
                <a:gd name="T45" fmla="*/ 184 h 198"/>
                <a:gd name="T46" fmla="*/ 88 w 174"/>
                <a:gd name="T47" fmla="*/ 186 h 198"/>
                <a:gd name="T48" fmla="*/ 76 w 174"/>
                <a:gd name="T49" fmla="*/ 188 h 198"/>
                <a:gd name="T50" fmla="*/ 60 w 174"/>
                <a:gd name="T51" fmla="*/ 192 h 198"/>
                <a:gd name="T52" fmla="*/ 48 w 174"/>
                <a:gd name="T53" fmla="*/ 186 h 198"/>
                <a:gd name="T54" fmla="*/ 36 w 174"/>
                <a:gd name="T55" fmla="*/ 180 h 198"/>
                <a:gd name="T56" fmla="*/ 26 w 174"/>
                <a:gd name="T57" fmla="*/ 174 h 198"/>
                <a:gd name="T58" fmla="*/ 14 w 174"/>
                <a:gd name="T59" fmla="*/ 174 h 198"/>
                <a:gd name="T60" fmla="*/ 12 w 174"/>
                <a:gd name="T61" fmla="*/ 156 h 198"/>
                <a:gd name="T62" fmla="*/ 10 w 174"/>
                <a:gd name="T63" fmla="*/ 138 h 198"/>
                <a:gd name="T64" fmla="*/ 8 w 174"/>
                <a:gd name="T65" fmla="*/ 120 h 198"/>
                <a:gd name="T66" fmla="*/ 8 w 174"/>
                <a:gd name="T67" fmla="*/ 102 h 198"/>
                <a:gd name="T68" fmla="*/ 6 w 174"/>
                <a:gd name="T69" fmla="*/ 84 h 198"/>
                <a:gd name="T70" fmla="*/ 4 w 174"/>
                <a:gd name="T71" fmla="*/ 68 h 198"/>
                <a:gd name="T72" fmla="*/ 2 w 174"/>
                <a:gd name="T73" fmla="*/ 48 h 198"/>
                <a:gd name="T74" fmla="*/ 8 w 174"/>
                <a:gd name="T75" fmla="*/ 36 h 198"/>
                <a:gd name="T76" fmla="*/ 26 w 174"/>
                <a:gd name="T77" fmla="*/ 36 h 198"/>
                <a:gd name="T78" fmla="*/ 44 w 174"/>
                <a:gd name="T79" fmla="*/ 32 h 198"/>
                <a:gd name="T80" fmla="*/ 56 w 174"/>
                <a:gd name="T81" fmla="*/ 32 h 198"/>
                <a:gd name="T82" fmla="*/ 58 w 174"/>
                <a:gd name="T83" fmla="*/ 32 h 198"/>
                <a:gd name="T84" fmla="*/ 64 w 174"/>
                <a:gd name="T85" fmla="*/ 36 h 198"/>
                <a:gd name="T86" fmla="*/ 68 w 174"/>
                <a:gd name="T87" fmla="*/ 38 h 198"/>
                <a:gd name="T88" fmla="*/ 66 w 174"/>
                <a:gd name="T89" fmla="*/ 40 h 198"/>
                <a:gd name="T90" fmla="*/ 74 w 174"/>
                <a:gd name="T91" fmla="*/ 36 h 198"/>
                <a:gd name="T92" fmla="*/ 78 w 174"/>
                <a:gd name="T93" fmla="*/ 36 h 198"/>
                <a:gd name="T94" fmla="*/ 80 w 174"/>
                <a:gd name="T95" fmla="*/ 36 h 198"/>
                <a:gd name="T96" fmla="*/ 70 w 174"/>
                <a:gd name="T97" fmla="*/ 42 h 198"/>
                <a:gd name="T98" fmla="*/ 78 w 174"/>
                <a:gd name="T99" fmla="*/ 38 h 198"/>
                <a:gd name="T100" fmla="*/ 86 w 174"/>
                <a:gd name="T101" fmla="*/ 42 h 198"/>
                <a:gd name="T102" fmla="*/ 96 w 174"/>
                <a:gd name="T103" fmla="*/ 40 h 198"/>
                <a:gd name="T104" fmla="*/ 104 w 174"/>
                <a:gd name="T105" fmla="*/ 36 h 198"/>
                <a:gd name="T106" fmla="*/ 120 w 174"/>
                <a:gd name="T107" fmla="*/ 32 h 198"/>
                <a:gd name="T108" fmla="*/ 120 w 174"/>
                <a:gd name="T109" fmla="*/ 32 h 198"/>
                <a:gd name="T110" fmla="*/ 126 w 174"/>
                <a:gd name="T111" fmla="*/ 26 h 198"/>
                <a:gd name="T112" fmla="*/ 134 w 174"/>
                <a:gd name="T113" fmla="*/ 18 h 198"/>
                <a:gd name="T114" fmla="*/ 146 w 174"/>
                <a:gd name="T115" fmla="*/ 10 h 198"/>
                <a:gd name="T116" fmla="*/ 154 w 174"/>
                <a:gd name="T117" fmla="*/ 6 h 198"/>
                <a:gd name="T118" fmla="*/ 162 w 174"/>
                <a:gd name="T119" fmla="*/ 0 h 198"/>
                <a:gd name="T120" fmla="*/ 76 w 174"/>
                <a:gd name="T121" fmla="*/ 36 h 198"/>
                <a:gd name="T122" fmla="*/ 76 w 174"/>
                <a:gd name="T123" fmla="*/ 3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4" h="198">
                  <a:moveTo>
                    <a:pt x="84" y="40"/>
                  </a:moveTo>
                  <a:lnTo>
                    <a:pt x="86" y="40"/>
                  </a:lnTo>
                  <a:lnTo>
                    <a:pt x="84" y="40"/>
                  </a:lnTo>
                  <a:close/>
                  <a:moveTo>
                    <a:pt x="84" y="38"/>
                  </a:moveTo>
                  <a:lnTo>
                    <a:pt x="84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4" y="38"/>
                  </a:lnTo>
                  <a:lnTo>
                    <a:pt x="82" y="38"/>
                  </a:lnTo>
                  <a:lnTo>
                    <a:pt x="84" y="38"/>
                  </a:lnTo>
                  <a:close/>
                  <a:moveTo>
                    <a:pt x="78" y="38"/>
                  </a:moveTo>
                  <a:lnTo>
                    <a:pt x="76" y="38"/>
                  </a:lnTo>
                  <a:lnTo>
                    <a:pt x="78" y="38"/>
                  </a:lnTo>
                  <a:close/>
                  <a:moveTo>
                    <a:pt x="82" y="32"/>
                  </a:moveTo>
                  <a:lnTo>
                    <a:pt x="82" y="34"/>
                  </a:lnTo>
                  <a:lnTo>
                    <a:pt x="80" y="34"/>
                  </a:lnTo>
                  <a:lnTo>
                    <a:pt x="80" y="32"/>
                  </a:lnTo>
                  <a:lnTo>
                    <a:pt x="82" y="32"/>
                  </a:lnTo>
                  <a:lnTo>
                    <a:pt x="82" y="34"/>
                  </a:lnTo>
                  <a:lnTo>
                    <a:pt x="82" y="32"/>
                  </a:lnTo>
                  <a:close/>
                  <a:moveTo>
                    <a:pt x="78" y="30"/>
                  </a:moveTo>
                  <a:lnTo>
                    <a:pt x="78" y="32"/>
                  </a:lnTo>
                  <a:lnTo>
                    <a:pt x="76" y="32"/>
                  </a:lnTo>
                  <a:lnTo>
                    <a:pt x="76" y="30"/>
                  </a:lnTo>
                  <a:lnTo>
                    <a:pt x="78" y="30"/>
                  </a:lnTo>
                  <a:close/>
                  <a:moveTo>
                    <a:pt x="76" y="30"/>
                  </a:moveTo>
                  <a:lnTo>
                    <a:pt x="74" y="30"/>
                  </a:lnTo>
                  <a:lnTo>
                    <a:pt x="76" y="30"/>
                  </a:lnTo>
                  <a:close/>
                  <a:moveTo>
                    <a:pt x="78" y="30"/>
                  </a:moveTo>
                  <a:lnTo>
                    <a:pt x="76" y="30"/>
                  </a:lnTo>
                  <a:lnTo>
                    <a:pt x="78" y="30"/>
                  </a:lnTo>
                  <a:lnTo>
                    <a:pt x="78" y="28"/>
                  </a:lnTo>
                  <a:lnTo>
                    <a:pt x="78" y="30"/>
                  </a:lnTo>
                  <a:close/>
                  <a:moveTo>
                    <a:pt x="52" y="32"/>
                  </a:moveTo>
                  <a:lnTo>
                    <a:pt x="54" y="32"/>
                  </a:lnTo>
                  <a:lnTo>
                    <a:pt x="52" y="32"/>
                  </a:lnTo>
                  <a:close/>
                  <a:moveTo>
                    <a:pt x="134" y="18"/>
                  </a:moveTo>
                  <a:lnTo>
                    <a:pt x="132" y="18"/>
                  </a:lnTo>
                  <a:lnTo>
                    <a:pt x="134" y="18"/>
                  </a:lnTo>
                  <a:lnTo>
                    <a:pt x="132" y="18"/>
                  </a:lnTo>
                  <a:lnTo>
                    <a:pt x="134" y="18"/>
                  </a:lnTo>
                  <a:close/>
                  <a:moveTo>
                    <a:pt x="162" y="0"/>
                  </a:moveTo>
                  <a:lnTo>
                    <a:pt x="162" y="2"/>
                  </a:lnTo>
                  <a:lnTo>
                    <a:pt x="162" y="4"/>
                  </a:lnTo>
                  <a:lnTo>
                    <a:pt x="162" y="6"/>
                  </a:lnTo>
                  <a:lnTo>
                    <a:pt x="164" y="6"/>
                  </a:lnTo>
                  <a:lnTo>
                    <a:pt x="164" y="8"/>
                  </a:lnTo>
                  <a:lnTo>
                    <a:pt x="164" y="10"/>
                  </a:lnTo>
                  <a:lnTo>
                    <a:pt x="164" y="12"/>
                  </a:lnTo>
                  <a:lnTo>
                    <a:pt x="164" y="14"/>
                  </a:lnTo>
                  <a:lnTo>
                    <a:pt x="164" y="18"/>
                  </a:lnTo>
                  <a:lnTo>
                    <a:pt x="166" y="18"/>
                  </a:lnTo>
                  <a:lnTo>
                    <a:pt x="166" y="20"/>
                  </a:lnTo>
                  <a:lnTo>
                    <a:pt x="166" y="22"/>
                  </a:lnTo>
                  <a:lnTo>
                    <a:pt x="166" y="24"/>
                  </a:lnTo>
                  <a:lnTo>
                    <a:pt x="166" y="26"/>
                  </a:lnTo>
                  <a:lnTo>
                    <a:pt x="166" y="28"/>
                  </a:lnTo>
                  <a:lnTo>
                    <a:pt x="168" y="28"/>
                  </a:lnTo>
                  <a:lnTo>
                    <a:pt x="168" y="30"/>
                  </a:lnTo>
                  <a:lnTo>
                    <a:pt x="168" y="32"/>
                  </a:lnTo>
                  <a:lnTo>
                    <a:pt x="168" y="34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0" y="38"/>
                  </a:lnTo>
                  <a:lnTo>
                    <a:pt x="170" y="40"/>
                  </a:lnTo>
                  <a:lnTo>
                    <a:pt x="170" y="42"/>
                  </a:lnTo>
                  <a:lnTo>
                    <a:pt x="170" y="44"/>
                  </a:lnTo>
                  <a:lnTo>
                    <a:pt x="170" y="46"/>
                  </a:lnTo>
                  <a:lnTo>
                    <a:pt x="170" y="48"/>
                  </a:lnTo>
                  <a:lnTo>
                    <a:pt x="172" y="48"/>
                  </a:lnTo>
                  <a:lnTo>
                    <a:pt x="172" y="50"/>
                  </a:lnTo>
                  <a:lnTo>
                    <a:pt x="172" y="52"/>
                  </a:lnTo>
                  <a:lnTo>
                    <a:pt x="172" y="54"/>
                  </a:lnTo>
                  <a:lnTo>
                    <a:pt x="172" y="56"/>
                  </a:lnTo>
                  <a:lnTo>
                    <a:pt x="172" y="58"/>
                  </a:lnTo>
                  <a:lnTo>
                    <a:pt x="174" y="60"/>
                  </a:lnTo>
                  <a:lnTo>
                    <a:pt x="174" y="62"/>
                  </a:lnTo>
                  <a:lnTo>
                    <a:pt x="174" y="64"/>
                  </a:lnTo>
                  <a:lnTo>
                    <a:pt x="174" y="66"/>
                  </a:lnTo>
                  <a:lnTo>
                    <a:pt x="174" y="68"/>
                  </a:lnTo>
                  <a:lnTo>
                    <a:pt x="174" y="70"/>
                  </a:lnTo>
                  <a:lnTo>
                    <a:pt x="172" y="70"/>
                  </a:lnTo>
                  <a:lnTo>
                    <a:pt x="170" y="70"/>
                  </a:lnTo>
                  <a:lnTo>
                    <a:pt x="170" y="72"/>
                  </a:lnTo>
                  <a:lnTo>
                    <a:pt x="170" y="74"/>
                  </a:lnTo>
                  <a:lnTo>
                    <a:pt x="170" y="76"/>
                  </a:lnTo>
                  <a:lnTo>
                    <a:pt x="172" y="76"/>
                  </a:lnTo>
                  <a:lnTo>
                    <a:pt x="172" y="78"/>
                  </a:lnTo>
                  <a:lnTo>
                    <a:pt x="174" y="78"/>
                  </a:lnTo>
                  <a:lnTo>
                    <a:pt x="174" y="80"/>
                  </a:lnTo>
                  <a:lnTo>
                    <a:pt x="172" y="80"/>
                  </a:lnTo>
                  <a:lnTo>
                    <a:pt x="172" y="82"/>
                  </a:lnTo>
                  <a:lnTo>
                    <a:pt x="174" y="82"/>
                  </a:lnTo>
                  <a:lnTo>
                    <a:pt x="172" y="82"/>
                  </a:lnTo>
                  <a:lnTo>
                    <a:pt x="172" y="84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74" y="86"/>
                  </a:lnTo>
                  <a:lnTo>
                    <a:pt x="174" y="88"/>
                  </a:lnTo>
                  <a:lnTo>
                    <a:pt x="174" y="90"/>
                  </a:lnTo>
                  <a:lnTo>
                    <a:pt x="172" y="90"/>
                  </a:lnTo>
                  <a:lnTo>
                    <a:pt x="172" y="92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72" y="98"/>
                  </a:lnTo>
                  <a:lnTo>
                    <a:pt x="172" y="100"/>
                  </a:lnTo>
                  <a:lnTo>
                    <a:pt x="172" y="102"/>
                  </a:lnTo>
                  <a:lnTo>
                    <a:pt x="172" y="104"/>
                  </a:lnTo>
                  <a:lnTo>
                    <a:pt x="172" y="106"/>
                  </a:lnTo>
                  <a:lnTo>
                    <a:pt x="172" y="108"/>
                  </a:lnTo>
                  <a:lnTo>
                    <a:pt x="170" y="108"/>
                  </a:lnTo>
                  <a:lnTo>
                    <a:pt x="170" y="110"/>
                  </a:lnTo>
                  <a:lnTo>
                    <a:pt x="170" y="112"/>
                  </a:lnTo>
                  <a:lnTo>
                    <a:pt x="170" y="114"/>
                  </a:lnTo>
                  <a:lnTo>
                    <a:pt x="170" y="116"/>
                  </a:lnTo>
                  <a:lnTo>
                    <a:pt x="168" y="116"/>
                  </a:lnTo>
                  <a:lnTo>
                    <a:pt x="168" y="118"/>
                  </a:lnTo>
                  <a:lnTo>
                    <a:pt x="170" y="118"/>
                  </a:lnTo>
                  <a:lnTo>
                    <a:pt x="170" y="120"/>
                  </a:lnTo>
                  <a:lnTo>
                    <a:pt x="170" y="122"/>
                  </a:lnTo>
                  <a:lnTo>
                    <a:pt x="170" y="124"/>
                  </a:lnTo>
                  <a:lnTo>
                    <a:pt x="168" y="124"/>
                  </a:lnTo>
                  <a:lnTo>
                    <a:pt x="168" y="126"/>
                  </a:lnTo>
                  <a:lnTo>
                    <a:pt x="166" y="126"/>
                  </a:lnTo>
                  <a:lnTo>
                    <a:pt x="166" y="128"/>
                  </a:lnTo>
                  <a:lnTo>
                    <a:pt x="164" y="128"/>
                  </a:lnTo>
                  <a:lnTo>
                    <a:pt x="164" y="130"/>
                  </a:lnTo>
                  <a:lnTo>
                    <a:pt x="162" y="130"/>
                  </a:lnTo>
                  <a:lnTo>
                    <a:pt x="162" y="132"/>
                  </a:lnTo>
                  <a:lnTo>
                    <a:pt x="162" y="132"/>
                  </a:lnTo>
                  <a:lnTo>
                    <a:pt x="160" y="132"/>
                  </a:lnTo>
                  <a:lnTo>
                    <a:pt x="160" y="134"/>
                  </a:lnTo>
                  <a:lnTo>
                    <a:pt x="158" y="134"/>
                  </a:lnTo>
                  <a:lnTo>
                    <a:pt x="158" y="136"/>
                  </a:lnTo>
                  <a:lnTo>
                    <a:pt x="158" y="138"/>
                  </a:lnTo>
                  <a:lnTo>
                    <a:pt x="156" y="138"/>
                  </a:lnTo>
                  <a:lnTo>
                    <a:pt x="154" y="138"/>
                  </a:lnTo>
                  <a:lnTo>
                    <a:pt x="154" y="140"/>
                  </a:lnTo>
                  <a:lnTo>
                    <a:pt x="154" y="140"/>
                  </a:lnTo>
                  <a:lnTo>
                    <a:pt x="154" y="142"/>
                  </a:lnTo>
                  <a:lnTo>
                    <a:pt x="152" y="142"/>
                  </a:lnTo>
                  <a:lnTo>
                    <a:pt x="152" y="140"/>
                  </a:lnTo>
                  <a:lnTo>
                    <a:pt x="152" y="138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8" y="140"/>
                  </a:lnTo>
                  <a:lnTo>
                    <a:pt x="146" y="142"/>
                  </a:lnTo>
                  <a:lnTo>
                    <a:pt x="146" y="144"/>
                  </a:lnTo>
                  <a:lnTo>
                    <a:pt x="146" y="146"/>
                  </a:lnTo>
                  <a:lnTo>
                    <a:pt x="144" y="146"/>
                  </a:lnTo>
                  <a:lnTo>
                    <a:pt x="142" y="146"/>
                  </a:lnTo>
                  <a:lnTo>
                    <a:pt x="142" y="148"/>
                  </a:lnTo>
                  <a:lnTo>
                    <a:pt x="140" y="148"/>
                  </a:lnTo>
                  <a:lnTo>
                    <a:pt x="140" y="150"/>
                  </a:lnTo>
                  <a:lnTo>
                    <a:pt x="140" y="152"/>
                  </a:lnTo>
                  <a:lnTo>
                    <a:pt x="138" y="152"/>
                  </a:lnTo>
                  <a:lnTo>
                    <a:pt x="138" y="154"/>
                  </a:lnTo>
                  <a:lnTo>
                    <a:pt x="140" y="154"/>
                  </a:lnTo>
                  <a:lnTo>
                    <a:pt x="140" y="156"/>
                  </a:lnTo>
                  <a:lnTo>
                    <a:pt x="140" y="158"/>
                  </a:lnTo>
                  <a:lnTo>
                    <a:pt x="138" y="158"/>
                  </a:lnTo>
                  <a:lnTo>
                    <a:pt x="138" y="160"/>
                  </a:lnTo>
                  <a:lnTo>
                    <a:pt x="140" y="160"/>
                  </a:lnTo>
                  <a:lnTo>
                    <a:pt x="140" y="162"/>
                  </a:lnTo>
                  <a:lnTo>
                    <a:pt x="140" y="164"/>
                  </a:lnTo>
                  <a:lnTo>
                    <a:pt x="140" y="166"/>
                  </a:lnTo>
                  <a:lnTo>
                    <a:pt x="138" y="166"/>
                  </a:lnTo>
                  <a:lnTo>
                    <a:pt x="138" y="168"/>
                  </a:lnTo>
                  <a:lnTo>
                    <a:pt x="136" y="168"/>
                  </a:lnTo>
                  <a:lnTo>
                    <a:pt x="136" y="170"/>
                  </a:lnTo>
                  <a:lnTo>
                    <a:pt x="134" y="170"/>
                  </a:lnTo>
                  <a:lnTo>
                    <a:pt x="134" y="168"/>
                  </a:lnTo>
                  <a:lnTo>
                    <a:pt x="134" y="166"/>
                  </a:lnTo>
                  <a:lnTo>
                    <a:pt x="134" y="164"/>
                  </a:lnTo>
                  <a:lnTo>
                    <a:pt x="132" y="164"/>
                  </a:lnTo>
                  <a:lnTo>
                    <a:pt x="130" y="164"/>
                  </a:lnTo>
                  <a:lnTo>
                    <a:pt x="130" y="162"/>
                  </a:lnTo>
                  <a:lnTo>
                    <a:pt x="128" y="162"/>
                  </a:lnTo>
                  <a:lnTo>
                    <a:pt x="128" y="164"/>
                  </a:lnTo>
                  <a:lnTo>
                    <a:pt x="128" y="166"/>
                  </a:lnTo>
                  <a:lnTo>
                    <a:pt x="126" y="166"/>
                  </a:lnTo>
                  <a:lnTo>
                    <a:pt x="126" y="168"/>
                  </a:lnTo>
                  <a:lnTo>
                    <a:pt x="126" y="170"/>
                  </a:lnTo>
                  <a:lnTo>
                    <a:pt x="124" y="170"/>
                  </a:lnTo>
                  <a:lnTo>
                    <a:pt x="124" y="172"/>
                  </a:lnTo>
                  <a:lnTo>
                    <a:pt x="126" y="172"/>
                  </a:lnTo>
                  <a:lnTo>
                    <a:pt x="126" y="174"/>
                  </a:lnTo>
                  <a:lnTo>
                    <a:pt x="124" y="174"/>
                  </a:lnTo>
                  <a:lnTo>
                    <a:pt x="124" y="176"/>
                  </a:lnTo>
                  <a:lnTo>
                    <a:pt x="122" y="176"/>
                  </a:lnTo>
                  <a:lnTo>
                    <a:pt x="122" y="178"/>
                  </a:lnTo>
                  <a:lnTo>
                    <a:pt x="124" y="178"/>
                  </a:lnTo>
                  <a:lnTo>
                    <a:pt x="124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26" y="182"/>
                  </a:lnTo>
                  <a:lnTo>
                    <a:pt x="126" y="184"/>
                  </a:lnTo>
                  <a:lnTo>
                    <a:pt x="126" y="186"/>
                  </a:lnTo>
                  <a:lnTo>
                    <a:pt x="124" y="186"/>
                  </a:lnTo>
                  <a:lnTo>
                    <a:pt x="122" y="186"/>
                  </a:lnTo>
                  <a:lnTo>
                    <a:pt x="120" y="186"/>
                  </a:lnTo>
                  <a:lnTo>
                    <a:pt x="120" y="188"/>
                  </a:lnTo>
                  <a:lnTo>
                    <a:pt x="122" y="188"/>
                  </a:lnTo>
                  <a:lnTo>
                    <a:pt x="122" y="190"/>
                  </a:lnTo>
                  <a:lnTo>
                    <a:pt x="120" y="190"/>
                  </a:lnTo>
                  <a:lnTo>
                    <a:pt x="122" y="192"/>
                  </a:lnTo>
                  <a:lnTo>
                    <a:pt x="120" y="192"/>
                  </a:lnTo>
                  <a:lnTo>
                    <a:pt x="120" y="194"/>
                  </a:lnTo>
                  <a:lnTo>
                    <a:pt x="120" y="196"/>
                  </a:lnTo>
                  <a:lnTo>
                    <a:pt x="118" y="196"/>
                  </a:lnTo>
                  <a:lnTo>
                    <a:pt x="116" y="196"/>
                  </a:lnTo>
                  <a:lnTo>
                    <a:pt x="114" y="196"/>
                  </a:lnTo>
                  <a:lnTo>
                    <a:pt x="114" y="198"/>
                  </a:lnTo>
                  <a:lnTo>
                    <a:pt x="112" y="198"/>
                  </a:lnTo>
                  <a:lnTo>
                    <a:pt x="110" y="198"/>
                  </a:lnTo>
                  <a:lnTo>
                    <a:pt x="108" y="196"/>
                  </a:lnTo>
                  <a:lnTo>
                    <a:pt x="108" y="194"/>
                  </a:lnTo>
                  <a:lnTo>
                    <a:pt x="106" y="194"/>
                  </a:lnTo>
                  <a:lnTo>
                    <a:pt x="106" y="192"/>
                  </a:lnTo>
                  <a:lnTo>
                    <a:pt x="104" y="192"/>
                  </a:lnTo>
                  <a:lnTo>
                    <a:pt x="104" y="192"/>
                  </a:lnTo>
                  <a:lnTo>
                    <a:pt x="104" y="190"/>
                  </a:lnTo>
                  <a:lnTo>
                    <a:pt x="102" y="190"/>
                  </a:lnTo>
                  <a:lnTo>
                    <a:pt x="102" y="192"/>
                  </a:lnTo>
                  <a:lnTo>
                    <a:pt x="102" y="190"/>
                  </a:lnTo>
                  <a:lnTo>
                    <a:pt x="100" y="190"/>
                  </a:lnTo>
                  <a:lnTo>
                    <a:pt x="98" y="190"/>
                  </a:lnTo>
                  <a:lnTo>
                    <a:pt x="98" y="188"/>
                  </a:lnTo>
                  <a:lnTo>
                    <a:pt x="98" y="186"/>
                  </a:lnTo>
                  <a:lnTo>
                    <a:pt x="98" y="184"/>
                  </a:lnTo>
                  <a:lnTo>
                    <a:pt x="96" y="184"/>
                  </a:lnTo>
                  <a:lnTo>
                    <a:pt x="96" y="182"/>
                  </a:lnTo>
                  <a:lnTo>
                    <a:pt x="96" y="180"/>
                  </a:lnTo>
                  <a:lnTo>
                    <a:pt x="96" y="182"/>
                  </a:lnTo>
                  <a:lnTo>
                    <a:pt x="94" y="182"/>
                  </a:lnTo>
                  <a:lnTo>
                    <a:pt x="92" y="182"/>
                  </a:lnTo>
                  <a:lnTo>
                    <a:pt x="92" y="184"/>
                  </a:lnTo>
                  <a:lnTo>
                    <a:pt x="90" y="184"/>
                  </a:lnTo>
                  <a:lnTo>
                    <a:pt x="90" y="186"/>
                  </a:lnTo>
                  <a:lnTo>
                    <a:pt x="88" y="186"/>
                  </a:lnTo>
                  <a:lnTo>
                    <a:pt x="86" y="188"/>
                  </a:lnTo>
                  <a:lnTo>
                    <a:pt x="86" y="190"/>
                  </a:lnTo>
                  <a:lnTo>
                    <a:pt x="84" y="190"/>
                  </a:lnTo>
                  <a:lnTo>
                    <a:pt x="82" y="190"/>
                  </a:lnTo>
                  <a:lnTo>
                    <a:pt x="80" y="190"/>
                  </a:lnTo>
                  <a:lnTo>
                    <a:pt x="80" y="192"/>
                  </a:lnTo>
                  <a:lnTo>
                    <a:pt x="78" y="192"/>
                  </a:lnTo>
                  <a:lnTo>
                    <a:pt x="78" y="190"/>
                  </a:lnTo>
                  <a:lnTo>
                    <a:pt x="76" y="190"/>
                  </a:lnTo>
                  <a:lnTo>
                    <a:pt x="76" y="188"/>
                  </a:lnTo>
                  <a:lnTo>
                    <a:pt x="74" y="188"/>
                  </a:lnTo>
                  <a:lnTo>
                    <a:pt x="72" y="188"/>
                  </a:lnTo>
                  <a:lnTo>
                    <a:pt x="70" y="188"/>
                  </a:lnTo>
                  <a:lnTo>
                    <a:pt x="68" y="188"/>
                  </a:lnTo>
                  <a:lnTo>
                    <a:pt x="66" y="188"/>
                  </a:lnTo>
                  <a:lnTo>
                    <a:pt x="66" y="190"/>
                  </a:lnTo>
                  <a:lnTo>
                    <a:pt x="64" y="190"/>
                  </a:lnTo>
                  <a:lnTo>
                    <a:pt x="64" y="192"/>
                  </a:lnTo>
                  <a:lnTo>
                    <a:pt x="62" y="192"/>
                  </a:lnTo>
                  <a:lnTo>
                    <a:pt x="60" y="192"/>
                  </a:lnTo>
                  <a:lnTo>
                    <a:pt x="58" y="192"/>
                  </a:lnTo>
                  <a:lnTo>
                    <a:pt x="58" y="190"/>
                  </a:lnTo>
                  <a:lnTo>
                    <a:pt x="58" y="188"/>
                  </a:lnTo>
                  <a:lnTo>
                    <a:pt x="56" y="188"/>
                  </a:lnTo>
                  <a:lnTo>
                    <a:pt x="56" y="188"/>
                  </a:lnTo>
                  <a:lnTo>
                    <a:pt x="56" y="186"/>
                  </a:lnTo>
                  <a:lnTo>
                    <a:pt x="54" y="186"/>
                  </a:lnTo>
                  <a:lnTo>
                    <a:pt x="52" y="186"/>
                  </a:lnTo>
                  <a:lnTo>
                    <a:pt x="50" y="186"/>
                  </a:lnTo>
                  <a:lnTo>
                    <a:pt x="48" y="186"/>
                  </a:lnTo>
                  <a:lnTo>
                    <a:pt x="46" y="186"/>
                  </a:lnTo>
                  <a:lnTo>
                    <a:pt x="44" y="186"/>
                  </a:lnTo>
                  <a:lnTo>
                    <a:pt x="42" y="186"/>
                  </a:lnTo>
                  <a:lnTo>
                    <a:pt x="40" y="186"/>
                  </a:lnTo>
                  <a:lnTo>
                    <a:pt x="40" y="184"/>
                  </a:lnTo>
                  <a:lnTo>
                    <a:pt x="40" y="182"/>
                  </a:lnTo>
                  <a:lnTo>
                    <a:pt x="40" y="180"/>
                  </a:lnTo>
                  <a:lnTo>
                    <a:pt x="38" y="180"/>
                  </a:lnTo>
                  <a:lnTo>
                    <a:pt x="38" y="180"/>
                  </a:lnTo>
                  <a:lnTo>
                    <a:pt x="36" y="180"/>
                  </a:lnTo>
                  <a:lnTo>
                    <a:pt x="36" y="178"/>
                  </a:lnTo>
                  <a:lnTo>
                    <a:pt x="36" y="176"/>
                  </a:lnTo>
                  <a:lnTo>
                    <a:pt x="34" y="176"/>
                  </a:lnTo>
                  <a:lnTo>
                    <a:pt x="32" y="176"/>
                  </a:lnTo>
                  <a:lnTo>
                    <a:pt x="30" y="176"/>
                  </a:lnTo>
                  <a:lnTo>
                    <a:pt x="30" y="174"/>
                  </a:lnTo>
                  <a:lnTo>
                    <a:pt x="30" y="172"/>
                  </a:lnTo>
                  <a:lnTo>
                    <a:pt x="28" y="172"/>
                  </a:lnTo>
                  <a:lnTo>
                    <a:pt x="26" y="172"/>
                  </a:lnTo>
                  <a:lnTo>
                    <a:pt x="26" y="174"/>
                  </a:lnTo>
                  <a:lnTo>
                    <a:pt x="24" y="174"/>
                  </a:lnTo>
                  <a:lnTo>
                    <a:pt x="22" y="174"/>
                  </a:lnTo>
                  <a:lnTo>
                    <a:pt x="22" y="176"/>
                  </a:lnTo>
                  <a:lnTo>
                    <a:pt x="22" y="174"/>
                  </a:lnTo>
                  <a:lnTo>
                    <a:pt x="20" y="174"/>
                  </a:lnTo>
                  <a:lnTo>
                    <a:pt x="18" y="174"/>
                  </a:lnTo>
                  <a:lnTo>
                    <a:pt x="18" y="172"/>
                  </a:lnTo>
                  <a:lnTo>
                    <a:pt x="16" y="172"/>
                  </a:lnTo>
                  <a:lnTo>
                    <a:pt x="14" y="172"/>
                  </a:lnTo>
                  <a:lnTo>
                    <a:pt x="14" y="174"/>
                  </a:lnTo>
                  <a:lnTo>
                    <a:pt x="12" y="174"/>
                  </a:lnTo>
                  <a:lnTo>
                    <a:pt x="12" y="172"/>
                  </a:lnTo>
                  <a:lnTo>
                    <a:pt x="12" y="170"/>
                  </a:lnTo>
                  <a:lnTo>
                    <a:pt x="12" y="168"/>
                  </a:lnTo>
                  <a:lnTo>
                    <a:pt x="12" y="166"/>
                  </a:lnTo>
                  <a:lnTo>
                    <a:pt x="12" y="164"/>
                  </a:lnTo>
                  <a:lnTo>
                    <a:pt x="12" y="162"/>
                  </a:lnTo>
                  <a:lnTo>
                    <a:pt x="12" y="160"/>
                  </a:lnTo>
                  <a:lnTo>
                    <a:pt x="12" y="158"/>
                  </a:lnTo>
                  <a:lnTo>
                    <a:pt x="12" y="156"/>
                  </a:lnTo>
                  <a:lnTo>
                    <a:pt x="12" y="154"/>
                  </a:lnTo>
                  <a:lnTo>
                    <a:pt x="10" y="154"/>
                  </a:lnTo>
                  <a:lnTo>
                    <a:pt x="10" y="152"/>
                  </a:lnTo>
                  <a:lnTo>
                    <a:pt x="10" y="150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10" y="142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8" y="136"/>
                  </a:lnTo>
                  <a:lnTo>
                    <a:pt x="8" y="134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8" y="124"/>
                  </a:lnTo>
                  <a:lnTo>
                    <a:pt x="8" y="122"/>
                  </a:lnTo>
                  <a:lnTo>
                    <a:pt x="8" y="120"/>
                  </a:lnTo>
                  <a:lnTo>
                    <a:pt x="8" y="118"/>
                  </a:lnTo>
                  <a:lnTo>
                    <a:pt x="8" y="118"/>
                  </a:lnTo>
                  <a:lnTo>
                    <a:pt x="8" y="116"/>
                  </a:lnTo>
                  <a:lnTo>
                    <a:pt x="8" y="114"/>
                  </a:lnTo>
                  <a:lnTo>
                    <a:pt x="8" y="112"/>
                  </a:lnTo>
                  <a:lnTo>
                    <a:pt x="8" y="110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8" y="104"/>
                  </a:lnTo>
                  <a:lnTo>
                    <a:pt x="8" y="102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6" y="98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6" y="90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2"/>
                  </a:lnTo>
                  <a:lnTo>
                    <a:pt x="4" y="82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4" y="36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8" y="36"/>
                  </a:lnTo>
                  <a:lnTo>
                    <a:pt x="20" y="36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6" y="36"/>
                  </a:lnTo>
                  <a:lnTo>
                    <a:pt x="28" y="34"/>
                  </a:lnTo>
                  <a:lnTo>
                    <a:pt x="30" y="34"/>
                  </a:lnTo>
                  <a:lnTo>
                    <a:pt x="32" y="34"/>
                  </a:lnTo>
                  <a:lnTo>
                    <a:pt x="34" y="34"/>
                  </a:lnTo>
                  <a:lnTo>
                    <a:pt x="36" y="34"/>
                  </a:lnTo>
                  <a:lnTo>
                    <a:pt x="38" y="34"/>
                  </a:lnTo>
                  <a:lnTo>
                    <a:pt x="40" y="34"/>
                  </a:lnTo>
                  <a:lnTo>
                    <a:pt x="40" y="32"/>
                  </a:lnTo>
                  <a:lnTo>
                    <a:pt x="42" y="32"/>
                  </a:lnTo>
                  <a:lnTo>
                    <a:pt x="44" y="32"/>
                  </a:lnTo>
                  <a:lnTo>
                    <a:pt x="46" y="32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0" y="30"/>
                  </a:lnTo>
                  <a:lnTo>
                    <a:pt x="52" y="30"/>
                  </a:lnTo>
                  <a:lnTo>
                    <a:pt x="52" y="32"/>
                  </a:lnTo>
                  <a:lnTo>
                    <a:pt x="54" y="32"/>
                  </a:lnTo>
                  <a:lnTo>
                    <a:pt x="52" y="32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4"/>
                  </a:lnTo>
                  <a:lnTo>
                    <a:pt x="56" y="32"/>
                  </a:lnTo>
                  <a:lnTo>
                    <a:pt x="58" y="32"/>
                  </a:lnTo>
                  <a:lnTo>
                    <a:pt x="56" y="32"/>
                  </a:lnTo>
                  <a:lnTo>
                    <a:pt x="58" y="32"/>
                  </a:lnTo>
                  <a:lnTo>
                    <a:pt x="58" y="34"/>
                  </a:lnTo>
                  <a:lnTo>
                    <a:pt x="58" y="32"/>
                  </a:lnTo>
                  <a:lnTo>
                    <a:pt x="58" y="34"/>
                  </a:lnTo>
                  <a:lnTo>
                    <a:pt x="60" y="34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6" y="36"/>
                  </a:lnTo>
                  <a:lnTo>
                    <a:pt x="68" y="36"/>
                  </a:lnTo>
                  <a:lnTo>
                    <a:pt x="66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70" y="36"/>
                  </a:lnTo>
                  <a:lnTo>
                    <a:pt x="70" y="38"/>
                  </a:lnTo>
                  <a:lnTo>
                    <a:pt x="72" y="38"/>
                  </a:lnTo>
                  <a:lnTo>
                    <a:pt x="70" y="38"/>
                  </a:lnTo>
                  <a:lnTo>
                    <a:pt x="68" y="38"/>
                  </a:lnTo>
                  <a:lnTo>
                    <a:pt x="66" y="38"/>
                  </a:lnTo>
                  <a:lnTo>
                    <a:pt x="66" y="40"/>
                  </a:lnTo>
                  <a:lnTo>
                    <a:pt x="66" y="38"/>
                  </a:lnTo>
                  <a:lnTo>
                    <a:pt x="66" y="40"/>
                  </a:lnTo>
                  <a:lnTo>
                    <a:pt x="64" y="40"/>
                  </a:lnTo>
                  <a:lnTo>
                    <a:pt x="62" y="40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4" y="40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38"/>
                  </a:lnTo>
                  <a:lnTo>
                    <a:pt x="68" y="40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38"/>
                  </a:lnTo>
                  <a:lnTo>
                    <a:pt x="70" y="38"/>
                  </a:lnTo>
                  <a:lnTo>
                    <a:pt x="72" y="38"/>
                  </a:lnTo>
                  <a:lnTo>
                    <a:pt x="74" y="38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80" y="36"/>
                  </a:lnTo>
                  <a:lnTo>
                    <a:pt x="78" y="36"/>
                  </a:lnTo>
                  <a:lnTo>
                    <a:pt x="80" y="36"/>
                  </a:lnTo>
                  <a:lnTo>
                    <a:pt x="80" y="36"/>
                  </a:lnTo>
                  <a:lnTo>
                    <a:pt x="82" y="36"/>
                  </a:lnTo>
                  <a:lnTo>
                    <a:pt x="82" y="36"/>
                  </a:lnTo>
                  <a:lnTo>
                    <a:pt x="82" y="38"/>
                  </a:lnTo>
                  <a:lnTo>
                    <a:pt x="82" y="36"/>
                  </a:lnTo>
                  <a:lnTo>
                    <a:pt x="82" y="38"/>
                  </a:lnTo>
                  <a:lnTo>
                    <a:pt x="80" y="38"/>
                  </a:lnTo>
                  <a:lnTo>
                    <a:pt x="82" y="38"/>
                  </a:lnTo>
                  <a:lnTo>
                    <a:pt x="80" y="36"/>
                  </a:lnTo>
                  <a:lnTo>
                    <a:pt x="80" y="38"/>
                  </a:lnTo>
                  <a:lnTo>
                    <a:pt x="78" y="38"/>
                  </a:lnTo>
                  <a:lnTo>
                    <a:pt x="76" y="38"/>
                  </a:lnTo>
                  <a:lnTo>
                    <a:pt x="74" y="38"/>
                  </a:lnTo>
                  <a:lnTo>
                    <a:pt x="74" y="40"/>
                  </a:lnTo>
                  <a:lnTo>
                    <a:pt x="72" y="40"/>
                  </a:lnTo>
                  <a:lnTo>
                    <a:pt x="70" y="40"/>
                  </a:lnTo>
                  <a:lnTo>
                    <a:pt x="68" y="40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2" y="42"/>
                  </a:lnTo>
                  <a:lnTo>
                    <a:pt x="74" y="42"/>
                  </a:lnTo>
                  <a:lnTo>
                    <a:pt x="76" y="42"/>
                  </a:lnTo>
                  <a:lnTo>
                    <a:pt x="76" y="40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80" y="40"/>
                  </a:lnTo>
                  <a:lnTo>
                    <a:pt x="82" y="40"/>
                  </a:lnTo>
                  <a:lnTo>
                    <a:pt x="82" y="38"/>
                  </a:lnTo>
                  <a:lnTo>
                    <a:pt x="82" y="40"/>
                  </a:lnTo>
                  <a:lnTo>
                    <a:pt x="84" y="40"/>
                  </a:lnTo>
                  <a:lnTo>
                    <a:pt x="86" y="40"/>
                  </a:lnTo>
                  <a:lnTo>
                    <a:pt x="86" y="42"/>
                  </a:lnTo>
                  <a:lnTo>
                    <a:pt x="88" y="42"/>
                  </a:lnTo>
                  <a:lnTo>
                    <a:pt x="88" y="40"/>
                  </a:lnTo>
                  <a:lnTo>
                    <a:pt x="86" y="40"/>
                  </a:lnTo>
                  <a:lnTo>
                    <a:pt x="88" y="40"/>
                  </a:lnTo>
                  <a:lnTo>
                    <a:pt x="88" y="42"/>
                  </a:lnTo>
                  <a:lnTo>
                    <a:pt x="90" y="42"/>
                  </a:lnTo>
                  <a:lnTo>
                    <a:pt x="92" y="42"/>
                  </a:lnTo>
                  <a:lnTo>
                    <a:pt x="94" y="42"/>
                  </a:lnTo>
                  <a:lnTo>
                    <a:pt x="94" y="40"/>
                  </a:lnTo>
                  <a:lnTo>
                    <a:pt x="96" y="40"/>
                  </a:lnTo>
                  <a:lnTo>
                    <a:pt x="96" y="38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2" y="38"/>
                  </a:lnTo>
                  <a:lnTo>
                    <a:pt x="102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6" y="36"/>
                  </a:lnTo>
                  <a:lnTo>
                    <a:pt x="106" y="34"/>
                  </a:lnTo>
                  <a:lnTo>
                    <a:pt x="108" y="34"/>
                  </a:lnTo>
                  <a:lnTo>
                    <a:pt x="110" y="34"/>
                  </a:lnTo>
                  <a:lnTo>
                    <a:pt x="112" y="34"/>
                  </a:lnTo>
                  <a:lnTo>
                    <a:pt x="114" y="34"/>
                  </a:lnTo>
                  <a:lnTo>
                    <a:pt x="116" y="34"/>
                  </a:lnTo>
                  <a:lnTo>
                    <a:pt x="118" y="34"/>
                  </a:lnTo>
                  <a:lnTo>
                    <a:pt x="120" y="34"/>
                  </a:lnTo>
                  <a:lnTo>
                    <a:pt x="120" y="32"/>
                  </a:lnTo>
                  <a:lnTo>
                    <a:pt x="120" y="34"/>
                  </a:lnTo>
                  <a:lnTo>
                    <a:pt x="120" y="32"/>
                  </a:lnTo>
                  <a:lnTo>
                    <a:pt x="120" y="34"/>
                  </a:lnTo>
                  <a:lnTo>
                    <a:pt x="122" y="34"/>
                  </a:lnTo>
                  <a:lnTo>
                    <a:pt x="122" y="36"/>
                  </a:lnTo>
                  <a:lnTo>
                    <a:pt x="122" y="34"/>
                  </a:lnTo>
                  <a:lnTo>
                    <a:pt x="120" y="34"/>
                  </a:lnTo>
                  <a:lnTo>
                    <a:pt x="120" y="32"/>
                  </a:lnTo>
                  <a:lnTo>
                    <a:pt x="122" y="32"/>
                  </a:lnTo>
                  <a:lnTo>
                    <a:pt x="120" y="32"/>
                  </a:lnTo>
                  <a:lnTo>
                    <a:pt x="122" y="32"/>
                  </a:lnTo>
                  <a:lnTo>
                    <a:pt x="122" y="30"/>
                  </a:lnTo>
                  <a:lnTo>
                    <a:pt x="122" y="32"/>
                  </a:lnTo>
                  <a:lnTo>
                    <a:pt x="122" y="30"/>
                  </a:lnTo>
                  <a:lnTo>
                    <a:pt x="124" y="30"/>
                  </a:lnTo>
                  <a:lnTo>
                    <a:pt x="122" y="30"/>
                  </a:lnTo>
                  <a:lnTo>
                    <a:pt x="124" y="30"/>
                  </a:lnTo>
                  <a:lnTo>
                    <a:pt x="124" y="28"/>
                  </a:lnTo>
                  <a:lnTo>
                    <a:pt x="126" y="28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28" y="24"/>
                  </a:lnTo>
                  <a:lnTo>
                    <a:pt x="130" y="24"/>
                  </a:lnTo>
                  <a:lnTo>
                    <a:pt x="130" y="22"/>
                  </a:lnTo>
                  <a:lnTo>
                    <a:pt x="130" y="20"/>
                  </a:lnTo>
                  <a:lnTo>
                    <a:pt x="132" y="20"/>
                  </a:lnTo>
                  <a:lnTo>
                    <a:pt x="132" y="18"/>
                  </a:lnTo>
                  <a:lnTo>
                    <a:pt x="134" y="18"/>
                  </a:lnTo>
                  <a:lnTo>
                    <a:pt x="132" y="18"/>
                  </a:lnTo>
                  <a:lnTo>
                    <a:pt x="134" y="18"/>
                  </a:lnTo>
                  <a:lnTo>
                    <a:pt x="134" y="16"/>
                  </a:lnTo>
                  <a:lnTo>
                    <a:pt x="136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40" y="14"/>
                  </a:lnTo>
                  <a:lnTo>
                    <a:pt x="140" y="12"/>
                  </a:lnTo>
                  <a:lnTo>
                    <a:pt x="142" y="12"/>
                  </a:lnTo>
                  <a:lnTo>
                    <a:pt x="142" y="10"/>
                  </a:lnTo>
                  <a:lnTo>
                    <a:pt x="144" y="10"/>
                  </a:lnTo>
                  <a:lnTo>
                    <a:pt x="146" y="10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8"/>
                  </a:lnTo>
                  <a:lnTo>
                    <a:pt x="150" y="6"/>
                  </a:lnTo>
                  <a:lnTo>
                    <a:pt x="152" y="6"/>
                  </a:lnTo>
                  <a:lnTo>
                    <a:pt x="154" y="6"/>
                  </a:lnTo>
                  <a:lnTo>
                    <a:pt x="154" y="4"/>
                  </a:lnTo>
                  <a:lnTo>
                    <a:pt x="154" y="6"/>
                  </a:lnTo>
                  <a:lnTo>
                    <a:pt x="154" y="4"/>
                  </a:lnTo>
                  <a:lnTo>
                    <a:pt x="154" y="6"/>
                  </a:lnTo>
                  <a:lnTo>
                    <a:pt x="154" y="4"/>
                  </a:lnTo>
                  <a:lnTo>
                    <a:pt x="154" y="6"/>
                  </a:lnTo>
                  <a:lnTo>
                    <a:pt x="154" y="4"/>
                  </a:lnTo>
                  <a:lnTo>
                    <a:pt x="154" y="4"/>
                  </a:lnTo>
                  <a:lnTo>
                    <a:pt x="156" y="4"/>
                  </a:lnTo>
                  <a:lnTo>
                    <a:pt x="156" y="2"/>
                  </a:lnTo>
                  <a:lnTo>
                    <a:pt x="158" y="2"/>
                  </a:lnTo>
                  <a:lnTo>
                    <a:pt x="158" y="0"/>
                  </a:lnTo>
                  <a:lnTo>
                    <a:pt x="160" y="0"/>
                  </a:lnTo>
                  <a:lnTo>
                    <a:pt x="162" y="0"/>
                  </a:lnTo>
                  <a:close/>
                  <a:moveTo>
                    <a:pt x="74" y="38"/>
                  </a:moveTo>
                  <a:lnTo>
                    <a:pt x="74" y="36"/>
                  </a:lnTo>
                  <a:lnTo>
                    <a:pt x="76" y="36"/>
                  </a:lnTo>
                  <a:lnTo>
                    <a:pt x="74" y="36"/>
                  </a:lnTo>
                  <a:lnTo>
                    <a:pt x="74" y="38"/>
                  </a:lnTo>
                  <a:close/>
                  <a:moveTo>
                    <a:pt x="76" y="36"/>
                  </a:moveTo>
                  <a:lnTo>
                    <a:pt x="78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6" y="36"/>
                  </a:lnTo>
                  <a:close/>
                  <a:moveTo>
                    <a:pt x="80" y="36"/>
                  </a:moveTo>
                  <a:lnTo>
                    <a:pt x="82" y="36"/>
                  </a:lnTo>
                  <a:lnTo>
                    <a:pt x="80" y="36"/>
                  </a:lnTo>
                  <a:close/>
                  <a:moveTo>
                    <a:pt x="76" y="36"/>
                  </a:moveTo>
                  <a:lnTo>
                    <a:pt x="76" y="36"/>
                  </a:lnTo>
                  <a:lnTo>
                    <a:pt x="78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6" y="36"/>
                  </a:lnTo>
                  <a:lnTo>
                    <a:pt x="76" y="36"/>
                  </a:lnTo>
                  <a:close/>
                  <a:moveTo>
                    <a:pt x="78" y="36"/>
                  </a:moveTo>
                  <a:lnTo>
                    <a:pt x="78" y="36"/>
                  </a:lnTo>
                  <a:lnTo>
                    <a:pt x="78" y="36"/>
                  </a:lnTo>
                  <a:close/>
                  <a:moveTo>
                    <a:pt x="64" y="36"/>
                  </a:moveTo>
                  <a:lnTo>
                    <a:pt x="62" y="36"/>
                  </a:lnTo>
                  <a:lnTo>
                    <a:pt x="64" y="36"/>
                  </a:lnTo>
                  <a:close/>
                  <a:moveTo>
                    <a:pt x="64" y="36"/>
                  </a:moveTo>
                  <a:lnTo>
                    <a:pt x="66" y="36"/>
                  </a:lnTo>
                  <a:lnTo>
                    <a:pt x="64" y="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85">
              <a:extLst>
                <a:ext uri="{FF2B5EF4-FFF2-40B4-BE49-F238E27FC236}">
                  <a16:creationId xmlns:a16="http://schemas.microsoft.com/office/drawing/2014/main" id="{AF1FCECA-A207-447F-CECC-4DFB8BD3E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163" y="3503613"/>
              <a:ext cx="588963" cy="198438"/>
            </a:xfrm>
            <a:custGeom>
              <a:avLst/>
              <a:gdLst>
                <a:gd name="T0" fmla="*/ 113 w 371"/>
                <a:gd name="T1" fmla="*/ 31 h 125"/>
                <a:gd name="T2" fmla="*/ 129 w 371"/>
                <a:gd name="T3" fmla="*/ 29 h 125"/>
                <a:gd name="T4" fmla="*/ 147 w 371"/>
                <a:gd name="T5" fmla="*/ 26 h 125"/>
                <a:gd name="T6" fmla="*/ 167 w 371"/>
                <a:gd name="T7" fmla="*/ 24 h 125"/>
                <a:gd name="T8" fmla="*/ 185 w 371"/>
                <a:gd name="T9" fmla="*/ 24 h 125"/>
                <a:gd name="T10" fmla="*/ 205 w 371"/>
                <a:gd name="T11" fmla="*/ 24 h 125"/>
                <a:gd name="T12" fmla="*/ 221 w 371"/>
                <a:gd name="T13" fmla="*/ 20 h 125"/>
                <a:gd name="T14" fmla="*/ 241 w 371"/>
                <a:gd name="T15" fmla="*/ 20 h 125"/>
                <a:gd name="T16" fmla="*/ 259 w 371"/>
                <a:gd name="T17" fmla="*/ 18 h 125"/>
                <a:gd name="T18" fmla="*/ 277 w 371"/>
                <a:gd name="T19" fmla="*/ 16 h 125"/>
                <a:gd name="T20" fmla="*/ 295 w 371"/>
                <a:gd name="T21" fmla="*/ 14 h 125"/>
                <a:gd name="T22" fmla="*/ 315 w 371"/>
                <a:gd name="T23" fmla="*/ 10 h 125"/>
                <a:gd name="T24" fmla="*/ 333 w 371"/>
                <a:gd name="T25" fmla="*/ 8 h 125"/>
                <a:gd name="T26" fmla="*/ 351 w 371"/>
                <a:gd name="T27" fmla="*/ 6 h 125"/>
                <a:gd name="T28" fmla="*/ 365 w 371"/>
                <a:gd name="T29" fmla="*/ 2 h 125"/>
                <a:gd name="T30" fmla="*/ 371 w 371"/>
                <a:gd name="T31" fmla="*/ 8 h 125"/>
                <a:gd name="T32" fmla="*/ 365 w 371"/>
                <a:gd name="T33" fmla="*/ 18 h 125"/>
                <a:gd name="T34" fmla="*/ 359 w 371"/>
                <a:gd name="T35" fmla="*/ 33 h 125"/>
                <a:gd name="T36" fmla="*/ 345 w 371"/>
                <a:gd name="T37" fmla="*/ 35 h 125"/>
                <a:gd name="T38" fmla="*/ 335 w 371"/>
                <a:gd name="T39" fmla="*/ 39 h 125"/>
                <a:gd name="T40" fmla="*/ 327 w 371"/>
                <a:gd name="T41" fmla="*/ 43 h 125"/>
                <a:gd name="T42" fmla="*/ 321 w 371"/>
                <a:gd name="T43" fmla="*/ 51 h 125"/>
                <a:gd name="T44" fmla="*/ 311 w 371"/>
                <a:gd name="T45" fmla="*/ 59 h 125"/>
                <a:gd name="T46" fmla="*/ 301 w 371"/>
                <a:gd name="T47" fmla="*/ 69 h 125"/>
                <a:gd name="T48" fmla="*/ 287 w 371"/>
                <a:gd name="T49" fmla="*/ 71 h 125"/>
                <a:gd name="T50" fmla="*/ 277 w 371"/>
                <a:gd name="T51" fmla="*/ 83 h 125"/>
                <a:gd name="T52" fmla="*/ 273 w 371"/>
                <a:gd name="T53" fmla="*/ 89 h 125"/>
                <a:gd name="T54" fmla="*/ 267 w 371"/>
                <a:gd name="T55" fmla="*/ 99 h 125"/>
                <a:gd name="T56" fmla="*/ 255 w 371"/>
                <a:gd name="T57" fmla="*/ 107 h 125"/>
                <a:gd name="T58" fmla="*/ 233 w 371"/>
                <a:gd name="T59" fmla="*/ 109 h 125"/>
                <a:gd name="T60" fmla="*/ 215 w 371"/>
                <a:gd name="T61" fmla="*/ 111 h 125"/>
                <a:gd name="T62" fmla="*/ 199 w 371"/>
                <a:gd name="T63" fmla="*/ 113 h 125"/>
                <a:gd name="T64" fmla="*/ 181 w 371"/>
                <a:gd name="T65" fmla="*/ 115 h 125"/>
                <a:gd name="T66" fmla="*/ 163 w 371"/>
                <a:gd name="T67" fmla="*/ 115 h 125"/>
                <a:gd name="T68" fmla="*/ 145 w 371"/>
                <a:gd name="T69" fmla="*/ 117 h 125"/>
                <a:gd name="T70" fmla="*/ 125 w 371"/>
                <a:gd name="T71" fmla="*/ 117 h 125"/>
                <a:gd name="T72" fmla="*/ 109 w 371"/>
                <a:gd name="T73" fmla="*/ 119 h 125"/>
                <a:gd name="T74" fmla="*/ 91 w 371"/>
                <a:gd name="T75" fmla="*/ 121 h 125"/>
                <a:gd name="T76" fmla="*/ 71 w 371"/>
                <a:gd name="T77" fmla="*/ 121 h 125"/>
                <a:gd name="T78" fmla="*/ 53 w 371"/>
                <a:gd name="T79" fmla="*/ 123 h 125"/>
                <a:gd name="T80" fmla="*/ 31 w 371"/>
                <a:gd name="T81" fmla="*/ 123 h 125"/>
                <a:gd name="T82" fmla="*/ 15 w 371"/>
                <a:gd name="T83" fmla="*/ 125 h 125"/>
                <a:gd name="T84" fmla="*/ 2 w 371"/>
                <a:gd name="T85" fmla="*/ 121 h 125"/>
                <a:gd name="T86" fmla="*/ 9 w 371"/>
                <a:gd name="T87" fmla="*/ 113 h 125"/>
                <a:gd name="T88" fmla="*/ 11 w 371"/>
                <a:gd name="T89" fmla="*/ 103 h 125"/>
                <a:gd name="T90" fmla="*/ 9 w 371"/>
                <a:gd name="T91" fmla="*/ 97 h 125"/>
                <a:gd name="T92" fmla="*/ 11 w 371"/>
                <a:gd name="T93" fmla="*/ 95 h 125"/>
                <a:gd name="T94" fmla="*/ 17 w 371"/>
                <a:gd name="T95" fmla="*/ 91 h 125"/>
                <a:gd name="T96" fmla="*/ 15 w 371"/>
                <a:gd name="T97" fmla="*/ 87 h 125"/>
                <a:gd name="T98" fmla="*/ 23 w 371"/>
                <a:gd name="T99" fmla="*/ 79 h 125"/>
                <a:gd name="T100" fmla="*/ 27 w 371"/>
                <a:gd name="T101" fmla="*/ 73 h 125"/>
                <a:gd name="T102" fmla="*/ 29 w 371"/>
                <a:gd name="T103" fmla="*/ 61 h 125"/>
                <a:gd name="T104" fmla="*/ 29 w 371"/>
                <a:gd name="T105" fmla="*/ 53 h 125"/>
                <a:gd name="T106" fmla="*/ 33 w 371"/>
                <a:gd name="T107" fmla="*/ 43 h 125"/>
                <a:gd name="T108" fmla="*/ 45 w 371"/>
                <a:gd name="T109" fmla="*/ 39 h 125"/>
                <a:gd name="T110" fmla="*/ 67 w 371"/>
                <a:gd name="T111" fmla="*/ 39 h 125"/>
                <a:gd name="T112" fmla="*/ 85 w 371"/>
                <a:gd name="T113" fmla="*/ 39 h 125"/>
                <a:gd name="T114" fmla="*/ 95 w 371"/>
                <a:gd name="T115" fmla="*/ 3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1" h="125">
                  <a:moveTo>
                    <a:pt x="97" y="29"/>
                  </a:moveTo>
                  <a:lnTo>
                    <a:pt x="99" y="29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5" y="29"/>
                  </a:lnTo>
                  <a:lnTo>
                    <a:pt x="105" y="31"/>
                  </a:lnTo>
                  <a:lnTo>
                    <a:pt x="107" y="31"/>
                  </a:lnTo>
                  <a:lnTo>
                    <a:pt x="109" y="31"/>
                  </a:lnTo>
                  <a:lnTo>
                    <a:pt x="111" y="31"/>
                  </a:lnTo>
                  <a:lnTo>
                    <a:pt x="113" y="31"/>
                  </a:lnTo>
                  <a:lnTo>
                    <a:pt x="115" y="31"/>
                  </a:lnTo>
                  <a:lnTo>
                    <a:pt x="117" y="31"/>
                  </a:lnTo>
                  <a:lnTo>
                    <a:pt x="119" y="31"/>
                  </a:lnTo>
                  <a:lnTo>
                    <a:pt x="119" y="31"/>
                  </a:lnTo>
                  <a:lnTo>
                    <a:pt x="121" y="31"/>
                  </a:lnTo>
                  <a:lnTo>
                    <a:pt x="121" y="29"/>
                  </a:lnTo>
                  <a:lnTo>
                    <a:pt x="123" y="29"/>
                  </a:lnTo>
                  <a:lnTo>
                    <a:pt x="125" y="29"/>
                  </a:lnTo>
                  <a:lnTo>
                    <a:pt x="127" y="29"/>
                  </a:lnTo>
                  <a:lnTo>
                    <a:pt x="129" y="29"/>
                  </a:lnTo>
                  <a:lnTo>
                    <a:pt x="131" y="29"/>
                  </a:lnTo>
                  <a:lnTo>
                    <a:pt x="133" y="29"/>
                  </a:lnTo>
                  <a:lnTo>
                    <a:pt x="135" y="29"/>
                  </a:lnTo>
                  <a:lnTo>
                    <a:pt x="137" y="29"/>
                  </a:lnTo>
                  <a:lnTo>
                    <a:pt x="139" y="29"/>
                  </a:lnTo>
                  <a:lnTo>
                    <a:pt x="141" y="29"/>
                  </a:lnTo>
                  <a:lnTo>
                    <a:pt x="143" y="29"/>
                  </a:lnTo>
                  <a:lnTo>
                    <a:pt x="143" y="26"/>
                  </a:lnTo>
                  <a:lnTo>
                    <a:pt x="145" y="26"/>
                  </a:lnTo>
                  <a:lnTo>
                    <a:pt x="147" y="26"/>
                  </a:lnTo>
                  <a:lnTo>
                    <a:pt x="149" y="26"/>
                  </a:lnTo>
                  <a:lnTo>
                    <a:pt x="151" y="26"/>
                  </a:lnTo>
                  <a:lnTo>
                    <a:pt x="153" y="26"/>
                  </a:lnTo>
                  <a:lnTo>
                    <a:pt x="155" y="26"/>
                  </a:lnTo>
                  <a:lnTo>
                    <a:pt x="157" y="26"/>
                  </a:lnTo>
                  <a:lnTo>
                    <a:pt x="159" y="26"/>
                  </a:lnTo>
                  <a:lnTo>
                    <a:pt x="161" y="26"/>
                  </a:lnTo>
                  <a:lnTo>
                    <a:pt x="163" y="26"/>
                  </a:lnTo>
                  <a:lnTo>
                    <a:pt x="165" y="24"/>
                  </a:lnTo>
                  <a:lnTo>
                    <a:pt x="167" y="24"/>
                  </a:lnTo>
                  <a:lnTo>
                    <a:pt x="167" y="24"/>
                  </a:lnTo>
                  <a:lnTo>
                    <a:pt x="169" y="24"/>
                  </a:lnTo>
                  <a:lnTo>
                    <a:pt x="171" y="24"/>
                  </a:lnTo>
                  <a:lnTo>
                    <a:pt x="173" y="24"/>
                  </a:lnTo>
                  <a:lnTo>
                    <a:pt x="175" y="24"/>
                  </a:lnTo>
                  <a:lnTo>
                    <a:pt x="177" y="24"/>
                  </a:lnTo>
                  <a:lnTo>
                    <a:pt x="179" y="24"/>
                  </a:lnTo>
                  <a:lnTo>
                    <a:pt x="181" y="24"/>
                  </a:lnTo>
                  <a:lnTo>
                    <a:pt x="183" y="24"/>
                  </a:lnTo>
                  <a:lnTo>
                    <a:pt x="185" y="24"/>
                  </a:lnTo>
                  <a:lnTo>
                    <a:pt x="187" y="24"/>
                  </a:lnTo>
                  <a:lnTo>
                    <a:pt x="189" y="24"/>
                  </a:lnTo>
                  <a:lnTo>
                    <a:pt x="191" y="24"/>
                  </a:lnTo>
                  <a:lnTo>
                    <a:pt x="193" y="24"/>
                  </a:lnTo>
                  <a:lnTo>
                    <a:pt x="195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201" y="24"/>
                  </a:lnTo>
                  <a:lnTo>
                    <a:pt x="203" y="24"/>
                  </a:lnTo>
                  <a:lnTo>
                    <a:pt x="205" y="24"/>
                  </a:lnTo>
                  <a:lnTo>
                    <a:pt x="207" y="22"/>
                  </a:lnTo>
                  <a:lnTo>
                    <a:pt x="209" y="22"/>
                  </a:lnTo>
                  <a:lnTo>
                    <a:pt x="211" y="22"/>
                  </a:lnTo>
                  <a:lnTo>
                    <a:pt x="213" y="22"/>
                  </a:lnTo>
                  <a:lnTo>
                    <a:pt x="215" y="22"/>
                  </a:lnTo>
                  <a:lnTo>
                    <a:pt x="215" y="22"/>
                  </a:lnTo>
                  <a:lnTo>
                    <a:pt x="217" y="22"/>
                  </a:lnTo>
                  <a:lnTo>
                    <a:pt x="217" y="20"/>
                  </a:lnTo>
                  <a:lnTo>
                    <a:pt x="219" y="20"/>
                  </a:lnTo>
                  <a:lnTo>
                    <a:pt x="221" y="20"/>
                  </a:lnTo>
                  <a:lnTo>
                    <a:pt x="223" y="20"/>
                  </a:lnTo>
                  <a:lnTo>
                    <a:pt x="225" y="20"/>
                  </a:lnTo>
                  <a:lnTo>
                    <a:pt x="227" y="20"/>
                  </a:lnTo>
                  <a:lnTo>
                    <a:pt x="229" y="20"/>
                  </a:lnTo>
                  <a:lnTo>
                    <a:pt x="231" y="20"/>
                  </a:lnTo>
                  <a:lnTo>
                    <a:pt x="233" y="20"/>
                  </a:lnTo>
                  <a:lnTo>
                    <a:pt x="235" y="20"/>
                  </a:lnTo>
                  <a:lnTo>
                    <a:pt x="237" y="20"/>
                  </a:lnTo>
                  <a:lnTo>
                    <a:pt x="239" y="20"/>
                  </a:lnTo>
                  <a:lnTo>
                    <a:pt x="241" y="20"/>
                  </a:lnTo>
                  <a:lnTo>
                    <a:pt x="243" y="20"/>
                  </a:lnTo>
                  <a:lnTo>
                    <a:pt x="245" y="20"/>
                  </a:lnTo>
                  <a:lnTo>
                    <a:pt x="247" y="20"/>
                  </a:lnTo>
                  <a:lnTo>
                    <a:pt x="249" y="20"/>
                  </a:lnTo>
                  <a:lnTo>
                    <a:pt x="251" y="20"/>
                  </a:lnTo>
                  <a:lnTo>
                    <a:pt x="251" y="18"/>
                  </a:lnTo>
                  <a:lnTo>
                    <a:pt x="253" y="18"/>
                  </a:lnTo>
                  <a:lnTo>
                    <a:pt x="255" y="18"/>
                  </a:lnTo>
                  <a:lnTo>
                    <a:pt x="257" y="18"/>
                  </a:lnTo>
                  <a:lnTo>
                    <a:pt x="259" y="18"/>
                  </a:lnTo>
                  <a:lnTo>
                    <a:pt x="261" y="18"/>
                  </a:lnTo>
                  <a:lnTo>
                    <a:pt x="263" y="18"/>
                  </a:lnTo>
                  <a:lnTo>
                    <a:pt x="263" y="18"/>
                  </a:lnTo>
                  <a:lnTo>
                    <a:pt x="265" y="18"/>
                  </a:lnTo>
                  <a:lnTo>
                    <a:pt x="267" y="18"/>
                  </a:lnTo>
                  <a:lnTo>
                    <a:pt x="269" y="16"/>
                  </a:lnTo>
                  <a:lnTo>
                    <a:pt x="271" y="16"/>
                  </a:lnTo>
                  <a:lnTo>
                    <a:pt x="273" y="16"/>
                  </a:lnTo>
                  <a:lnTo>
                    <a:pt x="275" y="16"/>
                  </a:lnTo>
                  <a:lnTo>
                    <a:pt x="277" y="16"/>
                  </a:lnTo>
                  <a:lnTo>
                    <a:pt x="279" y="16"/>
                  </a:lnTo>
                  <a:lnTo>
                    <a:pt x="281" y="16"/>
                  </a:lnTo>
                  <a:lnTo>
                    <a:pt x="283" y="16"/>
                  </a:lnTo>
                  <a:lnTo>
                    <a:pt x="285" y="16"/>
                  </a:lnTo>
                  <a:lnTo>
                    <a:pt x="285" y="14"/>
                  </a:lnTo>
                  <a:lnTo>
                    <a:pt x="287" y="14"/>
                  </a:lnTo>
                  <a:lnTo>
                    <a:pt x="289" y="14"/>
                  </a:lnTo>
                  <a:lnTo>
                    <a:pt x="291" y="14"/>
                  </a:lnTo>
                  <a:lnTo>
                    <a:pt x="293" y="14"/>
                  </a:lnTo>
                  <a:lnTo>
                    <a:pt x="295" y="14"/>
                  </a:lnTo>
                  <a:lnTo>
                    <a:pt x="299" y="12"/>
                  </a:lnTo>
                  <a:lnTo>
                    <a:pt x="301" y="12"/>
                  </a:lnTo>
                  <a:lnTo>
                    <a:pt x="303" y="12"/>
                  </a:lnTo>
                  <a:lnTo>
                    <a:pt x="305" y="12"/>
                  </a:lnTo>
                  <a:lnTo>
                    <a:pt x="307" y="12"/>
                  </a:lnTo>
                  <a:lnTo>
                    <a:pt x="309" y="12"/>
                  </a:lnTo>
                  <a:lnTo>
                    <a:pt x="311" y="12"/>
                  </a:lnTo>
                  <a:lnTo>
                    <a:pt x="311" y="10"/>
                  </a:lnTo>
                  <a:lnTo>
                    <a:pt x="313" y="10"/>
                  </a:lnTo>
                  <a:lnTo>
                    <a:pt x="315" y="10"/>
                  </a:lnTo>
                  <a:lnTo>
                    <a:pt x="317" y="10"/>
                  </a:lnTo>
                  <a:lnTo>
                    <a:pt x="319" y="10"/>
                  </a:lnTo>
                  <a:lnTo>
                    <a:pt x="321" y="10"/>
                  </a:lnTo>
                  <a:lnTo>
                    <a:pt x="323" y="10"/>
                  </a:lnTo>
                  <a:lnTo>
                    <a:pt x="325" y="10"/>
                  </a:lnTo>
                  <a:lnTo>
                    <a:pt x="325" y="8"/>
                  </a:lnTo>
                  <a:lnTo>
                    <a:pt x="327" y="8"/>
                  </a:lnTo>
                  <a:lnTo>
                    <a:pt x="329" y="8"/>
                  </a:lnTo>
                  <a:lnTo>
                    <a:pt x="331" y="8"/>
                  </a:lnTo>
                  <a:lnTo>
                    <a:pt x="333" y="8"/>
                  </a:lnTo>
                  <a:lnTo>
                    <a:pt x="335" y="8"/>
                  </a:lnTo>
                  <a:lnTo>
                    <a:pt x="337" y="8"/>
                  </a:lnTo>
                  <a:lnTo>
                    <a:pt x="337" y="6"/>
                  </a:lnTo>
                  <a:lnTo>
                    <a:pt x="339" y="6"/>
                  </a:lnTo>
                  <a:lnTo>
                    <a:pt x="341" y="6"/>
                  </a:lnTo>
                  <a:lnTo>
                    <a:pt x="343" y="6"/>
                  </a:lnTo>
                  <a:lnTo>
                    <a:pt x="345" y="6"/>
                  </a:lnTo>
                  <a:lnTo>
                    <a:pt x="347" y="6"/>
                  </a:lnTo>
                  <a:lnTo>
                    <a:pt x="349" y="6"/>
                  </a:lnTo>
                  <a:lnTo>
                    <a:pt x="351" y="6"/>
                  </a:lnTo>
                  <a:lnTo>
                    <a:pt x="351" y="4"/>
                  </a:lnTo>
                  <a:lnTo>
                    <a:pt x="353" y="4"/>
                  </a:lnTo>
                  <a:lnTo>
                    <a:pt x="355" y="4"/>
                  </a:lnTo>
                  <a:lnTo>
                    <a:pt x="357" y="4"/>
                  </a:lnTo>
                  <a:lnTo>
                    <a:pt x="359" y="4"/>
                  </a:lnTo>
                  <a:lnTo>
                    <a:pt x="361" y="4"/>
                  </a:lnTo>
                  <a:lnTo>
                    <a:pt x="361" y="2"/>
                  </a:lnTo>
                  <a:lnTo>
                    <a:pt x="361" y="2"/>
                  </a:lnTo>
                  <a:lnTo>
                    <a:pt x="363" y="2"/>
                  </a:lnTo>
                  <a:lnTo>
                    <a:pt x="365" y="2"/>
                  </a:lnTo>
                  <a:lnTo>
                    <a:pt x="367" y="2"/>
                  </a:lnTo>
                  <a:lnTo>
                    <a:pt x="369" y="0"/>
                  </a:lnTo>
                  <a:lnTo>
                    <a:pt x="371" y="0"/>
                  </a:lnTo>
                  <a:lnTo>
                    <a:pt x="369" y="2"/>
                  </a:lnTo>
                  <a:lnTo>
                    <a:pt x="371" y="2"/>
                  </a:lnTo>
                  <a:lnTo>
                    <a:pt x="371" y="4"/>
                  </a:lnTo>
                  <a:lnTo>
                    <a:pt x="369" y="4"/>
                  </a:lnTo>
                  <a:lnTo>
                    <a:pt x="369" y="6"/>
                  </a:lnTo>
                  <a:lnTo>
                    <a:pt x="369" y="8"/>
                  </a:lnTo>
                  <a:lnTo>
                    <a:pt x="371" y="8"/>
                  </a:lnTo>
                  <a:lnTo>
                    <a:pt x="371" y="10"/>
                  </a:lnTo>
                  <a:lnTo>
                    <a:pt x="369" y="10"/>
                  </a:lnTo>
                  <a:lnTo>
                    <a:pt x="369" y="12"/>
                  </a:lnTo>
                  <a:lnTo>
                    <a:pt x="369" y="14"/>
                  </a:lnTo>
                  <a:lnTo>
                    <a:pt x="369" y="16"/>
                  </a:lnTo>
                  <a:lnTo>
                    <a:pt x="371" y="16"/>
                  </a:lnTo>
                  <a:lnTo>
                    <a:pt x="369" y="16"/>
                  </a:lnTo>
                  <a:lnTo>
                    <a:pt x="367" y="16"/>
                  </a:lnTo>
                  <a:lnTo>
                    <a:pt x="365" y="16"/>
                  </a:lnTo>
                  <a:lnTo>
                    <a:pt x="365" y="18"/>
                  </a:lnTo>
                  <a:lnTo>
                    <a:pt x="363" y="18"/>
                  </a:lnTo>
                  <a:lnTo>
                    <a:pt x="363" y="20"/>
                  </a:lnTo>
                  <a:lnTo>
                    <a:pt x="361" y="20"/>
                  </a:lnTo>
                  <a:lnTo>
                    <a:pt x="361" y="22"/>
                  </a:lnTo>
                  <a:lnTo>
                    <a:pt x="361" y="24"/>
                  </a:lnTo>
                  <a:lnTo>
                    <a:pt x="361" y="26"/>
                  </a:lnTo>
                  <a:lnTo>
                    <a:pt x="361" y="29"/>
                  </a:lnTo>
                  <a:lnTo>
                    <a:pt x="361" y="31"/>
                  </a:lnTo>
                  <a:lnTo>
                    <a:pt x="359" y="31"/>
                  </a:lnTo>
                  <a:lnTo>
                    <a:pt x="359" y="33"/>
                  </a:lnTo>
                  <a:lnTo>
                    <a:pt x="357" y="33"/>
                  </a:lnTo>
                  <a:lnTo>
                    <a:pt x="355" y="33"/>
                  </a:lnTo>
                  <a:lnTo>
                    <a:pt x="355" y="31"/>
                  </a:lnTo>
                  <a:lnTo>
                    <a:pt x="353" y="31"/>
                  </a:lnTo>
                  <a:lnTo>
                    <a:pt x="351" y="31"/>
                  </a:lnTo>
                  <a:lnTo>
                    <a:pt x="351" y="33"/>
                  </a:lnTo>
                  <a:lnTo>
                    <a:pt x="349" y="33"/>
                  </a:lnTo>
                  <a:lnTo>
                    <a:pt x="347" y="33"/>
                  </a:lnTo>
                  <a:lnTo>
                    <a:pt x="345" y="33"/>
                  </a:lnTo>
                  <a:lnTo>
                    <a:pt x="345" y="35"/>
                  </a:lnTo>
                  <a:lnTo>
                    <a:pt x="343" y="35"/>
                  </a:lnTo>
                  <a:lnTo>
                    <a:pt x="343" y="37"/>
                  </a:lnTo>
                  <a:lnTo>
                    <a:pt x="343" y="39"/>
                  </a:lnTo>
                  <a:lnTo>
                    <a:pt x="341" y="39"/>
                  </a:lnTo>
                  <a:lnTo>
                    <a:pt x="341" y="41"/>
                  </a:lnTo>
                  <a:lnTo>
                    <a:pt x="339" y="41"/>
                  </a:lnTo>
                  <a:lnTo>
                    <a:pt x="337" y="43"/>
                  </a:lnTo>
                  <a:lnTo>
                    <a:pt x="337" y="41"/>
                  </a:lnTo>
                  <a:lnTo>
                    <a:pt x="335" y="41"/>
                  </a:lnTo>
                  <a:lnTo>
                    <a:pt x="335" y="39"/>
                  </a:lnTo>
                  <a:lnTo>
                    <a:pt x="335" y="39"/>
                  </a:lnTo>
                  <a:lnTo>
                    <a:pt x="335" y="39"/>
                  </a:lnTo>
                  <a:lnTo>
                    <a:pt x="335" y="39"/>
                  </a:lnTo>
                  <a:lnTo>
                    <a:pt x="333" y="39"/>
                  </a:lnTo>
                  <a:lnTo>
                    <a:pt x="331" y="39"/>
                  </a:lnTo>
                  <a:lnTo>
                    <a:pt x="331" y="39"/>
                  </a:lnTo>
                  <a:lnTo>
                    <a:pt x="329" y="39"/>
                  </a:lnTo>
                  <a:lnTo>
                    <a:pt x="329" y="41"/>
                  </a:lnTo>
                  <a:lnTo>
                    <a:pt x="327" y="41"/>
                  </a:lnTo>
                  <a:lnTo>
                    <a:pt x="327" y="43"/>
                  </a:lnTo>
                  <a:lnTo>
                    <a:pt x="327" y="45"/>
                  </a:lnTo>
                  <a:lnTo>
                    <a:pt x="325" y="45"/>
                  </a:lnTo>
                  <a:lnTo>
                    <a:pt x="323" y="45"/>
                  </a:lnTo>
                  <a:lnTo>
                    <a:pt x="323" y="47"/>
                  </a:lnTo>
                  <a:lnTo>
                    <a:pt x="321" y="45"/>
                  </a:lnTo>
                  <a:lnTo>
                    <a:pt x="321" y="47"/>
                  </a:lnTo>
                  <a:lnTo>
                    <a:pt x="323" y="47"/>
                  </a:lnTo>
                  <a:lnTo>
                    <a:pt x="323" y="49"/>
                  </a:lnTo>
                  <a:lnTo>
                    <a:pt x="323" y="51"/>
                  </a:lnTo>
                  <a:lnTo>
                    <a:pt x="321" y="51"/>
                  </a:lnTo>
                  <a:lnTo>
                    <a:pt x="321" y="53"/>
                  </a:lnTo>
                  <a:lnTo>
                    <a:pt x="321" y="55"/>
                  </a:lnTo>
                  <a:lnTo>
                    <a:pt x="319" y="55"/>
                  </a:lnTo>
                  <a:lnTo>
                    <a:pt x="317" y="55"/>
                  </a:lnTo>
                  <a:lnTo>
                    <a:pt x="315" y="55"/>
                  </a:lnTo>
                  <a:lnTo>
                    <a:pt x="315" y="57"/>
                  </a:lnTo>
                  <a:lnTo>
                    <a:pt x="313" y="57"/>
                  </a:lnTo>
                  <a:lnTo>
                    <a:pt x="311" y="57"/>
                  </a:lnTo>
                  <a:lnTo>
                    <a:pt x="311" y="59"/>
                  </a:lnTo>
                  <a:lnTo>
                    <a:pt x="311" y="59"/>
                  </a:lnTo>
                  <a:lnTo>
                    <a:pt x="311" y="61"/>
                  </a:lnTo>
                  <a:lnTo>
                    <a:pt x="309" y="61"/>
                  </a:lnTo>
                  <a:lnTo>
                    <a:pt x="309" y="63"/>
                  </a:lnTo>
                  <a:lnTo>
                    <a:pt x="307" y="63"/>
                  </a:lnTo>
                  <a:lnTo>
                    <a:pt x="307" y="65"/>
                  </a:lnTo>
                  <a:lnTo>
                    <a:pt x="305" y="65"/>
                  </a:lnTo>
                  <a:lnTo>
                    <a:pt x="305" y="67"/>
                  </a:lnTo>
                  <a:lnTo>
                    <a:pt x="303" y="67"/>
                  </a:lnTo>
                  <a:lnTo>
                    <a:pt x="301" y="67"/>
                  </a:lnTo>
                  <a:lnTo>
                    <a:pt x="301" y="69"/>
                  </a:lnTo>
                  <a:lnTo>
                    <a:pt x="301" y="71"/>
                  </a:lnTo>
                  <a:lnTo>
                    <a:pt x="299" y="71"/>
                  </a:lnTo>
                  <a:lnTo>
                    <a:pt x="297" y="71"/>
                  </a:lnTo>
                  <a:lnTo>
                    <a:pt x="295" y="71"/>
                  </a:lnTo>
                  <a:lnTo>
                    <a:pt x="295" y="69"/>
                  </a:lnTo>
                  <a:lnTo>
                    <a:pt x="295" y="71"/>
                  </a:lnTo>
                  <a:lnTo>
                    <a:pt x="293" y="71"/>
                  </a:lnTo>
                  <a:lnTo>
                    <a:pt x="291" y="71"/>
                  </a:lnTo>
                  <a:lnTo>
                    <a:pt x="289" y="71"/>
                  </a:lnTo>
                  <a:lnTo>
                    <a:pt x="287" y="71"/>
                  </a:lnTo>
                  <a:lnTo>
                    <a:pt x="287" y="73"/>
                  </a:lnTo>
                  <a:lnTo>
                    <a:pt x="285" y="75"/>
                  </a:lnTo>
                  <a:lnTo>
                    <a:pt x="283" y="75"/>
                  </a:lnTo>
                  <a:lnTo>
                    <a:pt x="283" y="77"/>
                  </a:lnTo>
                  <a:lnTo>
                    <a:pt x="281" y="77"/>
                  </a:lnTo>
                  <a:lnTo>
                    <a:pt x="281" y="79"/>
                  </a:lnTo>
                  <a:lnTo>
                    <a:pt x="279" y="79"/>
                  </a:lnTo>
                  <a:lnTo>
                    <a:pt x="279" y="81"/>
                  </a:lnTo>
                  <a:lnTo>
                    <a:pt x="277" y="81"/>
                  </a:lnTo>
                  <a:lnTo>
                    <a:pt x="277" y="83"/>
                  </a:lnTo>
                  <a:lnTo>
                    <a:pt x="279" y="83"/>
                  </a:lnTo>
                  <a:lnTo>
                    <a:pt x="279" y="85"/>
                  </a:lnTo>
                  <a:lnTo>
                    <a:pt x="277" y="85"/>
                  </a:lnTo>
                  <a:lnTo>
                    <a:pt x="277" y="87"/>
                  </a:lnTo>
                  <a:lnTo>
                    <a:pt x="279" y="87"/>
                  </a:lnTo>
                  <a:lnTo>
                    <a:pt x="279" y="87"/>
                  </a:lnTo>
                  <a:lnTo>
                    <a:pt x="277" y="87"/>
                  </a:lnTo>
                  <a:lnTo>
                    <a:pt x="277" y="89"/>
                  </a:lnTo>
                  <a:lnTo>
                    <a:pt x="275" y="89"/>
                  </a:lnTo>
                  <a:lnTo>
                    <a:pt x="273" y="89"/>
                  </a:lnTo>
                  <a:lnTo>
                    <a:pt x="271" y="89"/>
                  </a:lnTo>
                  <a:lnTo>
                    <a:pt x="271" y="91"/>
                  </a:lnTo>
                  <a:lnTo>
                    <a:pt x="271" y="89"/>
                  </a:lnTo>
                  <a:lnTo>
                    <a:pt x="269" y="89"/>
                  </a:lnTo>
                  <a:lnTo>
                    <a:pt x="267" y="89"/>
                  </a:lnTo>
                  <a:lnTo>
                    <a:pt x="267" y="91"/>
                  </a:lnTo>
                  <a:lnTo>
                    <a:pt x="267" y="93"/>
                  </a:lnTo>
                  <a:lnTo>
                    <a:pt x="267" y="95"/>
                  </a:lnTo>
                  <a:lnTo>
                    <a:pt x="267" y="97"/>
                  </a:lnTo>
                  <a:lnTo>
                    <a:pt x="267" y="99"/>
                  </a:lnTo>
                  <a:lnTo>
                    <a:pt x="267" y="101"/>
                  </a:lnTo>
                  <a:lnTo>
                    <a:pt x="267" y="103"/>
                  </a:lnTo>
                  <a:lnTo>
                    <a:pt x="267" y="105"/>
                  </a:lnTo>
                  <a:lnTo>
                    <a:pt x="265" y="105"/>
                  </a:lnTo>
                  <a:lnTo>
                    <a:pt x="263" y="105"/>
                  </a:lnTo>
                  <a:lnTo>
                    <a:pt x="263" y="105"/>
                  </a:lnTo>
                  <a:lnTo>
                    <a:pt x="261" y="105"/>
                  </a:lnTo>
                  <a:lnTo>
                    <a:pt x="259" y="107"/>
                  </a:lnTo>
                  <a:lnTo>
                    <a:pt x="257" y="107"/>
                  </a:lnTo>
                  <a:lnTo>
                    <a:pt x="255" y="107"/>
                  </a:lnTo>
                  <a:lnTo>
                    <a:pt x="253" y="107"/>
                  </a:lnTo>
                  <a:lnTo>
                    <a:pt x="251" y="107"/>
                  </a:lnTo>
                  <a:lnTo>
                    <a:pt x="249" y="107"/>
                  </a:lnTo>
                  <a:lnTo>
                    <a:pt x="247" y="107"/>
                  </a:lnTo>
                  <a:lnTo>
                    <a:pt x="245" y="107"/>
                  </a:lnTo>
                  <a:lnTo>
                    <a:pt x="243" y="107"/>
                  </a:lnTo>
                  <a:lnTo>
                    <a:pt x="239" y="109"/>
                  </a:lnTo>
                  <a:lnTo>
                    <a:pt x="237" y="109"/>
                  </a:lnTo>
                  <a:lnTo>
                    <a:pt x="235" y="109"/>
                  </a:lnTo>
                  <a:lnTo>
                    <a:pt x="233" y="109"/>
                  </a:lnTo>
                  <a:lnTo>
                    <a:pt x="231" y="109"/>
                  </a:lnTo>
                  <a:lnTo>
                    <a:pt x="229" y="109"/>
                  </a:lnTo>
                  <a:lnTo>
                    <a:pt x="227" y="109"/>
                  </a:lnTo>
                  <a:lnTo>
                    <a:pt x="225" y="109"/>
                  </a:lnTo>
                  <a:lnTo>
                    <a:pt x="225" y="111"/>
                  </a:lnTo>
                  <a:lnTo>
                    <a:pt x="223" y="111"/>
                  </a:lnTo>
                  <a:lnTo>
                    <a:pt x="221" y="111"/>
                  </a:lnTo>
                  <a:lnTo>
                    <a:pt x="219" y="111"/>
                  </a:lnTo>
                  <a:lnTo>
                    <a:pt x="217" y="111"/>
                  </a:lnTo>
                  <a:lnTo>
                    <a:pt x="215" y="111"/>
                  </a:lnTo>
                  <a:lnTo>
                    <a:pt x="215" y="111"/>
                  </a:lnTo>
                  <a:lnTo>
                    <a:pt x="213" y="111"/>
                  </a:lnTo>
                  <a:lnTo>
                    <a:pt x="211" y="111"/>
                  </a:lnTo>
                  <a:lnTo>
                    <a:pt x="209" y="111"/>
                  </a:lnTo>
                  <a:lnTo>
                    <a:pt x="207" y="111"/>
                  </a:lnTo>
                  <a:lnTo>
                    <a:pt x="207" y="113"/>
                  </a:lnTo>
                  <a:lnTo>
                    <a:pt x="205" y="113"/>
                  </a:lnTo>
                  <a:lnTo>
                    <a:pt x="203" y="113"/>
                  </a:lnTo>
                  <a:lnTo>
                    <a:pt x="201" y="113"/>
                  </a:lnTo>
                  <a:lnTo>
                    <a:pt x="199" y="113"/>
                  </a:lnTo>
                  <a:lnTo>
                    <a:pt x="197" y="113"/>
                  </a:lnTo>
                  <a:lnTo>
                    <a:pt x="195" y="113"/>
                  </a:lnTo>
                  <a:lnTo>
                    <a:pt x="193" y="113"/>
                  </a:lnTo>
                  <a:lnTo>
                    <a:pt x="191" y="113"/>
                  </a:lnTo>
                  <a:lnTo>
                    <a:pt x="189" y="113"/>
                  </a:lnTo>
                  <a:lnTo>
                    <a:pt x="187" y="113"/>
                  </a:lnTo>
                  <a:lnTo>
                    <a:pt x="185" y="113"/>
                  </a:lnTo>
                  <a:lnTo>
                    <a:pt x="183" y="113"/>
                  </a:lnTo>
                  <a:lnTo>
                    <a:pt x="183" y="115"/>
                  </a:lnTo>
                  <a:lnTo>
                    <a:pt x="181" y="115"/>
                  </a:lnTo>
                  <a:lnTo>
                    <a:pt x="179" y="115"/>
                  </a:lnTo>
                  <a:lnTo>
                    <a:pt x="177" y="115"/>
                  </a:lnTo>
                  <a:lnTo>
                    <a:pt x="175" y="115"/>
                  </a:lnTo>
                  <a:lnTo>
                    <a:pt x="173" y="115"/>
                  </a:lnTo>
                  <a:lnTo>
                    <a:pt x="171" y="115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5" y="115"/>
                  </a:lnTo>
                  <a:lnTo>
                    <a:pt x="163" y="115"/>
                  </a:lnTo>
                  <a:lnTo>
                    <a:pt x="161" y="115"/>
                  </a:lnTo>
                  <a:lnTo>
                    <a:pt x="159" y="115"/>
                  </a:lnTo>
                  <a:lnTo>
                    <a:pt x="159" y="117"/>
                  </a:lnTo>
                  <a:lnTo>
                    <a:pt x="157" y="117"/>
                  </a:lnTo>
                  <a:lnTo>
                    <a:pt x="155" y="117"/>
                  </a:lnTo>
                  <a:lnTo>
                    <a:pt x="153" y="117"/>
                  </a:lnTo>
                  <a:lnTo>
                    <a:pt x="151" y="117"/>
                  </a:lnTo>
                  <a:lnTo>
                    <a:pt x="149" y="117"/>
                  </a:lnTo>
                  <a:lnTo>
                    <a:pt x="147" y="117"/>
                  </a:lnTo>
                  <a:lnTo>
                    <a:pt x="145" y="117"/>
                  </a:lnTo>
                  <a:lnTo>
                    <a:pt x="143" y="117"/>
                  </a:lnTo>
                  <a:lnTo>
                    <a:pt x="141" y="117"/>
                  </a:lnTo>
                  <a:lnTo>
                    <a:pt x="139" y="117"/>
                  </a:lnTo>
                  <a:lnTo>
                    <a:pt x="137" y="117"/>
                  </a:lnTo>
                  <a:lnTo>
                    <a:pt x="135" y="117"/>
                  </a:lnTo>
                  <a:lnTo>
                    <a:pt x="133" y="117"/>
                  </a:lnTo>
                  <a:lnTo>
                    <a:pt x="131" y="117"/>
                  </a:lnTo>
                  <a:lnTo>
                    <a:pt x="129" y="117"/>
                  </a:lnTo>
                  <a:lnTo>
                    <a:pt x="127" y="117"/>
                  </a:lnTo>
                  <a:lnTo>
                    <a:pt x="125" y="117"/>
                  </a:lnTo>
                  <a:lnTo>
                    <a:pt x="125" y="119"/>
                  </a:lnTo>
                  <a:lnTo>
                    <a:pt x="123" y="119"/>
                  </a:lnTo>
                  <a:lnTo>
                    <a:pt x="121" y="119"/>
                  </a:lnTo>
                  <a:lnTo>
                    <a:pt x="119" y="119"/>
                  </a:lnTo>
                  <a:lnTo>
                    <a:pt x="119" y="119"/>
                  </a:lnTo>
                  <a:lnTo>
                    <a:pt x="117" y="119"/>
                  </a:lnTo>
                  <a:lnTo>
                    <a:pt x="115" y="119"/>
                  </a:lnTo>
                  <a:lnTo>
                    <a:pt x="113" y="119"/>
                  </a:lnTo>
                  <a:lnTo>
                    <a:pt x="111" y="119"/>
                  </a:lnTo>
                  <a:lnTo>
                    <a:pt x="109" y="119"/>
                  </a:lnTo>
                  <a:lnTo>
                    <a:pt x="107" y="119"/>
                  </a:lnTo>
                  <a:lnTo>
                    <a:pt x="105" y="119"/>
                  </a:lnTo>
                  <a:lnTo>
                    <a:pt x="103" y="119"/>
                  </a:lnTo>
                  <a:lnTo>
                    <a:pt x="101" y="119"/>
                  </a:lnTo>
                  <a:lnTo>
                    <a:pt x="99" y="119"/>
                  </a:lnTo>
                  <a:lnTo>
                    <a:pt x="97" y="119"/>
                  </a:lnTo>
                  <a:lnTo>
                    <a:pt x="95" y="119"/>
                  </a:lnTo>
                  <a:lnTo>
                    <a:pt x="95" y="121"/>
                  </a:lnTo>
                  <a:lnTo>
                    <a:pt x="93" y="121"/>
                  </a:lnTo>
                  <a:lnTo>
                    <a:pt x="91" y="121"/>
                  </a:lnTo>
                  <a:lnTo>
                    <a:pt x="89" y="121"/>
                  </a:lnTo>
                  <a:lnTo>
                    <a:pt x="87" y="121"/>
                  </a:lnTo>
                  <a:lnTo>
                    <a:pt x="85" y="121"/>
                  </a:lnTo>
                  <a:lnTo>
                    <a:pt x="83" y="121"/>
                  </a:lnTo>
                  <a:lnTo>
                    <a:pt x="81" y="121"/>
                  </a:lnTo>
                  <a:lnTo>
                    <a:pt x="79" y="121"/>
                  </a:lnTo>
                  <a:lnTo>
                    <a:pt x="77" y="121"/>
                  </a:lnTo>
                  <a:lnTo>
                    <a:pt x="75" y="121"/>
                  </a:lnTo>
                  <a:lnTo>
                    <a:pt x="73" y="121"/>
                  </a:lnTo>
                  <a:lnTo>
                    <a:pt x="71" y="121"/>
                  </a:lnTo>
                  <a:lnTo>
                    <a:pt x="71" y="121"/>
                  </a:lnTo>
                  <a:lnTo>
                    <a:pt x="69" y="121"/>
                  </a:lnTo>
                  <a:lnTo>
                    <a:pt x="67" y="123"/>
                  </a:lnTo>
                  <a:lnTo>
                    <a:pt x="65" y="123"/>
                  </a:lnTo>
                  <a:lnTo>
                    <a:pt x="63" y="123"/>
                  </a:lnTo>
                  <a:lnTo>
                    <a:pt x="61" y="123"/>
                  </a:lnTo>
                  <a:lnTo>
                    <a:pt x="59" y="123"/>
                  </a:lnTo>
                  <a:lnTo>
                    <a:pt x="57" y="123"/>
                  </a:lnTo>
                  <a:lnTo>
                    <a:pt x="55" y="123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49" y="123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3" y="123"/>
                  </a:lnTo>
                  <a:lnTo>
                    <a:pt x="39" y="123"/>
                  </a:lnTo>
                  <a:lnTo>
                    <a:pt x="37" y="123"/>
                  </a:lnTo>
                  <a:lnTo>
                    <a:pt x="35" y="123"/>
                  </a:lnTo>
                  <a:lnTo>
                    <a:pt x="33" y="123"/>
                  </a:lnTo>
                  <a:lnTo>
                    <a:pt x="31" y="123"/>
                  </a:lnTo>
                  <a:lnTo>
                    <a:pt x="29" y="123"/>
                  </a:lnTo>
                  <a:lnTo>
                    <a:pt x="27" y="123"/>
                  </a:lnTo>
                  <a:lnTo>
                    <a:pt x="25" y="123"/>
                  </a:lnTo>
                  <a:lnTo>
                    <a:pt x="23" y="123"/>
                  </a:lnTo>
                  <a:lnTo>
                    <a:pt x="23" y="123"/>
                  </a:lnTo>
                  <a:lnTo>
                    <a:pt x="21" y="123"/>
                  </a:lnTo>
                  <a:lnTo>
                    <a:pt x="21" y="125"/>
                  </a:lnTo>
                  <a:lnTo>
                    <a:pt x="19" y="125"/>
                  </a:lnTo>
                  <a:lnTo>
                    <a:pt x="17" y="125"/>
                  </a:lnTo>
                  <a:lnTo>
                    <a:pt x="15" y="125"/>
                  </a:lnTo>
                  <a:lnTo>
                    <a:pt x="13" y="125"/>
                  </a:lnTo>
                  <a:lnTo>
                    <a:pt x="11" y="125"/>
                  </a:lnTo>
                  <a:lnTo>
                    <a:pt x="9" y="125"/>
                  </a:lnTo>
                  <a:lnTo>
                    <a:pt x="7" y="125"/>
                  </a:lnTo>
                  <a:lnTo>
                    <a:pt x="4" y="125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2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7" y="119"/>
                  </a:lnTo>
                  <a:lnTo>
                    <a:pt x="7" y="117"/>
                  </a:lnTo>
                  <a:lnTo>
                    <a:pt x="9" y="117"/>
                  </a:lnTo>
                  <a:lnTo>
                    <a:pt x="11" y="117"/>
                  </a:lnTo>
                  <a:lnTo>
                    <a:pt x="11" y="115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11" y="113"/>
                  </a:lnTo>
                  <a:lnTo>
                    <a:pt x="11" y="111"/>
                  </a:lnTo>
                  <a:lnTo>
                    <a:pt x="11" y="109"/>
                  </a:lnTo>
                  <a:lnTo>
                    <a:pt x="9" y="109"/>
                  </a:lnTo>
                  <a:lnTo>
                    <a:pt x="7" y="109"/>
                  </a:lnTo>
                  <a:lnTo>
                    <a:pt x="7" y="107"/>
                  </a:lnTo>
                  <a:lnTo>
                    <a:pt x="9" y="107"/>
                  </a:lnTo>
                  <a:lnTo>
                    <a:pt x="9" y="105"/>
                  </a:lnTo>
                  <a:lnTo>
                    <a:pt x="9" y="103"/>
                  </a:lnTo>
                  <a:lnTo>
                    <a:pt x="11" y="103"/>
                  </a:lnTo>
                  <a:lnTo>
                    <a:pt x="11" y="101"/>
                  </a:lnTo>
                  <a:lnTo>
                    <a:pt x="9" y="101"/>
                  </a:lnTo>
                  <a:lnTo>
                    <a:pt x="7" y="101"/>
                  </a:lnTo>
                  <a:lnTo>
                    <a:pt x="7" y="103"/>
                  </a:lnTo>
                  <a:lnTo>
                    <a:pt x="9" y="103"/>
                  </a:lnTo>
                  <a:lnTo>
                    <a:pt x="7" y="103"/>
                  </a:lnTo>
                  <a:lnTo>
                    <a:pt x="7" y="101"/>
                  </a:lnTo>
                  <a:lnTo>
                    <a:pt x="7" y="99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11" y="97"/>
                  </a:lnTo>
                  <a:lnTo>
                    <a:pt x="11" y="99"/>
                  </a:lnTo>
                  <a:lnTo>
                    <a:pt x="11" y="101"/>
                  </a:lnTo>
                  <a:lnTo>
                    <a:pt x="13" y="101"/>
                  </a:lnTo>
                  <a:lnTo>
                    <a:pt x="11" y="101"/>
                  </a:lnTo>
                  <a:lnTo>
                    <a:pt x="13" y="101"/>
                  </a:lnTo>
                  <a:lnTo>
                    <a:pt x="13" y="99"/>
                  </a:lnTo>
                  <a:lnTo>
                    <a:pt x="13" y="97"/>
                  </a:lnTo>
                  <a:lnTo>
                    <a:pt x="13" y="95"/>
                  </a:lnTo>
                  <a:lnTo>
                    <a:pt x="11" y="95"/>
                  </a:lnTo>
                  <a:lnTo>
                    <a:pt x="13" y="93"/>
                  </a:lnTo>
                  <a:lnTo>
                    <a:pt x="15" y="93"/>
                  </a:lnTo>
                  <a:lnTo>
                    <a:pt x="17" y="93"/>
                  </a:lnTo>
                  <a:lnTo>
                    <a:pt x="17" y="95"/>
                  </a:lnTo>
                  <a:lnTo>
                    <a:pt x="19" y="95"/>
                  </a:lnTo>
                  <a:lnTo>
                    <a:pt x="19" y="93"/>
                  </a:lnTo>
                  <a:lnTo>
                    <a:pt x="17" y="93"/>
                  </a:lnTo>
                  <a:lnTo>
                    <a:pt x="17" y="91"/>
                  </a:lnTo>
                  <a:lnTo>
                    <a:pt x="15" y="91"/>
                  </a:lnTo>
                  <a:lnTo>
                    <a:pt x="17" y="91"/>
                  </a:lnTo>
                  <a:lnTo>
                    <a:pt x="17" y="89"/>
                  </a:lnTo>
                  <a:lnTo>
                    <a:pt x="19" y="89"/>
                  </a:lnTo>
                  <a:lnTo>
                    <a:pt x="21" y="89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19" y="87"/>
                  </a:lnTo>
                  <a:lnTo>
                    <a:pt x="19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5" y="87"/>
                  </a:lnTo>
                  <a:lnTo>
                    <a:pt x="15" y="85"/>
                  </a:lnTo>
                  <a:lnTo>
                    <a:pt x="17" y="85"/>
                  </a:lnTo>
                  <a:lnTo>
                    <a:pt x="17" y="83"/>
                  </a:lnTo>
                  <a:lnTo>
                    <a:pt x="19" y="83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21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3" y="81"/>
                  </a:lnTo>
                  <a:lnTo>
                    <a:pt x="25" y="79"/>
                  </a:lnTo>
                  <a:lnTo>
                    <a:pt x="25" y="77"/>
                  </a:lnTo>
                  <a:lnTo>
                    <a:pt x="23" y="77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3" y="75"/>
                  </a:lnTo>
                  <a:lnTo>
                    <a:pt x="25" y="75"/>
                  </a:lnTo>
                  <a:lnTo>
                    <a:pt x="27" y="75"/>
                  </a:lnTo>
                  <a:lnTo>
                    <a:pt x="27" y="73"/>
                  </a:lnTo>
                  <a:lnTo>
                    <a:pt x="25" y="73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3" y="69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5" y="65"/>
                  </a:lnTo>
                  <a:lnTo>
                    <a:pt x="27" y="63"/>
                  </a:lnTo>
                  <a:lnTo>
                    <a:pt x="29" y="63"/>
                  </a:lnTo>
                  <a:lnTo>
                    <a:pt x="29" y="61"/>
                  </a:lnTo>
                  <a:lnTo>
                    <a:pt x="29" y="59"/>
                  </a:lnTo>
                  <a:lnTo>
                    <a:pt x="27" y="59"/>
                  </a:lnTo>
                  <a:lnTo>
                    <a:pt x="27" y="57"/>
                  </a:lnTo>
                  <a:lnTo>
                    <a:pt x="25" y="57"/>
                  </a:lnTo>
                  <a:lnTo>
                    <a:pt x="25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1" y="55"/>
                  </a:lnTo>
                  <a:lnTo>
                    <a:pt x="31" y="53"/>
                  </a:lnTo>
                  <a:lnTo>
                    <a:pt x="29" y="53"/>
                  </a:lnTo>
                  <a:lnTo>
                    <a:pt x="29" y="51"/>
                  </a:lnTo>
                  <a:lnTo>
                    <a:pt x="27" y="51"/>
                  </a:lnTo>
                  <a:lnTo>
                    <a:pt x="29" y="51"/>
                  </a:lnTo>
                  <a:lnTo>
                    <a:pt x="29" y="49"/>
                  </a:lnTo>
                  <a:lnTo>
                    <a:pt x="31" y="49"/>
                  </a:lnTo>
                  <a:lnTo>
                    <a:pt x="33" y="49"/>
                  </a:lnTo>
                  <a:lnTo>
                    <a:pt x="33" y="47"/>
                  </a:lnTo>
                  <a:lnTo>
                    <a:pt x="31" y="45"/>
                  </a:lnTo>
                  <a:lnTo>
                    <a:pt x="31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1" y="41"/>
                  </a:lnTo>
                  <a:lnTo>
                    <a:pt x="33" y="41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7" y="41"/>
                  </a:lnTo>
                  <a:lnTo>
                    <a:pt x="39" y="41"/>
                  </a:lnTo>
                  <a:lnTo>
                    <a:pt x="41" y="41"/>
                  </a:lnTo>
                  <a:lnTo>
                    <a:pt x="43" y="39"/>
                  </a:lnTo>
                  <a:lnTo>
                    <a:pt x="45" y="39"/>
                  </a:lnTo>
                  <a:lnTo>
                    <a:pt x="47" y="39"/>
                  </a:lnTo>
                  <a:lnTo>
                    <a:pt x="49" y="39"/>
                  </a:lnTo>
                  <a:lnTo>
                    <a:pt x="51" y="39"/>
                  </a:lnTo>
                  <a:lnTo>
                    <a:pt x="53" y="39"/>
                  </a:lnTo>
                  <a:lnTo>
                    <a:pt x="55" y="39"/>
                  </a:lnTo>
                  <a:lnTo>
                    <a:pt x="57" y="39"/>
                  </a:lnTo>
                  <a:lnTo>
                    <a:pt x="61" y="39"/>
                  </a:lnTo>
                  <a:lnTo>
                    <a:pt x="63" y="39"/>
                  </a:lnTo>
                  <a:lnTo>
                    <a:pt x="65" y="39"/>
                  </a:lnTo>
                  <a:lnTo>
                    <a:pt x="67" y="39"/>
                  </a:lnTo>
                  <a:lnTo>
                    <a:pt x="69" y="39"/>
                  </a:lnTo>
                  <a:lnTo>
                    <a:pt x="71" y="39"/>
                  </a:lnTo>
                  <a:lnTo>
                    <a:pt x="71" y="39"/>
                  </a:lnTo>
                  <a:lnTo>
                    <a:pt x="73" y="39"/>
                  </a:lnTo>
                  <a:lnTo>
                    <a:pt x="75" y="39"/>
                  </a:lnTo>
                  <a:lnTo>
                    <a:pt x="77" y="39"/>
                  </a:lnTo>
                  <a:lnTo>
                    <a:pt x="79" y="39"/>
                  </a:lnTo>
                  <a:lnTo>
                    <a:pt x="81" y="39"/>
                  </a:lnTo>
                  <a:lnTo>
                    <a:pt x="83" y="39"/>
                  </a:lnTo>
                  <a:lnTo>
                    <a:pt x="85" y="39"/>
                  </a:lnTo>
                  <a:lnTo>
                    <a:pt x="87" y="39"/>
                  </a:lnTo>
                  <a:lnTo>
                    <a:pt x="89" y="39"/>
                  </a:lnTo>
                  <a:lnTo>
                    <a:pt x="91" y="39"/>
                  </a:lnTo>
                  <a:lnTo>
                    <a:pt x="93" y="39"/>
                  </a:lnTo>
                  <a:lnTo>
                    <a:pt x="95" y="39"/>
                  </a:lnTo>
                  <a:lnTo>
                    <a:pt x="97" y="39"/>
                  </a:lnTo>
                  <a:lnTo>
                    <a:pt x="97" y="37"/>
                  </a:lnTo>
                  <a:lnTo>
                    <a:pt x="97" y="35"/>
                  </a:lnTo>
                  <a:lnTo>
                    <a:pt x="97" y="33"/>
                  </a:lnTo>
                  <a:lnTo>
                    <a:pt x="95" y="33"/>
                  </a:lnTo>
                  <a:lnTo>
                    <a:pt x="95" y="31"/>
                  </a:lnTo>
                  <a:lnTo>
                    <a:pt x="95" y="29"/>
                  </a:lnTo>
                  <a:lnTo>
                    <a:pt x="97" y="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3779">
              <a:extLst>
                <a:ext uri="{FF2B5EF4-FFF2-40B4-BE49-F238E27FC236}">
                  <a16:creationId xmlns:a16="http://schemas.microsoft.com/office/drawing/2014/main" id="{EAD52537-0D4C-1390-44BF-7B2E3EAC5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401" y="3157538"/>
              <a:ext cx="298450" cy="298450"/>
            </a:xfrm>
            <a:custGeom>
              <a:avLst/>
              <a:gdLst>
                <a:gd name="T0" fmla="*/ 66 w 188"/>
                <a:gd name="T1" fmla="*/ 14 h 188"/>
                <a:gd name="T2" fmla="*/ 70 w 188"/>
                <a:gd name="T3" fmla="*/ 28 h 188"/>
                <a:gd name="T4" fmla="*/ 72 w 188"/>
                <a:gd name="T5" fmla="*/ 44 h 188"/>
                <a:gd name="T6" fmla="*/ 88 w 188"/>
                <a:gd name="T7" fmla="*/ 46 h 188"/>
                <a:gd name="T8" fmla="*/ 104 w 188"/>
                <a:gd name="T9" fmla="*/ 42 h 188"/>
                <a:gd name="T10" fmla="*/ 116 w 188"/>
                <a:gd name="T11" fmla="*/ 46 h 188"/>
                <a:gd name="T12" fmla="*/ 120 w 188"/>
                <a:gd name="T13" fmla="*/ 64 h 188"/>
                <a:gd name="T14" fmla="*/ 128 w 188"/>
                <a:gd name="T15" fmla="*/ 62 h 188"/>
                <a:gd name="T16" fmla="*/ 132 w 188"/>
                <a:gd name="T17" fmla="*/ 52 h 188"/>
                <a:gd name="T18" fmla="*/ 140 w 188"/>
                <a:gd name="T19" fmla="*/ 48 h 188"/>
                <a:gd name="T20" fmla="*/ 146 w 188"/>
                <a:gd name="T21" fmla="*/ 40 h 188"/>
                <a:gd name="T22" fmla="*/ 152 w 188"/>
                <a:gd name="T23" fmla="*/ 44 h 188"/>
                <a:gd name="T24" fmla="*/ 158 w 188"/>
                <a:gd name="T25" fmla="*/ 40 h 188"/>
                <a:gd name="T26" fmla="*/ 162 w 188"/>
                <a:gd name="T27" fmla="*/ 34 h 188"/>
                <a:gd name="T28" fmla="*/ 172 w 188"/>
                <a:gd name="T29" fmla="*/ 30 h 188"/>
                <a:gd name="T30" fmla="*/ 180 w 188"/>
                <a:gd name="T31" fmla="*/ 32 h 188"/>
                <a:gd name="T32" fmla="*/ 184 w 188"/>
                <a:gd name="T33" fmla="*/ 38 h 188"/>
                <a:gd name="T34" fmla="*/ 188 w 188"/>
                <a:gd name="T35" fmla="*/ 44 h 188"/>
                <a:gd name="T36" fmla="*/ 188 w 188"/>
                <a:gd name="T37" fmla="*/ 54 h 188"/>
                <a:gd name="T38" fmla="*/ 180 w 188"/>
                <a:gd name="T39" fmla="*/ 54 h 188"/>
                <a:gd name="T40" fmla="*/ 168 w 188"/>
                <a:gd name="T41" fmla="*/ 48 h 188"/>
                <a:gd name="T42" fmla="*/ 164 w 188"/>
                <a:gd name="T43" fmla="*/ 50 h 188"/>
                <a:gd name="T44" fmla="*/ 164 w 188"/>
                <a:gd name="T45" fmla="*/ 60 h 188"/>
                <a:gd name="T46" fmla="*/ 158 w 188"/>
                <a:gd name="T47" fmla="*/ 70 h 188"/>
                <a:gd name="T48" fmla="*/ 154 w 188"/>
                <a:gd name="T49" fmla="*/ 76 h 188"/>
                <a:gd name="T50" fmla="*/ 148 w 188"/>
                <a:gd name="T51" fmla="*/ 84 h 188"/>
                <a:gd name="T52" fmla="*/ 140 w 188"/>
                <a:gd name="T53" fmla="*/ 88 h 188"/>
                <a:gd name="T54" fmla="*/ 140 w 188"/>
                <a:gd name="T55" fmla="*/ 104 h 188"/>
                <a:gd name="T56" fmla="*/ 128 w 188"/>
                <a:gd name="T57" fmla="*/ 106 h 188"/>
                <a:gd name="T58" fmla="*/ 120 w 188"/>
                <a:gd name="T59" fmla="*/ 106 h 188"/>
                <a:gd name="T60" fmla="*/ 118 w 188"/>
                <a:gd name="T61" fmla="*/ 114 h 188"/>
                <a:gd name="T62" fmla="*/ 112 w 188"/>
                <a:gd name="T63" fmla="*/ 122 h 188"/>
                <a:gd name="T64" fmla="*/ 108 w 188"/>
                <a:gd name="T65" fmla="*/ 136 h 188"/>
                <a:gd name="T66" fmla="*/ 102 w 188"/>
                <a:gd name="T67" fmla="*/ 148 h 188"/>
                <a:gd name="T68" fmla="*/ 102 w 188"/>
                <a:gd name="T69" fmla="*/ 158 h 188"/>
                <a:gd name="T70" fmla="*/ 98 w 188"/>
                <a:gd name="T71" fmla="*/ 166 h 188"/>
                <a:gd name="T72" fmla="*/ 92 w 188"/>
                <a:gd name="T73" fmla="*/ 168 h 188"/>
                <a:gd name="T74" fmla="*/ 82 w 188"/>
                <a:gd name="T75" fmla="*/ 172 h 188"/>
                <a:gd name="T76" fmla="*/ 74 w 188"/>
                <a:gd name="T77" fmla="*/ 178 h 188"/>
                <a:gd name="T78" fmla="*/ 64 w 188"/>
                <a:gd name="T79" fmla="*/ 180 h 188"/>
                <a:gd name="T80" fmla="*/ 54 w 188"/>
                <a:gd name="T81" fmla="*/ 184 h 188"/>
                <a:gd name="T82" fmla="*/ 44 w 188"/>
                <a:gd name="T83" fmla="*/ 184 h 188"/>
                <a:gd name="T84" fmla="*/ 36 w 188"/>
                <a:gd name="T85" fmla="*/ 176 h 188"/>
                <a:gd name="T86" fmla="*/ 26 w 188"/>
                <a:gd name="T87" fmla="*/ 172 h 188"/>
                <a:gd name="T88" fmla="*/ 18 w 188"/>
                <a:gd name="T89" fmla="*/ 166 h 188"/>
                <a:gd name="T90" fmla="*/ 10 w 188"/>
                <a:gd name="T91" fmla="*/ 158 h 188"/>
                <a:gd name="T92" fmla="*/ 4 w 188"/>
                <a:gd name="T93" fmla="*/ 150 h 188"/>
                <a:gd name="T94" fmla="*/ 0 w 188"/>
                <a:gd name="T95" fmla="*/ 136 h 188"/>
                <a:gd name="T96" fmla="*/ 8 w 188"/>
                <a:gd name="T97" fmla="*/ 128 h 188"/>
                <a:gd name="T98" fmla="*/ 10 w 188"/>
                <a:gd name="T99" fmla="*/ 118 h 188"/>
                <a:gd name="T100" fmla="*/ 14 w 188"/>
                <a:gd name="T101" fmla="*/ 110 h 188"/>
                <a:gd name="T102" fmla="*/ 16 w 188"/>
                <a:gd name="T103" fmla="*/ 102 h 188"/>
                <a:gd name="T104" fmla="*/ 24 w 188"/>
                <a:gd name="T105" fmla="*/ 96 h 188"/>
                <a:gd name="T106" fmla="*/ 30 w 188"/>
                <a:gd name="T107" fmla="*/ 96 h 188"/>
                <a:gd name="T108" fmla="*/ 28 w 188"/>
                <a:gd name="T109" fmla="*/ 84 h 188"/>
                <a:gd name="T110" fmla="*/ 36 w 188"/>
                <a:gd name="T111" fmla="*/ 74 h 188"/>
                <a:gd name="T112" fmla="*/ 44 w 188"/>
                <a:gd name="T113" fmla="*/ 72 h 188"/>
                <a:gd name="T114" fmla="*/ 52 w 188"/>
                <a:gd name="T115" fmla="*/ 64 h 188"/>
                <a:gd name="T116" fmla="*/ 60 w 188"/>
                <a:gd name="T117" fmla="*/ 54 h 188"/>
                <a:gd name="T118" fmla="*/ 60 w 188"/>
                <a:gd name="T119" fmla="*/ 40 h 188"/>
                <a:gd name="T120" fmla="*/ 62 w 188"/>
                <a:gd name="T121" fmla="*/ 24 h 188"/>
                <a:gd name="T122" fmla="*/ 64 w 188"/>
                <a:gd name="T123" fmla="*/ 14 h 188"/>
                <a:gd name="T124" fmla="*/ 60 w 188"/>
                <a:gd name="T125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" h="188">
                  <a:moveTo>
                    <a:pt x="64" y="0"/>
                  </a:moveTo>
                  <a:lnTo>
                    <a:pt x="64" y="2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6" y="10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68" y="16"/>
                  </a:lnTo>
                  <a:lnTo>
                    <a:pt x="68" y="18"/>
                  </a:lnTo>
                  <a:lnTo>
                    <a:pt x="68" y="20"/>
                  </a:lnTo>
                  <a:lnTo>
                    <a:pt x="68" y="22"/>
                  </a:lnTo>
                  <a:lnTo>
                    <a:pt x="70" y="22"/>
                  </a:lnTo>
                  <a:lnTo>
                    <a:pt x="70" y="24"/>
                  </a:lnTo>
                  <a:lnTo>
                    <a:pt x="70" y="26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0" y="32"/>
                  </a:lnTo>
                  <a:lnTo>
                    <a:pt x="70" y="34"/>
                  </a:lnTo>
                  <a:lnTo>
                    <a:pt x="72" y="34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40"/>
                  </a:lnTo>
                  <a:lnTo>
                    <a:pt x="72" y="42"/>
                  </a:lnTo>
                  <a:lnTo>
                    <a:pt x="72" y="44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76" y="48"/>
                  </a:lnTo>
                  <a:lnTo>
                    <a:pt x="78" y="48"/>
                  </a:lnTo>
                  <a:lnTo>
                    <a:pt x="80" y="48"/>
                  </a:lnTo>
                  <a:lnTo>
                    <a:pt x="82" y="46"/>
                  </a:lnTo>
                  <a:lnTo>
                    <a:pt x="84" y="46"/>
                  </a:lnTo>
                  <a:lnTo>
                    <a:pt x="86" y="46"/>
                  </a:lnTo>
                  <a:lnTo>
                    <a:pt x="88" y="46"/>
                  </a:lnTo>
                  <a:lnTo>
                    <a:pt x="90" y="46"/>
                  </a:lnTo>
                  <a:lnTo>
                    <a:pt x="92" y="46"/>
                  </a:lnTo>
                  <a:lnTo>
                    <a:pt x="92" y="44"/>
                  </a:lnTo>
                  <a:lnTo>
                    <a:pt x="92" y="44"/>
                  </a:lnTo>
                  <a:lnTo>
                    <a:pt x="94" y="44"/>
                  </a:lnTo>
                  <a:lnTo>
                    <a:pt x="96" y="44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104" y="42"/>
                  </a:lnTo>
                  <a:lnTo>
                    <a:pt x="106" y="42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2" y="40"/>
                  </a:lnTo>
                  <a:lnTo>
                    <a:pt x="114" y="40"/>
                  </a:lnTo>
                  <a:lnTo>
                    <a:pt x="116" y="40"/>
                  </a:lnTo>
                  <a:lnTo>
                    <a:pt x="116" y="42"/>
                  </a:lnTo>
                  <a:lnTo>
                    <a:pt x="116" y="44"/>
                  </a:lnTo>
                  <a:lnTo>
                    <a:pt x="116" y="46"/>
                  </a:lnTo>
                  <a:lnTo>
                    <a:pt x="116" y="48"/>
                  </a:lnTo>
                  <a:lnTo>
                    <a:pt x="116" y="50"/>
                  </a:lnTo>
                  <a:lnTo>
                    <a:pt x="118" y="52"/>
                  </a:lnTo>
                  <a:lnTo>
                    <a:pt x="118" y="54"/>
                  </a:lnTo>
                  <a:lnTo>
                    <a:pt x="118" y="56"/>
                  </a:lnTo>
                  <a:lnTo>
                    <a:pt x="118" y="58"/>
                  </a:lnTo>
                  <a:lnTo>
                    <a:pt x="118" y="60"/>
                  </a:lnTo>
                  <a:lnTo>
                    <a:pt x="118" y="62"/>
                  </a:lnTo>
                  <a:lnTo>
                    <a:pt x="120" y="64"/>
                  </a:lnTo>
                  <a:lnTo>
                    <a:pt x="120" y="64"/>
                  </a:lnTo>
                  <a:lnTo>
                    <a:pt x="120" y="66"/>
                  </a:lnTo>
                  <a:lnTo>
                    <a:pt x="122" y="66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4"/>
                  </a:lnTo>
                  <a:lnTo>
                    <a:pt x="124" y="62"/>
                  </a:lnTo>
                  <a:lnTo>
                    <a:pt x="126" y="62"/>
                  </a:lnTo>
                  <a:lnTo>
                    <a:pt x="128" y="62"/>
                  </a:lnTo>
                  <a:lnTo>
                    <a:pt x="128" y="60"/>
                  </a:lnTo>
                  <a:lnTo>
                    <a:pt x="128" y="58"/>
                  </a:lnTo>
                  <a:lnTo>
                    <a:pt x="130" y="58"/>
                  </a:lnTo>
                  <a:lnTo>
                    <a:pt x="130" y="56"/>
                  </a:lnTo>
                  <a:lnTo>
                    <a:pt x="132" y="56"/>
                  </a:lnTo>
                  <a:lnTo>
                    <a:pt x="130" y="56"/>
                  </a:lnTo>
                  <a:lnTo>
                    <a:pt x="132" y="56"/>
                  </a:lnTo>
                  <a:lnTo>
                    <a:pt x="132" y="54"/>
                  </a:lnTo>
                  <a:lnTo>
                    <a:pt x="132" y="52"/>
                  </a:lnTo>
                  <a:lnTo>
                    <a:pt x="134" y="52"/>
                  </a:lnTo>
                  <a:lnTo>
                    <a:pt x="134" y="50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0" y="50"/>
                  </a:lnTo>
                  <a:lnTo>
                    <a:pt x="140" y="52"/>
                  </a:lnTo>
                  <a:lnTo>
                    <a:pt x="140" y="50"/>
                  </a:lnTo>
                  <a:lnTo>
                    <a:pt x="140" y="48"/>
                  </a:lnTo>
                  <a:lnTo>
                    <a:pt x="140" y="48"/>
                  </a:lnTo>
                  <a:lnTo>
                    <a:pt x="140" y="46"/>
                  </a:lnTo>
                  <a:lnTo>
                    <a:pt x="140" y="44"/>
                  </a:lnTo>
                  <a:lnTo>
                    <a:pt x="142" y="44"/>
                  </a:lnTo>
                  <a:lnTo>
                    <a:pt x="142" y="42"/>
                  </a:lnTo>
                  <a:lnTo>
                    <a:pt x="142" y="40"/>
                  </a:lnTo>
                  <a:lnTo>
                    <a:pt x="142" y="38"/>
                  </a:lnTo>
                  <a:lnTo>
                    <a:pt x="144" y="38"/>
                  </a:lnTo>
                  <a:lnTo>
                    <a:pt x="144" y="40"/>
                  </a:lnTo>
                  <a:lnTo>
                    <a:pt x="146" y="40"/>
                  </a:lnTo>
                  <a:lnTo>
                    <a:pt x="144" y="40"/>
                  </a:lnTo>
                  <a:lnTo>
                    <a:pt x="144" y="42"/>
                  </a:lnTo>
                  <a:lnTo>
                    <a:pt x="146" y="42"/>
                  </a:lnTo>
                  <a:lnTo>
                    <a:pt x="148" y="42"/>
                  </a:lnTo>
                  <a:lnTo>
                    <a:pt x="148" y="44"/>
                  </a:lnTo>
                  <a:lnTo>
                    <a:pt x="150" y="44"/>
                  </a:lnTo>
                  <a:lnTo>
                    <a:pt x="150" y="42"/>
                  </a:lnTo>
                  <a:lnTo>
                    <a:pt x="152" y="42"/>
                  </a:lnTo>
                  <a:lnTo>
                    <a:pt x="152" y="44"/>
                  </a:lnTo>
                  <a:lnTo>
                    <a:pt x="154" y="44"/>
                  </a:lnTo>
                  <a:lnTo>
                    <a:pt x="154" y="42"/>
                  </a:lnTo>
                  <a:lnTo>
                    <a:pt x="156" y="42"/>
                  </a:lnTo>
                  <a:lnTo>
                    <a:pt x="158" y="42"/>
                  </a:lnTo>
                  <a:lnTo>
                    <a:pt x="158" y="40"/>
                  </a:lnTo>
                  <a:lnTo>
                    <a:pt x="158" y="42"/>
                  </a:lnTo>
                  <a:lnTo>
                    <a:pt x="158" y="40"/>
                  </a:lnTo>
                  <a:lnTo>
                    <a:pt x="160" y="40"/>
                  </a:lnTo>
                  <a:lnTo>
                    <a:pt x="158" y="40"/>
                  </a:lnTo>
                  <a:lnTo>
                    <a:pt x="156" y="40"/>
                  </a:lnTo>
                  <a:lnTo>
                    <a:pt x="156" y="38"/>
                  </a:lnTo>
                  <a:lnTo>
                    <a:pt x="158" y="38"/>
                  </a:lnTo>
                  <a:lnTo>
                    <a:pt x="160" y="38"/>
                  </a:lnTo>
                  <a:lnTo>
                    <a:pt x="158" y="38"/>
                  </a:lnTo>
                  <a:lnTo>
                    <a:pt x="158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2" y="36"/>
                  </a:lnTo>
                  <a:lnTo>
                    <a:pt x="164" y="36"/>
                  </a:lnTo>
                  <a:lnTo>
                    <a:pt x="164" y="34"/>
                  </a:lnTo>
                  <a:lnTo>
                    <a:pt x="166" y="34"/>
                  </a:lnTo>
                  <a:lnTo>
                    <a:pt x="166" y="32"/>
                  </a:lnTo>
                  <a:lnTo>
                    <a:pt x="166" y="30"/>
                  </a:lnTo>
                  <a:lnTo>
                    <a:pt x="168" y="30"/>
                  </a:lnTo>
                  <a:lnTo>
                    <a:pt x="170" y="30"/>
                  </a:lnTo>
                  <a:lnTo>
                    <a:pt x="172" y="30"/>
                  </a:lnTo>
                  <a:lnTo>
                    <a:pt x="172" y="32"/>
                  </a:lnTo>
                  <a:lnTo>
                    <a:pt x="174" y="32"/>
                  </a:lnTo>
                  <a:lnTo>
                    <a:pt x="174" y="34"/>
                  </a:lnTo>
                  <a:lnTo>
                    <a:pt x="176" y="34"/>
                  </a:lnTo>
                  <a:lnTo>
                    <a:pt x="178" y="34"/>
                  </a:lnTo>
                  <a:lnTo>
                    <a:pt x="178" y="32"/>
                  </a:lnTo>
                  <a:lnTo>
                    <a:pt x="178" y="34"/>
                  </a:lnTo>
                  <a:lnTo>
                    <a:pt x="178" y="32"/>
                  </a:lnTo>
                  <a:lnTo>
                    <a:pt x="180" y="32"/>
                  </a:lnTo>
                  <a:lnTo>
                    <a:pt x="182" y="32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0" y="34"/>
                  </a:lnTo>
                  <a:lnTo>
                    <a:pt x="180" y="36"/>
                  </a:lnTo>
                  <a:lnTo>
                    <a:pt x="182" y="36"/>
                  </a:lnTo>
                  <a:lnTo>
                    <a:pt x="182" y="38"/>
                  </a:lnTo>
                  <a:lnTo>
                    <a:pt x="184" y="36"/>
                  </a:lnTo>
                  <a:lnTo>
                    <a:pt x="184" y="38"/>
                  </a:lnTo>
                  <a:lnTo>
                    <a:pt x="186" y="38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0"/>
                  </a:lnTo>
                  <a:lnTo>
                    <a:pt x="188" y="40"/>
                  </a:lnTo>
                  <a:lnTo>
                    <a:pt x="188" y="42"/>
                  </a:lnTo>
                  <a:lnTo>
                    <a:pt x="188" y="42"/>
                  </a:lnTo>
                  <a:lnTo>
                    <a:pt x="188" y="44"/>
                  </a:lnTo>
                  <a:lnTo>
                    <a:pt x="188" y="44"/>
                  </a:lnTo>
                  <a:lnTo>
                    <a:pt x="188" y="46"/>
                  </a:lnTo>
                  <a:lnTo>
                    <a:pt x="188" y="46"/>
                  </a:lnTo>
                  <a:lnTo>
                    <a:pt x="188" y="48"/>
                  </a:lnTo>
                  <a:lnTo>
                    <a:pt x="188" y="50"/>
                  </a:lnTo>
                  <a:lnTo>
                    <a:pt x="188" y="52"/>
                  </a:lnTo>
                  <a:lnTo>
                    <a:pt x="188" y="54"/>
                  </a:lnTo>
                  <a:lnTo>
                    <a:pt x="188" y="54"/>
                  </a:lnTo>
                  <a:lnTo>
                    <a:pt x="188" y="54"/>
                  </a:lnTo>
                  <a:lnTo>
                    <a:pt x="188" y="54"/>
                  </a:lnTo>
                  <a:lnTo>
                    <a:pt x="188" y="54"/>
                  </a:lnTo>
                  <a:lnTo>
                    <a:pt x="188" y="56"/>
                  </a:lnTo>
                  <a:lnTo>
                    <a:pt x="188" y="58"/>
                  </a:lnTo>
                  <a:lnTo>
                    <a:pt x="188" y="56"/>
                  </a:lnTo>
                  <a:lnTo>
                    <a:pt x="186" y="56"/>
                  </a:lnTo>
                  <a:lnTo>
                    <a:pt x="184" y="56"/>
                  </a:lnTo>
                  <a:lnTo>
                    <a:pt x="184" y="54"/>
                  </a:lnTo>
                  <a:lnTo>
                    <a:pt x="182" y="54"/>
                  </a:lnTo>
                  <a:lnTo>
                    <a:pt x="180" y="54"/>
                  </a:lnTo>
                  <a:lnTo>
                    <a:pt x="180" y="52"/>
                  </a:lnTo>
                  <a:lnTo>
                    <a:pt x="178" y="52"/>
                  </a:lnTo>
                  <a:lnTo>
                    <a:pt x="176" y="52"/>
                  </a:lnTo>
                  <a:lnTo>
                    <a:pt x="176" y="50"/>
                  </a:lnTo>
                  <a:lnTo>
                    <a:pt x="174" y="50"/>
                  </a:lnTo>
                  <a:lnTo>
                    <a:pt x="172" y="50"/>
                  </a:lnTo>
                  <a:lnTo>
                    <a:pt x="172" y="48"/>
                  </a:lnTo>
                  <a:lnTo>
                    <a:pt x="170" y="48"/>
                  </a:lnTo>
                  <a:lnTo>
                    <a:pt x="168" y="48"/>
                  </a:lnTo>
                  <a:lnTo>
                    <a:pt x="168" y="46"/>
                  </a:lnTo>
                  <a:lnTo>
                    <a:pt x="166" y="46"/>
                  </a:lnTo>
                  <a:lnTo>
                    <a:pt x="164" y="46"/>
                  </a:lnTo>
                  <a:lnTo>
                    <a:pt x="164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6"/>
                  </a:lnTo>
                  <a:lnTo>
                    <a:pt x="164" y="48"/>
                  </a:lnTo>
                  <a:lnTo>
                    <a:pt x="164" y="50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2" y="54"/>
                  </a:lnTo>
                  <a:lnTo>
                    <a:pt x="162" y="56"/>
                  </a:lnTo>
                  <a:lnTo>
                    <a:pt x="164" y="56"/>
                  </a:lnTo>
                  <a:lnTo>
                    <a:pt x="164" y="58"/>
                  </a:lnTo>
                  <a:lnTo>
                    <a:pt x="162" y="58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2" y="62"/>
                  </a:lnTo>
                  <a:lnTo>
                    <a:pt x="162" y="64"/>
                  </a:lnTo>
                  <a:lnTo>
                    <a:pt x="160" y="64"/>
                  </a:lnTo>
                  <a:lnTo>
                    <a:pt x="160" y="66"/>
                  </a:lnTo>
                  <a:lnTo>
                    <a:pt x="158" y="66"/>
                  </a:lnTo>
                  <a:lnTo>
                    <a:pt x="158" y="68"/>
                  </a:lnTo>
                  <a:lnTo>
                    <a:pt x="160" y="68"/>
                  </a:lnTo>
                  <a:lnTo>
                    <a:pt x="158" y="70"/>
                  </a:lnTo>
                  <a:lnTo>
                    <a:pt x="158" y="72"/>
                  </a:lnTo>
                  <a:lnTo>
                    <a:pt x="158" y="70"/>
                  </a:lnTo>
                  <a:lnTo>
                    <a:pt x="158" y="72"/>
                  </a:lnTo>
                  <a:lnTo>
                    <a:pt x="158" y="70"/>
                  </a:lnTo>
                  <a:lnTo>
                    <a:pt x="156" y="70"/>
                  </a:lnTo>
                  <a:lnTo>
                    <a:pt x="156" y="72"/>
                  </a:lnTo>
                  <a:lnTo>
                    <a:pt x="156" y="74"/>
                  </a:lnTo>
                  <a:lnTo>
                    <a:pt x="154" y="74"/>
                  </a:lnTo>
                  <a:lnTo>
                    <a:pt x="154" y="76"/>
                  </a:lnTo>
                  <a:lnTo>
                    <a:pt x="154" y="74"/>
                  </a:lnTo>
                  <a:lnTo>
                    <a:pt x="152" y="74"/>
                  </a:lnTo>
                  <a:lnTo>
                    <a:pt x="152" y="76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50" y="80"/>
                  </a:lnTo>
                  <a:lnTo>
                    <a:pt x="150" y="82"/>
                  </a:lnTo>
                  <a:lnTo>
                    <a:pt x="150" y="84"/>
                  </a:lnTo>
                  <a:lnTo>
                    <a:pt x="148" y="84"/>
                  </a:lnTo>
                  <a:lnTo>
                    <a:pt x="146" y="84"/>
                  </a:lnTo>
                  <a:lnTo>
                    <a:pt x="146" y="82"/>
                  </a:lnTo>
                  <a:lnTo>
                    <a:pt x="144" y="82"/>
                  </a:lnTo>
                  <a:lnTo>
                    <a:pt x="142" y="82"/>
                  </a:lnTo>
                  <a:lnTo>
                    <a:pt x="142" y="84"/>
                  </a:lnTo>
                  <a:lnTo>
                    <a:pt x="140" y="86"/>
                  </a:lnTo>
                  <a:lnTo>
                    <a:pt x="142" y="86"/>
                  </a:lnTo>
                  <a:lnTo>
                    <a:pt x="140" y="86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40" y="92"/>
                  </a:lnTo>
                  <a:lnTo>
                    <a:pt x="140" y="94"/>
                  </a:lnTo>
                  <a:lnTo>
                    <a:pt x="140" y="94"/>
                  </a:lnTo>
                  <a:lnTo>
                    <a:pt x="140" y="96"/>
                  </a:lnTo>
                  <a:lnTo>
                    <a:pt x="140" y="98"/>
                  </a:lnTo>
                  <a:lnTo>
                    <a:pt x="140" y="100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38" y="104"/>
                  </a:lnTo>
                  <a:lnTo>
                    <a:pt x="138" y="106"/>
                  </a:lnTo>
                  <a:lnTo>
                    <a:pt x="136" y="106"/>
                  </a:lnTo>
                  <a:lnTo>
                    <a:pt x="136" y="108"/>
                  </a:lnTo>
                  <a:lnTo>
                    <a:pt x="134" y="108"/>
                  </a:lnTo>
                  <a:lnTo>
                    <a:pt x="132" y="108"/>
                  </a:lnTo>
                  <a:lnTo>
                    <a:pt x="132" y="106"/>
                  </a:lnTo>
                  <a:lnTo>
                    <a:pt x="130" y="106"/>
                  </a:lnTo>
                  <a:lnTo>
                    <a:pt x="128" y="106"/>
                  </a:lnTo>
                  <a:lnTo>
                    <a:pt x="128" y="104"/>
                  </a:lnTo>
                  <a:lnTo>
                    <a:pt x="126" y="104"/>
                  </a:lnTo>
                  <a:lnTo>
                    <a:pt x="126" y="102"/>
                  </a:lnTo>
                  <a:lnTo>
                    <a:pt x="124" y="102"/>
                  </a:lnTo>
                  <a:lnTo>
                    <a:pt x="122" y="102"/>
                  </a:lnTo>
                  <a:lnTo>
                    <a:pt x="120" y="100"/>
                  </a:lnTo>
                  <a:lnTo>
                    <a:pt x="120" y="102"/>
                  </a:lnTo>
                  <a:lnTo>
                    <a:pt x="120" y="104"/>
                  </a:lnTo>
                  <a:lnTo>
                    <a:pt x="120" y="106"/>
                  </a:lnTo>
                  <a:lnTo>
                    <a:pt x="118" y="106"/>
                  </a:lnTo>
                  <a:lnTo>
                    <a:pt x="120" y="108"/>
                  </a:lnTo>
                  <a:lnTo>
                    <a:pt x="118" y="108"/>
                  </a:lnTo>
                  <a:lnTo>
                    <a:pt x="120" y="108"/>
                  </a:lnTo>
                  <a:lnTo>
                    <a:pt x="120" y="110"/>
                  </a:lnTo>
                  <a:lnTo>
                    <a:pt x="120" y="112"/>
                  </a:lnTo>
                  <a:lnTo>
                    <a:pt x="118" y="112"/>
                  </a:lnTo>
                  <a:lnTo>
                    <a:pt x="118" y="112"/>
                  </a:lnTo>
                  <a:lnTo>
                    <a:pt x="118" y="114"/>
                  </a:lnTo>
                  <a:lnTo>
                    <a:pt x="116" y="114"/>
                  </a:lnTo>
                  <a:lnTo>
                    <a:pt x="116" y="116"/>
                  </a:lnTo>
                  <a:lnTo>
                    <a:pt x="118" y="116"/>
                  </a:lnTo>
                  <a:lnTo>
                    <a:pt x="118" y="118"/>
                  </a:lnTo>
                  <a:lnTo>
                    <a:pt x="116" y="118"/>
                  </a:lnTo>
                  <a:lnTo>
                    <a:pt x="116" y="120"/>
                  </a:lnTo>
                  <a:lnTo>
                    <a:pt x="114" y="120"/>
                  </a:lnTo>
                  <a:lnTo>
                    <a:pt x="114" y="122"/>
                  </a:lnTo>
                  <a:lnTo>
                    <a:pt x="112" y="122"/>
                  </a:lnTo>
                  <a:lnTo>
                    <a:pt x="112" y="124"/>
                  </a:lnTo>
                  <a:lnTo>
                    <a:pt x="112" y="126"/>
                  </a:lnTo>
                  <a:lnTo>
                    <a:pt x="112" y="128"/>
                  </a:lnTo>
                  <a:lnTo>
                    <a:pt x="112" y="130"/>
                  </a:lnTo>
                  <a:lnTo>
                    <a:pt x="112" y="132"/>
                  </a:lnTo>
                  <a:lnTo>
                    <a:pt x="112" y="134"/>
                  </a:lnTo>
                  <a:lnTo>
                    <a:pt x="110" y="134"/>
                  </a:lnTo>
                  <a:lnTo>
                    <a:pt x="110" y="136"/>
                  </a:lnTo>
                  <a:lnTo>
                    <a:pt x="108" y="136"/>
                  </a:lnTo>
                  <a:lnTo>
                    <a:pt x="108" y="138"/>
                  </a:lnTo>
                  <a:lnTo>
                    <a:pt x="108" y="140"/>
                  </a:lnTo>
                  <a:lnTo>
                    <a:pt x="106" y="140"/>
                  </a:lnTo>
                  <a:lnTo>
                    <a:pt x="106" y="142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4" y="146"/>
                  </a:lnTo>
                  <a:lnTo>
                    <a:pt x="104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02" y="152"/>
                  </a:lnTo>
                  <a:lnTo>
                    <a:pt x="102" y="154"/>
                  </a:lnTo>
                  <a:lnTo>
                    <a:pt x="102" y="156"/>
                  </a:lnTo>
                  <a:lnTo>
                    <a:pt x="104" y="156"/>
                  </a:lnTo>
                  <a:lnTo>
                    <a:pt x="106" y="156"/>
                  </a:lnTo>
                  <a:lnTo>
                    <a:pt x="104" y="156"/>
                  </a:lnTo>
                  <a:lnTo>
                    <a:pt x="104" y="158"/>
                  </a:lnTo>
                  <a:lnTo>
                    <a:pt x="102" y="158"/>
                  </a:lnTo>
                  <a:lnTo>
                    <a:pt x="102" y="160"/>
                  </a:lnTo>
                  <a:lnTo>
                    <a:pt x="102" y="160"/>
                  </a:lnTo>
                  <a:lnTo>
                    <a:pt x="104" y="160"/>
                  </a:lnTo>
                  <a:lnTo>
                    <a:pt x="102" y="160"/>
                  </a:lnTo>
                  <a:lnTo>
                    <a:pt x="102" y="162"/>
                  </a:lnTo>
                  <a:lnTo>
                    <a:pt x="100" y="162"/>
                  </a:lnTo>
                  <a:lnTo>
                    <a:pt x="100" y="164"/>
                  </a:lnTo>
                  <a:lnTo>
                    <a:pt x="98" y="164"/>
                  </a:lnTo>
                  <a:lnTo>
                    <a:pt x="98" y="166"/>
                  </a:lnTo>
                  <a:lnTo>
                    <a:pt x="96" y="166"/>
                  </a:lnTo>
                  <a:lnTo>
                    <a:pt x="96" y="168"/>
                  </a:lnTo>
                  <a:lnTo>
                    <a:pt x="96" y="166"/>
                  </a:lnTo>
                  <a:lnTo>
                    <a:pt x="94" y="166"/>
                  </a:lnTo>
                  <a:lnTo>
                    <a:pt x="94" y="164"/>
                  </a:lnTo>
                  <a:lnTo>
                    <a:pt x="92" y="164"/>
                  </a:lnTo>
                  <a:lnTo>
                    <a:pt x="92" y="166"/>
                  </a:lnTo>
                  <a:lnTo>
                    <a:pt x="92" y="166"/>
                  </a:lnTo>
                  <a:lnTo>
                    <a:pt x="92" y="168"/>
                  </a:lnTo>
                  <a:lnTo>
                    <a:pt x="90" y="168"/>
                  </a:lnTo>
                  <a:lnTo>
                    <a:pt x="90" y="170"/>
                  </a:lnTo>
                  <a:lnTo>
                    <a:pt x="88" y="170"/>
                  </a:lnTo>
                  <a:lnTo>
                    <a:pt x="88" y="172"/>
                  </a:lnTo>
                  <a:lnTo>
                    <a:pt x="86" y="172"/>
                  </a:lnTo>
                  <a:lnTo>
                    <a:pt x="84" y="172"/>
                  </a:lnTo>
                  <a:lnTo>
                    <a:pt x="84" y="170"/>
                  </a:lnTo>
                  <a:lnTo>
                    <a:pt x="82" y="170"/>
                  </a:lnTo>
                  <a:lnTo>
                    <a:pt x="82" y="172"/>
                  </a:lnTo>
                  <a:lnTo>
                    <a:pt x="80" y="172"/>
                  </a:lnTo>
                  <a:lnTo>
                    <a:pt x="82" y="172"/>
                  </a:lnTo>
                  <a:lnTo>
                    <a:pt x="82" y="174"/>
                  </a:lnTo>
                  <a:lnTo>
                    <a:pt x="82" y="176"/>
                  </a:lnTo>
                  <a:lnTo>
                    <a:pt x="80" y="176"/>
                  </a:lnTo>
                  <a:lnTo>
                    <a:pt x="80" y="178"/>
                  </a:lnTo>
                  <a:lnTo>
                    <a:pt x="78" y="178"/>
                  </a:lnTo>
                  <a:lnTo>
                    <a:pt x="76" y="178"/>
                  </a:lnTo>
                  <a:lnTo>
                    <a:pt x="74" y="178"/>
                  </a:lnTo>
                  <a:lnTo>
                    <a:pt x="74" y="180"/>
                  </a:lnTo>
                  <a:lnTo>
                    <a:pt x="72" y="180"/>
                  </a:lnTo>
                  <a:lnTo>
                    <a:pt x="70" y="180"/>
                  </a:lnTo>
                  <a:lnTo>
                    <a:pt x="70" y="182"/>
                  </a:lnTo>
                  <a:lnTo>
                    <a:pt x="68" y="182"/>
                  </a:lnTo>
                  <a:lnTo>
                    <a:pt x="68" y="184"/>
                  </a:lnTo>
                  <a:lnTo>
                    <a:pt x="66" y="182"/>
                  </a:lnTo>
                  <a:lnTo>
                    <a:pt x="64" y="182"/>
                  </a:lnTo>
                  <a:lnTo>
                    <a:pt x="64" y="180"/>
                  </a:lnTo>
                  <a:lnTo>
                    <a:pt x="62" y="180"/>
                  </a:lnTo>
                  <a:lnTo>
                    <a:pt x="60" y="180"/>
                  </a:lnTo>
                  <a:lnTo>
                    <a:pt x="60" y="178"/>
                  </a:lnTo>
                  <a:lnTo>
                    <a:pt x="60" y="180"/>
                  </a:lnTo>
                  <a:lnTo>
                    <a:pt x="58" y="180"/>
                  </a:lnTo>
                  <a:lnTo>
                    <a:pt x="58" y="182"/>
                  </a:lnTo>
                  <a:lnTo>
                    <a:pt x="56" y="182"/>
                  </a:lnTo>
                  <a:lnTo>
                    <a:pt x="56" y="184"/>
                  </a:lnTo>
                  <a:lnTo>
                    <a:pt x="54" y="184"/>
                  </a:lnTo>
                  <a:lnTo>
                    <a:pt x="54" y="186"/>
                  </a:lnTo>
                  <a:lnTo>
                    <a:pt x="52" y="186"/>
                  </a:lnTo>
                  <a:lnTo>
                    <a:pt x="52" y="188"/>
                  </a:lnTo>
                  <a:lnTo>
                    <a:pt x="50" y="188"/>
                  </a:lnTo>
                  <a:lnTo>
                    <a:pt x="48" y="188"/>
                  </a:lnTo>
                  <a:lnTo>
                    <a:pt x="46" y="188"/>
                  </a:lnTo>
                  <a:lnTo>
                    <a:pt x="46" y="186"/>
                  </a:lnTo>
                  <a:lnTo>
                    <a:pt x="44" y="186"/>
                  </a:lnTo>
                  <a:lnTo>
                    <a:pt x="44" y="184"/>
                  </a:lnTo>
                  <a:lnTo>
                    <a:pt x="44" y="184"/>
                  </a:lnTo>
                  <a:lnTo>
                    <a:pt x="42" y="184"/>
                  </a:lnTo>
                  <a:lnTo>
                    <a:pt x="40" y="184"/>
                  </a:lnTo>
                  <a:lnTo>
                    <a:pt x="40" y="182"/>
                  </a:lnTo>
                  <a:lnTo>
                    <a:pt x="38" y="182"/>
                  </a:lnTo>
                  <a:lnTo>
                    <a:pt x="38" y="180"/>
                  </a:lnTo>
                  <a:lnTo>
                    <a:pt x="36" y="180"/>
                  </a:lnTo>
                  <a:lnTo>
                    <a:pt x="36" y="178"/>
                  </a:lnTo>
                  <a:lnTo>
                    <a:pt x="36" y="176"/>
                  </a:lnTo>
                  <a:lnTo>
                    <a:pt x="34" y="176"/>
                  </a:lnTo>
                  <a:lnTo>
                    <a:pt x="34" y="174"/>
                  </a:lnTo>
                  <a:lnTo>
                    <a:pt x="36" y="174"/>
                  </a:lnTo>
                  <a:lnTo>
                    <a:pt x="36" y="172"/>
                  </a:lnTo>
                  <a:lnTo>
                    <a:pt x="34" y="172"/>
                  </a:lnTo>
                  <a:lnTo>
                    <a:pt x="32" y="172"/>
                  </a:lnTo>
                  <a:lnTo>
                    <a:pt x="30" y="172"/>
                  </a:lnTo>
                  <a:lnTo>
                    <a:pt x="28" y="172"/>
                  </a:lnTo>
                  <a:lnTo>
                    <a:pt x="26" y="172"/>
                  </a:lnTo>
                  <a:lnTo>
                    <a:pt x="26" y="170"/>
                  </a:lnTo>
                  <a:lnTo>
                    <a:pt x="24" y="170"/>
                  </a:lnTo>
                  <a:lnTo>
                    <a:pt x="24" y="168"/>
                  </a:lnTo>
                  <a:lnTo>
                    <a:pt x="22" y="168"/>
                  </a:lnTo>
                  <a:lnTo>
                    <a:pt x="22" y="166"/>
                  </a:lnTo>
                  <a:lnTo>
                    <a:pt x="20" y="166"/>
                  </a:lnTo>
                  <a:lnTo>
                    <a:pt x="20" y="168"/>
                  </a:lnTo>
                  <a:lnTo>
                    <a:pt x="20" y="166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6" y="164"/>
                  </a:lnTo>
                  <a:lnTo>
                    <a:pt x="16" y="162"/>
                  </a:lnTo>
                  <a:lnTo>
                    <a:pt x="16" y="160"/>
                  </a:lnTo>
                  <a:lnTo>
                    <a:pt x="14" y="160"/>
                  </a:lnTo>
                  <a:lnTo>
                    <a:pt x="12" y="160"/>
                  </a:lnTo>
                  <a:lnTo>
                    <a:pt x="12" y="160"/>
                  </a:lnTo>
                  <a:lnTo>
                    <a:pt x="12" y="158"/>
                  </a:lnTo>
                  <a:lnTo>
                    <a:pt x="10" y="158"/>
                  </a:lnTo>
                  <a:lnTo>
                    <a:pt x="10" y="156"/>
                  </a:lnTo>
                  <a:lnTo>
                    <a:pt x="8" y="156"/>
                  </a:lnTo>
                  <a:lnTo>
                    <a:pt x="8" y="158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8" y="152"/>
                  </a:lnTo>
                  <a:lnTo>
                    <a:pt x="6" y="152"/>
                  </a:lnTo>
                  <a:lnTo>
                    <a:pt x="6" y="150"/>
                  </a:lnTo>
                  <a:lnTo>
                    <a:pt x="4" y="150"/>
                  </a:lnTo>
                  <a:lnTo>
                    <a:pt x="4" y="148"/>
                  </a:lnTo>
                  <a:lnTo>
                    <a:pt x="2" y="148"/>
                  </a:lnTo>
                  <a:lnTo>
                    <a:pt x="2" y="146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0" y="140"/>
                  </a:lnTo>
                  <a:lnTo>
                    <a:pt x="2" y="138"/>
                  </a:lnTo>
                  <a:lnTo>
                    <a:pt x="0" y="136"/>
                  </a:lnTo>
                  <a:lnTo>
                    <a:pt x="2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2" y="130"/>
                  </a:lnTo>
                  <a:lnTo>
                    <a:pt x="4" y="130"/>
                  </a:lnTo>
                  <a:lnTo>
                    <a:pt x="4" y="128"/>
                  </a:lnTo>
                  <a:lnTo>
                    <a:pt x="6" y="128"/>
                  </a:lnTo>
                  <a:lnTo>
                    <a:pt x="8" y="128"/>
                  </a:lnTo>
                  <a:lnTo>
                    <a:pt x="10" y="128"/>
                  </a:lnTo>
                  <a:lnTo>
                    <a:pt x="10" y="126"/>
                  </a:lnTo>
                  <a:lnTo>
                    <a:pt x="10" y="124"/>
                  </a:lnTo>
                  <a:lnTo>
                    <a:pt x="12" y="124"/>
                  </a:lnTo>
                  <a:lnTo>
                    <a:pt x="10" y="122"/>
                  </a:lnTo>
                  <a:lnTo>
                    <a:pt x="12" y="122"/>
                  </a:lnTo>
                  <a:lnTo>
                    <a:pt x="12" y="120"/>
                  </a:lnTo>
                  <a:lnTo>
                    <a:pt x="10" y="120"/>
                  </a:lnTo>
                  <a:lnTo>
                    <a:pt x="10" y="118"/>
                  </a:lnTo>
                  <a:lnTo>
                    <a:pt x="12" y="118"/>
                  </a:lnTo>
                  <a:lnTo>
                    <a:pt x="14" y="118"/>
                  </a:lnTo>
                  <a:lnTo>
                    <a:pt x="16" y="118"/>
                  </a:lnTo>
                  <a:lnTo>
                    <a:pt x="16" y="116"/>
                  </a:lnTo>
                  <a:lnTo>
                    <a:pt x="16" y="114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0"/>
                  </a:lnTo>
                  <a:lnTo>
                    <a:pt x="12" y="110"/>
                  </a:lnTo>
                  <a:lnTo>
                    <a:pt x="12" y="108"/>
                  </a:lnTo>
                  <a:lnTo>
                    <a:pt x="14" y="108"/>
                  </a:lnTo>
                  <a:lnTo>
                    <a:pt x="14" y="106"/>
                  </a:lnTo>
                  <a:lnTo>
                    <a:pt x="16" y="106"/>
                  </a:lnTo>
                  <a:lnTo>
                    <a:pt x="16" y="104"/>
                  </a:lnTo>
                  <a:lnTo>
                    <a:pt x="14" y="104"/>
                  </a:lnTo>
                  <a:lnTo>
                    <a:pt x="14" y="102"/>
                  </a:lnTo>
                  <a:lnTo>
                    <a:pt x="16" y="102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20" y="94"/>
                  </a:lnTo>
                  <a:lnTo>
                    <a:pt x="20" y="96"/>
                  </a:lnTo>
                  <a:lnTo>
                    <a:pt x="22" y="96"/>
                  </a:lnTo>
                  <a:lnTo>
                    <a:pt x="24" y="96"/>
                  </a:lnTo>
                  <a:lnTo>
                    <a:pt x="24" y="98"/>
                  </a:lnTo>
                  <a:lnTo>
                    <a:pt x="24" y="100"/>
                  </a:lnTo>
                  <a:lnTo>
                    <a:pt x="24" y="102"/>
                  </a:lnTo>
                  <a:lnTo>
                    <a:pt x="26" y="102"/>
                  </a:lnTo>
                  <a:lnTo>
                    <a:pt x="26" y="100"/>
                  </a:lnTo>
                  <a:lnTo>
                    <a:pt x="28" y="100"/>
                  </a:lnTo>
                  <a:lnTo>
                    <a:pt x="28" y="98"/>
                  </a:lnTo>
                  <a:lnTo>
                    <a:pt x="30" y="98"/>
                  </a:lnTo>
                  <a:lnTo>
                    <a:pt x="30" y="96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8" y="90"/>
                  </a:lnTo>
                  <a:lnTo>
                    <a:pt x="30" y="90"/>
                  </a:lnTo>
                  <a:lnTo>
                    <a:pt x="30" y="88"/>
                  </a:lnTo>
                  <a:lnTo>
                    <a:pt x="30" y="86"/>
                  </a:lnTo>
                  <a:lnTo>
                    <a:pt x="28" y="86"/>
                  </a:lnTo>
                  <a:lnTo>
                    <a:pt x="28" y="84"/>
                  </a:lnTo>
                  <a:lnTo>
                    <a:pt x="30" y="84"/>
                  </a:lnTo>
                  <a:lnTo>
                    <a:pt x="30" y="82"/>
                  </a:lnTo>
                  <a:lnTo>
                    <a:pt x="30" y="80"/>
                  </a:lnTo>
                  <a:lnTo>
                    <a:pt x="32" y="80"/>
                  </a:lnTo>
                  <a:lnTo>
                    <a:pt x="32" y="78"/>
                  </a:lnTo>
                  <a:lnTo>
                    <a:pt x="34" y="78"/>
                  </a:lnTo>
                  <a:lnTo>
                    <a:pt x="36" y="78"/>
                  </a:lnTo>
                  <a:lnTo>
                    <a:pt x="36" y="76"/>
                  </a:lnTo>
                  <a:lnTo>
                    <a:pt x="36" y="74"/>
                  </a:lnTo>
                  <a:lnTo>
                    <a:pt x="38" y="72"/>
                  </a:lnTo>
                  <a:lnTo>
                    <a:pt x="38" y="70"/>
                  </a:lnTo>
                  <a:lnTo>
                    <a:pt x="40" y="70"/>
                  </a:lnTo>
                  <a:lnTo>
                    <a:pt x="42" y="70"/>
                  </a:lnTo>
                  <a:lnTo>
                    <a:pt x="42" y="72"/>
                  </a:lnTo>
                  <a:lnTo>
                    <a:pt x="42" y="74"/>
                  </a:lnTo>
                  <a:lnTo>
                    <a:pt x="44" y="74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4" y="70"/>
                  </a:lnTo>
                  <a:lnTo>
                    <a:pt x="46" y="70"/>
                  </a:lnTo>
                  <a:lnTo>
                    <a:pt x="48" y="70"/>
                  </a:lnTo>
                  <a:lnTo>
                    <a:pt x="48" y="68"/>
                  </a:lnTo>
                  <a:lnTo>
                    <a:pt x="48" y="66"/>
                  </a:lnTo>
                  <a:lnTo>
                    <a:pt x="50" y="66"/>
                  </a:lnTo>
                  <a:lnTo>
                    <a:pt x="50" y="64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2" y="62"/>
                  </a:lnTo>
                  <a:lnTo>
                    <a:pt x="54" y="62"/>
                  </a:lnTo>
                  <a:lnTo>
                    <a:pt x="54" y="60"/>
                  </a:lnTo>
                  <a:lnTo>
                    <a:pt x="56" y="60"/>
                  </a:lnTo>
                  <a:lnTo>
                    <a:pt x="56" y="58"/>
                  </a:lnTo>
                  <a:lnTo>
                    <a:pt x="58" y="58"/>
                  </a:lnTo>
                  <a:lnTo>
                    <a:pt x="58" y="56"/>
                  </a:lnTo>
                  <a:lnTo>
                    <a:pt x="60" y="56"/>
                  </a:lnTo>
                  <a:lnTo>
                    <a:pt x="60" y="54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58" y="50"/>
                  </a:lnTo>
                  <a:lnTo>
                    <a:pt x="58" y="48"/>
                  </a:lnTo>
                  <a:lnTo>
                    <a:pt x="60" y="48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0" y="42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2" y="38"/>
                  </a:lnTo>
                  <a:lnTo>
                    <a:pt x="62" y="36"/>
                  </a:lnTo>
                  <a:lnTo>
                    <a:pt x="62" y="34"/>
                  </a:lnTo>
                  <a:lnTo>
                    <a:pt x="62" y="32"/>
                  </a:lnTo>
                  <a:lnTo>
                    <a:pt x="62" y="30"/>
                  </a:lnTo>
                  <a:lnTo>
                    <a:pt x="62" y="28"/>
                  </a:lnTo>
                  <a:lnTo>
                    <a:pt x="62" y="26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22"/>
                  </a:lnTo>
                  <a:lnTo>
                    <a:pt x="64" y="20"/>
                  </a:lnTo>
                  <a:lnTo>
                    <a:pt x="64" y="18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16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4" y="10"/>
                  </a:lnTo>
                  <a:lnTo>
                    <a:pt x="62" y="10"/>
                  </a:lnTo>
                  <a:lnTo>
                    <a:pt x="62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2425">
              <a:extLst>
                <a:ext uri="{FF2B5EF4-FFF2-40B4-BE49-F238E27FC236}">
                  <a16:creationId xmlns:a16="http://schemas.microsoft.com/office/drawing/2014/main" id="{10652772-2A5A-E5F0-808E-B91EE34C73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0200" y="2432050"/>
              <a:ext cx="238125" cy="377825"/>
            </a:xfrm>
            <a:custGeom>
              <a:avLst/>
              <a:gdLst>
                <a:gd name="T0" fmla="*/ 64 w 150"/>
                <a:gd name="T1" fmla="*/ 198 h 238"/>
                <a:gd name="T2" fmla="*/ 58 w 150"/>
                <a:gd name="T3" fmla="*/ 198 h 238"/>
                <a:gd name="T4" fmla="*/ 66 w 150"/>
                <a:gd name="T5" fmla="*/ 194 h 238"/>
                <a:gd name="T6" fmla="*/ 64 w 150"/>
                <a:gd name="T7" fmla="*/ 192 h 238"/>
                <a:gd name="T8" fmla="*/ 66 w 150"/>
                <a:gd name="T9" fmla="*/ 190 h 238"/>
                <a:gd name="T10" fmla="*/ 72 w 150"/>
                <a:gd name="T11" fmla="*/ 188 h 238"/>
                <a:gd name="T12" fmla="*/ 72 w 150"/>
                <a:gd name="T13" fmla="*/ 186 h 238"/>
                <a:gd name="T14" fmla="*/ 70 w 150"/>
                <a:gd name="T15" fmla="*/ 190 h 238"/>
                <a:gd name="T16" fmla="*/ 82 w 150"/>
                <a:gd name="T17" fmla="*/ 180 h 238"/>
                <a:gd name="T18" fmla="*/ 88 w 150"/>
                <a:gd name="T19" fmla="*/ 176 h 238"/>
                <a:gd name="T20" fmla="*/ 90 w 150"/>
                <a:gd name="T21" fmla="*/ 174 h 238"/>
                <a:gd name="T22" fmla="*/ 96 w 150"/>
                <a:gd name="T23" fmla="*/ 168 h 238"/>
                <a:gd name="T24" fmla="*/ 100 w 150"/>
                <a:gd name="T25" fmla="*/ 164 h 238"/>
                <a:gd name="T26" fmla="*/ 98 w 150"/>
                <a:gd name="T27" fmla="*/ 164 h 238"/>
                <a:gd name="T28" fmla="*/ 98 w 150"/>
                <a:gd name="T29" fmla="*/ 164 h 238"/>
                <a:gd name="T30" fmla="*/ 106 w 150"/>
                <a:gd name="T31" fmla="*/ 158 h 238"/>
                <a:gd name="T32" fmla="*/ 112 w 150"/>
                <a:gd name="T33" fmla="*/ 158 h 238"/>
                <a:gd name="T34" fmla="*/ 106 w 150"/>
                <a:gd name="T35" fmla="*/ 154 h 238"/>
                <a:gd name="T36" fmla="*/ 94 w 150"/>
                <a:gd name="T37" fmla="*/ 158 h 238"/>
                <a:gd name="T38" fmla="*/ 96 w 150"/>
                <a:gd name="T39" fmla="*/ 154 h 238"/>
                <a:gd name="T40" fmla="*/ 104 w 150"/>
                <a:gd name="T41" fmla="*/ 160 h 238"/>
                <a:gd name="T42" fmla="*/ 120 w 150"/>
                <a:gd name="T43" fmla="*/ 140 h 238"/>
                <a:gd name="T44" fmla="*/ 90 w 150"/>
                <a:gd name="T45" fmla="*/ 152 h 238"/>
                <a:gd name="T46" fmla="*/ 118 w 150"/>
                <a:gd name="T47" fmla="*/ 144 h 238"/>
                <a:gd name="T48" fmla="*/ 108 w 150"/>
                <a:gd name="T49" fmla="*/ 146 h 238"/>
                <a:gd name="T50" fmla="*/ 126 w 150"/>
                <a:gd name="T51" fmla="*/ 134 h 238"/>
                <a:gd name="T52" fmla="*/ 136 w 150"/>
                <a:gd name="T53" fmla="*/ 128 h 238"/>
                <a:gd name="T54" fmla="*/ 130 w 150"/>
                <a:gd name="T55" fmla="*/ 130 h 238"/>
                <a:gd name="T56" fmla="*/ 134 w 150"/>
                <a:gd name="T57" fmla="*/ 124 h 238"/>
                <a:gd name="T58" fmla="*/ 142 w 150"/>
                <a:gd name="T59" fmla="*/ 102 h 238"/>
                <a:gd name="T60" fmla="*/ 132 w 150"/>
                <a:gd name="T61" fmla="*/ 126 h 238"/>
                <a:gd name="T62" fmla="*/ 124 w 150"/>
                <a:gd name="T63" fmla="*/ 130 h 238"/>
                <a:gd name="T64" fmla="*/ 122 w 150"/>
                <a:gd name="T65" fmla="*/ 138 h 238"/>
                <a:gd name="T66" fmla="*/ 112 w 150"/>
                <a:gd name="T67" fmla="*/ 138 h 238"/>
                <a:gd name="T68" fmla="*/ 106 w 150"/>
                <a:gd name="T69" fmla="*/ 140 h 238"/>
                <a:gd name="T70" fmla="*/ 102 w 150"/>
                <a:gd name="T71" fmla="*/ 148 h 238"/>
                <a:gd name="T72" fmla="*/ 96 w 150"/>
                <a:gd name="T73" fmla="*/ 154 h 238"/>
                <a:gd name="T74" fmla="*/ 96 w 150"/>
                <a:gd name="T75" fmla="*/ 146 h 238"/>
                <a:gd name="T76" fmla="*/ 92 w 150"/>
                <a:gd name="T77" fmla="*/ 144 h 238"/>
                <a:gd name="T78" fmla="*/ 88 w 150"/>
                <a:gd name="T79" fmla="*/ 168 h 238"/>
                <a:gd name="T80" fmla="*/ 86 w 150"/>
                <a:gd name="T81" fmla="*/ 170 h 238"/>
                <a:gd name="T82" fmla="*/ 80 w 150"/>
                <a:gd name="T83" fmla="*/ 174 h 238"/>
                <a:gd name="T84" fmla="*/ 76 w 150"/>
                <a:gd name="T85" fmla="*/ 182 h 238"/>
                <a:gd name="T86" fmla="*/ 74 w 150"/>
                <a:gd name="T87" fmla="*/ 186 h 238"/>
                <a:gd name="T88" fmla="*/ 66 w 150"/>
                <a:gd name="T89" fmla="*/ 178 h 238"/>
                <a:gd name="T90" fmla="*/ 70 w 150"/>
                <a:gd name="T91" fmla="*/ 192 h 238"/>
                <a:gd name="T92" fmla="*/ 64 w 150"/>
                <a:gd name="T93" fmla="*/ 194 h 238"/>
                <a:gd name="T94" fmla="*/ 58 w 150"/>
                <a:gd name="T95" fmla="*/ 200 h 238"/>
                <a:gd name="T96" fmla="*/ 52 w 150"/>
                <a:gd name="T97" fmla="*/ 222 h 238"/>
                <a:gd name="T98" fmla="*/ 34 w 150"/>
                <a:gd name="T99" fmla="*/ 222 h 238"/>
                <a:gd name="T100" fmla="*/ 14 w 150"/>
                <a:gd name="T101" fmla="*/ 170 h 238"/>
                <a:gd name="T102" fmla="*/ 10 w 150"/>
                <a:gd name="T103" fmla="*/ 134 h 238"/>
                <a:gd name="T104" fmla="*/ 16 w 150"/>
                <a:gd name="T105" fmla="*/ 102 h 238"/>
                <a:gd name="T106" fmla="*/ 16 w 150"/>
                <a:gd name="T107" fmla="*/ 68 h 238"/>
                <a:gd name="T108" fmla="*/ 30 w 150"/>
                <a:gd name="T109" fmla="*/ 8 h 238"/>
                <a:gd name="T110" fmla="*/ 52 w 150"/>
                <a:gd name="T111" fmla="*/ 6 h 238"/>
                <a:gd name="T112" fmla="*/ 86 w 150"/>
                <a:gd name="T113" fmla="*/ 28 h 238"/>
                <a:gd name="T114" fmla="*/ 102 w 150"/>
                <a:gd name="T115" fmla="*/ 70 h 238"/>
                <a:gd name="T116" fmla="*/ 124 w 150"/>
                <a:gd name="T117" fmla="*/ 84 h 238"/>
                <a:gd name="T118" fmla="*/ 144 w 150"/>
                <a:gd name="T119" fmla="*/ 100 h 238"/>
                <a:gd name="T120" fmla="*/ 138 w 150"/>
                <a:gd name="T121" fmla="*/ 102 h 238"/>
                <a:gd name="T122" fmla="*/ 144 w 150"/>
                <a:gd name="T123" fmla="*/ 104 h 238"/>
                <a:gd name="T124" fmla="*/ 144 w 150"/>
                <a:gd name="T125" fmla="*/ 116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238">
                  <a:moveTo>
                    <a:pt x="58" y="216"/>
                  </a:moveTo>
                  <a:lnTo>
                    <a:pt x="56" y="216"/>
                  </a:lnTo>
                  <a:lnTo>
                    <a:pt x="58" y="216"/>
                  </a:lnTo>
                  <a:close/>
                  <a:moveTo>
                    <a:pt x="60" y="208"/>
                  </a:moveTo>
                  <a:lnTo>
                    <a:pt x="60" y="210"/>
                  </a:lnTo>
                  <a:lnTo>
                    <a:pt x="60" y="208"/>
                  </a:lnTo>
                  <a:close/>
                  <a:moveTo>
                    <a:pt x="58" y="204"/>
                  </a:moveTo>
                  <a:lnTo>
                    <a:pt x="60" y="204"/>
                  </a:lnTo>
                  <a:lnTo>
                    <a:pt x="58" y="204"/>
                  </a:lnTo>
                  <a:close/>
                  <a:moveTo>
                    <a:pt x="58" y="204"/>
                  </a:moveTo>
                  <a:lnTo>
                    <a:pt x="58" y="202"/>
                  </a:lnTo>
                  <a:lnTo>
                    <a:pt x="58" y="204"/>
                  </a:lnTo>
                  <a:close/>
                  <a:moveTo>
                    <a:pt x="60" y="202"/>
                  </a:moveTo>
                  <a:lnTo>
                    <a:pt x="58" y="202"/>
                  </a:lnTo>
                  <a:lnTo>
                    <a:pt x="60" y="202"/>
                  </a:lnTo>
                  <a:close/>
                  <a:moveTo>
                    <a:pt x="56" y="202"/>
                  </a:moveTo>
                  <a:lnTo>
                    <a:pt x="58" y="202"/>
                  </a:lnTo>
                  <a:lnTo>
                    <a:pt x="56" y="202"/>
                  </a:lnTo>
                  <a:close/>
                  <a:moveTo>
                    <a:pt x="60" y="200"/>
                  </a:moveTo>
                  <a:lnTo>
                    <a:pt x="60" y="202"/>
                  </a:lnTo>
                  <a:lnTo>
                    <a:pt x="60" y="200"/>
                  </a:lnTo>
                  <a:close/>
                  <a:moveTo>
                    <a:pt x="70" y="196"/>
                  </a:moveTo>
                  <a:lnTo>
                    <a:pt x="68" y="196"/>
                  </a:lnTo>
                  <a:lnTo>
                    <a:pt x="70" y="196"/>
                  </a:lnTo>
                  <a:close/>
                  <a:moveTo>
                    <a:pt x="62" y="200"/>
                  </a:moveTo>
                  <a:lnTo>
                    <a:pt x="62" y="198"/>
                  </a:lnTo>
                  <a:lnTo>
                    <a:pt x="62" y="200"/>
                  </a:lnTo>
                  <a:close/>
                  <a:moveTo>
                    <a:pt x="64" y="198"/>
                  </a:moveTo>
                  <a:lnTo>
                    <a:pt x="62" y="198"/>
                  </a:lnTo>
                  <a:lnTo>
                    <a:pt x="64" y="198"/>
                  </a:lnTo>
                  <a:close/>
                  <a:moveTo>
                    <a:pt x="64" y="198"/>
                  </a:moveTo>
                  <a:lnTo>
                    <a:pt x="64" y="196"/>
                  </a:lnTo>
                  <a:lnTo>
                    <a:pt x="64" y="198"/>
                  </a:lnTo>
                  <a:close/>
                  <a:moveTo>
                    <a:pt x="64" y="198"/>
                  </a:moveTo>
                  <a:lnTo>
                    <a:pt x="62" y="198"/>
                  </a:lnTo>
                  <a:lnTo>
                    <a:pt x="64" y="198"/>
                  </a:lnTo>
                  <a:close/>
                  <a:moveTo>
                    <a:pt x="66" y="196"/>
                  </a:moveTo>
                  <a:lnTo>
                    <a:pt x="68" y="196"/>
                  </a:lnTo>
                  <a:lnTo>
                    <a:pt x="66" y="196"/>
                  </a:lnTo>
                  <a:close/>
                  <a:moveTo>
                    <a:pt x="62" y="198"/>
                  </a:moveTo>
                  <a:lnTo>
                    <a:pt x="62" y="196"/>
                  </a:lnTo>
                  <a:lnTo>
                    <a:pt x="62" y="198"/>
                  </a:lnTo>
                  <a:close/>
                  <a:moveTo>
                    <a:pt x="72" y="194"/>
                  </a:moveTo>
                  <a:lnTo>
                    <a:pt x="72" y="192"/>
                  </a:lnTo>
                  <a:lnTo>
                    <a:pt x="72" y="194"/>
                  </a:lnTo>
                  <a:close/>
                  <a:moveTo>
                    <a:pt x="72" y="192"/>
                  </a:moveTo>
                  <a:lnTo>
                    <a:pt x="72" y="194"/>
                  </a:lnTo>
                  <a:lnTo>
                    <a:pt x="72" y="192"/>
                  </a:lnTo>
                  <a:close/>
                  <a:moveTo>
                    <a:pt x="64" y="196"/>
                  </a:moveTo>
                  <a:lnTo>
                    <a:pt x="64" y="198"/>
                  </a:lnTo>
                  <a:lnTo>
                    <a:pt x="64" y="196"/>
                  </a:lnTo>
                  <a:close/>
                  <a:moveTo>
                    <a:pt x="70" y="194"/>
                  </a:moveTo>
                  <a:lnTo>
                    <a:pt x="68" y="194"/>
                  </a:lnTo>
                  <a:lnTo>
                    <a:pt x="70" y="194"/>
                  </a:lnTo>
                  <a:close/>
                  <a:moveTo>
                    <a:pt x="60" y="196"/>
                  </a:moveTo>
                  <a:lnTo>
                    <a:pt x="60" y="198"/>
                  </a:lnTo>
                  <a:lnTo>
                    <a:pt x="60" y="200"/>
                  </a:lnTo>
                  <a:lnTo>
                    <a:pt x="60" y="198"/>
                  </a:lnTo>
                  <a:lnTo>
                    <a:pt x="60" y="196"/>
                  </a:lnTo>
                  <a:close/>
                  <a:moveTo>
                    <a:pt x="68" y="192"/>
                  </a:moveTo>
                  <a:lnTo>
                    <a:pt x="68" y="194"/>
                  </a:lnTo>
                  <a:lnTo>
                    <a:pt x="68" y="192"/>
                  </a:lnTo>
                  <a:close/>
                  <a:moveTo>
                    <a:pt x="88" y="186"/>
                  </a:moveTo>
                  <a:lnTo>
                    <a:pt x="88" y="186"/>
                  </a:lnTo>
                  <a:lnTo>
                    <a:pt x="86" y="186"/>
                  </a:lnTo>
                  <a:lnTo>
                    <a:pt x="88" y="186"/>
                  </a:lnTo>
                  <a:lnTo>
                    <a:pt x="88" y="186"/>
                  </a:lnTo>
                  <a:close/>
                  <a:moveTo>
                    <a:pt x="60" y="196"/>
                  </a:moveTo>
                  <a:lnTo>
                    <a:pt x="58" y="196"/>
                  </a:lnTo>
                  <a:lnTo>
                    <a:pt x="60" y="196"/>
                  </a:lnTo>
                  <a:lnTo>
                    <a:pt x="58" y="196"/>
                  </a:lnTo>
                  <a:lnTo>
                    <a:pt x="58" y="198"/>
                  </a:lnTo>
                  <a:lnTo>
                    <a:pt x="60" y="198"/>
                  </a:lnTo>
                  <a:lnTo>
                    <a:pt x="60" y="196"/>
                  </a:lnTo>
                  <a:lnTo>
                    <a:pt x="60" y="198"/>
                  </a:lnTo>
                  <a:lnTo>
                    <a:pt x="58" y="198"/>
                  </a:lnTo>
                  <a:lnTo>
                    <a:pt x="58" y="196"/>
                  </a:lnTo>
                  <a:lnTo>
                    <a:pt x="60" y="196"/>
                  </a:lnTo>
                  <a:close/>
                  <a:moveTo>
                    <a:pt x="76" y="188"/>
                  </a:moveTo>
                  <a:lnTo>
                    <a:pt x="76" y="190"/>
                  </a:lnTo>
                  <a:lnTo>
                    <a:pt x="76" y="188"/>
                  </a:lnTo>
                  <a:close/>
                  <a:moveTo>
                    <a:pt x="78" y="188"/>
                  </a:moveTo>
                  <a:lnTo>
                    <a:pt x="76" y="188"/>
                  </a:lnTo>
                  <a:lnTo>
                    <a:pt x="78" y="188"/>
                  </a:lnTo>
                  <a:close/>
                  <a:moveTo>
                    <a:pt x="60" y="196"/>
                  </a:moveTo>
                  <a:lnTo>
                    <a:pt x="60" y="194"/>
                  </a:lnTo>
                  <a:lnTo>
                    <a:pt x="60" y="196"/>
                  </a:lnTo>
                  <a:close/>
                  <a:moveTo>
                    <a:pt x="72" y="192"/>
                  </a:moveTo>
                  <a:lnTo>
                    <a:pt x="72" y="190"/>
                  </a:lnTo>
                  <a:lnTo>
                    <a:pt x="72" y="192"/>
                  </a:lnTo>
                  <a:close/>
                  <a:moveTo>
                    <a:pt x="58" y="194"/>
                  </a:moveTo>
                  <a:lnTo>
                    <a:pt x="58" y="196"/>
                  </a:lnTo>
                  <a:lnTo>
                    <a:pt x="58" y="194"/>
                  </a:lnTo>
                  <a:lnTo>
                    <a:pt x="60" y="194"/>
                  </a:lnTo>
                  <a:lnTo>
                    <a:pt x="58" y="194"/>
                  </a:lnTo>
                  <a:close/>
                  <a:moveTo>
                    <a:pt x="76" y="190"/>
                  </a:moveTo>
                  <a:lnTo>
                    <a:pt x="76" y="188"/>
                  </a:lnTo>
                  <a:lnTo>
                    <a:pt x="76" y="190"/>
                  </a:lnTo>
                  <a:close/>
                  <a:moveTo>
                    <a:pt x="64" y="196"/>
                  </a:moveTo>
                  <a:lnTo>
                    <a:pt x="64" y="194"/>
                  </a:lnTo>
                  <a:lnTo>
                    <a:pt x="66" y="194"/>
                  </a:lnTo>
                  <a:lnTo>
                    <a:pt x="64" y="194"/>
                  </a:lnTo>
                  <a:lnTo>
                    <a:pt x="66" y="194"/>
                  </a:lnTo>
                  <a:lnTo>
                    <a:pt x="64" y="194"/>
                  </a:lnTo>
                  <a:lnTo>
                    <a:pt x="66" y="192"/>
                  </a:lnTo>
                  <a:lnTo>
                    <a:pt x="66" y="194"/>
                  </a:lnTo>
                  <a:lnTo>
                    <a:pt x="66" y="192"/>
                  </a:lnTo>
                  <a:lnTo>
                    <a:pt x="66" y="194"/>
                  </a:lnTo>
                  <a:lnTo>
                    <a:pt x="64" y="194"/>
                  </a:lnTo>
                  <a:lnTo>
                    <a:pt x="64" y="196"/>
                  </a:lnTo>
                  <a:close/>
                  <a:moveTo>
                    <a:pt x="68" y="192"/>
                  </a:moveTo>
                  <a:lnTo>
                    <a:pt x="68" y="190"/>
                  </a:lnTo>
                  <a:lnTo>
                    <a:pt x="68" y="192"/>
                  </a:lnTo>
                  <a:close/>
                  <a:moveTo>
                    <a:pt x="62" y="192"/>
                  </a:moveTo>
                  <a:lnTo>
                    <a:pt x="62" y="194"/>
                  </a:lnTo>
                  <a:lnTo>
                    <a:pt x="62" y="192"/>
                  </a:lnTo>
                  <a:close/>
                  <a:moveTo>
                    <a:pt x="66" y="190"/>
                  </a:moveTo>
                  <a:lnTo>
                    <a:pt x="66" y="192"/>
                  </a:lnTo>
                  <a:lnTo>
                    <a:pt x="66" y="190"/>
                  </a:lnTo>
                  <a:close/>
                  <a:moveTo>
                    <a:pt x="76" y="188"/>
                  </a:moveTo>
                  <a:lnTo>
                    <a:pt x="76" y="186"/>
                  </a:lnTo>
                  <a:lnTo>
                    <a:pt x="76" y="188"/>
                  </a:lnTo>
                  <a:close/>
                  <a:moveTo>
                    <a:pt x="62" y="192"/>
                  </a:moveTo>
                  <a:lnTo>
                    <a:pt x="64" y="192"/>
                  </a:lnTo>
                  <a:lnTo>
                    <a:pt x="62" y="192"/>
                  </a:lnTo>
                  <a:close/>
                  <a:moveTo>
                    <a:pt x="78" y="186"/>
                  </a:moveTo>
                  <a:lnTo>
                    <a:pt x="78" y="186"/>
                  </a:lnTo>
                  <a:lnTo>
                    <a:pt x="78" y="186"/>
                  </a:lnTo>
                  <a:close/>
                  <a:moveTo>
                    <a:pt x="70" y="188"/>
                  </a:moveTo>
                  <a:lnTo>
                    <a:pt x="70" y="190"/>
                  </a:lnTo>
                  <a:lnTo>
                    <a:pt x="70" y="188"/>
                  </a:lnTo>
                  <a:close/>
                  <a:moveTo>
                    <a:pt x="102" y="178"/>
                  </a:moveTo>
                  <a:lnTo>
                    <a:pt x="102" y="180"/>
                  </a:lnTo>
                  <a:lnTo>
                    <a:pt x="102" y="178"/>
                  </a:lnTo>
                  <a:close/>
                  <a:moveTo>
                    <a:pt x="68" y="190"/>
                  </a:moveTo>
                  <a:lnTo>
                    <a:pt x="66" y="190"/>
                  </a:lnTo>
                  <a:lnTo>
                    <a:pt x="68" y="190"/>
                  </a:lnTo>
                  <a:lnTo>
                    <a:pt x="66" y="190"/>
                  </a:lnTo>
                  <a:lnTo>
                    <a:pt x="68" y="190"/>
                  </a:lnTo>
                  <a:close/>
                  <a:moveTo>
                    <a:pt x="64" y="192"/>
                  </a:moveTo>
                  <a:lnTo>
                    <a:pt x="62" y="192"/>
                  </a:lnTo>
                  <a:lnTo>
                    <a:pt x="62" y="190"/>
                  </a:lnTo>
                  <a:lnTo>
                    <a:pt x="64" y="190"/>
                  </a:lnTo>
                  <a:lnTo>
                    <a:pt x="64" y="192"/>
                  </a:lnTo>
                  <a:close/>
                  <a:moveTo>
                    <a:pt x="76" y="186"/>
                  </a:moveTo>
                  <a:lnTo>
                    <a:pt x="76" y="186"/>
                  </a:lnTo>
                  <a:lnTo>
                    <a:pt x="76" y="186"/>
                  </a:lnTo>
                  <a:close/>
                  <a:moveTo>
                    <a:pt x="66" y="190"/>
                  </a:moveTo>
                  <a:lnTo>
                    <a:pt x="66" y="188"/>
                  </a:lnTo>
                  <a:lnTo>
                    <a:pt x="66" y="190"/>
                  </a:lnTo>
                  <a:close/>
                  <a:moveTo>
                    <a:pt x="78" y="186"/>
                  </a:moveTo>
                  <a:lnTo>
                    <a:pt x="76" y="186"/>
                  </a:lnTo>
                  <a:lnTo>
                    <a:pt x="78" y="186"/>
                  </a:lnTo>
                  <a:close/>
                  <a:moveTo>
                    <a:pt x="74" y="186"/>
                  </a:moveTo>
                  <a:lnTo>
                    <a:pt x="76" y="186"/>
                  </a:lnTo>
                  <a:lnTo>
                    <a:pt x="76" y="188"/>
                  </a:lnTo>
                  <a:lnTo>
                    <a:pt x="76" y="190"/>
                  </a:lnTo>
                  <a:lnTo>
                    <a:pt x="76" y="188"/>
                  </a:lnTo>
                  <a:lnTo>
                    <a:pt x="74" y="188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4" y="186"/>
                  </a:lnTo>
                  <a:close/>
                  <a:moveTo>
                    <a:pt x="66" y="188"/>
                  </a:moveTo>
                  <a:lnTo>
                    <a:pt x="66" y="190"/>
                  </a:lnTo>
                  <a:lnTo>
                    <a:pt x="68" y="190"/>
                  </a:lnTo>
                  <a:lnTo>
                    <a:pt x="68" y="192"/>
                  </a:lnTo>
                  <a:lnTo>
                    <a:pt x="68" y="194"/>
                  </a:lnTo>
                  <a:lnTo>
                    <a:pt x="66" y="194"/>
                  </a:lnTo>
                  <a:lnTo>
                    <a:pt x="66" y="192"/>
                  </a:lnTo>
                  <a:lnTo>
                    <a:pt x="66" y="190"/>
                  </a:lnTo>
                  <a:lnTo>
                    <a:pt x="66" y="192"/>
                  </a:lnTo>
                  <a:lnTo>
                    <a:pt x="66" y="194"/>
                  </a:lnTo>
                  <a:lnTo>
                    <a:pt x="66" y="192"/>
                  </a:lnTo>
                  <a:lnTo>
                    <a:pt x="64" y="192"/>
                  </a:lnTo>
                  <a:lnTo>
                    <a:pt x="64" y="190"/>
                  </a:lnTo>
                  <a:lnTo>
                    <a:pt x="66" y="190"/>
                  </a:lnTo>
                  <a:lnTo>
                    <a:pt x="64" y="190"/>
                  </a:lnTo>
                  <a:lnTo>
                    <a:pt x="66" y="190"/>
                  </a:lnTo>
                  <a:lnTo>
                    <a:pt x="64" y="190"/>
                  </a:lnTo>
                  <a:lnTo>
                    <a:pt x="66" y="190"/>
                  </a:lnTo>
                  <a:lnTo>
                    <a:pt x="66" y="192"/>
                  </a:lnTo>
                  <a:lnTo>
                    <a:pt x="66" y="190"/>
                  </a:lnTo>
                  <a:lnTo>
                    <a:pt x="66" y="188"/>
                  </a:lnTo>
                  <a:lnTo>
                    <a:pt x="66" y="190"/>
                  </a:lnTo>
                  <a:lnTo>
                    <a:pt x="66" y="188"/>
                  </a:lnTo>
                  <a:lnTo>
                    <a:pt x="66" y="190"/>
                  </a:lnTo>
                  <a:lnTo>
                    <a:pt x="66" y="188"/>
                  </a:lnTo>
                  <a:close/>
                  <a:moveTo>
                    <a:pt x="68" y="188"/>
                  </a:moveTo>
                  <a:lnTo>
                    <a:pt x="66" y="188"/>
                  </a:lnTo>
                  <a:lnTo>
                    <a:pt x="68" y="188"/>
                  </a:lnTo>
                  <a:close/>
                  <a:moveTo>
                    <a:pt x="76" y="186"/>
                  </a:moveTo>
                  <a:lnTo>
                    <a:pt x="78" y="186"/>
                  </a:lnTo>
                  <a:lnTo>
                    <a:pt x="78" y="186"/>
                  </a:lnTo>
                  <a:lnTo>
                    <a:pt x="76" y="186"/>
                  </a:lnTo>
                  <a:lnTo>
                    <a:pt x="76" y="186"/>
                  </a:lnTo>
                  <a:close/>
                  <a:moveTo>
                    <a:pt x="100" y="176"/>
                  </a:moveTo>
                  <a:lnTo>
                    <a:pt x="102" y="176"/>
                  </a:lnTo>
                  <a:lnTo>
                    <a:pt x="100" y="176"/>
                  </a:lnTo>
                  <a:lnTo>
                    <a:pt x="102" y="176"/>
                  </a:lnTo>
                  <a:lnTo>
                    <a:pt x="102" y="178"/>
                  </a:lnTo>
                  <a:lnTo>
                    <a:pt x="100" y="178"/>
                  </a:lnTo>
                  <a:lnTo>
                    <a:pt x="100" y="176"/>
                  </a:lnTo>
                  <a:close/>
                  <a:moveTo>
                    <a:pt x="86" y="182"/>
                  </a:moveTo>
                  <a:lnTo>
                    <a:pt x="86" y="184"/>
                  </a:lnTo>
                  <a:lnTo>
                    <a:pt x="86" y="182"/>
                  </a:lnTo>
                  <a:lnTo>
                    <a:pt x="84" y="182"/>
                  </a:lnTo>
                  <a:lnTo>
                    <a:pt x="86" y="182"/>
                  </a:lnTo>
                  <a:lnTo>
                    <a:pt x="84" y="182"/>
                  </a:lnTo>
                  <a:lnTo>
                    <a:pt x="86" y="182"/>
                  </a:lnTo>
                  <a:close/>
                  <a:moveTo>
                    <a:pt x="70" y="186"/>
                  </a:moveTo>
                  <a:lnTo>
                    <a:pt x="72" y="186"/>
                  </a:lnTo>
                  <a:lnTo>
                    <a:pt x="72" y="188"/>
                  </a:lnTo>
                  <a:lnTo>
                    <a:pt x="72" y="190"/>
                  </a:lnTo>
                  <a:lnTo>
                    <a:pt x="72" y="188"/>
                  </a:lnTo>
                  <a:lnTo>
                    <a:pt x="72" y="186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4" y="190"/>
                  </a:lnTo>
                  <a:lnTo>
                    <a:pt x="74" y="192"/>
                  </a:lnTo>
                  <a:lnTo>
                    <a:pt x="72" y="192"/>
                  </a:lnTo>
                  <a:lnTo>
                    <a:pt x="74" y="192"/>
                  </a:lnTo>
                  <a:lnTo>
                    <a:pt x="72" y="192"/>
                  </a:lnTo>
                  <a:lnTo>
                    <a:pt x="74" y="192"/>
                  </a:lnTo>
                  <a:lnTo>
                    <a:pt x="74" y="190"/>
                  </a:lnTo>
                  <a:lnTo>
                    <a:pt x="72" y="190"/>
                  </a:lnTo>
                  <a:lnTo>
                    <a:pt x="72" y="192"/>
                  </a:lnTo>
                  <a:lnTo>
                    <a:pt x="72" y="190"/>
                  </a:lnTo>
                  <a:lnTo>
                    <a:pt x="72" y="192"/>
                  </a:lnTo>
                  <a:lnTo>
                    <a:pt x="72" y="190"/>
                  </a:lnTo>
                  <a:lnTo>
                    <a:pt x="72" y="192"/>
                  </a:lnTo>
                  <a:lnTo>
                    <a:pt x="72" y="190"/>
                  </a:lnTo>
                  <a:lnTo>
                    <a:pt x="72" y="188"/>
                  </a:lnTo>
                  <a:lnTo>
                    <a:pt x="70" y="188"/>
                  </a:lnTo>
                  <a:lnTo>
                    <a:pt x="70" y="186"/>
                  </a:lnTo>
                  <a:lnTo>
                    <a:pt x="72" y="186"/>
                  </a:lnTo>
                  <a:lnTo>
                    <a:pt x="70" y="186"/>
                  </a:lnTo>
                  <a:lnTo>
                    <a:pt x="72" y="186"/>
                  </a:lnTo>
                  <a:lnTo>
                    <a:pt x="70" y="186"/>
                  </a:lnTo>
                  <a:lnTo>
                    <a:pt x="72" y="186"/>
                  </a:lnTo>
                  <a:lnTo>
                    <a:pt x="70" y="186"/>
                  </a:lnTo>
                  <a:close/>
                  <a:moveTo>
                    <a:pt x="84" y="182"/>
                  </a:moveTo>
                  <a:lnTo>
                    <a:pt x="86" y="182"/>
                  </a:lnTo>
                  <a:lnTo>
                    <a:pt x="84" y="182"/>
                  </a:lnTo>
                  <a:close/>
                  <a:moveTo>
                    <a:pt x="72" y="186"/>
                  </a:moveTo>
                  <a:lnTo>
                    <a:pt x="70" y="186"/>
                  </a:lnTo>
                  <a:lnTo>
                    <a:pt x="72" y="186"/>
                  </a:lnTo>
                  <a:close/>
                  <a:moveTo>
                    <a:pt x="72" y="186"/>
                  </a:moveTo>
                  <a:lnTo>
                    <a:pt x="72" y="186"/>
                  </a:lnTo>
                  <a:lnTo>
                    <a:pt x="72" y="186"/>
                  </a:lnTo>
                  <a:close/>
                  <a:moveTo>
                    <a:pt x="102" y="176"/>
                  </a:moveTo>
                  <a:lnTo>
                    <a:pt x="100" y="176"/>
                  </a:lnTo>
                  <a:lnTo>
                    <a:pt x="102" y="176"/>
                  </a:lnTo>
                  <a:close/>
                  <a:moveTo>
                    <a:pt x="86" y="182"/>
                  </a:moveTo>
                  <a:lnTo>
                    <a:pt x="86" y="180"/>
                  </a:lnTo>
                  <a:lnTo>
                    <a:pt x="86" y="182"/>
                  </a:lnTo>
                  <a:close/>
                  <a:moveTo>
                    <a:pt x="72" y="186"/>
                  </a:moveTo>
                  <a:lnTo>
                    <a:pt x="72" y="186"/>
                  </a:lnTo>
                  <a:lnTo>
                    <a:pt x="72" y="186"/>
                  </a:lnTo>
                  <a:close/>
                  <a:moveTo>
                    <a:pt x="80" y="184"/>
                  </a:moveTo>
                  <a:lnTo>
                    <a:pt x="80" y="182"/>
                  </a:lnTo>
                  <a:lnTo>
                    <a:pt x="80" y="184"/>
                  </a:lnTo>
                  <a:close/>
                  <a:moveTo>
                    <a:pt x="92" y="178"/>
                  </a:moveTo>
                  <a:lnTo>
                    <a:pt x="92" y="180"/>
                  </a:lnTo>
                  <a:lnTo>
                    <a:pt x="92" y="178"/>
                  </a:lnTo>
                  <a:close/>
                  <a:moveTo>
                    <a:pt x="84" y="180"/>
                  </a:moveTo>
                  <a:lnTo>
                    <a:pt x="84" y="182"/>
                  </a:lnTo>
                  <a:lnTo>
                    <a:pt x="84" y="180"/>
                  </a:lnTo>
                  <a:close/>
                  <a:moveTo>
                    <a:pt x="68" y="186"/>
                  </a:move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2" y="186"/>
                  </a:lnTo>
                  <a:lnTo>
                    <a:pt x="70" y="186"/>
                  </a:lnTo>
                  <a:lnTo>
                    <a:pt x="70" y="188"/>
                  </a:lnTo>
                  <a:lnTo>
                    <a:pt x="72" y="188"/>
                  </a:lnTo>
                  <a:lnTo>
                    <a:pt x="70" y="188"/>
                  </a:lnTo>
                  <a:lnTo>
                    <a:pt x="70" y="190"/>
                  </a:lnTo>
                  <a:lnTo>
                    <a:pt x="72" y="190"/>
                  </a:lnTo>
                  <a:lnTo>
                    <a:pt x="70" y="190"/>
                  </a:lnTo>
                  <a:lnTo>
                    <a:pt x="70" y="188"/>
                  </a:lnTo>
                  <a:lnTo>
                    <a:pt x="70" y="186"/>
                  </a:lnTo>
                  <a:lnTo>
                    <a:pt x="68" y="186"/>
                  </a:lnTo>
                  <a:lnTo>
                    <a:pt x="68" y="186"/>
                  </a:lnTo>
                  <a:close/>
                  <a:moveTo>
                    <a:pt x="74" y="186"/>
                  </a:moveTo>
                  <a:lnTo>
                    <a:pt x="74" y="184"/>
                  </a:lnTo>
                  <a:lnTo>
                    <a:pt x="74" y="186"/>
                  </a:lnTo>
                  <a:close/>
                  <a:moveTo>
                    <a:pt x="88" y="180"/>
                  </a:moveTo>
                  <a:lnTo>
                    <a:pt x="86" y="180"/>
                  </a:lnTo>
                  <a:lnTo>
                    <a:pt x="88" y="180"/>
                  </a:lnTo>
                  <a:close/>
                  <a:moveTo>
                    <a:pt x="82" y="182"/>
                  </a:moveTo>
                  <a:lnTo>
                    <a:pt x="82" y="180"/>
                  </a:lnTo>
                  <a:lnTo>
                    <a:pt x="82" y="182"/>
                  </a:lnTo>
                  <a:close/>
                  <a:moveTo>
                    <a:pt x="82" y="182"/>
                  </a:moveTo>
                  <a:lnTo>
                    <a:pt x="82" y="180"/>
                  </a:lnTo>
                  <a:lnTo>
                    <a:pt x="82" y="182"/>
                  </a:lnTo>
                  <a:close/>
                  <a:moveTo>
                    <a:pt x="80" y="182"/>
                  </a:moveTo>
                  <a:lnTo>
                    <a:pt x="80" y="180"/>
                  </a:lnTo>
                  <a:lnTo>
                    <a:pt x="80" y="182"/>
                  </a:lnTo>
                  <a:lnTo>
                    <a:pt x="80" y="180"/>
                  </a:lnTo>
                  <a:lnTo>
                    <a:pt x="80" y="182"/>
                  </a:lnTo>
                  <a:close/>
                  <a:moveTo>
                    <a:pt x="84" y="178"/>
                  </a:moveTo>
                  <a:lnTo>
                    <a:pt x="84" y="180"/>
                  </a:lnTo>
                  <a:lnTo>
                    <a:pt x="84" y="178"/>
                  </a:lnTo>
                  <a:close/>
                  <a:moveTo>
                    <a:pt x="86" y="178"/>
                  </a:moveTo>
                  <a:lnTo>
                    <a:pt x="86" y="180"/>
                  </a:lnTo>
                  <a:lnTo>
                    <a:pt x="86" y="178"/>
                  </a:lnTo>
                  <a:close/>
                  <a:moveTo>
                    <a:pt x="72" y="184"/>
                  </a:moveTo>
                  <a:lnTo>
                    <a:pt x="72" y="186"/>
                  </a:lnTo>
                  <a:lnTo>
                    <a:pt x="72" y="184"/>
                  </a:lnTo>
                  <a:close/>
                  <a:moveTo>
                    <a:pt x="84" y="178"/>
                  </a:moveTo>
                  <a:lnTo>
                    <a:pt x="86" y="178"/>
                  </a:lnTo>
                  <a:lnTo>
                    <a:pt x="84" y="178"/>
                  </a:lnTo>
                  <a:close/>
                  <a:moveTo>
                    <a:pt x="82" y="180"/>
                  </a:moveTo>
                  <a:lnTo>
                    <a:pt x="84" y="180"/>
                  </a:lnTo>
                  <a:lnTo>
                    <a:pt x="82" y="180"/>
                  </a:lnTo>
                  <a:close/>
                  <a:moveTo>
                    <a:pt x="80" y="180"/>
                  </a:moveTo>
                  <a:lnTo>
                    <a:pt x="80" y="182"/>
                  </a:lnTo>
                  <a:lnTo>
                    <a:pt x="80" y="180"/>
                  </a:lnTo>
                  <a:close/>
                  <a:moveTo>
                    <a:pt x="66" y="184"/>
                  </a:moveTo>
                  <a:lnTo>
                    <a:pt x="68" y="184"/>
                  </a:lnTo>
                  <a:lnTo>
                    <a:pt x="68" y="186"/>
                  </a:lnTo>
                  <a:lnTo>
                    <a:pt x="66" y="186"/>
                  </a:lnTo>
                  <a:lnTo>
                    <a:pt x="66" y="184"/>
                  </a:lnTo>
                  <a:close/>
                  <a:moveTo>
                    <a:pt x="66" y="184"/>
                  </a:moveTo>
                  <a:lnTo>
                    <a:pt x="66" y="186"/>
                  </a:lnTo>
                  <a:lnTo>
                    <a:pt x="66" y="184"/>
                  </a:lnTo>
                  <a:close/>
                  <a:moveTo>
                    <a:pt x="82" y="178"/>
                  </a:moveTo>
                  <a:lnTo>
                    <a:pt x="84" y="178"/>
                  </a:lnTo>
                  <a:lnTo>
                    <a:pt x="82" y="178"/>
                  </a:lnTo>
                  <a:close/>
                  <a:moveTo>
                    <a:pt x="80" y="180"/>
                  </a:moveTo>
                  <a:lnTo>
                    <a:pt x="80" y="178"/>
                  </a:lnTo>
                  <a:lnTo>
                    <a:pt x="80" y="180"/>
                  </a:lnTo>
                  <a:close/>
                  <a:moveTo>
                    <a:pt x="68" y="184"/>
                  </a:moveTo>
                  <a:lnTo>
                    <a:pt x="66" y="184"/>
                  </a:lnTo>
                  <a:lnTo>
                    <a:pt x="68" y="184"/>
                  </a:lnTo>
                  <a:lnTo>
                    <a:pt x="66" y="184"/>
                  </a:lnTo>
                  <a:lnTo>
                    <a:pt x="68" y="184"/>
                  </a:lnTo>
                  <a:close/>
                  <a:moveTo>
                    <a:pt x="82" y="178"/>
                  </a:moveTo>
                  <a:lnTo>
                    <a:pt x="82" y="180"/>
                  </a:lnTo>
                  <a:lnTo>
                    <a:pt x="82" y="178"/>
                  </a:lnTo>
                  <a:lnTo>
                    <a:pt x="82" y="180"/>
                  </a:lnTo>
                  <a:lnTo>
                    <a:pt x="82" y="178"/>
                  </a:lnTo>
                  <a:close/>
                  <a:moveTo>
                    <a:pt x="84" y="178"/>
                  </a:moveTo>
                  <a:lnTo>
                    <a:pt x="84" y="176"/>
                  </a:lnTo>
                  <a:lnTo>
                    <a:pt x="84" y="178"/>
                  </a:lnTo>
                  <a:lnTo>
                    <a:pt x="84" y="176"/>
                  </a:lnTo>
                  <a:lnTo>
                    <a:pt x="84" y="178"/>
                  </a:lnTo>
                  <a:close/>
                  <a:moveTo>
                    <a:pt x="80" y="178"/>
                  </a:moveTo>
                  <a:lnTo>
                    <a:pt x="80" y="180"/>
                  </a:lnTo>
                  <a:lnTo>
                    <a:pt x="80" y="178"/>
                  </a:lnTo>
                  <a:close/>
                  <a:moveTo>
                    <a:pt x="88" y="176"/>
                  </a:moveTo>
                  <a:lnTo>
                    <a:pt x="88" y="174"/>
                  </a:lnTo>
                  <a:lnTo>
                    <a:pt x="88" y="176"/>
                  </a:lnTo>
                  <a:close/>
                  <a:moveTo>
                    <a:pt x="80" y="178"/>
                  </a:moveTo>
                  <a:lnTo>
                    <a:pt x="78" y="178"/>
                  </a:lnTo>
                  <a:lnTo>
                    <a:pt x="80" y="178"/>
                  </a:lnTo>
                  <a:close/>
                  <a:moveTo>
                    <a:pt x="92" y="174"/>
                  </a:moveTo>
                  <a:lnTo>
                    <a:pt x="90" y="174"/>
                  </a:lnTo>
                  <a:lnTo>
                    <a:pt x="92" y="174"/>
                  </a:lnTo>
                  <a:close/>
                  <a:moveTo>
                    <a:pt x="72" y="180"/>
                  </a:moveTo>
                  <a:lnTo>
                    <a:pt x="72" y="182"/>
                  </a:lnTo>
                  <a:lnTo>
                    <a:pt x="72" y="184"/>
                  </a:lnTo>
                  <a:lnTo>
                    <a:pt x="72" y="186"/>
                  </a:lnTo>
                  <a:lnTo>
                    <a:pt x="72" y="186"/>
                  </a:lnTo>
                  <a:lnTo>
                    <a:pt x="74" y="186"/>
                  </a:lnTo>
                  <a:lnTo>
                    <a:pt x="72" y="186"/>
                  </a:lnTo>
                  <a:lnTo>
                    <a:pt x="74" y="186"/>
                  </a:lnTo>
                  <a:lnTo>
                    <a:pt x="72" y="186"/>
                  </a:lnTo>
                  <a:lnTo>
                    <a:pt x="74" y="186"/>
                  </a:lnTo>
                  <a:lnTo>
                    <a:pt x="72" y="186"/>
                  </a:lnTo>
                  <a:lnTo>
                    <a:pt x="72" y="186"/>
                  </a:lnTo>
                  <a:lnTo>
                    <a:pt x="72" y="184"/>
                  </a:lnTo>
                  <a:lnTo>
                    <a:pt x="72" y="182"/>
                  </a:lnTo>
                  <a:lnTo>
                    <a:pt x="72" y="180"/>
                  </a:lnTo>
                  <a:close/>
                  <a:moveTo>
                    <a:pt x="92" y="172"/>
                  </a:moveTo>
                  <a:lnTo>
                    <a:pt x="92" y="174"/>
                  </a:lnTo>
                  <a:lnTo>
                    <a:pt x="92" y="172"/>
                  </a:lnTo>
                  <a:lnTo>
                    <a:pt x="92" y="174"/>
                  </a:lnTo>
                  <a:lnTo>
                    <a:pt x="92" y="172"/>
                  </a:lnTo>
                  <a:close/>
                  <a:moveTo>
                    <a:pt x="90" y="174"/>
                  </a:moveTo>
                  <a:lnTo>
                    <a:pt x="88" y="174"/>
                  </a:lnTo>
                  <a:lnTo>
                    <a:pt x="90" y="174"/>
                  </a:lnTo>
                  <a:lnTo>
                    <a:pt x="88" y="174"/>
                  </a:lnTo>
                  <a:lnTo>
                    <a:pt x="90" y="174"/>
                  </a:lnTo>
                  <a:close/>
                  <a:moveTo>
                    <a:pt x="90" y="174"/>
                  </a:moveTo>
                  <a:lnTo>
                    <a:pt x="90" y="172"/>
                  </a:lnTo>
                  <a:lnTo>
                    <a:pt x="90" y="174"/>
                  </a:lnTo>
                  <a:lnTo>
                    <a:pt x="90" y="172"/>
                  </a:lnTo>
                  <a:lnTo>
                    <a:pt x="90" y="174"/>
                  </a:lnTo>
                  <a:close/>
                  <a:moveTo>
                    <a:pt x="80" y="176"/>
                  </a:moveTo>
                  <a:lnTo>
                    <a:pt x="80" y="178"/>
                  </a:lnTo>
                  <a:lnTo>
                    <a:pt x="80" y="176"/>
                  </a:lnTo>
                  <a:close/>
                  <a:moveTo>
                    <a:pt x="82" y="176"/>
                  </a:moveTo>
                  <a:lnTo>
                    <a:pt x="80" y="176"/>
                  </a:lnTo>
                  <a:lnTo>
                    <a:pt x="82" y="176"/>
                  </a:lnTo>
                  <a:close/>
                  <a:moveTo>
                    <a:pt x="72" y="178"/>
                  </a:moveTo>
                  <a:lnTo>
                    <a:pt x="74" y="178"/>
                  </a:lnTo>
                  <a:lnTo>
                    <a:pt x="72" y="178"/>
                  </a:lnTo>
                  <a:close/>
                  <a:moveTo>
                    <a:pt x="100" y="168"/>
                  </a:moveTo>
                  <a:lnTo>
                    <a:pt x="102" y="168"/>
                  </a:lnTo>
                  <a:lnTo>
                    <a:pt x="100" y="168"/>
                  </a:lnTo>
                  <a:close/>
                  <a:moveTo>
                    <a:pt x="80" y="176"/>
                  </a:moveTo>
                  <a:lnTo>
                    <a:pt x="80" y="174"/>
                  </a:lnTo>
                  <a:lnTo>
                    <a:pt x="80" y="176"/>
                  </a:lnTo>
                  <a:close/>
                  <a:moveTo>
                    <a:pt x="100" y="166"/>
                  </a:moveTo>
                  <a:lnTo>
                    <a:pt x="100" y="168"/>
                  </a:lnTo>
                  <a:lnTo>
                    <a:pt x="100" y="166"/>
                  </a:lnTo>
                  <a:close/>
                  <a:moveTo>
                    <a:pt x="98" y="168"/>
                  </a:moveTo>
                  <a:lnTo>
                    <a:pt x="96" y="168"/>
                  </a:lnTo>
                  <a:lnTo>
                    <a:pt x="98" y="168"/>
                  </a:lnTo>
                  <a:close/>
                  <a:moveTo>
                    <a:pt x="98" y="168"/>
                  </a:moveTo>
                  <a:lnTo>
                    <a:pt x="100" y="168"/>
                  </a:lnTo>
                  <a:lnTo>
                    <a:pt x="98" y="168"/>
                  </a:lnTo>
                  <a:close/>
                  <a:moveTo>
                    <a:pt x="110" y="162"/>
                  </a:moveTo>
                  <a:lnTo>
                    <a:pt x="110" y="164"/>
                  </a:lnTo>
                  <a:lnTo>
                    <a:pt x="110" y="162"/>
                  </a:lnTo>
                  <a:close/>
                  <a:moveTo>
                    <a:pt x="102" y="166"/>
                  </a:moveTo>
                  <a:lnTo>
                    <a:pt x="100" y="166"/>
                  </a:lnTo>
                  <a:lnTo>
                    <a:pt x="102" y="166"/>
                  </a:lnTo>
                  <a:close/>
                  <a:moveTo>
                    <a:pt x="96" y="168"/>
                  </a:moveTo>
                  <a:lnTo>
                    <a:pt x="96" y="166"/>
                  </a:lnTo>
                  <a:lnTo>
                    <a:pt x="96" y="168"/>
                  </a:lnTo>
                  <a:close/>
                  <a:moveTo>
                    <a:pt x="96" y="168"/>
                  </a:moveTo>
                  <a:lnTo>
                    <a:pt x="96" y="166"/>
                  </a:lnTo>
                  <a:lnTo>
                    <a:pt x="96" y="168"/>
                  </a:lnTo>
                  <a:lnTo>
                    <a:pt x="96" y="166"/>
                  </a:lnTo>
                  <a:lnTo>
                    <a:pt x="96" y="168"/>
                  </a:lnTo>
                  <a:close/>
                  <a:moveTo>
                    <a:pt x="96" y="168"/>
                  </a:moveTo>
                  <a:lnTo>
                    <a:pt x="96" y="166"/>
                  </a:lnTo>
                  <a:lnTo>
                    <a:pt x="96" y="168"/>
                  </a:lnTo>
                  <a:close/>
                  <a:moveTo>
                    <a:pt x="98" y="166"/>
                  </a:moveTo>
                  <a:lnTo>
                    <a:pt x="96" y="166"/>
                  </a:lnTo>
                  <a:lnTo>
                    <a:pt x="98" y="166"/>
                  </a:lnTo>
                  <a:close/>
                  <a:moveTo>
                    <a:pt x="92" y="168"/>
                  </a:moveTo>
                  <a:lnTo>
                    <a:pt x="92" y="170"/>
                  </a:lnTo>
                  <a:lnTo>
                    <a:pt x="92" y="168"/>
                  </a:lnTo>
                  <a:lnTo>
                    <a:pt x="90" y="168"/>
                  </a:lnTo>
                  <a:lnTo>
                    <a:pt x="92" y="168"/>
                  </a:lnTo>
                  <a:close/>
                  <a:moveTo>
                    <a:pt x="96" y="168"/>
                  </a:moveTo>
                  <a:lnTo>
                    <a:pt x="96" y="166"/>
                  </a:lnTo>
                  <a:lnTo>
                    <a:pt x="96" y="168"/>
                  </a:lnTo>
                  <a:close/>
                  <a:moveTo>
                    <a:pt x="102" y="164"/>
                  </a:moveTo>
                  <a:lnTo>
                    <a:pt x="100" y="164"/>
                  </a:lnTo>
                  <a:lnTo>
                    <a:pt x="102" y="164"/>
                  </a:lnTo>
                  <a:close/>
                  <a:moveTo>
                    <a:pt x="66" y="180"/>
                  </a:moveTo>
                  <a:lnTo>
                    <a:pt x="66" y="178"/>
                  </a:lnTo>
                  <a:lnTo>
                    <a:pt x="66" y="180"/>
                  </a:lnTo>
                  <a:close/>
                  <a:moveTo>
                    <a:pt x="106" y="162"/>
                  </a:moveTo>
                  <a:lnTo>
                    <a:pt x="108" y="162"/>
                  </a:lnTo>
                  <a:lnTo>
                    <a:pt x="108" y="164"/>
                  </a:lnTo>
                  <a:lnTo>
                    <a:pt x="108" y="166"/>
                  </a:lnTo>
                  <a:lnTo>
                    <a:pt x="106" y="166"/>
                  </a:lnTo>
                  <a:lnTo>
                    <a:pt x="106" y="164"/>
                  </a:lnTo>
                  <a:lnTo>
                    <a:pt x="104" y="164"/>
                  </a:lnTo>
                  <a:lnTo>
                    <a:pt x="104" y="162"/>
                  </a:lnTo>
                  <a:lnTo>
                    <a:pt x="106" y="162"/>
                  </a:lnTo>
                  <a:close/>
                  <a:moveTo>
                    <a:pt x="100" y="164"/>
                  </a:moveTo>
                  <a:lnTo>
                    <a:pt x="98" y="164"/>
                  </a:lnTo>
                  <a:lnTo>
                    <a:pt x="100" y="164"/>
                  </a:lnTo>
                  <a:lnTo>
                    <a:pt x="98" y="164"/>
                  </a:lnTo>
                  <a:lnTo>
                    <a:pt x="100" y="164"/>
                  </a:lnTo>
                  <a:close/>
                  <a:moveTo>
                    <a:pt x="96" y="164"/>
                  </a:moveTo>
                  <a:lnTo>
                    <a:pt x="96" y="166"/>
                  </a:lnTo>
                  <a:lnTo>
                    <a:pt x="96" y="164"/>
                  </a:lnTo>
                  <a:close/>
                  <a:moveTo>
                    <a:pt x="94" y="164"/>
                  </a:moveTo>
                  <a:lnTo>
                    <a:pt x="94" y="166"/>
                  </a:lnTo>
                  <a:lnTo>
                    <a:pt x="94" y="164"/>
                  </a:lnTo>
                  <a:close/>
                  <a:moveTo>
                    <a:pt x="104" y="162"/>
                  </a:moveTo>
                  <a:lnTo>
                    <a:pt x="106" y="162"/>
                  </a:lnTo>
                  <a:lnTo>
                    <a:pt x="104" y="162"/>
                  </a:lnTo>
                  <a:close/>
                  <a:moveTo>
                    <a:pt x="104" y="162"/>
                  </a:moveTo>
                  <a:lnTo>
                    <a:pt x="104" y="160"/>
                  </a:lnTo>
                  <a:lnTo>
                    <a:pt x="104" y="162"/>
                  </a:lnTo>
                  <a:close/>
                  <a:moveTo>
                    <a:pt x="110" y="158"/>
                  </a:moveTo>
                  <a:lnTo>
                    <a:pt x="110" y="160"/>
                  </a:lnTo>
                  <a:lnTo>
                    <a:pt x="110" y="158"/>
                  </a:lnTo>
                  <a:lnTo>
                    <a:pt x="110" y="160"/>
                  </a:lnTo>
                  <a:lnTo>
                    <a:pt x="110" y="158"/>
                  </a:lnTo>
                  <a:close/>
                  <a:moveTo>
                    <a:pt x="116" y="156"/>
                  </a:moveTo>
                  <a:lnTo>
                    <a:pt x="116" y="158"/>
                  </a:lnTo>
                  <a:lnTo>
                    <a:pt x="116" y="156"/>
                  </a:lnTo>
                  <a:lnTo>
                    <a:pt x="116" y="158"/>
                  </a:lnTo>
                  <a:lnTo>
                    <a:pt x="114" y="158"/>
                  </a:lnTo>
                  <a:lnTo>
                    <a:pt x="114" y="156"/>
                  </a:lnTo>
                  <a:lnTo>
                    <a:pt x="116" y="156"/>
                  </a:lnTo>
                  <a:close/>
                  <a:moveTo>
                    <a:pt x="104" y="160"/>
                  </a:moveTo>
                  <a:lnTo>
                    <a:pt x="106" y="160"/>
                  </a:lnTo>
                  <a:lnTo>
                    <a:pt x="104" y="160"/>
                  </a:lnTo>
                  <a:close/>
                  <a:moveTo>
                    <a:pt x="112" y="158"/>
                  </a:moveTo>
                  <a:lnTo>
                    <a:pt x="110" y="158"/>
                  </a:lnTo>
                  <a:lnTo>
                    <a:pt x="112" y="158"/>
                  </a:lnTo>
                  <a:close/>
                  <a:moveTo>
                    <a:pt x="98" y="162"/>
                  </a:moveTo>
                  <a:lnTo>
                    <a:pt x="98" y="164"/>
                  </a:lnTo>
                  <a:lnTo>
                    <a:pt x="98" y="162"/>
                  </a:lnTo>
                  <a:lnTo>
                    <a:pt x="98" y="164"/>
                  </a:lnTo>
                  <a:lnTo>
                    <a:pt x="98" y="162"/>
                  </a:lnTo>
                  <a:lnTo>
                    <a:pt x="98" y="164"/>
                  </a:lnTo>
                  <a:lnTo>
                    <a:pt x="100" y="164"/>
                  </a:lnTo>
                  <a:lnTo>
                    <a:pt x="98" y="164"/>
                  </a:lnTo>
                  <a:lnTo>
                    <a:pt x="100" y="164"/>
                  </a:lnTo>
                  <a:lnTo>
                    <a:pt x="98" y="164"/>
                  </a:lnTo>
                  <a:lnTo>
                    <a:pt x="98" y="166"/>
                  </a:lnTo>
                  <a:lnTo>
                    <a:pt x="98" y="164"/>
                  </a:lnTo>
                  <a:lnTo>
                    <a:pt x="98" y="166"/>
                  </a:lnTo>
                  <a:lnTo>
                    <a:pt x="98" y="164"/>
                  </a:lnTo>
                  <a:lnTo>
                    <a:pt x="100" y="164"/>
                  </a:lnTo>
                  <a:lnTo>
                    <a:pt x="100" y="166"/>
                  </a:lnTo>
                  <a:lnTo>
                    <a:pt x="102" y="166"/>
                  </a:lnTo>
                  <a:lnTo>
                    <a:pt x="100" y="166"/>
                  </a:lnTo>
                  <a:lnTo>
                    <a:pt x="100" y="168"/>
                  </a:lnTo>
                  <a:lnTo>
                    <a:pt x="100" y="166"/>
                  </a:lnTo>
                  <a:lnTo>
                    <a:pt x="100" y="168"/>
                  </a:lnTo>
                  <a:lnTo>
                    <a:pt x="100" y="166"/>
                  </a:lnTo>
                  <a:lnTo>
                    <a:pt x="100" y="168"/>
                  </a:lnTo>
                  <a:lnTo>
                    <a:pt x="98" y="168"/>
                  </a:lnTo>
                  <a:lnTo>
                    <a:pt x="98" y="166"/>
                  </a:lnTo>
                  <a:lnTo>
                    <a:pt x="98" y="168"/>
                  </a:lnTo>
                  <a:lnTo>
                    <a:pt x="98" y="166"/>
                  </a:lnTo>
                  <a:lnTo>
                    <a:pt x="98" y="168"/>
                  </a:lnTo>
                  <a:lnTo>
                    <a:pt x="98" y="166"/>
                  </a:lnTo>
                  <a:lnTo>
                    <a:pt x="96" y="166"/>
                  </a:lnTo>
                  <a:lnTo>
                    <a:pt x="96" y="164"/>
                  </a:lnTo>
                  <a:lnTo>
                    <a:pt x="96" y="166"/>
                  </a:lnTo>
                  <a:lnTo>
                    <a:pt x="96" y="164"/>
                  </a:lnTo>
                  <a:lnTo>
                    <a:pt x="96" y="166"/>
                  </a:lnTo>
                  <a:lnTo>
                    <a:pt x="96" y="164"/>
                  </a:lnTo>
                  <a:lnTo>
                    <a:pt x="96" y="166"/>
                  </a:lnTo>
                  <a:lnTo>
                    <a:pt x="96" y="164"/>
                  </a:lnTo>
                  <a:lnTo>
                    <a:pt x="98" y="164"/>
                  </a:lnTo>
                  <a:lnTo>
                    <a:pt x="96" y="164"/>
                  </a:lnTo>
                  <a:lnTo>
                    <a:pt x="98" y="164"/>
                  </a:lnTo>
                  <a:lnTo>
                    <a:pt x="98" y="162"/>
                  </a:lnTo>
                  <a:close/>
                  <a:moveTo>
                    <a:pt x="106" y="160"/>
                  </a:moveTo>
                  <a:lnTo>
                    <a:pt x="104" y="160"/>
                  </a:lnTo>
                  <a:lnTo>
                    <a:pt x="106" y="160"/>
                  </a:lnTo>
                  <a:close/>
                  <a:moveTo>
                    <a:pt x="106" y="158"/>
                  </a:moveTo>
                  <a:lnTo>
                    <a:pt x="106" y="160"/>
                  </a:lnTo>
                  <a:lnTo>
                    <a:pt x="106" y="158"/>
                  </a:lnTo>
                  <a:close/>
                  <a:moveTo>
                    <a:pt x="106" y="160"/>
                  </a:moveTo>
                  <a:lnTo>
                    <a:pt x="106" y="158"/>
                  </a:lnTo>
                  <a:lnTo>
                    <a:pt x="106" y="160"/>
                  </a:lnTo>
                  <a:close/>
                  <a:moveTo>
                    <a:pt x="104" y="160"/>
                  </a:moveTo>
                  <a:lnTo>
                    <a:pt x="102" y="160"/>
                  </a:lnTo>
                  <a:lnTo>
                    <a:pt x="104" y="160"/>
                  </a:lnTo>
                  <a:lnTo>
                    <a:pt x="102" y="160"/>
                  </a:lnTo>
                  <a:lnTo>
                    <a:pt x="104" y="160"/>
                  </a:lnTo>
                  <a:close/>
                  <a:moveTo>
                    <a:pt x="106" y="158"/>
                  </a:moveTo>
                  <a:lnTo>
                    <a:pt x="104" y="158"/>
                  </a:lnTo>
                  <a:lnTo>
                    <a:pt x="106" y="158"/>
                  </a:lnTo>
                  <a:close/>
                  <a:moveTo>
                    <a:pt x="104" y="158"/>
                  </a:moveTo>
                  <a:lnTo>
                    <a:pt x="106" y="158"/>
                  </a:lnTo>
                  <a:lnTo>
                    <a:pt x="104" y="158"/>
                  </a:lnTo>
                  <a:close/>
                  <a:moveTo>
                    <a:pt x="104" y="158"/>
                  </a:moveTo>
                  <a:lnTo>
                    <a:pt x="104" y="160"/>
                  </a:lnTo>
                  <a:lnTo>
                    <a:pt x="104" y="158"/>
                  </a:lnTo>
                  <a:close/>
                  <a:moveTo>
                    <a:pt x="104" y="158"/>
                  </a:moveTo>
                  <a:lnTo>
                    <a:pt x="104" y="160"/>
                  </a:lnTo>
                  <a:lnTo>
                    <a:pt x="104" y="158"/>
                  </a:lnTo>
                  <a:close/>
                  <a:moveTo>
                    <a:pt x="106" y="158"/>
                  </a:moveTo>
                  <a:lnTo>
                    <a:pt x="104" y="158"/>
                  </a:lnTo>
                  <a:lnTo>
                    <a:pt x="106" y="158"/>
                  </a:lnTo>
                  <a:close/>
                  <a:moveTo>
                    <a:pt x="114" y="154"/>
                  </a:moveTo>
                  <a:lnTo>
                    <a:pt x="116" y="154"/>
                  </a:lnTo>
                  <a:lnTo>
                    <a:pt x="114" y="154"/>
                  </a:lnTo>
                  <a:close/>
                  <a:moveTo>
                    <a:pt x="106" y="158"/>
                  </a:moveTo>
                  <a:lnTo>
                    <a:pt x="106" y="156"/>
                  </a:lnTo>
                  <a:lnTo>
                    <a:pt x="106" y="158"/>
                  </a:lnTo>
                  <a:close/>
                  <a:moveTo>
                    <a:pt x="106" y="158"/>
                  </a:moveTo>
                  <a:lnTo>
                    <a:pt x="104" y="158"/>
                  </a:lnTo>
                  <a:lnTo>
                    <a:pt x="106" y="158"/>
                  </a:lnTo>
                  <a:close/>
                  <a:moveTo>
                    <a:pt x="96" y="160"/>
                  </a:moveTo>
                  <a:lnTo>
                    <a:pt x="98" y="160"/>
                  </a:lnTo>
                  <a:lnTo>
                    <a:pt x="98" y="162"/>
                  </a:lnTo>
                  <a:lnTo>
                    <a:pt x="96" y="162"/>
                  </a:lnTo>
                  <a:lnTo>
                    <a:pt x="98" y="162"/>
                  </a:lnTo>
                  <a:lnTo>
                    <a:pt x="96" y="162"/>
                  </a:lnTo>
                  <a:lnTo>
                    <a:pt x="96" y="164"/>
                  </a:lnTo>
                  <a:lnTo>
                    <a:pt x="96" y="162"/>
                  </a:lnTo>
                  <a:lnTo>
                    <a:pt x="96" y="164"/>
                  </a:lnTo>
                  <a:lnTo>
                    <a:pt x="96" y="162"/>
                  </a:lnTo>
                  <a:lnTo>
                    <a:pt x="96" y="164"/>
                  </a:lnTo>
                  <a:lnTo>
                    <a:pt x="96" y="162"/>
                  </a:lnTo>
                  <a:lnTo>
                    <a:pt x="96" y="164"/>
                  </a:lnTo>
                  <a:lnTo>
                    <a:pt x="94" y="164"/>
                  </a:lnTo>
                  <a:lnTo>
                    <a:pt x="96" y="164"/>
                  </a:lnTo>
                  <a:lnTo>
                    <a:pt x="96" y="162"/>
                  </a:lnTo>
                  <a:lnTo>
                    <a:pt x="96" y="164"/>
                  </a:lnTo>
                  <a:lnTo>
                    <a:pt x="94" y="164"/>
                  </a:lnTo>
                  <a:lnTo>
                    <a:pt x="94" y="166"/>
                  </a:lnTo>
                  <a:lnTo>
                    <a:pt x="94" y="164"/>
                  </a:lnTo>
                  <a:lnTo>
                    <a:pt x="94" y="162"/>
                  </a:lnTo>
                  <a:lnTo>
                    <a:pt x="96" y="162"/>
                  </a:lnTo>
                  <a:lnTo>
                    <a:pt x="94" y="162"/>
                  </a:lnTo>
                  <a:lnTo>
                    <a:pt x="96" y="162"/>
                  </a:lnTo>
                  <a:lnTo>
                    <a:pt x="96" y="160"/>
                  </a:lnTo>
                  <a:close/>
                  <a:moveTo>
                    <a:pt x="98" y="160"/>
                  </a:moveTo>
                  <a:lnTo>
                    <a:pt x="98" y="158"/>
                  </a:lnTo>
                  <a:lnTo>
                    <a:pt x="98" y="160"/>
                  </a:lnTo>
                  <a:close/>
                  <a:moveTo>
                    <a:pt x="112" y="154"/>
                  </a:moveTo>
                  <a:lnTo>
                    <a:pt x="114" y="154"/>
                  </a:lnTo>
                  <a:lnTo>
                    <a:pt x="114" y="156"/>
                  </a:lnTo>
                  <a:lnTo>
                    <a:pt x="112" y="156"/>
                  </a:lnTo>
                  <a:lnTo>
                    <a:pt x="112" y="158"/>
                  </a:lnTo>
                  <a:lnTo>
                    <a:pt x="112" y="156"/>
                  </a:lnTo>
                  <a:lnTo>
                    <a:pt x="112" y="158"/>
                  </a:lnTo>
                  <a:lnTo>
                    <a:pt x="112" y="156"/>
                  </a:lnTo>
                  <a:lnTo>
                    <a:pt x="112" y="158"/>
                  </a:lnTo>
                  <a:lnTo>
                    <a:pt x="112" y="156"/>
                  </a:lnTo>
                  <a:lnTo>
                    <a:pt x="112" y="158"/>
                  </a:lnTo>
                  <a:lnTo>
                    <a:pt x="112" y="156"/>
                  </a:lnTo>
                  <a:lnTo>
                    <a:pt x="110" y="156"/>
                  </a:lnTo>
                  <a:lnTo>
                    <a:pt x="112" y="156"/>
                  </a:lnTo>
                  <a:lnTo>
                    <a:pt x="110" y="156"/>
                  </a:lnTo>
                  <a:lnTo>
                    <a:pt x="112" y="156"/>
                  </a:lnTo>
                  <a:lnTo>
                    <a:pt x="110" y="156"/>
                  </a:lnTo>
                  <a:lnTo>
                    <a:pt x="110" y="158"/>
                  </a:lnTo>
                  <a:lnTo>
                    <a:pt x="110" y="156"/>
                  </a:lnTo>
                  <a:lnTo>
                    <a:pt x="110" y="158"/>
                  </a:lnTo>
                  <a:lnTo>
                    <a:pt x="110" y="156"/>
                  </a:lnTo>
                  <a:lnTo>
                    <a:pt x="110" y="154"/>
                  </a:lnTo>
                  <a:lnTo>
                    <a:pt x="110" y="156"/>
                  </a:lnTo>
                  <a:lnTo>
                    <a:pt x="112" y="156"/>
                  </a:lnTo>
                  <a:lnTo>
                    <a:pt x="112" y="154"/>
                  </a:lnTo>
                  <a:close/>
                  <a:moveTo>
                    <a:pt x="98" y="160"/>
                  </a:moveTo>
                  <a:lnTo>
                    <a:pt x="96" y="160"/>
                  </a:lnTo>
                  <a:lnTo>
                    <a:pt x="98" y="160"/>
                  </a:lnTo>
                  <a:close/>
                  <a:moveTo>
                    <a:pt x="104" y="156"/>
                  </a:moveTo>
                  <a:lnTo>
                    <a:pt x="104" y="158"/>
                  </a:lnTo>
                  <a:lnTo>
                    <a:pt x="104" y="156"/>
                  </a:lnTo>
                  <a:lnTo>
                    <a:pt x="104" y="158"/>
                  </a:lnTo>
                  <a:lnTo>
                    <a:pt x="104" y="156"/>
                  </a:lnTo>
                  <a:close/>
                  <a:moveTo>
                    <a:pt x="114" y="152"/>
                  </a:moveTo>
                  <a:lnTo>
                    <a:pt x="114" y="154"/>
                  </a:lnTo>
                  <a:lnTo>
                    <a:pt x="114" y="152"/>
                  </a:lnTo>
                  <a:close/>
                  <a:moveTo>
                    <a:pt x="92" y="160"/>
                  </a:moveTo>
                  <a:lnTo>
                    <a:pt x="92" y="162"/>
                  </a:lnTo>
                  <a:lnTo>
                    <a:pt x="92" y="160"/>
                  </a:lnTo>
                  <a:close/>
                  <a:moveTo>
                    <a:pt x="106" y="156"/>
                  </a:moveTo>
                  <a:lnTo>
                    <a:pt x="106" y="154"/>
                  </a:lnTo>
                  <a:lnTo>
                    <a:pt x="106" y="156"/>
                  </a:lnTo>
                  <a:close/>
                  <a:moveTo>
                    <a:pt x="114" y="152"/>
                  </a:moveTo>
                  <a:lnTo>
                    <a:pt x="116" y="152"/>
                  </a:lnTo>
                  <a:lnTo>
                    <a:pt x="114" y="152"/>
                  </a:lnTo>
                  <a:close/>
                  <a:moveTo>
                    <a:pt x="108" y="154"/>
                  </a:moveTo>
                  <a:lnTo>
                    <a:pt x="110" y="154"/>
                  </a:lnTo>
                  <a:lnTo>
                    <a:pt x="108" y="154"/>
                  </a:lnTo>
                  <a:close/>
                  <a:moveTo>
                    <a:pt x="104" y="154"/>
                  </a:moveTo>
                  <a:lnTo>
                    <a:pt x="106" y="154"/>
                  </a:lnTo>
                  <a:lnTo>
                    <a:pt x="104" y="154"/>
                  </a:lnTo>
                  <a:close/>
                  <a:moveTo>
                    <a:pt x="104" y="154"/>
                  </a:moveTo>
                  <a:lnTo>
                    <a:pt x="104" y="156"/>
                  </a:lnTo>
                  <a:lnTo>
                    <a:pt x="104" y="154"/>
                  </a:lnTo>
                  <a:close/>
                  <a:moveTo>
                    <a:pt x="108" y="152"/>
                  </a:moveTo>
                  <a:lnTo>
                    <a:pt x="110" y="152"/>
                  </a:lnTo>
                  <a:lnTo>
                    <a:pt x="108" y="152"/>
                  </a:lnTo>
                  <a:lnTo>
                    <a:pt x="108" y="154"/>
                  </a:lnTo>
                  <a:lnTo>
                    <a:pt x="108" y="152"/>
                  </a:lnTo>
                  <a:close/>
                  <a:moveTo>
                    <a:pt x="104" y="154"/>
                  </a:moveTo>
                  <a:lnTo>
                    <a:pt x="106" y="154"/>
                  </a:lnTo>
                  <a:lnTo>
                    <a:pt x="104" y="154"/>
                  </a:lnTo>
                  <a:close/>
                  <a:moveTo>
                    <a:pt x="98" y="156"/>
                  </a:moveTo>
                  <a:lnTo>
                    <a:pt x="98" y="158"/>
                  </a:lnTo>
                  <a:lnTo>
                    <a:pt x="96" y="158"/>
                  </a:lnTo>
                  <a:lnTo>
                    <a:pt x="96" y="156"/>
                  </a:lnTo>
                  <a:lnTo>
                    <a:pt x="98" y="156"/>
                  </a:lnTo>
                  <a:close/>
                  <a:moveTo>
                    <a:pt x="106" y="154"/>
                  </a:moveTo>
                  <a:lnTo>
                    <a:pt x="104" y="154"/>
                  </a:lnTo>
                  <a:lnTo>
                    <a:pt x="106" y="154"/>
                  </a:lnTo>
                  <a:close/>
                  <a:moveTo>
                    <a:pt x="92" y="158"/>
                  </a:moveTo>
                  <a:lnTo>
                    <a:pt x="92" y="160"/>
                  </a:lnTo>
                  <a:lnTo>
                    <a:pt x="92" y="158"/>
                  </a:lnTo>
                  <a:close/>
                  <a:moveTo>
                    <a:pt x="96" y="158"/>
                  </a:moveTo>
                  <a:lnTo>
                    <a:pt x="96" y="156"/>
                  </a:lnTo>
                  <a:lnTo>
                    <a:pt x="96" y="158"/>
                  </a:lnTo>
                  <a:close/>
                  <a:moveTo>
                    <a:pt x="94" y="158"/>
                  </a:moveTo>
                  <a:lnTo>
                    <a:pt x="94" y="156"/>
                  </a:lnTo>
                  <a:lnTo>
                    <a:pt x="94" y="158"/>
                  </a:lnTo>
                  <a:close/>
                  <a:moveTo>
                    <a:pt x="104" y="154"/>
                  </a:moveTo>
                  <a:lnTo>
                    <a:pt x="104" y="152"/>
                  </a:lnTo>
                  <a:lnTo>
                    <a:pt x="104" y="154"/>
                  </a:lnTo>
                  <a:lnTo>
                    <a:pt x="104" y="152"/>
                  </a:lnTo>
                  <a:lnTo>
                    <a:pt x="104" y="154"/>
                  </a:lnTo>
                  <a:close/>
                  <a:moveTo>
                    <a:pt x="108" y="152"/>
                  </a:moveTo>
                  <a:lnTo>
                    <a:pt x="106" y="152"/>
                  </a:lnTo>
                  <a:lnTo>
                    <a:pt x="108" y="152"/>
                  </a:lnTo>
                  <a:close/>
                  <a:moveTo>
                    <a:pt x="108" y="152"/>
                  </a:moveTo>
                  <a:lnTo>
                    <a:pt x="108" y="150"/>
                  </a:lnTo>
                  <a:lnTo>
                    <a:pt x="108" y="152"/>
                  </a:lnTo>
                  <a:close/>
                  <a:moveTo>
                    <a:pt x="116" y="148"/>
                  </a:moveTo>
                  <a:lnTo>
                    <a:pt x="116" y="150"/>
                  </a:lnTo>
                  <a:lnTo>
                    <a:pt x="116" y="148"/>
                  </a:lnTo>
                  <a:lnTo>
                    <a:pt x="116" y="150"/>
                  </a:lnTo>
                  <a:lnTo>
                    <a:pt x="116" y="148"/>
                  </a:lnTo>
                  <a:close/>
                  <a:moveTo>
                    <a:pt x="116" y="148"/>
                  </a:moveTo>
                  <a:lnTo>
                    <a:pt x="118" y="148"/>
                  </a:lnTo>
                  <a:lnTo>
                    <a:pt x="116" y="148"/>
                  </a:lnTo>
                  <a:close/>
                  <a:moveTo>
                    <a:pt x="90" y="158"/>
                  </a:moveTo>
                  <a:lnTo>
                    <a:pt x="92" y="158"/>
                  </a:lnTo>
                  <a:lnTo>
                    <a:pt x="90" y="158"/>
                  </a:lnTo>
                  <a:close/>
                  <a:moveTo>
                    <a:pt x="92" y="156"/>
                  </a:moveTo>
                  <a:lnTo>
                    <a:pt x="92" y="158"/>
                  </a:lnTo>
                  <a:lnTo>
                    <a:pt x="92" y="156"/>
                  </a:lnTo>
                  <a:close/>
                  <a:moveTo>
                    <a:pt x="92" y="158"/>
                  </a:moveTo>
                  <a:lnTo>
                    <a:pt x="90" y="158"/>
                  </a:lnTo>
                  <a:lnTo>
                    <a:pt x="90" y="156"/>
                  </a:lnTo>
                  <a:lnTo>
                    <a:pt x="92" y="156"/>
                  </a:lnTo>
                  <a:lnTo>
                    <a:pt x="92" y="158"/>
                  </a:lnTo>
                  <a:close/>
                  <a:moveTo>
                    <a:pt x="116" y="148"/>
                  </a:moveTo>
                  <a:lnTo>
                    <a:pt x="114" y="148"/>
                  </a:lnTo>
                  <a:lnTo>
                    <a:pt x="116" y="148"/>
                  </a:lnTo>
                  <a:close/>
                  <a:moveTo>
                    <a:pt x="96" y="154"/>
                  </a:moveTo>
                  <a:lnTo>
                    <a:pt x="94" y="154"/>
                  </a:lnTo>
                  <a:lnTo>
                    <a:pt x="96" y="154"/>
                  </a:lnTo>
                  <a:close/>
                  <a:moveTo>
                    <a:pt x="110" y="150"/>
                  </a:moveTo>
                  <a:lnTo>
                    <a:pt x="108" y="150"/>
                  </a:lnTo>
                  <a:lnTo>
                    <a:pt x="108" y="148"/>
                  </a:lnTo>
                  <a:lnTo>
                    <a:pt x="108" y="150"/>
                  </a:lnTo>
                  <a:lnTo>
                    <a:pt x="110" y="150"/>
                  </a:lnTo>
                  <a:close/>
                  <a:moveTo>
                    <a:pt x="96" y="152"/>
                  </a:moveTo>
                  <a:lnTo>
                    <a:pt x="96" y="154"/>
                  </a:lnTo>
                  <a:lnTo>
                    <a:pt x="96" y="152"/>
                  </a:lnTo>
                  <a:close/>
                  <a:moveTo>
                    <a:pt x="98" y="152"/>
                  </a:moveTo>
                  <a:lnTo>
                    <a:pt x="100" y="152"/>
                  </a:lnTo>
                  <a:lnTo>
                    <a:pt x="100" y="154"/>
                  </a:lnTo>
                  <a:lnTo>
                    <a:pt x="100" y="152"/>
                  </a:lnTo>
                  <a:lnTo>
                    <a:pt x="100" y="154"/>
                  </a:lnTo>
                  <a:lnTo>
                    <a:pt x="100" y="152"/>
                  </a:lnTo>
                  <a:lnTo>
                    <a:pt x="100" y="154"/>
                  </a:lnTo>
                  <a:lnTo>
                    <a:pt x="102" y="154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4" y="154"/>
                  </a:lnTo>
                  <a:lnTo>
                    <a:pt x="104" y="156"/>
                  </a:lnTo>
                  <a:lnTo>
                    <a:pt x="102" y="156"/>
                  </a:lnTo>
                  <a:lnTo>
                    <a:pt x="104" y="156"/>
                  </a:lnTo>
                  <a:lnTo>
                    <a:pt x="104" y="154"/>
                  </a:lnTo>
                  <a:lnTo>
                    <a:pt x="106" y="154"/>
                  </a:lnTo>
                  <a:lnTo>
                    <a:pt x="106" y="156"/>
                  </a:lnTo>
                  <a:lnTo>
                    <a:pt x="104" y="156"/>
                  </a:lnTo>
                  <a:lnTo>
                    <a:pt x="106" y="156"/>
                  </a:lnTo>
                  <a:lnTo>
                    <a:pt x="104" y="156"/>
                  </a:lnTo>
                  <a:lnTo>
                    <a:pt x="102" y="156"/>
                  </a:lnTo>
                  <a:lnTo>
                    <a:pt x="104" y="156"/>
                  </a:lnTo>
                  <a:lnTo>
                    <a:pt x="102" y="156"/>
                  </a:lnTo>
                  <a:lnTo>
                    <a:pt x="102" y="158"/>
                  </a:lnTo>
                  <a:lnTo>
                    <a:pt x="104" y="158"/>
                  </a:lnTo>
                  <a:lnTo>
                    <a:pt x="104" y="160"/>
                  </a:lnTo>
                  <a:lnTo>
                    <a:pt x="102" y="160"/>
                  </a:lnTo>
                  <a:lnTo>
                    <a:pt x="102" y="158"/>
                  </a:lnTo>
                  <a:lnTo>
                    <a:pt x="102" y="160"/>
                  </a:lnTo>
                  <a:lnTo>
                    <a:pt x="102" y="158"/>
                  </a:lnTo>
                  <a:lnTo>
                    <a:pt x="102" y="160"/>
                  </a:lnTo>
                  <a:lnTo>
                    <a:pt x="102" y="158"/>
                  </a:lnTo>
                  <a:lnTo>
                    <a:pt x="102" y="160"/>
                  </a:lnTo>
                  <a:lnTo>
                    <a:pt x="100" y="160"/>
                  </a:lnTo>
                  <a:lnTo>
                    <a:pt x="100" y="158"/>
                  </a:lnTo>
                  <a:lnTo>
                    <a:pt x="102" y="158"/>
                  </a:lnTo>
                  <a:lnTo>
                    <a:pt x="100" y="158"/>
                  </a:lnTo>
                  <a:lnTo>
                    <a:pt x="100" y="156"/>
                  </a:lnTo>
                  <a:lnTo>
                    <a:pt x="102" y="156"/>
                  </a:lnTo>
                  <a:lnTo>
                    <a:pt x="100" y="156"/>
                  </a:lnTo>
                  <a:lnTo>
                    <a:pt x="100" y="154"/>
                  </a:lnTo>
                  <a:lnTo>
                    <a:pt x="98" y="154"/>
                  </a:lnTo>
                  <a:lnTo>
                    <a:pt x="98" y="152"/>
                  </a:lnTo>
                  <a:lnTo>
                    <a:pt x="98" y="154"/>
                  </a:lnTo>
                  <a:lnTo>
                    <a:pt x="98" y="152"/>
                  </a:lnTo>
                  <a:close/>
                  <a:moveTo>
                    <a:pt x="104" y="158"/>
                  </a:moveTo>
                  <a:lnTo>
                    <a:pt x="102" y="158"/>
                  </a:lnTo>
                  <a:lnTo>
                    <a:pt x="104" y="158"/>
                  </a:lnTo>
                  <a:close/>
                  <a:moveTo>
                    <a:pt x="98" y="152"/>
                  </a:moveTo>
                  <a:lnTo>
                    <a:pt x="98" y="150"/>
                  </a:lnTo>
                  <a:lnTo>
                    <a:pt x="98" y="152"/>
                  </a:lnTo>
                  <a:lnTo>
                    <a:pt x="98" y="150"/>
                  </a:lnTo>
                  <a:lnTo>
                    <a:pt x="98" y="152"/>
                  </a:lnTo>
                  <a:close/>
                  <a:moveTo>
                    <a:pt x="122" y="142"/>
                  </a:moveTo>
                  <a:lnTo>
                    <a:pt x="120" y="142"/>
                  </a:lnTo>
                  <a:lnTo>
                    <a:pt x="122" y="142"/>
                  </a:lnTo>
                  <a:close/>
                  <a:moveTo>
                    <a:pt x="120" y="140"/>
                  </a:moveTo>
                  <a:lnTo>
                    <a:pt x="120" y="142"/>
                  </a:lnTo>
                  <a:lnTo>
                    <a:pt x="120" y="140"/>
                  </a:lnTo>
                  <a:close/>
                  <a:moveTo>
                    <a:pt x="120" y="140"/>
                  </a:moveTo>
                  <a:lnTo>
                    <a:pt x="118" y="140"/>
                  </a:lnTo>
                  <a:lnTo>
                    <a:pt x="120" y="140"/>
                  </a:lnTo>
                  <a:close/>
                  <a:moveTo>
                    <a:pt x="108" y="146"/>
                  </a:moveTo>
                  <a:lnTo>
                    <a:pt x="108" y="148"/>
                  </a:lnTo>
                  <a:lnTo>
                    <a:pt x="108" y="146"/>
                  </a:lnTo>
                  <a:lnTo>
                    <a:pt x="108" y="148"/>
                  </a:lnTo>
                  <a:lnTo>
                    <a:pt x="108" y="146"/>
                  </a:lnTo>
                  <a:lnTo>
                    <a:pt x="108" y="144"/>
                  </a:lnTo>
                  <a:lnTo>
                    <a:pt x="108" y="146"/>
                  </a:lnTo>
                  <a:close/>
                  <a:moveTo>
                    <a:pt x="106" y="146"/>
                  </a:moveTo>
                  <a:lnTo>
                    <a:pt x="106" y="144"/>
                  </a:lnTo>
                  <a:lnTo>
                    <a:pt x="106" y="146"/>
                  </a:lnTo>
                  <a:close/>
                  <a:moveTo>
                    <a:pt x="106" y="148"/>
                  </a:moveTo>
                  <a:lnTo>
                    <a:pt x="104" y="148"/>
                  </a:lnTo>
                  <a:lnTo>
                    <a:pt x="104" y="146"/>
                  </a:lnTo>
                  <a:lnTo>
                    <a:pt x="106" y="146"/>
                  </a:lnTo>
                  <a:lnTo>
                    <a:pt x="106" y="148"/>
                  </a:lnTo>
                  <a:close/>
                  <a:moveTo>
                    <a:pt x="92" y="150"/>
                  </a:moveTo>
                  <a:lnTo>
                    <a:pt x="92" y="152"/>
                  </a:lnTo>
                  <a:lnTo>
                    <a:pt x="92" y="154"/>
                  </a:lnTo>
                  <a:lnTo>
                    <a:pt x="92" y="156"/>
                  </a:lnTo>
                  <a:lnTo>
                    <a:pt x="92" y="158"/>
                  </a:lnTo>
                  <a:lnTo>
                    <a:pt x="92" y="156"/>
                  </a:lnTo>
                  <a:lnTo>
                    <a:pt x="90" y="156"/>
                  </a:lnTo>
                  <a:lnTo>
                    <a:pt x="92" y="156"/>
                  </a:lnTo>
                  <a:lnTo>
                    <a:pt x="90" y="156"/>
                  </a:lnTo>
                  <a:lnTo>
                    <a:pt x="92" y="156"/>
                  </a:lnTo>
                  <a:lnTo>
                    <a:pt x="90" y="156"/>
                  </a:lnTo>
                  <a:lnTo>
                    <a:pt x="92" y="156"/>
                  </a:lnTo>
                  <a:lnTo>
                    <a:pt x="90" y="156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4"/>
                  </a:lnTo>
                  <a:lnTo>
                    <a:pt x="92" y="154"/>
                  </a:lnTo>
                  <a:lnTo>
                    <a:pt x="90" y="154"/>
                  </a:lnTo>
                  <a:lnTo>
                    <a:pt x="90" y="152"/>
                  </a:lnTo>
                  <a:lnTo>
                    <a:pt x="90" y="150"/>
                  </a:lnTo>
                  <a:lnTo>
                    <a:pt x="90" y="152"/>
                  </a:lnTo>
                  <a:lnTo>
                    <a:pt x="90" y="150"/>
                  </a:lnTo>
                  <a:lnTo>
                    <a:pt x="92" y="150"/>
                  </a:lnTo>
                  <a:lnTo>
                    <a:pt x="90" y="150"/>
                  </a:lnTo>
                  <a:lnTo>
                    <a:pt x="92" y="150"/>
                  </a:lnTo>
                  <a:close/>
                  <a:moveTo>
                    <a:pt x="124" y="138"/>
                  </a:moveTo>
                  <a:lnTo>
                    <a:pt x="124" y="138"/>
                  </a:lnTo>
                  <a:lnTo>
                    <a:pt x="124" y="138"/>
                  </a:lnTo>
                  <a:close/>
                  <a:moveTo>
                    <a:pt x="116" y="140"/>
                  </a:moveTo>
                  <a:lnTo>
                    <a:pt x="114" y="140"/>
                  </a:lnTo>
                  <a:lnTo>
                    <a:pt x="116" y="140"/>
                  </a:lnTo>
                  <a:close/>
                  <a:moveTo>
                    <a:pt x="126" y="138"/>
                  </a:moveTo>
                  <a:lnTo>
                    <a:pt x="124" y="138"/>
                  </a:lnTo>
                  <a:lnTo>
                    <a:pt x="126" y="138"/>
                  </a:lnTo>
                  <a:close/>
                  <a:moveTo>
                    <a:pt x="96" y="148"/>
                  </a:moveTo>
                  <a:lnTo>
                    <a:pt x="96" y="146"/>
                  </a:lnTo>
                  <a:lnTo>
                    <a:pt x="96" y="148"/>
                  </a:lnTo>
                  <a:close/>
                  <a:moveTo>
                    <a:pt x="96" y="146"/>
                  </a:moveTo>
                  <a:lnTo>
                    <a:pt x="96" y="148"/>
                  </a:lnTo>
                  <a:lnTo>
                    <a:pt x="96" y="146"/>
                  </a:lnTo>
                  <a:close/>
                  <a:moveTo>
                    <a:pt x="118" y="138"/>
                  </a:moveTo>
                  <a:lnTo>
                    <a:pt x="118" y="140"/>
                  </a:lnTo>
                  <a:lnTo>
                    <a:pt x="118" y="138"/>
                  </a:lnTo>
                  <a:close/>
                  <a:moveTo>
                    <a:pt x="96" y="146"/>
                  </a:moveTo>
                  <a:lnTo>
                    <a:pt x="94" y="146"/>
                  </a:lnTo>
                  <a:lnTo>
                    <a:pt x="96" y="146"/>
                  </a:lnTo>
                  <a:close/>
                  <a:moveTo>
                    <a:pt x="110" y="140"/>
                  </a:moveTo>
                  <a:lnTo>
                    <a:pt x="112" y="140"/>
                  </a:lnTo>
                  <a:lnTo>
                    <a:pt x="114" y="140"/>
                  </a:lnTo>
                  <a:lnTo>
                    <a:pt x="114" y="142"/>
                  </a:lnTo>
                  <a:lnTo>
                    <a:pt x="114" y="140"/>
                  </a:lnTo>
                  <a:lnTo>
                    <a:pt x="116" y="140"/>
                  </a:lnTo>
                  <a:lnTo>
                    <a:pt x="116" y="142"/>
                  </a:lnTo>
                  <a:lnTo>
                    <a:pt x="118" y="142"/>
                  </a:lnTo>
                  <a:lnTo>
                    <a:pt x="118" y="144"/>
                  </a:lnTo>
                  <a:lnTo>
                    <a:pt x="116" y="144"/>
                  </a:lnTo>
                  <a:lnTo>
                    <a:pt x="118" y="144"/>
                  </a:lnTo>
                  <a:lnTo>
                    <a:pt x="118" y="146"/>
                  </a:lnTo>
                  <a:lnTo>
                    <a:pt x="116" y="146"/>
                  </a:lnTo>
                  <a:lnTo>
                    <a:pt x="114" y="146"/>
                  </a:lnTo>
                  <a:lnTo>
                    <a:pt x="114" y="148"/>
                  </a:lnTo>
                  <a:lnTo>
                    <a:pt x="114" y="146"/>
                  </a:lnTo>
                  <a:lnTo>
                    <a:pt x="112" y="146"/>
                  </a:lnTo>
                  <a:lnTo>
                    <a:pt x="112" y="144"/>
                  </a:lnTo>
                  <a:lnTo>
                    <a:pt x="112" y="146"/>
                  </a:lnTo>
                  <a:lnTo>
                    <a:pt x="114" y="146"/>
                  </a:lnTo>
                  <a:lnTo>
                    <a:pt x="114" y="148"/>
                  </a:lnTo>
                  <a:lnTo>
                    <a:pt x="112" y="148"/>
                  </a:lnTo>
                  <a:lnTo>
                    <a:pt x="114" y="148"/>
                  </a:lnTo>
                  <a:lnTo>
                    <a:pt x="112" y="148"/>
                  </a:lnTo>
                  <a:lnTo>
                    <a:pt x="114" y="148"/>
                  </a:lnTo>
                  <a:lnTo>
                    <a:pt x="114" y="150"/>
                  </a:lnTo>
                  <a:lnTo>
                    <a:pt x="114" y="152"/>
                  </a:lnTo>
                  <a:lnTo>
                    <a:pt x="114" y="150"/>
                  </a:lnTo>
                  <a:lnTo>
                    <a:pt x="112" y="150"/>
                  </a:lnTo>
                  <a:lnTo>
                    <a:pt x="114" y="150"/>
                  </a:lnTo>
                  <a:lnTo>
                    <a:pt x="112" y="150"/>
                  </a:lnTo>
                  <a:lnTo>
                    <a:pt x="112" y="152"/>
                  </a:lnTo>
                  <a:lnTo>
                    <a:pt x="112" y="150"/>
                  </a:lnTo>
                  <a:lnTo>
                    <a:pt x="110" y="150"/>
                  </a:lnTo>
                  <a:lnTo>
                    <a:pt x="110" y="148"/>
                  </a:lnTo>
                  <a:lnTo>
                    <a:pt x="110" y="150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10" y="148"/>
                  </a:lnTo>
                  <a:lnTo>
                    <a:pt x="110" y="146"/>
                  </a:lnTo>
                  <a:lnTo>
                    <a:pt x="108" y="146"/>
                  </a:lnTo>
                  <a:lnTo>
                    <a:pt x="110" y="146"/>
                  </a:lnTo>
                  <a:lnTo>
                    <a:pt x="108" y="146"/>
                  </a:lnTo>
                  <a:lnTo>
                    <a:pt x="108" y="144"/>
                  </a:lnTo>
                  <a:lnTo>
                    <a:pt x="108" y="146"/>
                  </a:lnTo>
                  <a:lnTo>
                    <a:pt x="110" y="146"/>
                  </a:lnTo>
                  <a:lnTo>
                    <a:pt x="110" y="144"/>
                  </a:lnTo>
                  <a:lnTo>
                    <a:pt x="108" y="144"/>
                  </a:lnTo>
                  <a:lnTo>
                    <a:pt x="110" y="144"/>
                  </a:lnTo>
                  <a:lnTo>
                    <a:pt x="110" y="142"/>
                  </a:lnTo>
                  <a:lnTo>
                    <a:pt x="108" y="142"/>
                  </a:lnTo>
                  <a:lnTo>
                    <a:pt x="110" y="142"/>
                  </a:lnTo>
                  <a:lnTo>
                    <a:pt x="110" y="140"/>
                  </a:lnTo>
                  <a:close/>
                  <a:moveTo>
                    <a:pt x="126" y="136"/>
                  </a:moveTo>
                  <a:lnTo>
                    <a:pt x="126" y="134"/>
                  </a:lnTo>
                  <a:lnTo>
                    <a:pt x="126" y="136"/>
                  </a:lnTo>
                  <a:close/>
                  <a:moveTo>
                    <a:pt x="116" y="138"/>
                  </a:moveTo>
                  <a:lnTo>
                    <a:pt x="116" y="138"/>
                  </a:lnTo>
                  <a:lnTo>
                    <a:pt x="118" y="138"/>
                  </a:lnTo>
                  <a:lnTo>
                    <a:pt x="116" y="138"/>
                  </a:lnTo>
                  <a:lnTo>
                    <a:pt x="118" y="138"/>
                  </a:lnTo>
                  <a:lnTo>
                    <a:pt x="116" y="138"/>
                  </a:lnTo>
                  <a:lnTo>
                    <a:pt x="116" y="138"/>
                  </a:lnTo>
                  <a:close/>
                  <a:moveTo>
                    <a:pt x="124" y="134"/>
                  </a:moveTo>
                  <a:lnTo>
                    <a:pt x="124" y="136"/>
                  </a:lnTo>
                  <a:lnTo>
                    <a:pt x="124" y="134"/>
                  </a:lnTo>
                  <a:close/>
                  <a:moveTo>
                    <a:pt x="124" y="136"/>
                  </a:moveTo>
                  <a:lnTo>
                    <a:pt x="124" y="134"/>
                  </a:lnTo>
                  <a:lnTo>
                    <a:pt x="124" y="136"/>
                  </a:lnTo>
                  <a:close/>
                  <a:moveTo>
                    <a:pt x="124" y="134"/>
                  </a:moveTo>
                  <a:lnTo>
                    <a:pt x="124" y="136"/>
                  </a:lnTo>
                  <a:lnTo>
                    <a:pt x="124" y="134"/>
                  </a:lnTo>
                  <a:close/>
                  <a:moveTo>
                    <a:pt x="124" y="136"/>
                  </a:moveTo>
                  <a:lnTo>
                    <a:pt x="126" y="136"/>
                  </a:lnTo>
                  <a:lnTo>
                    <a:pt x="124" y="136"/>
                  </a:lnTo>
                  <a:lnTo>
                    <a:pt x="124" y="134"/>
                  </a:lnTo>
                  <a:lnTo>
                    <a:pt x="124" y="136"/>
                  </a:lnTo>
                  <a:close/>
                  <a:moveTo>
                    <a:pt x="132" y="130"/>
                  </a:moveTo>
                  <a:lnTo>
                    <a:pt x="132" y="132"/>
                  </a:lnTo>
                  <a:lnTo>
                    <a:pt x="132" y="130"/>
                  </a:lnTo>
                  <a:close/>
                  <a:moveTo>
                    <a:pt x="126" y="134"/>
                  </a:moveTo>
                  <a:lnTo>
                    <a:pt x="124" y="134"/>
                  </a:lnTo>
                  <a:lnTo>
                    <a:pt x="126" y="134"/>
                  </a:lnTo>
                  <a:close/>
                  <a:moveTo>
                    <a:pt x="114" y="138"/>
                  </a:moveTo>
                  <a:lnTo>
                    <a:pt x="116" y="138"/>
                  </a:lnTo>
                  <a:lnTo>
                    <a:pt x="114" y="138"/>
                  </a:lnTo>
                  <a:close/>
                  <a:moveTo>
                    <a:pt x="118" y="138"/>
                  </a:moveTo>
                  <a:lnTo>
                    <a:pt x="116" y="138"/>
                  </a:lnTo>
                  <a:lnTo>
                    <a:pt x="118" y="138"/>
                  </a:lnTo>
                  <a:close/>
                  <a:moveTo>
                    <a:pt x="130" y="132"/>
                  </a:moveTo>
                  <a:lnTo>
                    <a:pt x="130" y="130"/>
                  </a:lnTo>
                  <a:lnTo>
                    <a:pt x="130" y="132"/>
                  </a:lnTo>
                  <a:close/>
                  <a:moveTo>
                    <a:pt x="130" y="132"/>
                  </a:moveTo>
                  <a:lnTo>
                    <a:pt x="130" y="130"/>
                  </a:lnTo>
                  <a:lnTo>
                    <a:pt x="130" y="132"/>
                  </a:lnTo>
                  <a:close/>
                  <a:moveTo>
                    <a:pt x="130" y="130"/>
                  </a:moveTo>
                  <a:lnTo>
                    <a:pt x="130" y="132"/>
                  </a:lnTo>
                  <a:lnTo>
                    <a:pt x="130" y="130"/>
                  </a:lnTo>
                  <a:close/>
                  <a:moveTo>
                    <a:pt x="130" y="132"/>
                  </a:moveTo>
                  <a:lnTo>
                    <a:pt x="130" y="130"/>
                  </a:lnTo>
                  <a:lnTo>
                    <a:pt x="130" y="132"/>
                  </a:lnTo>
                  <a:close/>
                  <a:moveTo>
                    <a:pt x="134" y="128"/>
                  </a:moveTo>
                  <a:lnTo>
                    <a:pt x="134" y="130"/>
                  </a:lnTo>
                  <a:lnTo>
                    <a:pt x="134" y="128"/>
                  </a:lnTo>
                  <a:close/>
                  <a:moveTo>
                    <a:pt x="124" y="132"/>
                  </a:moveTo>
                  <a:lnTo>
                    <a:pt x="126" y="132"/>
                  </a:lnTo>
                  <a:lnTo>
                    <a:pt x="124" y="132"/>
                  </a:lnTo>
                  <a:lnTo>
                    <a:pt x="124" y="134"/>
                  </a:lnTo>
                  <a:lnTo>
                    <a:pt x="124" y="132"/>
                  </a:lnTo>
                  <a:close/>
                  <a:moveTo>
                    <a:pt x="136" y="128"/>
                  </a:moveTo>
                  <a:lnTo>
                    <a:pt x="134" y="128"/>
                  </a:lnTo>
                  <a:lnTo>
                    <a:pt x="136" y="128"/>
                  </a:lnTo>
                  <a:lnTo>
                    <a:pt x="134" y="128"/>
                  </a:lnTo>
                  <a:lnTo>
                    <a:pt x="136" y="128"/>
                  </a:lnTo>
                  <a:lnTo>
                    <a:pt x="134" y="128"/>
                  </a:lnTo>
                  <a:lnTo>
                    <a:pt x="136" y="128"/>
                  </a:lnTo>
                  <a:close/>
                  <a:moveTo>
                    <a:pt x="136" y="128"/>
                  </a:moveTo>
                  <a:lnTo>
                    <a:pt x="134" y="128"/>
                  </a:lnTo>
                  <a:lnTo>
                    <a:pt x="136" y="128"/>
                  </a:lnTo>
                  <a:close/>
                  <a:moveTo>
                    <a:pt x="130" y="130"/>
                  </a:moveTo>
                  <a:lnTo>
                    <a:pt x="128" y="130"/>
                  </a:lnTo>
                  <a:lnTo>
                    <a:pt x="130" y="130"/>
                  </a:lnTo>
                  <a:close/>
                  <a:moveTo>
                    <a:pt x="126" y="132"/>
                  </a:moveTo>
                  <a:lnTo>
                    <a:pt x="124" y="132"/>
                  </a:lnTo>
                  <a:lnTo>
                    <a:pt x="126" y="132"/>
                  </a:lnTo>
                  <a:lnTo>
                    <a:pt x="124" y="132"/>
                  </a:lnTo>
                  <a:lnTo>
                    <a:pt x="126" y="132"/>
                  </a:lnTo>
                  <a:close/>
                  <a:moveTo>
                    <a:pt x="130" y="128"/>
                  </a:moveTo>
                  <a:lnTo>
                    <a:pt x="132" y="128"/>
                  </a:lnTo>
                  <a:lnTo>
                    <a:pt x="132" y="130"/>
                  </a:lnTo>
                  <a:lnTo>
                    <a:pt x="130" y="130"/>
                  </a:lnTo>
                  <a:lnTo>
                    <a:pt x="130" y="128"/>
                  </a:lnTo>
                  <a:close/>
                  <a:moveTo>
                    <a:pt x="130" y="130"/>
                  </a:moveTo>
                  <a:lnTo>
                    <a:pt x="130" y="128"/>
                  </a:lnTo>
                  <a:lnTo>
                    <a:pt x="130" y="130"/>
                  </a:lnTo>
                  <a:close/>
                  <a:moveTo>
                    <a:pt x="134" y="128"/>
                  </a:moveTo>
                  <a:lnTo>
                    <a:pt x="136" y="128"/>
                  </a:lnTo>
                  <a:lnTo>
                    <a:pt x="134" y="128"/>
                  </a:lnTo>
                  <a:lnTo>
                    <a:pt x="136" y="128"/>
                  </a:lnTo>
                  <a:lnTo>
                    <a:pt x="134" y="128"/>
                  </a:lnTo>
                  <a:close/>
                  <a:moveTo>
                    <a:pt x="134" y="128"/>
                  </a:moveTo>
                  <a:lnTo>
                    <a:pt x="132" y="128"/>
                  </a:lnTo>
                  <a:lnTo>
                    <a:pt x="134" y="128"/>
                  </a:lnTo>
                  <a:lnTo>
                    <a:pt x="132" y="128"/>
                  </a:lnTo>
                  <a:lnTo>
                    <a:pt x="134" y="128"/>
                  </a:lnTo>
                  <a:lnTo>
                    <a:pt x="134" y="130"/>
                  </a:lnTo>
                  <a:lnTo>
                    <a:pt x="134" y="132"/>
                  </a:lnTo>
                  <a:lnTo>
                    <a:pt x="134" y="130"/>
                  </a:lnTo>
                  <a:lnTo>
                    <a:pt x="132" y="130"/>
                  </a:lnTo>
                  <a:lnTo>
                    <a:pt x="132" y="128"/>
                  </a:lnTo>
                  <a:lnTo>
                    <a:pt x="134" y="128"/>
                  </a:lnTo>
                  <a:close/>
                  <a:moveTo>
                    <a:pt x="130" y="128"/>
                  </a:moveTo>
                  <a:lnTo>
                    <a:pt x="130" y="130"/>
                  </a:lnTo>
                  <a:lnTo>
                    <a:pt x="130" y="128"/>
                  </a:lnTo>
                  <a:close/>
                  <a:moveTo>
                    <a:pt x="126" y="132"/>
                  </a:moveTo>
                  <a:lnTo>
                    <a:pt x="126" y="130"/>
                  </a:lnTo>
                  <a:lnTo>
                    <a:pt x="126" y="132"/>
                  </a:lnTo>
                  <a:close/>
                  <a:moveTo>
                    <a:pt x="134" y="128"/>
                  </a:moveTo>
                  <a:lnTo>
                    <a:pt x="132" y="128"/>
                  </a:lnTo>
                  <a:lnTo>
                    <a:pt x="134" y="128"/>
                  </a:lnTo>
                  <a:close/>
                  <a:moveTo>
                    <a:pt x="132" y="128"/>
                  </a:moveTo>
                  <a:lnTo>
                    <a:pt x="132" y="130"/>
                  </a:lnTo>
                  <a:lnTo>
                    <a:pt x="132" y="128"/>
                  </a:lnTo>
                  <a:close/>
                  <a:moveTo>
                    <a:pt x="124" y="130"/>
                  </a:moveTo>
                  <a:lnTo>
                    <a:pt x="124" y="132"/>
                  </a:lnTo>
                  <a:lnTo>
                    <a:pt x="124" y="130"/>
                  </a:lnTo>
                  <a:lnTo>
                    <a:pt x="124" y="132"/>
                  </a:lnTo>
                  <a:lnTo>
                    <a:pt x="124" y="130"/>
                  </a:lnTo>
                  <a:close/>
                  <a:moveTo>
                    <a:pt x="134" y="124"/>
                  </a:moveTo>
                  <a:lnTo>
                    <a:pt x="134" y="126"/>
                  </a:lnTo>
                  <a:lnTo>
                    <a:pt x="134" y="124"/>
                  </a:lnTo>
                  <a:close/>
                  <a:moveTo>
                    <a:pt x="134" y="124"/>
                  </a:moveTo>
                  <a:lnTo>
                    <a:pt x="136" y="124"/>
                  </a:lnTo>
                  <a:lnTo>
                    <a:pt x="134" y="124"/>
                  </a:lnTo>
                  <a:lnTo>
                    <a:pt x="136" y="124"/>
                  </a:lnTo>
                  <a:lnTo>
                    <a:pt x="134" y="124"/>
                  </a:lnTo>
                  <a:close/>
                  <a:moveTo>
                    <a:pt x="92" y="140"/>
                  </a:moveTo>
                  <a:lnTo>
                    <a:pt x="92" y="142"/>
                  </a:lnTo>
                  <a:lnTo>
                    <a:pt x="92" y="140"/>
                  </a:lnTo>
                  <a:lnTo>
                    <a:pt x="92" y="142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90" y="140"/>
                  </a:lnTo>
                  <a:lnTo>
                    <a:pt x="92" y="140"/>
                  </a:lnTo>
                  <a:close/>
                  <a:moveTo>
                    <a:pt x="136" y="124"/>
                  </a:moveTo>
                  <a:lnTo>
                    <a:pt x="134" y="124"/>
                  </a:lnTo>
                  <a:lnTo>
                    <a:pt x="136" y="124"/>
                  </a:lnTo>
                  <a:lnTo>
                    <a:pt x="134" y="124"/>
                  </a:lnTo>
                  <a:lnTo>
                    <a:pt x="136" y="124"/>
                  </a:lnTo>
                  <a:close/>
                  <a:moveTo>
                    <a:pt x="134" y="122"/>
                  </a:moveTo>
                  <a:lnTo>
                    <a:pt x="134" y="124"/>
                  </a:lnTo>
                  <a:lnTo>
                    <a:pt x="136" y="124"/>
                  </a:lnTo>
                  <a:lnTo>
                    <a:pt x="134" y="124"/>
                  </a:lnTo>
                  <a:lnTo>
                    <a:pt x="134" y="122"/>
                  </a:lnTo>
                  <a:close/>
                  <a:moveTo>
                    <a:pt x="138" y="122"/>
                  </a:moveTo>
                  <a:lnTo>
                    <a:pt x="138" y="120"/>
                  </a:lnTo>
                  <a:lnTo>
                    <a:pt x="138" y="122"/>
                  </a:lnTo>
                  <a:close/>
                  <a:moveTo>
                    <a:pt x="138" y="122"/>
                  </a:moveTo>
                  <a:lnTo>
                    <a:pt x="138" y="120"/>
                  </a:lnTo>
                  <a:lnTo>
                    <a:pt x="138" y="122"/>
                  </a:lnTo>
                  <a:close/>
                  <a:moveTo>
                    <a:pt x="140" y="118"/>
                  </a:moveTo>
                  <a:lnTo>
                    <a:pt x="142" y="118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40" y="118"/>
                  </a:lnTo>
                  <a:close/>
                  <a:moveTo>
                    <a:pt x="138" y="118"/>
                  </a:moveTo>
                  <a:lnTo>
                    <a:pt x="138" y="116"/>
                  </a:lnTo>
                  <a:lnTo>
                    <a:pt x="138" y="118"/>
                  </a:lnTo>
                  <a:close/>
                  <a:moveTo>
                    <a:pt x="144" y="104"/>
                  </a:moveTo>
                  <a:lnTo>
                    <a:pt x="142" y="104"/>
                  </a:lnTo>
                  <a:lnTo>
                    <a:pt x="144" y="104"/>
                  </a:lnTo>
                  <a:close/>
                  <a:moveTo>
                    <a:pt x="144" y="104"/>
                  </a:moveTo>
                  <a:lnTo>
                    <a:pt x="142" y="104"/>
                  </a:lnTo>
                  <a:lnTo>
                    <a:pt x="144" y="104"/>
                  </a:lnTo>
                  <a:close/>
                  <a:moveTo>
                    <a:pt x="144" y="104"/>
                  </a:moveTo>
                  <a:lnTo>
                    <a:pt x="146" y="104"/>
                  </a:lnTo>
                  <a:lnTo>
                    <a:pt x="144" y="104"/>
                  </a:lnTo>
                  <a:close/>
                  <a:moveTo>
                    <a:pt x="140" y="104"/>
                  </a:moveTo>
                  <a:lnTo>
                    <a:pt x="142" y="104"/>
                  </a:lnTo>
                  <a:lnTo>
                    <a:pt x="140" y="104"/>
                  </a:lnTo>
                  <a:close/>
                  <a:moveTo>
                    <a:pt x="142" y="104"/>
                  </a:moveTo>
                  <a:lnTo>
                    <a:pt x="140" y="104"/>
                  </a:lnTo>
                  <a:lnTo>
                    <a:pt x="142" y="104"/>
                  </a:lnTo>
                  <a:close/>
                  <a:moveTo>
                    <a:pt x="142" y="102"/>
                  </a:moveTo>
                  <a:lnTo>
                    <a:pt x="142" y="104"/>
                  </a:lnTo>
                  <a:lnTo>
                    <a:pt x="142" y="102"/>
                  </a:lnTo>
                  <a:close/>
                  <a:moveTo>
                    <a:pt x="144" y="116"/>
                  </a:moveTo>
                  <a:lnTo>
                    <a:pt x="142" y="116"/>
                  </a:lnTo>
                  <a:lnTo>
                    <a:pt x="142" y="118"/>
                  </a:lnTo>
                  <a:lnTo>
                    <a:pt x="140" y="118"/>
                  </a:lnTo>
                  <a:lnTo>
                    <a:pt x="140" y="116"/>
                  </a:lnTo>
                  <a:lnTo>
                    <a:pt x="140" y="118"/>
                  </a:lnTo>
                  <a:lnTo>
                    <a:pt x="140" y="116"/>
                  </a:lnTo>
                  <a:lnTo>
                    <a:pt x="138" y="116"/>
                  </a:lnTo>
                  <a:lnTo>
                    <a:pt x="140" y="116"/>
                  </a:lnTo>
                  <a:lnTo>
                    <a:pt x="140" y="114"/>
                  </a:lnTo>
                  <a:lnTo>
                    <a:pt x="138" y="114"/>
                  </a:lnTo>
                  <a:lnTo>
                    <a:pt x="138" y="116"/>
                  </a:lnTo>
                  <a:lnTo>
                    <a:pt x="136" y="116"/>
                  </a:lnTo>
                  <a:lnTo>
                    <a:pt x="138" y="118"/>
                  </a:lnTo>
                  <a:lnTo>
                    <a:pt x="138" y="120"/>
                  </a:lnTo>
                  <a:lnTo>
                    <a:pt x="138" y="122"/>
                  </a:lnTo>
                  <a:lnTo>
                    <a:pt x="136" y="122"/>
                  </a:lnTo>
                  <a:lnTo>
                    <a:pt x="136" y="120"/>
                  </a:lnTo>
                  <a:lnTo>
                    <a:pt x="136" y="122"/>
                  </a:lnTo>
                  <a:lnTo>
                    <a:pt x="134" y="122"/>
                  </a:lnTo>
                  <a:lnTo>
                    <a:pt x="134" y="120"/>
                  </a:lnTo>
                  <a:lnTo>
                    <a:pt x="132" y="120"/>
                  </a:lnTo>
                  <a:lnTo>
                    <a:pt x="134" y="120"/>
                  </a:lnTo>
                  <a:lnTo>
                    <a:pt x="132" y="122"/>
                  </a:lnTo>
                  <a:lnTo>
                    <a:pt x="130" y="122"/>
                  </a:lnTo>
                  <a:lnTo>
                    <a:pt x="130" y="124"/>
                  </a:lnTo>
                  <a:lnTo>
                    <a:pt x="130" y="122"/>
                  </a:lnTo>
                  <a:lnTo>
                    <a:pt x="132" y="122"/>
                  </a:lnTo>
                  <a:lnTo>
                    <a:pt x="132" y="124"/>
                  </a:lnTo>
                  <a:lnTo>
                    <a:pt x="132" y="126"/>
                  </a:lnTo>
                  <a:lnTo>
                    <a:pt x="134" y="126"/>
                  </a:lnTo>
                  <a:lnTo>
                    <a:pt x="132" y="126"/>
                  </a:lnTo>
                  <a:lnTo>
                    <a:pt x="132" y="128"/>
                  </a:lnTo>
                  <a:lnTo>
                    <a:pt x="132" y="126"/>
                  </a:lnTo>
                  <a:lnTo>
                    <a:pt x="132" y="128"/>
                  </a:lnTo>
                  <a:lnTo>
                    <a:pt x="130" y="128"/>
                  </a:lnTo>
                  <a:lnTo>
                    <a:pt x="132" y="128"/>
                  </a:lnTo>
                  <a:lnTo>
                    <a:pt x="130" y="128"/>
                  </a:lnTo>
                  <a:lnTo>
                    <a:pt x="128" y="128"/>
                  </a:lnTo>
                  <a:lnTo>
                    <a:pt x="128" y="130"/>
                  </a:lnTo>
                  <a:lnTo>
                    <a:pt x="128" y="132"/>
                  </a:lnTo>
                  <a:lnTo>
                    <a:pt x="128" y="130"/>
                  </a:lnTo>
                  <a:lnTo>
                    <a:pt x="128" y="132"/>
                  </a:lnTo>
                  <a:lnTo>
                    <a:pt x="128" y="130"/>
                  </a:lnTo>
                  <a:lnTo>
                    <a:pt x="126" y="130"/>
                  </a:lnTo>
                  <a:lnTo>
                    <a:pt x="128" y="130"/>
                  </a:lnTo>
                  <a:lnTo>
                    <a:pt x="126" y="130"/>
                  </a:lnTo>
                  <a:lnTo>
                    <a:pt x="128" y="130"/>
                  </a:lnTo>
                  <a:lnTo>
                    <a:pt x="126" y="130"/>
                  </a:lnTo>
                  <a:lnTo>
                    <a:pt x="126" y="128"/>
                  </a:lnTo>
                  <a:lnTo>
                    <a:pt x="126" y="126"/>
                  </a:lnTo>
                  <a:lnTo>
                    <a:pt x="126" y="124"/>
                  </a:lnTo>
                  <a:lnTo>
                    <a:pt x="126" y="126"/>
                  </a:lnTo>
                  <a:lnTo>
                    <a:pt x="126" y="128"/>
                  </a:lnTo>
                  <a:lnTo>
                    <a:pt x="126" y="126"/>
                  </a:lnTo>
                  <a:lnTo>
                    <a:pt x="126" y="128"/>
                  </a:lnTo>
                  <a:lnTo>
                    <a:pt x="126" y="130"/>
                  </a:lnTo>
                  <a:lnTo>
                    <a:pt x="124" y="130"/>
                  </a:lnTo>
                  <a:lnTo>
                    <a:pt x="126" y="130"/>
                  </a:lnTo>
                  <a:lnTo>
                    <a:pt x="126" y="128"/>
                  </a:lnTo>
                  <a:lnTo>
                    <a:pt x="124" y="128"/>
                  </a:lnTo>
                  <a:lnTo>
                    <a:pt x="124" y="128"/>
                  </a:lnTo>
                  <a:lnTo>
                    <a:pt x="124" y="128"/>
                  </a:lnTo>
                  <a:lnTo>
                    <a:pt x="124" y="128"/>
                  </a:lnTo>
                  <a:lnTo>
                    <a:pt x="124" y="128"/>
                  </a:lnTo>
                  <a:lnTo>
                    <a:pt x="124" y="130"/>
                  </a:lnTo>
                  <a:lnTo>
                    <a:pt x="124" y="128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2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4" y="136"/>
                  </a:lnTo>
                  <a:lnTo>
                    <a:pt x="124" y="138"/>
                  </a:lnTo>
                  <a:lnTo>
                    <a:pt x="124" y="136"/>
                  </a:lnTo>
                  <a:lnTo>
                    <a:pt x="124" y="136"/>
                  </a:lnTo>
                  <a:lnTo>
                    <a:pt x="124" y="136"/>
                  </a:lnTo>
                  <a:lnTo>
                    <a:pt x="124" y="136"/>
                  </a:lnTo>
                  <a:lnTo>
                    <a:pt x="124" y="136"/>
                  </a:lnTo>
                  <a:lnTo>
                    <a:pt x="124" y="136"/>
                  </a:lnTo>
                  <a:lnTo>
                    <a:pt x="124" y="134"/>
                  </a:lnTo>
                  <a:lnTo>
                    <a:pt x="124" y="136"/>
                  </a:lnTo>
                  <a:lnTo>
                    <a:pt x="124" y="134"/>
                  </a:lnTo>
                  <a:lnTo>
                    <a:pt x="124" y="136"/>
                  </a:lnTo>
                  <a:lnTo>
                    <a:pt x="124" y="138"/>
                  </a:lnTo>
                  <a:lnTo>
                    <a:pt x="124" y="136"/>
                  </a:lnTo>
                  <a:lnTo>
                    <a:pt x="122" y="136"/>
                  </a:lnTo>
                  <a:lnTo>
                    <a:pt x="122" y="134"/>
                  </a:lnTo>
                  <a:lnTo>
                    <a:pt x="120" y="134"/>
                  </a:lnTo>
                  <a:lnTo>
                    <a:pt x="122" y="134"/>
                  </a:lnTo>
                  <a:lnTo>
                    <a:pt x="122" y="136"/>
                  </a:lnTo>
                  <a:lnTo>
                    <a:pt x="120" y="136"/>
                  </a:lnTo>
                  <a:lnTo>
                    <a:pt x="122" y="136"/>
                  </a:lnTo>
                  <a:lnTo>
                    <a:pt x="120" y="136"/>
                  </a:lnTo>
                  <a:lnTo>
                    <a:pt x="120" y="138"/>
                  </a:lnTo>
                  <a:lnTo>
                    <a:pt x="122" y="138"/>
                  </a:lnTo>
                  <a:lnTo>
                    <a:pt x="122" y="136"/>
                  </a:lnTo>
                  <a:lnTo>
                    <a:pt x="122" y="138"/>
                  </a:lnTo>
                  <a:lnTo>
                    <a:pt x="122" y="136"/>
                  </a:lnTo>
                  <a:lnTo>
                    <a:pt x="122" y="138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2" y="138"/>
                  </a:lnTo>
                  <a:lnTo>
                    <a:pt x="122" y="138"/>
                  </a:lnTo>
                  <a:lnTo>
                    <a:pt x="122" y="138"/>
                  </a:lnTo>
                  <a:lnTo>
                    <a:pt x="122" y="140"/>
                  </a:lnTo>
                  <a:lnTo>
                    <a:pt x="122" y="142"/>
                  </a:lnTo>
                  <a:lnTo>
                    <a:pt x="120" y="142"/>
                  </a:lnTo>
                  <a:lnTo>
                    <a:pt x="120" y="140"/>
                  </a:lnTo>
                  <a:lnTo>
                    <a:pt x="120" y="138"/>
                  </a:lnTo>
                  <a:lnTo>
                    <a:pt x="120" y="140"/>
                  </a:lnTo>
                  <a:lnTo>
                    <a:pt x="120" y="138"/>
                  </a:lnTo>
                  <a:lnTo>
                    <a:pt x="120" y="140"/>
                  </a:lnTo>
                  <a:lnTo>
                    <a:pt x="118" y="140"/>
                  </a:lnTo>
                  <a:lnTo>
                    <a:pt x="118" y="138"/>
                  </a:lnTo>
                  <a:lnTo>
                    <a:pt x="118" y="138"/>
                  </a:lnTo>
                  <a:lnTo>
                    <a:pt x="116" y="138"/>
                  </a:lnTo>
                  <a:lnTo>
                    <a:pt x="118" y="138"/>
                  </a:lnTo>
                  <a:lnTo>
                    <a:pt x="116" y="138"/>
                  </a:lnTo>
                  <a:lnTo>
                    <a:pt x="116" y="136"/>
                  </a:lnTo>
                  <a:lnTo>
                    <a:pt x="114" y="136"/>
                  </a:lnTo>
                  <a:lnTo>
                    <a:pt x="114" y="138"/>
                  </a:lnTo>
                  <a:lnTo>
                    <a:pt x="116" y="138"/>
                  </a:lnTo>
                  <a:lnTo>
                    <a:pt x="114" y="138"/>
                  </a:lnTo>
                  <a:lnTo>
                    <a:pt x="116" y="138"/>
                  </a:lnTo>
                  <a:lnTo>
                    <a:pt x="114" y="138"/>
                  </a:lnTo>
                  <a:lnTo>
                    <a:pt x="114" y="136"/>
                  </a:lnTo>
                  <a:lnTo>
                    <a:pt x="112" y="136"/>
                  </a:lnTo>
                  <a:lnTo>
                    <a:pt x="110" y="136"/>
                  </a:lnTo>
                  <a:lnTo>
                    <a:pt x="110" y="134"/>
                  </a:lnTo>
                  <a:lnTo>
                    <a:pt x="112" y="134"/>
                  </a:lnTo>
                  <a:lnTo>
                    <a:pt x="110" y="134"/>
                  </a:lnTo>
                  <a:lnTo>
                    <a:pt x="110" y="136"/>
                  </a:lnTo>
                  <a:lnTo>
                    <a:pt x="108" y="136"/>
                  </a:lnTo>
                  <a:lnTo>
                    <a:pt x="110" y="136"/>
                  </a:lnTo>
                  <a:lnTo>
                    <a:pt x="112" y="136"/>
                  </a:lnTo>
                  <a:lnTo>
                    <a:pt x="112" y="138"/>
                  </a:lnTo>
                  <a:lnTo>
                    <a:pt x="112" y="138"/>
                  </a:lnTo>
                  <a:lnTo>
                    <a:pt x="114" y="138"/>
                  </a:lnTo>
                  <a:lnTo>
                    <a:pt x="112" y="138"/>
                  </a:lnTo>
                  <a:lnTo>
                    <a:pt x="112" y="138"/>
                  </a:lnTo>
                  <a:lnTo>
                    <a:pt x="110" y="138"/>
                  </a:lnTo>
                  <a:lnTo>
                    <a:pt x="112" y="138"/>
                  </a:lnTo>
                  <a:lnTo>
                    <a:pt x="110" y="138"/>
                  </a:lnTo>
                  <a:lnTo>
                    <a:pt x="112" y="138"/>
                  </a:lnTo>
                  <a:lnTo>
                    <a:pt x="110" y="138"/>
                  </a:lnTo>
                  <a:lnTo>
                    <a:pt x="110" y="136"/>
                  </a:lnTo>
                  <a:lnTo>
                    <a:pt x="110" y="138"/>
                  </a:lnTo>
                  <a:lnTo>
                    <a:pt x="108" y="138"/>
                  </a:lnTo>
                  <a:lnTo>
                    <a:pt x="110" y="138"/>
                  </a:lnTo>
                  <a:lnTo>
                    <a:pt x="108" y="138"/>
                  </a:lnTo>
                  <a:lnTo>
                    <a:pt x="110" y="138"/>
                  </a:lnTo>
                  <a:lnTo>
                    <a:pt x="108" y="138"/>
                  </a:lnTo>
                  <a:lnTo>
                    <a:pt x="110" y="138"/>
                  </a:lnTo>
                  <a:lnTo>
                    <a:pt x="108" y="138"/>
                  </a:lnTo>
                  <a:lnTo>
                    <a:pt x="108" y="138"/>
                  </a:lnTo>
                  <a:lnTo>
                    <a:pt x="108" y="138"/>
                  </a:lnTo>
                  <a:lnTo>
                    <a:pt x="110" y="138"/>
                  </a:lnTo>
                  <a:lnTo>
                    <a:pt x="110" y="138"/>
                  </a:lnTo>
                  <a:lnTo>
                    <a:pt x="110" y="138"/>
                  </a:lnTo>
                  <a:lnTo>
                    <a:pt x="112" y="138"/>
                  </a:lnTo>
                  <a:lnTo>
                    <a:pt x="112" y="138"/>
                  </a:lnTo>
                  <a:lnTo>
                    <a:pt x="110" y="138"/>
                  </a:lnTo>
                  <a:lnTo>
                    <a:pt x="112" y="138"/>
                  </a:lnTo>
                  <a:lnTo>
                    <a:pt x="112" y="140"/>
                  </a:lnTo>
                  <a:lnTo>
                    <a:pt x="110" y="140"/>
                  </a:lnTo>
                  <a:lnTo>
                    <a:pt x="110" y="138"/>
                  </a:lnTo>
                  <a:lnTo>
                    <a:pt x="110" y="140"/>
                  </a:lnTo>
                  <a:lnTo>
                    <a:pt x="108" y="140"/>
                  </a:lnTo>
                  <a:lnTo>
                    <a:pt x="108" y="138"/>
                  </a:lnTo>
                  <a:lnTo>
                    <a:pt x="108" y="140"/>
                  </a:lnTo>
                  <a:lnTo>
                    <a:pt x="108" y="142"/>
                  </a:lnTo>
                  <a:lnTo>
                    <a:pt x="108" y="144"/>
                  </a:lnTo>
                  <a:lnTo>
                    <a:pt x="106" y="144"/>
                  </a:lnTo>
                  <a:lnTo>
                    <a:pt x="106" y="142"/>
                  </a:lnTo>
                  <a:lnTo>
                    <a:pt x="106" y="140"/>
                  </a:lnTo>
                  <a:lnTo>
                    <a:pt x="106" y="138"/>
                  </a:lnTo>
                  <a:lnTo>
                    <a:pt x="104" y="138"/>
                  </a:lnTo>
                  <a:lnTo>
                    <a:pt x="106" y="138"/>
                  </a:lnTo>
                  <a:lnTo>
                    <a:pt x="104" y="138"/>
                  </a:lnTo>
                  <a:lnTo>
                    <a:pt x="104" y="138"/>
                  </a:lnTo>
                  <a:lnTo>
                    <a:pt x="104" y="136"/>
                  </a:lnTo>
                  <a:lnTo>
                    <a:pt x="102" y="136"/>
                  </a:lnTo>
                  <a:lnTo>
                    <a:pt x="104" y="136"/>
                  </a:lnTo>
                  <a:lnTo>
                    <a:pt x="104" y="138"/>
                  </a:lnTo>
                  <a:lnTo>
                    <a:pt x="104" y="138"/>
                  </a:lnTo>
                  <a:lnTo>
                    <a:pt x="106" y="138"/>
                  </a:lnTo>
                  <a:lnTo>
                    <a:pt x="104" y="138"/>
                  </a:lnTo>
                  <a:lnTo>
                    <a:pt x="104" y="140"/>
                  </a:lnTo>
                  <a:lnTo>
                    <a:pt x="106" y="140"/>
                  </a:lnTo>
                  <a:lnTo>
                    <a:pt x="104" y="140"/>
                  </a:lnTo>
                  <a:lnTo>
                    <a:pt x="102" y="140"/>
                  </a:lnTo>
                  <a:lnTo>
                    <a:pt x="104" y="140"/>
                  </a:lnTo>
                  <a:lnTo>
                    <a:pt x="104" y="142"/>
                  </a:lnTo>
                  <a:lnTo>
                    <a:pt x="106" y="142"/>
                  </a:lnTo>
                  <a:lnTo>
                    <a:pt x="104" y="142"/>
                  </a:lnTo>
                  <a:lnTo>
                    <a:pt x="106" y="142"/>
                  </a:lnTo>
                  <a:lnTo>
                    <a:pt x="106" y="144"/>
                  </a:lnTo>
                  <a:lnTo>
                    <a:pt x="106" y="146"/>
                  </a:lnTo>
                  <a:lnTo>
                    <a:pt x="106" y="144"/>
                  </a:lnTo>
                  <a:lnTo>
                    <a:pt x="104" y="144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4" y="146"/>
                  </a:lnTo>
                  <a:lnTo>
                    <a:pt x="102" y="146"/>
                  </a:lnTo>
                  <a:lnTo>
                    <a:pt x="102" y="144"/>
                  </a:lnTo>
                  <a:lnTo>
                    <a:pt x="102" y="146"/>
                  </a:lnTo>
                  <a:lnTo>
                    <a:pt x="102" y="144"/>
                  </a:lnTo>
                  <a:lnTo>
                    <a:pt x="102" y="146"/>
                  </a:lnTo>
                  <a:lnTo>
                    <a:pt x="102" y="144"/>
                  </a:lnTo>
                  <a:lnTo>
                    <a:pt x="102" y="146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02" y="148"/>
                  </a:lnTo>
                  <a:lnTo>
                    <a:pt x="104" y="148"/>
                  </a:lnTo>
                  <a:lnTo>
                    <a:pt x="102" y="148"/>
                  </a:lnTo>
                  <a:lnTo>
                    <a:pt x="102" y="146"/>
                  </a:lnTo>
                  <a:lnTo>
                    <a:pt x="104" y="146"/>
                  </a:lnTo>
                  <a:lnTo>
                    <a:pt x="104" y="148"/>
                  </a:lnTo>
                  <a:lnTo>
                    <a:pt x="104" y="150"/>
                  </a:lnTo>
                  <a:lnTo>
                    <a:pt x="106" y="150"/>
                  </a:lnTo>
                  <a:lnTo>
                    <a:pt x="106" y="152"/>
                  </a:lnTo>
                  <a:lnTo>
                    <a:pt x="104" y="152"/>
                  </a:lnTo>
                  <a:lnTo>
                    <a:pt x="106" y="152"/>
                  </a:lnTo>
                  <a:lnTo>
                    <a:pt x="106" y="154"/>
                  </a:lnTo>
                  <a:lnTo>
                    <a:pt x="106" y="152"/>
                  </a:lnTo>
                  <a:lnTo>
                    <a:pt x="106" y="154"/>
                  </a:lnTo>
                  <a:lnTo>
                    <a:pt x="106" y="152"/>
                  </a:lnTo>
                  <a:lnTo>
                    <a:pt x="104" y="152"/>
                  </a:lnTo>
                  <a:lnTo>
                    <a:pt x="102" y="152"/>
                  </a:lnTo>
                  <a:lnTo>
                    <a:pt x="102" y="150"/>
                  </a:lnTo>
                  <a:lnTo>
                    <a:pt x="102" y="152"/>
                  </a:lnTo>
                  <a:lnTo>
                    <a:pt x="100" y="152"/>
                  </a:lnTo>
                  <a:lnTo>
                    <a:pt x="98" y="152"/>
                  </a:lnTo>
                  <a:lnTo>
                    <a:pt x="98" y="150"/>
                  </a:lnTo>
                  <a:lnTo>
                    <a:pt x="96" y="150"/>
                  </a:lnTo>
                  <a:lnTo>
                    <a:pt x="96" y="152"/>
                  </a:lnTo>
                  <a:lnTo>
                    <a:pt x="98" y="152"/>
                  </a:lnTo>
                  <a:lnTo>
                    <a:pt x="96" y="152"/>
                  </a:lnTo>
                  <a:lnTo>
                    <a:pt x="96" y="150"/>
                  </a:lnTo>
                  <a:lnTo>
                    <a:pt x="96" y="152"/>
                  </a:lnTo>
                  <a:lnTo>
                    <a:pt x="96" y="150"/>
                  </a:lnTo>
                  <a:lnTo>
                    <a:pt x="96" y="152"/>
                  </a:lnTo>
                  <a:lnTo>
                    <a:pt x="96" y="150"/>
                  </a:lnTo>
                  <a:lnTo>
                    <a:pt x="96" y="152"/>
                  </a:lnTo>
                  <a:lnTo>
                    <a:pt x="96" y="150"/>
                  </a:lnTo>
                  <a:lnTo>
                    <a:pt x="96" y="152"/>
                  </a:lnTo>
                  <a:lnTo>
                    <a:pt x="96" y="154"/>
                  </a:lnTo>
                  <a:lnTo>
                    <a:pt x="94" y="154"/>
                  </a:lnTo>
                  <a:lnTo>
                    <a:pt x="94" y="152"/>
                  </a:lnTo>
                  <a:lnTo>
                    <a:pt x="94" y="150"/>
                  </a:lnTo>
                  <a:lnTo>
                    <a:pt x="94" y="152"/>
                  </a:lnTo>
                  <a:lnTo>
                    <a:pt x="94" y="150"/>
                  </a:lnTo>
                  <a:lnTo>
                    <a:pt x="96" y="150"/>
                  </a:lnTo>
                  <a:lnTo>
                    <a:pt x="94" y="150"/>
                  </a:lnTo>
                  <a:lnTo>
                    <a:pt x="94" y="148"/>
                  </a:lnTo>
                  <a:lnTo>
                    <a:pt x="96" y="148"/>
                  </a:lnTo>
                  <a:lnTo>
                    <a:pt x="94" y="148"/>
                  </a:lnTo>
                  <a:lnTo>
                    <a:pt x="94" y="146"/>
                  </a:lnTo>
                  <a:lnTo>
                    <a:pt x="96" y="146"/>
                  </a:lnTo>
                  <a:lnTo>
                    <a:pt x="96" y="148"/>
                  </a:lnTo>
                  <a:lnTo>
                    <a:pt x="96" y="146"/>
                  </a:lnTo>
                  <a:lnTo>
                    <a:pt x="96" y="148"/>
                  </a:lnTo>
                  <a:lnTo>
                    <a:pt x="96" y="146"/>
                  </a:lnTo>
                  <a:lnTo>
                    <a:pt x="96" y="148"/>
                  </a:lnTo>
                  <a:lnTo>
                    <a:pt x="98" y="148"/>
                  </a:lnTo>
                  <a:lnTo>
                    <a:pt x="98" y="150"/>
                  </a:lnTo>
                  <a:lnTo>
                    <a:pt x="100" y="150"/>
                  </a:lnTo>
                  <a:lnTo>
                    <a:pt x="98" y="150"/>
                  </a:lnTo>
                  <a:lnTo>
                    <a:pt x="100" y="150"/>
                  </a:lnTo>
                  <a:lnTo>
                    <a:pt x="98" y="150"/>
                  </a:lnTo>
                  <a:lnTo>
                    <a:pt x="98" y="148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6" y="146"/>
                  </a:lnTo>
                  <a:lnTo>
                    <a:pt x="96" y="144"/>
                  </a:lnTo>
                  <a:lnTo>
                    <a:pt x="94" y="144"/>
                  </a:lnTo>
                  <a:lnTo>
                    <a:pt x="96" y="144"/>
                  </a:lnTo>
                  <a:lnTo>
                    <a:pt x="94" y="144"/>
                  </a:lnTo>
                  <a:lnTo>
                    <a:pt x="96" y="144"/>
                  </a:lnTo>
                  <a:lnTo>
                    <a:pt x="96" y="146"/>
                  </a:lnTo>
                  <a:lnTo>
                    <a:pt x="94" y="146"/>
                  </a:lnTo>
                  <a:lnTo>
                    <a:pt x="96" y="146"/>
                  </a:lnTo>
                  <a:lnTo>
                    <a:pt x="94" y="146"/>
                  </a:lnTo>
                  <a:lnTo>
                    <a:pt x="96" y="146"/>
                  </a:lnTo>
                  <a:lnTo>
                    <a:pt x="94" y="146"/>
                  </a:lnTo>
                  <a:lnTo>
                    <a:pt x="94" y="148"/>
                  </a:lnTo>
                  <a:lnTo>
                    <a:pt x="94" y="150"/>
                  </a:lnTo>
                  <a:lnTo>
                    <a:pt x="94" y="148"/>
                  </a:lnTo>
                  <a:lnTo>
                    <a:pt x="92" y="148"/>
                  </a:lnTo>
                  <a:lnTo>
                    <a:pt x="94" y="146"/>
                  </a:lnTo>
                  <a:lnTo>
                    <a:pt x="92" y="146"/>
                  </a:lnTo>
                  <a:lnTo>
                    <a:pt x="94" y="146"/>
                  </a:lnTo>
                  <a:lnTo>
                    <a:pt x="92" y="146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2" y="140"/>
                  </a:lnTo>
                  <a:lnTo>
                    <a:pt x="94" y="140"/>
                  </a:lnTo>
                  <a:lnTo>
                    <a:pt x="92" y="140"/>
                  </a:lnTo>
                  <a:lnTo>
                    <a:pt x="92" y="138"/>
                  </a:lnTo>
                  <a:lnTo>
                    <a:pt x="92" y="140"/>
                  </a:lnTo>
                  <a:lnTo>
                    <a:pt x="92" y="142"/>
                  </a:lnTo>
                  <a:lnTo>
                    <a:pt x="92" y="140"/>
                  </a:lnTo>
                  <a:lnTo>
                    <a:pt x="90" y="140"/>
                  </a:lnTo>
                  <a:lnTo>
                    <a:pt x="90" y="138"/>
                  </a:lnTo>
                  <a:lnTo>
                    <a:pt x="88" y="138"/>
                  </a:lnTo>
                  <a:lnTo>
                    <a:pt x="88" y="138"/>
                  </a:lnTo>
                  <a:lnTo>
                    <a:pt x="88" y="136"/>
                  </a:lnTo>
                  <a:lnTo>
                    <a:pt x="88" y="138"/>
                  </a:lnTo>
                  <a:lnTo>
                    <a:pt x="88" y="138"/>
                  </a:lnTo>
                  <a:lnTo>
                    <a:pt x="90" y="140"/>
                  </a:lnTo>
                  <a:lnTo>
                    <a:pt x="90" y="142"/>
                  </a:lnTo>
                  <a:lnTo>
                    <a:pt x="92" y="142"/>
                  </a:lnTo>
                  <a:lnTo>
                    <a:pt x="92" y="144"/>
                  </a:lnTo>
                  <a:lnTo>
                    <a:pt x="90" y="144"/>
                  </a:lnTo>
                  <a:lnTo>
                    <a:pt x="92" y="144"/>
                  </a:lnTo>
                  <a:lnTo>
                    <a:pt x="90" y="144"/>
                  </a:lnTo>
                  <a:lnTo>
                    <a:pt x="90" y="146"/>
                  </a:lnTo>
                  <a:lnTo>
                    <a:pt x="92" y="146"/>
                  </a:lnTo>
                  <a:lnTo>
                    <a:pt x="90" y="146"/>
                  </a:lnTo>
                  <a:lnTo>
                    <a:pt x="90" y="148"/>
                  </a:lnTo>
                  <a:lnTo>
                    <a:pt x="90" y="146"/>
                  </a:lnTo>
                  <a:lnTo>
                    <a:pt x="90" y="148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90" y="146"/>
                  </a:lnTo>
                  <a:lnTo>
                    <a:pt x="90" y="148"/>
                  </a:lnTo>
                  <a:lnTo>
                    <a:pt x="88" y="148"/>
                  </a:lnTo>
                  <a:lnTo>
                    <a:pt x="88" y="150"/>
                  </a:lnTo>
                  <a:lnTo>
                    <a:pt x="86" y="150"/>
                  </a:lnTo>
                  <a:lnTo>
                    <a:pt x="88" y="150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8" y="152"/>
                  </a:lnTo>
                  <a:lnTo>
                    <a:pt x="90" y="152"/>
                  </a:lnTo>
                  <a:lnTo>
                    <a:pt x="90" y="154"/>
                  </a:lnTo>
                  <a:lnTo>
                    <a:pt x="90" y="156"/>
                  </a:lnTo>
                  <a:lnTo>
                    <a:pt x="88" y="156"/>
                  </a:lnTo>
                  <a:lnTo>
                    <a:pt x="88" y="158"/>
                  </a:lnTo>
                  <a:lnTo>
                    <a:pt x="88" y="160"/>
                  </a:lnTo>
                  <a:lnTo>
                    <a:pt x="88" y="162"/>
                  </a:lnTo>
                  <a:lnTo>
                    <a:pt x="88" y="164"/>
                  </a:lnTo>
                  <a:lnTo>
                    <a:pt x="88" y="162"/>
                  </a:lnTo>
                  <a:lnTo>
                    <a:pt x="88" y="164"/>
                  </a:lnTo>
                  <a:lnTo>
                    <a:pt x="88" y="166"/>
                  </a:lnTo>
                  <a:lnTo>
                    <a:pt x="90" y="166"/>
                  </a:lnTo>
                  <a:lnTo>
                    <a:pt x="88" y="166"/>
                  </a:lnTo>
                  <a:lnTo>
                    <a:pt x="88" y="168"/>
                  </a:lnTo>
                  <a:lnTo>
                    <a:pt x="90" y="168"/>
                  </a:lnTo>
                  <a:lnTo>
                    <a:pt x="90" y="170"/>
                  </a:lnTo>
                  <a:lnTo>
                    <a:pt x="90" y="172"/>
                  </a:lnTo>
                  <a:lnTo>
                    <a:pt x="90" y="170"/>
                  </a:lnTo>
                  <a:lnTo>
                    <a:pt x="90" y="172"/>
                  </a:lnTo>
                  <a:lnTo>
                    <a:pt x="90" y="174"/>
                  </a:lnTo>
                  <a:lnTo>
                    <a:pt x="88" y="174"/>
                  </a:lnTo>
                  <a:lnTo>
                    <a:pt x="88" y="172"/>
                  </a:lnTo>
                  <a:lnTo>
                    <a:pt x="88" y="174"/>
                  </a:lnTo>
                  <a:lnTo>
                    <a:pt x="88" y="176"/>
                  </a:lnTo>
                  <a:lnTo>
                    <a:pt x="88" y="174"/>
                  </a:lnTo>
                  <a:lnTo>
                    <a:pt x="88" y="176"/>
                  </a:lnTo>
                  <a:lnTo>
                    <a:pt x="86" y="176"/>
                  </a:lnTo>
                  <a:lnTo>
                    <a:pt x="88" y="176"/>
                  </a:lnTo>
                  <a:lnTo>
                    <a:pt x="86" y="176"/>
                  </a:lnTo>
                  <a:lnTo>
                    <a:pt x="88" y="176"/>
                  </a:lnTo>
                  <a:lnTo>
                    <a:pt x="88" y="178"/>
                  </a:lnTo>
                  <a:lnTo>
                    <a:pt x="86" y="178"/>
                  </a:lnTo>
                  <a:lnTo>
                    <a:pt x="88" y="178"/>
                  </a:lnTo>
                  <a:lnTo>
                    <a:pt x="86" y="178"/>
                  </a:lnTo>
                  <a:lnTo>
                    <a:pt x="86" y="180"/>
                  </a:lnTo>
                  <a:lnTo>
                    <a:pt x="86" y="178"/>
                  </a:lnTo>
                  <a:lnTo>
                    <a:pt x="84" y="178"/>
                  </a:lnTo>
                  <a:lnTo>
                    <a:pt x="86" y="178"/>
                  </a:lnTo>
                  <a:lnTo>
                    <a:pt x="86" y="176"/>
                  </a:lnTo>
                  <a:lnTo>
                    <a:pt x="86" y="178"/>
                  </a:lnTo>
                  <a:lnTo>
                    <a:pt x="86" y="176"/>
                  </a:lnTo>
                  <a:lnTo>
                    <a:pt x="86" y="174"/>
                  </a:lnTo>
                  <a:lnTo>
                    <a:pt x="86" y="176"/>
                  </a:lnTo>
                  <a:lnTo>
                    <a:pt x="86" y="174"/>
                  </a:lnTo>
                  <a:lnTo>
                    <a:pt x="86" y="176"/>
                  </a:lnTo>
                  <a:lnTo>
                    <a:pt x="86" y="174"/>
                  </a:lnTo>
                  <a:lnTo>
                    <a:pt x="86" y="172"/>
                  </a:lnTo>
                  <a:lnTo>
                    <a:pt x="86" y="170"/>
                  </a:lnTo>
                  <a:lnTo>
                    <a:pt x="86" y="172"/>
                  </a:lnTo>
                  <a:lnTo>
                    <a:pt x="86" y="170"/>
                  </a:lnTo>
                  <a:lnTo>
                    <a:pt x="86" y="172"/>
                  </a:lnTo>
                  <a:lnTo>
                    <a:pt x="86" y="174"/>
                  </a:lnTo>
                  <a:lnTo>
                    <a:pt x="84" y="174"/>
                  </a:lnTo>
                  <a:lnTo>
                    <a:pt x="86" y="174"/>
                  </a:lnTo>
                  <a:lnTo>
                    <a:pt x="84" y="174"/>
                  </a:lnTo>
                  <a:lnTo>
                    <a:pt x="86" y="174"/>
                  </a:lnTo>
                  <a:lnTo>
                    <a:pt x="84" y="174"/>
                  </a:lnTo>
                  <a:lnTo>
                    <a:pt x="86" y="174"/>
                  </a:lnTo>
                  <a:lnTo>
                    <a:pt x="84" y="174"/>
                  </a:lnTo>
                  <a:lnTo>
                    <a:pt x="86" y="174"/>
                  </a:lnTo>
                  <a:lnTo>
                    <a:pt x="86" y="176"/>
                  </a:lnTo>
                  <a:lnTo>
                    <a:pt x="84" y="176"/>
                  </a:lnTo>
                  <a:lnTo>
                    <a:pt x="86" y="176"/>
                  </a:lnTo>
                  <a:lnTo>
                    <a:pt x="84" y="176"/>
                  </a:lnTo>
                  <a:lnTo>
                    <a:pt x="86" y="176"/>
                  </a:lnTo>
                  <a:lnTo>
                    <a:pt x="84" y="176"/>
                  </a:lnTo>
                  <a:lnTo>
                    <a:pt x="84" y="178"/>
                  </a:lnTo>
                  <a:lnTo>
                    <a:pt x="84" y="176"/>
                  </a:lnTo>
                  <a:lnTo>
                    <a:pt x="82" y="176"/>
                  </a:lnTo>
                  <a:lnTo>
                    <a:pt x="84" y="176"/>
                  </a:lnTo>
                  <a:lnTo>
                    <a:pt x="82" y="176"/>
                  </a:lnTo>
                  <a:lnTo>
                    <a:pt x="84" y="176"/>
                  </a:lnTo>
                  <a:lnTo>
                    <a:pt x="82" y="178"/>
                  </a:lnTo>
                  <a:lnTo>
                    <a:pt x="82" y="176"/>
                  </a:lnTo>
                  <a:lnTo>
                    <a:pt x="82" y="178"/>
                  </a:lnTo>
                  <a:lnTo>
                    <a:pt x="82" y="176"/>
                  </a:lnTo>
                  <a:lnTo>
                    <a:pt x="82" y="178"/>
                  </a:lnTo>
                  <a:lnTo>
                    <a:pt x="82" y="176"/>
                  </a:lnTo>
                  <a:lnTo>
                    <a:pt x="82" y="178"/>
                  </a:lnTo>
                  <a:lnTo>
                    <a:pt x="82" y="176"/>
                  </a:lnTo>
                  <a:lnTo>
                    <a:pt x="80" y="176"/>
                  </a:lnTo>
                  <a:lnTo>
                    <a:pt x="82" y="176"/>
                  </a:lnTo>
                  <a:lnTo>
                    <a:pt x="82" y="174"/>
                  </a:lnTo>
                  <a:lnTo>
                    <a:pt x="80" y="174"/>
                  </a:lnTo>
                  <a:lnTo>
                    <a:pt x="82" y="174"/>
                  </a:lnTo>
                  <a:lnTo>
                    <a:pt x="80" y="174"/>
                  </a:lnTo>
                  <a:lnTo>
                    <a:pt x="82" y="174"/>
                  </a:lnTo>
                  <a:lnTo>
                    <a:pt x="80" y="174"/>
                  </a:lnTo>
                  <a:lnTo>
                    <a:pt x="80" y="176"/>
                  </a:lnTo>
                  <a:lnTo>
                    <a:pt x="80" y="174"/>
                  </a:lnTo>
                  <a:lnTo>
                    <a:pt x="82" y="174"/>
                  </a:lnTo>
                  <a:lnTo>
                    <a:pt x="80" y="174"/>
                  </a:lnTo>
                  <a:lnTo>
                    <a:pt x="80" y="172"/>
                  </a:lnTo>
                  <a:lnTo>
                    <a:pt x="80" y="174"/>
                  </a:lnTo>
                  <a:lnTo>
                    <a:pt x="80" y="172"/>
                  </a:lnTo>
                  <a:lnTo>
                    <a:pt x="78" y="172"/>
                  </a:lnTo>
                  <a:lnTo>
                    <a:pt x="78" y="174"/>
                  </a:lnTo>
                  <a:lnTo>
                    <a:pt x="80" y="174"/>
                  </a:lnTo>
                  <a:lnTo>
                    <a:pt x="80" y="176"/>
                  </a:lnTo>
                  <a:lnTo>
                    <a:pt x="80" y="174"/>
                  </a:lnTo>
                  <a:lnTo>
                    <a:pt x="80" y="176"/>
                  </a:lnTo>
                  <a:lnTo>
                    <a:pt x="80" y="174"/>
                  </a:lnTo>
                  <a:lnTo>
                    <a:pt x="78" y="174"/>
                  </a:lnTo>
                  <a:lnTo>
                    <a:pt x="80" y="174"/>
                  </a:lnTo>
                  <a:lnTo>
                    <a:pt x="80" y="176"/>
                  </a:lnTo>
                  <a:lnTo>
                    <a:pt x="78" y="176"/>
                  </a:lnTo>
                  <a:lnTo>
                    <a:pt x="80" y="176"/>
                  </a:lnTo>
                  <a:lnTo>
                    <a:pt x="80" y="178"/>
                  </a:lnTo>
                  <a:lnTo>
                    <a:pt x="80" y="176"/>
                  </a:lnTo>
                  <a:lnTo>
                    <a:pt x="80" y="178"/>
                  </a:lnTo>
                  <a:lnTo>
                    <a:pt x="78" y="178"/>
                  </a:lnTo>
                  <a:lnTo>
                    <a:pt x="80" y="178"/>
                  </a:lnTo>
                  <a:lnTo>
                    <a:pt x="78" y="178"/>
                  </a:lnTo>
                  <a:lnTo>
                    <a:pt x="78" y="180"/>
                  </a:lnTo>
                  <a:lnTo>
                    <a:pt x="78" y="182"/>
                  </a:lnTo>
                  <a:lnTo>
                    <a:pt x="80" y="182"/>
                  </a:lnTo>
                  <a:lnTo>
                    <a:pt x="80" y="184"/>
                  </a:lnTo>
                  <a:lnTo>
                    <a:pt x="78" y="184"/>
                  </a:lnTo>
                  <a:lnTo>
                    <a:pt x="78" y="186"/>
                  </a:lnTo>
                  <a:lnTo>
                    <a:pt x="78" y="184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6" y="184"/>
                  </a:lnTo>
                  <a:lnTo>
                    <a:pt x="76" y="186"/>
                  </a:lnTo>
                  <a:lnTo>
                    <a:pt x="76" y="184"/>
                  </a:lnTo>
                  <a:lnTo>
                    <a:pt x="76" y="186"/>
                  </a:lnTo>
                  <a:lnTo>
                    <a:pt x="76" y="184"/>
                  </a:lnTo>
                  <a:lnTo>
                    <a:pt x="76" y="186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6" y="180"/>
                  </a:lnTo>
                  <a:lnTo>
                    <a:pt x="76" y="178"/>
                  </a:lnTo>
                  <a:lnTo>
                    <a:pt x="76" y="176"/>
                  </a:lnTo>
                  <a:lnTo>
                    <a:pt x="76" y="178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6" y="184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6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6"/>
                  </a:lnTo>
                  <a:lnTo>
                    <a:pt x="74" y="184"/>
                  </a:lnTo>
                  <a:lnTo>
                    <a:pt x="74" y="186"/>
                  </a:lnTo>
                  <a:lnTo>
                    <a:pt x="74" y="184"/>
                  </a:lnTo>
                  <a:lnTo>
                    <a:pt x="74" y="186"/>
                  </a:lnTo>
                  <a:lnTo>
                    <a:pt x="74" y="184"/>
                  </a:lnTo>
                  <a:lnTo>
                    <a:pt x="72" y="184"/>
                  </a:lnTo>
                  <a:lnTo>
                    <a:pt x="72" y="182"/>
                  </a:lnTo>
                  <a:lnTo>
                    <a:pt x="72" y="180"/>
                  </a:lnTo>
                  <a:lnTo>
                    <a:pt x="72" y="182"/>
                  </a:lnTo>
                  <a:lnTo>
                    <a:pt x="72" y="184"/>
                  </a:lnTo>
                  <a:lnTo>
                    <a:pt x="72" y="182"/>
                  </a:lnTo>
                  <a:lnTo>
                    <a:pt x="72" y="184"/>
                  </a:lnTo>
                  <a:lnTo>
                    <a:pt x="70" y="184"/>
                  </a:lnTo>
                  <a:lnTo>
                    <a:pt x="70" y="186"/>
                  </a:lnTo>
                  <a:lnTo>
                    <a:pt x="70" y="184"/>
                  </a:lnTo>
                  <a:lnTo>
                    <a:pt x="70" y="186"/>
                  </a:lnTo>
                  <a:lnTo>
                    <a:pt x="72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68" y="186"/>
                  </a:lnTo>
                  <a:lnTo>
                    <a:pt x="68" y="184"/>
                  </a:lnTo>
                  <a:lnTo>
                    <a:pt x="68" y="186"/>
                  </a:lnTo>
                  <a:lnTo>
                    <a:pt x="68" y="184"/>
                  </a:lnTo>
                  <a:lnTo>
                    <a:pt x="66" y="184"/>
                  </a:lnTo>
                  <a:lnTo>
                    <a:pt x="66" y="182"/>
                  </a:lnTo>
                  <a:lnTo>
                    <a:pt x="66" y="180"/>
                  </a:lnTo>
                  <a:lnTo>
                    <a:pt x="66" y="178"/>
                  </a:lnTo>
                  <a:lnTo>
                    <a:pt x="66" y="176"/>
                  </a:lnTo>
                  <a:lnTo>
                    <a:pt x="66" y="178"/>
                  </a:lnTo>
                  <a:lnTo>
                    <a:pt x="66" y="180"/>
                  </a:lnTo>
                  <a:lnTo>
                    <a:pt x="66" y="182"/>
                  </a:lnTo>
                  <a:lnTo>
                    <a:pt x="66" y="180"/>
                  </a:lnTo>
                  <a:lnTo>
                    <a:pt x="66" y="182"/>
                  </a:lnTo>
                  <a:lnTo>
                    <a:pt x="64" y="182"/>
                  </a:lnTo>
                  <a:lnTo>
                    <a:pt x="66" y="182"/>
                  </a:lnTo>
                  <a:lnTo>
                    <a:pt x="66" y="184"/>
                  </a:lnTo>
                  <a:lnTo>
                    <a:pt x="66" y="186"/>
                  </a:lnTo>
                  <a:lnTo>
                    <a:pt x="68" y="186"/>
                  </a:lnTo>
                  <a:lnTo>
                    <a:pt x="66" y="186"/>
                  </a:lnTo>
                  <a:lnTo>
                    <a:pt x="68" y="186"/>
                  </a:lnTo>
                  <a:lnTo>
                    <a:pt x="68" y="184"/>
                  </a:lnTo>
                  <a:lnTo>
                    <a:pt x="68" y="186"/>
                  </a:lnTo>
                  <a:lnTo>
                    <a:pt x="68" y="186"/>
                  </a:lnTo>
                  <a:lnTo>
                    <a:pt x="68" y="186"/>
                  </a:lnTo>
                  <a:lnTo>
                    <a:pt x="68" y="186"/>
                  </a:lnTo>
                  <a:lnTo>
                    <a:pt x="70" y="186"/>
                  </a:lnTo>
                  <a:lnTo>
                    <a:pt x="70" y="188"/>
                  </a:lnTo>
                  <a:lnTo>
                    <a:pt x="70" y="190"/>
                  </a:lnTo>
                  <a:lnTo>
                    <a:pt x="72" y="190"/>
                  </a:lnTo>
                  <a:lnTo>
                    <a:pt x="70" y="190"/>
                  </a:lnTo>
                  <a:lnTo>
                    <a:pt x="70" y="192"/>
                  </a:lnTo>
                  <a:lnTo>
                    <a:pt x="72" y="192"/>
                  </a:lnTo>
                  <a:lnTo>
                    <a:pt x="72" y="194"/>
                  </a:lnTo>
                  <a:lnTo>
                    <a:pt x="72" y="192"/>
                  </a:lnTo>
                  <a:lnTo>
                    <a:pt x="72" y="194"/>
                  </a:lnTo>
                  <a:lnTo>
                    <a:pt x="70" y="194"/>
                  </a:lnTo>
                  <a:lnTo>
                    <a:pt x="70" y="196"/>
                  </a:lnTo>
                  <a:lnTo>
                    <a:pt x="72" y="196"/>
                  </a:lnTo>
                  <a:lnTo>
                    <a:pt x="70" y="196"/>
                  </a:lnTo>
                  <a:lnTo>
                    <a:pt x="72" y="196"/>
                  </a:lnTo>
                  <a:lnTo>
                    <a:pt x="70" y="196"/>
                  </a:lnTo>
                  <a:lnTo>
                    <a:pt x="70" y="194"/>
                  </a:lnTo>
                  <a:lnTo>
                    <a:pt x="70" y="192"/>
                  </a:lnTo>
                  <a:lnTo>
                    <a:pt x="70" y="194"/>
                  </a:lnTo>
                  <a:lnTo>
                    <a:pt x="70" y="192"/>
                  </a:lnTo>
                  <a:lnTo>
                    <a:pt x="70" y="194"/>
                  </a:lnTo>
                  <a:lnTo>
                    <a:pt x="70" y="192"/>
                  </a:lnTo>
                  <a:lnTo>
                    <a:pt x="68" y="192"/>
                  </a:lnTo>
                  <a:lnTo>
                    <a:pt x="68" y="190"/>
                  </a:lnTo>
                  <a:lnTo>
                    <a:pt x="68" y="192"/>
                  </a:lnTo>
                  <a:lnTo>
                    <a:pt x="68" y="190"/>
                  </a:lnTo>
                  <a:lnTo>
                    <a:pt x="68" y="192"/>
                  </a:lnTo>
                  <a:lnTo>
                    <a:pt x="68" y="190"/>
                  </a:lnTo>
                  <a:lnTo>
                    <a:pt x="68" y="188"/>
                  </a:lnTo>
                  <a:lnTo>
                    <a:pt x="68" y="190"/>
                  </a:lnTo>
                  <a:lnTo>
                    <a:pt x="68" y="188"/>
                  </a:lnTo>
                  <a:lnTo>
                    <a:pt x="68" y="190"/>
                  </a:lnTo>
                  <a:lnTo>
                    <a:pt x="68" y="188"/>
                  </a:lnTo>
                  <a:lnTo>
                    <a:pt x="66" y="188"/>
                  </a:lnTo>
                  <a:lnTo>
                    <a:pt x="68" y="188"/>
                  </a:lnTo>
                  <a:lnTo>
                    <a:pt x="66" y="188"/>
                  </a:lnTo>
                  <a:lnTo>
                    <a:pt x="66" y="186"/>
                  </a:lnTo>
                  <a:lnTo>
                    <a:pt x="66" y="188"/>
                  </a:lnTo>
                  <a:lnTo>
                    <a:pt x="68" y="188"/>
                  </a:lnTo>
                  <a:lnTo>
                    <a:pt x="66" y="188"/>
                  </a:lnTo>
                  <a:lnTo>
                    <a:pt x="66" y="186"/>
                  </a:lnTo>
                  <a:lnTo>
                    <a:pt x="66" y="188"/>
                  </a:lnTo>
                  <a:lnTo>
                    <a:pt x="66" y="190"/>
                  </a:lnTo>
                  <a:lnTo>
                    <a:pt x="64" y="190"/>
                  </a:lnTo>
                  <a:lnTo>
                    <a:pt x="64" y="188"/>
                  </a:lnTo>
                  <a:lnTo>
                    <a:pt x="64" y="190"/>
                  </a:lnTo>
                  <a:lnTo>
                    <a:pt x="64" y="192"/>
                  </a:lnTo>
                  <a:lnTo>
                    <a:pt x="64" y="194"/>
                  </a:lnTo>
                  <a:lnTo>
                    <a:pt x="64" y="192"/>
                  </a:lnTo>
                  <a:lnTo>
                    <a:pt x="64" y="194"/>
                  </a:lnTo>
                  <a:lnTo>
                    <a:pt x="64" y="196"/>
                  </a:lnTo>
                  <a:lnTo>
                    <a:pt x="64" y="194"/>
                  </a:lnTo>
                  <a:lnTo>
                    <a:pt x="64" y="196"/>
                  </a:lnTo>
                  <a:lnTo>
                    <a:pt x="62" y="196"/>
                  </a:lnTo>
                  <a:lnTo>
                    <a:pt x="64" y="196"/>
                  </a:lnTo>
                  <a:lnTo>
                    <a:pt x="64" y="194"/>
                  </a:lnTo>
                  <a:lnTo>
                    <a:pt x="64" y="192"/>
                  </a:lnTo>
                  <a:lnTo>
                    <a:pt x="64" y="190"/>
                  </a:lnTo>
                  <a:lnTo>
                    <a:pt x="64" y="188"/>
                  </a:lnTo>
                  <a:lnTo>
                    <a:pt x="64" y="190"/>
                  </a:lnTo>
                  <a:lnTo>
                    <a:pt x="64" y="188"/>
                  </a:lnTo>
                  <a:lnTo>
                    <a:pt x="64" y="190"/>
                  </a:lnTo>
                  <a:lnTo>
                    <a:pt x="62" y="190"/>
                  </a:lnTo>
                  <a:lnTo>
                    <a:pt x="62" y="192"/>
                  </a:lnTo>
                  <a:lnTo>
                    <a:pt x="62" y="190"/>
                  </a:lnTo>
                  <a:lnTo>
                    <a:pt x="62" y="188"/>
                  </a:lnTo>
                  <a:lnTo>
                    <a:pt x="62" y="190"/>
                  </a:lnTo>
                  <a:lnTo>
                    <a:pt x="62" y="192"/>
                  </a:lnTo>
                  <a:lnTo>
                    <a:pt x="60" y="192"/>
                  </a:lnTo>
                  <a:lnTo>
                    <a:pt x="60" y="194"/>
                  </a:lnTo>
                  <a:lnTo>
                    <a:pt x="60" y="192"/>
                  </a:lnTo>
                  <a:lnTo>
                    <a:pt x="60" y="194"/>
                  </a:lnTo>
                  <a:lnTo>
                    <a:pt x="60" y="192"/>
                  </a:lnTo>
                  <a:lnTo>
                    <a:pt x="58" y="192"/>
                  </a:lnTo>
                  <a:lnTo>
                    <a:pt x="60" y="192"/>
                  </a:lnTo>
                  <a:lnTo>
                    <a:pt x="60" y="194"/>
                  </a:lnTo>
                  <a:lnTo>
                    <a:pt x="58" y="194"/>
                  </a:lnTo>
                  <a:lnTo>
                    <a:pt x="60" y="194"/>
                  </a:lnTo>
                  <a:lnTo>
                    <a:pt x="58" y="194"/>
                  </a:lnTo>
                  <a:lnTo>
                    <a:pt x="60" y="194"/>
                  </a:lnTo>
                  <a:lnTo>
                    <a:pt x="58" y="194"/>
                  </a:lnTo>
                  <a:lnTo>
                    <a:pt x="58" y="196"/>
                  </a:lnTo>
                  <a:lnTo>
                    <a:pt x="56" y="196"/>
                  </a:lnTo>
                  <a:lnTo>
                    <a:pt x="58" y="196"/>
                  </a:lnTo>
                  <a:lnTo>
                    <a:pt x="58" y="198"/>
                  </a:lnTo>
                  <a:lnTo>
                    <a:pt x="58" y="196"/>
                  </a:lnTo>
                  <a:lnTo>
                    <a:pt x="56" y="196"/>
                  </a:lnTo>
                  <a:lnTo>
                    <a:pt x="56" y="198"/>
                  </a:lnTo>
                  <a:lnTo>
                    <a:pt x="58" y="198"/>
                  </a:lnTo>
                  <a:lnTo>
                    <a:pt x="58" y="200"/>
                  </a:lnTo>
                  <a:lnTo>
                    <a:pt x="56" y="200"/>
                  </a:lnTo>
                  <a:lnTo>
                    <a:pt x="58" y="200"/>
                  </a:lnTo>
                  <a:lnTo>
                    <a:pt x="56" y="200"/>
                  </a:lnTo>
                  <a:lnTo>
                    <a:pt x="56" y="202"/>
                  </a:lnTo>
                  <a:lnTo>
                    <a:pt x="56" y="200"/>
                  </a:lnTo>
                  <a:lnTo>
                    <a:pt x="56" y="202"/>
                  </a:lnTo>
                  <a:lnTo>
                    <a:pt x="56" y="204"/>
                  </a:lnTo>
                  <a:lnTo>
                    <a:pt x="56" y="202"/>
                  </a:lnTo>
                  <a:lnTo>
                    <a:pt x="58" y="202"/>
                  </a:lnTo>
                  <a:lnTo>
                    <a:pt x="56" y="202"/>
                  </a:lnTo>
                  <a:lnTo>
                    <a:pt x="56" y="204"/>
                  </a:lnTo>
                  <a:lnTo>
                    <a:pt x="54" y="204"/>
                  </a:lnTo>
                  <a:lnTo>
                    <a:pt x="56" y="204"/>
                  </a:lnTo>
                  <a:lnTo>
                    <a:pt x="56" y="206"/>
                  </a:lnTo>
                  <a:lnTo>
                    <a:pt x="54" y="206"/>
                  </a:lnTo>
                  <a:lnTo>
                    <a:pt x="56" y="206"/>
                  </a:lnTo>
                  <a:lnTo>
                    <a:pt x="56" y="204"/>
                  </a:lnTo>
                  <a:lnTo>
                    <a:pt x="58" y="204"/>
                  </a:lnTo>
                  <a:lnTo>
                    <a:pt x="58" y="206"/>
                  </a:lnTo>
                  <a:lnTo>
                    <a:pt x="60" y="206"/>
                  </a:lnTo>
                  <a:lnTo>
                    <a:pt x="60" y="208"/>
                  </a:lnTo>
                  <a:lnTo>
                    <a:pt x="58" y="208"/>
                  </a:lnTo>
                  <a:lnTo>
                    <a:pt x="58" y="210"/>
                  </a:lnTo>
                  <a:lnTo>
                    <a:pt x="56" y="210"/>
                  </a:lnTo>
                  <a:lnTo>
                    <a:pt x="54" y="210"/>
                  </a:lnTo>
                  <a:lnTo>
                    <a:pt x="56" y="210"/>
                  </a:lnTo>
                  <a:lnTo>
                    <a:pt x="56" y="212"/>
                  </a:lnTo>
                  <a:lnTo>
                    <a:pt x="54" y="212"/>
                  </a:lnTo>
                  <a:lnTo>
                    <a:pt x="54" y="214"/>
                  </a:lnTo>
                  <a:lnTo>
                    <a:pt x="56" y="214"/>
                  </a:lnTo>
                  <a:lnTo>
                    <a:pt x="56" y="216"/>
                  </a:lnTo>
                  <a:lnTo>
                    <a:pt x="56" y="218"/>
                  </a:lnTo>
                  <a:lnTo>
                    <a:pt x="56" y="220"/>
                  </a:lnTo>
                  <a:lnTo>
                    <a:pt x="54" y="220"/>
                  </a:lnTo>
                  <a:lnTo>
                    <a:pt x="56" y="220"/>
                  </a:lnTo>
                  <a:lnTo>
                    <a:pt x="56" y="222"/>
                  </a:lnTo>
                  <a:lnTo>
                    <a:pt x="54" y="222"/>
                  </a:lnTo>
                  <a:lnTo>
                    <a:pt x="52" y="222"/>
                  </a:lnTo>
                  <a:lnTo>
                    <a:pt x="52" y="224"/>
                  </a:lnTo>
                  <a:lnTo>
                    <a:pt x="50" y="226"/>
                  </a:lnTo>
                  <a:lnTo>
                    <a:pt x="52" y="226"/>
                  </a:lnTo>
                  <a:lnTo>
                    <a:pt x="52" y="224"/>
                  </a:lnTo>
                  <a:lnTo>
                    <a:pt x="52" y="226"/>
                  </a:lnTo>
                  <a:lnTo>
                    <a:pt x="52" y="228"/>
                  </a:lnTo>
                  <a:lnTo>
                    <a:pt x="52" y="230"/>
                  </a:lnTo>
                  <a:lnTo>
                    <a:pt x="52" y="232"/>
                  </a:lnTo>
                  <a:lnTo>
                    <a:pt x="52" y="234"/>
                  </a:lnTo>
                  <a:lnTo>
                    <a:pt x="52" y="234"/>
                  </a:lnTo>
                  <a:lnTo>
                    <a:pt x="52" y="236"/>
                  </a:lnTo>
                  <a:lnTo>
                    <a:pt x="52" y="238"/>
                  </a:lnTo>
                  <a:lnTo>
                    <a:pt x="50" y="238"/>
                  </a:lnTo>
                  <a:lnTo>
                    <a:pt x="50" y="236"/>
                  </a:lnTo>
                  <a:lnTo>
                    <a:pt x="50" y="238"/>
                  </a:lnTo>
                  <a:lnTo>
                    <a:pt x="48" y="238"/>
                  </a:lnTo>
                  <a:lnTo>
                    <a:pt x="48" y="236"/>
                  </a:lnTo>
                  <a:lnTo>
                    <a:pt x="46" y="236"/>
                  </a:lnTo>
                  <a:lnTo>
                    <a:pt x="44" y="236"/>
                  </a:lnTo>
                  <a:lnTo>
                    <a:pt x="44" y="234"/>
                  </a:lnTo>
                  <a:lnTo>
                    <a:pt x="44" y="234"/>
                  </a:lnTo>
                  <a:lnTo>
                    <a:pt x="44" y="232"/>
                  </a:lnTo>
                  <a:lnTo>
                    <a:pt x="42" y="232"/>
                  </a:lnTo>
                  <a:lnTo>
                    <a:pt x="40" y="232"/>
                  </a:lnTo>
                  <a:lnTo>
                    <a:pt x="40" y="230"/>
                  </a:lnTo>
                  <a:lnTo>
                    <a:pt x="40" y="232"/>
                  </a:lnTo>
                  <a:lnTo>
                    <a:pt x="40" y="230"/>
                  </a:lnTo>
                  <a:lnTo>
                    <a:pt x="38" y="230"/>
                  </a:lnTo>
                  <a:lnTo>
                    <a:pt x="40" y="230"/>
                  </a:lnTo>
                  <a:lnTo>
                    <a:pt x="38" y="230"/>
                  </a:lnTo>
                  <a:lnTo>
                    <a:pt x="38" y="228"/>
                  </a:lnTo>
                  <a:lnTo>
                    <a:pt x="36" y="228"/>
                  </a:lnTo>
                  <a:lnTo>
                    <a:pt x="34" y="228"/>
                  </a:lnTo>
                  <a:lnTo>
                    <a:pt x="34" y="226"/>
                  </a:lnTo>
                  <a:lnTo>
                    <a:pt x="34" y="224"/>
                  </a:lnTo>
                  <a:lnTo>
                    <a:pt x="34" y="222"/>
                  </a:lnTo>
                  <a:lnTo>
                    <a:pt x="34" y="220"/>
                  </a:lnTo>
                  <a:lnTo>
                    <a:pt x="32" y="220"/>
                  </a:lnTo>
                  <a:lnTo>
                    <a:pt x="32" y="218"/>
                  </a:lnTo>
                  <a:lnTo>
                    <a:pt x="32" y="216"/>
                  </a:lnTo>
                  <a:lnTo>
                    <a:pt x="30" y="216"/>
                  </a:lnTo>
                  <a:lnTo>
                    <a:pt x="30" y="214"/>
                  </a:lnTo>
                  <a:lnTo>
                    <a:pt x="30" y="212"/>
                  </a:lnTo>
                  <a:lnTo>
                    <a:pt x="30" y="210"/>
                  </a:lnTo>
                  <a:lnTo>
                    <a:pt x="28" y="210"/>
                  </a:lnTo>
                  <a:lnTo>
                    <a:pt x="28" y="208"/>
                  </a:lnTo>
                  <a:lnTo>
                    <a:pt x="28" y="206"/>
                  </a:lnTo>
                  <a:lnTo>
                    <a:pt x="28" y="206"/>
                  </a:lnTo>
                  <a:lnTo>
                    <a:pt x="28" y="204"/>
                  </a:lnTo>
                  <a:lnTo>
                    <a:pt x="28" y="202"/>
                  </a:lnTo>
                  <a:lnTo>
                    <a:pt x="28" y="200"/>
                  </a:lnTo>
                  <a:lnTo>
                    <a:pt x="26" y="200"/>
                  </a:lnTo>
                  <a:lnTo>
                    <a:pt x="26" y="198"/>
                  </a:lnTo>
                  <a:lnTo>
                    <a:pt x="26" y="196"/>
                  </a:lnTo>
                  <a:lnTo>
                    <a:pt x="26" y="194"/>
                  </a:lnTo>
                  <a:lnTo>
                    <a:pt x="24" y="194"/>
                  </a:lnTo>
                  <a:lnTo>
                    <a:pt x="24" y="192"/>
                  </a:lnTo>
                  <a:lnTo>
                    <a:pt x="24" y="190"/>
                  </a:lnTo>
                  <a:lnTo>
                    <a:pt x="22" y="190"/>
                  </a:lnTo>
                  <a:lnTo>
                    <a:pt x="22" y="188"/>
                  </a:lnTo>
                  <a:lnTo>
                    <a:pt x="22" y="186"/>
                  </a:lnTo>
                  <a:lnTo>
                    <a:pt x="22" y="186"/>
                  </a:lnTo>
                  <a:lnTo>
                    <a:pt x="20" y="186"/>
                  </a:lnTo>
                  <a:lnTo>
                    <a:pt x="20" y="184"/>
                  </a:lnTo>
                  <a:lnTo>
                    <a:pt x="20" y="182"/>
                  </a:lnTo>
                  <a:lnTo>
                    <a:pt x="18" y="180"/>
                  </a:lnTo>
                  <a:lnTo>
                    <a:pt x="18" y="178"/>
                  </a:lnTo>
                  <a:lnTo>
                    <a:pt x="18" y="176"/>
                  </a:lnTo>
                  <a:lnTo>
                    <a:pt x="16" y="176"/>
                  </a:lnTo>
                  <a:lnTo>
                    <a:pt x="16" y="174"/>
                  </a:lnTo>
                  <a:lnTo>
                    <a:pt x="16" y="172"/>
                  </a:lnTo>
                  <a:lnTo>
                    <a:pt x="14" y="170"/>
                  </a:lnTo>
                  <a:lnTo>
                    <a:pt x="14" y="168"/>
                  </a:lnTo>
                  <a:lnTo>
                    <a:pt x="14" y="166"/>
                  </a:lnTo>
                  <a:lnTo>
                    <a:pt x="12" y="166"/>
                  </a:lnTo>
                  <a:lnTo>
                    <a:pt x="12" y="164"/>
                  </a:lnTo>
                  <a:lnTo>
                    <a:pt x="12" y="162"/>
                  </a:lnTo>
                  <a:lnTo>
                    <a:pt x="12" y="160"/>
                  </a:lnTo>
                  <a:lnTo>
                    <a:pt x="10" y="160"/>
                  </a:lnTo>
                  <a:lnTo>
                    <a:pt x="10" y="158"/>
                  </a:lnTo>
                  <a:lnTo>
                    <a:pt x="10" y="156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8" y="152"/>
                  </a:lnTo>
                  <a:lnTo>
                    <a:pt x="8" y="150"/>
                  </a:lnTo>
                  <a:lnTo>
                    <a:pt x="6" y="150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4" y="146"/>
                  </a:lnTo>
                  <a:lnTo>
                    <a:pt x="4" y="144"/>
                  </a:lnTo>
                  <a:lnTo>
                    <a:pt x="4" y="142"/>
                  </a:lnTo>
                  <a:lnTo>
                    <a:pt x="2" y="140"/>
                  </a:lnTo>
                  <a:lnTo>
                    <a:pt x="2" y="138"/>
                  </a:lnTo>
                  <a:lnTo>
                    <a:pt x="2" y="138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6" y="134"/>
                  </a:lnTo>
                  <a:lnTo>
                    <a:pt x="8" y="134"/>
                  </a:lnTo>
                  <a:lnTo>
                    <a:pt x="8" y="136"/>
                  </a:lnTo>
                  <a:lnTo>
                    <a:pt x="10" y="136"/>
                  </a:lnTo>
                  <a:lnTo>
                    <a:pt x="10" y="134"/>
                  </a:lnTo>
                  <a:lnTo>
                    <a:pt x="8" y="134"/>
                  </a:lnTo>
                  <a:lnTo>
                    <a:pt x="10" y="134"/>
                  </a:lnTo>
                  <a:lnTo>
                    <a:pt x="8" y="132"/>
                  </a:lnTo>
                  <a:lnTo>
                    <a:pt x="10" y="132"/>
                  </a:lnTo>
                  <a:lnTo>
                    <a:pt x="8" y="132"/>
                  </a:lnTo>
                  <a:lnTo>
                    <a:pt x="10" y="132"/>
                  </a:lnTo>
                  <a:lnTo>
                    <a:pt x="10" y="130"/>
                  </a:lnTo>
                  <a:lnTo>
                    <a:pt x="8" y="130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8" y="124"/>
                  </a:lnTo>
                  <a:lnTo>
                    <a:pt x="10" y="124"/>
                  </a:lnTo>
                  <a:lnTo>
                    <a:pt x="10" y="126"/>
                  </a:lnTo>
                  <a:lnTo>
                    <a:pt x="12" y="126"/>
                  </a:lnTo>
                  <a:lnTo>
                    <a:pt x="14" y="126"/>
                  </a:lnTo>
                  <a:lnTo>
                    <a:pt x="14" y="124"/>
                  </a:lnTo>
                  <a:lnTo>
                    <a:pt x="14" y="122"/>
                  </a:lnTo>
                  <a:lnTo>
                    <a:pt x="12" y="122"/>
                  </a:lnTo>
                  <a:lnTo>
                    <a:pt x="10" y="122"/>
                  </a:lnTo>
                  <a:lnTo>
                    <a:pt x="10" y="120"/>
                  </a:lnTo>
                  <a:lnTo>
                    <a:pt x="10" y="122"/>
                  </a:lnTo>
                  <a:lnTo>
                    <a:pt x="10" y="120"/>
                  </a:lnTo>
                  <a:lnTo>
                    <a:pt x="8" y="120"/>
                  </a:lnTo>
                  <a:lnTo>
                    <a:pt x="10" y="120"/>
                  </a:lnTo>
                  <a:lnTo>
                    <a:pt x="10" y="118"/>
                  </a:lnTo>
                  <a:lnTo>
                    <a:pt x="10" y="116"/>
                  </a:lnTo>
                  <a:lnTo>
                    <a:pt x="10" y="114"/>
                  </a:lnTo>
                  <a:lnTo>
                    <a:pt x="10" y="112"/>
                  </a:lnTo>
                  <a:lnTo>
                    <a:pt x="12" y="112"/>
                  </a:lnTo>
                  <a:lnTo>
                    <a:pt x="12" y="110"/>
                  </a:lnTo>
                  <a:lnTo>
                    <a:pt x="14" y="112"/>
                  </a:lnTo>
                  <a:lnTo>
                    <a:pt x="12" y="110"/>
                  </a:lnTo>
                  <a:lnTo>
                    <a:pt x="14" y="110"/>
                  </a:lnTo>
                  <a:lnTo>
                    <a:pt x="14" y="108"/>
                  </a:lnTo>
                  <a:lnTo>
                    <a:pt x="14" y="106"/>
                  </a:lnTo>
                  <a:lnTo>
                    <a:pt x="16" y="106"/>
                  </a:lnTo>
                  <a:lnTo>
                    <a:pt x="16" y="104"/>
                  </a:lnTo>
                  <a:lnTo>
                    <a:pt x="16" y="102"/>
                  </a:lnTo>
                  <a:lnTo>
                    <a:pt x="14" y="102"/>
                  </a:lnTo>
                  <a:lnTo>
                    <a:pt x="16" y="102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8" y="94"/>
                  </a:lnTo>
                  <a:lnTo>
                    <a:pt x="18" y="92"/>
                  </a:lnTo>
                  <a:lnTo>
                    <a:pt x="16" y="92"/>
                  </a:lnTo>
                  <a:lnTo>
                    <a:pt x="16" y="90"/>
                  </a:lnTo>
                  <a:lnTo>
                    <a:pt x="14" y="90"/>
                  </a:lnTo>
                  <a:lnTo>
                    <a:pt x="14" y="90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4" y="88"/>
                  </a:lnTo>
                  <a:lnTo>
                    <a:pt x="16" y="88"/>
                  </a:lnTo>
                  <a:lnTo>
                    <a:pt x="14" y="88"/>
                  </a:lnTo>
                  <a:lnTo>
                    <a:pt x="14" y="86"/>
                  </a:lnTo>
                  <a:lnTo>
                    <a:pt x="16" y="86"/>
                  </a:lnTo>
                  <a:lnTo>
                    <a:pt x="14" y="86"/>
                  </a:lnTo>
                  <a:lnTo>
                    <a:pt x="14" y="84"/>
                  </a:lnTo>
                  <a:lnTo>
                    <a:pt x="14" y="82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4" y="76"/>
                  </a:lnTo>
                  <a:lnTo>
                    <a:pt x="14" y="74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4" y="70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6" y="66"/>
                  </a:lnTo>
                  <a:lnTo>
                    <a:pt x="16" y="64"/>
                  </a:lnTo>
                  <a:lnTo>
                    <a:pt x="14" y="60"/>
                  </a:lnTo>
                  <a:lnTo>
                    <a:pt x="14" y="58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8" y="40"/>
                  </a:lnTo>
                  <a:lnTo>
                    <a:pt x="18" y="38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20" y="26"/>
                  </a:lnTo>
                  <a:lnTo>
                    <a:pt x="22" y="26"/>
                  </a:lnTo>
                  <a:lnTo>
                    <a:pt x="22" y="24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6" y="10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2" y="14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8" y="18"/>
                  </a:lnTo>
                  <a:lnTo>
                    <a:pt x="38" y="16"/>
                  </a:lnTo>
                  <a:lnTo>
                    <a:pt x="38" y="18"/>
                  </a:lnTo>
                  <a:lnTo>
                    <a:pt x="38" y="16"/>
                  </a:lnTo>
                  <a:lnTo>
                    <a:pt x="38" y="18"/>
                  </a:lnTo>
                  <a:lnTo>
                    <a:pt x="38" y="16"/>
                  </a:lnTo>
                  <a:lnTo>
                    <a:pt x="38" y="18"/>
                  </a:lnTo>
                  <a:lnTo>
                    <a:pt x="40" y="18"/>
                  </a:lnTo>
                  <a:lnTo>
                    <a:pt x="40" y="16"/>
                  </a:lnTo>
                  <a:lnTo>
                    <a:pt x="42" y="16"/>
                  </a:lnTo>
                  <a:lnTo>
                    <a:pt x="42" y="14"/>
                  </a:lnTo>
                  <a:lnTo>
                    <a:pt x="44" y="14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8" y="12"/>
                  </a:lnTo>
                  <a:lnTo>
                    <a:pt x="48" y="10"/>
                  </a:lnTo>
                  <a:lnTo>
                    <a:pt x="48" y="8"/>
                  </a:lnTo>
                  <a:lnTo>
                    <a:pt x="50" y="8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6" y="6"/>
                  </a:lnTo>
                  <a:lnTo>
                    <a:pt x="56" y="4"/>
                  </a:lnTo>
                  <a:lnTo>
                    <a:pt x="54" y="4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2" y="6"/>
                  </a:lnTo>
                  <a:lnTo>
                    <a:pt x="74" y="6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8" y="8"/>
                  </a:lnTo>
                  <a:lnTo>
                    <a:pt x="78" y="10"/>
                  </a:lnTo>
                  <a:lnTo>
                    <a:pt x="78" y="12"/>
                  </a:lnTo>
                  <a:lnTo>
                    <a:pt x="80" y="12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2" y="20"/>
                  </a:lnTo>
                  <a:lnTo>
                    <a:pt x="82" y="22"/>
                  </a:lnTo>
                  <a:lnTo>
                    <a:pt x="84" y="24"/>
                  </a:lnTo>
                  <a:lnTo>
                    <a:pt x="84" y="26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6" y="30"/>
                  </a:lnTo>
                  <a:lnTo>
                    <a:pt x="86" y="32"/>
                  </a:lnTo>
                  <a:lnTo>
                    <a:pt x="88" y="32"/>
                  </a:lnTo>
                  <a:lnTo>
                    <a:pt x="88" y="34"/>
                  </a:lnTo>
                  <a:lnTo>
                    <a:pt x="88" y="36"/>
                  </a:lnTo>
                  <a:lnTo>
                    <a:pt x="88" y="38"/>
                  </a:lnTo>
                  <a:lnTo>
                    <a:pt x="90" y="38"/>
                  </a:lnTo>
                  <a:lnTo>
                    <a:pt x="90" y="40"/>
                  </a:lnTo>
                  <a:lnTo>
                    <a:pt x="90" y="42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2" y="44"/>
                  </a:lnTo>
                  <a:lnTo>
                    <a:pt x="94" y="46"/>
                  </a:lnTo>
                  <a:lnTo>
                    <a:pt x="94" y="48"/>
                  </a:lnTo>
                  <a:lnTo>
                    <a:pt x="94" y="50"/>
                  </a:lnTo>
                  <a:lnTo>
                    <a:pt x="96" y="50"/>
                  </a:lnTo>
                  <a:lnTo>
                    <a:pt x="96" y="52"/>
                  </a:lnTo>
                  <a:lnTo>
                    <a:pt x="96" y="54"/>
                  </a:lnTo>
                  <a:lnTo>
                    <a:pt x="98" y="56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100" y="60"/>
                  </a:lnTo>
                  <a:lnTo>
                    <a:pt x="100" y="62"/>
                  </a:lnTo>
                  <a:lnTo>
                    <a:pt x="102" y="62"/>
                  </a:lnTo>
                  <a:lnTo>
                    <a:pt x="102" y="64"/>
                  </a:lnTo>
                  <a:lnTo>
                    <a:pt x="100" y="64"/>
                  </a:lnTo>
                  <a:lnTo>
                    <a:pt x="102" y="64"/>
                  </a:lnTo>
                  <a:lnTo>
                    <a:pt x="100" y="64"/>
                  </a:lnTo>
                  <a:lnTo>
                    <a:pt x="102" y="64"/>
                  </a:lnTo>
                  <a:lnTo>
                    <a:pt x="100" y="64"/>
                  </a:lnTo>
                  <a:lnTo>
                    <a:pt x="100" y="66"/>
                  </a:lnTo>
                  <a:lnTo>
                    <a:pt x="102" y="66"/>
                  </a:lnTo>
                  <a:lnTo>
                    <a:pt x="102" y="68"/>
                  </a:lnTo>
                  <a:lnTo>
                    <a:pt x="104" y="68"/>
                  </a:lnTo>
                  <a:lnTo>
                    <a:pt x="102" y="68"/>
                  </a:lnTo>
                  <a:lnTo>
                    <a:pt x="102" y="70"/>
                  </a:lnTo>
                  <a:lnTo>
                    <a:pt x="102" y="72"/>
                  </a:lnTo>
                  <a:lnTo>
                    <a:pt x="104" y="72"/>
                  </a:lnTo>
                  <a:lnTo>
                    <a:pt x="102" y="72"/>
                  </a:lnTo>
                  <a:lnTo>
                    <a:pt x="104" y="74"/>
                  </a:lnTo>
                  <a:lnTo>
                    <a:pt x="104" y="76"/>
                  </a:lnTo>
                  <a:lnTo>
                    <a:pt x="106" y="74"/>
                  </a:lnTo>
                  <a:lnTo>
                    <a:pt x="106" y="76"/>
                  </a:lnTo>
                  <a:lnTo>
                    <a:pt x="106" y="74"/>
                  </a:lnTo>
                  <a:lnTo>
                    <a:pt x="106" y="76"/>
                  </a:lnTo>
                  <a:lnTo>
                    <a:pt x="108" y="76"/>
                  </a:lnTo>
                  <a:lnTo>
                    <a:pt x="108" y="74"/>
                  </a:lnTo>
                  <a:lnTo>
                    <a:pt x="106" y="74"/>
                  </a:lnTo>
                  <a:lnTo>
                    <a:pt x="108" y="74"/>
                  </a:lnTo>
                  <a:lnTo>
                    <a:pt x="108" y="76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6" y="76"/>
                  </a:lnTo>
                  <a:lnTo>
                    <a:pt x="116" y="74"/>
                  </a:lnTo>
                  <a:lnTo>
                    <a:pt x="118" y="74"/>
                  </a:lnTo>
                  <a:lnTo>
                    <a:pt x="120" y="74"/>
                  </a:lnTo>
                  <a:lnTo>
                    <a:pt x="120" y="76"/>
                  </a:lnTo>
                  <a:lnTo>
                    <a:pt x="120" y="78"/>
                  </a:lnTo>
                  <a:lnTo>
                    <a:pt x="122" y="78"/>
                  </a:lnTo>
                  <a:lnTo>
                    <a:pt x="120" y="78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20" y="80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20" y="82"/>
                  </a:lnTo>
                  <a:lnTo>
                    <a:pt x="120" y="84"/>
                  </a:lnTo>
                  <a:lnTo>
                    <a:pt x="122" y="84"/>
                  </a:lnTo>
                  <a:lnTo>
                    <a:pt x="124" y="84"/>
                  </a:lnTo>
                  <a:lnTo>
                    <a:pt x="124" y="86"/>
                  </a:lnTo>
                  <a:lnTo>
                    <a:pt x="124" y="88"/>
                  </a:lnTo>
                  <a:lnTo>
                    <a:pt x="124" y="90"/>
                  </a:lnTo>
                  <a:lnTo>
                    <a:pt x="122" y="90"/>
                  </a:lnTo>
                  <a:lnTo>
                    <a:pt x="124" y="90"/>
                  </a:lnTo>
                  <a:lnTo>
                    <a:pt x="122" y="90"/>
                  </a:lnTo>
                  <a:lnTo>
                    <a:pt x="124" y="90"/>
                  </a:lnTo>
                  <a:lnTo>
                    <a:pt x="124" y="90"/>
                  </a:lnTo>
                  <a:lnTo>
                    <a:pt x="124" y="90"/>
                  </a:lnTo>
                  <a:lnTo>
                    <a:pt x="124" y="92"/>
                  </a:lnTo>
                  <a:lnTo>
                    <a:pt x="126" y="92"/>
                  </a:lnTo>
                  <a:lnTo>
                    <a:pt x="126" y="94"/>
                  </a:lnTo>
                  <a:lnTo>
                    <a:pt x="128" y="94"/>
                  </a:lnTo>
                  <a:lnTo>
                    <a:pt x="130" y="94"/>
                  </a:lnTo>
                  <a:lnTo>
                    <a:pt x="130" y="92"/>
                  </a:lnTo>
                  <a:lnTo>
                    <a:pt x="130" y="90"/>
                  </a:lnTo>
                  <a:lnTo>
                    <a:pt x="132" y="90"/>
                  </a:lnTo>
                  <a:lnTo>
                    <a:pt x="134" y="90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8" y="92"/>
                  </a:lnTo>
                  <a:lnTo>
                    <a:pt x="138" y="94"/>
                  </a:lnTo>
                  <a:lnTo>
                    <a:pt x="140" y="94"/>
                  </a:lnTo>
                  <a:lnTo>
                    <a:pt x="140" y="96"/>
                  </a:lnTo>
                  <a:lnTo>
                    <a:pt x="142" y="96"/>
                  </a:lnTo>
                  <a:lnTo>
                    <a:pt x="142" y="98"/>
                  </a:lnTo>
                  <a:lnTo>
                    <a:pt x="144" y="98"/>
                  </a:lnTo>
                  <a:lnTo>
                    <a:pt x="144" y="100"/>
                  </a:lnTo>
                  <a:lnTo>
                    <a:pt x="146" y="100"/>
                  </a:lnTo>
                  <a:lnTo>
                    <a:pt x="144" y="100"/>
                  </a:lnTo>
                  <a:lnTo>
                    <a:pt x="146" y="100"/>
                  </a:lnTo>
                  <a:lnTo>
                    <a:pt x="144" y="100"/>
                  </a:lnTo>
                  <a:lnTo>
                    <a:pt x="144" y="98"/>
                  </a:lnTo>
                  <a:lnTo>
                    <a:pt x="142" y="98"/>
                  </a:lnTo>
                  <a:lnTo>
                    <a:pt x="144" y="98"/>
                  </a:lnTo>
                  <a:lnTo>
                    <a:pt x="144" y="100"/>
                  </a:lnTo>
                  <a:lnTo>
                    <a:pt x="142" y="100"/>
                  </a:lnTo>
                  <a:lnTo>
                    <a:pt x="144" y="100"/>
                  </a:lnTo>
                  <a:lnTo>
                    <a:pt x="142" y="100"/>
                  </a:lnTo>
                  <a:lnTo>
                    <a:pt x="140" y="100"/>
                  </a:lnTo>
                  <a:lnTo>
                    <a:pt x="142" y="100"/>
                  </a:lnTo>
                  <a:lnTo>
                    <a:pt x="140" y="100"/>
                  </a:lnTo>
                  <a:lnTo>
                    <a:pt x="142" y="100"/>
                  </a:lnTo>
                  <a:lnTo>
                    <a:pt x="142" y="102"/>
                  </a:lnTo>
                  <a:lnTo>
                    <a:pt x="140" y="102"/>
                  </a:lnTo>
                  <a:lnTo>
                    <a:pt x="140" y="100"/>
                  </a:lnTo>
                  <a:lnTo>
                    <a:pt x="140" y="102"/>
                  </a:lnTo>
                  <a:lnTo>
                    <a:pt x="140" y="100"/>
                  </a:lnTo>
                  <a:lnTo>
                    <a:pt x="140" y="102"/>
                  </a:lnTo>
                  <a:lnTo>
                    <a:pt x="140" y="100"/>
                  </a:lnTo>
                  <a:lnTo>
                    <a:pt x="138" y="100"/>
                  </a:lnTo>
                  <a:lnTo>
                    <a:pt x="140" y="100"/>
                  </a:lnTo>
                  <a:lnTo>
                    <a:pt x="138" y="100"/>
                  </a:lnTo>
                  <a:lnTo>
                    <a:pt x="140" y="100"/>
                  </a:lnTo>
                  <a:lnTo>
                    <a:pt x="140" y="102"/>
                  </a:lnTo>
                  <a:lnTo>
                    <a:pt x="142" y="102"/>
                  </a:lnTo>
                  <a:lnTo>
                    <a:pt x="142" y="104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38" y="102"/>
                  </a:lnTo>
                  <a:lnTo>
                    <a:pt x="140" y="102"/>
                  </a:lnTo>
                  <a:lnTo>
                    <a:pt x="138" y="102"/>
                  </a:lnTo>
                  <a:lnTo>
                    <a:pt x="140" y="102"/>
                  </a:lnTo>
                  <a:lnTo>
                    <a:pt x="138" y="102"/>
                  </a:lnTo>
                  <a:lnTo>
                    <a:pt x="138" y="104"/>
                  </a:lnTo>
                  <a:lnTo>
                    <a:pt x="138" y="102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40" y="102"/>
                  </a:lnTo>
                  <a:lnTo>
                    <a:pt x="140" y="104"/>
                  </a:lnTo>
                  <a:lnTo>
                    <a:pt x="138" y="104"/>
                  </a:lnTo>
                  <a:lnTo>
                    <a:pt x="140" y="104"/>
                  </a:lnTo>
                  <a:lnTo>
                    <a:pt x="138" y="104"/>
                  </a:lnTo>
                  <a:lnTo>
                    <a:pt x="140" y="104"/>
                  </a:lnTo>
                  <a:lnTo>
                    <a:pt x="142" y="104"/>
                  </a:lnTo>
                  <a:lnTo>
                    <a:pt x="142" y="106"/>
                  </a:lnTo>
                  <a:lnTo>
                    <a:pt x="142" y="108"/>
                  </a:lnTo>
                  <a:lnTo>
                    <a:pt x="142" y="106"/>
                  </a:lnTo>
                  <a:lnTo>
                    <a:pt x="142" y="108"/>
                  </a:lnTo>
                  <a:lnTo>
                    <a:pt x="142" y="106"/>
                  </a:lnTo>
                  <a:lnTo>
                    <a:pt x="142" y="108"/>
                  </a:lnTo>
                  <a:lnTo>
                    <a:pt x="142" y="106"/>
                  </a:lnTo>
                  <a:lnTo>
                    <a:pt x="144" y="106"/>
                  </a:lnTo>
                  <a:lnTo>
                    <a:pt x="142" y="106"/>
                  </a:lnTo>
                  <a:lnTo>
                    <a:pt x="142" y="104"/>
                  </a:lnTo>
                  <a:lnTo>
                    <a:pt x="142" y="106"/>
                  </a:lnTo>
                  <a:lnTo>
                    <a:pt x="142" y="104"/>
                  </a:lnTo>
                  <a:lnTo>
                    <a:pt x="144" y="104"/>
                  </a:lnTo>
                  <a:lnTo>
                    <a:pt x="142" y="104"/>
                  </a:lnTo>
                  <a:lnTo>
                    <a:pt x="144" y="104"/>
                  </a:lnTo>
                  <a:lnTo>
                    <a:pt x="142" y="104"/>
                  </a:lnTo>
                  <a:lnTo>
                    <a:pt x="144" y="104"/>
                  </a:lnTo>
                  <a:lnTo>
                    <a:pt x="142" y="104"/>
                  </a:lnTo>
                  <a:lnTo>
                    <a:pt x="144" y="104"/>
                  </a:lnTo>
                  <a:lnTo>
                    <a:pt x="142" y="104"/>
                  </a:lnTo>
                  <a:lnTo>
                    <a:pt x="144" y="104"/>
                  </a:lnTo>
                  <a:lnTo>
                    <a:pt x="142" y="104"/>
                  </a:lnTo>
                  <a:lnTo>
                    <a:pt x="142" y="102"/>
                  </a:lnTo>
                  <a:lnTo>
                    <a:pt x="144" y="102"/>
                  </a:lnTo>
                  <a:lnTo>
                    <a:pt x="144" y="104"/>
                  </a:lnTo>
                  <a:lnTo>
                    <a:pt x="144" y="102"/>
                  </a:lnTo>
                  <a:lnTo>
                    <a:pt x="144" y="104"/>
                  </a:lnTo>
                  <a:lnTo>
                    <a:pt x="146" y="104"/>
                  </a:lnTo>
                  <a:lnTo>
                    <a:pt x="146" y="106"/>
                  </a:lnTo>
                  <a:lnTo>
                    <a:pt x="144" y="106"/>
                  </a:lnTo>
                  <a:lnTo>
                    <a:pt x="146" y="106"/>
                  </a:lnTo>
                  <a:lnTo>
                    <a:pt x="144" y="106"/>
                  </a:lnTo>
                  <a:lnTo>
                    <a:pt x="146" y="106"/>
                  </a:lnTo>
                  <a:lnTo>
                    <a:pt x="146" y="104"/>
                  </a:lnTo>
                  <a:lnTo>
                    <a:pt x="146" y="106"/>
                  </a:lnTo>
                  <a:lnTo>
                    <a:pt x="146" y="104"/>
                  </a:lnTo>
                  <a:lnTo>
                    <a:pt x="146" y="102"/>
                  </a:lnTo>
                  <a:lnTo>
                    <a:pt x="146" y="104"/>
                  </a:lnTo>
                  <a:lnTo>
                    <a:pt x="146" y="102"/>
                  </a:lnTo>
                  <a:lnTo>
                    <a:pt x="144" y="102"/>
                  </a:lnTo>
                  <a:lnTo>
                    <a:pt x="144" y="100"/>
                  </a:lnTo>
                  <a:lnTo>
                    <a:pt x="144" y="102"/>
                  </a:lnTo>
                  <a:lnTo>
                    <a:pt x="144" y="100"/>
                  </a:lnTo>
                  <a:lnTo>
                    <a:pt x="144" y="102"/>
                  </a:lnTo>
                  <a:lnTo>
                    <a:pt x="146" y="102"/>
                  </a:lnTo>
                  <a:lnTo>
                    <a:pt x="146" y="104"/>
                  </a:lnTo>
                  <a:lnTo>
                    <a:pt x="146" y="102"/>
                  </a:lnTo>
                  <a:lnTo>
                    <a:pt x="148" y="102"/>
                  </a:lnTo>
                  <a:lnTo>
                    <a:pt x="148" y="104"/>
                  </a:lnTo>
                  <a:lnTo>
                    <a:pt x="150" y="104"/>
                  </a:lnTo>
                  <a:lnTo>
                    <a:pt x="148" y="104"/>
                  </a:lnTo>
                  <a:lnTo>
                    <a:pt x="148" y="106"/>
                  </a:lnTo>
                  <a:lnTo>
                    <a:pt x="148" y="108"/>
                  </a:lnTo>
                  <a:lnTo>
                    <a:pt x="146" y="108"/>
                  </a:lnTo>
                  <a:lnTo>
                    <a:pt x="146" y="110"/>
                  </a:lnTo>
                  <a:lnTo>
                    <a:pt x="146" y="112"/>
                  </a:lnTo>
                  <a:lnTo>
                    <a:pt x="146" y="114"/>
                  </a:lnTo>
                  <a:lnTo>
                    <a:pt x="144" y="114"/>
                  </a:lnTo>
                  <a:lnTo>
                    <a:pt x="146" y="114"/>
                  </a:lnTo>
                  <a:lnTo>
                    <a:pt x="144" y="114"/>
                  </a:lnTo>
                  <a:lnTo>
                    <a:pt x="144" y="116"/>
                  </a:lnTo>
                  <a:close/>
                  <a:moveTo>
                    <a:pt x="148" y="104"/>
                  </a:moveTo>
                  <a:lnTo>
                    <a:pt x="146" y="104"/>
                  </a:lnTo>
                  <a:lnTo>
                    <a:pt x="148" y="104"/>
                  </a:lnTo>
                  <a:close/>
                  <a:moveTo>
                    <a:pt x="138" y="104"/>
                  </a:moveTo>
                  <a:lnTo>
                    <a:pt x="140" y="104"/>
                  </a:lnTo>
                  <a:lnTo>
                    <a:pt x="138" y="104"/>
                  </a:lnTo>
                  <a:close/>
                  <a:moveTo>
                    <a:pt x="72" y="174"/>
                  </a:moveTo>
                  <a:lnTo>
                    <a:pt x="72" y="176"/>
                  </a:lnTo>
                  <a:lnTo>
                    <a:pt x="74" y="176"/>
                  </a:lnTo>
                  <a:lnTo>
                    <a:pt x="72" y="176"/>
                  </a:lnTo>
                  <a:lnTo>
                    <a:pt x="72" y="178"/>
                  </a:lnTo>
                  <a:lnTo>
                    <a:pt x="72" y="180"/>
                  </a:lnTo>
                  <a:lnTo>
                    <a:pt x="72" y="178"/>
                  </a:lnTo>
                  <a:lnTo>
                    <a:pt x="74" y="178"/>
                  </a:lnTo>
                  <a:lnTo>
                    <a:pt x="72" y="178"/>
                  </a:lnTo>
                  <a:lnTo>
                    <a:pt x="74" y="178"/>
                  </a:lnTo>
                  <a:lnTo>
                    <a:pt x="72" y="176"/>
                  </a:lnTo>
                  <a:lnTo>
                    <a:pt x="74" y="176"/>
                  </a:lnTo>
                  <a:lnTo>
                    <a:pt x="72" y="176"/>
                  </a:lnTo>
                  <a:lnTo>
                    <a:pt x="72" y="174"/>
                  </a:lnTo>
                  <a:close/>
                  <a:moveTo>
                    <a:pt x="76" y="186"/>
                  </a:moveTo>
                  <a:lnTo>
                    <a:pt x="76" y="186"/>
                  </a:lnTo>
                  <a:lnTo>
                    <a:pt x="76" y="186"/>
                  </a:lnTo>
                  <a:close/>
                  <a:moveTo>
                    <a:pt x="84" y="174"/>
                  </a:moveTo>
                  <a:lnTo>
                    <a:pt x="84" y="176"/>
                  </a:lnTo>
                  <a:lnTo>
                    <a:pt x="84" y="174"/>
                  </a:lnTo>
                  <a:close/>
                  <a:moveTo>
                    <a:pt x="90" y="170"/>
                  </a:moveTo>
                  <a:lnTo>
                    <a:pt x="88" y="170"/>
                  </a:lnTo>
                  <a:lnTo>
                    <a:pt x="90" y="170"/>
                  </a:lnTo>
                  <a:lnTo>
                    <a:pt x="90" y="172"/>
                  </a:lnTo>
                  <a:lnTo>
                    <a:pt x="90" y="170"/>
                  </a:lnTo>
                  <a:close/>
                  <a:moveTo>
                    <a:pt x="124" y="132"/>
                  </a:moveTo>
                  <a:lnTo>
                    <a:pt x="124" y="134"/>
                  </a:lnTo>
                  <a:lnTo>
                    <a:pt x="124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2954">
              <a:extLst>
                <a:ext uri="{FF2B5EF4-FFF2-40B4-BE49-F238E27FC236}">
                  <a16:creationId xmlns:a16="http://schemas.microsoft.com/office/drawing/2014/main" id="{9F9F9809-744F-57F3-30A8-5FF292111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26" y="2644775"/>
              <a:ext cx="111125" cy="225425"/>
            </a:xfrm>
            <a:custGeom>
              <a:avLst/>
              <a:gdLst>
                <a:gd name="T0" fmla="*/ 20 w 70"/>
                <a:gd name="T1" fmla="*/ 4 h 142"/>
                <a:gd name="T2" fmla="*/ 24 w 70"/>
                <a:gd name="T3" fmla="*/ 12 h 142"/>
                <a:gd name="T4" fmla="*/ 26 w 70"/>
                <a:gd name="T5" fmla="*/ 20 h 142"/>
                <a:gd name="T6" fmla="*/ 30 w 70"/>
                <a:gd name="T7" fmla="*/ 26 h 142"/>
                <a:gd name="T8" fmla="*/ 32 w 70"/>
                <a:gd name="T9" fmla="*/ 34 h 142"/>
                <a:gd name="T10" fmla="*/ 36 w 70"/>
                <a:gd name="T11" fmla="*/ 42 h 142"/>
                <a:gd name="T12" fmla="*/ 38 w 70"/>
                <a:gd name="T13" fmla="*/ 52 h 142"/>
                <a:gd name="T14" fmla="*/ 42 w 70"/>
                <a:gd name="T15" fmla="*/ 56 h 142"/>
                <a:gd name="T16" fmla="*/ 44 w 70"/>
                <a:gd name="T17" fmla="*/ 64 h 142"/>
                <a:gd name="T18" fmla="*/ 46 w 70"/>
                <a:gd name="T19" fmla="*/ 72 h 142"/>
                <a:gd name="T20" fmla="*/ 48 w 70"/>
                <a:gd name="T21" fmla="*/ 78 h 142"/>
                <a:gd name="T22" fmla="*/ 50 w 70"/>
                <a:gd name="T23" fmla="*/ 86 h 142"/>
                <a:gd name="T24" fmla="*/ 52 w 70"/>
                <a:gd name="T25" fmla="*/ 94 h 142"/>
                <a:gd name="T26" fmla="*/ 56 w 70"/>
                <a:gd name="T27" fmla="*/ 96 h 142"/>
                <a:gd name="T28" fmla="*/ 60 w 70"/>
                <a:gd name="T29" fmla="*/ 98 h 142"/>
                <a:gd name="T30" fmla="*/ 64 w 70"/>
                <a:gd name="T31" fmla="*/ 102 h 142"/>
                <a:gd name="T32" fmla="*/ 68 w 70"/>
                <a:gd name="T33" fmla="*/ 104 h 142"/>
                <a:gd name="T34" fmla="*/ 68 w 70"/>
                <a:gd name="T35" fmla="*/ 110 h 142"/>
                <a:gd name="T36" fmla="*/ 64 w 70"/>
                <a:gd name="T37" fmla="*/ 116 h 142"/>
                <a:gd name="T38" fmla="*/ 60 w 70"/>
                <a:gd name="T39" fmla="*/ 122 h 142"/>
                <a:gd name="T40" fmla="*/ 54 w 70"/>
                <a:gd name="T41" fmla="*/ 126 h 142"/>
                <a:gd name="T42" fmla="*/ 48 w 70"/>
                <a:gd name="T43" fmla="*/ 130 h 142"/>
                <a:gd name="T44" fmla="*/ 44 w 70"/>
                <a:gd name="T45" fmla="*/ 134 h 142"/>
                <a:gd name="T46" fmla="*/ 36 w 70"/>
                <a:gd name="T47" fmla="*/ 136 h 142"/>
                <a:gd name="T48" fmla="*/ 28 w 70"/>
                <a:gd name="T49" fmla="*/ 138 h 142"/>
                <a:gd name="T50" fmla="*/ 20 w 70"/>
                <a:gd name="T51" fmla="*/ 140 h 142"/>
                <a:gd name="T52" fmla="*/ 12 w 70"/>
                <a:gd name="T53" fmla="*/ 142 h 142"/>
                <a:gd name="T54" fmla="*/ 8 w 70"/>
                <a:gd name="T55" fmla="*/ 140 h 142"/>
                <a:gd name="T56" fmla="*/ 4 w 70"/>
                <a:gd name="T57" fmla="*/ 134 h 142"/>
                <a:gd name="T58" fmla="*/ 4 w 70"/>
                <a:gd name="T59" fmla="*/ 128 h 142"/>
                <a:gd name="T60" fmla="*/ 4 w 70"/>
                <a:gd name="T61" fmla="*/ 122 h 142"/>
                <a:gd name="T62" fmla="*/ 2 w 70"/>
                <a:gd name="T63" fmla="*/ 118 h 142"/>
                <a:gd name="T64" fmla="*/ 2 w 70"/>
                <a:gd name="T65" fmla="*/ 108 h 142"/>
                <a:gd name="T66" fmla="*/ 0 w 70"/>
                <a:gd name="T67" fmla="*/ 100 h 142"/>
                <a:gd name="T68" fmla="*/ 0 w 70"/>
                <a:gd name="T69" fmla="*/ 92 h 142"/>
                <a:gd name="T70" fmla="*/ 2 w 70"/>
                <a:gd name="T71" fmla="*/ 84 h 142"/>
                <a:gd name="T72" fmla="*/ 2 w 70"/>
                <a:gd name="T73" fmla="*/ 78 h 142"/>
                <a:gd name="T74" fmla="*/ 4 w 70"/>
                <a:gd name="T75" fmla="*/ 72 h 142"/>
                <a:gd name="T76" fmla="*/ 4 w 70"/>
                <a:gd name="T77" fmla="*/ 70 h 142"/>
                <a:gd name="T78" fmla="*/ 2 w 70"/>
                <a:gd name="T79" fmla="*/ 66 h 142"/>
                <a:gd name="T80" fmla="*/ 0 w 70"/>
                <a:gd name="T81" fmla="*/ 58 h 142"/>
                <a:gd name="T82" fmla="*/ 6 w 70"/>
                <a:gd name="T83" fmla="*/ 54 h 142"/>
                <a:gd name="T84" fmla="*/ 6 w 70"/>
                <a:gd name="T85" fmla="*/ 52 h 142"/>
                <a:gd name="T86" fmla="*/ 12 w 70"/>
                <a:gd name="T87" fmla="*/ 50 h 142"/>
                <a:gd name="T88" fmla="*/ 12 w 70"/>
                <a:gd name="T89" fmla="*/ 48 h 142"/>
                <a:gd name="T90" fmla="*/ 14 w 70"/>
                <a:gd name="T91" fmla="*/ 44 h 142"/>
                <a:gd name="T92" fmla="*/ 12 w 70"/>
                <a:gd name="T93" fmla="*/ 40 h 142"/>
                <a:gd name="T94" fmla="*/ 8 w 70"/>
                <a:gd name="T95" fmla="*/ 34 h 142"/>
                <a:gd name="T96" fmla="*/ 10 w 70"/>
                <a:gd name="T97" fmla="*/ 26 h 142"/>
                <a:gd name="T98" fmla="*/ 8 w 70"/>
                <a:gd name="T99" fmla="*/ 20 h 142"/>
                <a:gd name="T100" fmla="*/ 6 w 70"/>
                <a:gd name="T101" fmla="*/ 16 h 142"/>
                <a:gd name="T102" fmla="*/ 8 w 70"/>
                <a:gd name="T103" fmla="*/ 16 h 142"/>
                <a:gd name="T104" fmla="*/ 8 w 70"/>
                <a:gd name="T105" fmla="*/ 6 h 142"/>
                <a:gd name="T106" fmla="*/ 10 w 70"/>
                <a:gd name="T107" fmla="*/ 4 h 142"/>
                <a:gd name="T108" fmla="*/ 16 w 70"/>
                <a:gd name="T109" fmla="*/ 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" h="142">
                  <a:moveTo>
                    <a:pt x="18" y="0"/>
                  </a:moveTo>
                  <a:lnTo>
                    <a:pt x="18" y="2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4" y="16"/>
                  </a:lnTo>
                  <a:lnTo>
                    <a:pt x="26" y="16"/>
                  </a:lnTo>
                  <a:lnTo>
                    <a:pt x="26" y="18"/>
                  </a:lnTo>
                  <a:lnTo>
                    <a:pt x="26" y="20"/>
                  </a:lnTo>
                  <a:lnTo>
                    <a:pt x="26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8" y="26"/>
                  </a:lnTo>
                  <a:lnTo>
                    <a:pt x="30" y="26"/>
                  </a:lnTo>
                  <a:lnTo>
                    <a:pt x="30" y="28"/>
                  </a:lnTo>
                  <a:lnTo>
                    <a:pt x="30" y="30"/>
                  </a:lnTo>
                  <a:lnTo>
                    <a:pt x="30" y="32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2" y="36"/>
                  </a:lnTo>
                  <a:lnTo>
                    <a:pt x="34" y="38"/>
                  </a:lnTo>
                  <a:lnTo>
                    <a:pt x="34" y="40"/>
                  </a:lnTo>
                  <a:lnTo>
                    <a:pt x="34" y="42"/>
                  </a:lnTo>
                  <a:lnTo>
                    <a:pt x="36" y="42"/>
                  </a:lnTo>
                  <a:lnTo>
                    <a:pt x="36" y="44"/>
                  </a:lnTo>
                  <a:lnTo>
                    <a:pt x="36" y="46"/>
                  </a:lnTo>
                  <a:lnTo>
                    <a:pt x="38" y="48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40" y="54"/>
                  </a:lnTo>
                  <a:lnTo>
                    <a:pt x="40" y="56"/>
                  </a:lnTo>
                  <a:lnTo>
                    <a:pt x="42" y="56"/>
                  </a:lnTo>
                  <a:lnTo>
                    <a:pt x="42" y="58"/>
                  </a:lnTo>
                  <a:lnTo>
                    <a:pt x="42" y="60"/>
                  </a:lnTo>
                  <a:lnTo>
                    <a:pt x="44" y="60"/>
                  </a:lnTo>
                  <a:lnTo>
                    <a:pt x="44" y="62"/>
                  </a:lnTo>
                  <a:lnTo>
                    <a:pt x="44" y="64"/>
                  </a:lnTo>
                  <a:lnTo>
                    <a:pt x="44" y="66"/>
                  </a:lnTo>
                  <a:lnTo>
                    <a:pt x="46" y="66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6" y="72"/>
                  </a:lnTo>
                  <a:lnTo>
                    <a:pt x="46" y="72"/>
                  </a:lnTo>
                  <a:lnTo>
                    <a:pt x="46" y="74"/>
                  </a:lnTo>
                  <a:lnTo>
                    <a:pt x="46" y="76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80"/>
                  </a:lnTo>
                  <a:lnTo>
                    <a:pt x="48" y="82"/>
                  </a:lnTo>
                  <a:lnTo>
                    <a:pt x="50" y="82"/>
                  </a:lnTo>
                  <a:lnTo>
                    <a:pt x="50" y="84"/>
                  </a:lnTo>
                  <a:lnTo>
                    <a:pt x="50" y="86"/>
                  </a:lnTo>
                  <a:lnTo>
                    <a:pt x="52" y="86"/>
                  </a:lnTo>
                  <a:lnTo>
                    <a:pt x="52" y="88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4"/>
                  </a:lnTo>
                  <a:lnTo>
                    <a:pt x="54" y="94"/>
                  </a:lnTo>
                  <a:lnTo>
                    <a:pt x="56" y="94"/>
                  </a:lnTo>
                  <a:lnTo>
                    <a:pt x="56" y="96"/>
                  </a:lnTo>
                  <a:lnTo>
                    <a:pt x="58" y="96"/>
                  </a:lnTo>
                  <a:lnTo>
                    <a:pt x="56" y="96"/>
                  </a:lnTo>
                  <a:lnTo>
                    <a:pt x="58" y="96"/>
                  </a:lnTo>
                  <a:lnTo>
                    <a:pt x="58" y="98"/>
                  </a:lnTo>
                  <a:lnTo>
                    <a:pt x="58" y="96"/>
                  </a:lnTo>
                  <a:lnTo>
                    <a:pt x="58" y="98"/>
                  </a:lnTo>
                  <a:lnTo>
                    <a:pt x="60" y="98"/>
                  </a:lnTo>
                  <a:lnTo>
                    <a:pt x="62" y="98"/>
                  </a:lnTo>
                  <a:lnTo>
                    <a:pt x="62" y="100"/>
                  </a:lnTo>
                  <a:lnTo>
                    <a:pt x="62" y="100"/>
                  </a:lnTo>
                  <a:lnTo>
                    <a:pt x="62" y="102"/>
                  </a:lnTo>
                  <a:lnTo>
                    <a:pt x="64" y="102"/>
                  </a:lnTo>
                  <a:lnTo>
                    <a:pt x="66" y="102"/>
                  </a:lnTo>
                  <a:lnTo>
                    <a:pt x="66" y="104"/>
                  </a:lnTo>
                  <a:lnTo>
                    <a:pt x="68" y="104"/>
                  </a:lnTo>
                  <a:lnTo>
                    <a:pt x="68" y="102"/>
                  </a:lnTo>
                  <a:lnTo>
                    <a:pt x="68" y="104"/>
                  </a:lnTo>
                  <a:lnTo>
                    <a:pt x="70" y="104"/>
                  </a:lnTo>
                  <a:lnTo>
                    <a:pt x="68" y="104"/>
                  </a:lnTo>
                  <a:lnTo>
                    <a:pt x="68" y="106"/>
                  </a:lnTo>
                  <a:lnTo>
                    <a:pt x="68" y="108"/>
                  </a:lnTo>
                  <a:lnTo>
                    <a:pt x="68" y="110"/>
                  </a:lnTo>
                  <a:lnTo>
                    <a:pt x="68" y="112"/>
                  </a:lnTo>
                  <a:lnTo>
                    <a:pt x="68" y="114"/>
                  </a:lnTo>
                  <a:lnTo>
                    <a:pt x="68" y="116"/>
                  </a:lnTo>
                  <a:lnTo>
                    <a:pt x="66" y="116"/>
                  </a:lnTo>
                  <a:lnTo>
                    <a:pt x="64" y="116"/>
                  </a:lnTo>
                  <a:lnTo>
                    <a:pt x="62" y="116"/>
                  </a:lnTo>
                  <a:lnTo>
                    <a:pt x="62" y="118"/>
                  </a:lnTo>
                  <a:lnTo>
                    <a:pt x="60" y="118"/>
                  </a:lnTo>
                  <a:lnTo>
                    <a:pt x="60" y="120"/>
                  </a:lnTo>
                  <a:lnTo>
                    <a:pt x="60" y="122"/>
                  </a:lnTo>
                  <a:lnTo>
                    <a:pt x="58" y="122"/>
                  </a:lnTo>
                  <a:lnTo>
                    <a:pt x="56" y="122"/>
                  </a:lnTo>
                  <a:lnTo>
                    <a:pt x="56" y="124"/>
                  </a:lnTo>
                  <a:lnTo>
                    <a:pt x="56" y="126"/>
                  </a:lnTo>
                  <a:lnTo>
                    <a:pt x="54" y="126"/>
                  </a:lnTo>
                  <a:lnTo>
                    <a:pt x="54" y="128"/>
                  </a:lnTo>
                  <a:lnTo>
                    <a:pt x="52" y="128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48" y="130"/>
                  </a:lnTo>
                  <a:lnTo>
                    <a:pt x="48" y="132"/>
                  </a:lnTo>
                  <a:lnTo>
                    <a:pt x="46" y="132"/>
                  </a:lnTo>
                  <a:lnTo>
                    <a:pt x="46" y="132"/>
                  </a:lnTo>
                  <a:lnTo>
                    <a:pt x="44" y="132"/>
                  </a:lnTo>
                  <a:lnTo>
                    <a:pt x="44" y="134"/>
                  </a:lnTo>
                  <a:lnTo>
                    <a:pt x="42" y="134"/>
                  </a:lnTo>
                  <a:lnTo>
                    <a:pt x="40" y="134"/>
                  </a:lnTo>
                  <a:lnTo>
                    <a:pt x="38" y="134"/>
                  </a:lnTo>
                  <a:lnTo>
                    <a:pt x="36" y="134"/>
                  </a:lnTo>
                  <a:lnTo>
                    <a:pt x="36" y="136"/>
                  </a:lnTo>
                  <a:lnTo>
                    <a:pt x="34" y="136"/>
                  </a:lnTo>
                  <a:lnTo>
                    <a:pt x="32" y="136"/>
                  </a:lnTo>
                  <a:lnTo>
                    <a:pt x="30" y="136"/>
                  </a:lnTo>
                  <a:lnTo>
                    <a:pt x="30" y="138"/>
                  </a:lnTo>
                  <a:lnTo>
                    <a:pt x="28" y="138"/>
                  </a:lnTo>
                  <a:lnTo>
                    <a:pt x="26" y="138"/>
                  </a:lnTo>
                  <a:lnTo>
                    <a:pt x="24" y="138"/>
                  </a:lnTo>
                  <a:lnTo>
                    <a:pt x="22" y="138"/>
                  </a:lnTo>
                  <a:lnTo>
                    <a:pt x="22" y="140"/>
                  </a:lnTo>
                  <a:lnTo>
                    <a:pt x="20" y="140"/>
                  </a:lnTo>
                  <a:lnTo>
                    <a:pt x="18" y="140"/>
                  </a:lnTo>
                  <a:lnTo>
                    <a:pt x="16" y="140"/>
                  </a:lnTo>
                  <a:lnTo>
                    <a:pt x="16" y="142"/>
                  </a:lnTo>
                  <a:lnTo>
                    <a:pt x="14" y="142"/>
                  </a:lnTo>
                  <a:lnTo>
                    <a:pt x="12" y="142"/>
                  </a:lnTo>
                  <a:lnTo>
                    <a:pt x="10" y="142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6" y="140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4" y="136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4" y="130"/>
                  </a:lnTo>
                  <a:lnTo>
                    <a:pt x="6" y="130"/>
                  </a:lnTo>
                  <a:lnTo>
                    <a:pt x="6" y="128"/>
                  </a:lnTo>
                  <a:lnTo>
                    <a:pt x="4" y="128"/>
                  </a:lnTo>
                  <a:lnTo>
                    <a:pt x="4" y="126"/>
                  </a:lnTo>
                  <a:lnTo>
                    <a:pt x="4" y="124"/>
                  </a:lnTo>
                  <a:lnTo>
                    <a:pt x="6" y="124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120"/>
                  </a:lnTo>
                  <a:lnTo>
                    <a:pt x="4" y="118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2" y="78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2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2" y="72"/>
                  </a:lnTo>
                  <a:lnTo>
                    <a:pt x="4" y="72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70"/>
                  </a:lnTo>
                  <a:lnTo>
                    <a:pt x="2" y="70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6" y="54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8" y="54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2" y="44"/>
                  </a:lnTo>
                  <a:lnTo>
                    <a:pt x="14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4" y="42"/>
                  </a:lnTo>
                  <a:lnTo>
                    <a:pt x="14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0" y="24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6"/>
                  </a:lnTo>
                  <a:lnTo>
                    <a:pt x="6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3081">
              <a:extLst>
                <a:ext uri="{FF2B5EF4-FFF2-40B4-BE49-F238E27FC236}">
                  <a16:creationId xmlns:a16="http://schemas.microsoft.com/office/drawing/2014/main" id="{BEA11D2C-280D-678B-7FB2-AB13CFDCFB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45225" y="2708275"/>
              <a:ext cx="498475" cy="373063"/>
            </a:xfrm>
            <a:custGeom>
              <a:avLst/>
              <a:gdLst>
                <a:gd name="T0" fmla="*/ 248 w 314"/>
                <a:gd name="T1" fmla="*/ 225 h 235"/>
                <a:gd name="T2" fmla="*/ 258 w 314"/>
                <a:gd name="T3" fmla="*/ 219 h 235"/>
                <a:gd name="T4" fmla="*/ 256 w 314"/>
                <a:gd name="T5" fmla="*/ 219 h 235"/>
                <a:gd name="T6" fmla="*/ 256 w 314"/>
                <a:gd name="T7" fmla="*/ 221 h 235"/>
                <a:gd name="T8" fmla="*/ 248 w 314"/>
                <a:gd name="T9" fmla="*/ 223 h 235"/>
                <a:gd name="T10" fmla="*/ 256 w 314"/>
                <a:gd name="T11" fmla="*/ 221 h 235"/>
                <a:gd name="T12" fmla="*/ 238 w 314"/>
                <a:gd name="T13" fmla="*/ 225 h 235"/>
                <a:gd name="T14" fmla="*/ 268 w 314"/>
                <a:gd name="T15" fmla="*/ 215 h 235"/>
                <a:gd name="T16" fmla="*/ 276 w 314"/>
                <a:gd name="T17" fmla="*/ 213 h 235"/>
                <a:gd name="T18" fmla="*/ 284 w 314"/>
                <a:gd name="T19" fmla="*/ 205 h 235"/>
                <a:gd name="T20" fmla="*/ 294 w 314"/>
                <a:gd name="T21" fmla="*/ 197 h 235"/>
                <a:gd name="T22" fmla="*/ 310 w 314"/>
                <a:gd name="T23" fmla="*/ 181 h 235"/>
                <a:gd name="T24" fmla="*/ 298 w 314"/>
                <a:gd name="T25" fmla="*/ 189 h 235"/>
                <a:gd name="T26" fmla="*/ 302 w 314"/>
                <a:gd name="T27" fmla="*/ 185 h 235"/>
                <a:gd name="T28" fmla="*/ 300 w 314"/>
                <a:gd name="T29" fmla="*/ 183 h 235"/>
                <a:gd name="T30" fmla="*/ 304 w 314"/>
                <a:gd name="T31" fmla="*/ 179 h 235"/>
                <a:gd name="T32" fmla="*/ 24 w 314"/>
                <a:gd name="T33" fmla="*/ 155 h 235"/>
                <a:gd name="T34" fmla="*/ 112 w 314"/>
                <a:gd name="T35" fmla="*/ 64 h 235"/>
                <a:gd name="T36" fmla="*/ 114 w 314"/>
                <a:gd name="T37" fmla="*/ 60 h 235"/>
                <a:gd name="T38" fmla="*/ 130 w 314"/>
                <a:gd name="T39" fmla="*/ 32 h 235"/>
                <a:gd name="T40" fmla="*/ 148 w 314"/>
                <a:gd name="T41" fmla="*/ 14 h 235"/>
                <a:gd name="T42" fmla="*/ 168 w 314"/>
                <a:gd name="T43" fmla="*/ 10 h 235"/>
                <a:gd name="T44" fmla="*/ 204 w 314"/>
                <a:gd name="T45" fmla="*/ 12 h 235"/>
                <a:gd name="T46" fmla="*/ 212 w 314"/>
                <a:gd name="T47" fmla="*/ 50 h 235"/>
                <a:gd name="T48" fmla="*/ 226 w 314"/>
                <a:gd name="T49" fmla="*/ 76 h 235"/>
                <a:gd name="T50" fmla="*/ 238 w 314"/>
                <a:gd name="T51" fmla="*/ 119 h 235"/>
                <a:gd name="T52" fmla="*/ 244 w 314"/>
                <a:gd name="T53" fmla="*/ 165 h 235"/>
                <a:gd name="T54" fmla="*/ 250 w 314"/>
                <a:gd name="T55" fmla="*/ 203 h 235"/>
                <a:gd name="T56" fmla="*/ 246 w 314"/>
                <a:gd name="T57" fmla="*/ 209 h 235"/>
                <a:gd name="T58" fmla="*/ 252 w 314"/>
                <a:gd name="T59" fmla="*/ 209 h 235"/>
                <a:gd name="T60" fmla="*/ 256 w 314"/>
                <a:gd name="T61" fmla="*/ 203 h 235"/>
                <a:gd name="T62" fmla="*/ 268 w 314"/>
                <a:gd name="T63" fmla="*/ 203 h 235"/>
                <a:gd name="T64" fmla="*/ 276 w 314"/>
                <a:gd name="T65" fmla="*/ 197 h 235"/>
                <a:gd name="T66" fmla="*/ 300 w 314"/>
                <a:gd name="T67" fmla="*/ 179 h 235"/>
                <a:gd name="T68" fmla="*/ 296 w 314"/>
                <a:gd name="T69" fmla="*/ 185 h 235"/>
                <a:gd name="T70" fmla="*/ 292 w 314"/>
                <a:gd name="T71" fmla="*/ 191 h 235"/>
                <a:gd name="T72" fmla="*/ 292 w 314"/>
                <a:gd name="T73" fmla="*/ 197 h 235"/>
                <a:gd name="T74" fmla="*/ 284 w 314"/>
                <a:gd name="T75" fmla="*/ 203 h 235"/>
                <a:gd name="T76" fmla="*/ 276 w 314"/>
                <a:gd name="T77" fmla="*/ 207 h 235"/>
                <a:gd name="T78" fmla="*/ 266 w 314"/>
                <a:gd name="T79" fmla="*/ 215 h 235"/>
                <a:gd name="T80" fmla="*/ 256 w 314"/>
                <a:gd name="T81" fmla="*/ 221 h 235"/>
                <a:gd name="T82" fmla="*/ 250 w 314"/>
                <a:gd name="T83" fmla="*/ 225 h 235"/>
                <a:gd name="T84" fmla="*/ 240 w 314"/>
                <a:gd name="T85" fmla="*/ 223 h 235"/>
                <a:gd name="T86" fmla="*/ 224 w 314"/>
                <a:gd name="T87" fmla="*/ 203 h 235"/>
                <a:gd name="T88" fmla="*/ 188 w 314"/>
                <a:gd name="T89" fmla="*/ 191 h 235"/>
                <a:gd name="T90" fmla="*/ 168 w 314"/>
                <a:gd name="T91" fmla="*/ 171 h 235"/>
                <a:gd name="T92" fmla="*/ 122 w 314"/>
                <a:gd name="T93" fmla="*/ 183 h 235"/>
                <a:gd name="T94" fmla="*/ 74 w 314"/>
                <a:gd name="T95" fmla="*/ 193 h 235"/>
                <a:gd name="T96" fmla="*/ 28 w 314"/>
                <a:gd name="T97" fmla="*/ 203 h 235"/>
                <a:gd name="T98" fmla="*/ 6 w 314"/>
                <a:gd name="T99" fmla="*/ 189 h 235"/>
                <a:gd name="T100" fmla="*/ 24 w 314"/>
                <a:gd name="T101" fmla="*/ 165 h 235"/>
                <a:gd name="T102" fmla="*/ 16 w 314"/>
                <a:gd name="T103" fmla="*/ 143 h 235"/>
                <a:gd name="T104" fmla="*/ 56 w 314"/>
                <a:gd name="T105" fmla="*/ 125 h 235"/>
                <a:gd name="T106" fmla="*/ 88 w 314"/>
                <a:gd name="T107" fmla="*/ 121 h 235"/>
                <a:gd name="T108" fmla="*/ 110 w 314"/>
                <a:gd name="T109" fmla="*/ 107 h 235"/>
                <a:gd name="T110" fmla="*/ 114 w 314"/>
                <a:gd name="T111" fmla="*/ 86 h 235"/>
                <a:gd name="T112" fmla="*/ 114 w 314"/>
                <a:gd name="T113" fmla="*/ 72 h 235"/>
                <a:gd name="T114" fmla="*/ 110 w 314"/>
                <a:gd name="T115" fmla="*/ 76 h 235"/>
                <a:gd name="T116" fmla="*/ 112 w 314"/>
                <a:gd name="T117" fmla="*/ 62 h 235"/>
                <a:gd name="T118" fmla="*/ 124 w 314"/>
                <a:gd name="T119" fmla="*/ 46 h 235"/>
                <a:gd name="T120" fmla="*/ 138 w 314"/>
                <a:gd name="T121" fmla="*/ 22 h 235"/>
                <a:gd name="T122" fmla="*/ 114 w 314"/>
                <a:gd name="T123" fmla="*/ 7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4" h="235">
                  <a:moveTo>
                    <a:pt x="256" y="221"/>
                  </a:moveTo>
                  <a:lnTo>
                    <a:pt x="256" y="223"/>
                  </a:lnTo>
                  <a:lnTo>
                    <a:pt x="254" y="223"/>
                  </a:lnTo>
                  <a:lnTo>
                    <a:pt x="254" y="223"/>
                  </a:lnTo>
                  <a:lnTo>
                    <a:pt x="252" y="223"/>
                  </a:lnTo>
                  <a:lnTo>
                    <a:pt x="252" y="225"/>
                  </a:lnTo>
                  <a:lnTo>
                    <a:pt x="252" y="223"/>
                  </a:lnTo>
                  <a:lnTo>
                    <a:pt x="254" y="223"/>
                  </a:lnTo>
                  <a:lnTo>
                    <a:pt x="254" y="223"/>
                  </a:lnTo>
                  <a:lnTo>
                    <a:pt x="254" y="221"/>
                  </a:lnTo>
                  <a:lnTo>
                    <a:pt x="256" y="221"/>
                  </a:lnTo>
                  <a:close/>
                  <a:moveTo>
                    <a:pt x="248" y="225"/>
                  </a:moveTo>
                  <a:lnTo>
                    <a:pt x="246" y="225"/>
                  </a:lnTo>
                  <a:lnTo>
                    <a:pt x="248" y="225"/>
                  </a:lnTo>
                  <a:close/>
                  <a:moveTo>
                    <a:pt x="250" y="223"/>
                  </a:moveTo>
                  <a:lnTo>
                    <a:pt x="248" y="223"/>
                  </a:lnTo>
                  <a:lnTo>
                    <a:pt x="250" y="223"/>
                  </a:lnTo>
                  <a:close/>
                  <a:moveTo>
                    <a:pt x="248" y="225"/>
                  </a:moveTo>
                  <a:lnTo>
                    <a:pt x="248" y="223"/>
                  </a:lnTo>
                  <a:lnTo>
                    <a:pt x="248" y="225"/>
                  </a:lnTo>
                  <a:close/>
                  <a:moveTo>
                    <a:pt x="260" y="219"/>
                  </a:moveTo>
                  <a:lnTo>
                    <a:pt x="260" y="221"/>
                  </a:lnTo>
                  <a:lnTo>
                    <a:pt x="260" y="219"/>
                  </a:lnTo>
                  <a:close/>
                  <a:moveTo>
                    <a:pt x="258" y="221"/>
                  </a:moveTo>
                  <a:lnTo>
                    <a:pt x="256" y="221"/>
                  </a:lnTo>
                  <a:lnTo>
                    <a:pt x="258" y="221"/>
                  </a:lnTo>
                  <a:close/>
                  <a:moveTo>
                    <a:pt x="248" y="225"/>
                  </a:moveTo>
                  <a:lnTo>
                    <a:pt x="248" y="223"/>
                  </a:lnTo>
                  <a:lnTo>
                    <a:pt x="248" y="225"/>
                  </a:lnTo>
                  <a:close/>
                  <a:moveTo>
                    <a:pt x="254" y="223"/>
                  </a:moveTo>
                  <a:lnTo>
                    <a:pt x="254" y="221"/>
                  </a:lnTo>
                  <a:lnTo>
                    <a:pt x="254" y="223"/>
                  </a:lnTo>
                  <a:close/>
                  <a:moveTo>
                    <a:pt x="254" y="221"/>
                  </a:moveTo>
                  <a:lnTo>
                    <a:pt x="254" y="223"/>
                  </a:lnTo>
                  <a:lnTo>
                    <a:pt x="254" y="221"/>
                  </a:lnTo>
                  <a:lnTo>
                    <a:pt x="254" y="223"/>
                  </a:lnTo>
                  <a:lnTo>
                    <a:pt x="254" y="221"/>
                  </a:lnTo>
                  <a:close/>
                  <a:moveTo>
                    <a:pt x="254" y="221"/>
                  </a:moveTo>
                  <a:lnTo>
                    <a:pt x="254" y="223"/>
                  </a:lnTo>
                  <a:lnTo>
                    <a:pt x="254" y="221"/>
                  </a:lnTo>
                  <a:close/>
                  <a:moveTo>
                    <a:pt x="256" y="221"/>
                  </a:moveTo>
                  <a:lnTo>
                    <a:pt x="254" y="221"/>
                  </a:lnTo>
                  <a:lnTo>
                    <a:pt x="256" y="221"/>
                  </a:lnTo>
                  <a:close/>
                  <a:moveTo>
                    <a:pt x="256" y="221"/>
                  </a:moveTo>
                  <a:lnTo>
                    <a:pt x="254" y="221"/>
                  </a:lnTo>
                  <a:lnTo>
                    <a:pt x="256" y="221"/>
                  </a:lnTo>
                  <a:close/>
                  <a:moveTo>
                    <a:pt x="246" y="223"/>
                  </a:moveTo>
                  <a:lnTo>
                    <a:pt x="248" y="223"/>
                  </a:lnTo>
                  <a:lnTo>
                    <a:pt x="246" y="223"/>
                  </a:lnTo>
                  <a:lnTo>
                    <a:pt x="248" y="223"/>
                  </a:lnTo>
                  <a:lnTo>
                    <a:pt x="248" y="225"/>
                  </a:lnTo>
                  <a:lnTo>
                    <a:pt x="246" y="225"/>
                  </a:lnTo>
                  <a:lnTo>
                    <a:pt x="246" y="223"/>
                  </a:lnTo>
                  <a:close/>
                  <a:moveTo>
                    <a:pt x="258" y="219"/>
                  </a:moveTo>
                  <a:lnTo>
                    <a:pt x="258" y="221"/>
                  </a:lnTo>
                  <a:lnTo>
                    <a:pt x="258" y="219"/>
                  </a:lnTo>
                  <a:close/>
                  <a:moveTo>
                    <a:pt x="254" y="221"/>
                  </a:moveTo>
                  <a:lnTo>
                    <a:pt x="254" y="223"/>
                  </a:lnTo>
                  <a:lnTo>
                    <a:pt x="254" y="221"/>
                  </a:lnTo>
                  <a:close/>
                  <a:moveTo>
                    <a:pt x="258" y="221"/>
                  </a:moveTo>
                  <a:lnTo>
                    <a:pt x="256" y="221"/>
                  </a:lnTo>
                  <a:lnTo>
                    <a:pt x="258" y="221"/>
                  </a:lnTo>
                  <a:close/>
                  <a:moveTo>
                    <a:pt x="248" y="223"/>
                  </a:moveTo>
                  <a:lnTo>
                    <a:pt x="248" y="225"/>
                  </a:lnTo>
                  <a:lnTo>
                    <a:pt x="248" y="223"/>
                  </a:lnTo>
                  <a:close/>
                  <a:moveTo>
                    <a:pt x="254" y="221"/>
                  </a:moveTo>
                  <a:lnTo>
                    <a:pt x="254" y="223"/>
                  </a:lnTo>
                  <a:lnTo>
                    <a:pt x="254" y="221"/>
                  </a:lnTo>
                  <a:close/>
                  <a:moveTo>
                    <a:pt x="258" y="219"/>
                  </a:moveTo>
                  <a:lnTo>
                    <a:pt x="258" y="221"/>
                  </a:lnTo>
                  <a:lnTo>
                    <a:pt x="258" y="219"/>
                  </a:lnTo>
                  <a:close/>
                  <a:moveTo>
                    <a:pt x="262" y="219"/>
                  </a:moveTo>
                  <a:lnTo>
                    <a:pt x="260" y="219"/>
                  </a:lnTo>
                  <a:lnTo>
                    <a:pt x="262" y="219"/>
                  </a:lnTo>
                  <a:close/>
                  <a:moveTo>
                    <a:pt x="254" y="221"/>
                  </a:moveTo>
                  <a:lnTo>
                    <a:pt x="254" y="223"/>
                  </a:lnTo>
                  <a:lnTo>
                    <a:pt x="254" y="221"/>
                  </a:lnTo>
                  <a:close/>
                  <a:moveTo>
                    <a:pt x="260" y="219"/>
                  </a:moveTo>
                  <a:lnTo>
                    <a:pt x="258" y="219"/>
                  </a:lnTo>
                  <a:lnTo>
                    <a:pt x="260" y="219"/>
                  </a:lnTo>
                  <a:close/>
                  <a:moveTo>
                    <a:pt x="256" y="219"/>
                  </a:moveTo>
                  <a:lnTo>
                    <a:pt x="256" y="221"/>
                  </a:lnTo>
                  <a:lnTo>
                    <a:pt x="256" y="219"/>
                  </a:lnTo>
                  <a:close/>
                  <a:moveTo>
                    <a:pt x="258" y="219"/>
                  </a:moveTo>
                  <a:lnTo>
                    <a:pt x="258" y="221"/>
                  </a:lnTo>
                  <a:lnTo>
                    <a:pt x="256" y="219"/>
                  </a:lnTo>
                  <a:lnTo>
                    <a:pt x="258" y="219"/>
                  </a:lnTo>
                  <a:lnTo>
                    <a:pt x="256" y="219"/>
                  </a:lnTo>
                  <a:lnTo>
                    <a:pt x="258" y="221"/>
                  </a:lnTo>
                  <a:lnTo>
                    <a:pt x="256" y="221"/>
                  </a:lnTo>
                  <a:lnTo>
                    <a:pt x="256" y="219"/>
                  </a:lnTo>
                  <a:lnTo>
                    <a:pt x="258" y="219"/>
                  </a:lnTo>
                  <a:close/>
                  <a:moveTo>
                    <a:pt x="248" y="223"/>
                  </a:moveTo>
                  <a:lnTo>
                    <a:pt x="250" y="223"/>
                  </a:lnTo>
                  <a:lnTo>
                    <a:pt x="248" y="223"/>
                  </a:lnTo>
                  <a:lnTo>
                    <a:pt x="250" y="223"/>
                  </a:lnTo>
                  <a:lnTo>
                    <a:pt x="248" y="223"/>
                  </a:lnTo>
                  <a:lnTo>
                    <a:pt x="250" y="223"/>
                  </a:lnTo>
                  <a:lnTo>
                    <a:pt x="248" y="223"/>
                  </a:lnTo>
                  <a:close/>
                  <a:moveTo>
                    <a:pt x="246" y="225"/>
                  </a:moveTo>
                  <a:lnTo>
                    <a:pt x="246" y="223"/>
                  </a:lnTo>
                  <a:lnTo>
                    <a:pt x="246" y="225"/>
                  </a:lnTo>
                  <a:close/>
                  <a:moveTo>
                    <a:pt x="256" y="219"/>
                  </a:moveTo>
                  <a:lnTo>
                    <a:pt x="256" y="221"/>
                  </a:lnTo>
                  <a:lnTo>
                    <a:pt x="256" y="219"/>
                  </a:lnTo>
                  <a:close/>
                  <a:moveTo>
                    <a:pt x="256" y="221"/>
                  </a:moveTo>
                  <a:lnTo>
                    <a:pt x="256" y="219"/>
                  </a:lnTo>
                  <a:lnTo>
                    <a:pt x="256" y="221"/>
                  </a:lnTo>
                  <a:close/>
                  <a:moveTo>
                    <a:pt x="246" y="223"/>
                  </a:moveTo>
                  <a:lnTo>
                    <a:pt x="248" y="223"/>
                  </a:lnTo>
                  <a:lnTo>
                    <a:pt x="246" y="223"/>
                  </a:lnTo>
                  <a:close/>
                  <a:moveTo>
                    <a:pt x="262" y="217"/>
                  </a:moveTo>
                  <a:lnTo>
                    <a:pt x="262" y="219"/>
                  </a:lnTo>
                  <a:lnTo>
                    <a:pt x="262" y="217"/>
                  </a:lnTo>
                  <a:close/>
                  <a:moveTo>
                    <a:pt x="262" y="217"/>
                  </a:moveTo>
                  <a:lnTo>
                    <a:pt x="262" y="219"/>
                  </a:lnTo>
                  <a:lnTo>
                    <a:pt x="262" y="217"/>
                  </a:lnTo>
                  <a:lnTo>
                    <a:pt x="262" y="219"/>
                  </a:lnTo>
                  <a:lnTo>
                    <a:pt x="262" y="217"/>
                  </a:lnTo>
                  <a:close/>
                  <a:moveTo>
                    <a:pt x="262" y="219"/>
                  </a:moveTo>
                  <a:lnTo>
                    <a:pt x="260" y="219"/>
                  </a:lnTo>
                  <a:lnTo>
                    <a:pt x="262" y="219"/>
                  </a:lnTo>
                  <a:close/>
                  <a:moveTo>
                    <a:pt x="256" y="219"/>
                  </a:moveTo>
                  <a:lnTo>
                    <a:pt x="258" y="219"/>
                  </a:lnTo>
                  <a:lnTo>
                    <a:pt x="256" y="219"/>
                  </a:lnTo>
                  <a:close/>
                  <a:moveTo>
                    <a:pt x="262" y="217"/>
                  </a:moveTo>
                  <a:lnTo>
                    <a:pt x="262" y="219"/>
                  </a:lnTo>
                  <a:lnTo>
                    <a:pt x="262" y="217"/>
                  </a:lnTo>
                  <a:close/>
                  <a:moveTo>
                    <a:pt x="262" y="217"/>
                  </a:moveTo>
                  <a:lnTo>
                    <a:pt x="260" y="217"/>
                  </a:lnTo>
                  <a:lnTo>
                    <a:pt x="262" y="217"/>
                  </a:lnTo>
                  <a:close/>
                  <a:moveTo>
                    <a:pt x="246" y="223"/>
                  </a:moveTo>
                  <a:lnTo>
                    <a:pt x="248" y="223"/>
                  </a:lnTo>
                  <a:lnTo>
                    <a:pt x="246" y="223"/>
                  </a:lnTo>
                  <a:close/>
                  <a:moveTo>
                    <a:pt x="248" y="223"/>
                  </a:moveTo>
                  <a:lnTo>
                    <a:pt x="248" y="225"/>
                  </a:lnTo>
                  <a:lnTo>
                    <a:pt x="248" y="223"/>
                  </a:lnTo>
                  <a:close/>
                  <a:moveTo>
                    <a:pt x="264" y="217"/>
                  </a:moveTo>
                  <a:lnTo>
                    <a:pt x="266" y="217"/>
                  </a:lnTo>
                  <a:lnTo>
                    <a:pt x="264" y="217"/>
                  </a:lnTo>
                  <a:close/>
                  <a:moveTo>
                    <a:pt x="260" y="217"/>
                  </a:moveTo>
                  <a:lnTo>
                    <a:pt x="260" y="219"/>
                  </a:lnTo>
                  <a:lnTo>
                    <a:pt x="260" y="217"/>
                  </a:lnTo>
                  <a:close/>
                  <a:moveTo>
                    <a:pt x="264" y="217"/>
                  </a:moveTo>
                  <a:lnTo>
                    <a:pt x="262" y="217"/>
                  </a:lnTo>
                  <a:lnTo>
                    <a:pt x="264" y="217"/>
                  </a:lnTo>
                  <a:close/>
                  <a:moveTo>
                    <a:pt x="266" y="215"/>
                  </a:moveTo>
                  <a:lnTo>
                    <a:pt x="266" y="217"/>
                  </a:lnTo>
                  <a:lnTo>
                    <a:pt x="266" y="215"/>
                  </a:lnTo>
                  <a:lnTo>
                    <a:pt x="268" y="215"/>
                  </a:lnTo>
                  <a:lnTo>
                    <a:pt x="266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4" y="219"/>
                  </a:lnTo>
                  <a:lnTo>
                    <a:pt x="262" y="219"/>
                  </a:lnTo>
                  <a:lnTo>
                    <a:pt x="260" y="221"/>
                  </a:lnTo>
                  <a:lnTo>
                    <a:pt x="258" y="221"/>
                  </a:lnTo>
                  <a:lnTo>
                    <a:pt x="256" y="223"/>
                  </a:lnTo>
                  <a:lnTo>
                    <a:pt x="258" y="221"/>
                  </a:lnTo>
                  <a:lnTo>
                    <a:pt x="256" y="221"/>
                  </a:lnTo>
                  <a:lnTo>
                    <a:pt x="256" y="223"/>
                  </a:lnTo>
                  <a:lnTo>
                    <a:pt x="256" y="221"/>
                  </a:lnTo>
                  <a:lnTo>
                    <a:pt x="258" y="221"/>
                  </a:lnTo>
                  <a:lnTo>
                    <a:pt x="260" y="219"/>
                  </a:lnTo>
                  <a:lnTo>
                    <a:pt x="260" y="221"/>
                  </a:lnTo>
                  <a:lnTo>
                    <a:pt x="260" y="219"/>
                  </a:lnTo>
                  <a:lnTo>
                    <a:pt x="262" y="219"/>
                  </a:lnTo>
                  <a:lnTo>
                    <a:pt x="264" y="219"/>
                  </a:lnTo>
                  <a:lnTo>
                    <a:pt x="262" y="219"/>
                  </a:lnTo>
                  <a:lnTo>
                    <a:pt x="264" y="219"/>
                  </a:lnTo>
                  <a:lnTo>
                    <a:pt x="264" y="217"/>
                  </a:lnTo>
                  <a:lnTo>
                    <a:pt x="266" y="217"/>
                  </a:lnTo>
                  <a:lnTo>
                    <a:pt x="266" y="215"/>
                  </a:lnTo>
                  <a:close/>
                  <a:moveTo>
                    <a:pt x="268" y="215"/>
                  </a:moveTo>
                  <a:lnTo>
                    <a:pt x="266" y="215"/>
                  </a:lnTo>
                  <a:lnTo>
                    <a:pt x="268" y="215"/>
                  </a:lnTo>
                  <a:close/>
                  <a:moveTo>
                    <a:pt x="266" y="215"/>
                  </a:moveTo>
                  <a:lnTo>
                    <a:pt x="266" y="217"/>
                  </a:lnTo>
                  <a:lnTo>
                    <a:pt x="264" y="217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6" y="215"/>
                  </a:lnTo>
                  <a:close/>
                  <a:moveTo>
                    <a:pt x="266" y="215"/>
                  </a:moveTo>
                  <a:lnTo>
                    <a:pt x="268" y="215"/>
                  </a:lnTo>
                  <a:lnTo>
                    <a:pt x="266" y="215"/>
                  </a:lnTo>
                  <a:close/>
                  <a:moveTo>
                    <a:pt x="266" y="215"/>
                  </a:moveTo>
                  <a:lnTo>
                    <a:pt x="266" y="217"/>
                  </a:lnTo>
                  <a:lnTo>
                    <a:pt x="266" y="215"/>
                  </a:lnTo>
                  <a:close/>
                  <a:moveTo>
                    <a:pt x="238" y="225"/>
                  </a:moveTo>
                  <a:lnTo>
                    <a:pt x="238" y="227"/>
                  </a:lnTo>
                  <a:lnTo>
                    <a:pt x="238" y="225"/>
                  </a:lnTo>
                  <a:lnTo>
                    <a:pt x="238" y="227"/>
                  </a:lnTo>
                  <a:lnTo>
                    <a:pt x="240" y="227"/>
                  </a:lnTo>
                  <a:lnTo>
                    <a:pt x="238" y="227"/>
                  </a:lnTo>
                  <a:lnTo>
                    <a:pt x="238" y="229"/>
                  </a:lnTo>
                  <a:lnTo>
                    <a:pt x="238" y="231"/>
                  </a:lnTo>
                  <a:lnTo>
                    <a:pt x="236" y="231"/>
                  </a:lnTo>
                  <a:lnTo>
                    <a:pt x="238" y="231"/>
                  </a:lnTo>
                  <a:lnTo>
                    <a:pt x="236" y="231"/>
                  </a:lnTo>
                  <a:lnTo>
                    <a:pt x="236" y="233"/>
                  </a:lnTo>
                  <a:lnTo>
                    <a:pt x="234" y="233"/>
                  </a:lnTo>
                  <a:lnTo>
                    <a:pt x="234" y="235"/>
                  </a:lnTo>
                  <a:lnTo>
                    <a:pt x="232" y="235"/>
                  </a:lnTo>
                  <a:lnTo>
                    <a:pt x="232" y="233"/>
                  </a:lnTo>
                  <a:lnTo>
                    <a:pt x="232" y="231"/>
                  </a:lnTo>
                  <a:lnTo>
                    <a:pt x="234" y="231"/>
                  </a:lnTo>
                  <a:lnTo>
                    <a:pt x="234" y="229"/>
                  </a:lnTo>
                  <a:lnTo>
                    <a:pt x="232" y="229"/>
                  </a:lnTo>
                  <a:lnTo>
                    <a:pt x="232" y="227"/>
                  </a:lnTo>
                  <a:lnTo>
                    <a:pt x="234" y="227"/>
                  </a:lnTo>
                  <a:lnTo>
                    <a:pt x="234" y="225"/>
                  </a:lnTo>
                  <a:lnTo>
                    <a:pt x="236" y="225"/>
                  </a:lnTo>
                  <a:lnTo>
                    <a:pt x="238" y="225"/>
                  </a:lnTo>
                  <a:close/>
                  <a:moveTo>
                    <a:pt x="268" y="215"/>
                  </a:moveTo>
                  <a:lnTo>
                    <a:pt x="266" y="215"/>
                  </a:lnTo>
                  <a:lnTo>
                    <a:pt x="268" y="215"/>
                  </a:lnTo>
                  <a:close/>
                  <a:moveTo>
                    <a:pt x="272" y="213"/>
                  </a:moveTo>
                  <a:lnTo>
                    <a:pt x="270" y="213"/>
                  </a:lnTo>
                  <a:lnTo>
                    <a:pt x="272" y="213"/>
                  </a:lnTo>
                  <a:lnTo>
                    <a:pt x="270" y="213"/>
                  </a:lnTo>
                  <a:lnTo>
                    <a:pt x="272" y="213"/>
                  </a:lnTo>
                  <a:close/>
                  <a:moveTo>
                    <a:pt x="262" y="217"/>
                  </a:moveTo>
                  <a:lnTo>
                    <a:pt x="262" y="215"/>
                  </a:lnTo>
                  <a:lnTo>
                    <a:pt x="262" y="217"/>
                  </a:lnTo>
                  <a:close/>
                  <a:moveTo>
                    <a:pt x="238" y="223"/>
                  </a:moveTo>
                  <a:lnTo>
                    <a:pt x="238" y="221"/>
                  </a:lnTo>
                  <a:lnTo>
                    <a:pt x="238" y="223"/>
                  </a:lnTo>
                  <a:close/>
                  <a:moveTo>
                    <a:pt x="240" y="223"/>
                  </a:moveTo>
                  <a:lnTo>
                    <a:pt x="238" y="223"/>
                  </a:lnTo>
                  <a:lnTo>
                    <a:pt x="238" y="221"/>
                  </a:lnTo>
                  <a:lnTo>
                    <a:pt x="240" y="221"/>
                  </a:lnTo>
                  <a:lnTo>
                    <a:pt x="240" y="223"/>
                  </a:lnTo>
                  <a:close/>
                  <a:moveTo>
                    <a:pt x="286" y="203"/>
                  </a:moveTo>
                  <a:lnTo>
                    <a:pt x="284" y="203"/>
                  </a:lnTo>
                  <a:lnTo>
                    <a:pt x="284" y="205"/>
                  </a:lnTo>
                  <a:lnTo>
                    <a:pt x="282" y="205"/>
                  </a:lnTo>
                  <a:lnTo>
                    <a:pt x="282" y="207"/>
                  </a:lnTo>
                  <a:lnTo>
                    <a:pt x="280" y="207"/>
                  </a:lnTo>
                  <a:lnTo>
                    <a:pt x="280" y="209"/>
                  </a:lnTo>
                  <a:lnTo>
                    <a:pt x="278" y="209"/>
                  </a:lnTo>
                  <a:lnTo>
                    <a:pt x="278" y="211"/>
                  </a:lnTo>
                  <a:lnTo>
                    <a:pt x="276" y="211"/>
                  </a:lnTo>
                  <a:lnTo>
                    <a:pt x="276" y="213"/>
                  </a:lnTo>
                  <a:lnTo>
                    <a:pt x="274" y="213"/>
                  </a:lnTo>
                  <a:lnTo>
                    <a:pt x="272" y="213"/>
                  </a:lnTo>
                  <a:lnTo>
                    <a:pt x="272" y="215"/>
                  </a:lnTo>
                  <a:lnTo>
                    <a:pt x="270" y="215"/>
                  </a:lnTo>
                  <a:lnTo>
                    <a:pt x="268" y="217"/>
                  </a:lnTo>
                  <a:lnTo>
                    <a:pt x="266" y="217"/>
                  </a:lnTo>
                  <a:lnTo>
                    <a:pt x="268" y="217"/>
                  </a:lnTo>
                  <a:lnTo>
                    <a:pt x="268" y="215"/>
                  </a:lnTo>
                  <a:lnTo>
                    <a:pt x="270" y="215"/>
                  </a:lnTo>
                  <a:lnTo>
                    <a:pt x="272" y="215"/>
                  </a:lnTo>
                  <a:lnTo>
                    <a:pt x="270" y="215"/>
                  </a:lnTo>
                  <a:lnTo>
                    <a:pt x="272" y="215"/>
                  </a:lnTo>
                  <a:lnTo>
                    <a:pt x="272" y="213"/>
                  </a:lnTo>
                  <a:lnTo>
                    <a:pt x="274" y="213"/>
                  </a:lnTo>
                  <a:lnTo>
                    <a:pt x="276" y="213"/>
                  </a:lnTo>
                  <a:lnTo>
                    <a:pt x="276" y="211"/>
                  </a:lnTo>
                  <a:lnTo>
                    <a:pt x="278" y="211"/>
                  </a:lnTo>
                  <a:lnTo>
                    <a:pt x="278" y="209"/>
                  </a:lnTo>
                  <a:lnTo>
                    <a:pt x="278" y="211"/>
                  </a:lnTo>
                  <a:lnTo>
                    <a:pt x="278" y="209"/>
                  </a:lnTo>
                  <a:lnTo>
                    <a:pt x="280" y="209"/>
                  </a:lnTo>
                  <a:lnTo>
                    <a:pt x="280" y="207"/>
                  </a:lnTo>
                  <a:lnTo>
                    <a:pt x="282" y="207"/>
                  </a:lnTo>
                  <a:lnTo>
                    <a:pt x="282" y="205"/>
                  </a:lnTo>
                  <a:lnTo>
                    <a:pt x="282" y="207"/>
                  </a:lnTo>
                  <a:lnTo>
                    <a:pt x="282" y="205"/>
                  </a:lnTo>
                  <a:lnTo>
                    <a:pt x="284" y="205"/>
                  </a:lnTo>
                  <a:lnTo>
                    <a:pt x="284" y="203"/>
                  </a:lnTo>
                  <a:lnTo>
                    <a:pt x="286" y="203"/>
                  </a:lnTo>
                  <a:lnTo>
                    <a:pt x="284" y="203"/>
                  </a:lnTo>
                  <a:lnTo>
                    <a:pt x="286" y="203"/>
                  </a:lnTo>
                  <a:close/>
                  <a:moveTo>
                    <a:pt x="294" y="199"/>
                  </a:moveTo>
                  <a:lnTo>
                    <a:pt x="292" y="199"/>
                  </a:lnTo>
                  <a:lnTo>
                    <a:pt x="294" y="199"/>
                  </a:lnTo>
                  <a:close/>
                  <a:moveTo>
                    <a:pt x="296" y="197"/>
                  </a:moveTo>
                  <a:lnTo>
                    <a:pt x="296" y="199"/>
                  </a:lnTo>
                  <a:lnTo>
                    <a:pt x="294" y="199"/>
                  </a:lnTo>
                  <a:lnTo>
                    <a:pt x="292" y="199"/>
                  </a:lnTo>
                  <a:lnTo>
                    <a:pt x="292" y="201"/>
                  </a:lnTo>
                  <a:lnTo>
                    <a:pt x="290" y="201"/>
                  </a:lnTo>
                  <a:lnTo>
                    <a:pt x="290" y="203"/>
                  </a:lnTo>
                  <a:lnTo>
                    <a:pt x="288" y="203"/>
                  </a:lnTo>
                  <a:lnTo>
                    <a:pt x="288" y="203"/>
                  </a:lnTo>
                  <a:lnTo>
                    <a:pt x="286" y="203"/>
                  </a:lnTo>
                  <a:lnTo>
                    <a:pt x="288" y="203"/>
                  </a:lnTo>
                  <a:lnTo>
                    <a:pt x="288" y="203"/>
                  </a:lnTo>
                  <a:lnTo>
                    <a:pt x="286" y="203"/>
                  </a:lnTo>
                  <a:lnTo>
                    <a:pt x="288" y="203"/>
                  </a:lnTo>
                  <a:lnTo>
                    <a:pt x="290" y="203"/>
                  </a:lnTo>
                  <a:lnTo>
                    <a:pt x="290" y="201"/>
                  </a:lnTo>
                  <a:lnTo>
                    <a:pt x="292" y="201"/>
                  </a:lnTo>
                  <a:lnTo>
                    <a:pt x="292" y="199"/>
                  </a:lnTo>
                  <a:lnTo>
                    <a:pt x="294" y="199"/>
                  </a:lnTo>
                  <a:lnTo>
                    <a:pt x="294" y="197"/>
                  </a:lnTo>
                  <a:lnTo>
                    <a:pt x="296" y="197"/>
                  </a:lnTo>
                  <a:close/>
                  <a:moveTo>
                    <a:pt x="246" y="211"/>
                  </a:moveTo>
                  <a:lnTo>
                    <a:pt x="246" y="209"/>
                  </a:lnTo>
                  <a:lnTo>
                    <a:pt x="246" y="211"/>
                  </a:lnTo>
                  <a:close/>
                  <a:moveTo>
                    <a:pt x="268" y="203"/>
                  </a:moveTo>
                  <a:lnTo>
                    <a:pt x="268" y="203"/>
                  </a:lnTo>
                  <a:lnTo>
                    <a:pt x="268" y="203"/>
                  </a:lnTo>
                  <a:close/>
                  <a:moveTo>
                    <a:pt x="272" y="197"/>
                  </a:moveTo>
                  <a:lnTo>
                    <a:pt x="272" y="199"/>
                  </a:lnTo>
                  <a:lnTo>
                    <a:pt x="272" y="197"/>
                  </a:lnTo>
                  <a:close/>
                  <a:moveTo>
                    <a:pt x="272" y="197"/>
                  </a:moveTo>
                  <a:lnTo>
                    <a:pt x="272" y="199"/>
                  </a:lnTo>
                  <a:lnTo>
                    <a:pt x="272" y="197"/>
                  </a:lnTo>
                  <a:close/>
                  <a:moveTo>
                    <a:pt x="272" y="199"/>
                  </a:moveTo>
                  <a:lnTo>
                    <a:pt x="272" y="197"/>
                  </a:lnTo>
                  <a:lnTo>
                    <a:pt x="272" y="199"/>
                  </a:lnTo>
                  <a:close/>
                  <a:moveTo>
                    <a:pt x="294" y="191"/>
                  </a:moveTo>
                  <a:lnTo>
                    <a:pt x="296" y="191"/>
                  </a:lnTo>
                  <a:lnTo>
                    <a:pt x="294" y="191"/>
                  </a:lnTo>
                  <a:close/>
                  <a:moveTo>
                    <a:pt x="300" y="187"/>
                  </a:moveTo>
                  <a:lnTo>
                    <a:pt x="300" y="185"/>
                  </a:lnTo>
                  <a:lnTo>
                    <a:pt x="300" y="187"/>
                  </a:lnTo>
                  <a:close/>
                  <a:moveTo>
                    <a:pt x="312" y="177"/>
                  </a:moveTo>
                  <a:lnTo>
                    <a:pt x="314" y="177"/>
                  </a:lnTo>
                  <a:lnTo>
                    <a:pt x="314" y="179"/>
                  </a:lnTo>
                  <a:lnTo>
                    <a:pt x="312" y="181"/>
                  </a:lnTo>
                  <a:lnTo>
                    <a:pt x="310" y="181"/>
                  </a:lnTo>
                  <a:lnTo>
                    <a:pt x="310" y="183"/>
                  </a:lnTo>
                  <a:lnTo>
                    <a:pt x="308" y="183"/>
                  </a:lnTo>
                  <a:lnTo>
                    <a:pt x="308" y="185"/>
                  </a:lnTo>
                  <a:lnTo>
                    <a:pt x="306" y="185"/>
                  </a:lnTo>
                  <a:lnTo>
                    <a:pt x="306" y="187"/>
                  </a:lnTo>
                  <a:lnTo>
                    <a:pt x="304" y="187"/>
                  </a:lnTo>
                  <a:lnTo>
                    <a:pt x="304" y="189"/>
                  </a:lnTo>
                  <a:lnTo>
                    <a:pt x="302" y="189"/>
                  </a:lnTo>
                  <a:lnTo>
                    <a:pt x="302" y="191"/>
                  </a:lnTo>
                  <a:lnTo>
                    <a:pt x="302" y="191"/>
                  </a:lnTo>
                  <a:lnTo>
                    <a:pt x="302" y="193"/>
                  </a:lnTo>
                  <a:lnTo>
                    <a:pt x="300" y="193"/>
                  </a:lnTo>
                  <a:lnTo>
                    <a:pt x="300" y="195"/>
                  </a:lnTo>
                  <a:lnTo>
                    <a:pt x="298" y="195"/>
                  </a:lnTo>
                  <a:lnTo>
                    <a:pt x="298" y="197"/>
                  </a:lnTo>
                  <a:lnTo>
                    <a:pt x="296" y="197"/>
                  </a:lnTo>
                  <a:lnTo>
                    <a:pt x="298" y="197"/>
                  </a:lnTo>
                  <a:lnTo>
                    <a:pt x="298" y="195"/>
                  </a:lnTo>
                  <a:lnTo>
                    <a:pt x="298" y="197"/>
                  </a:lnTo>
                  <a:lnTo>
                    <a:pt x="298" y="195"/>
                  </a:lnTo>
                  <a:lnTo>
                    <a:pt x="296" y="195"/>
                  </a:lnTo>
                  <a:lnTo>
                    <a:pt x="294" y="195"/>
                  </a:lnTo>
                  <a:lnTo>
                    <a:pt x="296" y="195"/>
                  </a:lnTo>
                  <a:lnTo>
                    <a:pt x="296" y="193"/>
                  </a:lnTo>
                  <a:lnTo>
                    <a:pt x="296" y="191"/>
                  </a:lnTo>
                  <a:lnTo>
                    <a:pt x="298" y="191"/>
                  </a:lnTo>
                  <a:lnTo>
                    <a:pt x="298" y="189"/>
                  </a:lnTo>
                  <a:lnTo>
                    <a:pt x="298" y="187"/>
                  </a:lnTo>
                  <a:lnTo>
                    <a:pt x="298" y="189"/>
                  </a:lnTo>
                  <a:lnTo>
                    <a:pt x="298" y="187"/>
                  </a:lnTo>
                  <a:lnTo>
                    <a:pt x="298" y="189"/>
                  </a:lnTo>
                  <a:lnTo>
                    <a:pt x="298" y="187"/>
                  </a:lnTo>
                  <a:lnTo>
                    <a:pt x="298" y="189"/>
                  </a:lnTo>
                  <a:lnTo>
                    <a:pt x="298" y="187"/>
                  </a:lnTo>
                  <a:lnTo>
                    <a:pt x="300" y="187"/>
                  </a:lnTo>
                  <a:lnTo>
                    <a:pt x="298" y="187"/>
                  </a:lnTo>
                  <a:lnTo>
                    <a:pt x="298" y="185"/>
                  </a:lnTo>
                  <a:lnTo>
                    <a:pt x="300" y="185"/>
                  </a:lnTo>
                  <a:lnTo>
                    <a:pt x="300" y="187"/>
                  </a:lnTo>
                  <a:lnTo>
                    <a:pt x="302" y="187"/>
                  </a:lnTo>
                  <a:lnTo>
                    <a:pt x="302" y="185"/>
                  </a:lnTo>
                  <a:lnTo>
                    <a:pt x="302" y="187"/>
                  </a:lnTo>
                  <a:lnTo>
                    <a:pt x="302" y="185"/>
                  </a:lnTo>
                  <a:lnTo>
                    <a:pt x="302" y="183"/>
                  </a:lnTo>
                  <a:lnTo>
                    <a:pt x="302" y="185"/>
                  </a:lnTo>
                  <a:lnTo>
                    <a:pt x="302" y="183"/>
                  </a:lnTo>
                  <a:lnTo>
                    <a:pt x="302" y="183"/>
                  </a:lnTo>
                  <a:lnTo>
                    <a:pt x="302" y="185"/>
                  </a:lnTo>
                  <a:lnTo>
                    <a:pt x="302" y="183"/>
                  </a:lnTo>
                  <a:lnTo>
                    <a:pt x="302" y="185"/>
                  </a:lnTo>
                  <a:lnTo>
                    <a:pt x="304" y="185"/>
                  </a:lnTo>
                  <a:lnTo>
                    <a:pt x="302" y="185"/>
                  </a:lnTo>
                  <a:lnTo>
                    <a:pt x="304" y="185"/>
                  </a:lnTo>
                  <a:lnTo>
                    <a:pt x="302" y="185"/>
                  </a:lnTo>
                  <a:lnTo>
                    <a:pt x="302" y="183"/>
                  </a:lnTo>
                  <a:lnTo>
                    <a:pt x="302" y="181"/>
                  </a:lnTo>
                  <a:lnTo>
                    <a:pt x="304" y="183"/>
                  </a:lnTo>
                  <a:lnTo>
                    <a:pt x="306" y="183"/>
                  </a:lnTo>
                  <a:lnTo>
                    <a:pt x="306" y="185"/>
                  </a:lnTo>
                  <a:lnTo>
                    <a:pt x="308" y="185"/>
                  </a:lnTo>
                  <a:lnTo>
                    <a:pt x="306" y="185"/>
                  </a:lnTo>
                  <a:lnTo>
                    <a:pt x="308" y="185"/>
                  </a:lnTo>
                  <a:lnTo>
                    <a:pt x="308" y="183"/>
                  </a:lnTo>
                  <a:lnTo>
                    <a:pt x="306" y="183"/>
                  </a:lnTo>
                  <a:lnTo>
                    <a:pt x="308" y="183"/>
                  </a:lnTo>
                  <a:lnTo>
                    <a:pt x="308" y="185"/>
                  </a:lnTo>
                  <a:lnTo>
                    <a:pt x="308" y="183"/>
                  </a:lnTo>
                  <a:lnTo>
                    <a:pt x="310" y="183"/>
                  </a:lnTo>
                  <a:lnTo>
                    <a:pt x="310" y="181"/>
                  </a:lnTo>
                  <a:lnTo>
                    <a:pt x="312" y="181"/>
                  </a:lnTo>
                  <a:lnTo>
                    <a:pt x="312" y="179"/>
                  </a:lnTo>
                  <a:lnTo>
                    <a:pt x="310" y="179"/>
                  </a:lnTo>
                  <a:lnTo>
                    <a:pt x="312" y="179"/>
                  </a:lnTo>
                  <a:lnTo>
                    <a:pt x="312" y="177"/>
                  </a:lnTo>
                  <a:close/>
                  <a:moveTo>
                    <a:pt x="298" y="181"/>
                  </a:moveTo>
                  <a:lnTo>
                    <a:pt x="298" y="183"/>
                  </a:lnTo>
                  <a:lnTo>
                    <a:pt x="300" y="183"/>
                  </a:lnTo>
                  <a:lnTo>
                    <a:pt x="298" y="183"/>
                  </a:lnTo>
                  <a:lnTo>
                    <a:pt x="300" y="183"/>
                  </a:lnTo>
                  <a:lnTo>
                    <a:pt x="298" y="183"/>
                  </a:lnTo>
                  <a:lnTo>
                    <a:pt x="300" y="183"/>
                  </a:lnTo>
                  <a:lnTo>
                    <a:pt x="298" y="183"/>
                  </a:lnTo>
                  <a:lnTo>
                    <a:pt x="300" y="183"/>
                  </a:lnTo>
                  <a:lnTo>
                    <a:pt x="300" y="185"/>
                  </a:lnTo>
                  <a:lnTo>
                    <a:pt x="302" y="185"/>
                  </a:lnTo>
                  <a:lnTo>
                    <a:pt x="300" y="185"/>
                  </a:lnTo>
                  <a:lnTo>
                    <a:pt x="298" y="185"/>
                  </a:lnTo>
                  <a:lnTo>
                    <a:pt x="300" y="185"/>
                  </a:lnTo>
                  <a:lnTo>
                    <a:pt x="298" y="185"/>
                  </a:lnTo>
                  <a:lnTo>
                    <a:pt x="296" y="185"/>
                  </a:lnTo>
                  <a:lnTo>
                    <a:pt x="298" y="185"/>
                  </a:lnTo>
                  <a:lnTo>
                    <a:pt x="296" y="185"/>
                  </a:lnTo>
                  <a:lnTo>
                    <a:pt x="296" y="183"/>
                  </a:lnTo>
                  <a:lnTo>
                    <a:pt x="298" y="183"/>
                  </a:lnTo>
                  <a:lnTo>
                    <a:pt x="296" y="183"/>
                  </a:lnTo>
                  <a:lnTo>
                    <a:pt x="298" y="183"/>
                  </a:lnTo>
                  <a:lnTo>
                    <a:pt x="296" y="183"/>
                  </a:lnTo>
                  <a:lnTo>
                    <a:pt x="298" y="183"/>
                  </a:lnTo>
                  <a:lnTo>
                    <a:pt x="298" y="181"/>
                  </a:lnTo>
                  <a:close/>
                  <a:moveTo>
                    <a:pt x="304" y="179"/>
                  </a:moveTo>
                  <a:lnTo>
                    <a:pt x="306" y="179"/>
                  </a:lnTo>
                  <a:lnTo>
                    <a:pt x="306" y="181"/>
                  </a:lnTo>
                  <a:lnTo>
                    <a:pt x="304" y="181"/>
                  </a:lnTo>
                  <a:lnTo>
                    <a:pt x="304" y="179"/>
                  </a:lnTo>
                  <a:lnTo>
                    <a:pt x="304" y="181"/>
                  </a:lnTo>
                  <a:lnTo>
                    <a:pt x="304" y="179"/>
                  </a:lnTo>
                  <a:lnTo>
                    <a:pt x="302" y="179"/>
                  </a:lnTo>
                  <a:lnTo>
                    <a:pt x="304" y="179"/>
                  </a:lnTo>
                  <a:close/>
                  <a:moveTo>
                    <a:pt x="302" y="175"/>
                  </a:moveTo>
                  <a:lnTo>
                    <a:pt x="302" y="177"/>
                  </a:lnTo>
                  <a:lnTo>
                    <a:pt x="300" y="177"/>
                  </a:lnTo>
                  <a:lnTo>
                    <a:pt x="302" y="177"/>
                  </a:lnTo>
                  <a:lnTo>
                    <a:pt x="302" y="175"/>
                  </a:lnTo>
                  <a:close/>
                  <a:moveTo>
                    <a:pt x="302" y="175"/>
                  </a:moveTo>
                  <a:lnTo>
                    <a:pt x="302" y="173"/>
                  </a:lnTo>
                  <a:lnTo>
                    <a:pt x="302" y="175"/>
                  </a:lnTo>
                  <a:close/>
                  <a:moveTo>
                    <a:pt x="308" y="167"/>
                  </a:moveTo>
                  <a:lnTo>
                    <a:pt x="308" y="169"/>
                  </a:lnTo>
                  <a:lnTo>
                    <a:pt x="306" y="169"/>
                  </a:lnTo>
                  <a:lnTo>
                    <a:pt x="306" y="171"/>
                  </a:lnTo>
                  <a:lnTo>
                    <a:pt x="304" y="171"/>
                  </a:lnTo>
                  <a:lnTo>
                    <a:pt x="304" y="169"/>
                  </a:lnTo>
                  <a:lnTo>
                    <a:pt x="304" y="171"/>
                  </a:lnTo>
                  <a:lnTo>
                    <a:pt x="304" y="169"/>
                  </a:lnTo>
                  <a:lnTo>
                    <a:pt x="306" y="169"/>
                  </a:lnTo>
                  <a:lnTo>
                    <a:pt x="304" y="169"/>
                  </a:lnTo>
                  <a:lnTo>
                    <a:pt x="306" y="169"/>
                  </a:lnTo>
                  <a:lnTo>
                    <a:pt x="306" y="167"/>
                  </a:lnTo>
                  <a:lnTo>
                    <a:pt x="308" y="167"/>
                  </a:lnTo>
                  <a:close/>
                  <a:moveTo>
                    <a:pt x="26" y="155"/>
                  </a:moveTo>
                  <a:lnTo>
                    <a:pt x="26" y="157"/>
                  </a:lnTo>
                  <a:lnTo>
                    <a:pt x="26" y="155"/>
                  </a:lnTo>
                  <a:close/>
                  <a:moveTo>
                    <a:pt x="24" y="155"/>
                  </a:moveTo>
                  <a:lnTo>
                    <a:pt x="22" y="155"/>
                  </a:lnTo>
                  <a:lnTo>
                    <a:pt x="24" y="155"/>
                  </a:lnTo>
                  <a:close/>
                  <a:moveTo>
                    <a:pt x="26" y="151"/>
                  </a:moveTo>
                  <a:lnTo>
                    <a:pt x="26" y="149"/>
                  </a:lnTo>
                  <a:lnTo>
                    <a:pt x="26" y="151"/>
                  </a:lnTo>
                  <a:close/>
                  <a:moveTo>
                    <a:pt x="20" y="149"/>
                  </a:moveTo>
                  <a:lnTo>
                    <a:pt x="22" y="149"/>
                  </a:lnTo>
                  <a:lnTo>
                    <a:pt x="24" y="149"/>
                  </a:lnTo>
                  <a:lnTo>
                    <a:pt x="24" y="151"/>
                  </a:lnTo>
                  <a:lnTo>
                    <a:pt x="24" y="153"/>
                  </a:lnTo>
                  <a:lnTo>
                    <a:pt x="24" y="155"/>
                  </a:lnTo>
                  <a:lnTo>
                    <a:pt x="22" y="155"/>
                  </a:lnTo>
                  <a:lnTo>
                    <a:pt x="22" y="153"/>
                  </a:lnTo>
                  <a:lnTo>
                    <a:pt x="20" y="153"/>
                  </a:lnTo>
                  <a:lnTo>
                    <a:pt x="20" y="151"/>
                  </a:lnTo>
                  <a:lnTo>
                    <a:pt x="20" y="149"/>
                  </a:lnTo>
                  <a:close/>
                  <a:moveTo>
                    <a:pt x="108" y="82"/>
                  </a:moveTo>
                  <a:lnTo>
                    <a:pt x="108" y="84"/>
                  </a:lnTo>
                  <a:lnTo>
                    <a:pt x="106" y="84"/>
                  </a:lnTo>
                  <a:lnTo>
                    <a:pt x="108" y="84"/>
                  </a:lnTo>
                  <a:lnTo>
                    <a:pt x="108" y="82"/>
                  </a:lnTo>
                  <a:close/>
                  <a:moveTo>
                    <a:pt x="108" y="68"/>
                  </a:moveTo>
                  <a:lnTo>
                    <a:pt x="110" y="68"/>
                  </a:lnTo>
                  <a:lnTo>
                    <a:pt x="108" y="68"/>
                  </a:lnTo>
                  <a:close/>
                  <a:moveTo>
                    <a:pt x="112" y="60"/>
                  </a:moveTo>
                  <a:lnTo>
                    <a:pt x="114" y="60"/>
                  </a:lnTo>
                  <a:lnTo>
                    <a:pt x="112" y="60"/>
                  </a:lnTo>
                  <a:lnTo>
                    <a:pt x="112" y="62"/>
                  </a:lnTo>
                  <a:lnTo>
                    <a:pt x="112" y="64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0" y="64"/>
                  </a:lnTo>
                  <a:lnTo>
                    <a:pt x="110" y="62"/>
                  </a:lnTo>
                  <a:lnTo>
                    <a:pt x="110" y="64"/>
                  </a:lnTo>
                  <a:lnTo>
                    <a:pt x="110" y="62"/>
                  </a:lnTo>
                  <a:lnTo>
                    <a:pt x="110" y="60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2" y="62"/>
                  </a:lnTo>
                  <a:lnTo>
                    <a:pt x="110" y="62"/>
                  </a:lnTo>
                  <a:lnTo>
                    <a:pt x="110" y="60"/>
                  </a:lnTo>
                  <a:lnTo>
                    <a:pt x="112" y="60"/>
                  </a:lnTo>
                  <a:close/>
                  <a:moveTo>
                    <a:pt x="118" y="56"/>
                  </a:moveTo>
                  <a:lnTo>
                    <a:pt x="118" y="58"/>
                  </a:lnTo>
                  <a:lnTo>
                    <a:pt x="118" y="56"/>
                  </a:lnTo>
                  <a:close/>
                  <a:moveTo>
                    <a:pt x="118" y="58"/>
                  </a:moveTo>
                  <a:lnTo>
                    <a:pt x="118" y="60"/>
                  </a:lnTo>
                  <a:lnTo>
                    <a:pt x="116" y="60"/>
                  </a:lnTo>
                  <a:lnTo>
                    <a:pt x="116" y="60"/>
                  </a:lnTo>
                  <a:lnTo>
                    <a:pt x="114" y="60"/>
                  </a:lnTo>
                  <a:lnTo>
                    <a:pt x="114" y="60"/>
                  </a:lnTo>
                  <a:lnTo>
                    <a:pt x="114" y="58"/>
                  </a:lnTo>
                  <a:lnTo>
                    <a:pt x="116" y="58"/>
                  </a:lnTo>
                  <a:lnTo>
                    <a:pt x="116" y="60"/>
                  </a:lnTo>
                  <a:lnTo>
                    <a:pt x="114" y="60"/>
                  </a:lnTo>
                  <a:lnTo>
                    <a:pt x="116" y="60"/>
                  </a:lnTo>
                  <a:lnTo>
                    <a:pt x="114" y="60"/>
                  </a:lnTo>
                  <a:lnTo>
                    <a:pt x="116" y="60"/>
                  </a:lnTo>
                  <a:lnTo>
                    <a:pt x="114" y="60"/>
                  </a:lnTo>
                  <a:lnTo>
                    <a:pt x="116" y="60"/>
                  </a:lnTo>
                  <a:lnTo>
                    <a:pt x="116" y="58"/>
                  </a:lnTo>
                  <a:lnTo>
                    <a:pt x="118" y="58"/>
                  </a:lnTo>
                  <a:lnTo>
                    <a:pt x="118" y="56"/>
                  </a:lnTo>
                  <a:lnTo>
                    <a:pt x="118" y="58"/>
                  </a:lnTo>
                  <a:close/>
                  <a:moveTo>
                    <a:pt x="122" y="54"/>
                  </a:moveTo>
                  <a:lnTo>
                    <a:pt x="122" y="52"/>
                  </a:lnTo>
                  <a:lnTo>
                    <a:pt x="122" y="54"/>
                  </a:lnTo>
                  <a:close/>
                  <a:moveTo>
                    <a:pt x="122" y="54"/>
                  </a:moveTo>
                  <a:lnTo>
                    <a:pt x="120" y="54"/>
                  </a:lnTo>
                  <a:lnTo>
                    <a:pt x="122" y="54"/>
                  </a:lnTo>
                  <a:lnTo>
                    <a:pt x="120" y="54"/>
                  </a:lnTo>
                  <a:lnTo>
                    <a:pt x="120" y="52"/>
                  </a:lnTo>
                  <a:lnTo>
                    <a:pt x="122" y="54"/>
                  </a:lnTo>
                  <a:lnTo>
                    <a:pt x="120" y="54"/>
                  </a:lnTo>
                  <a:lnTo>
                    <a:pt x="122" y="54"/>
                  </a:lnTo>
                  <a:close/>
                  <a:moveTo>
                    <a:pt x="122" y="52"/>
                  </a:moveTo>
                  <a:lnTo>
                    <a:pt x="122" y="54"/>
                  </a:lnTo>
                  <a:lnTo>
                    <a:pt x="122" y="52"/>
                  </a:lnTo>
                  <a:close/>
                  <a:moveTo>
                    <a:pt x="122" y="48"/>
                  </a:moveTo>
                  <a:lnTo>
                    <a:pt x="120" y="48"/>
                  </a:lnTo>
                  <a:lnTo>
                    <a:pt x="122" y="48"/>
                  </a:lnTo>
                  <a:close/>
                  <a:moveTo>
                    <a:pt x="130" y="32"/>
                  </a:moveTo>
                  <a:lnTo>
                    <a:pt x="130" y="30"/>
                  </a:lnTo>
                  <a:lnTo>
                    <a:pt x="132" y="30"/>
                  </a:lnTo>
                  <a:lnTo>
                    <a:pt x="132" y="32"/>
                  </a:lnTo>
                  <a:lnTo>
                    <a:pt x="130" y="32"/>
                  </a:lnTo>
                  <a:close/>
                  <a:moveTo>
                    <a:pt x="132" y="30"/>
                  </a:moveTo>
                  <a:lnTo>
                    <a:pt x="132" y="32"/>
                  </a:lnTo>
                  <a:lnTo>
                    <a:pt x="130" y="32"/>
                  </a:lnTo>
                  <a:lnTo>
                    <a:pt x="132" y="32"/>
                  </a:lnTo>
                  <a:lnTo>
                    <a:pt x="130" y="32"/>
                  </a:lnTo>
                  <a:lnTo>
                    <a:pt x="132" y="32"/>
                  </a:lnTo>
                  <a:lnTo>
                    <a:pt x="132" y="30"/>
                  </a:lnTo>
                  <a:close/>
                  <a:moveTo>
                    <a:pt x="140" y="20"/>
                  </a:moveTo>
                  <a:lnTo>
                    <a:pt x="140" y="22"/>
                  </a:lnTo>
                  <a:lnTo>
                    <a:pt x="140" y="20"/>
                  </a:lnTo>
                  <a:close/>
                  <a:moveTo>
                    <a:pt x="144" y="16"/>
                  </a:moveTo>
                  <a:lnTo>
                    <a:pt x="144" y="18"/>
                  </a:lnTo>
                  <a:lnTo>
                    <a:pt x="144" y="16"/>
                  </a:lnTo>
                  <a:close/>
                  <a:moveTo>
                    <a:pt x="146" y="16"/>
                  </a:moveTo>
                  <a:lnTo>
                    <a:pt x="144" y="16"/>
                  </a:lnTo>
                  <a:lnTo>
                    <a:pt x="146" y="16"/>
                  </a:lnTo>
                  <a:close/>
                  <a:moveTo>
                    <a:pt x="144" y="16"/>
                  </a:moveTo>
                  <a:lnTo>
                    <a:pt x="146" y="16"/>
                  </a:lnTo>
                  <a:lnTo>
                    <a:pt x="144" y="16"/>
                  </a:lnTo>
                  <a:close/>
                  <a:moveTo>
                    <a:pt x="144" y="16"/>
                  </a:moveTo>
                  <a:lnTo>
                    <a:pt x="144" y="18"/>
                  </a:lnTo>
                  <a:lnTo>
                    <a:pt x="144" y="16"/>
                  </a:lnTo>
                  <a:close/>
                  <a:moveTo>
                    <a:pt x="148" y="14"/>
                  </a:moveTo>
                  <a:lnTo>
                    <a:pt x="146" y="14"/>
                  </a:lnTo>
                  <a:lnTo>
                    <a:pt x="148" y="14"/>
                  </a:lnTo>
                  <a:close/>
                  <a:moveTo>
                    <a:pt x="148" y="16"/>
                  </a:moveTo>
                  <a:lnTo>
                    <a:pt x="146" y="16"/>
                  </a:lnTo>
                  <a:lnTo>
                    <a:pt x="146" y="14"/>
                  </a:lnTo>
                  <a:lnTo>
                    <a:pt x="148" y="14"/>
                  </a:lnTo>
                  <a:lnTo>
                    <a:pt x="148" y="16"/>
                  </a:lnTo>
                  <a:close/>
                  <a:moveTo>
                    <a:pt x="146" y="14"/>
                  </a:moveTo>
                  <a:lnTo>
                    <a:pt x="148" y="14"/>
                  </a:lnTo>
                  <a:lnTo>
                    <a:pt x="146" y="14"/>
                  </a:lnTo>
                  <a:lnTo>
                    <a:pt x="148" y="14"/>
                  </a:lnTo>
                  <a:lnTo>
                    <a:pt x="146" y="14"/>
                  </a:lnTo>
                  <a:close/>
                  <a:moveTo>
                    <a:pt x="150" y="12"/>
                  </a:moveTo>
                  <a:lnTo>
                    <a:pt x="152" y="12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4" y="12"/>
                  </a:lnTo>
                  <a:lnTo>
                    <a:pt x="156" y="12"/>
                  </a:lnTo>
                  <a:lnTo>
                    <a:pt x="158" y="12"/>
                  </a:lnTo>
                  <a:lnTo>
                    <a:pt x="158" y="12"/>
                  </a:lnTo>
                  <a:lnTo>
                    <a:pt x="158" y="12"/>
                  </a:lnTo>
                  <a:lnTo>
                    <a:pt x="160" y="12"/>
                  </a:lnTo>
                  <a:lnTo>
                    <a:pt x="162" y="12"/>
                  </a:lnTo>
                  <a:lnTo>
                    <a:pt x="164" y="12"/>
                  </a:lnTo>
                  <a:lnTo>
                    <a:pt x="164" y="10"/>
                  </a:lnTo>
                  <a:lnTo>
                    <a:pt x="166" y="10"/>
                  </a:lnTo>
                  <a:lnTo>
                    <a:pt x="168" y="10"/>
                  </a:lnTo>
                  <a:lnTo>
                    <a:pt x="170" y="10"/>
                  </a:lnTo>
                  <a:lnTo>
                    <a:pt x="172" y="10"/>
                  </a:lnTo>
                  <a:lnTo>
                    <a:pt x="172" y="8"/>
                  </a:lnTo>
                  <a:lnTo>
                    <a:pt x="174" y="8"/>
                  </a:lnTo>
                  <a:lnTo>
                    <a:pt x="176" y="8"/>
                  </a:lnTo>
                  <a:lnTo>
                    <a:pt x="178" y="8"/>
                  </a:lnTo>
                  <a:lnTo>
                    <a:pt x="178" y="6"/>
                  </a:lnTo>
                  <a:lnTo>
                    <a:pt x="180" y="6"/>
                  </a:lnTo>
                  <a:lnTo>
                    <a:pt x="182" y="6"/>
                  </a:lnTo>
                  <a:lnTo>
                    <a:pt x="184" y="4"/>
                  </a:lnTo>
                  <a:lnTo>
                    <a:pt x="186" y="4"/>
                  </a:lnTo>
                  <a:lnTo>
                    <a:pt x="188" y="4"/>
                  </a:lnTo>
                  <a:lnTo>
                    <a:pt x="190" y="4"/>
                  </a:lnTo>
                  <a:lnTo>
                    <a:pt x="190" y="2"/>
                  </a:lnTo>
                  <a:lnTo>
                    <a:pt x="192" y="2"/>
                  </a:lnTo>
                  <a:lnTo>
                    <a:pt x="194" y="2"/>
                  </a:lnTo>
                  <a:lnTo>
                    <a:pt x="196" y="2"/>
                  </a:lnTo>
                  <a:lnTo>
                    <a:pt x="198" y="0"/>
                  </a:lnTo>
                  <a:lnTo>
                    <a:pt x="200" y="0"/>
                  </a:lnTo>
                  <a:lnTo>
                    <a:pt x="202" y="0"/>
                  </a:lnTo>
                  <a:lnTo>
                    <a:pt x="202" y="2"/>
                  </a:lnTo>
                  <a:lnTo>
                    <a:pt x="202" y="4"/>
                  </a:lnTo>
                  <a:lnTo>
                    <a:pt x="202" y="6"/>
                  </a:lnTo>
                  <a:lnTo>
                    <a:pt x="202" y="8"/>
                  </a:lnTo>
                  <a:lnTo>
                    <a:pt x="204" y="8"/>
                  </a:lnTo>
                  <a:lnTo>
                    <a:pt x="204" y="10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04" y="14"/>
                  </a:lnTo>
                  <a:lnTo>
                    <a:pt x="206" y="14"/>
                  </a:lnTo>
                  <a:lnTo>
                    <a:pt x="206" y="16"/>
                  </a:lnTo>
                  <a:lnTo>
                    <a:pt x="206" y="18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6" y="22"/>
                  </a:lnTo>
                  <a:lnTo>
                    <a:pt x="208" y="22"/>
                  </a:lnTo>
                  <a:lnTo>
                    <a:pt x="208" y="24"/>
                  </a:lnTo>
                  <a:lnTo>
                    <a:pt x="210" y="24"/>
                  </a:lnTo>
                  <a:lnTo>
                    <a:pt x="210" y="26"/>
                  </a:lnTo>
                  <a:lnTo>
                    <a:pt x="210" y="28"/>
                  </a:lnTo>
                  <a:lnTo>
                    <a:pt x="210" y="30"/>
                  </a:lnTo>
                  <a:lnTo>
                    <a:pt x="210" y="32"/>
                  </a:lnTo>
                  <a:lnTo>
                    <a:pt x="210" y="34"/>
                  </a:lnTo>
                  <a:lnTo>
                    <a:pt x="212" y="34"/>
                  </a:lnTo>
                  <a:lnTo>
                    <a:pt x="212" y="36"/>
                  </a:lnTo>
                  <a:lnTo>
                    <a:pt x="212" y="38"/>
                  </a:lnTo>
                  <a:lnTo>
                    <a:pt x="210" y="38"/>
                  </a:lnTo>
                  <a:lnTo>
                    <a:pt x="210" y="40"/>
                  </a:lnTo>
                  <a:lnTo>
                    <a:pt x="210" y="42"/>
                  </a:lnTo>
                  <a:lnTo>
                    <a:pt x="210" y="44"/>
                  </a:lnTo>
                  <a:lnTo>
                    <a:pt x="210" y="46"/>
                  </a:lnTo>
                  <a:lnTo>
                    <a:pt x="210" y="48"/>
                  </a:lnTo>
                  <a:lnTo>
                    <a:pt x="212" y="48"/>
                  </a:lnTo>
                  <a:lnTo>
                    <a:pt x="212" y="50"/>
                  </a:lnTo>
                  <a:lnTo>
                    <a:pt x="212" y="52"/>
                  </a:lnTo>
                  <a:lnTo>
                    <a:pt x="214" y="52"/>
                  </a:lnTo>
                  <a:lnTo>
                    <a:pt x="214" y="54"/>
                  </a:lnTo>
                  <a:lnTo>
                    <a:pt x="214" y="56"/>
                  </a:lnTo>
                  <a:lnTo>
                    <a:pt x="216" y="56"/>
                  </a:lnTo>
                  <a:lnTo>
                    <a:pt x="216" y="58"/>
                  </a:lnTo>
                  <a:lnTo>
                    <a:pt x="216" y="60"/>
                  </a:lnTo>
                  <a:lnTo>
                    <a:pt x="218" y="60"/>
                  </a:lnTo>
                  <a:lnTo>
                    <a:pt x="218" y="60"/>
                  </a:lnTo>
                  <a:lnTo>
                    <a:pt x="218" y="62"/>
                  </a:lnTo>
                  <a:lnTo>
                    <a:pt x="218" y="64"/>
                  </a:lnTo>
                  <a:lnTo>
                    <a:pt x="218" y="66"/>
                  </a:lnTo>
                  <a:lnTo>
                    <a:pt x="218" y="68"/>
                  </a:lnTo>
                  <a:lnTo>
                    <a:pt x="218" y="70"/>
                  </a:lnTo>
                  <a:lnTo>
                    <a:pt x="220" y="70"/>
                  </a:lnTo>
                  <a:lnTo>
                    <a:pt x="220" y="68"/>
                  </a:lnTo>
                  <a:lnTo>
                    <a:pt x="220" y="66"/>
                  </a:lnTo>
                  <a:lnTo>
                    <a:pt x="222" y="66"/>
                  </a:lnTo>
                  <a:lnTo>
                    <a:pt x="222" y="68"/>
                  </a:lnTo>
                  <a:lnTo>
                    <a:pt x="224" y="68"/>
                  </a:lnTo>
                  <a:lnTo>
                    <a:pt x="222" y="68"/>
                  </a:lnTo>
                  <a:lnTo>
                    <a:pt x="224" y="68"/>
                  </a:lnTo>
                  <a:lnTo>
                    <a:pt x="224" y="70"/>
                  </a:lnTo>
                  <a:lnTo>
                    <a:pt x="226" y="70"/>
                  </a:lnTo>
                  <a:lnTo>
                    <a:pt x="226" y="72"/>
                  </a:lnTo>
                  <a:lnTo>
                    <a:pt x="226" y="74"/>
                  </a:lnTo>
                  <a:lnTo>
                    <a:pt x="226" y="76"/>
                  </a:lnTo>
                  <a:lnTo>
                    <a:pt x="228" y="76"/>
                  </a:lnTo>
                  <a:lnTo>
                    <a:pt x="228" y="78"/>
                  </a:lnTo>
                  <a:lnTo>
                    <a:pt x="228" y="80"/>
                  </a:lnTo>
                  <a:lnTo>
                    <a:pt x="228" y="82"/>
                  </a:lnTo>
                  <a:lnTo>
                    <a:pt x="230" y="84"/>
                  </a:lnTo>
                  <a:lnTo>
                    <a:pt x="230" y="86"/>
                  </a:lnTo>
                  <a:lnTo>
                    <a:pt x="230" y="88"/>
                  </a:lnTo>
                  <a:lnTo>
                    <a:pt x="230" y="90"/>
                  </a:lnTo>
                  <a:lnTo>
                    <a:pt x="232" y="92"/>
                  </a:lnTo>
                  <a:lnTo>
                    <a:pt x="232" y="94"/>
                  </a:lnTo>
                  <a:lnTo>
                    <a:pt x="232" y="96"/>
                  </a:lnTo>
                  <a:lnTo>
                    <a:pt x="232" y="98"/>
                  </a:lnTo>
                  <a:lnTo>
                    <a:pt x="234" y="98"/>
                  </a:lnTo>
                  <a:lnTo>
                    <a:pt x="234" y="100"/>
                  </a:lnTo>
                  <a:lnTo>
                    <a:pt x="234" y="102"/>
                  </a:lnTo>
                  <a:lnTo>
                    <a:pt x="234" y="104"/>
                  </a:lnTo>
                  <a:lnTo>
                    <a:pt x="236" y="107"/>
                  </a:lnTo>
                  <a:lnTo>
                    <a:pt x="234" y="107"/>
                  </a:lnTo>
                  <a:lnTo>
                    <a:pt x="236" y="109"/>
                  </a:lnTo>
                  <a:lnTo>
                    <a:pt x="236" y="109"/>
                  </a:lnTo>
                  <a:lnTo>
                    <a:pt x="236" y="111"/>
                  </a:lnTo>
                  <a:lnTo>
                    <a:pt x="238" y="109"/>
                  </a:lnTo>
                  <a:lnTo>
                    <a:pt x="238" y="111"/>
                  </a:lnTo>
                  <a:lnTo>
                    <a:pt x="238" y="113"/>
                  </a:lnTo>
                  <a:lnTo>
                    <a:pt x="238" y="115"/>
                  </a:lnTo>
                  <a:lnTo>
                    <a:pt x="238" y="117"/>
                  </a:lnTo>
                  <a:lnTo>
                    <a:pt x="238" y="119"/>
                  </a:lnTo>
                  <a:lnTo>
                    <a:pt x="238" y="121"/>
                  </a:lnTo>
                  <a:lnTo>
                    <a:pt x="238" y="123"/>
                  </a:lnTo>
                  <a:lnTo>
                    <a:pt x="238" y="125"/>
                  </a:lnTo>
                  <a:lnTo>
                    <a:pt x="238" y="127"/>
                  </a:lnTo>
                  <a:lnTo>
                    <a:pt x="238" y="129"/>
                  </a:lnTo>
                  <a:lnTo>
                    <a:pt x="238" y="131"/>
                  </a:lnTo>
                  <a:lnTo>
                    <a:pt x="238" y="133"/>
                  </a:lnTo>
                  <a:lnTo>
                    <a:pt x="238" y="135"/>
                  </a:lnTo>
                  <a:lnTo>
                    <a:pt x="238" y="137"/>
                  </a:lnTo>
                  <a:lnTo>
                    <a:pt x="238" y="139"/>
                  </a:lnTo>
                  <a:lnTo>
                    <a:pt x="238" y="141"/>
                  </a:lnTo>
                  <a:lnTo>
                    <a:pt x="238" y="143"/>
                  </a:lnTo>
                  <a:lnTo>
                    <a:pt x="238" y="145"/>
                  </a:lnTo>
                  <a:lnTo>
                    <a:pt x="238" y="147"/>
                  </a:lnTo>
                  <a:lnTo>
                    <a:pt x="238" y="149"/>
                  </a:lnTo>
                  <a:lnTo>
                    <a:pt x="240" y="149"/>
                  </a:lnTo>
                  <a:lnTo>
                    <a:pt x="240" y="151"/>
                  </a:lnTo>
                  <a:lnTo>
                    <a:pt x="240" y="153"/>
                  </a:lnTo>
                  <a:lnTo>
                    <a:pt x="240" y="155"/>
                  </a:lnTo>
                  <a:lnTo>
                    <a:pt x="242" y="155"/>
                  </a:lnTo>
                  <a:lnTo>
                    <a:pt x="242" y="157"/>
                  </a:lnTo>
                  <a:lnTo>
                    <a:pt x="242" y="157"/>
                  </a:lnTo>
                  <a:lnTo>
                    <a:pt x="242" y="159"/>
                  </a:lnTo>
                  <a:lnTo>
                    <a:pt x="242" y="161"/>
                  </a:lnTo>
                  <a:lnTo>
                    <a:pt x="242" y="163"/>
                  </a:lnTo>
                  <a:lnTo>
                    <a:pt x="244" y="163"/>
                  </a:lnTo>
                  <a:lnTo>
                    <a:pt x="244" y="165"/>
                  </a:lnTo>
                  <a:lnTo>
                    <a:pt x="244" y="167"/>
                  </a:lnTo>
                  <a:lnTo>
                    <a:pt x="244" y="169"/>
                  </a:lnTo>
                  <a:lnTo>
                    <a:pt x="244" y="171"/>
                  </a:lnTo>
                  <a:lnTo>
                    <a:pt x="246" y="171"/>
                  </a:lnTo>
                  <a:lnTo>
                    <a:pt x="246" y="173"/>
                  </a:lnTo>
                  <a:lnTo>
                    <a:pt x="246" y="175"/>
                  </a:lnTo>
                  <a:lnTo>
                    <a:pt x="246" y="177"/>
                  </a:lnTo>
                  <a:lnTo>
                    <a:pt x="246" y="179"/>
                  </a:lnTo>
                  <a:lnTo>
                    <a:pt x="248" y="181"/>
                  </a:lnTo>
                  <a:lnTo>
                    <a:pt x="248" y="183"/>
                  </a:lnTo>
                  <a:lnTo>
                    <a:pt x="248" y="185"/>
                  </a:lnTo>
                  <a:lnTo>
                    <a:pt x="248" y="187"/>
                  </a:lnTo>
                  <a:lnTo>
                    <a:pt x="250" y="187"/>
                  </a:lnTo>
                  <a:lnTo>
                    <a:pt x="250" y="189"/>
                  </a:lnTo>
                  <a:lnTo>
                    <a:pt x="252" y="189"/>
                  </a:lnTo>
                  <a:lnTo>
                    <a:pt x="252" y="191"/>
                  </a:lnTo>
                  <a:lnTo>
                    <a:pt x="250" y="193"/>
                  </a:lnTo>
                  <a:lnTo>
                    <a:pt x="248" y="195"/>
                  </a:lnTo>
                  <a:lnTo>
                    <a:pt x="246" y="197"/>
                  </a:lnTo>
                  <a:lnTo>
                    <a:pt x="246" y="199"/>
                  </a:lnTo>
                  <a:lnTo>
                    <a:pt x="244" y="199"/>
                  </a:lnTo>
                  <a:lnTo>
                    <a:pt x="246" y="199"/>
                  </a:lnTo>
                  <a:lnTo>
                    <a:pt x="246" y="201"/>
                  </a:lnTo>
                  <a:lnTo>
                    <a:pt x="248" y="201"/>
                  </a:lnTo>
                  <a:lnTo>
                    <a:pt x="248" y="203"/>
                  </a:lnTo>
                  <a:lnTo>
                    <a:pt x="248" y="203"/>
                  </a:lnTo>
                  <a:lnTo>
                    <a:pt x="250" y="203"/>
                  </a:lnTo>
                  <a:lnTo>
                    <a:pt x="248" y="203"/>
                  </a:lnTo>
                  <a:lnTo>
                    <a:pt x="250" y="203"/>
                  </a:lnTo>
                  <a:lnTo>
                    <a:pt x="248" y="203"/>
                  </a:lnTo>
                  <a:lnTo>
                    <a:pt x="250" y="203"/>
                  </a:lnTo>
                  <a:lnTo>
                    <a:pt x="248" y="203"/>
                  </a:lnTo>
                  <a:lnTo>
                    <a:pt x="248" y="205"/>
                  </a:lnTo>
                  <a:lnTo>
                    <a:pt x="248" y="203"/>
                  </a:lnTo>
                  <a:lnTo>
                    <a:pt x="248" y="205"/>
                  </a:lnTo>
                  <a:lnTo>
                    <a:pt x="246" y="205"/>
                  </a:lnTo>
                  <a:lnTo>
                    <a:pt x="248" y="205"/>
                  </a:lnTo>
                  <a:lnTo>
                    <a:pt x="246" y="205"/>
                  </a:lnTo>
                  <a:lnTo>
                    <a:pt x="248" y="205"/>
                  </a:lnTo>
                  <a:lnTo>
                    <a:pt x="248" y="207"/>
                  </a:lnTo>
                  <a:lnTo>
                    <a:pt x="246" y="207"/>
                  </a:lnTo>
                  <a:lnTo>
                    <a:pt x="246" y="205"/>
                  </a:lnTo>
                  <a:lnTo>
                    <a:pt x="248" y="205"/>
                  </a:lnTo>
                  <a:lnTo>
                    <a:pt x="246" y="205"/>
                  </a:lnTo>
                  <a:lnTo>
                    <a:pt x="246" y="207"/>
                  </a:lnTo>
                  <a:lnTo>
                    <a:pt x="246" y="205"/>
                  </a:lnTo>
                  <a:lnTo>
                    <a:pt x="246" y="207"/>
                  </a:lnTo>
                  <a:lnTo>
                    <a:pt x="246" y="205"/>
                  </a:lnTo>
                  <a:lnTo>
                    <a:pt x="246" y="207"/>
                  </a:lnTo>
                  <a:lnTo>
                    <a:pt x="246" y="209"/>
                  </a:lnTo>
                  <a:lnTo>
                    <a:pt x="246" y="207"/>
                  </a:lnTo>
                  <a:lnTo>
                    <a:pt x="246" y="209"/>
                  </a:lnTo>
                  <a:lnTo>
                    <a:pt x="244" y="209"/>
                  </a:lnTo>
                  <a:lnTo>
                    <a:pt x="246" y="209"/>
                  </a:lnTo>
                  <a:lnTo>
                    <a:pt x="246" y="211"/>
                  </a:lnTo>
                  <a:lnTo>
                    <a:pt x="246" y="209"/>
                  </a:lnTo>
                  <a:lnTo>
                    <a:pt x="246" y="211"/>
                  </a:lnTo>
                  <a:lnTo>
                    <a:pt x="244" y="211"/>
                  </a:lnTo>
                  <a:lnTo>
                    <a:pt x="244" y="209"/>
                  </a:lnTo>
                  <a:lnTo>
                    <a:pt x="244" y="211"/>
                  </a:lnTo>
                  <a:lnTo>
                    <a:pt x="244" y="209"/>
                  </a:lnTo>
                  <a:lnTo>
                    <a:pt x="244" y="211"/>
                  </a:lnTo>
                  <a:lnTo>
                    <a:pt x="244" y="209"/>
                  </a:lnTo>
                  <a:lnTo>
                    <a:pt x="244" y="211"/>
                  </a:lnTo>
                  <a:lnTo>
                    <a:pt x="246" y="211"/>
                  </a:lnTo>
                  <a:lnTo>
                    <a:pt x="244" y="211"/>
                  </a:lnTo>
                  <a:lnTo>
                    <a:pt x="246" y="211"/>
                  </a:lnTo>
                  <a:lnTo>
                    <a:pt x="246" y="213"/>
                  </a:lnTo>
                  <a:lnTo>
                    <a:pt x="248" y="213"/>
                  </a:lnTo>
                  <a:lnTo>
                    <a:pt x="248" y="215"/>
                  </a:lnTo>
                  <a:lnTo>
                    <a:pt x="248" y="213"/>
                  </a:lnTo>
                  <a:lnTo>
                    <a:pt x="248" y="211"/>
                  </a:lnTo>
                  <a:lnTo>
                    <a:pt x="250" y="211"/>
                  </a:lnTo>
                  <a:lnTo>
                    <a:pt x="250" y="213"/>
                  </a:lnTo>
                  <a:lnTo>
                    <a:pt x="250" y="211"/>
                  </a:lnTo>
                  <a:lnTo>
                    <a:pt x="248" y="211"/>
                  </a:lnTo>
                  <a:lnTo>
                    <a:pt x="248" y="209"/>
                  </a:lnTo>
                  <a:lnTo>
                    <a:pt x="250" y="209"/>
                  </a:lnTo>
                  <a:lnTo>
                    <a:pt x="252" y="209"/>
                  </a:lnTo>
                  <a:lnTo>
                    <a:pt x="252" y="211"/>
                  </a:lnTo>
                  <a:lnTo>
                    <a:pt x="252" y="209"/>
                  </a:lnTo>
                  <a:lnTo>
                    <a:pt x="250" y="209"/>
                  </a:lnTo>
                  <a:lnTo>
                    <a:pt x="250" y="207"/>
                  </a:lnTo>
                  <a:lnTo>
                    <a:pt x="252" y="207"/>
                  </a:lnTo>
                  <a:lnTo>
                    <a:pt x="252" y="205"/>
                  </a:lnTo>
                  <a:lnTo>
                    <a:pt x="254" y="205"/>
                  </a:lnTo>
                  <a:lnTo>
                    <a:pt x="254" y="205"/>
                  </a:lnTo>
                  <a:lnTo>
                    <a:pt x="254" y="203"/>
                  </a:lnTo>
                  <a:lnTo>
                    <a:pt x="254" y="205"/>
                  </a:lnTo>
                  <a:lnTo>
                    <a:pt x="254" y="205"/>
                  </a:lnTo>
                  <a:lnTo>
                    <a:pt x="254" y="207"/>
                  </a:lnTo>
                  <a:lnTo>
                    <a:pt x="254" y="205"/>
                  </a:lnTo>
                  <a:lnTo>
                    <a:pt x="256" y="205"/>
                  </a:lnTo>
                  <a:lnTo>
                    <a:pt x="256" y="207"/>
                  </a:lnTo>
                  <a:lnTo>
                    <a:pt x="256" y="205"/>
                  </a:lnTo>
                  <a:lnTo>
                    <a:pt x="256" y="207"/>
                  </a:lnTo>
                  <a:lnTo>
                    <a:pt x="256" y="205"/>
                  </a:lnTo>
                  <a:lnTo>
                    <a:pt x="256" y="203"/>
                  </a:lnTo>
                  <a:lnTo>
                    <a:pt x="254" y="203"/>
                  </a:lnTo>
                  <a:lnTo>
                    <a:pt x="256" y="203"/>
                  </a:lnTo>
                  <a:lnTo>
                    <a:pt x="258" y="203"/>
                  </a:lnTo>
                  <a:lnTo>
                    <a:pt x="256" y="203"/>
                  </a:lnTo>
                  <a:lnTo>
                    <a:pt x="258" y="203"/>
                  </a:lnTo>
                  <a:lnTo>
                    <a:pt x="256" y="203"/>
                  </a:lnTo>
                  <a:lnTo>
                    <a:pt x="258" y="203"/>
                  </a:lnTo>
                  <a:lnTo>
                    <a:pt x="256" y="203"/>
                  </a:lnTo>
                  <a:lnTo>
                    <a:pt x="258" y="203"/>
                  </a:lnTo>
                  <a:lnTo>
                    <a:pt x="256" y="203"/>
                  </a:lnTo>
                  <a:lnTo>
                    <a:pt x="256" y="205"/>
                  </a:lnTo>
                  <a:lnTo>
                    <a:pt x="256" y="203"/>
                  </a:lnTo>
                  <a:lnTo>
                    <a:pt x="258" y="203"/>
                  </a:lnTo>
                  <a:lnTo>
                    <a:pt x="256" y="203"/>
                  </a:lnTo>
                  <a:lnTo>
                    <a:pt x="256" y="205"/>
                  </a:lnTo>
                  <a:lnTo>
                    <a:pt x="256" y="203"/>
                  </a:lnTo>
                  <a:lnTo>
                    <a:pt x="256" y="205"/>
                  </a:lnTo>
                  <a:lnTo>
                    <a:pt x="258" y="205"/>
                  </a:lnTo>
                  <a:lnTo>
                    <a:pt x="258" y="203"/>
                  </a:lnTo>
                  <a:lnTo>
                    <a:pt x="260" y="203"/>
                  </a:lnTo>
                  <a:lnTo>
                    <a:pt x="260" y="203"/>
                  </a:lnTo>
                  <a:lnTo>
                    <a:pt x="258" y="203"/>
                  </a:lnTo>
                  <a:lnTo>
                    <a:pt x="260" y="203"/>
                  </a:lnTo>
                  <a:lnTo>
                    <a:pt x="258" y="203"/>
                  </a:lnTo>
                  <a:lnTo>
                    <a:pt x="258" y="203"/>
                  </a:lnTo>
                  <a:lnTo>
                    <a:pt x="258" y="203"/>
                  </a:lnTo>
                  <a:lnTo>
                    <a:pt x="258" y="203"/>
                  </a:lnTo>
                  <a:lnTo>
                    <a:pt x="258" y="203"/>
                  </a:lnTo>
                  <a:lnTo>
                    <a:pt x="260" y="203"/>
                  </a:lnTo>
                  <a:lnTo>
                    <a:pt x="262" y="203"/>
                  </a:lnTo>
                  <a:lnTo>
                    <a:pt x="264" y="203"/>
                  </a:lnTo>
                  <a:lnTo>
                    <a:pt x="266" y="203"/>
                  </a:lnTo>
                  <a:lnTo>
                    <a:pt x="266" y="203"/>
                  </a:lnTo>
                  <a:lnTo>
                    <a:pt x="268" y="203"/>
                  </a:lnTo>
                  <a:lnTo>
                    <a:pt x="266" y="203"/>
                  </a:lnTo>
                  <a:lnTo>
                    <a:pt x="268" y="203"/>
                  </a:lnTo>
                  <a:lnTo>
                    <a:pt x="268" y="203"/>
                  </a:lnTo>
                  <a:lnTo>
                    <a:pt x="266" y="203"/>
                  </a:lnTo>
                  <a:lnTo>
                    <a:pt x="266" y="201"/>
                  </a:lnTo>
                  <a:lnTo>
                    <a:pt x="268" y="201"/>
                  </a:lnTo>
                  <a:lnTo>
                    <a:pt x="268" y="199"/>
                  </a:lnTo>
                  <a:lnTo>
                    <a:pt x="268" y="201"/>
                  </a:lnTo>
                  <a:lnTo>
                    <a:pt x="268" y="199"/>
                  </a:lnTo>
                  <a:lnTo>
                    <a:pt x="270" y="199"/>
                  </a:lnTo>
                  <a:lnTo>
                    <a:pt x="268" y="199"/>
                  </a:lnTo>
                  <a:lnTo>
                    <a:pt x="270" y="199"/>
                  </a:lnTo>
                  <a:lnTo>
                    <a:pt x="268" y="199"/>
                  </a:lnTo>
                  <a:lnTo>
                    <a:pt x="270" y="199"/>
                  </a:lnTo>
                  <a:lnTo>
                    <a:pt x="270" y="197"/>
                  </a:lnTo>
                  <a:lnTo>
                    <a:pt x="270" y="199"/>
                  </a:lnTo>
                  <a:lnTo>
                    <a:pt x="270" y="197"/>
                  </a:lnTo>
                  <a:lnTo>
                    <a:pt x="272" y="197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4" y="197"/>
                  </a:lnTo>
                  <a:lnTo>
                    <a:pt x="276" y="197"/>
                  </a:lnTo>
                  <a:lnTo>
                    <a:pt x="278" y="197"/>
                  </a:lnTo>
                  <a:lnTo>
                    <a:pt x="278" y="195"/>
                  </a:lnTo>
                  <a:lnTo>
                    <a:pt x="280" y="195"/>
                  </a:lnTo>
                  <a:lnTo>
                    <a:pt x="282" y="195"/>
                  </a:lnTo>
                  <a:lnTo>
                    <a:pt x="284" y="195"/>
                  </a:lnTo>
                  <a:lnTo>
                    <a:pt x="284" y="193"/>
                  </a:lnTo>
                  <a:lnTo>
                    <a:pt x="286" y="193"/>
                  </a:lnTo>
                  <a:lnTo>
                    <a:pt x="288" y="193"/>
                  </a:lnTo>
                  <a:lnTo>
                    <a:pt x="288" y="191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91"/>
                  </a:lnTo>
                  <a:lnTo>
                    <a:pt x="292" y="191"/>
                  </a:lnTo>
                  <a:lnTo>
                    <a:pt x="292" y="189"/>
                  </a:lnTo>
                  <a:lnTo>
                    <a:pt x="292" y="191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7"/>
                  </a:lnTo>
                  <a:lnTo>
                    <a:pt x="292" y="187"/>
                  </a:lnTo>
                  <a:lnTo>
                    <a:pt x="292" y="185"/>
                  </a:lnTo>
                  <a:lnTo>
                    <a:pt x="294" y="185"/>
                  </a:lnTo>
                  <a:lnTo>
                    <a:pt x="294" y="183"/>
                  </a:lnTo>
                  <a:lnTo>
                    <a:pt x="296" y="183"/>
                  </a:lnTo>
                  <a:lnTo>
                    <a:pt x="296" y="181"/>
                  </a:lnTo>
                  <a:lnTo>
                    <a:pt x="298" y="181"/>
                  </a:lnTo>
                  <a:lnTo>
                    <a:pt x="298" y="179"/>
                  </a:lnTo>
                  <a:lnTo>
                    <a:pt x="300" y="179"/>
                  </a:lnTo>
                  <a:lnTo>
                    <a:pt x="300" y="177"/>
                  </a:lnTo>
                  <a:lnTo>
                    <a:pt x="300" y="179"/>
                  </a:lnTo>
                  <a:lnTo>
                    <a:pt x="300" y="181"/>
                  </a:lnTo>
                  <a:lnTo>
                    <a:pt x="298" y="181"/>
                  </a:lnTo>
                  <a:lnTo>
                    <a:pt x="300" y="181"/>
                  </a:lnTo>
                  <a:lnTo>
                    <a:pt x="300" y="179"/>
                  </a:lnTo>
                  <a:lnTo>
                    <a:pt x="298" y="179"/>
                  </a:lnTo>
                  <a:lnTo>
                    <a:pt x="300" y="179"/>
                  </a:lnTo>
                  <a:lnTo>
                    <a:pt x="298" y="179"/>
                  </a:lnTo>
                  <a:lnTo>
                    <a:pt x="298" y="181"/>
                  </a:lnTo>
                  <a:lnTo>
                    <a:pt x="300" y="181"/>
                  </a:lnTo>
                  <a:lnTo>
                    <a:pt x="298" y="181"/>
                  </a:lnTo>
                  <a:lnTo>
                    <a:pt x="298" y="179"/>
                  </a:lnTo>
                  <a:lnTo>
                    <a:pt x="298" y="181"/>
                  </a:lnTo>
                  <a:lnTo>
                    <a:pt x="296" y="181"/>
                  </a:lnTo>
                  <a:lnTo>
                    <a:pt x="298" y="181"/>
                  </a:lnTo>
                  <a:lnTo>
                    <a:pt x="296" y="181"/>
                  </a:lnTo>
                  <a:lnTo>
                    <a:pt x="298" y="181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6" y="185"/>
                  </a:lnTo>
                  <a:lnTo>
                    <a:pt x="294" y="185"/>
                  </a:lnTo>
                  <a:lnTo>
                    <a:pt x="296" y="185"/>
                  </a:lnTo>
                  <a:lnTo>
                    <a:pt x="294" y="185"/>
                  </a:lnTo>
                  <a:lnTo>
                    <a:pt x="296" y="185"/>
                  </a:lnTo>
                  <a:lnTo>
                    <a:pt x="294" y="185"/>
                  </a:lnTo>
                  <a:lnTo>
                    <a:pt x="296" y="185"/>
                  </a:lnTo>
                  <a:lnTo>
                    <a:pt x="294" y="185"/>
                  </a:lnTo>
                  <a:lnTo>
                    <a:pt x="294" y="187"/>
                  </a:lnTo>
                  <a:lnTo>
                    <a:pt x="294" y="185"/>
                  </a:lnTo>
                  <a:lnTo>
                    <a:pt x="296" y="185"/>
                  </a:lnTo>
                  <a:lnTo>
                    <a:pt x="296" y="187"/>
                  </a:lnTo>
                  <a:lnTo>
                    <a:pt x="294" y="187"/>
                  </a:lnTo>
                  <a:lnTo>
                    <a:pt x="296" y="187"/>
                  </a:lnTo>
                  <a:lnTo>
                    <a:pt x="294" y="187"/>
                  </a:lnTo>
                  <a:lnTo>
                    <a:pt x="296" y="187"/>
                  </a:lnTo>
                  <a:lnTo>
                    <a:pt x="294" y="187"/>
                  </a:lnTo>
                  <a:lnTo>
                    <a:pt x="296" y="187"/>
                  </a:lnTo>
                  <a:lnTo>
                    <a:pt x="294" y="187"/>
                  </a:lnTo>
                  <a:lnTo>
                    <a:pt x="294" y="189"/>
                  </a:lnTo>
                  <a:lnTo>
                    <a:pt x="296" y="189"/>
                  </a:lnTo>
                  <a:lnTo>
                    <a:pt x="294" y="189"/>
                  </a:lnTo>
                  <a:lnTo>
                    <a:pt x="294" y="187"/>
                  </a:lnTo>
                  <a:lnTo>
                    <a:pt x="294" y="189"/>
                  </a:lnTo>
                  <a:lnTo>
                    <a:pt x="294" y="187"/>
                  </a:lnTo>
                  <a:lnTo>
                    <a:pt x="294" y="189"/>
                  </a:lnTo>
                  <a:lnTo>
                    <a:pt x="292" y="189"/>
                  </a:lnTo>
                  <a:lnTo>
                    <a:pt x="292" y="191"/>
                  </a:lnTo>
                  <a:lnTo>
                    <a:pt x="292" y="189"/>
                  </a:lnTo>
                  <a:lnTo>
                    <a:pt x="292" y="191"/>
                  </a:lnTo>
                  <a:lnTo>
                    <a:pt x="292" y="193"/>
                  </a:lnTo>
                  <a:lnTo>
                    <a:pt x="290" y="193"/>
                  </a:lnTo>
                  <a:lnTo>
                    <a:pt x="290" y="195"/>
                  </a:lnTo>
                  <a:lnTo>
                    <a:pt x="290" y="193"/>
                  </a:lnTo>
                  <a:lnTo>
                    <a:pt x="290" y="195"/>
                  </a:lnTo>
                  <a:lnTo>
                    <a:pt x="290" y="193"/>
                  </a:lnTo>
                  <a:lnTo>
                    <a:pt x="290" y="195"/>
                  </a:lnTo>
                  <a:lnTo>
                    <a:pt x="288" y="195"/>
                  </a:lnTo>
                  <a:lnTo>
                    <a:pt x="290" y="195"/>
                  </a:lnTo>
                  <a:lnTo>
                    <a:pt x="288" y="195"/>
                  </a:lnTo>
                  <a:lnTo>
                    <a:pt x="290" y="195"/>
                  </a:lnTo>
                  <a:lnTo>
                    <a:pt x="288" y="195"/>
                  </a:lnTo>
                  <a:lnTo>
                    <a:pt x="290" y="195"/>
                  </a:lnTo>
                  <a:lnTo>
                    <a:pt x="288" y="195"/>
                  </a:lnTo>
                  <a:lnTo>
                    <a:pt x="290" y="195"/>
                  </a:lnTo>
                  <a:lnTo>
                    <a:pt x="292" y="195"/>
                  </a:lnTo>
                  <a:lnTo>
                    <a:pt x="294" y="195"/>
                  </a:lnTo>
                  <a:lnTo>
                    <a:pt x="296" y="195"/>
                  </a:lnTo>
                  <a:lnTo>
                    <a:pt x="296" y="197"/>
                  </a:lnTo>
                  <a:lnTo>
                    <a:pt x="294" y="197"/>
                  </a:lnTo>
                  <a:lnTo>
                    <a:pt x="296" y="197"/>
                  </a:lnTo>
                  <a:lnTo>
                    <a:pt x="294" y="197"/>
                  </a:lnTo>
                  <a:lnTo>
                    <a:pt x="292" y="197"/>
                  </a:lnTo>
                  <a:lnTo>
                    <a:pt x="294" y="197"/>
                  </a:lnTo>
                  <a:lnTo>
                    <a:pt x="292" y="197"/>
                  </a:lnTo>
                  <a:lnTo>
                    <a:pt x="294" y="197"/>
                  </a:lnTo>
                  <a:lnTo>
                    <a:pt x="294" y="199"/>
                  </a:lnTo>
                  <a:lnTo>
                    <a:pt x="292" y="199"/>
                  </a:lnTo>
                  <a:lnTo>
                    <a:pt x="294" y="199"/>
                  </a:lnTo>
                  <a:lnTo>
                    <a:pt x="292" y="199"/>
                  </a:lnTo>
                  <a:lnTo>
                    <a:pt x="292" y="201"/>
                  </a:lnTo>
                  <a:lnTo>
                    <a:pt x="290" y="201"/>
                  </a:lnTo>
                  <a:lnTo>
                    <a:pt x="290" y="199"/>
                  </a:lnTo>
                  <a:lnTo>
                    <a:pt x="290" y="201"/>
                  </a:lnTo>
                  <a:lnTo>
                    <a:pt x="288" y="201"/>
                  </a:lnTo>
                  <a:lnTo>
                    <a:pt x="288" y="203"/>
                  </a:lnTo>
                  <a:lnTo>
                    <a:pt x="286" y="203"/>
                  </a:lnTo>
                  <a:lnTo>
                    <a:pt x="288" y="203"/>
                  </a:lnTo>
                  <a:lnTo>
                    <a:pt x="288" y="201"/>
                  </a:lnTo>
                  <a:lnTo>
                    <a:pt x="288" y="203"/>
                  </a:lnTo>
                  <a:lnTo>
                    <a:pt x="286" y="203"/>
                  </a:lnTo>
                  <a:lnTo>
                    <a:pt x="286" y="201"/>
                  </a:lnTo>
                  <a:lnTo>
                    <a:pt x="286" y="203"/>
                  </a:lnTo>
                  <a:lnTo>
                    <a:pt x="286" y="201"/>
                  </a:lnTo>
                  <a:lnTo>
                    <a:pt x="286" y="203"/>
                  </a:lnTo>
                  <a:lnTo>
                    <a:pt x="286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4" y="203"/>
                  </a:lnTo>
                  <a:lnTo>
                    <a:pt x="282" y="203"/>
                  </a:lnTo>
                  <a:lnTo>
                    <a:pt x="282" y="203"/>
                  </a:lnTo>
                  <a:lnTo>
                    <a:pt x="282" y="203"/>
                  </a:lnTo>
                  <a:lnTo>
                    <a:pt x="282" y="203"/>
                  </a:lnTo>
                  <a:lnTo>
                    <a:pt x="284" y="203"/>
                  </a:lnTo>
                  <a:lnTo>
                    <a:pt x="282" y="203"/>
                  </a:lnTo>
                  <a:lnTo>
                    <a:pt x="284" y="203"/>
                  </a:lnTo>
                  <a:lnTo>
                    <a:pt x="284" y="205"/>
                  </a:lnTo>
                  <a:lnTo>
                    <a:pt x="284" y="203"/>
                  </a:lnTo>
                  <a:lnTo>
                    <a:pt x="284" y="205"/>
                  </a:lnTo>
                  <a:lnTo>
                    <a:pt x="282" y="205"/>
                  </a:lnTo>
                  <a:lnTo>
                    <a:pt x="284" y="205"/>
                  </a:lnTo>
                  <a:lnTo>
                    <a:pt x="282" y="205"/>
                  </a:lnTo>
                  <a:lnTo>
                    <a:pt x="284" y="205"/>
                  </a:lnTo>
                  <a:lnTo>
                    <a:pt x="282" y="205"/>
                  </a:lnTo>
                  <a:lnTo>
                    <a:pt x="280" y="205"/>
                  </a:lnTo>
                  <a:lnTo>
                    <a:pt x="280" y="203"/>
                  </a:lnTo>
                  <a:lnTo>
                    <a:pt x="280" y="205"/>
                  </a:lnTo>
                  <a:lnTo>
                    <a:pt x="280" y="207"/>
                  </a:lnTo>
                  <a:lnTo>
                    <a:pt x="278" y="207"/>
                  </a:lnTo>
                  <a:lnTo>
                    <a:pt x="276" y="207"/>
                  </a:lnTo>
                  <a:lnTo>
                    <a:pt x="276" y="209"/>
                  </a:lnTo>
                  <a:lnTo>
                    <a:pt x="276" y="207"/>
                  </a:lnTo>
                  <a:lnTo>
                    <a:pt x="276" y="209"/>
                  </a:lnTo>
                  <a:lnTo>
                    <a:pt x="274" y="209"/>
                  </a:lnTo>
                  <a:lnTo>
                    <a:pt x="272" y="209"/>
                  </a:lnTo>
                  <a:lnTo>
                    <a:pt x="270" y="209"/>
                  </a:lnTo>
                  <a:lnTo>
                    <a:pt x="272" y="209"/>
                  </a:lnTo>
                  <a:lnTo>
                    <a:pt x="270" y="209"/>
                  </a:lnTo>
                  <a:lnTo>
                    <a:pt x="272" y="209"/>
                  </a:lnTo>
                  <a:lnTo>
                    <a:pt x="270" y="209"/>
                  </a:lnTo>
                  <a:lnTo>
                    <a:pt x="272" y="209"/>
                  </a:lnTo>
                  <a:lnTo>
                    <a:pt x="272" y="211"/>
                  </a:lnTo>
                  <a:lnTo>
                    <a:pt x="272" y="209"/>
                  </a:lnTo>
                  <a:lnTo>
                    <a:pt x="272" y="211"/>
                  </a:lnTo>
                  <a:lnTo>
                    <a:pt x="270" y="211"/>
                  </a:lnTo>
                  <a:lnTo>
                    <a:pt x="268" y="211"/>
                  </a:lnTo>
                  <a:lnTo>
                    <a:pt x="268" y="213"/>
                  </a:lnTo>
                  <a:lnTo>
                    <a:pt x="268" y="211"/>
                  </a:lnTo>
                  <a:lnTo>
                    <a:pt x="268" y="213"/>
                  </a:lnTo>
                  <a:lnTo>
                    <a:pt x="266" y="213"/>
                  </a:lnTo>
                  <a:lnTo>
                    <a:pt x="266" y="215"/>
                  </a:lnTo>
                  <a:lnTo>
                    <a:pt x="266" y="213"/>
                  </a:lnTo>
                  <a:lnTo>
                    <a:pt x="266" y="215"/>
                  </a:lnTo>
                  <a:lnTo>
                    <a:pt x="266" y="213"/>
                  </a:lnTo>
                  <a:lnTo>
                    <a:pt x="266" y="215"/>
                  </a:lnTo>
                  <a:lnTo>
                    <a:pt x="266" y="213"/>
                  </a:lnTo>
                  <a:lnTo>
                    <a:pt x="264" y="213"/>
                  </a:lnTo>
                  <a:lnTo>
                    <a:pt x="266" y="213"/>
                  </a:lnTo>
                  <a:lnTo>
                    <a:pt x="266" y="215"/>
                  </a:lnTo>
                  <a:lnTo>
                    <a:pt x="264" y="213"/>
                  </a:lnTo>
                  <a:lnTo>
                    <a:pt x="266" y="213"/>
                  </a:lnTo>
                  <a:lnTo>
                    <a:pt x="266" y="215"/>
                  </a:lnTo>
                  <a:lnTo>
                    <a:pt x="264" y="215"/>
                  </a:lnTo>
                  <a:lnTo>
                    <a:pt x="264" y="213"/>
                  </a:lnTo>
                  <a:lnTo>
                    <a:pt x="264" y="215"/>
                  </a:lnTo>
                  <a:lnTo>
                    <a:pt x="262" y="215"/>
                  </a:lnTo>
                  <a:lnTo>
                    <a:pt x="262" y="217"/>
                  </a:lnTo>
                  <a:lnTo>
                    <a:pt x="262" y="215"/>
                  </a:lnTo>
                  <a:lnTo>
                    <a:pt x="262" y="217"/>
                  </a:lnTo>
                  <a:lnTo>
                    <a:pt x="262" y="215"/>
                  </a:lnTo>
                  <a:lnTo>
                    <a:pt x="262" y="217"/>
                  </a:lnTo>
                  <a:lnTo>
                    <a:pt x="260" y="217"/>
                  </a:lnTo>
                  <a:lnTo>
                    <a:pt x="258" y="217"/>
                  </a:lnTo>
                  <a:lnTo>
                    <a:pt x="260" y="217"/>
                  </a:lnTo>
                  <a:lnTo>
                    <a:pt x="260" y="219"/>
                  </a:lnTo>
                  <a:lnTo>
                    <a:pt x="258" y="219"/>
                  </a:lnTo>
                  <a:lnTo>
                    <a:pt x="258" y="217"/>
                  </a:lnTo>
                  <a:lnTo>
                    <a:pt x="258" y="219"/>
                  </a:lnTo>
                  <a:lnTo>
                    <a:pt x="256" y="219"/>
                  </a:lnTo>
                  <a:lnTo>
                    <a:pt x="256" y="221"/>
                  </a:lnTo>
                  <a:lnTo>
                    <a:pt x="256" y="219"/>
                  </a:lnTo>
                  <a:lnTo>
                    <a:pt x="254" y="219"/>
                  </a:lnTo>
                  <a:lnTo>
                    <a:pt x="256" y="219"/>
                  </a:lnTo>
                  <a:lnTo>
                    <a:pt x="254" y="219"/>
                  </a:lnTo>
                  <a:lnTo>
                    <a:pt x="256" y="219"/>
                  </a:lnTo>
                  <a:lnTo>
                    <a:pt x="256" y="221"/>
                  </a:lnTo>
                  <a:lnTo>
                    <a:pt x="254" y="221"/>
                  </a:lnTo>
                  <a:lnTo>
                    <a:pt x="254" y="223"/>
                  </a:lnTo>
                  <a:lnTo>
                    <a:pt x="254" y="223"/>
                  </a:lnTo>
                  <a:lnTo>
                    <a:pt x="254" y="221"/>
                  </a:lnTo>
                  <a:lnTo>
                    <a:pt x="254" y="223"/>
                  </a:lnTo>
                  <a:lnTo>
                    <a:pt x="254" y="221"/>
                  </a:lnTo>
                  <a:lnTo>
                    <a:pt x="254" y="221"/>
                  </a:lnTo>
                  <a:lnTo>
                    <a:pt x="254" y="221"/>
                  </a:lnTo>
                  <a:lnTo>
                    <a:pt x="254" y="221"/>
                  </a:lnTo>
                  <a:lnTo>
                    <a:pt x="254" y="221"/>
                  </a:lnTo>
                  <a:lnTo>
                    <a:pt x="252" y="223"/>
                  </a:lnTo>
                  <a:lnTo>
                    <a:pt x="254" y="223"/>
                  </a:lnTo>
                  <a:lnTo>
                    <a:pt x="252" y="223"/>
                  </a:lnTo>
                  <a:lnTo>
                    <a:pt x="254" y="223"/>
                  </a:lnTo>
                  <a:lnTo>
                    <a:pt x="252" y="223"/>
                  </a:lnTo>
                  <a:lnTo>
                    <a:pt x="250" y="225"/>
                  </a:lnTo>
                  <a:lnTo>
                    <a:pt x="248" y="225"/>
                  </a:lnTo>
                  <a:lnTo>
                    <a:pt x="248" y="227"/>
                  </a:lnTo>
                  <a:lnTo>
                    <a:pt x="246" y="227"/>
                  </a:lnTo>
                  <a:lnTo>
                    <a:pt x="246" y="229"/>
                  </a:lnTo>
                  <a:lnTo>
                    <a:pt x="244" y="229"/>
                  </a:lnTo>
                  <a:lnTo>
                    <a:pt x="244" y="227"/>
                  </a:lnTo>
                  <a:lnTo>
                    <a:pt x="246" y="227"/>
                  </a:lnTo>
                  <a:lnTo>
                    <a:pt x="248" y="225"/>
                  </a:lnTo>
                  <a:lnTo>
                    <a:pt x="250" y="225"/>
                  </a:lnTo>
                  <a:lnTo>
                    <a:pt x="250" y="223"/>
                  </a:lnTo>
                  <a:lnTo>
                    <a:pt x="250" y="225"/>
                  </a:lnTo>
                  <a:lnTo>
                    <a:pt x="250" y="223"/>
                  </a:lnTo>
                  <a:lnTo>
                    <a:pt x="250" y="221"/>
                  </a:lnTo>
                  <a:lnTo>
                    <a:pt x="248" y="221"/>
                  </a:lnTo>
                  <a:lnTo>
                    <a:pt x="246" y="221"/>
                  </a:lnTo>
                  <a:lnTo>
                    <a:pt x="248" y="221"/>
                  </a:lnTo>
                  <a:lnTo>
                    <a:pt x="248" y="223"/>
                  </a:lnTo>
                  <a:lnTo>
                    <a:pt x="246" y="223"/>
                  </a:lnTo>
                  <a:lnTo>
                    <a:pt x="246" y="221"/>
                  </a:lnTo>
                  <a:lnTo>
                    <a:pt x="246" y="223"/>
                  </a:lnTo>
                  <a:lnTo>
                    <a:pt x="244" y="223"/>
                  </a:lnTo>
                  <a:lnTo>
                    <a:pt x="246" y="223"/>
                  </a:lnTo>
                  <a:lnTo>
                    <a:pt x="246" y="225"/>
                  </a:lnTo>
                  <a:lnTo>
                    <a:pt x="244" y="225"/>
                  </a:lnTo>
                  <a:lnTo>
                    <a:pt x="246" y="225"/>
                  </a:lnTo>
                  <a:lnTo>
                    <a:pt x="244" y="225"/>
                  </a:lnTo>
                  <a:lnTo>
                    <a:pt x="246" y="225"/>
                  </a:lnTo>
                  <a:lnTo>
                    <a:pt x="246" y="227"/>
                  </a:lnTo>
                  <a:lnTo>
                    <a:pt x="246" y="225"/>
                  </a:lnTo>
                  <a:lnTo>
                    <a:pt x="244" y="225"/>
                  </a:lnTo>
                  <a:lnTo>
                    <a:pt x="244" y="227"/>
                  </a:lnTo>
                  <a:lnTo>
                    <a:pt x="244" y="225"/>
                  </a:lnTo>
                  <a:lnTo>
                    <a:pt x="246" y="227"/>
                  </a:lnTo>
                  <a:lnTo>
                    <a:pt x="244" y="227"/>
                  </a:lnTo>
                  <a:lnTo>
                    <a:pt x="242" y="227"/>
                  </a:lnTo>
                  <a:lnTo>
                    <a:pt x="240" y="227"/>
                  </a:lnTo>
                  <a:lnTo>
                    <a:pt x="240" y="225"/>
                  </a:lnTo>
                  <a:lnTo>
                    <a:pt x="240" y="223"/>
                  </a:lnTo>
                  <a:lnTo>
                    <a:pt x="240" y="225"/>
                  </a:lnTo>
                  <a:lnTo>
                    <a:pt x="240" y="223"/>
                  </a:lnTo>
                  <a:lnTo>
                    <a:pt x="240" y="221"/>
                  </a:lnTo>
                  <a:lnTo>
                    <a:pt x="238" y="221"/>
                  </a:lnTo>
                  <a:lnTo>
                    <a:pt x="240" y="221"/>
                  </a:lnTo>
                  <a:lnTo>
                    <a:pt x="238" y="221"/>
                  </a:lnTo>
                  <a:lnTo>
                    <a:pt x="240" y="221"/>
                  </a:lnTo>
                  <a:lnTo>
                    <a:pt x="238" y="221"/>
                  </a:lnTo>
                  <a:lnTo>
                    <a:pt x="238" y="219"/>
                  </a:lnTo>
                  <a:lnTo>
                    <a:pt x="238" y="217"/>
                  </a:lnTo>
                  <a:lnTo>
                    <a:pt x="238" y="215"/>
                  </a:lnTo>
                  <a:lnTo>
                    <a:pt x="240" y="215"/>
                  </a:lnTo>
                  <a:lnTo>
                    <a:pt x="240" y="213"/>
                  </a:lnTo>
                  <a:lnTo>
                    <a:pt x="240" y="211"/>
                  </a:lnTo>
                  <a:lnTo>
                    <a:pt x="240" y="209"/>
                  </a:lnTo>
                  <a:lnTo>
                    <a:pt x="240" y="207"/>
                  </a:lnTo>
                  <a:lnTo>
                    <a:pt x="240" y="205"/>
                  </a:lnTo>
                  <a:lnTo>
                    <a:pt x="238" y="205"/>
                  </a:lnTo>
                  <a:lnTo>
                    <a:pt x="238" y="203"/>
                  </a:lnTo>
                  <a:lnTo>
                    <a:pt x="236" y="203"/>
                  </a:lnTo>
                  <a:lnTo>
                    <a:pt x="234" y="203"/>
                  </a:lnTo>
                  <a:lnTo>
                    <a:pt x="232" y="203"/>
                  </a:lnTo>
                  <a:lnTo>
                    <a:pt x="230" y="203"/>
                  </a:lnTo>
                  <a:lnTo>
                    <a:pt x="230" y="203"/>
                  </a:lnTo>
                  <a:lnTo>
                    <a:pt x="228" y="203"/>
                  </a:lnTo>
                  <a:lnTo>
                    <a:pt x="226" y="203"/>
                  </a:lnTo>
                  <a:lnTo>
                    <a:pt x="224" y="203"/>
                  </a:lnTo>
                  <a:lnTo>
                    <a:pt x="222" y="203"/>
                  </a:lnTo>
                  <a:lnTo>
                    <a:pt x="222" y="201"/>
                  </a:lnTo>
                  <a:lnTo>
                    <a:pt x="220" y="201"/>
                  </a:lnTo>
                  <a:lnTo>
                    <a:pt x="218" y="201"/>
                  </a:lnTo>
                  <a:lnTo>
                    <a:pt x="216" y="201"/>
                  </a:lnTo>
                  <a:lnTo>
                    <a:pt x="216" y="199"/>
                  </a:lnTo>
                  <a:lnTo>
                    <a:pt x="214" y="199"/>
                  </a:lnTo>
                  <a:lnTo>
                    <a:pt x="212" y="199"/>
                  </a:lnTo>
                  <a:lnTo>
                    <a:pt x="210" y="199"/>
                  </a:lnTo>
                  <a:lnTo>
                    <a:pt x="208" y="199"/>
                  </a:lnTo>
                  <a:lnTo>
                    <a:pt x="208" y="197"/>
                  </a:lnTo>
                  <a:lnTo>
                    <a:pt x="206" y="197"/>
                  </a:lnTo>
                  <a:lnTo>
                    <a:pt x="206" y="197"/>
                  </a:lnTo>
                  <a:lnTo>
                    <a:pt x="204" y="197"/>
                  </a:lnTo>
                  <a:lnTo>
                    <a:pt x="204" y="195"/>
                  </a:lnTo>
                  <a:lnTo>
                    <a:pt x="202" y="195"/>
                  </a:lnTo>
                  <a:lnTo>
                    <a:pt x="202" y="193"/>
                  </a:lnTo>
                  <a:lnTo>
                    <a:pt x="200" y="193"/>
                  </a:lnTo>
                  <a:lnTo>
                    <a:pt x="198" y="193"/>
                  </a:lnTo>
                  <a:lnTo>
                    <a:pt x="196" y="193"/>
                  </a:lnTo>
                  <a:lnTo>
                    <a:pt x="196" y="195"/>
                  </a:lnTo>
                  <a:lnTo>
                    <a:pt x="196" y="193"/>
                  </a:lnTo>
                  <a:lnTo>
                    <a:pt x="194" y="193"/>
                  </a:lnTo>
                  <a:lnTo>
                    <a:pt x="192" y="193"/>
                  </a:lnTo>
                  <a:lnTo>
                    <a:pt x="192" y="191"/>
                  </a:lnTo>
                  <a:lnTo>
                    <a:pt x="190" y="191"/>
                  </a:lnTo>
                  <a:lnTo>
                    <a:pt x="188" y="191"/>
                  </a:lnTo>
                  <a:lnTo>
                    <a:pt x="190" y="191"/>
                  </a:lnTo>
                  <a:lnTo>
                    <a:pt x="190" y="189"/>
                  </a:lnTo>
                  <a:lnTo>
                    <a:pt x="188" y="189"/>
                  </a:lnTo>
                  <a:lnTo>
                    <a:pt x="186" y="189"/>
                  </a:lnTo>
                  <a:lnTo>
                    <a:pt x="186" y="187"/>
                  </a:lnTo>
                  <a:lnTo>
                    <a:pt x="186" y="185"/>
                  </a:lnTo>
                  <a:lnTo>
                    <a:pt x="186" y="183"/>
                  </a:lnTo>
                  <a:lnTo>
                    <a:pt x="184" y="183"/>
                  </a:lnTo>
                  <a:lnTo>
                    <a:pt x="184" y="181"/>
                  </a:lnTo>
                  <a:lnTo>
                    <a:pt x="186" y="181"/>
                  </a:lnTo>
                  <a:lnTo>
                    <a:pt x="184" y="181"/>
                  </a:lnTo>
                  <a:lnTo>
                    <a:pt x="184" y="179"/>
                  </a:lnTo>
                  <a:lnTo>
                    <a:pt x="182" y="179"/>
                  </a:lnTo>
                  <a:lnTo>
                    <a:pt x="182" y="177"/>
                  </a:lnTo>
                  <a:lnTo>
                    <a:pt x="184" y="177"/>
                  </a:lnTo>
                  <a:lnTo>
                    <a:pt x="182" y="177"/>
                  </a:lnTo>
                  <a:lnTo>
                    <a:pt x="182" y="175"/>
                  </a:lnTo>
                  <a:lnTo>
                    <a:pt x="180" y="175"/>
                  </a:lnTo>
                  <a:lnTo>
                    <a:pt x="178" y="175"/>
                  </a:lnTo>
                  <a:lnTo>
                    <a:pt x="176" y="175"/>
                  </a:lnTo>
                  <a:lnTo>
                    <a:pt x="174" y="175"/>
                  </a:lnTo>
                  <a:lnTo>
                    <a:pt x="174" y="173"/>
                  </a:lnTo>
                  <a:lnTo>
                    <a:pt x="172" y="171"/>
                  </a:lnTo>
                  <a:lnTo>
                    <a:pt x="170" y="171"/>
                  </a:lnTo>
                  <a:lnTo>
                    <a:pt x="170" y="169"/>
                  </a:lnTo>
                  <a:lnTo>
                    <a:pt x="168" y="169"/>
                  </a:lnTo>
                  <a:lnTo>
                    <a:pt x="168" y="171"/>
                  </a:lnTo>
                  <a:lnTo>
                    <a:pt x="166" y="171"/>
                  </a:lnTo>
                  <a:lnTo>
                    <a:pt x="164" y="171"/>
                  </a:lnTo>
                  <a:lnTo>
                    <a:pt x="162" y="171"/>
                  </a:lnTo>
                  <a:lnTo>
                    <a:pt x="160" y="171"/>
                  </a:lnTo>
                  <a:lnTo>
                    <a:pt x="160" y="173"/>
                  </a:lnTo>
                  <a:lnTo>
                    <a:pt x="158" y="173"/>
                  </a:lnTo>
                  <a:lnTo>
                    <a:pt x="158" y="173"/>
                  </a:lnTo>
                  <a:lnTo>
                    <a:pt x="156" y="173"/>
                  </a:lnTo>
                  <a:lnTo>
                    <a:pt x="156" y="175"/>
                  </a:lnTo>
                  <a:lnTo>
                    <a:pt x="154" y="175"/>
                  </a:lnTo>
                  <a:lnTo>
                    <a:pt x="152" y="175"/>
                  </a:lnTo>
                  <a:lnTo>
                    <a:pt x="150" y="175"/>
                  </a:lnTo>
                  <a:lnTo>
                    <a:pt x="148" y="175"/>
                  </a:lnTo>
                  <a:lnTo>
                    <a:pt x="146" y="177"/>
                  </a:lnTo>
                  <a:lnTo>
                    <a:pt x="144" y="177"/>
                  </a:lnTo>
                  <a:lnTo>
                    <a:pt x="142" y="177"/>
                  </a:lnTo>
                  <a:lnTo>
                    <a:pt x="140" y="177"/>
                  </a:lnTo>
                  <a:lnTo>
                    <a:pt x="138" y="179"/>
                  </a:lnTo>
                  <a:lnTo>
                    <a:pt x="136" y="179"/>
                  </a:lnTo>
                  <a:lnTo>
                    <a:pt x="132" y="179"/>
                  </a:lnTo>
                  <a:lnTo>
                    <a:pt x="132" y="181"/>
                  </a:lnTo>
                  <a:lnTo>
                    <a:pt x="130" y="181"/>
                  </a:lnTo>
                  <a:lnTo>
                    <a:pt x="128" y="181"/>
                  </a:lnTo>
                  <a:lnTo>
                    <a:pt x="126" y="181"/>
                  </a:lnTo>
                  <a:lnTo>
                    <a:pt x="124" y="181"/>
                  </a:lnTo>
                  <a:lnTo>
                    <a:pt x="122" y="181"/>
                  </a:lnTo>
                  <a:lnTo>
                    <a:pt x="122" y="183"/>
                  </a:lnTo>
                  <a:lnTo>
                    <a:pt x="120" y="183"/>
                  </a:lnTo>
                  <a:lnTo>
                    <a:pt x="118" y="183"/>
                  </a:lnTo>
                  <a:lnTo>
                    <a:pt x="116" y="183"/>
                  </a:lnTo>
                  <a:lnTo>
                    <a:pt x="114" y="185"/>
                  </a:lnTo>
                  <a:lnTo>
                    <a:pt x="112" y="185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08" y="185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100" y="189"/>
                  </a:lnTo>
                  <a:lnTo>
                    <a:pt x="98" y="189"/>
                  </a:lnTo>
                  <a:lnTo>
                    <a:pt x="96" y="189"/>
                  </a:lnTo>
                  <a:lnTo>
                    <a:pt x="94" y="189"/>
                  </a:lnTo>
                  <a:lnTo>
                    <a:pt x="90" y="191"/>
                  </a:lnTo>
                  <a:lnTo>
                    <a:pt x="88" y="191"/>
                  </a:lnTo>
                  <a:lnTo>
                    <a:pt x="86" y="191"/>
                  </a:lnTo>
                  <a:lnTo>
                    <a:pt x="84" y="191"/>
                  </a:lnTo>
                  <a:lnTo>
                    <a:pt x="82" y="191"/>
                  </a:lnTo>
                  <a:lnTo>
                    <a:pt x="82" y="193"/>
                  </a:lnTo>
                  <a:lnTo>
                    <a:pt x="80" y="193"/>
                  </a:lnTo>
                  <a:lnTo>
                    <a:pt x="78" y="193"/>
                  </a:lnTo>
                  <a:lnTo>
                    <a:pt x="76" y="193"/>
                  </a:lnTo>
                  <a:lnTo>
                    <a:pt x="74" y="193"/>
                  </a:lnTo>
                  <a:lnTo>
                    <a:pt x="74" y="195"/>
                  </a:lnTo>
                  <a:lnTo>
                    <a:pt x="72" y="195"/>
                  </a:lnTo>
                  <a:lnTo>
                    <a:pt x="70" y="195"/>
                  </a:lnTo>
                  <a:lnTo>
                    <a:pt x="68" y="195"/>
                  </a:lnTo>
                  <a:lnTo>
                    <a:pt x="66" y="195"/>
                  </a:lnTo>
                  <a:lnTo>
                    <a:pt x="64" y="195"/>
                  </a:lnTo>
                  <a:lnTo>
                    <a:pt x="64" y="197"/>
                  </a:lnTo>
                  <a:lnTo>
                    <a:pt x="62" y="197"/>
                  </a:lnTo>
                  <a:lnTo>
                    <a:pt x="62" y="197"/>
                  </a:lnTo>
                  <a:lnTo>
                    <a:pt x="60" y="197"/>
                  </a:lnTo>
                  <a:lnTo>
                    <a:pt x="58" y="197"/>
                  </a:lnTo>
                  <a:lnTo>
                    <a:pt x="56" y="199"/>
                  </a:lnTo>
                  <a:lnTo>
                    <a:pt x="54" y="199"/>
                  </a:lnTo>
                  <a:lnTo>
                    <a:pt x="52" y="199"/>
                  </a:lnTo>
                  <a:lnTo>
                    <a:pt x="50" y="199"/>
                  </a:lnTo>
                  <a:lnTo>
                    <a:pt x="48" y="201"/>
                  </a:lnTo>
                  <a:lnTo>
                    <a:pt x="46" y="201"/>
                  </a:lnTo>
                  <a:lnTo>
                    <a:pt x="44" y="201"/>
                  </a:lnTo>
                  <a:lnTo>
                    <a:pt x="42" y="201"/>
                  </a:lnTo>
                  <a:lnTo>
                    <a:pt x="40" y="201"/>
                  </a:lnTo>
                  <a:lnTo>
                    <a:pt x="40" y="203"/>
                  </a:lnTo>
                  <a:lnTo>
                    <a:pt x="38" y="203"/>
                  </a:lnTo>
                  <a:lnTo>
                    <a:pt x="36" y="203"/>
                  </a:lnTo>
                  <a:lnTo>
                    <a:pt x="34" y="203"/>
                  </a:lnTo>
                  <a:lnTo>
                    <a:pt x="32" y="203"/>
                  </a:lnTo>
                  <a:lnTo>
                    <a:pt x="30" y="203"/>
                  </a:lnTo>
                  <a:lnTo>
                    <a:pt x="28" y="203"/>
                  </a:lnTo>
                  <a:lnTo>
                    <a:pt x="26" y="203"/>
                  </a:lnTo>
                  <a:lnTo>
                    <a:pt x="24" y="203"/>
                  </a:lnTo>
                  <a:lnTo>
                    <a:pt x="22" y="203"/>
                  </a:lnTo>
                  <a:lnTo>
                    <a:pt x="20" y="203"/>
                  </a:lnTo>
                  <a:lnTo>
                    <a:pt x="18" y="205"/>
                  </a:lnTo>
                  <a:lnTo>
                    <a:pt x="16" y="205"/>
                  </a:lnTo>
                  <a:lnTo>
                    <a:pt x="14" y="205"/>
                  </a:lnTo>
                  <a:lnTo>
                    <a:pt x="14" y="205"/>
                  </a:lnTo>
                  <a:lnTo>
                    <a:pt x="12" y="205"/>
                  </a:lnTo>
                  <a:lnTo>
                    <a:pt x="12" y="207"/>
                  </a:lnTo>
                  <a:lnTo>
                    <a:pt x="10" y="207"/>
                  </a:lnTo>
                  <a:lnTo>
                    <a:pt x="8" y="207"/>
                  </a:lnTo>
                  <a:lnTo>
                    <a:pt x="6" y="207"/>
                  </a:lnTo>
                  <a:lnTo>
                    <a:pt x="4" y="207"/>
                  </a:lnTo>
                  <a:lnTo>
                    <a:pt x="4" y="205"/>
                  </a:lnTo>
                  <a:lnTo>
                    <a:pt x="2" y="203"/>
                  </a:lnTo>
                  <a:lnTo>
                    <a:pt x="2" y="203"/>
                  </a:lnTo>
                  <a:lnTo>
                    <a:pt x="2" y="201"/>
                  </a:lnTo>
                  <a:lnTo>
                    <a:pt x="2" y="199"/>
                  </a:lnTo>
                  <a:lnTo>
                    <a:pt x="2" y="197"/>
                  </a:lnTo>
                  <a:lnTo>
                    <a:pt x="0" y="195"/>
                  </a:lnTo>
                  <a:lnTo>
                    <a:pt x="2" y="195"/>
                  </a:lnTo>
                  <a:lnTo>
                    <a:pt x="2" y="193"/>
                  </a:lnTo>
                  <a:lnTo>
                    <a:pt x="4" y="193"/>
                  </a:lnTo>
                  <a:lnTo>
                    <a:pt x="4" y="191"/>
                  </a:lnTo>
                  <a:lnTo>
                    <a:pt x="6" y="191"/>
                  </a:lnTo>
                  <a:lnTo>
                    <a:pt x="6" y="189"/>
                  </a:lnTo>
                  <a:lnTo>
                    <a:pt x="8" y="189"/>
                  </a:lnTo>
                  <a:lnTo>
                    <a:pt x="8" y="187"/>
                  </a:lnTo>
                  <a:lnTo>
                    <a:pt x="10" y="187"/>
                  </a:lnTo>
                  <a:lnTo>
                    <a:pt x="10" y="185"/>
                  </a:lnTo>
                  <a:lnTo>
                    <a:pt x="12" y="185"/>
                  </a:lnTo>
                  <a:lnTo>
                    <a:pt x="12" y="183"/>
                  </a:lnTo>
                  <a:lnTo>
                    <a:pt x="14" y="183"/>
                  </a:lnTo>
                  <a:lnTo>
                    <a:pt x="14" y="181"/>
                  </a:lnTo>
                  <a:lnTo>
                    <a:pt x="14" y="179"/>
                  </a:lnTo>
                  <a:lnTo>
                    <a:pt x="14" y="181"/>
                  </a:lnTo>
                  <a:lnTo>
                    <a:pt x="14" y="179"/>
                  </a:lnTo>
                  <a:lnTo>
                    <a:pt x="14" y="181"/>
                  </a:lnTo>
                  <a:lnTo>
                    <a:pt x="14" y="179"/>
                  </a:lnTo>
                  <a:lnTo>
                    <a:pt x="16" y="179"/>
                  </a:lnTo>
                  <a:lnTo>
                    <a:pt x="16" y="177"/>
                  </a:lnTo>
                  <a:lnTo>
                    <a:pt x="18" y="177"/>
                  </a:lnTo>
                  <a:lnTo>
                    <a:pt x="18" y="175"/>
                  </a:lnTo>
                  <a:lnTo>
                    <a:pt x="18" y="177"/>
                  </a:lnTo>
                  <a:lnTo>
                    <a:pt x="18" y="175"/>
                  </a:lnTo>
                  <a:lnTo>
                    <a:pt x="20" y="175"/>
                  </a:lnTo>
                  <a:lnTo>
                    <a:pt x="20" y="173"/>
                  </a:lnTo>
                  <a:lnTo>
                    <a:pt x="20" y="171"/>
                  </a:lnTo>
                  <a:lnTo>
                    <a:pt x="22" y="171"/>
                  </a:lnTo>
                  <a:lnTo>
                    <a:pt x="22" y="169"/>
                  </a:lnTo>
                  <a:lnTo>
                    <a:pt x="22" y="167"/>
                  </a:lnTo>
                  <a:lnTo>
                    <a:pt x="24" y="167"/>
                  </a:lnTo>
                  <a:lnTo>
                    <a:pt x="24" y="165"/>
                  </a:lnTo>
                  <a:lnTo>
                    <a:pt x="26" y="165"/>
                  </a:lnTo>
                  <a:lnTo>
                    <a:pt x="26" y="163"/>
                  </a:lnTo>
                  <a:lnTo>
                    <a:pt x="28" y="163"/>
                  </a:lnTo>
                  <a:lnTo>
                    <a:pt x="28" y="161"/>
                  </a:lnTo>
                  <a:lnTo>
                    <a:pt x="30" y="161"/>
                  </a:lnTo>
                  <a:lnTo>
                    <a:pt x="28" y="159"/>
                  </a:lnTo>
                  <a:lnTo>
                    <a:pt x="28" y="157"/>
                  </a:lnTo>
                  <a:lnTo>
                    <a:pt x="28" y="159"/>
                  </a:lnTo>
                  <a:lnTo>
                    <a:pt x="28" y="157"/>
                  </a:lnTo>
                  <a:lnTo>
                    <a:pt x="26" y="157"/>
                  </a:lnTo>
                  <a:lnTo>
                    <a:pt x="28" y="157"/>
                  </a:lnTo>
                  <a:lnTo>
                    <a:pt x="26" y="157"/>
                  </a:lnTo>
                  <a:lnTo>
                    <a:pt x="26" y="157"/>
                  </a:lnTo>
                  <a:lnTo>
                    <a:pt x="26" y="155"/>
                  </a:lnTo>
                  <a:lnTo>
                    <a:pt x="24" y="155"/>
                  </a:lnTo>
                  <a:lnTo>
                    <a:pt x="24" y="153"/>
                  </a:lnTo>
                  <a:lnTo>
                    <a:pt x="24" y="151"/>
                  </a:lnTo>
                  <a:lnTo>
                    <a:pt x="26" y="151"/>
                  </a:lnTo>
                  <a:lnTo>
                    <a:pt x="26" y="149"/>
                  </a:lnTo>
                  <a:lnTo>
                    <a:pt x="24" y="149"/>
                  </a:lnTo>
                  <a:lnTo>
                    <a:pt x="22" y="149"/>
                  </a:lnTo>
                  <a:lnTo>
                    <a:pt x="20" y="149"/>
                  </a:lnTo>
                  <a:lnTo>
                    <a:pt x="18" y="149"/>
                  </a:lnTo>
                  <a:lnTo>
                    <a:pt x="18" y="147"/>
                  </a:lnTo>
                  <a:lnTo>
                    <a:pt x="18" y="145"/>
                  </a:lnTo>
                  <a:lnTo>
                    <a:pt x="18" y="143"/>
                  </a:lnTo>
                  <a:lnTo>
                    <a:pt x="16" y="143"/>
                  </a:lnTo>
                  <a:lnTo>
                    <a:pt x="16" y="141"/>
                  </a:lnTo>
                  <a:lnTo>
                    <a:pt x="16" y="139"/>
                  </a:lnTo>
                  <a:lnTo>
                    <a:pt x="18" y="139"/>
                  </a:lnTo>
                  <a:lnTo>
                    <a:pt x="18" y="137"/>
                  </a:lnTo>
                  <a:lnTo>
                    <a:pt x="20" y="137"/>
                  </a:lnTo>
                  <a:lnTo>
                    <a:pt x="22" y="135"/>
                  </a:lnTo>
                  <a:lnTo>
                    <a:pt x="24" y="135"/>
                  </a:lnTo>
                  <a:lnTo>
                    <a:pt x="24" y="133"/>
                  </a:lnTo>
                  <a:lnTo>
                    <a:pt x="26" y="133"/>
                  </a:lnTo>
                  <a:lnTo>
                    <a:pt x="28" y="133"/>
                  </a:lnTo>
                  <a:lnTo>
                    <a:pt x="30" y="131"/>
                  </a:lnTo>
                  <a:lnTo>
                    <a:pt x="32" y="131"/>
                  </a:lnTo>
                  <a:lnTo>
                    <a:pt x="32" y="129"/>
                  </a:lnTo>
                  <a:lnTo>
                    <a:pt x="34" y="129"/>
                  </a:lnTo>
                  <a:lnTo>
                    <a:pt x="36" y="129"/>
                  </a:lnTo>
                  <a:lnTo>
                    <a:pt x="38" y="129"/>
                  </a:lnTo>
                  <a:lnTo>
                    <a:pt x="40" y="129"/>
                  </a:lnTo>
                  <a:lnTo>
                    <a:pt x="40" y="127"/>
                  </a:lnTo>
                  <a:lnTo>
                    <a:pt x="42" y="127"/>
                  </a:lnTo>
                  <a:lnTo>
                    <a:pt x="44" y="127"/>
                  </a:lnTo>
                  <a:lnTo>
                    <a:pt x="46" y="127"/>
                  </a:lnTo>
                  <a:lnTo>
                    <a:pt x="48" y="127"/>
                  </a:lnTo>
                  <a:lnTo>
                    <a:pt x="48" y="125"/>
                  </a:lnTo>
                  <a:lnTo>
                    <a:pt x="50" y="125"/>
                  </a:lnTo>
                  <a:lnTo>
                    <a:pt x="52" y="125"/>
                  </a:lnTo>
                  <a:lnTo>
                    <a:pt x="54" y="125"/>
                  </a:lnTo>
                  <a:lnTo>
                    <a:pt x="56" y="125"/>
                  </a:lnTo>
                  <a:lnTo>
                    <a:pt x="58" y="125"/>
                  </a:lnTo>
                  <a:lnTo>
                    <a:pt x="60" y="125"/>
                  </a:lnTo>
                  <a:lnTo>
                    <a:pt x="62" y="125"/>
                  </a:lnTo>
                  <a:lnTo>
                    <a:pt x="62" y="125"/>
                  </a:lnTo>
                  <a:lnTo>
                    <a:pt x="64" y="125"/>
                  </a:lnTo>
                  <a:lnTo>
                    <a:pt x="66" y="125"/>
                  </a:lnTo>
                  <a:lnTo>
                    <a:pt x="64" y="125"/>
                  </a:lnTo>
                  <a:lnTo>
                    <a:pt x="64" y="127"/>
                  </a:lnTo>
                  <a:lnTo>
                    <a:pt x="64" y="125"/>
                  </a:lnTo>
                  <a:lnTo>
                    <a:pt x="64" y="127"/>
                  </a:lnTo>
                  <a:lnTo>
                    <a:pt x="64" y="125"/>
                  </a:lnTo>
                  <a:lnTo>
                    <a:pt x="66" y="125"/>
                  </a:lnTo>
                  <a:lnTo>
                    <a:pt x="66" y="127"/>
                  </a:lnTo>
                  <a:lnTo>
                    <a:pt x="68" y="127"/>
                  </a:lnTo>
                  <a:lnTo>
                    <a:pt x="70" y="127"/>
                  </a:lnTo>
                  <a:lnTo>
                    <a:pt x="72" y="127"/>
                  </a:lnTo>
                  <a:lnTo>
                    <a:pt x="74" y="127"/>
                  </a:lnTo>
                  <a:lnTo>
                    <a:pt x="76" y="127"/>
                  </a:lnTo>
                  <a:lnTo>
                    <a:pt x="76" y="125"/>
                  </a:lnTo>
                  <a:lnTo>
                    <a:pt x="78" y="125"/>
                  </a:lnTo>
                  <a:lnTo>
                    <a:pt x="78" y="123"/>
                  </a:lnTo>
                  <a:lnTo>
                    <a:pt x="80" y="123"/>
                  </a:lnTo>
                  <a:lnTo>
                    <a:pt x="82" y="123"/>
                  </a:lnTo>
                  <a:lnTo>
                    <a:pt x="84" y="123"/>
                  </a:lnTo>
                  <a:lnTo>
                    <a:pt x="86" y="123"/>
                  </a:lnTo>
                  <a:lnTo>
                    <a:pt x="86" y="121"/>
                  </a:lnTo>
                  <a:lnTo>
                    <a:pt x="88" y="121"/>
                  </a:lnTo>
                  <a:lnTo>
                    <a:pt x="90" y="121"/>
                  </a:lnTo>
                  <a:lnTo>
                    <a:pt x="92" y="121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6" y="119"/>
                  </a:lnTo>
                  <a:lnTo>
                    <a:pt x="98" y="119"/>
                  </a:lnTo>
                  <a:lnTo>
                    <a:pt x="98" y="117"/>
                  </a:lnTo>
                  <a:lnTo>
                    <a:pt x="100" y="117"/>
                  </a:lnTo>
                  <a:lnTo>
                    <a:pt x="102" y="117"/>
                  </a:lnTo>
                  <a:lnTo>
                    <a:pt x="102" y="115"/>
                  </a:lnTo>
                  <a:lnTo>
                    <a:pt x="104" y="115"/>
                  </a:lnTo>
                  <a:lnTo>
                    <a:pt x="102" y="115"/>
                  </a:lnTo>
                  <a:lnTo>
                    <a:pt x="104" y="115"/>
                  </a:lnTo>
                  <a:lnTo>
                    <a:pt x="104" y="117"/>
                  </a:lnTo>
                  <a:lnTo>
                    <a:pt x="104" y="115"/>
                  </a:lnTo>
                  <a:lnTo>
                    <a:pt x="104" y="117"/>
                  </a:lnTo>
                  <a:lnTo>
                    <a:pt x="104" y="115"/>
                  </a:lnTo>
                  <a:lnTo>
                    <a:pt x="104" y="113"/>
                  </a:lnTo>
                  <a:lnTo>
                    <a:pt x="104" y="111"/>
                  </a:lnTo>
                  <a:lnTo>
                    <a:pt x="106" y="111"/>
                  </a:lnTo>
                  <a:lnTo>
                    <a:pt x="106" y="109"/>
                  </a:lnTo>
                  <a:lnTo>
                    <a:pt x="108" y="109"/>
                  </a:lnTo>
                  <a:lnTo>
                    <a:pt x="108" y="109"/>
                  </a:lnTo>
                  <a:lnTo>
                    <a:pt x="110" y="109"/>
                  </a:lnTo>
                  <a:lnTo>
                    <a:pt x="108" y="109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0" y="104"/>
                  </a:lnTo>
                  <a:lnTo>
                    <a:pt x="110" y="104"/>
                  </a:lnTo>
                  <a:lnTo>
                    <a:pt x="112" y="104"/>
                  </a:lnTo>
                  <a:lnTo>
                    <a:pt x="112" y="102"/>
                  </a:lnTo>
                  <a:lnTo>
                    <a:pt x="112" y="104"/>
                  </a:lnTo>
                  <a:lnTo>
                    <a:pt x="114" y="104"/>
                  </a:lnTo>
                  <a:lnTo>
                    <a:pt x="114" y="102"/>
                  </a:lnTo>
                  <a:lnTo>
                    <a:pt x="116" y="102"/>
                  </a:lnTo>
                  <a:lnTo>
                    <a:pt x="118" y="102"/>
                  </a:lnTo>
                  <a:lnTo>
                    <a:pt x="118" y="100"/>
                  </a:lnTo>
                  <a:lnTo>
                    <a:pt x="118" y="98"/>
                  </a:lnTo>
                  <a:lnTo>
                    <a:pt x="118" y="96"/>
                  </a:lnTo>
                  <a:lnTo>
                    <a:pt x="116" y="96"/>
                  </a:lnTo>
                  <a:lnTo>
                    <a:pt x="116" y="94"/>
                  </a:lnTo>
                  <a:lnTo>
                    <a:pt x="116" y="96"/>
                  </a:lnTo>
                  <a:lnTo>
                    <a:pt x="118" y="96"/>
                  </a:lnTo>
                  <a:lnTo>
                    <a:pt x="118" y="94"/>
                  </a:lnTo>
                  <a:lnTo>
                    <a:pt x="116" y="94"/>
                  </a:lnTo>
                  <a:lnTo>
                    <a:pt x="118" y="94"/>
                  </a:lnTo>
                  <a:lnTo>
                    <a:pt x="116" y="94"/>
                  </a:lnTo>
                  <a:lnTo>
                    <a:pt x="116" y="92"/>
                  </a:lnTo>
                  <a:lnTo>
                    <a:pt x="116" y="90"/>
                  </a:lnTo>
                  <a:lnTo>
                    <a:pt x="114" y="90"/>
                  </a:lnTo>
                  <a:lnTo>
                    <a:pt x="114" y="88"/>
                  </a:lnTo>
                  <a:lnTo>
                    <a:pt x="114" y="86"/>
                  </a:lnTo>
                  <a:lnTo>
                    <a:pt x="112" y="86"/>
                  </a:lnTo>
                  <a:lnTo>
                    <a:pt x="114" y="86"/>
                  </a:lnTo>
                  <a:lnTo>
                    <a:pt x="112" y="86"/>
                  </a:lnTo>
                  <a:lnTo>
                    <a:pt x="110" y="86"/>
                  </a:lnTo>
                  <a:lnTo>
                    <a:pt x="110" y="84"/>
                  </a:lnTo>
                  <a:lnTo>
                    <a:pt x="112" y="84"/>
                  </a:lnTo>
                  <a:lnTo>
                    <a:pt x="112" y="82"/>
                  </a:lnTo>
                  <a:lnTo>
                    <a:pt x="112" y="84"/>
                  </a:lnTo>
                  <a:lnTo>
                    <a:pt x="114" y="84"/>
                  </a:lnTo>
                  <a:lnTo>
                    <a:pt x="114" y="82"/>
                  </a:lnTo>
                  <a:lnTo>
                    <a:pt x="116" y="82"/>
                  </a:lnTo>
                  <a:lnTo>
                    <a:pt x="116" y="80"/>
                  </a:lnTo>
                  <a:lnTo>
                    <a:pt x="116" y="78"/>
                  </a:lnTo>
                  <a:lnTo>
                    <a:pt x="116" y="76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8" y="76"/>
                  </a:lnTo>
                  <a:lnTo>
                    <a:pt x="116" y="76"/>
                  </a:lnTo>
                  <a:lnTo>
                    <a:pt x="116" y="78"/>
                  </a:lnTo>
                  <a:lnTo>
                    <a:pt x="114" y="78"/>
                  </a:lnTo>
                  <a:lnTo>
                    <a:pt x="112" y="78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4" y="74"/>
                  </a:lnTo>
                  <a:lnTo>
                    <a:pt x="112" y="74"/>
                  </a:lnTo>
                  <a:lnTo>
                    <a:pt x="114" y="74"/>
                  </a:lnTo>
                  <a:lnTo>
                    <a:pt x="114" y="72"/>
                  </a:lnTo>
                  <a:lnTo>
                    <a:pt x="114" y="74"/>
                  </a:lnTo>
                  <a:lnTo>
                    <a:pt x="114" y="72"/>
                  </a:lnTo>
                  <a:lnTo>
                    <a:pt x="114" y="74"/>
                  </a:lnTo>
                  <a:lnTo>
                    <a:pt x="114" y="72"/>
                  </a:lnTo>
                  <a:lnTo>
                    <a:pt x="112" y="72"/>
                  </a:lnTo>
                  <a:lnTo>
                    <a:pt x="112" y="74"/>
                  </a:lnTo>
                  <a:lnTo>
                    <a:pt x="112" y="72"/>
                  </a:lnTo>
                  <a:lnTo>
                    <a:pt x="112" y="74"/>
                  </a:lnTo>
                  <a:lnTo>
                    <a:pt x="110" y="74"/>
                  </a:lnTo>
                  <a:lnTo>
                    <a:pt x="110" y="72"/>
                  </a:lnTo>
                  <a:lnTo>
                    <a:pt x="112" y="72"/>
                  </a:lnTo>
                  <a:lnTo>
                    <a:pt x="110" y="72"/>
                  </a:lnTo>
                  <a:lnTo>
                    <a:pt x="112" y="72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2" y="78"/>
                  </a:lnTo>
                  <a:lnTo>
                    <a:pt x="110" y="78"/>
                  </a:lnTo>
                  <a:lnTo>
                    <a:pt x="110" y="80"/>
                  </a:lnTo>
                  <a:lnTo>
                    <a:pt x="110" y="78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10" y="78"/>
                  </a:lnTo>
                  <a:lnTo>
                    <a:pt x="110" y="76"/>
                  </a:lnTo>
                  <a:lnTo>
                    <a:pt x="110" y="74"/>
                  </a:lnTo>
                  <a:lnTo>
                    <a:pt x="108" y="74"/>
                  </a:lnTo>
                  <a:lnTo>
                    <a:pt x="110" y="74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8" y="74"/>
                  </a:lnTo>
                  <a:lnTo>
                    <a:pt x="106" y="74"/>
                  </a:lnTo>
                  <a:lnTo>
                    <a:pt x="108" y="74"/>
                  </a:lnTo>
                  <a:lnTo>
                    <a:pt x="106" y="74"/>
                  </a:lnTo>
                  <a:lnTo>
                    <a:pt x="108" y="74"/>
                  </a:lnTo>
                  <a:lnTo>
                    <a:pt x="106" y="74"/>
                  </a:lnTo>
                  <a:lnTo>
                    <a:pt x="108" y="74"/>
                  </a:lnTo>
                  <a:lnTo>
                    <a:pt x="106" y="74"/>
                  </a:lnTo>
                  <a:lnTo>
                    <a:pt x="106" y="72"/>
                  </a:lnTo>
                  <a:lnTo>
                    <a:pt x="108" y="72"/>
                  </a:lnTo>
                  <a:lnTo>
                    <a:pt x="108" y="70"/>
                  </a:lnTo>
                  <a:lnTo>
                    <a:pt x="110" y="70"/>
                  </a:lnTo>
                  <a:lnTo>
                    <a:pt x="110" y="68"/>
                  </a:lnTo>
                  <a:lnTo>
                    <a:pt x="110" y="66"/>
                  </a:lnTo>
                  <a:lnTo>
                    <a:pt x="110" y="66"/>
                  </a:lnTo>
                  <a:lnTo>
                    <a:pt x="110" y="64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2" y="64"/>
                  </a:lnTo>
                  <a:lnTo>
                    <a:pt x="112" y="62"/>
                  </a:lnTo>
                  <a:lnTo>
                    <a:pt x="114" y="62"/>
                  </a:lnTo>
                  <a:lnTo>
                    <a:pt x="114" y="64"/>
                  </a:lnTo>
                  <a:lnTo>
                    <a:pt x="114" y="62"/>
                  </a:lnTo>
                  <a:lnTo>
                    <a:pt x="116" y="62"/>
                  </a:lnTo>
                  <a:lnTo>
                    <a:pt x="116" y="60"/>
                  </a:lnTo>
                  <a:lnTo>
                    <a:pt x="116" y="62"/>
                  </a:lnTo>
                  <a:lnTo>
                    <a:pt x="116" y="60"/>
                  </a:lnTo>
                  <a:lnTo>
                    <a:pt x="116" y="62"/>
                  </a:lnTo>
                  <a:lnTo>
                    <a:pt x="116" y="60"/>
                  </a:lnTo>
                  <a:lnTo>
                    <a:pt x="116" y="60"/>
                  </a:lnTo>
                  <a:lnTo>
                    <a:pt x="118" y="60"/>
                  </a:lnTo>
                  <a:lnTo>
                    <a:pt x="116" y="60"/>
                  </a:lnTo>
                  <a:lnTo>
                    <a:pt x="118" y="60"/>
                  </a:lnTo>
                  <a:lnTo>
                    <a:pt x="118" y="58"/>
                  </a:lnTo>
                  <a:lnTo>
                    <a:pt x="118" y="56"/>
                  </a:lnTo>
                  <a:lnTo>
                    <a:pt x="120" y="56"/>
                  </a:lnTo>
                  <a:lnTo>
                    <a:pt x="120" y="58"/>
                  </a:lnTo>
                  <a:lnTo>
                    <a:pt x="120" y="56"/>
                  </a:lnTo>
                  <a:lnTo>
                    <a:pt x="120" y="54"/>
                  </a:lnTo>
                  <a:lnTo>
                    <a:pt x="122" y="54"/>
                  </a:lnTo>
                  <a:lnTo>
                    <a:pt x="122" y="52"/>
                  </a:lnTo>
                  <a:lnTo>
                    <a:pt x="122" y="50"/>
                  </a:lnTo>
                  <a:lnTo>
                    <a:pt x="122" y="52"/>
                  </a:lnTo>
                  <a:lnTo>
                    <a:pt x="122" y="50"/>
                  </a:lnTo>
                  <a:lnTo>
                    <a:pt x="122" y="48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4" y="44"/>
                  </a:lnTo>
                  <a:lnTo>
                    <a:pt x="124" y="42"/>
                  </a:lnTo>
                  <a:lnTo>
                    <a:pt x="126" y="42"/>
                  </a:lnTo>
                  <a:lnTo>
                    <a:pt x="126" y="40"/>
                  </a:lnTo>
                  <a:lnTo>
                    <a:pt x="126" y="38"/>
                  </a:lnTo>
                  <a:lnTo>
                    <a:pt x="128" y="38"/>
                  </a:lnTo>
                  <a:lnTo>
                    <a:pt x="128" y="36"/>
                  </a:lnTo>
                  <a:lnTo>
                    <a:pt x="130" y="36"/>
                  </a:lnTo>
                  <a:lnTo>
                    <a:pt x="130" y="34"/>
                  </a:lnTo>
                  <a:lnTo>
                    <a:pt x="130" y="36"/>
                  </a:lnTo>
                  <a:lnTo>
                    <a:pt x="130" y="34"/>
                  </a:lnTo>
                  <a:lnTo>
                    <a:pt x="130" y="32"/>
                  </a:lnTo>
                  <a:lnTo>
                    <a:pt x="132" y="32"/>
                  </a:lnTo>
                  <a:lnTo>
                    <a:pt x="132" y="30"/>
                  </a:lnTo>
                  <a:lnTo>
                    <a:pt x="132" y="28"/>
                  </a:lnTo>
                  <a:lnTo>
                    <a:pt x="134" y="28"/>
                  </a:lnTo>
                  <a:lnTo>
                    <a:pt x="134" y="26"/>
                  </a:lnTo>
                  <a:lnTo>
                    <a:pt x="136" y="26"/>
                  </a:lnTo>
                  <a:lnTo>
                    <a:pt x="134" y="26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8" y="24"/>
                  </a:lnTo>
                  <a:lnTo>
                    <a:pt x="138" y="22"/>
                  </a:lnTo>
                  <a:lnTo>
                    <a:pt x="138" y="24"/>
                  </a:lnTo>
                  <a:lnTo>
                    <a:pt x="138" y="22"/>
                  </a:lnTo>
                  <a:lnTo>
                    <a:pt x="138" y="24"/>
                  </a:lnTo>
                  <a:lnTo>
                    <a:pt x="138" y="22"/>
                  </a:lnTo>
                  <a:lnTo>
                    <a:pt x="140" y="22"/>
                  </a:lnTo>
                  <a:lnTo>
                    <a:pt x="140" y="20"/>
                  </a:lnTo>
                  <a:lnTo>
                    <a:pt x="142" y="20"/>
                  </a:lnTo>
                  <a:lnTo>
                    <a:pt x="142" y="18"/>
                  </a:lnTo>
                  <a:lnTo>
                    <a:pt x="144" y="18"/>
                  </a:lnTo>
                  <a:lnTo>
                    <a:pt x="144" y="16"/>
                  </a:lnTo>
                  <a:lnTo>
                    <a:pt x="144" y="18"/>
                  </a:lnTo>
                  <a:lnTo>
                    <a:pt x="146" y="18"/>
                  </a:lnTo>
                  <a:lnTo>
                    <a:pt x="144" y="18"/>
                  </a:lnTo>
                  <a:lnTo>
                    <a:pt x="146" y="18"/>
                  </a:lnTo>
                  <a:lnTo>
                    <a:pt x="146" y="16"/>
                  </a:lnTo>
                  <a:lnTo>
                    <a:pt x="148" y="16"/>
                  </a:lnTo>
                  <a:lnTo>
                    <a:pt x="148" y="14"/>
                  </a:lnTo>
                  <a:lnTo>
                    <a:pt x="146" y="14"/>
                  </a:lnTo>
                  <a:lnTo>
                    <a:pt x="148" y="14"/>
                  </a:lnTo>
                  <a:lnTo>
                    <a:pt x="148" y="12"/>
                  </a:lnTo>
                  <a:lnTo>
                    <a:pt x="150" y="12"/>
                  </a:lnTo>
                  <a:close/>
                  <a:moveTo>
                    <a:pt x="134" y="26"/>
                  </a:moveTo>
                  <a:lnTo>
                    <a:pt x="134" y="28"/>
                  </a:lnTo>
                  <a:lnTo>
                    <a:pt x="134" y="26"/>
                  </a:lnTo>
                  <a:close/>
                  <a:moveTo>
                    <a:pt x="114" y="70"/>
                  </a:moveTo>
                  <a:lnTo>
                    <a:pt x="114" y="72"/>
                  </a:lnTo>
                  <a:lnTo>
                    <a:pt x="114" y="70"/>
                  </a:lnTo>
                  <a:lnTo>
                    <a:pt x="114" y="68"/>
                  </a:lnTo>
                  <a:lnTo>
                    <a:pt x="114" y="70"/>
                  </a:lnTo>
                  <a:close/>
                  <a:moveTo>
                    <a:pt x="116" y="74"/>
                  </a:moveTo>
                  <a:lnTo>
                    <a:pt x="116" y="76"/>
                  </a:lnTo>
                  <a:lnTo>
                    <a:pt x="116" y="74"/>
                  </a:lnTo>
                  <a:close/>
                  <a:moveTo>
                    <a:pt x="114" y="86"/>
                  </a:moveTo>
                  <a:lnTo>
                    <a:pt x="114" y="88"/>
                  </a:lnTo>
                  <a:lnTo>
                    <a:pt x="114" y="86"/>
                  </a:lnTo>
                  <a:close/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3181">
              <a:extLst>
                <a:ext uri="{FF2B5EF4-FFF2-40B4-BE49-F238E27FC236}">
                  <a16:creationId xmlns:a16="http://schemas.microsoft.com/office/drawing/2014/main" id="{30C0B77E-0CA2-FFF5-40BF-DCA1CACBB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950" y="2976563"/>
              <a:ext cx="387350" cy="257175"/>
            </a:xfrm>
            <a:custGeom>
              <a:avLst/>
              <a:gdLst>
                <a:gd name="T0" fmla="*/ 30 w 244"/>
                <a:gd name="T1" fmla="*/ 36 h 162"/>
                <a:gd name="T2" fmla="*/ 40 w 244"/>
                <a:gd name="T3" fmla="*/ 36 h 162"/>
                <a:gd name="T4" fmla="*/ 52 w 244"/>
                <a:gd name="T5" fmla="*/ 34 h 162"/>
                <a:gd name="T6" fmla="*/ 66 w 244"/>
                <a:gd name="T7" fmla="*/ 34 h 162"/>
                <a:gd name="T8" fmla="*/ 78 w 244"/>
                <a:gd name="T9" fmla="*/ 30 h 162"/>
                <a:gd name="T10" fmla="*/ 90 w 244"/>
                <a:gd name="T11" fmla="*/ 28 h 162"/>
                <a:gd name="T12" fmla="*/ 100 w 244"/>
                <a:gd name="T13" fmla="*/ 24 h 162"/>
                <a:gd name="T14" fmla="*/ 112 w 244"/>
                <a:gd name="T15" fmla="*/ 22 h 162"/>
                <a:gd name="T16" fmla="*/ 126 w 244"/>
                <a:gd name="T17" fmla="*/ 18 h 162"/>
                <a:gd name="T18" fmla="*/ 136 w 244"/>
                <a:gd name="T19" fmla="*/ 16 h 162"/>
                <a:gd name="T20" fmla="*/ 148 w 244"/>
                <a:gd name="T21" fmla="*/ 12 h 162"/>
                <a:gd name="T22" fmla="*/ 162 w 244"/>
                <a:gd name="T23" fmla="*/ 10 h 162"/>
                <a:gd name="T24" fmla="*/ 176 w 244"/>
                <a:gd name="T25" fmla="*/ 6 h 162"/>
                <a:gd name="T26" fmla="*/ 186 w 244"/>
                <a:gd name="T27" fmla="*/ 4 h 162"/>
                <a:gd name="T28" fmla="*/ 196 w 244"/>
                <a:gd name="T29" fmla="*/ 0 h 162"/>
                <a:gd name="T30" fmla="*/ 206 w 244"/>
                <a:gd name="T31" fmla="*/ 6 h 162"/>
                <a:gd name="T32" fmla="*/ 210 w 244"/>
                <a:gd name="T33" fmla="*/ 12 h 162"/>
                <a:gd name="T34" fmla="*/ 212 w 244"/>
                <a:gd name="T35" fmla="*/ 20 h 162"/>
                <a:gd name="T36" fmla="*/ 218 w 244"/>
                <a:gd name="T37" fmla="*/ 24 h 162"/>
                <a:gd name="T38" fmla="*/ 228 w 244"/>
                <a:gd name="T39" fmla="*/ 24 h 162"/>
                <a:gd name="T40" fmla="*/ 226 w 244"/>
                <a:gd name="T41" fmla="*/ 32 h 162"/>
                <a:gd name="T42" fmla="*/ 224 w 244"/>
                <a:gd name="T43" fmla="*/ 42 h 162"/>
                <a:gd name="T44" fmla="*/ 220 w 244"/>
                <a:gd name="T45" fmla="*/ 48 h 162"/>
                <a:gd name="T46" fmla="*/ 224 w 244"/>
                <a:gd name="T47" fmla="*/ 54 h 162"/>
                <a:gd name="T48" fmla="*/ 220 w 244"/>
                <a:gd name="T49" fmla="*/ 64 h 162"/>
                <a:gd name="T50" fmla="*/ 220 w 244"/>
                <a:gd name="T51" fmla="*/ 70 h 162"/>
                <a:gd name="T52" fmla="*/ 228 w 244"/>
                <a:gd name="T53" fmla="*/ 76 h 162"/>
                <a:gd name="T54" fmla="*/ 232 w 244"/>
                <a:gd name="T55" fmla="*/ 80 h 162"/>
                <a:gd name="T56" fmla="*/ 242 w 244"/>
                <a:gd name="T57" fmla="*/ 84 h 162"/>
                <a:gd name="T58" fmla="*/ 242 w 244"/>
                <a:gd name="T59" fmla="*/ 90 h 162"/>
                <a:gd name="T60" fmla="*/ 234 w 244"/>
                <a:gd name="T61" fmla="*/ 100 h 162"/>
                <a:gd name="T62" fmla="*/ 230 w 244"/>
                <a:gd name="T63" fmla="*/ 108 h 162"/>
                <a:gd name="T64" fmla="*/ 222 w 244"/>
                <a:gd name="T65" fmla="*/ 112 h 162"/>
                <a:gd name="T66" fmla="*/ 212 w 244"/>
                <a:gd name="T67" fmla="*/ 118 h 162"/>
                <a:gd name="T68" fmla="*/ 204 w 244"/>
                <a:gd name="T69" fmla="*/ 124 h 162"/>
                <a:gd name="T70" fmla="*/ 192 w 244"/>
                <a:gd name="T71" fmla="*/ 126 h 162"/>
                <a:gd name="T72" fmla="*/ 174 w 244"/>
                <a:gd name="T73" fmla="*/ 130 h 162"/>
                <a:gd name="T74" fmla="*/ 162 w 244"/>
                <a:gd name="T75" fmla="*/ 132 h 162"/>
                <a:gd name="T76" fmla="*/ 148 w 244"/>
                <a:gd name="T77" fmla="*/ 136 h 162"/>
                <a:gd name="T78" fmla="*/ 136 w 244"/>
                <a:gd name="T79" fmla="*/ 138 h 162"/>
                <a:gd name="T80" fmla="*/ 124 w 244"/>
                <a:gd name="T81" fmla="*/ 140 h 162"/>
                <a:gd name="T82" fmla="*/ 110 w 244"/>
                <a:gd name="T83" fmla="*/ 144 h 162"/>
                <a:gd name="T84" fmla="*/ 96 w 244"/>
                <a:gd name="T85" fmla="*/ 146 h 162"/>
                <a:gd name="T86" fmla="*/ 88 w 244"/>
                <a:gd name="T87" fmla="*/ 150 h 162"/>
                <a:gd name="T88" fmla="*/ 74 w 244"/>
                <a:gd name="T89" fmla="*/ 152 h 162"/>
                <a:gd name="T90" fmla="*/ 60 w 244"/>
                <a:gd name="T91" fmla="*/ 154 h 162"/>
                <a:gd name="T92" fmla="*/ 44 w 244"/>
                <a:gd name="T93" fmla="*/ 158 h 162"/>
                <a:gd name="T94" fmla="*/ 34 w 244"/>
                <a:gd name="T95" fmla="*/ 160 h 162"/>
                <a:gd name="T96" fmla="*/ 22 w 244"/>
                <a:gd name="T97" fmla="*/ 160 h 162"/>
                <a:gd name="T98" fmla="*/ 18 w 244"/>
                <a:gd name="T99" fmla="*/ 148 h 162"/>
                <a:gd name="T100" fmla="*/ 16 w 244"/>
                <a:gd name="T101" fmla="*/ 136 h 162"/>
                <a:gd name="T102" fmla="*/ 14 w 244"/>
                <a:gd name="T103" fmla="*/ 124 h 162"/>
                <a:gd name="T104" fmla="*/ 12 w 244"/>
                <a:gd name="T105" fmla="*/ 112 h 162"/>
                <a:gd name="T106" fmla="*/ 10 w 244"/>
                <a:gd name="T107" fmla="*/ 98 h 162"/>
                <a:gd name="T108" fmla="*/ 8 w 244"/>
                <a:gd name="T109" fmla="*/ 86 h 162"/>
                <a:gd name="T110" fmla="*/ 6 w 244"/>
                <a:gd name="T111" fmla="*/ 74 h 162"/>
                <a:gd name="T112" fmla="*/ 2 w 244"/>
                <a:gd name="T113" fmla="*/ 64 h 162"/>
                <a:gd name="T114" fmla="*/ 0 w 244"/>
                <a:gd name="T115" fmla="*/ 50 h 162"/>
                <a:gd name="T116" fmla="*/ 6 w 244"/>
                <a:gd name="T117" fmla="*/ 42 h 162"/>
                <a:gd name="T118" fmla="*/ 12 w 244"/>
                <a:gd name="T119" fmla="*/ 34 h 162"/>
                <a:gd name="T120" fmla="*/ 14 w 244"/>
                <a:gd name="T121" fmla="*/ 34 h 162"/>
                <a:gd name="T122" fmla="*/ 16 w 244"/>
                <a:gd name="T123" fmla="*/ 34 h 162"/>
                <a:gd name="T124" fmla="*/ 20 w 244"/>
                <a:gd name="T125" fmla="*/ 3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162">
                  <a:moveTo>
                    <a:pt x="26" y="26"/>
                  </a:moveTo>
                  <a:lnTo>
                    <a:pt x="28" y="28"/>
                  </a:lnTo>
                  <a:lnTo>
                    <a:pt x="28" y="30"/>
                  </a:lnTo>
                  <a:lnTo>
                    <a:pt x="28" y="32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0" y="36"/>
                  </a:lnTo>
                  <a:lnTo>
                    <a:pt x="30" y="38"/>
                  </a:lnTo>
                  <a:lnTo>
                    <a:pt x="32" y="38"/>
                  </a:lnTo>
                  <a:lnTo>
                    <a:pt x="34" y="38"/>
                  </a:lnTo>
                  <a:lnTo>
                    <a:pt x="36" y="38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42" y="36"/>
                  </a:lnTo>
                  <a:lnTo>
                    <a:pt x="44" y="36"/>
                  </a:lnTo>
                  <a:lnTo>
                    <a:pt x="46" y="34"/>
                  </a:lnTo>
                  <a:lnTo>
                    <a:pt x="48" y="34"/>
                  </a:lnTo>
                  <a:lnTo>
                    <a:pt x="50" y="34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4"/>
                  </a:lnTo>
                  <a:lnTo>
                    <a:pt x="58" y="34"/>
                  </a:lnTo>
                  <a:lnTo>
                    <a:pt x="60" y="34"/>
                  </a:lnTo>
                  <a:lnTo>
                    <a:pt x="62" y="34"/>
                  </a:lnTo>
                  <a:lnTo>
                    <a:pt x="64" y="34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70" y="32"/>
                  </a:lnTo>
                  <a:lnTo>
                    <a:pt x="72" y="32"/>
                  </a:lnTo>
                  <a:lnTo>
                    <a:pt x="74" y="32"/>
                  </a:lnTo>
                  <a:lnTo>
                    <a:pt x="76" y="30"/>
                  </a:lnTo>
                  <a:lnTo>
                    <a:pt x="78" y="30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92" y="26"/>
                  </a:lnTo>
                  <a:lnTo>
                    <a:pt x="94" y="26"/>
                  </a:lnTo>
                  <a:lnTo>
                    <a:pt x="96" y="26"/>
                  </a:lnTo>
                  <a:lnTo>
                    <a:pt x="98" y="26"/>
                  </a:lnTo>
                  <a:lnTo>
                    <a:pt x="100" y="26"/>
                  </a:lnTo>
                  <a:lnTo>
                    <a:pt x="100" y="24"/>
                  </a:lnTo>
                  <a:lnTo>
                    <a:pt x="102" y="24"/>
                  </a:lnTo>
                  <a:lnTo>
                    <a:pt x="104" y="24"/>
                  </a:lnTo>
                  <a:lnTo>
                    <a:pt x="106" y="24"/>
                  </a:lnTo>
                  <a:lnTo>
                    <a:pt x="108" y="24"/>
                  </a:lnTo>
                  <a:lnTo>
                    <a:pt x="108" y="22"/>
                  </a:lnTo>
                  <a:lnTo>
                    <a:pt x="110" y="22"/>
                  </a:lnTo>
                  <a:lnTo>
                    <a:pt x="112" y="22"/>
                  </a:lnTo>
                  <a:lnTo>
                    <a:pt x="114" y="22"/>
                  </a:lnTo>
                  <a:lnTo>
                    <a:pt x="116" y="22"/>
                  </a:lnTo>
                  <a:lnTo>
                    <a:pt x="120" y="20"/>
                  </a:lnTo>
                  <a:lnTo>
                    <a:pt x="122" y="20"/>
                  </a:lnTo>
                  <a:lnTo>
                    <a:pt x="124" y="20"/>
                  </a:lnTo>
                  <a:lnTo>
                    <a:pt x="126" y="20"/>
                  </a:lnTo>
                  <a:lnTo>
                    <a:pt x="126" y="18"/>
                  </a:lnTo>
                  <a:lnTo>
                    <a:pt x="128" y="18"/>
                  </a:lnTo>
                  <a:lnTo>
                    <a:pt x="130" y="18"/>
                  </a:lnTo>
                  <a:lnTo>
                    <a:pt x="132" y="18"/>
                  </a:lnTo>
                  <a:lnTo>
                    <a:pt x="134" y="18"/>
                  </a:lnTo>
                  <a:lnTo>
                    <a:pt x="134" y="16"/>
                  </a:lnTo>
                  <a:lnTo>
                    <a:pt x="136" y="16"/>
                  </a:lnTo>
                  <a:lnTo>
                    <a:pt x="136" y="16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2" y="14"/>
                  </a:lnTo>
                  <a:lnTo>
                    <a:pt x="144" y="14"/>
                  </a:lnTo>
                  <a:lnTo>
                    <a:pt x="146" y="14"/>
                  </a:lnTo>
                  <a:lnTo>
                    <a:pt x="148" y="14"/>
                  </a:lnTo>
                  <a:lnTo>
                    <a:pt x="148" y="12"/>
                  </a:lnTo>
                  <a:lnTo>
                    <a:pt x="150" y="12"/>
                  </a:lnTo>
                  <a:lnTo>
                    <a:pt x="152" y="12"/>
                  </a:lnTo>
                  <a:lnTo>
                    <a:pt x="154" y="12"/>
                  </a:lnTo>
                  <a:lnTo>
                    <a:pt x="156" y="12"/>
                  </a:lnTo>
                  <a:lnTo>
                    <a:pt x="158" y="12"/>
                  </a:lnTo>
                  <a:lnTo>
                    <a:pt x="158" y="10"/>
                  </a:lnTo>
                  <a:lnTo>
                    <a:pt x="162" y="10"/>
                  </a:lnTo>
                  <a:lnTo>
                    <a:pt x="164" y="10"/>
                  </a:lnTo>
                  <a:lnTo>
                    <a:pt x="166" y="8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2" y="8"/>
                  </a:lnTo>
                  <a:lnTo>
                    <a:pt x="174" y="6"/>
                  </a:lnTo>
                  <a:lnTo>
                    <a:pt x="176" y="6"/>
                  </a:lnTo>
                  <a:lnTo>
                    <a:pt x="178" y="6"/>
                  </a:lnTo>
                  <a:lnTo>
                    <a:pt x="180" y="6"/>
                  </a:lnTo>
                  <a:lnTo>
                    <a:pt x="182" y="6"/>
                  </a:lnTo>
                  <a:lnTo>
                    <a:pt x="182" y="4"/>
                  </a:lnTo>
                  <a:lnTo>
                    <a:pt x="184" y="4"/>
                  </a:lnTo>
                  <a:lnTo>
                    <a:pt x="184" y="4"/>
                  </a:lnTo>
                  <a:lnTo>
                    <a:pt x="186" y="4"/>
                  </a:lnTo>
                  <a:lnTo>
                    <a:pt x="186" y="2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2" y="2"/>
                  </a:lnTo>
                  <a:lnTo>
                    <a:pt x="194" y="2"/>
                  </a:lnTo>
                  <a:lnTo>
                    <a:pt x="194" y="0"/>
                  </a:lnTo>
                  <a:lnTo>
                    <a:pt x="196" y="0"/>
                  </a:lnTo>
                  <a:lnTo>
                    <a:pt x="196" y="2"/>
                  </a:lnTo>
                  <a:lnTo>
                    <a:pt x="198" y="2"/>
                  </a:lnTo>
                  <a:lnTo>
                    <a:pt x="200" y="4"/>
                  </a:lnTo>
                  <a:lnTo>
                    <a:pt x="200" y="6"/>
                  </a:lnTo>
                  <a:lnTo>
                    <a:pt x="202" y="6"/>
                  </a:lnTo>
                  <a:lnTo>
                    <a:pt x="204" y="6"/>
                  </a:lnTo>
                  <a:lnTo>
                    <a:pt x="206" y="6"/>
                  </a:lnTo>
                  <a:lnTo>
                    <a:pt x="208" y="6"/>
                  </a:lnTo>
                  <a:lnTo>
                    <a:pt x="208" y="8"/>
                  </a:lnTo>
                  <a:lnTo>
                    <a:pt x="210" y="8"/>
                  </a:lnTo>
                  <a:lnTo>
                    <a:pt x="208" y="8"/>
                  </a:lnTo>
                  <a:lnTo>
                    <a:pt x="208" y="10"/>
                  </a:lnTo>
                  <a:lnTo>
                    <a:pt x="210" y="10"/>
                  </a:lnTo>
                  <a:lnTo>
                    <a:pt x="210" y="12"/>
                  </a:lnTo>
                  <a:lnTo>
                    <a:pt x="212" y="12"/>
                  </a:lnTo>
                  <a:lnTo>
                    <a:pt x="210" y="12"/>
                  </a:lnTo>
                  <a:lnTo>
                    <a:pt x="210" y="14"/>
                  </a:lnTo>
                  <a:lnTo>
                    <a:pt x="212" y="14"/>
                  </a:lnTo>
                  <a:lnTo>
                    <a:pt x="212" y="16"/>
                  </a:lnTo>
                  <a:lnTo>
                    <a:pt x="212" y="18"/>
                  </a:lnTo>
                  <a:lnTo>
                    <a:pt x="212" y="20"/>
                  </a:lnTo>
                  <a:lnTo>
                    <a:pt x="214" y="20"/>
                  </a:lnTo>
                  <a:lnTo>
                    <a:pt x="216" y="20"/>
                  </a:lnTo>
                  <a:lnTo>
                    <a:pt x="216" y="22"/>
                  </a:lnTo>
                  <a:lnTo>
                    <a:pt x="214" y="22"/>
                  </a:lnTo>
                  <a:lnTo>
                    <a:pt x="216" y="22"/>
                  </a:lnTo>
                  <a:lnTo>
                    <a:pt x="218" y="22"/>
                  </a:lnTo>
                  <a:lnTo>
                    <a:pt x="218" y="24"/>
                  </a:lnTo>
                  <a:lnTo>
                    <a:pt x="220" y="24"/>
                  </a:lnTo>
                  <a:lnTo>
                    <a:pt x="222" y="24"/>
                  </a:lnTo>
                  <a:lnTo>
                    <a:pt x="222" y="26"/>
                  </a:lnTo>
                  <a:lnTo>
                    <a:pt x="222" y="24"/>
                  </a:lnTo>
                  <a:lnTo>
                    <a:pt x="224" y="24"/>
                  </a:lnTo>
                  <a:lnTo>
                    <a:pt x="226" y="24"/>
                  </a:lnTo>
                  <a:lnTo>
                    <a:pt x="228" y="24"/>
                  </a:lnTo>
                  <a:lnTo>
                    <a:pt x="228" y="26"/>
                  </a:lnTo>
                  <a:lnTo>
                    <a:pt x="230" y="26"/>
                  </a:lnTo>
                  <a:lnTo>
                    <a:pt x="230" y="28"/>
                  </a:lnTo>
                  <a:lnTo>
                    <a:pt x="228" y="28"/>
                  </a:lnTo>
                  <a:lnTo>
                    <a:pt x="228" y="30"/>
                  </a:lnTo>
                  <a:lnTo>
                    <a:pt x="228" y="32"/>
                  </a:lnTo>
                  <a:lnTo>
                    <a:pt x="226" y="32"/>
                  </a:lnTo>
                  <a:lnTo>
                    <a:pt x="226" y="34"/>
                  </a:lnTo>
                  <a:lnTo>
                    <a:pt x="226" y="34"/>
                  </a:lnTo>
                  <a:lnTo>
                    <a:pt x="226" y="36"/>
                  </a:lnTo>
                  <a:lnTo>
                    <a:pt x="226" y="38"/>
                  </a:lnTo>
                  <a:lnTo>
                    <a:pt x="224" y="38"/>
                  </a:lnTo>
                  <a:lnTo>
                    <a:pt x="224" y="40"/>
                  </a:lnTo>
                  <a:lnTo>
                    <a:pt x="224" y="42"/>
                  </a:lnTo>
                  <a:lnTo>
                    <a:pt x="222" y="42"/>
                  </a:lnTo>
                  <a:lnTo>
                    <a:pt x="224" y="42"/>
                  </a:lnTo>
                  <a:lnTo>
                    <a:pt x="224" y="44"/>
                  </a:lnTo>
                  <a:lnTo>
                    <a:pt x="222" y="44"/>
                  </a:lnTo>
                  <a:lnTo>
                    <a:pt x="222" y="46"/>
                  </a:lnTo>
                  <a:lnTo>
                    <a:pt x="220" y="46"/>
                  </a:lnTo>
                  <a:lnTo>
                    <a:pt x="220" y="48"/>
                  </a:lnTo>
                  <a:lnTo>
                    <a:pt x="218" y="48"/>
                  </a:lnTo>
                  <a:lnTo>
                    <a:pt x="218" y="50"/>
                  </a:lnTo>
                  <a:lnTo>
                    <a:pt x="220" y="50"/>
                  </a:lnTo>
                  <a:lnTo>
                    <a:pt x="220" y="52"/>
                  </a:lnTo>
                  <a:lnTo>
                    <a:pt x="222" y="52"/>
                  </a:lnTo>
                  <a:lnTo>
                    <a:pt x="222" y="54"/>
                  </a:lnTo>
                  <a:lnTo>
                    <a:pt x="224" y="54"/>
                  </a:lnTo>
                  <a:lnTo>
                    <a:pt x="224" y="56"/>
                  </a:lnTo>
                  <a:lnTo>
                    <a:pt x="222" y="56"/>
                  </a:lnTo>
                  <a:lnTo>
                    <a:pt x="222" y="58"/>
                  </a:lnTo>
                  <a:lnTo>
                    <a:pt x="222" y="60"/>
                  </a:lnTo>
                  <a:lnTo>
                    <a:pt x="220" y="60"/>
                  </a:lnTo>
                  <a:lnTo>
                    <a:pt x="220" y="62"/>
                  </a:lnTo>
                  <a:lnTo>
                    <a:pt x="220" y="64"/>
                  </a:lnTo>
                  <a:lnTo>
                    <a:pt x="220" y="66"/>
                  </a:lnTo>
                  <a:lnTo>
                    <a:pt x="222" y="66"/>
                  </a:lnTo>
                  <a:lnTo>
                    <a:pt x="220" y="66"/>
                  </a:lnTo>
                  <a:lnTo>
                    <a:pt x="220" y="68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0" y="70"/>
                  </a:lnTo>
                  <a:lnTo>
                    <a:pt x="222" y="70"/>
                  </a:lnTo>
                  <a:lnTo>
                    <a:pt x="222" y="72"/>
                  </a:lnTo>
                  <a:lnTo>
                    <a:pt x="224" y="72"/>
                  </a:lnTo>
                  <a:lnTo>
                    <a:pt x="226" y="72"/>
                  </a:lnTo>
                  <a:lnTo>
                    <a:pt x="228" y="72"/>
                  </a:lnTo>
                  <a:lnTo>
                    <a:pt x="228" y="74"/>
                  </a:lnTo>
                  <a:lnTo>
                    <a:pt x="228" y="76"/>
                  </a:lnTo>
                  <a:lnTo>
                    <a:pt x="228" y="78"/>
                  </a:lnTo>
                  <a:lnTo>
                    <a:pt x="230" y="78"/>
                  </a:lnTo>
                  <a:lnTo>
                    <a:pt x="230" y="80"/>
                  </a:lnTo>
                  <a:lnTo>
                    <a:pt x="232" y="80"/>
                  </a:lnTo>
                  <a:lnTo>
                    <a:pt x="232" y="78"/>
                  </a:lnTo>
                  <a:lnTo>
                    <a:pt x="232" y="78"/>
                  </a:lnTo>
                  <a:lnTo>
                    <a:pt x="232" y="80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2"/>
                  </a:lnTo>
                  <a:lnTo>
                    <a:pt x="238" y="82"/>
                  </a:lnTo>
                  <a:lnTo>
                    <a:pt x="238" y="84"/>
                  </a:lnTo>
                  <a:lnTo>
                    <a:pt x="240" y="84"/>
                  </a:lnTo>
                  <a:lnTo>
                    <a:pt x="242" y="84"/>
                  </a:lnTo>
                  <a:lnTo>
                    <a:pt x="242" y="86"/>
                  </a:lnTo>
                  <a:lnTo>
                    <a:pt x="244" y="86"/>
                  </a:lnTo>
                  <a:lnTo>
                    <a:pt x="244" y="88"/>
                  </a:lnTo>
                  <a:lnTo>
                    <a:pt x="244" y="90"/>
                  </a:lnTo>
                  <a:lnTo>
                    <a:pt x="242" y="90"/>
                  </a:lnTo>
                  <a:lnTo>
                    <a:pt x="240" y="90"/>
                  </a:lnTo>
                  <a:lnTo>
                    <a:pt x="242" y="90"/>
                  </a:lnTo>
                  <a:lnTo>
                    <a:pt x="240" y="92"/>
                  </a:lnTo>
                  <a:lnTo>
                    <a:pt x="238" y="94"/>
                  </a:lnTo>
                  <a:lnTo>
                    <a:pt x="236" y="94"/>
                  </a:lnTo>
                  <a:lnTo>
                    <a:pt x="236" y="96"/>
                  </a:lnTo>
                  <a:lnTo>
                    <a:pt x="236" y="98"/>
                  </a:lnTo>
                  <a:lnTo>
                    <a:pt x="234" y="98"/>
                  </a:lnTo>
                  <a:lnTo>
                    <a:pt x="234" y="100"/>
                  </a:lnTo>
                  <a:lnTo>
                    <a:pt x="232" y="100"/>
                  </a:lnTo>
                  <a:lnTo>
                    <a:pt x="232" y="102"/>
                  </a:lnTo>
                  <a:lnTo>
                    <a:pt x="232" y="104"/>
                  </a:lnTo>
                  <a:lnTo>
                    <a:pt x="232" y="106"/>
                  </a:lnTo>
                  <a:lnTo>
                    <a:pt x="232" y="106"/>
                  </a:lnTo>
                  <a:lnTo>
                    <a:pt x="232" y="108"/>
                  </a:lnTo>
                  <a:lnTo>
                    <a:pt x="230" y="108"/>
                  </a:lnTo>
                  <a:lnTo>
                    <a:pt x="228" y="110"/>
                  </a:lnTo>
                  <a:lnTo>
                    <a:pt x="226" y="110"/>
                  </a:lnTo>
                  <a:lnTo>
                    <a:pt x="226" y="112"/>
                  </a:lnTo>
                  <a:lnTo>
                    <a:pt x="224" y="112"/>
                  </a:lnTo>
                  <a:lnTo>
                    <a:pt x="224" y="114"/>
                  </a:lnTo>
                  <a:lnTo>
                    <a:pt x="224" y="112"/>
                  </a:lnTo>
                  <a:lnTo>
                    <a:pt x="222" y="112"/>
                  </a:lnTo>
                  <a:lnTo>
                    <a:pt x="220" y="112"/>
                  </a:lnTo>
                  <a:lnTo>
                    <a:pt x="218" y="112"/>
                  </a:lnTo>
                  <a:lnTo>
                    <a:pt x="216" y="112"/>
                  </a:lnTo>
                  <a:lnTo>
                    <a:pt x="216" y="114"/>
                  </a:lnTo>
                  <a:lnTo>
                    <a:pt x="214" y="114"/>
                  </a:lnTo>
                  <a:lnTo>
                    <a:pt x="212" y="116"/>
                  </a:lnTo>
                  <a:lnTo>
                    <a:pt x="212" y="118"/>
                  </a:lnTo>
                  <a:lnTo>
                    <a:pt x="210" y="118"/>
                  </a:lnTo>
                  <a:lnTo>
                    <a:pt x="210" y="120"/>
                  </a:lnTo>
                  <a:lnTo>
                    <a:pt x="210" y="122"/>
                  </a:lnTo>
                  <a:lnTo>
                    <a:pt x="208" y="122"/>
                  </a:lnTo>
                  <a:lnTo>
                    <a:pt x="206" y="122"/>
                  </a:lnTo>
                  <a:lnTo>
                    <a:pt x="204" y="122"/>
                  </a:lnTo>
                  <a:lnTo>
                    <a:pt x="204" y="124"/>
                  </a:lnTo>
                  <a:lnTo>
                    <a:pt x="202" y="124"/>
                  </a:lnTo>
                  <a:lnTo>
                    <a:pt x="200" y="124"/>
                  </a:lnTo>
                  <a:lnTo>
                    <a:pt x="198" y="124"/>
                  </a:lnTo>
                  <a:lnTo>
                    <a:pt x="196" y="124"/>
                  </a:lnTo>
                  <a:lnTo>
                    <a:pt x="196" y="126"/>
                  </a:lnTo>
                  <a:lnTo>
                    <a:pt x="194" y="126"/>
                  </a:lnTo>
                  <a:lnTo>
                    <a:pt x="192" y="126"/>
                  </a:lnTo>
                  <a:lnTo>
                    <a:pt x="190" y="126"/>
                  </a:lnTo>
                  <a:lnTo>
                    <a:pt x="184" y="128"/>
                  </a:lnTo>
                  <a:lnTo>
                    <a:pt x="182" y="130"/>
                  </a:lnTo>
                  <a:lnTo>
                    <a:pt x="180" y="130"/>
                  </a:lnTo>
                  <a:lnTo>
                    <a:pt x="178" y="130"/>
                  </a:lnTo>
                  <a:lnTo>
                    <a:pt x="176" y="130"/>
                  </a:lnTo>
                  <a:lnTo>
                    <a:pt x="174" y="130"/>
                  </a:lnTo>
                  <a:lnTo>
                    <a:pt x="174" y="130"/>
                  </a:lnTo>
                  <a:lnTo>
                    <a:pt x="172" y="130"/>
                  </a:lnTo>
                  <a:lnTo>
                    <a:pt x="170" y="130"/>
                  </a:lnTo>
                  <a:lnTo>
                    <a:pt x="168" y="130"/>
                  </a:lnTo>
                  <a:lnTo>
                    <a:pt x="166" y="130"/>
                  </a:lnTo>
                  <a:lnTo>
                    <a:pt x="164" y="132"/>
                  </a:lnTo>
                  <a:lnTo>
                    <a:pt x="162" y="132"/>
                  </a:lnTo>
                  <a:lnTo>
                    <a:pt x="160" y="132"/>
                  </a:lnTo>
                  <a:lnTo>
                    <a:pt x="158" y="132"/>
                  </a:lnTo>
                  <a:lnTo>
                    <a:pt x="156" y="134"/>
                  </a:lnTo>
                  <a:lnTo>
                    <a:pt x="154" y="134"/>
                  </a:lnTo>
                  <a:lnTo>
                    <a:pt x="152" y="134"/>
                  </a:lnTo>
                  <a:lnTo>
                    <a:pt x="150" y="134"/>
                  </a:lnTo>
                  <a:lnTo>
                    <a:pt x="148" y="136"/>
                  </a:lnTo>
                  <a:lnTo>
                    <a:pt x="146" y="136"/>
                  </a:lnTo>
                  <a:lnTo>
                    <a:pt x="142" y="136"/>
                  </a:lnTo>
                  <a:lnTo>
                    <a:pt x="140" y="136"/>
                  </a:lnTo>
                  <a:lnTo>
                    <a:pt x="140" y="138"/>
                  </a:lnTo>
                  <a:lnTo>
                    <a:pt x="138" y="138"/>
                  </a:lnTo>
                  <a:lnTo>
                    <a:pt x="136" y="138"/>
                  </a:lnTo>
                  <a:lnTo>
                    <a:pt x="136" y="138"/>
                  </a:lnTo>
                  <a:lnTo>
                    <a:pt x="134" y="138"/>
                  </a:lnTo>
                  <a:lnTo>
                    <a:pt x="132" y="138"/>
                  </a:lnTo>
                  <a:lnTo>
                    <a:pt x="132" y="140"/>
                  </a:lnTo>
                  <a:lnTo>
                    <a:pt x="130" y="140"/>
                  </a:lnTo>
                  <a:lnTo>
                    <a:pt x="128" y="140"/>
                  </a:lnTo>
                  <a:lnTo>
                    <a:pt x="126" y="140"/>
                  </a:lnTo>
                  <a:lnTo>
                    <a:pt x="124" y="140"/>
                  </a:lnTo>
                  <a:lnTo>
                    <a:pt x="122" y="142"/>
                  </a:lnTo>
                  <a:lnTo>
                    <a:pt x="120" y="142"/>
                  </a:lnTo>
                  <a:lnTo>
                    <a:pt x="118" y="142"/>
                  </a:lnTo>
                  <a:lnTo>
                    <a:pt x="116" y="142"/>
                  </a:lnTo>
                  <a:lnTo>
                    <a:pt x="114" y="144"/>
                  </a:lnTo>
                  <a:lnTo>
                    <a:pt x="112" y="144"/>
                  </a:lnTo>
                  <a:lnTo>
                    <a:pt x="110" y="144"/>
                  </a:lnTo>
                  <a:lnTo>
                    <a:pt x="108" y="144"/>
                  </a:lnTo>
                  <a:lnTo>
                    <a:pt x="106" y="144"/>
                  </a:lnTo>
                  <a:lnTo>
                    <a:pt x="104" y="146"/>
                  </a:lnTo>
                  <a:lnTo>
                    <a:pt x="102" y="146"/>
                  </a:lnTo>
                  <a:lnTo>
                    <a:pt x="100" y="146"/>
                  </a:lnTo>
                  <a:lnTo>
                    <a:pt x="98" y="146"/>
                  </a:lnTo>
                  <a:lnTo>
                    <a:pt x="96" y="146"/>
                  </a:lnTo>
                  <a:lnTo>
                    <a:pt x="96" y="148"/>
                  </a:lnTo>
                  <a:lnTo>
                    <a:pt x="94" y="148"/>
                  </a:lnTo>
                  <a:lnTo>
                    <a:pt x="92" y="148"/>
                  </a:lnTo>
                  <a:lnTo>
                    <a:pt x="90" y="148"/>
                  </a:lnTo>
                  <a:lnTo>
                    <a:pt x="88" y="148"/>
                  </a:lnTo>
                  <a:lnTo>
                    <a:pt x="88" y="148"/>
                  </a:lnTo>
                  <a:lnTo>
                    <a:pt x="88" y="150"/>
                  </a:lnTo>
                  <a:lnTo>
                    <a:pt x="86" y="150"/>
                  </a:lnTo>
                  <a:lnTo>
                    <a:pt x="84" y="150"/>
                  </a:lnTo>
                  <a:lnTo>
                    <a:pt x="82" y="150"/>
                  </a:lnTo>
                  <a:lnTo>
                    <a:pt x="80" y="150"/>
                  </a:lnTo>
                  <a:lnTo>
                    <a:pt x="78" y="152"/>
                  </a:lnTo>
                  <a:lnTo>
                    <a:pt x="76" y="152"/>
                  </a:lnTo>
                  <a:lnTo>
                    <a:pt x="74" y="152"/>
                  </a:lnTo>
                  <a:lnTo>
                    <a:pt x="70" y="152"/>
                  </a:lnTo>
                  <a:lnTo>
                    <a:pt x="68" y="152"/>
                  </a:lnTo>
                  <a:lnTo>
                    <a:pt x="68" y="154"/>
                  </a:lnTo>
                  <a:lnTo>
                    <a:pt x="66" y="154"/>
                  </a:lnTo>
                  <a:lnTo>
                    <a:pt x="64" y="154"/>
                  </a:lnTo>
                  <a:lnTo>
                    <a:pt x="62" y="154"/>
                  </a:lnTo>
                  <a:lnTo>
                    <a:pt x="60" y="154"/>
                  </a:lnTo>
                  <a:lnTo>
                    <a:pt x="58" y="156"/>
                  </a:lnTo>
                  <a:lnTo>
                    <a:pt x="56" y="156"/>
                  </a:lnTo>
                  <a:lnTo>
                    <a:pt x="54" y="156"/>
                  </a:lnTo>
                  <a:lnTo>
                    <a:pt x="52" y="156"/>
                  </a:lnTo>
                  <a:lnTo>
                    <a:pt x="48" y="158"/>
                  </a:lnTo>
                  <a:lnTo>
                    <a:pt x="46" y="158"/>
                  </a:lnTo>
                  <a:lnTo>
                    <a:pt x="44" y="158"/>
                  </a:lnTo>
                  <a:lnTo>
                    <a:pt x="42" y="158"/>
                  </a:lnTo>
                  <a:lnTo>
                    <a:pt x="40" y="158"/>
                  </a:lnTo>
                  <a:lnTo>
                    <a:pt x="40" y="158"/>
                  </a:lnTo>
                  <a:lnTo>
                    <a:pt x="40" y="160"/>
                  </a:lnTo>
                  <a:lnTo>
                    <a:pt x="38" y="160"/>
                  </a:lnTo>
                  <a:lnTo>
                    <a:pt x="36" y="160"/>
                  </a:lnTo>
                  <a:lnTo>
                    <a:pt x="34" y="160"/>
                  </a:lnTo>
                  <a:lnTo>
                    <a:pt x="32" y="160"/>
                  </a:lnTo>
                  <a:lnTo>
                    <a:pt x="30" y="160"/>
                  </a:lnTo>
                  <a:lnTo>
                    <a:pt x="28" y="162"/>
                  </a:lnTo>
                  <a:lnTo>
                    <a:pt x="26" y="162"/>
                  </a:lnTo>
                  <a:lnTo>
                    <a:pt x="24" y="162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20" y="158"/>
                  </a:lnTo>
                  <a:lnTo>
                    <a:pt x="20" y="156"/>
                  </a:lnTo>
                  <a:lnTo>
                    <a:pt x="20" y="154"/>
                  </a:lnTo>
                  <a:lnTo>
                    <a:pt x="20" y="152"/>
                  </a:lnTo>
                  <a:lnTo>
                    <a:pt x="20" y="150"/>
                  </a:lnTo>
                  <a:lnTo>
                    <a:pt x="20" y="148"/>
                  </a:lnTo>
                  <a:lnTo>
                    <a:pt x="18" y="148"/>
                  </a:lnTo>
                  <a:lnTo>
                    <a:pt x="18" y="146"/>
                  </a:lnTo>
                  <a:lnTo>
                    <a:pt x="18" y="144"/>
                  </a:lnTo>
                  <a:lnTo>
                    <a:pt x="18" y="142"/>
                  </a:lnTo>
                  <a:lnTo>
                    <a:pt x="18" y="140"/>
                  </a:lnTo>
                  <a:lnTo>
                    <a:pt x="18" y="138"/>
                  </a:lnTo>
                  <a:lnTo>
                    <a:pt x="18" y="136"/>
                  </a:lnTo>
                  <a:lnTo>
                    <a:pt x="16" y="136"/>
                  </a:lnTo>
                  <a:lnTo>
                    <a:pt x="16" y="134"/>
                  </a:lnTo>
                  <a:lnTo>
                    <a:pt x="16" y="132"/>
                  </a:lnTo>
                  <a:lnTo>
                    <a:pt x="16" y="130"/>
                  </a:lnTo>
                  <a:lnTo>
                    <a:pt x="16" y="128"/>
                  </a:lnTo>
                  <a:lnTo>
                    <a:pt x="14" y="128"/>
                  </a:lnTo>
                  <a:lnTo>
                    <a:pt x="14" y="126"/>
                  </a:lnTo>
                  <a:lnTo>
                    <a:pt x="14" y="124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4" y="118"/>
                  </a:lnTo>
                  <a:lnTo>
                    <a:pt x="14" y="116"/>
                  </a:lnTo>
                  <a:lnTo>
                    <a:pt x="12" y="116"/>
                  </a:lnTo>
                  <a:lnTo>
                    <a:pt x="12" y="114"/>
                  </a:lnTo>
                  <a:lnTo>
                    <a:pt x="12" y="112"/>
                  </a:lnTo>
                  <a:lnTo>
                    <a:pt x="12" y="110"/>
                  </a:lnTo>
                  <a:lnTo>
                    <a:pt x="12" y="108"/>
                  </a:lnTo>
                  <a:lnTo>
                    <a:pt x="12" y="106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8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8" y="94"/>
                  </a:lnTo>
                  <a:lnTo>
                    <a:pt x="8" y="92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2" y="64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6" y="42"/>
                  </a:lnTo>
                  <a:lnTo>
                    <a:pt x="6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6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8" y="34"/>
                  </a:lnTo>
                  <a:lnTo>
                    <a:pt x="18" y="32"/>
                  </a:lnTo>
                  <a:lnTo>
                    <a:pt x="20" y="32"/>
                  </a:lnTo>
                  <a:lnTo>
                    <a:pt x="18" y="32"/>
                  </a:lnTo>
                  <a:lnTo>
                    <a:pt x="20" y="32"/>
                  </a:lnTo>
                  <a:lnTo>
                    <a:pt x="20" y="30"/>
                  </a:lnTo>
                  <a:lnTo>
                    <a:pt x="22" y="30"/>
                  </a:lnTo>
                  <a:lnTo>
                    <a:pt x="22" y="28"/>
                  </a:lnTo>
                  <a:lnTo>
                    <a:pt x="24" y="28"/>
                  </a:lnTo>
                  <a:lnTo>
                    <a:pt x="26" y="28"/>
                  </a:lnTo>
                  <a:lnTo>
                    <a:pt x="26" y="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698">
              <a:extLst>
                <a:ext uri="{FF2B5EF4-FFF2-40B4-BE49-F238E27FC236}">
                  <a16:creationId xmlns:a16="http://schemas.microsoft.com/office/drawing/2014/main" id="{3BEDC0DB-EAFB-CC9B-C927-025081E69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1" y="2673351"/>
              <a:ext cx="107950" cy="211138"/>
            </a:xfrm>
            <a:custGeom>
              <a:avLst/>
              <a:gdLst>
                <a:gd name="T0" fmla="*/ 24 w 68"/>
                <a:gd name="T1" fmla="*/ 14 h 133"/>
                <a:gd name="T2" fmla="*/ 32 w 68"/>
                <a:gd name="T3" fmla="*/ 12 h 133"/>
                <a:gd name="T4" fmla="*/ 38 w 68"/>
                <a:gd name="T5" fmla="*/ 8 h 133"/>
                <a:gd name="T6" fmla="*/ 46 w 68"/>
                <a:gd name="T7" fmla="*/ 6 h 133"/>
                <a:gd name="T8" fmla="*/ 52 w 68"/>
                <a:gd name="T9" fmla="*/ 4 h 133"/>
                <a:gd name="T10" fmla="*/ 60 w 68"/>
                <a:gd name="T11" fmla="*/ 0 h 133"/>
                <a:gd name="T12" fmla="*/ 62 w 68"/>
                <a:gd name="T13" fmla="*/ 4 h 133"/>
                <a:gd name="T14" fmla="*/ 62 w 68"/>
                <a:gd name="T15" fmla="*/ 8 h 133"/>
                <a:gd name="T16" fmla="*/ 64 w 68"/>
                <a:gd name="T17" fmla="*/ 16 h 133"/>
                <a:gd name="T18" fmla="*/ 68 w 68"/>
                <a:gd name="T19" fmla="*/ 22 h 133"/>
                <a:gd name="T20" fmla="*/ 66 w 68"/>
                <a:gd name="T21" fmla="*/ 26 h 133"/>
                <a:gd name="T22" fmla="*/ 66 w 68"/>
                <a:gd name="T23" fmla="*/ 28 h 133"/>
                <a:gd name="T24" fmla="*/ 64 w 68"/>
                <a:gd name="T25" fmla="*/ 32 h 133"/>
                <a:gd name="T26" fmla="*/ 62 w 68"/>
                <a:gd name="T27" fmla="*/ 34 h 133"/>
                <a:gd name="T28" fmla="*/ 58 w 68"/>
                <a:gd name="T29" fmla="*/ 36 h 133"/>
                <a:gd name="T30" fmla="*/ 54 w 68"/>
                <a:gd name="T31" fmla="*/ 42 h 133"/>
                <a:gd name="T32" fmla="*/ 56 w 68"/>
                <a:gd name="T33" fmla="*/ 50 h 133"/>
                <a:gd name="T34" fmla="*/ 58 w 68"/>
                <a:gd name="T35" fmla="*/ 54 h 133"/>
                <a:gd name="T36" fmla="*/ 56 w 68"/>
                <a:gd name="T37" fmla="*/ 56 h 133"/>
                <a:gd name="T38" fmla="*/ 58 w 68"/>
                <a:gd name="T39" fmla="*/ 60 h 133"/>
                <a:gd name="T40" fmla="*/ 56 w 68"/>
                <a:gd name="T41" fmla="*/ 68 h 133"/>
                <a:gd name="T42" fmla="*/ 54 w 68"/>
                <a:gd name="T43" fmla="*/ 76 h 133"/>
                <a:gd name="T44" fmla="*/ 54 w 68"/>
                <a:gd name="T45" fmla="*/ 84 h 133"/>
                <a:gd name="T46" fmla="*/ 56 w 68"/>
                <a:gd name="T47" fmla="*/ 92 h 133"/>
                <a:gd name="T48" fmla="*/ 58 w 68"/>
                <a:gd name="T49" fmla="*/ 100 h 133"/>
                <a:gd name="T50" fmla="*/ 58 w 68"/>
                <a:gd name="T51" fmla="*/ 106 h 133"/>
                <a:gd name="T52" fmla="*/ 60 w 68"/>
                <a:gd name="T53" fmla="*/ 110 h 133"/>
                <a:gd name="T54" fmla="*/ 58 w 68"/>
                <a:gd name="T55" fmla="*/ 118 h 133"/>
                <a:gd name="T56" fmla="*/ 62 w 68"/>
                <a:gd name="T57" fmla="*/ 124 h 133"/>
                <a:gd name="T58" fmla="*/ 62 w 68"/>
                <a:gd name="T59" fmla="*/ 126 h 133"/>
                <a:gd name="T60" fmla="*/ 52 w 68"/>
                <a:gd name="T61" fmla="*/ 129 h 133"/>
                <a:gd name="T62" fmla="*/ 46 w 68"/>
                <a:gd name="T63" fmla="*/ 131 h 133"/>
                <a:gd name="T64" fmla="*/ 38 w 68"/>
                <a:gd name="T65" fmla="*/ 131 h 133"/>
                <a:gd name="T66" fmla="*/ 32 w 68"/>
                <a:gd name="T67" fmla="*/ 129 h 133"/>
                <a:gd name="T68" fmla="*/ 32 w 68"/>
                <a:gd name="T69" fmla="*/ 120 h 133"/>
                <a:gd name="T70" fmla="*/ 28 w 68"/>
                <a:gd name="T71" fmla="*/ 112 h 133"/>
                <a:gd name="T72" fmla="*/ 26 w 68"/>
                <a:gd name="T73" fmla="*/ 102 h 133"/>
                <a:gd name="T74" fmla="*/ 24 w 68"/>
                <a:gd name="T75" fmla="*/ 94 h 133"/>
                <a:gd name="T76" fmla="*/ 22 w 68"/>
                <a:gd name="T77" fmla="*/ 90 h 133"/>
                <a:gd name="T78" fmla="*/ 18 w 68"/>
                <a:gd name="T79" fmla="*/ 92 h 133"/>
                <a:gd name="T80" fmla="*/ 16 w 68"/>
                <a:gd name="T81" fmla="*/ 84 h 133"/>
                <a:gd name="T82" fmla="*/ 14 w 68"/>
                <a:gd name="T83" fmla="*/ 78 h 133"/>
                <a:gd name="T84" fmla="*/ 10 w 68"/>
                <a:gd name="T85" fmla="*/ 72 h 133"/>
                <a:gd name="T86" fmla="*/ 8 w 68"/>
                <a:gd name="T87" fmla="*/ 64 h 133"/>
                <a:gd name="T88" fmla="*/ 10 w 68"/>
                <a:gd name="T89" fmla="*/ 56 h 133"/>
                <a:gd name="T90" fmla="*/ 8 w 68"/>
                <a:gd name="T91" fmla="*/ 48 h 133"/>
                <a:gd name="T92" fmla="*/ 4 w 68"/>
                <a:gd name="T93" fmla="*/ 42 h 133"/>
                <a:gd name="T94" fmla="*/ 2 w 68"/>
                <a:gd name="T95" fmla="*/ 36 h 133"/>
                <a:gd name="T96" fmla="*/ 0 w 68"/>
                <a:gd name="T97" fmla="*/ 30 h 133"/>
                <a:gd name="T98" fmla="*/ 0 w 68"/>
                <a:gd name="T99" fmla="*/ 20 h 133"/>
                <a:gd name="T100" fmla="*/ 10 w 68"/>
                <a:gd name="T101" fmla="*/ 1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8" h="133">
                  <a:moveTo>
                    <a:pt x="16" y="16"/>
                  </a:moveTo>
                  <a:lnTo>
                    <a:pt x="18" y="14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4" y="6"/>
                  </a:lnTo>
                  <a:lnTo>
                    <a:pt x="64" y="8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2" y="8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2" y="14"/>
                  </a:lnTo>
                  <a:lnTo>
                    <a:pt x="62" y="16"/>
                  </a:lnTo>
                  <a:lnTo>
                    <a:pt x="64" y="16"/>
                  </a:lnTo>
                  <a:lnTo>
                    <a:pt x="64" y="18"/>
                  </a:lnTo>
                  <a:lnTo>
                    <a:pt x="64" y="20"/>
                  </a:lnTo>
                  <a:lnTo>
                    <a:pt x="66" y="20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4"/>
                  </a:lnTo>
                  <a:lnTo>
                    <a:pt x="66" y="24"/>
                  </a:lnTo>
                  <a:lnTo>
                    <a:pt x="66" y="26"/>
                  </a:lnTo>
                  <a:lnTo>
                    <a:pt x="68" y="26"/>
                  </a:lnTo>
                  <a:lnTo>
                    <a:pt x="66" y="26"/>
                  </a:lnTo>
                  <a:lnTo>
                    <a:pt x="68" y="26"/>
                  </a:lnTo>
                  <a:lnTo>
                    <a:pt x="68" y="28"/>
                  </a:lnTo>
                  <a:lnTo>
                    <a:pt x="66" y="28"/>
                  </a:lnTo>
                  <a:lnTo>
                    <a:pt x="66" y="30"/>
                  </a:lnTo>
                  <a:lnTo>
                    <a:pt x="66" y="28"/>
                  </a:lnTo>
                  <a:lnTo>
                    <a:pt x="66" y="30"/>
                  </a:lnTo>
                  <a:lnTo>
                    <a:pt x="66" y="32"/>
                  </a:lnTo>
                  <a:lnTo>
                    <a:pt x="64" y="32"/>
                  </a:lnTo>
                  <a:lnTo>
                    <a:pt x="66" y="32"/>
                  </a:lnTo>
                  <a:lnTo>
                    <a:pt x="64" y="32"/>
                  </a:lnTo>
                  <a:lnTo>
                    <a:pt x="64" y="34"/>
                  </a:lnTo>
                  <a:lnTo>
                    <a:pt x="62" y="34"/>
                  </a:lnTo>
                  <a:lnTo>
                    <a:pt x="62" y="34"/>
                  </a:lnTo>
                  <a:lnTo>
                    <a:pt x="60" y="34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0" y="36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6" y="52"/>
                  </a:lnTo>
                  <a:lnTo>
                    <a:pt x="58" y="52"/>
                  </a:lnTo>
                  <a:lnTo>
                    <a:pt x="58" y="50"/>
                  </a:lnTo>
                  <a:lnTo>
                    <a:pt x="58" y="52"/>
                  </a:lnTo>
                  <a:lnTo>
                    <a:pt x="58" y="54"/>
                  </a:lnTo>
                  <a:lnTo>
                    <a:pt x="56" y="54"/>
                  </a:lnTo>
                  <a:lnTo>
                    <a:pt x="58" y="54"/>
                  </a:lnTo>
                  <a:lnTo>
                    <a:pt x="56" y="54"/>
                  </a:lnTo>
                  <a:lnTo>
                    <a:pt x="58" y="54"/>
                  </a:lnTo>
                  <a:lnTo>
                    <a:pt x="56" y="56"/>
                  </a:lnTo>
                  <a:lnTo>
                    <a:pt x="56" y="58"/>
                  </a:lnTo>
                  <a:lnTo>
                    <a:pt x="58" y="58"/>
                  </a:lnTo>
                  <a:lnTo>
                    <a:pt x="58" y="60"/>
                  </a:lnTo>
                  <a:lnTo>
                    <a:pt x="56" y="60"/>
                  </a:lnTo>
                  <a:lnTo>
                    <a:pt x="58" y="60"/>
                  </a:lnTo>
                  <a:lnTo>
                    <a:pt x="58" y="62"/>
                  </a:lnTo>
                  <a:lnTo>
                    <a:pt x="56" y="62"/>
                  </a:lnTo>
                  <a:lnTo>
                    <a:pt x="56" y="64"/>
                  </a:lnTo>
                  <a:lnTo>
                    <a:pt x="56" y="66"/>
                  </a:lnTo>
                  <a:lnTo>
                    <a:pt x="56" y="68"/>
                  </a:lnTo>
                  <a:lnTo>
                    <a:pt x="56" y="70"/>
                  </a:lnTo>
                  <a:lnTo>
                    <a:pt x="56" y="72"/>
                  </a:lnTo>
                  <a:lnTo>
                    <a:pt x="54" y="72"/>
                  </a:lnTo>
                  <a:lnTo>
                    <a:pt x="54" y="74"/>
                  </a:lnTo>
                  <a:lnTo>
                    <a:pt x="54" y="76"/>
                  </a:lnTo>
                  <a:lnTo>
                    <a:pt x="54" y="78"/>
                  </a:lnTo>
                  <a:lnTo>
                    <a:pt x="54" y="80"/>
                  </a:lnTo>
                  <a:lnTo>
                    <a:pt x="54" y="82"/>
                  </a:lnTo>
                  <a:lnTo>
                    <a:pt x="54" y="82"/>
                  </a:lnTo>
                  <a:lnTo>
                    <a:pt x="54" y="84"/>
                  </a:lnTo>
                  <a:lnTo>
                    <a:pt x="54" y="86"/>
                  </a:lnTo>
                  <a:lnTo>
                    <a:pt x="54" y="88"/>
                  </a:lnTo>
                  <a:lnTo>
                    <a:pt x="56" y="88"/>
                  </a:lnTo>
                  <a:lnTo>
                    <a:pt x="56" y="90"/>
                  </a:lnTo>
                  <a:lnTo>
                    <a:pt x="56" y="92"/>
                  </a:lnTo>
                  <a:lnTo>
                    <a:pt x="56" y="94"/>
                  </a:lnTo>
                  <a:lnTo>
                    <a:pt x="56" y="96"/>
                  </a:lnTo>
                  <a:lnTo>
                    <a:pt x="56" y="98"/>
                  </a:lnTo>
                  <a:lnTo>
                    <a:pt x="56" y="100"/>
                  </a:lnTo>
                  <a:lnTo>
                    <a:pt x="58" y="100"/>
                  </a:lnTo>
                  <a:lnTo>
                    <a:pt x="56" y="100"/>
                  </a:lnTo>
                  <a:lnTo>
                    <a:pt x="58" y="100"/>
                  </a:lnTo>
                  <a:lnTo>
                    <a:pt x="58" y="102"/>
                  </a:lnTo>
                  <a:lnTo>
                    <a:pt x="58" y="104"/>
                  </a:lnTo>
                  <a:lnTo>
                    <a:pt x="58" y="106"/>
                  </a:lnTo>
                  <a:lnTo>
                    <a:pt x="60" y="106"/>
                  </a:lnTo>
                  <a:lnTo>
                    <a:pt x="58" y="106"/>
                  </a:lnTo>
                  <a:lnTo>
                    <a:pt x="58" y="108"/>
                  </a:lnTo>
                  <a:lnTo>
                    <a:pt x="58" y="110"/>
                  </a:lnTo>
                  <a:lnTo>
                    <a:pt x="60" y="110"/>
                  </a:lnTo>
                  <a:lnTo>
                    <a:pt x="60" y="112"/>
                  </a:lnTo>
                  <a:lnTo>
                    <a:pt x="58" y="112"/>
                  </a:lnTo>
                  <a:lnTo>
                    <a:pt x="58" y="114"/>
                  </a:lnTo>
                  <a:lnTo>
                    <a:pt x="58" y="116"/>
                  </a:lnTo>
                  <a:lnTo>
                    <a:pt x="58" y="118"/>
                  </a:lnTo>
                  <a:lnTo>
                    <a:pt x="58" y="120"/>
                  </a:lnTo>
                  <a:lnTo>
                    <a:pt x="60" y="120"/>
                  </a:lnTo>
                  <a:lnTo>
                    <a:pt x="60" y="122"/>
                  </a:lnTo>
                  <a:lnTo>
                    <a:pt x="62" y="122"/>
                  </a:lnTo>
                  <a:lnTo>
                    <a:pt x="62" y="124"/>
                  </a:lnTo>
                  <a:lnTo>
                    <a:pt x="62" y="122"/>
                  </a:lnTo>
                  <a:lnTo>
                    <a:pt x="62" y="124"/>
                  </a:lnTo>
                  <a:lnTo>
                    <a:pt x="64" y="124"/>
                  </a:lnTo>
                  <a:lnTo>
                    <a:pt x="62" y="124"/>
                  </a:lnTo>
                  <a:lnTo>
                    <a:pt x="62" y="126"/>
                  </a:lnTo>
                  <a:lnTo>
                    <a:pt x="60" y="126"/>
                  </a:lnTo>
                  <a:lnTo>
                    <a:pt x="58" y="126"/>
                  </a:lnTo>
                  <a:lnTo>
                    <a:pt x="56" y="126"/>
                  </a:lnTo>
                  <a:lnTo>
                    <a:pt x="54" y="129"/>
                  </a:lnTo>
                  <a:lnTo>
                    <a:pt x="52" y="129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50" y="131"/>
                  </a:lnTo>
                  <a:lnTo>
                    <a:pt x="48" y="131"/>
                  </a:lnTo>
                  <a:lnTo>
                    <a:pt x="46" y="131"/>
                  </a:lnTo>
                  <a:lnTo>
                    <a:pt x="44" y="131"/>
                  </a:lnTo>
                  <a:lnTo>
                    <a:pt x="42" y="131"/>
                  </a:lnTo>
                  <a:lnTo>
                    <a:pt x="42" y="131"/>
                  </a:lnTo>
                  <a:lnTo>
                    <a:pt x="40" y="131"/>
                  </a:lnTo>
                  <a:lnTo>
                    <a:pt x="38" y="131"/>
                  </a:lnTo>
                  <a:lnTo>
                    <a:pt x="36" y="131"/>
                  </a:lnTo>
                  <a:lnTo>
                    <a:pt x="34" y="133"/>
                  </a:lnTo>
                  <a:lnTo>
                    <a:pt x="34" y="131"/>
                  </a:lnTo>
                  <a:lnTo>
                    <a:pt x="34" y="131"/>
                  </a:lnTo>
                  <a:lnTo>
                    <a:pt x="32" y="129"/>
                  </a:lnTo>
                  <a:lnTo>
                    <a:pt x="34" y="129"/>
                  </a:lnTo>
                  <a:lnTo>
                    <a:pt x="32" y="126"/>
                  </a:lnTo>
                  <a:lnTo>
                    <a:pt x="32" y="124"/>
                  </a:lnTo>
                  <a:lnTo>
                    <a:pt x="32" y="122"/>
                  </a:lnTo>
                  <a:lnTo>
                    <a:pt x="32" y="120"/>
                  </a:lnTo>
                  <a:lnTo>
                    <a:pt x="30" y="120"/>
                  </a:lnTo>
                  <a:lnTo>
                    <a:pt x="30" y="118"/>
                  </a:lnTo>
                  <a:lnTo>
                    <a:pt x="30" y="116"/>
                  </a:lnTo>
                  <a:lnTo>
                    <a:pt x="30" y="114"/>
                  </a:lnTo>
                  <a:lnTo>
                    <a:pt x="28" y="112"/>
                  </a:lnTo>
                  <a:lnTo>
                    <a:pt x="28" y="110"/>
                  </a:lnTo>
                  <a:lnTo>
                    <a:pt x="28" y="108"/>
                  </a:lnTo>
                  <a:lnTo>
                    <a:pt x="28" y="106"/>
                  </a:lnTo>
                  <a:lnTo>
                    <a:pt x="26" y="104"/>
                  </a:lnTo>
                  <a:lnTo>
                    <a:pt x="26" y="102"/>
                  </a:lnTo>
                  <a:lnTo>
                    <a:pt x="26" y="100"/>
                  </a:lnTo>
                  <a:lnTo>
                    <a:pt x="26" y="98"/>
                  </a:lnTo>
                  <a:lnTo>
                    <a:pt x="24" y="98"/>
                  </a:lnTo>
                  <a:lnTo>
                    <a:pt x="24" y="96"/>
                  </a:lnTo>
                  <a:lnTo>
                    <a:pt x="24" y="94"/>
                  </a:lnTo>
                  <a:lnTo>
                    <a:pt x="24" y="92"/>
                  </a:lnTo>
                  <a:lnTo>
                    <a:pt x="22" y="92"/>
                  </a:lnTo>
                  <a:lnTo>
                    <a:pt x="22" y="90"/>
                  </a:lnTo>
                  <a:lnTo>
                    <a:pt x="20" y="90"/>
                  </a:lnTo>
                  <a:lnTo>
                    <a:pt x="22" y="90"/>
                  </a:lnTo>
                  <a:lnTo>
                    <a:pt x="20" y="90"/>
                  </a:lnTo>
                  <a:lnTo>
                    <a:pt x="20" y="88"/>
                  </a:lnTo>
                  <a:lnTo>
                    <a:pt x="18" y="88"/>
                  </a:lnTo>
                  <a:lnTo>
                    <a:pt x="18" y="90"/>
                  </a:lnTo>
                  <a:lnTo>
                    <a:pt x="18" y="92"/>
                  </a:lnTo>
                  <a:lnTo>
                    <a:pt x="16" y="92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6" y="84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4" y="82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2" y="74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8" y="52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0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0" y="18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6" y="1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1152">
              <a:extLst>
                <a:ext uri="{FF2B5EF4-FFF2-40B4-BE49-F238E27FC236}">
                  <a16:creationId xmlns:a16="http://schemas.microsoft.com/office/drawing/2014/main" id="{64B0ADDF-282E-97F6-F6C5-D68085931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6225" y="2913062"/>
              <a:ext cx="114300" cy="117475"/>
            </a:xfrm>
            <a:custGeom>
              <a:avLst/>
              <a:gdLst>
                <a:gd name="T0" fmla="*/ 16 w 72"/>
                <a:gd name="T1" fmla="*/ 68 h 74"/>
                <a:gd name="T2" fmla="*/ 16 w 72"/>
                <a:gd name="T3" fmla="*/ 66 h 74"/>
                <a:gd name="T4" fmla="*/ 36 w 72"/>
                <a:gd name="T5" fmla="*/ 50 h 74"/>
                <a:gd name="T6" fmla="*/ 66 w 72"/>
                <a:gd name="T7" fmla="*/ 36 h 74"/>
                <a:gd name="T8" fmla="*/ 54 w 72"/>
                <a:gd name="T9" fmla="*/ 40 h 74"/>
                <a:gd name="T10" fmla="*/ 50 w 72"/>
                <a:gd name="T11" fmla="*/ 38 h 74"/>
                <a:gd name="T12" fmla="*/ 10 w 72"/>
                <a:gd name="T13" fmla="*/ 16 h 74"/>
                <a:gd name="T14" fmla="*/ 20 w 72"/>
                <a:gd name="T15" fmla="*/ 14 h 74"/>
                <a:gd name="T16" fmla="*/ 28 w 72"/>
                <a:gd name="T17" fmla="*/ 10 h 74"/>
                <a:gd name="T18" fmla="*/ 42 w 72"/>
                <a:gd name="T19" fmla="*/ 8 h 74"/>
                <a:gd name="T20" fmla="*/ 52 w 72"/>
                <a:gd name="T21" fmla="*/ 4 h 74"/>
                <a:gd name="T22" fmla="*/ 62 w 72"/>
                <a:gd name="T23" fmla="*/ 2 h 74"/>
                <a:gd name="T24" fmla="*/ 66 w 72"/>
                <a:gd name="T25" fmla="*/ 12 h 74"/>
                <a:gd name="T26" fmla="*/ 68 w 72"/>
                <a:gd name="T27" fmla="*/ 24 h 74"/>
                <a:gd name="T28" fmla="*/ 70 w 72"/>
                <a:gd name="T29" fmla="*/ 30 h 74"/>
                <a:gd name="T30" fmla="*/ 68 w 72"/>
                <a:gd name="T31" fmla="*/ 34 h 74"/>
                <a:gd name="T32" fmla="*/ 68 w 72"/>
                <a:gd name="T33" fmla="*/ 36 h 74"/>
                <a:gd name="T34" fmla="*/ 64 w 72"/>
                <a:gd name="T35" fmla="*/ 38 h 74"/>
                <a:gd name="T36" fmla="*/ 62 w 72"/>
                <a:gd name="T37" fmla="*/ 38 h 74"/>
                <a:gd name="T38" fmla="*/ 60 w 72"/>
                <a:gd name="T39" fmla="*/ 28 h 74"/>
                <a:gd name="T40" fmla="*/ 62 w 72"/>
                <a:gd name="T41" fmla="*/ 32 h 74"/>
                <a:gd name="T42" fmla="*/ 62 w 72"/>
                <a:gd name="T43" fmla="*/ 40 h 74"/>
                <a:gd name="T44" fmla="*/ 60 w 72"/>
                <a:gd name="T45" fmla="*/ 38 h 74"/>
                <a:gd name="T46" fmla="*/ 60 w 72"/>
                <a:gd name="T47" fmla="*/ 40 h 74"/>
                <a:gd name="T48" fmla="*/ 60 w 72"/>
                <a:gd name="T49" fmla="*/ 38 h 74"/>
                <a:gd name="T50" fmla="*/ 58 w 72"/>
                <a:gd name="T51" fmla="*/ 42 h 74"/>
                <a:gd name="T52" fmla="*/ 54 w 72"/>
                <a:gd name="T53" fmla="*/ 44 h 74"/>
                <a:gd name="T54" fmla="*/ 54 w 72"/>
                <a:gd name="T55" fmla="*/ 42 h 74"/>
                <a:gd name="T56" fmla="*/ 54 w 72"/>
                <a:gd name="T57" fmla="*/ 40 h 74"/>
                <a:gd name="T58" fmla="*/ 52 w 72"/>
                <a:gd name="T59" fmla="*/ 40 h 74"/>
                <a:gd name="T60" fmla="*/ 50 w 72"/>
                <a:gd name="T61" fmla="*/ 40 h 74"/>
                <a:gd name="T62" fmla="*/ 52 w 72"/>
                <a:gd name="T63" fmla="*/ 44 h 74"/>
                <a:gd name="T64" fmla="*/ 50 w 72"/>
                <a:gd name="T65" fmla="*/ 44 h 74"/>
                <a:gd name="T66" fmla="*/ 50 w 72"/>
                <a:gd name="T67" fmla="*/ 46 h 74"/>
                <a:gd name="T68" fmla="*/ 48 w 72"/>
                <a:gd name="T69" fmla="*/ 46 h 74"/>
                <a:gd name="T70" fmla="*/ 48 w 72"/>
                <a:gd name="T71" fmla="*/ 46 h 74"/>
                <a:gd name="T72" fmla="*/ 44 w 72"/>
                <a:gd name="T73" fmla="*/ 48 h 74"/>
                <a:gd name="T74" fmla="*/ 42 w 72"/>
                <a:gd name="T75" fmla="*/ 48 h 74"/>
                <a:gd name="T76" fmla="*/ 36 w 72"/>
                <a:gd name="T77" fmla="*/ 52 h 74"/>
                <a:gd name="T78" fmla="*/ 34 w 72"/>
                <a:gd name="T79" fmla="*/ 52 h 74"/>
                <a:gd name="T80" fmla="*/ 30 w 72"/>
                <a:gd name="T81" fmla="*/ 50 h 74"/>
                <a:gd name="T82" fmla="*/ 28 w 72"/>
                <a:gd name="T83" fmla="*/ 58 h 74"/>
                <a:gd name="T84" fmla="*/ 24 w 72"/>
                <a:gd name="T85" fmla="*/ 60 h 74"/>
                <a:gd name="T86" fmla="*/ 20 w 72"/>
                <a:gd name="T87" fmla="*/ 62 h 74"/>
                <a:gd name="T88" fmla="*/ 16 w 72"/>
                <a:gd name="T89" fmla="*/ 66 h 74"/>
                <a:gd name="T90" fmla="*/ 16 w 72"/>
                <a:gd name="T91" fmla="*/ 66 h 74"/>
                <a:gd name="T92" fmla="*/ 16 w 72"/>
                <a:gd name="T93" fmla="*/ 68 h 74"/>
                <a:gd name="T94" fmla="*/ 14 w 72"/>
                <a:gd name="T95" fmla="*/ 68 h 74"/>
                <a:gd name="T96" fmla="*/ 14 w 72"/>
                <a:gd name="T97" fmla="*/ 70 h 74"/>
                <a:gd name="T98" fmla="*/ 12 w 72"/>
                <a:gd name="T99" fmla="*/ 72 h 74"/>
                <a:gd name="T100" fmla="*/ 10 w 72"/>
                <a:gd name="T101" fmla="*/ 72 h 74"/>
                <a:gd name="T102" fmla="*/ 10 w 72"/>
                <a:gd name="T103" fmla="*/ 74 h 74"/>
                <a:gd name="T104" fmla="*/ 6 w 72"/>
                <a:gd name="T105" fmla="*/ 68 h 74"/>
                <a:gd name="T106" fmla="*/ 8 w 72"/>
                <a:gd name="T107" fmla="*/ 58 h 74"/>
                <a:gd name="T108" fmla="*/ 6 w 72"/>
                <a:gd name="T109" fmla="*/ 44 h 74"/>
                <a:gd name="T110" fmla="*/ 2 w 72"/>
                <a:gd name="T111" fmla="*/ 34 h 74"/>
                <a:gd name="T112" fmla="*/ 0 w 72"/>
                <a:gd name="T113" fmla="*/ 24 h 74"/>
                <a:gd name="T114" fmla="*/ 66 w 72"/>
                <a:gd name="T115" fmla="*/ 3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74">
                  <a:moveTo>
                    <a:pt x="10" y="74"/>
                  </a:moveTo>
                  <a:lnTo>
                    <a:pt x="10" y="74"/>
                  </a:lnTo>
                  <a:lnTo>
                    <a:pt x="10" y="74"/>
                  </a:lnTo>
                  <a:close/>
                  <a:moveTo>
                    <a:pt x="12" y="74"/>
                  </a:moveTo>
                  <a:lnTo>
                    <a:pt x="10" y="74"/>
                  </a:lnTo>
                  <a:lnTo>
                    <a:pt x="12" y="74"/>
                  </a:lnTo>
                  <a:close/>
                  <a:moveTo>
                    <a:pt x="16" y="68"/>
                  </a:moveTo>
                  <a:lnTo>
                    <a:pt x="16" y="70"/>
                  </a:lnTo>
                  <a:lnTo>
                    <a:pt x="16" y="68"/>
                  </a:lnTo>
                  <a:close/>
                  <a:moveTo>
                    <a:pt x="18" y="68"/>
                  </a:moveTo>
                  <a:lnTo>
                    <a:pt x="16" y="68"/>
                  </a:lnTo>
                  <a:lnTo>
                    <a:pt x="18" y="68"/>
                  </a:lnTo>
                  <a:close/>
                  <a:moveTo>
                    <a:pt x="16" y="68"/>
                  </a:moveTo>
                  <a:lnTo>
                    <a:pt x="16" y="66"/>
                  </a:lnTo>
                  <a:lnTo>
                    <a:pt x="16" y="68"/>
                  </a:lnTo>
                  <a:close/>
                  <a:moveTo>
                    <a:pt x="38" y="52"/>
                  </a:moveTo>
                  <a:lnTo>
                    <a:pt x="38" y="50"/>
                  </a:lnTo>
                  <a:lnTo>
                    <a:pt x="38" y="52"/>
                  </a:lnTo>
                  <a:close/>
                  <a:moveTo>
                    <a:pt x="36" y="50"/>
                  </a:moveTo>
                  <a:lnTo>
                    <a:pt x="36" y="52"/>
                  </a:lnTo>
                  <a:lnTo>
                    <a:pt x="36" y="50"/>
                  </a:lnTo>
                  <a:close/>
                  <a:moveTo>
                    <a:pt x="56" y="44"/>
                  </a:moveTo>
                  <a:lnTo>
                    <a:pt x="54" y="44"/>
                  </a:lnTo>
                  <a:lnTo>
                    <a:pt x="56" y="44"/>
                  </a:lnTo>
                  <a:close/>
                  <a:moveTo>
                    <a:pt x="54" y="44"/>
                  </a:moveTo>
                  <a:lnTo>
                    <a:pt x="54" y="42"/>
                  </a:lnTo>
                  <a:lnTo>
                    <a:pt x="54" y="44"/>
                  </a:lnTo>
                  <a:close/>
                  <a:moveTo>
                    <a:pt x="66" y="36"/>
                  </a:moveTo>
                  <a:lnTo>
                    <a:pt x="66" y="38"/>
                  </a:lnTo>
                  <a:lnTo>
                    <a:pt x="66" y="36"/>
                  </a:lnTo>
                  <a:close/>
                  <a:moveTo>
                    <a:pt x="62" y="38"/>
                  </a:moveTo>
                  <a:lnTo>
                    <a:pt x="62" y="38"/>
                  </a:lnTo>
                  <a:lnTo>
                    <a:pt x="62" y="38"/>
                  </a:lnTo>
                  <a:close/>
                  <a:moveTo>
                    <a:pt x="52" y="40"/>
                  </a:moveTo>
                  <a:lnTo>
                    <a:pt x="54" y="40"/>
                  </a:lnTo>
                  <a:lnTo>
                    <a:pt x="54" y="42"/>
                  </a:lnTo>
                  <a:lnTo>
                    <a:pt x="52" y="42"/>
                  </a:lnTo>
                  <a:lnTo>
                    <a:pt x="52" y="40"/>
                  </a:lnTo>
                  <a:close/>
                  <a:moveTo>
                    <a:pt x="50" y="40"/>
                  </a:moveTo>
                  <a:lnTo>
                    <a:pt x="50" y="38"/>
                  </a:lnTo>
                  <a:lnTo>
                    <a:pt x="50" y="40"/>
                  </a:lnTo>
                  <a:close/>
                  <a:moveTo>
                    <a:pt x="50" y="38"/>
                  </a:moveTo>
                  <a:lnTo>
                    <a:pt x="48" y="38"/>
                  </a:lnTo>
                  <a:lnTo>
                    <a:pt x="50" y="38"/>
                  </a:lnTo>
                  <a:close/>
                  <a:moveTo>
                    <a:pt x="2" y="18"/>
                  </a:moveTo>
                  <a:lnTo>
                    <a:pt x="4" y="18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20" y="14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6" y="14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2" y="8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lnTo>
                    <a:pt x="64" y="8"/>
                  </a:lnTo>
                  <a:lnTo>
                    <a:pt x="64" y="10"/>
                  </a:lnTo>
                  <a:lnTo>
                    <a:pt x="64" y="12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6" y="16"/>
                  </a:lnTo>
                  <a:lnTo>
                    <a:pt x="66" y="18"/>
                  </a:lnTo>
                  <a:lnTo>
                    <a:pt x="68" y="18"/>
                  </a:lnTo>
                  <a:lnTo>
                    <a:pt x="68" y="20"/>
                  </a:lnTo>
                  <a:lnTo>
                    <a:pt x="68" y="22"/>
                  </a:lnTo>
                  <a:lnTo>
                    <a:pt x="68" y="24"/>
                  </a:lnTo>
                  <a:lnTo>
                    <a:pt x="70" y="24"/>
                  </a:lnTo>
                  <a:lnTo>
                    <a:pt x="70" y="26"/>
                  </a:lnTo>
                  <a:lnTo>
                    <a:pt x="70" y="28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2" y="30"/>
                  </a:lnTo>
                  <a:lnTo>
                    <a:pt x="70" y="30"/>
                  </a:lnTo>
                  <a:lnTo>
                    <a:pt x="70" y="32"/>
                  </a:lnTo>
                  <a:lnTo>
                    <a:pt x="70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70" y="36"/>
                  </a:lnTo>
                  <a:lnTo>
                    <a:pt x="70" y="34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68" y="34"/>
                  </a:lnTo>
                  <a:lnTo>
                    <a:pt x="68" y="36"/>
                  </a:lnTo>
                  <a:lnTo>
                    <a:pt x="70" y="36"/>
                  </a:lnTo>
                  <a:lnTo>
                    <a:pt x="68" y="36"/>
                  </a:lnTo>
                  <a:lnTo>
                    <a:pt x="66" y="36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6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4" y="38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4" y="38"/>
                  </a:lnTo>
                  <a:lnTo>
                    <a:pt x="62" y="38"/>
                  </a:lnTo>
                  <a:lnTo>
                    <a:pt x="62" y="36"/>
                  </a:lnTo>
                  <a:lnTo>
                    <a:pt x="62" y="36"/>
                  </a:lnTo>
                  <a:lnTo>
                    <a:pt x="62" y="34"/>
                  </a:lnTo>
                  <a:lnTo>
                    <a:pt x="62" y="32"/>
                  </a:lnTo>
                  <a:lnTo>
                    <a:pt x="62" y="30"/>
                  </a:lnTo>
                  <a:lnTo>
                    <a:pt x="60" y="30"/>
                  </a:lnTo>
                  <a:lnTo>
                    <a:pt x="60" y="28"/>
                  </a:lnTo>
                  <a:lnTo>
                    <a:pt x="60" y="30"/>
                  </a:lnTo>
                  <a:lnTo>
                    <a:pt x="62" y="30"/>
                  </a:lnTo>
                  <a:lnTo>
                    <a:pt x="62" y="32"/>
                  </a:lnTo>
                  <a:lnTo>
                    <a:pt x="60" y="32"/>
                  </a:lnTo>
                  <a:lnTo>
                    <a:pt x="62" y="32"/>
                  </a:lnTo>
                  <a:lnTo>
                    <a:pt x="60" y="32"/>
                  </a:lnTo>
                  <a:lnTo>
                    <a:pt x="62" y="32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2" y="38"/>
                  </a:lnTo>
                  <a:lnTo>
                    <a:pt x="60" y="38"/>
                  </a:lnTo>
                  <a:lnTo>
                    <a:pt x="62" y="38"/>
                  </a:lnTo>
                  <a:lnTo>
                    <a:pt x="60" y="38"/>
                  </a:lnTo>
                  <a:lnTo>
                    <a:pt x="62" y="38"/>
                  </a:lnTo>
                  <a:lnTo>
                    <a:pt x="60" y="38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0" y="40"/>
                  </a:lnTo>
                  <a:lnTo>
                    <a:pt x="60" y="38"/>
                  </a:lnTo>
                  <a:lnTo>
                    <a:pt x="58" y="38"/>
                  </a:lnTo>
                  <a:lnTo>
                    <a:pt x="60" y="38"/>
                  </a:lnTo>
                  <a:lnTo>
                    <a:pt x="58" y="38"/>
                  </a:lnTo>
                  <a:lnTo>
                    <a:pt x="60" y="38"/>
                  </a:lnTo>
                  <a:lnTo>
                    <a:pt x="60" y="40"/>
                  </a:lnTo>
                  <a:lnTo>
                    <a:pt x="60" y="38"/>
                  </a:lnTo>
                  <a:lnTo>
                    <a:pt x="60" y="40"/>
                  </a:lnTo>
                  <a:lnTo>
                    <a:pt x="60" y="38"/>
                  </a:lnTo>
                  <a:lnTo>
                    <a:pt x="60" y="40"/>
                  </a:lnTo>
                  <a:lnTo>
                    <a:pt x="60" y="42"/>
                  </a:lnTo>
                  <a:lnTo>
                    <a:pt x="58" y="42"/>
                  </a:lnTo>
                  <a:lnTo>
                    <a:pt x="58" y="40"/>
                  </a:lnTo>
                  <a:lnTo>
                    <a:pt x="58" y="42"/>
                  </a:lnTo>
                  <a:lnTo>
                    <a:pt x="56" y="42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0"/>
                  </a:lnTo>
                  <a:lnTo>
                    <a:pt x="54" y="42"/>
                  </a:lnTo>
                  <a:lnTo>
                    <a:pt x="54" y="40"/>
                  </a:lnTo>
                  <a:lnTo>
                    <a:pt x="52" y="40"/>
                  </a:lnTo>
                  <a:lnTo>
                    <a:pt x="52" y="42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0" y="38"/>
                  </a:lnTo>
                  <a:lnTo>
                    <a:pt x="48" y="38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2" y="40"/>
                  </a:lnTo>
                  <a:lnTo>
                    <a:pt x="52" y="42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6"/>
                  </a:lnTo>
                  <a:lnTo>
                    <a:pt x="52" y="46"/>
                  </a:lnTo>
                  <a:lnTo>
                    <a:pt x="52" y="44"/>
                  </a:lnTo>
                  <a:lnTo>
                    <a:pt x="52" y="46"/>
                  </a:lnTo>
                  <a:lnTo>
                    <a:pt x="52" y="44"/>
                  </a:lnTo>
                  <a:lnTo>
                    <a:pt x="52" y="46"/>
                  </a:lnTo>
                  <a:lnTo>
                    <a:pt x="52" y="44"/>
                  </a:lnTo>
                  <a:lnTo>
                    <a:pt x="52" y="46"/>
                  </a:lnTo>
                  <a:lnTo>
                    <a:pt x="50" y="46"/>
                  </a:lnTo>
                  <a:lnTo>
                    <a:pt x="50" y="44"/>
                  </a:lnTo>
                  <a:lnTo>
                    <a:pt x="50" y="46"/>
                  </a:lnTo>
                  <a:lnTo>
                    <a:pt x="48" y="46"/>
                  </a:lnTo>
                  <a:lnTo>
                    <a:pt x="50" y="46"/>
                  </a:lnTo>
                  <a:lnTo>
                    <a:pt x="48" y="46"/>
                  </a:lnTo>
                  <a:lnTo>
                    <a:pt x="50" y="46"/>
                  </a:lnTo>
                  <a:lnTo>
                    <a:pt x="48" y="46"/>
                  </a:lnTo>
                  <a:lnTo>
                    <a:pt x="50" y="46"/>
                  </a:lnTo>
                  <a:lnTo>
                    <a:pt x="48" y="46"/>
                  </a:lnTo>
                  <a:lnTo>
                    <a:pt x="48" y="48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6" y="48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6" y="46"/>
                  </a:lnTo>
                  <a:lnTo>
                    <a:pt x="46" y="48"/>
                  </a:lnTo>
                  <a:lnTo>
                    <a:pt x="48" y="46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4" y="48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0" y="46"/>
                  </a:lnTo>
                  <a:lnTo>
                    <a:pt x="42" y="46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2" y="48"/>
                  </a:lnTo>
                  <a:lnTo>
                    <a:pt x="42" y="50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0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2" y="52"/>
                  </a:lnTo>
                  <a:lnTo>
                    <a:pt x="32" y="50"/>
                  </a:lnTo>
                  <a:lnTo>
                    <a:pt x="32" y="52"/>
                  </a:lnTo>
                  <a:lnTo>
                    <a:pt x="30" y="52"/>
                  </a:lnTo>
                  <a:lnTo>
                    <a:pt x="30" y="50"/>
                  </a:lnTo>
                  <a:lnTo>
                    <a:pt x="30" y="52"/>
                  </a:lnTo>
                  <a:lnTo>
                    <a:pt x="32" y="52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0" y="56"/>
                  </a:lnTo>
                  <a:lnTo>
                    <a:pt x="28" y="56"/>
                  </a:lnTo>
                  <a:lnTo>
                    <a:pt x="28" y="58"/>
                  </a:lnTo>
                  <a:lnTo>
                    <a:pt x="26" y="58"/>
                  </a:lnTo>
                  <a:lnTo>
                    <a:pt x="26" y="60"/>
                  </a:lnTo>
                  <a:lnTo>
                    <a:pt x="24" y="60"/>
                  </a:lnTo>
                  <a:lnTo>
                    <a:pt x="26" y="60"/>
                  </a:lnTo>
                  <a:lnTo>
                    <a:pt x="24" y="60"/>
                  </a:lnTo>
                  <a:lnTo>
                    <a:pt x="26" y="60"/>
                  </a:lnTo>
                  <a:lnTo>
                    <a:pt x="24" y="60"/>
                  </a:lnTo>
                  <a:lnTo>
                    <a:pt x="22" y="60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62"/>
                  </a:lnTo>
                  <a:lnTo>
                    <a:pt x="20" y="62"/>
                  </a:lnTo>
                  <a:lnTo>
                    <a:pt x="22" y="62"/>
                  </a:lnTo>
                  <a:lnTo>
                    <a:pt x="20" y="64"/>
                  </a:lnTo>
                  <a:lnTo>
                    <a:pt x="20" y="62"/>
                  </a:lnTo>
                  <a:lnTo>
                    <a:pt x="20" y="64"/>
                  </a:lnTo>
                  <a:lnTo>
                    <a:pt x="18" y="64"/>
                  </a:lnTo>
                  <a:lnTo>
                    <a:pt x="18" y="66"/>
                  </a:lnTo>
                  <a:lnTo>
                    <a:pt x="16" y="66"/>
                  </a:lnTo>
                  <a:lnTo>
                    <a:pt x="18" y="66"/>
                  </a:lnTo>
                  <a:lnTo>
                    <a:pt x="16" y="66"/>
                  </a:lnTo>
                  <a:lnTo>
                    <a:pt x="18" y="66"/>
                  </a:lnTo>
                  <a:lnTo>
                    <a:pt x="18" y="64"/>
                  </a:lnTo>
                  <a:lnTo>
                    <a:pt x="18" y="66"/>
                  </a:lnTo>
                  <a:lnTo>
                    <a:pt x="16" y="64"/>
                  </a:lnTo>
                  <a:lnTo>
                    <a:pt x="16" y="66"/>
                  </a:lnTo>
                  <a:lnTo>
                    <a:pt x="14" y="66"/>
                  </a:lnTo>
                  <a:lnTo>
                    <a:pt x="16" y="66"/>
                  </a:lnTo>
                  <a:lnTo>
                    <a:pt x="14" y="66"/>
                  </a:lnTo>
                  <a:lnTo>
                    <a:pt x="16" y="66"/>
                  </a:lnTo>
                  <a:lnTo>
                    <a:pt x="16" y="68"/>
                  </a:lnTo>
                  <a:lnTo>
                    <a:pt x="16" y="66"/>
                  </a:lnTo>
                  <a:lnTo>
                    <a:pt x="16" y="68"/>
                  </a:lnTo>
                  <a:lnTo>
                    <a:pt x="16" y="66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4" y="70"/>
                  </a:lnTo>
                  <a:lnTo>
                    <a:pt x="14" y="68"/>
                  </a:lnTo>
                  <a:lnTo>
                    <a:pt x="14" y="70"/>
                  </a:lnTo>
                  <a:lnTo>
                    <a:pt x="14" y="68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2" y="72"/>
                  </a:lnTo>
                  <a:lnTo>
                    <a:pt x="12" y="70"/>
                  </a:lnTo>
                  <a:lnTo>
                    <a:pt x="12" y="72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8" y="66"/>
                  </a:lnTo>
                  <a:lnTo>
                    <a:pt x="10" y="64"/>
                  </a:lnTo>
                  <a:lnTo>
                    <a:pt x="12" y="62"/>
                  </a:lnTo>
                  <a:lnTo>
                    <a:pt x="12" y="60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8" y="52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6" y="42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close/>
                  <a:moveTo>
                    <a:pt x="66" y="34"/>
                  </a:moveTo>
                  <a:lnTo>
                    <a:pt x="66" y="36"/>
                  </a:lnTo>
                  <a:lnTo>
                    <a:pt x="66" y="34"/>
                  </a:lnTo>
                  <a:close/>
                  <a:moveTo>
                    <a:pt x="66" y="34"/>
                  </a:moveTo>
                  <a:lnTo>
                    <a:pt x="66" y="36"/>
                  </a:lnTo>
                  <a:lnTo>
                    <a:pt x="66" y="34"/>
                  </a:lnTo>
                  <a:close/>
                  <a:moveTo>
                    <a:pt x="66" y="36"/>
                  </a:moveTo>
                  <a:lnTo>
                    <a:pt x="64" y="36"/>
                  </a:lnTo>
                  <a:lnTo>
                    <a:pt x="66" y="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2955">
              <a:extLst>
                <a:ext uri="{FF2B5EF4-FFF2-40B4-BE49-F238E27FC236}">
                  <a16:creationId xmlns:a16="http://schemas.microsoft.com/office/drawing/2014/main" id="{5DDA3588-750C-9912-2700-18078362EF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0026" y="3021013"/>
              <a:ext cx="92075" cy="196850"/>
            </a:xfrm>
            <a:custGeom>
              <a:avLst/>
              <a:gdLst>
                <a:gd name="T0" fmla="*/ 40 w 58"/>
                <a:gd name="T1" fmla="*/ 120 h 124"/>
                <a:gd name="T2" fmla="*/ 40 w 58"/>
                <a:gd name="T3" fmla="*/ 120 h 124"/>
                <a:gd name="T4" fmla="*/ 40 w 58"/>
                <a:gd name="T5" fmla="*/ 116 h 124"/>
                <a:gd name="T6" fmla="*/ 42 w 58"/>
                <a:gd name="T7" fmla="*/ 114 h 124"/>
                <a:gd name="T8" fmla="*/ 40 w 58"/>
                <a:gd name="T9" fmla="*/ 114 h 124"/>
                <a:gd name="T10" fmla="*/ 40 w 58"/>
                <a:gd name="T11" fmla="*/ 116 h 124"/>
                <a:gd name="T12" fmla="*/ 40 w 58"/>
                <a:gd name="T13" fmla="*/ 110 h 124"/>
                <a:gd name="T14" fmla="*/ 44 w 58"/>
                <a:gd name="T15" fmla="*/ 106 h 124"/>
                <a:gd name="T16" fmla="*/ 46 w 58"/>
                <a:gd name="T17" fmla="*/ 102 h 124"/>
                <a:gd name="T18" fmla="*/ 46 w 58"/>
                <a:gd name="T19" fmla="*/ 102 h 124"/>
                <a:gd name="T20" fmla="*/ 28 w 58"/>
                <a:gd name="T21" fmla="*/ 104 h 124"/>
                <a:gd name="T22" fmla="*/ 48 w 58"/>
                <a:gd name="T23" fmla="*/ 98 h 124"/>
                <a:gd name="T24" fmla="*/ 50 w 58"/>
                <a:gd name="T25" fmla="*/ 96 h 124"/>
                <a:gd name="T26" fmla="*/ 48 w 58"/>
                <a:gd name="T27" fmla="*/ 96 h 124"/>
                <a:gd name="T28" fmla="*/ 50 w 58"/>
                <a:gd name="T29" fmla="*/ 94 h 124"/>
                <a:gd name="T30" fmla="*/ 52 w 58"/>
                <a:gd name="T31" fmla="*/ 92 h 124"/>
                <a:gd name="T32" fmla="*/ 50 w 58"/>
                <a:gd name="T33" fmla="*/ 94 h 124"/>
                <a:gd name="T34" fmla="*/ 52 w 58"/>
                <a:gd name="T35" fmla="*/ 92 h 124"/>
                <a:gd name="T36" fmla="*/ 54 w 58"/>
                <a:gd name="T37" fmla="*/ 90 h 124"/>
                <a:gd name="T38" fmla="*/ 54 w 58"/>
                <a:gd name="T39" fmla="*/ 86 h 124"/>
                <a:gd name="T40" fmla="*/ 4 w 58"/>
                <a:gd name="T41" fmla="*/ 98 h 124"/>
                <a:gd name="T42" fmla="*/ 6 w 58"/>
                <a:gd name="T43" fmla="*/ 96 h 124"/>
                <a:gd name="T44" fmla="*/ 56 w 58"/>
                <a:gd name="T45" fmla="*/ 78 h 124"/>
                <a:gd name="T46" fmla="*/ 58 w 58"/>
                <a:gd name="T47" fmla="*/ 78 h 124"/>
                <a:gd name="T48" fmla="*/ 56 w 58"/>
                <a:gd name="T49" fmla="*/ 78 h 124"/>
                <a:gd name="T50" fmla="*/ 56 w 58"/>
                <a:gd name="T51" fmla="*/ 70 h 124"/>
                <a:gd name="T52" fmla="*/ 56 w 58"/>
                <a:gd name="T53" fmla="*/ 66 h 124"/>
                <a:gd name="T54" fmla="*/ 56 w 58"/>
                <a:gd name="T55" fmla="*/ 54 h 124"/>
                <a:gd name="T56" fmla="*/ 28 w 58"/>
                <a:gd name="T57" fmla="*/ 4 h 124"/>
                <a:gd name="T58" fmla="*/ 46 w 58"/>
                <a:gd name="T59" fmla="*/ 22 h 124"/>
                <a:gd name="T60" fmla="*/ 42 w 58"/>
                <a:gd name="T61" fmla="*/ 28 h 124"/>
                <a:gd name="T62" fmla="*/ 48 w 58"/>
                <a:gd name="T63" fmla="*/ 40 h 124"/>
                <a:gd name="T64" fmla="*/ 54 w 58"/>
                <a:gd name="T65" fmla="*/ 42 h 124"/>
                <a:gd name="T66" fmla="*/ 54 w 58"/>
                <a:gd name="T67" fmla="*/ 40 h 124"/>
                <a:gd name="T68" fmla="*/ 56 w 58"/>
                <a:gd name="T69" fmla="*/ 52 h 124"/>
                <a:gd name="T70" fmla="*/ 56 w 58"/>
                <a:gd name="T71" fmla="*/ 56 h 124"/>
                <a:gd name="T72" fmla="*/ 54 w 58"/>
                <a:gd name="T73" fmla="*/ 60 h 124"/>
                <a:gd name="T74" fmla="*/ 54 w 58"/>
                <a:gd name="T75" fmla="*/ 66 h 124"/>
                <a:gd name="T76" fmla="*/ 54 w 58"/>
                <a:gd name="T77" fmla="*/ 74 h 124"/>
                <a:gd name="T78" fmla="*/ 54 w 58"/>
                <a:gd name="T79" fmla="*/ 80 h 124"/>
                <a:gd name="T80" fmla="*/ 52 w 58"/>
                <a:gd name="T81" fmla="*/ 88 h 124"/>
                <a:gd name="T82" fmla="*/ 46 w 58"/>
                <a:gd name="T83" fmla="*/ 88 h 124"/>
                <a:gd name="T84" fmla="*/ 50 w 58"/>
                <a:gd name="T85" fmla="*/ 94 h 124"/>
                <a:gd name="T86" fmla="*/ 44 w 58"/>
                <a:gd name="T87" fmla="*/ 98 h 124"/>
                <a:gd name="T88" fmla="*/ 38 w 58"/>
                <a:gd name="T89" fmla="*/ 102 h 124"/>
                <a:gd name="T90" fmla="*/ 42 w 58"/>
                <a:gd name="T91" fmla="*/ 102 h 124"/>
                <a:gd name="T92" fmla="*/ 40 w 58"/>
                <a:gd name="T93" fmla="*/ 110 h 124"/>
                <a:gd name="T94" fmla="*/ 40 w 58"/>
                <a:gd name="T95" fmla="*/ 116 h 124"/>
                <a:gd name="T96" fmla="*/ 34 w 58"/>
                <a:gd name="T97" fmla="*/ 116 h 124"/>
                <a:gd name="T98" fmla="*/ 30 w 58"/>
                <a:gd name="T99" fmla="*/ 104 h 124"/>
                <a:gd name="T100" fmla="*/ 28 w 58"/>
                <a:gd name="T101" fmla="*/ 106 h 124"/>
                <a:gd name="T102" fmla="*/ 20 w 58"/>
                <a:gd name="T103" fmla="*/ 108 h 124"/>
                <a:gd name="T104" fmla="*/ 18 w 58"/>
                <a:gd name="T105" fmla="*/ 104 h 124"/>
                <a:gd name="T106" fmla="*/ 14 w 58"/>
                <a:gd name="T107" fmla="*/ 104 h 124"/>
                <a:gd name="T108" fmla="*/ 12 w 58"/>
                <a:gd name="T109" fmla="*/ 104 h 124"/>
                <a:gd name="T110" fmla="*/ 8 w 58"/>
                <a:gd name="T111" fmla="*/ 102 h 124"/>
                <a:gd name="T112" fmla="*/ 8 w 58"/>
                <a:gd name="T113" fmla="*/ 96 h 124"/>
                <a:gd name="T114" fmla="*/ 4 w 58"/>
                <a:gd name="T115" fmla="*/ 98 h 124"/>
                <a:gd name="T116" fmla="*/ 6 w 58"/>
                <a:gd name="T117" fmla="*/ 86 h 124"/>
                <a:gd name="T118" fmla="*/ 24 w 58"/>
                <a:gd name="T119" fmla="*/ 62 h 124"/>
                <a:gd name="T120" fmla="*/ 10 w 58"/>
                <a:gd name="T121" fmla="*/ 44 h 124"/>
                <a:gd name="T122" fmla="*/ 4 w 58"/>
                <a:gd name="T123" fmla="*/ 24 h 124"/>
                <a:gd name="T124" fmla="*/ 10 w 58"/>
                <a:gd name="T125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" h="124">
                  <a:moveTo>
                    <a:pt x="36" y="122"/>
                  </a:moveTo>
                  <a:lnTo>
                    <a:pt x="36" y="124"/>
                  </a:lnTo>
                  <a:lnTo>
                    <a:pt x="36" y="122"/>
                  </a:lnTo>
                  <a:lnTo>
                    <a:pt x="38" y="122"/>
                  </a:lnTo>
                  <a:lnTo>
                    <a:pt x="38" y="124"/>
                  </a:lnTo>
                  <a:lnTo>
                    <a:pt x="38" y="122"/>
                  </a:lnTo>
                  <a:lnTo>
                    <a:pt x="38" y="124"/>
                  </a:lnTo>
                  <a:lnTo>
                    <a:pt x="38" y="122"/>
                  </a:lnTo>
                  <a:lnTo>
                    <a:pt x="38" y="124"/>
                  </a:lnTo>
                  <a:lnTo>
                    <a:pt x="38" y="122"/>
                  </a:lnTo>
                  <a:lnTo>
                    <a:pt x="38" y="124"/>
                  </a:lnTo>
                  <a:lnTo>
                    <a:pt x="36" y="124"/>
                  </a:lnTo>
                  <a:lnTo>
                    <a:pt x="34" y="124"/>
                  </a:lnTo>
                  <a:lnTo>
                    <a:pt x="34" y="122"/>
                  </a:lnTo>
                  <a:lnTo>
                    <a:pt x="36" y="122"/>
                  </a:lnTo>
                  <a:close/>
                  <a:moveTo>
                    <a:pt x="40" y="120"/>
                  </a:moveTo>
                  <a:lnTo>
                    <a:pt x="38" y="120"/>
                  </a:lnTo>
                  <a:lnTo>
                    <a:pt x="40" y="120"/>
                  </a:lnTo>
                  <a:close/>
                  <a:moveTo>
                    <a:pt x="40" y="120"/>
                  </a:moveTo>
                  <a:lnTo>
                    <a:pt x="40" y="118"/>
                  </a:lnTo>
                  <a:lnTo>
                    <a:pt x="40" y="120"/>
                  </a:lnTo>
                  <a:close/>
                  <a:moveTo>
                    <a:pt x="38" y="120"/>
                  </a:moveTo>
                  <a:lnTo>
                    <a:pt x="40" y="120"/>
                  </a:lnTo>
                  <a:lnTo>
                    <a:pt x="38" y="120"/>
                  </a:lnTo>
                  <a:close/>
                  <a:moveTo>
                    <a:pt x="40" y="120"/>
                  </a:moveTo>
                  <a:lnTo>
                    <a:pt x="40" y="118"/>
                  </a:lnTo>
                  <a:lnTo>
                    <a:pt x="40" y="120"/>
                  </a:lnTo>
                  <a:close/>
                  <a:moveTo>
                    <a:pt x="40" y="120"/>
                  </a:moveTo>
                  <a:lnTo>
                    <a:pt x="38" y="120"/>
                  </a:lnTo>
                  <a:lnTo>
                    <a:pt x="38" y="118"/>
                  </a:lnTo>
                  <a:lnTo>
                    <a:pt x="40" y="118"/>
                  </a:lnTo>
                  <a:lnTo>
                    <a:pt x="40" y="120"/>
                  </a:lnTo>
                  <a:close/>
                  <a:moveTo>
                    <a:pt x="40" y="118"/>
                  </a:moveTo>
                  <a:lnTo>
                    <a:pt x="42" y="118"/>
                  </a:lnTo>
                  <a:lnTo>
                    <a:pt x="40" y="120"/>
                  </a:lnTo>
                  <a:lnTo>
                    <a:pt x="40" y="122"/>
                  </a:lnTo>
                  <a:lnTo>
                    <a:pt x="38" y="122"/>
                  </a:lnTo>
                  <a:lnTo>
                    <a:pt x="38" y="120"/>
                  </a:lnTo>
                  <a:lnTo>
                    <a:pt x="40" y="122"/>
                  </a:lnTo>
                  <a:lnTo>
                    <a:pt x="40" y="120"/>
                  </a:lnTo>
                  <a:lnTo>
                    <a:pt x="40" y="118"/>
                  </a:lnTo>
                  <a:lnTo>
                    <a:pt x="40" y="120"/>
                  </a:lnTo>
                  <a:lnTo>
                    <a:pt x="40" y="118"/>
                  </a:lnTo>
                  <a:lnTo>
                    <a:pt x="40" y="120"/>
                  </a:lnTo>
                  <a:lnTo>
                    <a:pt x="40" y="118"/>
                  </a:lnTo>
                  <a:lnTo>
                    <a:pt x="40" y="120"/>
                  </a:lnTo>
                  <a:lnTo>
                    <a:pt x="40" y="118"/>
                  </a:lnTo>
                  <a:close/>
                  <a:moveTo>
                    <a:pt x="42" y="118"/>
                  </a:moveTo>
                  <a:lnTo>
                    <a:pt x="40" y="118"/>
                  </a:lnTo>
                  <a:lnTo>
                    <a:pt x="42" y="118"/>
                  </a:lnTo>
                  <a:close/>
                  <a:moveTo>
                    <a:pt x="42" y="118"/>
                  </a:moveTo>
                  <a:lnTo>
                    <a:pt x="40" y="118"/>
                  </a:lnTo>
                  <a:lnTo>
                    <a:pt x="42" y="118"/>
                  </a:lnTo>
                  <a:close/>
                  <a:moveTo>
                    <a:pt x="40" y="118"/>
                  </a:moveTo>
                  <a:lnTo>
                    <a:pt x="38" y="118"/>
                  </a:lnTo>
                  <a:lnTo>
                    <a:pt x="40" y="118"/>
                  </a:lnTo>
                  <a:lnTo>
                    <a:pt x="38" y="118"/>
                  </a:lnTo>
                  <a:lnTo>
                    <a:pt x="40" y="118"/>
                  </a:lnTo>
                  <a:lnTo>
                    <a:pt x="38" y="118"/>
                  </a:lnTo>
                  <a:lnTo>
                    <a:pt x="40" y="118"/>
                  </a:lnTo>
                  <a:close/>
                  <a:moveTo>
                    <a:pt x="40" y="116"/>
                  </a:moveTo>
                  <a:lnTo>
                    <a:pt x="40" y="118"/>
                  </a:lnTo>
                  <a:lnTo>
                    <a:pt x="40" y="116"/>
                  </a:lnTo>
                  <a:close/>
                  <a:moveTo>
                    <a:pt x="40" y="116"/>
                  </a:moveTo>
                  <a:lnTo>
                    <a:pt x="42" y="116"/>
                  </a:lnTo>
                  <a:lnTo>
                    <a:pt x="40" y="116"/>
                  </a:lnTo>
                  <a:close/>
                  <a:moveTo>
                    <a:pt x="40" y="116"/>
                  </a:moveTo>
                  <a:lnTo>
                    <a:pt x="38" y="116"/>
                  </a:lnTo>
                  <a:lnTo>
                    <a:pt x="40" y="116"/>
                  </a:lnTo>
                  <a:close/>
                  <a:moveTo>
                    <a:pt x="40" y="116"/>
                  </a:moveTo>
                  <a:lnTo>
                    <a:pt x="38" y="116"/>
                  </a:lnTo>
                  <a:lnTo>
                    <a:pt x="40" y="116"/>
                  </a:lnTo>
                  <a:close/>
                  <a:moveTo>
                    <a:pt x="42" y="116"/>
                  </a:moveTo>
                  <a:lnTo>
                    <a:pt x="40" y="116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2" y="116"/>
                  </a:lnTo>
                  <a:close/>
                  <a:moveTo>
                    <a:pt x="40" y="116"/>
                  </a:moveTo>
                  <a:lnTo>
                    <a:pt x="40" y="114"/>
                  </a:lnTo>
                  <a:lnTo>
                    <a:pt x="40" y="116"/>
                  </a:lnTo>
                  <a:close/>
                  <a:moveTo>
                    <a:pt x="40" y="114"/>
                  </a:moveTo>
                  <a:lnTo>
                    <a:pt x="40" y="112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0" y="114"/>
                  </a:lnTo>
                  <a:close/>
                  <a:moveTo>
                    <a:pt x="42" y="112"/>
                  </a:moveTo>
                  <a:lnTo>
                    <a:pt x="42" y="114"/>
                  </a:lnTo>
                  <a:lnTo>
                    <a:pt x="42" y="112"/>
                  </a:lnTo>
                  <a:lnTo>
                    <a:pt x="42" y="114"/>
                  </a:lnTo>
                  <a:lnTo>
                    <a:pt x="42" y="112"/>
                  </a:lnTo>
                  <a:lnTo>
                    <a:pt x="42" y="114"/>
                  </a:lnTo>
                  <a:lnTo>
                    <a:pt x="42" y="112"/>
                  </a:lnTo>
                  <a:lnTo>
                    <a:pt x="42" y="114"/>
                  </a:lnTo>
                  <a:lnTo>
                    <a:pt x="42" y="112"/>
                  </a:lnTo>
                  <a:close/>
                  <a:moveTo>
                    <a:pt x="40" y="114"/>
                  </a:moveTo>
                  <a:lnTo>
                    <a:pt x="40" y="112"/>
                  </a:lnTo>
                  <a:lnTo>
                    <a:pt x="40" y="114"/>
                  </a:lnTo>
                  <a:close/>
                  <a:moveTo>
                    <a:pt x="42" y="112"/>
                  </a:moveTo>
                  <a:lnTo>
                    <a:pt x="42" y="114"/>
                  </a:lnTo>
                  <a:lnTo>
                    <a:pt x="40" y="114"/>
                  </a:lnTo>
                  <a:lnTo>
                    <a:pt x="42" y="114"/>
                  </a:lnTo>
                  <a:lnTo>
                    <a:pt x="42" y="112"/>
                  </a:lnTo>
                  <a:close/>
                  <a:moveTo>
                    <a:pt x="42" y="112"/>
                  </a:moveTo>
                  <a:lnTo>
                    <a:pt x="42" y="114"/>
                  </a:lnTo>
                  <a:lnTo>
                    <a:pt x="40" y="112"/>
                  </a:lnTo>
                  <a:lnTo>
                    <a:pt x="42" y="112"/>
                  </a:lnTo>
                  <a:close/>
                  <a:moveTo>
                    <a:pt x="42" y="112"/>
                  </a:moveTo>
                  <a:lnTo>
                    <a:pt x="42" y="114"/>
                  </a:lnTo>
                  <a:lnTo>
                    <a:pt x="42" y="116"/>
                  </a:lnTo>
                  <a:lnTo>
                    <a:pt x="42" y="118"/>
                  </a:lnTo>
                  <a:lnTo>
                    <a:pt x="40" y="118"/>
                  </a:lnTo>
                  <a:lnTo>
                    <a:pt x="42" y="118"/>
                  </a:lnTo>
                  <a:lnTo>
                    <a:pt x="42" y="116"/>
                  </a:lnTo>
                  <a:lnTo>
                    <a:pt x="42" y="118"/>
                  </a:lnTo>
                  <a:lnTo>
                    <a:pt x="40" y="118"/>
                  </a:lnTo>
                  <a:lnTo>
                    <a:pt x="40" y="116"/>
                  </a:lnTo>
                  <a:lnTo>
                    <a:pt x="42" y="116"/>
                  </a:lnTo>
                  <a:lnTo>
                    <a:pt x="40" y="116"/>
                  </a:lnTo>
                  <a:lnTo>
                    <a:pt x="42" y="116"/>
                  </a:lnTo>
                  <a:lnTo>
                    <a:pt x="40" y="116"/>
                  </a:lnTo>
                  <a:lnTo>
                    <a:pt x="42" y="116"/>
                  </a:lnTo>
                  <a:lnTo>
                    <a:pt x="42" y="114"/>
                  </a:lnTo>
                  <a:lnTo>
                    <a:pt x="42" y="112"/>
                  </a:lnTo>
                  <a:lnTo>
                    <a:pt x="42" y="114"/>
                  </a:lnTo>
                  <a:lnTo>
                    <a:pt x="42" y="112"/>
                  </a:lnTo>
                  <a:close/>
                  <a:moveTo>
                    <a:pt x="42" y="112"/>
                  </a:moveTo>
                  <a:lnTo>
                    <a:pt x="40" y="112"/>
                  </a:lnTo>
                  <a:lnTo>
                    <a:pt x="42" y="112"/>
                  </a:lnTo>
                  <a:close/>
                  <a:moveTo>
                    <a:pt x="42" y="112"/>
                  </a:moveTo>
                  <a:lnTo>
                    <a:pt x="40" y="112"/>
                  </a:lnTo>
                  <a:lnTo>
                    <a:pt x="42" y="112"/>
                  </a:lnTo>
                  <a:close/>
                  <a:moveTo>
                    <a:pt x="42" y="112"/>
                  </a:moveTo>
                  <a:lnTo>
                    <a:pt x="40" y="112"/>
                  </a:lnTo>
                  <a:lnTo>
                    <a:pt x="42" y="112"/>
                  </a:lnTo>
                  <a:close/>
                  <a:moveTo>
                    <a:pt x="42" y="110"/>
                  </a:moveTo>
                  <a:lnTo>
                    <a:pt x="40" y="110"/>
                  </a:lnTo>
                  <a:lnTo>
                    <a:pt x="42" y="110"/>
                  </a:lnTo>
                  <a:close/>
                  <a:moveTo>
                    <a:pt x="42" y="110"/>
                  </a:moveTo>
                  <a:lnTo>
                    <a:pt x="40" y="110"/>
                  </a:lnTo>
                  <a:lnTo>
                    <a:pt x="42" y="110"/>
                  </a:lnTo>
                  <a:close/>
                  <a:moveTo>
                    <a:pt x="42" y="108"/>
                  </a:moveTo>
                  <a:lnTo>
                    <a:pt x="44" y="108"/>
                  </a:lnTo>
                  <a:lnTo>
                    <a:pt x="42" y="108"/>
                  </a:lnTo>
                  <a:lnTo>
                    <a:pt x="44" y="108"/>
                  </a:lnTo>
                  <a:lnTo>
                    <a:pt x="42" y="108"/>
                  </a:lnTo>
                  <a:close/>
                  <a:moveTo>
                    <a:pt x="42" y="106"/>
                  </a:moveTo>
                  <a:lnTo>
                    <a:pt x="42" y="108"/>
                  </a:lnTo>
                  <a:lnTo>
                    <a:pt x="42" y="106"/>
                  </a:lnTo>
                  <a:close/>
                  <a:moveTo>
                    <a:pt x="44" y="106"/>
                  </a:moveTo>
                  <a:lnTo>
                    <a:pt x="44" y="108"/>
                  </a:lnTo>
                  <a:lnTo>
                    <a:pt x="42" y="108"/>
                  </a:lnTo>
                  <a:lnTo>
                    <a:pt x="42" y="110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42" y="108"/>
                  </a:lnTo>
                  <a:lnTo>
                    <a:pt x="44" y="108"/>
                  </a:lnTo>
                  <a:lnTo>
                    <a:pt x="42" y="108"/>
                  </a:lnTo>
                  <a:lnTo>
                    <a:pt x="44" y="108"/>
                  </a:lnTo>
                  <a:lnTo>
                    <a:pt x="44" y="106"/>
                  </a:lnTo>
                  <a:close/>
                  <a:moveTo>
                    <a:pt x="44" y="106"/>
                  </a:moveTo>
                  <a:lnTo>
                    <a:pt x="42" y="106"/>
                  </a:lnTo>
                  <a:lnTo>
                    <a:pt x="44" y="106"/>
                  </a:lnTo>
                  <a:close/>
                  <a:moveTo>
                    <a:pt x="44" y="106"/>
                  </a:moveTo>
                  <a:lnTo>
                    <a:pt x="42" y="106"/>
                  </a:lnTo>
                  <a:lnTo>
                    <a:pt x="44" y="106"/>
                  </a:lnTo>
                  <a:lnTo>
                    <a:pt x="42" y="106"/>
                  </a:lnTo>
                  <a:lnTo>
                    <a:pt x="44" y="106"/>
                  </a:lnTo>
                  <a:lnTo>
                    <a:pt x="42" y="106"/>
                  </a:lnTo>
                  <a:lnTo>
                    <a:pt x="44" y="106"/>
                  </a:lnTo>
                  <a:close/>
                  <a:moveTo>
                    <a:pt x="46" y="102"/>
                  </a:moveTo>
                  <a:lnTo>
                    <a:pt x="44" y="102"/>
                  </a:lnTo>
                  <a:lnTo>
                    <a:pt x="46" y="102"/>
                  </a:lnTo>
                  <a:close/>
                  <a:moveTo>
                    <a:pt x="30" y="106"/>
                  </a:moveTo>
                  <a:lnTo>
                    <a:pt x="28" y="106"/>
                  </a:lnTo>
                  <a:lnTo>
                    <a:pt x="30" y="106"/>
                  </a:lnTo>
                  <a:close/>
                  <a:moveTo>
                    <a:pt x="46" y="102"/>
                  </a:moveTo>
                  <a:lnTo>
                    <a:pt x="44" y="102"/>
                  </a:lnTo>
                  <a:lnTo>
                    <a:pt x="46" y="102"/>
                  </a:lnTo>
                  <a:close/>
                  <a:moveTo>
                    <a:pt x="46" y="102"/>
                  </a:moveTo>
                  <a:lnTo>
                    <a:pt x="44" y="102"/>
                  </a:lnTo>
                  <a:lnTo>
                    <a:pt x="46" y="102"/>
                  </a:lnTo>
                  <a:close/>
                  <a:moveTo>
                    <a:pt x="46" y="102"/>
                  </a:moveTo>
                  <a:lnTo>
                    <a:pt x="46" y="102"/>
                  </a:lnTo>
                  <a:lnTo>
                    <a:pt x="46" y="104"/>
                  </a:lnTo>
                  <a:lnTo>
                    <a:pt x="44" y="104"/>
                  </a:lnTo>
                  <a:lnTo>
                    <a:pt x="44" y="106"/>
                  </a:lnTo>
                  <a:lnTo>
                    <a:pt x="44" y="104"/>
                  </a:lnTo>
                  <a:lnTo>
                    <a:pt x="44" y="106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6" y="102"/>
                  </a:lnTo>
                  <a:close/>
                  <a:moveTo>
                    <a:pt x="44" y="102"/>
                  </a:moveTo>
                  <a:lnTo>
                    <a:pt x="44" y="102"/>
                  </a:lnTo>
                  <a:lnTo>
                    <a:pt x="44" y="102"/>
                  </a:lnTo>
                  <a:close/>
                  <a:moveTo>
                    <a:pt x="46" y="102"/>
                  </a:moveTo>
                  <a:lnTo>
                    <a:pt x="44" y="102"/>
                  </a:lnTo>
                  <a:lnTo>
                    <a:pt x="46" y="102"/>
                  </a:lnTo>
                  <a:close/>
                  <a:moveTo>
                    <a:pt x="44" y="102"/>
                  </a:moveTo>
                  <a:lnTo>
                    <a:pt x="46" y="102"/>
                  </a:lnTo>
                  <a:lnTo>
                    <a:pt x="44" y="102"/>
                  </a:lnTo>
                  <a:close/>
                  <a:moveTo>
                    <a:pt x="48" y="102"/>
                  </a:moveTo>
                  <a:lnTo>
                    <a:pt x="46" y="102"/>
                  </a:lnTo>
                  <a:lnTo>
                    <a:pt x="46" y="100"/>
                  </a:lnTo>
                  <a:lnTo>
                    <a:pt x="46" y="102"/>
                  </a:lnTo>
                  <a:lnTo>
                    <a:pt x="48" y="102"/>
                  </a:lnTo>
                  <a:close/>
                  <a:moveTo>
                    <a:pt x="46" y="100"/>
                  </a:moveTo>
                  <a:lnTo>
                    <a:pt x="46" y="102"/>
                  </a:lnTo>
                  <a:lnTo>
                    <a:pt x="46" y="100"/>
                  </a:lnTo>
                  <a:close/>
                  <a:moveTo>
                    <a:pt x="48" y="100"/>
                  </a:moveTo>
                  <a:lnTo>
                    <a:pt x="46" y="100"/>
                  </a:lnTo>
                  <a:lnTo>
                    <a:pt x="48" y="100"/>
                  </a:lnTo>
                  <a:close/>
                  <a:moveTo>
                    <a:pt x="46" y="100"/>
                  </a:moveTo>
                  <a:lnTo>
                    <a:pt x="46" y="102"/>
                  </a:lnTo>
                  <a:lnTo>
                    <a:pt x="46" y="100"/>
                  </a:lnTo>
                  <a:close/>
                  <a:moveTo>
                    <a:pt x="26" y="104"/>
                  </a:moveTo>
                  <a:lnTo>
                    <a:pt x="28" y="104"/>
                  </a:lnTo>
                  <a:lnTo>
                    <a:pt x="26" y="104"/>
                  </a:lnTo>
                  <a:close/>
                  <a:moveTo>
                    <a:pt x="46" y="100"/>
                  </a:moveTo>
                  <a:lnTo>
                    <a:pt x="46" y="102"/>
                  </a:lnTo>
                  <a:lnTo>
                    <a:pt x="46" y="100"/>
                  </a:lnTo>
                  <a:close/>
                  <a:moveTo>
                    <a:pt x="48" y="100"/>
                  </a:moveTo>
                  <a:lnTo>
                    <a:pt x="46" y="100"/>
                  </a:lnTo>
                  <a:lnTo>
                    <a:pt x="48" y="100"/>
                  </a:lnTo>
                  <a:lnTo>
                    <a:pt x="46" y="100"/>
                  </a:lnTo>
                  <a:lnTo>
                    <a:pt x="48" y="100"/>
                  </a:lnTo>
                  <a:lnTo>
                    <a:pt x="46" y="100"/>
                  </a:lnTo>
                  <a:lnTo>
                    <a:pt x="48" y="100"/>
                  </a:lnTo>
                  <a:close/>
                  <a:moveTo>
                    <a:pt x="14" y="106"/>
                  </a:moveTo>
                  <a:lnTo>
                    <a:pt x="14" y="108"/>
                  </a:lnTo>
                  <a:lnTo>
                    <a:pt x="14" y="106"/>
                  </a:lnTo>
                  <a:close/>
                  <a:moveTo>
                    <a:pt x="48" y="98"/>
                  </a:moveTo>
                  <a:lnTo>
                    <a:pt x="48" y="100"/>
                  </a:lnTo>
                  <a:lnTo>
                    <a:pt x="48" y="98"/>
                  </a:lnTo>
                  <a:close/>
                  <a:moveTo>
                    <a:pt x="46" y="100"/>
                  </a:moveTo>
                  <a:lnTo>
                    <a:pt x="48" y="100"/>
                  </a:lnTo>
                  <a:lnTo>
                    <a:pt x="46" y="100"/>
                  </a:lnTo>
                  <a:lnTo>
                    <a:pt x="48" y="98"/>
                  </a:lnTo>
                  <a:lnTo>
                    <a:pt x="46" y="98"/>
                  </a:lnTo>
                  <a:lnTo>
                    <a:pt x="48" y="98"/>
                  </a:lnTo>
                  <a:lnTo>
                    <a:pt x="48" y="100"/>
                  </a:lnTo>
                  <a:lnTo>
                    <a:pt x="46" y="100"/>
                  </a:lnTo>
                  <a:close/>
                  <a:moveTo>
                    <a:pt x="50" y="98"/>
                  </a:moveTo>
                  <a:lnTo>
                    <a:pt x="48" y="98"/>
                  </a:lnTo>
                  <a:lnTo>
                    <a:pt x="48" y="100"/>
                  </a:lnTo>
                  <a:lnTo>
                    <a:pt x="48" y="98"/>
                  </a:lnTo>
                  <a:lnTo>
                    <a:pt x="50" y="98"/>
                  </a:lnTo>
                  <a:close/>
                  <a:moveTo>
                    <a:pt x="48" y="98"/>
                  </a:moveTo>
                  <a:lnTo>
                    <a:pt x="46" y="98"/>
                  </a:lnTo>
                  <a:lnTo>
                    <a:pt x="48" y="98"/>
                  </a:lnTo>
                  <a:close/>
                  <a:moveTo>
                    <a:pt x="48" y="98"/>
                  </a:moveTo>
                  <a:lnTo>
                    <a:pt x="50" y="98"/>
                  </a:lnTo>
                  <a:lnTo>
                    <a:pt x="48" y="98"/>
                  </a:lnTo>
                  <a:close/>
                  <a:moveTo>
                    <a:pt x="50" y="98"/>
                  </a:moveTo>
                  <a:lnTo>
                    <a:pt x="50" y="96"/>
                  </a:lnTo>
                  <a:lnTo>
                    <a:pt x="50" y="98"/>
                  </a:lnTo>
                  <a:close/>
                  <a:moveTo>
                    <a:pt x="50" y="96"/>
                  </a:moveTo>
                  <a:lnTo>
                    <a:pt x="50" y="98"/>
                  </a:lnTo>
                  <a:lnTo>
                    <a:pt x="50" y="96"/>
                  </a:lnTo>
                  <a:close/>
                  <a:moveTo>
                    <a:pt x="50" y="96"/>
                  </a:moveTo>
                  <a:lnTo>
                    <a:pt x="52" y="96"/>
                  </a:lnTo>
                  <a:lnTo>
                    <a:pt x="52" y="98"/>
                  </a:lnTo>
                  <a:lnTo>
                    <a:pt x="50" y="98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8" y="102"/>
                  </a:lnTo>
                  <a:lnTo>
                    <a:pt x="46" y="102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48" y="98"/>
                  </a:lnTo>
                  <a:lnTo>
                    <a:pt x="48" y="100"/>
                  </a:lnTo>
                  <a:lnTo>
                    <a:pt x="48" y="98"/>
                  </a:lnTo>
                  <a:lnTo>
                    <a:pt x="50" y="98"/>
                  </a:lnTo>
                  <a:lnTo>
                    <a:pt x="50" y="96"/>
                  </a:lnTo>
                  <a:close/>
                  <a:moveTo>
                    <a:pt x="50" y="96"/>
                  </a:moveTo>
                  <a:lnTo>
                    <a:pt x="50" y="98"/>
                  </a:lnTo>
                  <a:lnTo>
                    <a:pt x="48" y="98"/>
                  </a:lnTo>
                  <a:lnTo>
                    <a:pt x="48" y="96"/>
                  </a:lnTo>
                  <a:lnTo>
                    <a:pt x="50" y="96"/>
                  </a:lnTo>
                  <a:close/>
                  <a:moveTo>
                    <a:pt x="48" y="96"/>
                  </a:moveTo>
                  <a:lnTo>
                    <a:pt x="50" y="96"/>
                  </a:lnTo>
                  <a:lnTo>
                    <a:pt x="48" y="96"/>
                  </a:lnTo>
                  <a:close/>
                  <a:moveTo>
                    <a:pt x="50" y="96"/>
                  </a:moveTo>
                  <a:lnTo>
                    <a:pt x="48" y="96"/>
                  </a:lnTo>
                  <a:lnTo>
                    <a:pt x="50" y="96"/>
                  </a:lnTo>
                  <a:close/>
                  <a:moveTo>
                    <a:pt x="38" y="100"/>
                  </a:moveTo>
                  <a:lnTo>
                    <a:pt x="38" y="98"/>
                  </a:lnTo>
                  <a:lnTo>
                    <a:pt x="38" y="100"/>
                  </a:lnTo>
                  <a:close/>
                  <a:moveTo>
                    <a:pt x="52" y="94"/>
                  </a:moveTo>
                  <a:lnTo>
                    <a:pt x="52" y="96"/>
                  </a:lnTo>
                  <a:lnTo>
                    <a:pt x="52" y="94"/>
                  </a:lnTo>
                  <a:close/>
                  <a:moveTo>
                    <a:pt x="52" y="94"/>
                  </a:moveTo>
                  <a:lnTo>
                    <a:pt x="52" y="96"/>
                  </a:lnTo>
                  <a:lnTo>
                    <a:pt x="52" y="94"/>
                  </a:lnTo>
                  <a:lnTo>
                    <a:pt x="52" y="96"/>
                  </a:lnTo>
                  <a:lnTo>
                    <a:pt x="50" y="96"/>
                  </a:lnTo>
                  <a:lnTo>
                    <a:pt x="50" y="94"/>
                  </a:lnTo>
                  <a:lnTo>
                    <a:pt x="52" y="94"/>
                  </a:lnTo>
                  <a:close/>
                  <a:moveTo>
                    <a:pt x="50" y="94"/>
                  </a:moveTo>
                  <a:lnTo>
                    <a:pt x="50" y="96"/>
                  </a:lnTo>
                  <a:lnTo>
                    <a:pt x="50" y="94"/>
                  </a:lnTo>
                  <a:close/>
                  <a:moveTo>
                    <a:pt x="48" y="96"/>
                  </a:moveTo>
                  <a:lnTo>
                    <a:pt x="50" y="96"/>
                  </a:lnTo>
                  <a:lnTo>
                    <a:pt x="48" y="96"/>
                  </a:lnTo>
                  <a:close/>
                  <a:moveTo>
                    <a:pt x="50" y="94"/>
                  </a:moveTo>
                  <a:lnTo>
                    <a:pt x="50" y="96"/>
                  </a:lnTo>
                  <a:lnTo>
                    <a:pt x="50" y="94"/>
                  </a:lnTo>
                  <a:close/>
                  <a:moveTo>
                    <a:pt x="50" y="94"/>
                  </a:moveTo>
                  <a:lnTo>
                    <a:pt x="50" y="96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4"/>
                  </a:lnTo>
                  <a:close/>
                  <a:moveTo>
                    <a:pt x="50" y="94"/>
                  </a:moveTo>
                  <a:lnTo>
                    <a:pt x="52" y="94"/>
                  </a:lnTo>
                  <a:lnTo>
                    <a:pt x="50" y="94"/>
                  </a:lnTo>
                  <a:close/>
                  <a:moveTo>
                    <a:pt x="48" y="94"/>
                  </a:moveTo>
                  <a:lnTo>
                    <a:pt x="50" y="94"/>
                  </a:lnTo>
                  <a:lnTo>
                    <a:pt x="48" y="94"/>
                  </a:lnTo>
                  <a:close/>
                  <a:moveTo>
                    <a:pt x="52" y="94"/>
                  </a:moveTo>
                  <a:lnTo>
                    <a:pt x="52" y="92"/>
                  </a:lnTo>
                  <a:lnTo>
                    <a:pt x="52" y="94"/>
                  </a:lnTo>
                  <a:close/>
                  <a:moveTo>
                    <a:pt x="52" y="92"/>
                  </a:moveTo>
                  <a:lnTo>
                    <a:pt x="52" y="94"/>
                  </a:lnTo>
                  <a:lnTo>
                    <a:pt x="52" y="92"/>
                  </a:lnTo>
                  <a:close/>
                  <a:moveTo>
                    <a:pt x="50" y="94"/>
                  </a:moveTo>
                  <a:lnTo>
                    <a:pt x="48" y="94"/>
                  </a:lnTo>
                  <a:lnTo>
                    <a:pt x="50" y="94"/>
                  </a:lnTo>
                  <a:close/>
                  <a:moveTo>
                    <a:pt x="52" y="92"/>
                  </a:moveTo>
                  <a:lnTo>
                    <a:pt x="52" y="94"/>
                  </a:lnTo>
                  <a:lnTo>
                    <a:pt x="52" y="92"/>
                  </a:lnTo>
                  <a:lnTo>
                    <a:pt x="52" y="94"/>
                  </a:lnTo>
                  <a:lnTo>
                    <a:pt x="52" y="92"/>
                  </a:lnTo>
                  <a:close/>
                  <a:moveTo>
                    <a:pt x="50" y="94"/>
                  </a:moveTo>
                  <a:lnTo>
                    <a:pt x="48" y="94"/>
                  </a:lnTo>
                  <a:lnTo>
                    <a:pt x="50" y="94"/>
                  </a:lnTo>
                  <a:close/>
                  <a:moveTo>
                    <a:pt x="52" y="92"/>
                  </a:moveTo>
                  <a:lnTo>
                    <a:pt x="52" y="94"/>
                  </a:lnTo>
                  <a:lnTo>
                    <a:pt x="52" y="92"/>
                  </a:lnTo>
                  <a:close/>
                  <a:moveTo>
                    <a:pt x="50" y="94"/>
                  </a:moveTo>
                  <a:lnTo>
                    <a:pt x="52" y="94"/>
                  </a:lnTo>
                  <a:lnTo>
                    <a:pt x="50" y="94"/>
                  </a:lnTo>
                  <a:lnTo>
                    <a:pt x="52" y="94"/>
                  </a:lnTo>
                  <a:lnTo>
                    <a:pt x="50" y="94"/>
                  </a:lnTo>
                  <a:close/>
                  <a:moveTo>
                    <a:pt x="52" y="92"/>
                  </a:moveTo>
                  <a:lnTo>
                    <a:pt x="52" y="94"/>
                  </a:lnTo>
                  <a:lnTo>
                    <a:pt x="52" y="92"/>
                  </a:lnTo>
                  <a:close/>
                  <a:moveTo>
                    <a:pt x="54" y="92"/>
                  </a:moveTo>
                  <a:lnTo>
                    <a:pt x="54" y="94"/>
                  </a:lnTo>
                  <a:lnTo>
                    <a:pt x="52" y="94"/>
                  </a:lnTo>
                  <a:lnTo>
                    <a:pt x="52" y="96"/>
                  </a:lnTo>
                  <a:lnTo>
                    <a:pt x="50" y="96"/>
                  </a:lnTo>
                  <a:lnTo>
                    <a:pt x="52" y="96"/>
                  </a:lnTo>
                  <a:lnTo>
                    <a:pt x="52" y="94"/>
                  </a:lnTo>
                  <a:lnTo>
                    <a:pt x="52" y="92"/>
                  </a:lnTo>
                  <a:lnTo>
                    <a:pt x="54" y="92"/>
                  </a:lnTo>
                  <a:lnTo>
                    <a:pt x="52" y="92"/>
                  </a:lnTo>
                  <a:lnTo>
                    <a:pt x="54" y="92"/>
                  </a:lnTo>
                  <a:close/>
                  <a:moveTo>
                    <a:pt x="54" y="92"/>
                  </a:moveTo>
                  <a:lnTo>
                    <a:pt x="52" y="92"/>
                  </a:lnTo>
                  <a:lnTo>
                    <a:pt x="54" y="92"/>
                  </a:lnTo>
                  <a:close/>
                  <a:moveTo>
                    <a:pt x="52" y="90"/>
                  </a:moveTo>
                  <a:lnTo>
                    <a:pt x="52" y="92"/>
                  </a:lnTo>
                  <a:lnTo>
                    <a:pt x="52" y="90"/>
                  </a:lnTo>
                  <a:close/>
                  <a:moveTo>
                    <a:pt x="52" y="90"/>
                  </a:moveTo>
                  <a:lnTo>
                    <a:pt x="52" y="92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0"/>
                  </a:lnTo>
                  <a:close/>
                  <a:moveTo>
                    <a:pt x="50" y="90"/>
                  </a:moveTo>
                  <a:lnTo>
                    <a:pt x="52" y="90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0" y="92"/>
                  </a:lnTo>
                  <a:lnTo>
                    <a:pt x="50" y="90"/>
                  </a:lnTo>
                  <a:lnTo>
                    <a:pt x="50" y="92"/>
                  </a:lnTo>
                  <a:lnTo>
                    <a:pt x="50" y="90"/>
                  </a:lnTo>
                  <a:close/>
                  <a:moveTo>
                    <a:pt x="52" y="90"/>
                  </a:moveTo>
                  <a:lnTo>
                    <a:pt x="54" y="90"/>
                  </a:lnTo>
                  <a:lnTo>
                    <a:pt x="54" y="92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4" y="90"/>
                  </a:lnTo>
                  <a:lnTo>
                    <a:pt x="52" y="90"/>
                  </a:lnTo>
                  <a:lnTo>
                    <a:pt x="54" y="90"/>
                  </a:lnTo>
                  <a:lnTo>
                    <a:pt x="54" y="92"/>
                  </a:lnTo>
                  <a:lnTo>
                    <a:pt x="54" y="90"/>
                  </a:lnTo>
                  <a:lnTo>
                    <a:pt x="52" y="90"/>
                  </a:lnTo>
                  <a:close/>
                  <a:moveTo>
                    <a:pt x="8" y="102"/>
                  </a:moveTo>
                  <a:lnTo>
                    <a:pt x="6" y="102"/>
                  </a:lnTo>
                  <a:lnTo>
                    <a:pt x="8" y="102"/>
                  </a:lnTo>
                  <a:close/>
                  <a:moveTo>
                    <a:pt x="54" y="88"/>
                  </a:moveTo>
                  <a:lnTo>
                    <a:pt x="52" y="88"/>
                  </a:lnTo>
                  <a:lnTo>
                    <a:pt x="54" y="88"/>
                  </a:lnTo>
                  <a:close/>
                  <a:moveTo>
                    <a:pt x="52" y="86"/>
                  </a:moveTo>
                  <a:lnTo>
                    <a:pt x="52" y="88"/>
                  </a:lnTo>
                  <a:lnTo>
                    <a:pt x="54" y="88"/>
                  </a:lnTo>
                  <a:lnTo>
                    <a:pt x="52" y="88"/>
                  </a:lnTo>
                  <a:lnTo>
                    <a:pt x="52" y="86"/>
                  </a:lnTo>
                  <a:close/>
                  <a:moveTo>
                    <a:pt x="54" y="86"/>
                  </a:moveTo>
                  <a:lnTo>
                    <a:pt x="52" y="86"/>
                  </a:lnTo>
                  <a:lnTo>
                    <a:pt x="54" y="86"/>
                  </a:lnTo>
                  <a:close/>
                  <a:moveTo>
                    <a:pt x="52" y="86"/>
                  </a:moveTo>
                  <a:lnTo>
                    <a:pt x="54" y="86"/>
                  </a:lnTo>
                  <a:lnTo>
                    <a:pt x="52" y="86"/>
                  </a:lnTo>
                  <a:close/>
                  <a:moveTo>
                    <a:pt x="54" y="86"/>
                  </a:moveTo>
                  <a:lnTo>
                    <a:pt x="52" y="86"/>
                  </a:lnTo>
                  <a:lnTo>
                    <a:pt x="54" y="86"/>
                  </a:lnTo>
                  <a:lnTo>
                    <a:pt x="52" y="86"/>
                  </a:lnTo>
                  <a:lnTo>
                    <a:pt x="54" y="86"/>
                  </a:lnTo>
                  <a:close/>
                  <a:moveTo>
                    <a:pt x="54" y="84"/>
                  </a:moveTo>
                  <a:lnTo>
                    <a:pt x="54" y="86"/>
                  </a:lnTo>
                  <a:lnTo>
                    <a:pt x="54" y="84"/>
                  </a:lnTo>
                  <a:close/>
                  <a:moveTo>
                    <a:pt x="54" y="84"/>
                  </a:moveTo>
                  <a:lnTo>
                    <a:pt x="54" y="86"/>
                  </a:lnTo>
                  <a:lnTo>
                    <a:pt x="54" y="84"/>
                  </a:lnTo>
                  <a:close/>
                  <a:moveTo>
                    <a:pt x="4" y="98"/>
                  </a:moveTo>
                  <a:lnTo>
                    <a:pt x="6" y="98"/>
                  </a:lnTo>
                  <a:lnTo>
                    <a:pt x="4" y="98"/>
                  </a:lnTo>
                  <a:lnTo>
                    <a:pt x="6" y="98"/>
                  </a:lnTo>
                  <a:lnTo>
                    <a:pt x="4" y="98"/>
                  </a:lnTo>
                  <a:close/>
                  <a:moveTo>
                    <a:pt x="56" y="84"/>
                  </a:moveTo>
                  <a:lnTo>
                    <a:pt x="54" y="84"/>
                  </a:lnTo>
                  <a:lnTo>
                    <a:pt x="56" y="84"/>
                  </a:lnTo>
                  <a:close/>
                  <a:moveTo>
                    <a:pt x="6" y="96"/>
                  </a:moveTo>
                  <a:lnTo>
                    <a:pt x="6" y="98"/>
                  </a:lnTo>
                  <a:lnTo>
                    <a:pt x="6" y="96"/>
                  </a:lnTo>
                  <a:close/>
                  <a:moveTo>
                    <a:pt x="54" y="84"/>
                  </a:moveTo>
                  <a:lnTo>
                    <a:pt x="54" y="82"/>
                  </a:lnTo>
                  <a:lnTo>
                    <a:pt x="54" y="84"/>
                  </a:lnTo>
                  <a:close/>
                  <a:moveTo>
                    <a:pt x="8" y="96"/>
                  </a:moveTo>
                  <a:lnTo>
                    <a:pt x="6" y="96"/>
                  </a:lnTo>
                  <a:lnTo>
                    <a:pt x="8" y="96"/>
                  </a:lnTo>
                  <a:close/>
                  <a:moveTo>
                    <a:pt x="54" y="82"/>
                  </a:moveTo>
                  <a:lnTo>
                    <a:pt x="52" y="82"/>
                  </a:lnTo>
                  <a:lnTo>
                    <a:pt x="54" y="82"/>
                  </a:lnTo>
                  <a:close/>
                  <a:moveTo>
                    <a:pt x="56" y="82"/>
                  </a:moveTo>
                  <a:lnTo>
                    <a:pt x="56" y="80"/>
                  </a:lnTo>
                  <a:lnTo>
                    <a:pt x="56" y="82"/>
                  </a:lnTo>
                  <a:close/>
                  <a:moveTo>
                    <a:pt x="6" y="96"/>
                  </a:moveTo>
                  <a:lnTo>
                    <a:pt x="6" y="94"/>
                  </a:lnTo>
                  <a:lnTo>
                    <a:pt x="6" y="96"/>
                  </a:lnTo>
                  <a:close/>
                  <a:moveTo>
                    <a:pt x="56" y="80"/>
                  </a:moveTo>
                  <a:lnTo>
                    <a:pt x="54" y="80"/>
                  </a:lnTo>
                  <a:lnTo>
                    <a:pt x="56" y="80"/>
                  </a:lnTo>
                  <a:close/>
                  <a:moveTo>
                    <a:pt x="6" y="94"/>
                  </a:moveTo>
                  <a:lnTo>
                    <a:pt x="4" y="94"/>
                  </a:lnTo>
                  <a:lnTo>
                    <a:pt x="6" y="94"/>
                  </a:lnTo>
                  <a:close/>
                  <a:moveTo>
                    <a:pt x="56" y="78"/>
                  </a:moveTo>
                  <a:lnTo>
                    <a:pt x="56" y="80"/>
                  </a:lnTo>
                  <a:lnTo>
                    <a:pt x="56" y="78"/>
                  </a:lnTo>
                  <a:close/>
                  <a:moveTo>
                    <a:pt x="56" y="78"/>
                  </a:moveTo>
                  <a:lnTo>
                    <a:pt x="56" y="80"/>
                  </a:lnTo>
                  <a:lnTo>
                    <a:pt x="56" y="78"/>
                  </a:lnTo>
                  <a:lnTo>
                    <a:pt x="56" y="80"/>
                  </a:lnTo>
                  <a:lnTo>
                    <a:pt x="56" y="78"/>
                  </a:lnTo>
                  <a:lnTo>
                    <a:pt x="56" y="80"/>
                  </a:lnTo>
                  <a:lnTo>
                    <a:pt x="56" y="78"/>
                  </a:lnTo>
                  <a:lnTo>
                    <a:pt x="56" y="80"/>
                  </a:lnTo>
                  <a:lnTo>
                    <a:pt x="56" y="78"/>
                  </a:lnTo>
                  <a:close/>
                  <a:moveTo>
                    <a:pt x="56" y="78"/>
                  </a:moveTo>
                  <a:lnTo>
                    <a:pt x="54" y="78"/>
                  </a:lnTo>
                  <a:lnTo>
                    <a:pt x="56" y="78"/>
                  </a:lnTo>
                  <a:close/>
                  <a:moveTo>
                    <a:pt x="58" y="74"/>
                  </a:moveTo>
                  <a:lnTo>
                    <a:pt x="56" y="74"/>
                  </a:lnTo>
                  <a:lnTo>
                    <a:pt x="58" y="74"/>
                  </a:lnTo>
                  <a:close/>
                  <a:moveTo>
                    <a:pt x="58" y="74"/>
                  </a:moveTo>
                  <a:lnTo>
                    <a:pt x="56" y="74"/>
                  </a:lnTo>
                  <a:lnTo>
                    <a:pt x="58" y="74"/>
                  </a:lnTo>
                  <a:close/>
                  <a:moveTo>
                    <a:pt x="56" y="74"/>
                  </a:moveTo>
                  <a:lnTo>
                    <a:pt x="56" y="72"/>
                  </a:lnTo>
                  <a:lnTo>
                    <a:pt x="56" y="74"/>
                  </a:lnTo>
                  <a:close/>
                  <a:moveTo>
                    <a:pt x="56" y="72"/>
                  </a:moveTo>
                  <a:lnTo>
                    <a:pt x="56" y="74"/>
                  </a:lnTo>
                  <a:lnTo>
                    <a:pt x="56" y="72"/>
                  </a:lnTo>
                  <a:close/>
                  <a:moveTo>
                    <a:pt x="56" y="72"/>
                  </a:moveTo>
                  <a:lnTo>
                    <a:pt x="56" y="74"/>
                  </a:lnTo>
                  <a:lnTo>
                    <a:pt x="56" y="72"/>
                  </a:lnTo>
                  <a:close/>
                  <a:moveTo>
                    <a:pt x="58" y="72"/>
                  </a:moveTo>
                  <a:lnTo>
                    <a:pt x="58" y="74"/>
                  </a:lnTo>
                  <a:lnTo>
                    <a:pt x="58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8" y="78"/>
                  </a:lnTo>
                  <a:lnTo>
                    <a:pt x="56" y="78"/>
                  </a:lnTo>
                  <a:lnTo>
                    <a:pt x="56" y="80"/>
                  </a:lnTo>
                  <a:lnTo>
                    <a:pt x="56" y="82"/>
                  </a:lnTo>
                  <a:lnTo>
                    <a:pt x="56" y="84"/>
                  </a:lnTo>
                  <a:lnTo>
                    <a:pt x="56" y="86"/>
                  </a:lnTo>
                  <a:lnTo>
                    <a:pt x="54" y="86"/>
                  </a:lnTo>
                  <a:lnTo>
                    <a:pt x="54" y="88"/>
                  </a:lnTo>
                  <a:lnTo>
                    <a:pt x="54" y="86"/>
                  </a:lnTo>
                  <a:lnTo>
                    <a:pt x="56" y="86"/>
                  </a:lnTo>
                  <a:lnTo>
                    <a:pt x="56" y="84"/>
                  </a:lnTo>
                  <a:lnTo>
                    <a:pt x="54" y="84"/>
                  </a:lnTo>
                  <a:lnTo>
                    <a:pt x="56" y="84"/>
                  </a:lnTo>
                  <a:lnTo>
                    <a:pt x="54" y="84"/>
                  </a:lnTo>
                  <a:lnTo>
                    <a:pt x="56" y="84"/>
                  </a:lnTo>
                  <a:lnTo>
                    <a:pt x="56" y="82"/>
                  </a:lnTo>
                  <a:lnTo>
                    <a:pt x="56" y="80"/>
                  </a:lnTo>
                  <a:lnTo>
                    <a:pt x="56" y="78"/>
                  </a:lnTo>
                  <a:lnTo>
                    <a:pt x="58" y="78"/>
                  </a:lnTo>
                  <a:lnTo>
                    <a:pt x="56" y="78"/>
                  </a:lnTo>
                  <a:lnTo>
                    <a:pt x="58" y="78"/>
                  </a:lnTo>
                  <a:lnTo>
                    <a:pt x="56" y="78"/>
                  </a:lnTo>
                  <a:lnTo>
                    <a:pt x="58" y="78"/>
                  </a:lnTo>
                  <a:lnTo>
                    <a:pt x="58" y="76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8" y="74"/>
                  </a:lnTo>
                  <a:lnTo>
                    <a:pt x="56" y="74"/>
                  </a:lnTo>
                  <a:lnTo>
                    <a:pt x="58" y="74"/>
                  </a:lnTo>
                  <a:lnTo>
                    <a:pt x="56" y="74"/>
                  </a:lnTo>
                  <a:lnTo>
                    <a:pt x="58" y="72"/>
                  </a:lnTo>
                  <a:lnTo>
                    <a:pt x="56" y="72"/>
                  </a:lnTo>
                  <a:lnTo>
                    <a:pt x="58" y="72"/>
                  </a:lnTo>
                  <a:close/>
                  <a:moveTo>
                    <a:pt x="58" y="72"/>
                  </a:moveTo>
                  <a:lnTo>
                    <a:pt x="56" y="72"/>
                  </a:lnTo>
                  <a:lnTo>
                    <a:pt x="58" y="72"/>
                  </a:lnTo>
                  <a:close/>
                  <a:moveTo>
                    <a:pt x="56" y="72"/>
                  </a:moveTo>
                  <a:lnTo>
                    <a:pt x="58" y="72"/>
                  </a:lnTo>
                  <a:lnTo>
                    <a:pt x="56" y="72"/>
                  </a:lnTo>
                  <a:lnTo>
                    <a:pt x="56" y="70"/>
                  </a:lnTo>
                  <a:lnTo>
                    <a:pt x="56" y="72"/>
                  </a:lnTo>
                  <a:close/>
                  <a:moveTo>
                    <a:pt x="56" y="72"/>
                  </a:moveTo>
                  <a:lnTo>
                    <a:pt x="56" y="70"/>
                  </a:lnTo>
                  <a:lnTo>
                    <a:pt x="56" y="72"/>
                  </a:lnTo>
                  <a:close/>
                  <a:moveTo>
                    <a:pt x="56" y="60"/>
                  </a:moveTo>
                  <a:lnTo>
                    <a:pt x="54" y="60"/>
                  </a:lnTo>
                  <a:lnTo>
                    <a:pt x="56" y="60"/>
                  </a:lnTo>
                  <a:close/>
                  <a:moveTo>
                    <a:pt x="56" y="54"/>
                  </a:moveTo>
                  <a:lnTo>
                    <a:pt x="56" y="56"/>
                  </a:lnTo>
                  <a:lnTo>
                    <a:pt x="56" y="58"/>
                  </a:lnTo>
                  <a:lnTo>
                    <a:pt x="56" y="60"/>
                  </a:lnTo>
                  <a:lnTo>
                    <a:pt x="56" y="62"/>
                  </a:lnTo>
                  <a:lnTo>
                    <a:pt x="56" y="64"/>
                  </a:lnTo>
                  <a:lnTo>
                    <a:pt x="56" y="66"/>
                  </a:lnTo>
                  <a:lnTo>
                    <a:pt x="58" y="66"/>
                  </a:lnTo>
                  <a:lnTo>
                    <a:pt x="58" y="68"/>
                  </a:lnTo>
                  <a:lnTo>
                    <a:pt x="58" y="70"/>
                  </a:lnTo>
                  <a:lnTo>
                    <a:pt x="58" y="72"/>
                  </a:lnTo>
                  <a:lnTo>
                    <a:pt x="56" y="72"/>
                  </a:lnTo>
                  <a:lnTo>
                    <a:pt x="58" y="72"/>
                  </a:lnTo>
                  <a:lnTo>
                    <a:pt x="58" y="70"/>
                  </a:lnTo>
                  <a:lnTo>
                    <a:pt x="58" y="68"/>
                  </a:lnTo>
                  <a:lnTo>
                    <a:pt x="56" y="68"/>
                  </a:lnTo>
                  <a:lnTo>
                    <a:pt x="56" y="66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4" y="62"/>
                  </a:lnTo>
                  <a:lnTo>
                    <a:pt x="56" y="62"/>
                  </a:lnTo>
                  <a:lnTo>
                    <a:pt x="56" y="60"/>
                  </a:lnTo>
                  <a:lnTo>
                    <a:pt x="56" y="58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6" y="54"/>
                  </a:lnTo>
                  <a:close/>
                  <a:moveTo>
                    <a:pt x="56" y="54"/>
                  </a:moveTo>
                  <a:lnTo>
                    <a:pt x="54" y="54"/>
                  </a:lnTo>
                  <a:lnTo>
                    <a:pt x="56" y="54"/>
                  </a:lnTo>
                  <a:close/>
                  <a:moveTo>
                    <a:pt x="56" y="54"/>
                  </a:moveTo>
                  <a:lnTo>
                    <a:pt x="54" y="54"/>
                  </a:lnTo>
                  <a:lnTo>
                    <a:pt x="56" y="54"/>
                  </a:lnTo>
                  <a:close/>
                  <a:moveTo>
                    <a:pt x="56" y="54"/>
                  </a:moveTo>
                  <a:lnTo>
                    <a:pt x="54" y="54"/>
                  </a:lnTo>
                  <a:lnTo>
                    <a:pt x="56" y="54"/>
                  </a:lnTo>
                  <a:close/>
                  <a:moveTo>
                    <a:pt x="54" y="54"/>
                  </a:moveTo>
                  <a:lnTo>
                    <a:pt x="56" y="54"/>
                  </a:lnTo>
                  <a:lnTo>
                    <a:pt x="54" y="54"/>
                  </a:lnTo>
                  <a:close/>
                  <a:moveTo>
                    <a:pt x="52" y="40"/>
                  </a:moveTo>
                  <a:lnTo>
                    <a:pt x="54" y="40"/>
                  </a:lnTo>
                  <a:lnTo>
                    <a:pt x="52" y="40"/>
                  </a:lnTo>
                  <a:close/>
                  <a:moveTo>
                    <a:pt x="54" y="40"/>
                  </a:moveTo>
                  <a:lnTo>
                    <a:pt x="52" y="40"/>
                  </a:lnTo>
                  <a:lnTo>
                    <a:pt x="54" y="40"/>
                  </a:lnTo>
                  <a:close/>
                  <a:moveTo>
                    <a:pt x="46" y="26"/>
                  </a:moveTo>
                  <a:lnTo>
                    <a:pt x="44" y="26"/>
                  </a:lnTo>
                  <a:lnTo>
                    <a:pt x="46" y="26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6" y="8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8" y="14"/>
                  </a:lnTo>
                  <a:lnTo>
                    <a:pt x="48" y="16"/>
                  </a:lnTo>
                  <a:lnTo>
                    <a:pt x="48" y="18"/>
                  </a:lnTo>
                  <a:lnTo>
                    <a:pt x="46" y="18"/>
                  </a:lnTo>
                  <a:lnTo>
                    <a:pt x="46" y="20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6" y="28"/>
                  </a:lnTo>
                  <a:lnTo>
                    <a:pt x="44" y="28"/>
                  </a:lnTo>
                  <a:lnTo>
                    <a:pt x="42" y="28"/>
                  </a:lnTo>
                  <a:lnTo>
                    <a:pt x="42" y="30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40" y="38"/>
                  </a:lnTo>
                  <a:lnTo>
                    <a:pt x="40" y="40"/>
                  </a:lnTo>
                  <a:lnTo>
                    <a:pt x="42" y="40"/>
                  </a:lnTo>
                  <a:lnTo>
                    <a:pt x="44" y="40"/>
                  </a:lnTo>
                  <a:lnTo>
                    <a:pt x="44" y="38"/>
                  </a:lnTo>
                  <a:lnTo>
                    <a:pt x="44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8" y="38"/>
                  </a:lnTo>
                  <a:lnTo>
                    <a:pt x="48" y="40"/>
                  </a:lnTo>
                  <a:lnTo>
                    <a:pt x="50" y="40"/>
                  </a:lnTo>
                  <a:lnTo>
                    <a:pt x="48" y="40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2" y="40"/>
                  </a:lnTo>
                  <a:lnTo>
                    <a:pt x="54" y="40"/>
                  </a:lnTo>
                  <a:lnTo>
                    <a:pt x="52" y="40"/>
                  </a:lnTo>
                  <a:lnTo>
                    <a:pt x="52" y="42"/>
                  </a:lnTo>
                  <a:lnTo>
                    <a:pt x="50" y="42"/>
                  </a:lnTo>
                  <a:lnTo>
                    <a:pt x="50" y="44"/>
                  </a:lnTo>
                  <a:lnTo>
                    <a:pt x="50" y="42"/>
                  </a:lnTo>
                  <a:lnTo>
                    <a:pt x="50" y="44"/>
                  </a:lnTo>
                  <a:lnTo>
                    <a:pt x="50" y="42"/>
                  </a:lnTo>
                  <a:lnTo>
                    <a:pt x="52" y="42"/>
                  </a:lnTo>
                  <a:lnTo>
                    <a:pt x="52" y="40"/>
                  </a:lnTo>
                  <a:lnTo>
                    <a:pt x="52" y="42"/>
                  </a:lnTo>
                  <a:lnTo>
                    <a:pt x="52" y="40"/>
                  </a:lnTo>
                  <a:lnTo>
                    <a:pt x="54" y="40"/>
                  </a:lnTo>
                  <a:lnTo>
                    <a:pt x="54" y="42"/>
                  </a:lnTo>
                  <a:lnTo>
                    <a:pt x="54" y="40"/>
                  </a:lnTo>
                  <a:lnTo>
                    <a:pt x="54" y="42"/>
                  </a:lnTo>
                  <a:lnTo>
                    <a:pt x="52" y="42"/>
                  </a:lnTo>
                  <a:lnTo>
                    <a:pt x="54" y="42"/>
                  </a:lnTo>
                  <a:lnTo>
                    <a:pt x="52" y="42"/>
                  </a:lnTo>
                  <a:lnTo>
                    <a:pt x="54" y="42"/>
                  </a:lnTo>
                  <a:lnTo>
                    <a:pt x="52" y="42"/>
                  </a:lnTo>
                  <a:lnTo>
                    <a:pt x="52" y="44"/>
                  </a:lnTo>
                  <a:lnTo>
                    <a:pt x="52" y="42"/>
                  </a:lnTo>
                  <a:lnTo>
                    <a:pt x="52" y="44"/>
                  </a:lnTo>
                  <a:lnTo>
                    <a:pt x="52" y="42"/>
                  </a:lnTo>
                  <a:lnTo>
                    <a:pt x="52" y="44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2"/>
                  </a:lnTo>
                  <a:lnTo>
                    <a:pt x="54" y="40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4" y="40"/>
                  </a:lnTo>
                  <a:lnTo>
                    <a:pt x="54" y="38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52" y="36"/>
                  </a:lnTo>
                  <a:lnTo>
                    <a:pt x="52" y="38"/>
                  </a:lnTo>
                  <a:lnTo>
                    <a:pt x="54" y="40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4" y="46"/>
                  </a:lnTo>
                  <a:lnTo>
                    <a:pt x="54" y="48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6" y="52"/>
                  </a:lnTo>
                  <a:lnTo>
                    <a:pt x="54" y="52"/>
                  </a:lnTo>
                  <a:lnTo>
                    <a:pt x="54" y="50"/>
                  </a:lnTo>
                  <a:lnTo>
                    <a:pt x="54" y="52"/>
                  </a:lnTo>
                  <a:lnTo>
                    <a:pt x="56" y="52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54" y="54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2" y="58"/>
                  </a:lnTo>
                  <a:lnTo>
                    <a:pt x="52" y="56"/>
                  </a:lnTo>
                  <a:lnTo>
                    <a:pt x="52" y="58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6" y="58"/>
                  </a:lnTo>
                  <a:lnTo>
                    <a:pt x="54" y="58"/>
                  </a:lnTo>
                  <a:lnTo>
                    <a:pt x="56" y="58"/>
                  </a:lnTo>
                  <a:lnTo>
                    <a:pt x="54" y="58"/>
                  </a:lnTo>
                  <a:lnTo>
                    <a:pt x="54" y="60"/>
                  </a:lnTo>
                  <a:lnTo>
                    <a:pt x="54" y="58"/>
                  </a:lnTo>
                  <a:lnTo>
                    <a:pt x="52" y="58"/>
                  </a:lnTo>
                  <a:lnTo>
                    <a:pt x="52" y="60"/>
                  </a:lnTo>
                  <a:lnTo>
                    <a:pt x="54" y="60"/>
                  </a:lnTo>
                  <a:lnTo>
                    <a:pt x="52" y="60"/>
                  </a:lnTo>
                  <a:lnTo>
                    <a:pt x="54" y="60"/>
                  </a:lnTo>
                  <a:lnTo>
                    <a:pt x="52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4" y="64"/>
                  </a:lnTo>
                  <a:lnTo>
                    <a:pt x="54" y="62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54" y="64"/>
                  </a:lnTo>
                  <a:lnTo>
                    <a:pt x="56" y="64"/>
                  </a:lnTo>
                  <a:lnTo>
                    <a:pt x="54" y="64"/>
                  </a:lnTo>
                  <a:lnTo>
                    <a:pt x="54" y="66"/>
                  </a:lnTo>
                  <a:lnTo>
                    <a:pt x="54" y="68"/>
                  </a:lnTo>
                  <a:lnTo>
                    <a:pt x="54" y="66"/>
                  </a:lnTo>
                  <a:lnTo>
                    <a:pt x="54" y="68"/>
                  </a:lnTo>
                  <a:lnTo>
                    <a:pt x="54" y="66"/>
                  </a:lnTo>
                  <a:lnTo>
                    <a:pt x="56" y="66"/>
                  </a:lnTo>
                  <a:lnTo>
                    <a:pt x="56" y="68"/>
                  </a:lnTo>
                  <a:lnTo>
                    <a:pt x="54" y="68"/>
                  </a:lnTo>
                  <a:lnTo>
                    <a:pt x="56" y="68"/>
                  </a:lnTo>
                  <a:lnTo>
                    <a:pt x="54" y="68"/>
                  </a:lnTo>
                  <a:lnTo>
                    <a:pt x="56" y="68"/>
                  </a:lnTo>
                  <a:lnTo>
                    <a:pt x="54" y="68"/>
                  </a:lnTo>
                  <a:lnTo>
                    <a:pt x="56" y="68"/>
                  </a:lnTo>
                  <a:lnTo>
                    <a:pt x="54" y="68"/>
                  </a:lnTo>
                  <a:lnTo>
                    <a:pt x="56" y="68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52" y="72"/>
                  </a:lnTo>
                  <a:lnTo>
                    <a:pt x="54" y="72"/>
                  </a:lnTo>
                  <a:lnTo>
                    <a:pt x="52" y="72"/>
                  </a:lnTo>
                  <a:lnTo>
                    <a:pt x="52" y="70"/>
                  </a:lnTo>
                  <a:lnTo>
                    <a:pt x="54" y="70"/>
                  </a:lnTo>
                  <a:lnTo>
                    <a:pt x="54" y="72"/>
                  </a:lnTo>
                  <a:lnTo>
                    <a:pt x="54" y="74"/>
                  </a:lnTo>
                  <a:lnTo>
                    <a:pt x="56" y="74"/>
                  </a:lnTo>
                  <a:lnTo>
                    <a:pt x="56" y="76"/>
                  </a:lnTo>
                  <a:lnTo>
                    <a:pt x="54" y="76"/>
                  </a:lnTo>
                  <a:lnTo>
                    <a:pt x="56" y="76"/>
                  </a:lnTo>
                  <a:lnTo>
                    <a:pt x="54" y="76"/>
                  </a:lnTo>
                  <a:lnTo>
                    <a:pt x="54" y="74"/>
                  </a:lnTo>
                  <a:lnTo>
                    <a:pt x="54" y="76"/>
                  </a:lnTo>
                  <a:lnTo>
                    <a:pt x="56" y="76"/>
                  </a:lnTo>
                  <a:lnTo>
                    <a:pt x="54" y="76"/>
                  </a:lnTo>
                  <a:lnTo>
                    <a:pt x="56" y="76"/>
                  </a:lnTo>
                  <a:lnTo>
                    <a:pt x="56" y="78"/>
                  </a:lnTo>
                  <a:lnTo>
                    <a:pt x="56" y="76"/>
                  </a:lnTo>
                  <a:lnTo>
                    <a:pt x="56" y="78"/>
                  </a:lnTo>
                  <a:lnTo>
                    <a:pt x="54" y="78"/>
                  </a:lnTo>
                  <a:lnTo>
                    <a:pt x="56" y="78"/>
                  </a:lnTo>
                  <a:lnTo>
                    <a:pt x="54" y="78"/>
                  </a:lnTo>
                  <a:lnTo>
                    <a:pt x="56" y="78"/>
                  </a:lnTo>
                  <a:lnTo>
                    <a:pt x="54" y="78"/>
                  </a:lnTo>
                  <a:lnTo>
                    <a:pt x="54" y="80"/>
                  </a:lnTo>
                  <a:lnTo>
                    <a:pt x="56" y="80"/>
                  </a:lnTo>
                  <a:lnTo>
                    <a:pt x="54" y="80"/>
                  </a:lnTo>
                  <a:lnTo>
                    <a:pt x="54" y="82"/>
                  </a:lnTo>
                  <a:lnTo>
                    <a:pt x="54" y="80"/>
                  </a:lnTo>
                  <a:lnTo>
                    <a:pt x="54" y="82"/>
                  </a:lnTo>
                  <a:lnTo>
                    <a:pt x="54" y="80"/>
                  </a:lnTo>
                  <a:lnTo>
                    <a:pt x="54" y="82"/>
                  </a:lnTo>
                  <a:lnTo>
                    <a:pt x="52" y="82"/>
                  </a:lnTo>
                  <a:lnTo>
                    <a:pt x="52" y="84"/>
                  </a:lnTo>
                  <a:lnTo>
                    <a:pt x="52" y="86"/>
                  </a:lnTo>
                  <a:lnTo>
                    <a:pt x="52" y="84"/>
                  </a:lnTo>
                  <a:lnTo>
                    <a:pt x="50" y="84"/>
                  </a:lnTo>
                  <a:lnTo>
                    <a:pt x="50" y="86"/>
                  </a:lnTo>
                  <a:lnTo>
                    <a:pt x="52" y="86"/>
                  </a:lnTo>
                  <a:lnTo>
                    <a:pt x="50" y="86"/>
                  </a:lnTo>
                  <a:lnTo>
                    <a:pt x="52" y="86"/>
                  </a:lnTo>
                  <a:lnTo>
                    <a:pt x="50" y="86"/>
                  </a:lnTo>
                  <a:lnTo>
                    <a:pt x="52" y="86"/>
                  </a:lnTo>
                  <a:lnTo>
                    <a:pt x="50" y="86"/>
                  </a:lnTo>
                  <a:lnTo>
                    <a:pt x="52" y="86"/>
                  </a:lnTo>
                  <a:lnTo>
                    <a:pt x="54" y="86"/>
                  </a:lnTo>
                  <a:lnTo>
                    <a:pt x="54" y="88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48" y="88"/>
                  </a:lnTo>
                  <a:lnTo>
                    <a:pt x="48" y="86"/>
                  </a:lnTo>
                  <a:lnTo>
                    <a:pt x="48" y="88"/>
                  </a:lnTo>
                  <a:lnTo>
                    <a:pt x="48" y="86"/>
                  </a:lnTo>
                  <a:lnTo>
                    <a:pt x="48" y="88"/>
                  </a:lnTo>
                  <a:lnTo>
                    <a:pt x="46" y="88"/>
                  </a:lnTo>
                  <a:lnTo>
                    <a:pt x="44" y="88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6" y="88"/>
                  </a:lnTo>
                  <a:lnTo>
                    <a:pt x="48" y="88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6" y="88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50" y="90"/>
                  </a:lnTo>
                  <a:lnTo>
                    <a:pt x="50" y="92"/>
                  </a:lnTo>
                  <a:lnTo>
                    <a:pt x="50" y="90"/>
                  </a:lnTo>
                  <a:lnTo>
                    <a:pt x="50" y="92"/>
                  </a:lnTo>
                  <a:lnTo>
                    <a:pt x="50" y="90"/>
                  </a:lnTo>
                  <a:lnTo>
                    <a:pt x="50" y="92"/>
                  </a:lnTo>
                  <a:lnTo>
                    <a:pt x="50" y="90"/>
                  </a:lnTo>
                  <a:lnTo>
                    <a:pt x="50" y="92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48" y="92"/>
                  </a:lnTo>
                  <a:lnTo>
                    <a:pt x="48" y="94"/>
                  </a:lnTo>
                  <a:lnTo>
                    <a:pt x="48" y="96"/>
                  </a:lnTo>
                  <a:lnTo>
                    <a:pt x="48" y="98"/>
                  </a:lnTo>
                  <a:lnTo>
                    <a:pt x="50" y="98"/>
                  </a:lnTo>
                  <a:lnTo>
                    <a:pt x="48" y="98"/>
                  </a:lnTo>
                  <a:lnTo>
                    <a:pt x="46" y="98"/>
                  </a:lnTo>
                  <a:lnTo>
                    <a:pt x="46" y="100"/>
                  </a:lnTo>
                  <a:lnTo>
                    <a:pt x="46" y="102"/>
                  </a:lnTo>
                  <a:lnTo>
                    <a:pt x="46" y="100"/>
                  </a:lnTo>
                  <a:lnTo>
                    <a:pt x="46" y="102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4" y="102"/>
                  </a:lnTo>
                  <a:lnTo>
                    <a:pt x="42" y="102"/>
                  </a:lnTo>
                  <a:lnTo>
                    <a:pt x="44" y="102"/>
                  </a:lnTo>
                  <a:lnTo>
                    <a:pt x="44" y="100"/>
                  </a:lnTo>
                  <a:lnTo>
                    <a:pt x="44" y="98"/>
                  </a:lnTo>
                  <a:lnTo>
                    <a:pt x="44" y="100"/>
                  </a:lnTo>
                  <a:lnTo>
                    <a:pt x="44" y="102"/>
                  </a:lnTo>
                  <a:lnTo>
                    <a:pt x="42" y="102"/>
                  </a:lnTo>
                  <a:lnTo>
                    <a:pt x="44" y="102"/>
                  </a:lnTo>
                  <a:lnTo>
                    <a:pt x="42" y="102"/>
                  </a:lnTo>
                  <a:lnTo>
                    <a:pt x="44" y="102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8" y="102"/>
                  </a:lnTo>
                  <a:lnTo>
                    <a:pt x="38" y="100"/>
                  </a:lnTo>
                  <a:lnTo>
                    <a:pt x="38" y="98"/>
                  </a:lnTo>
                  <a:lnTo>
                    <a:pt x="38" y="96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8"/>
                  </a:lnTo>
                  <a:lnTo>
                    <a:pt x="36" y="98"/>
                  </a:lnTo>
                  <a:lnTo>
                    <a:pt x="38" y="98"/>
                  </a:lnTo>
                  <a:lnTo>
                    <a:pt x="38" y="100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38" y="102"/>
                  </a:lnTo>
                  <a:lnTo>
                    <a:pt x="38" y="100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8" y="102"/>
                  </a:lnTo>
                  <a:lnTo>
                    <a:pt x="36" y="102"/>
                  </a:lnTo>
                  <a:lnTo>
                    <a:pt x="38" y="102"/>
                  </a:lnTo>
                  <a:lnTo>
                    <a:pt x="36" y="102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0" y="104"/>
                  </a:lnTo>
                  <a:lnTo>
                    <a:pt x="40" y="106"/>
                  </a:lnTo>
                  <a:lnTo>
                    <a:pt x="40" y="104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2" y="104"/>
                  </a:lnTo>
                  <a:lnTo>
                    <a:pt x="44" y="104"/>
                  </a:lnTo>
                  <a:lnTo>
                    <a:pt x="42" y="104"/>
                  </a:lnTo>
                  <a:lnTo>
                    <a:pt x="44" y="104"/>
                  </a:lnTo>
                  <a:lnTo>
                    <a:pt x="44" y="106"/>
                  </a:lnTo>
                  <a:lnTo>
                    <a:pt x="44" y="104"/>
                  </a:lnTo>
                  <a:lnTo>
                    <a:pt x="44" y="106"/>
                  </a:lnTo>
                  <a:lnTo>
                    <a:pt x="42" y="106"/>
                  </a:lnTo>
                  <a:lnTo>
                    <a:pt x="44" y="106"/>
                  </a:lnTo>
                  <a:lnTo>
                    <a:pt x="42" y="106"/>
                  </a:lnTo>
                  <a:lnTo>
                    <a:pt x="42" y="108"/>
                  </a:lnTo>
                  <a:lnTo>
                    <a:pt x="42" y="106"/>
                  </a:lnTo>
                  <a:lnTo>
                    <a:pt x="42" y="108"/>
                  </a:lnTo>
                  <a:lnTo>
                    <a:pt x="42" y="110"/>
                  </a:lnTo>
                  <a:lnTo>
                    <a:pt x="42" y="108"/>
                  </a:lnTo>
                  <a:lnTo>
                    <a:pt x="42" y="110"/>
                  </a:lnTo>
                  <a:lnTo>
                    <a:pt x="42" y="108"/>
                  </a:lnTo>
                  <a:lnTo>
                    <a:pt x="42" y="110"/>
                  </a:lnTo>
                  <a:lnTo>
                    <a:pt x="40" y="110"/>
                  </a:lnTo>
                  <a:lnTo>
                    <a:pt x="42" y="110"/>
                  </a:lnTo>
                  <a:lnTo>
                    <a:pt x="40" y="110"/>
                  </a:lnTo>
                  <a:lnTo>
                    <a:pt x="42" y="110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40" y="114"/>
                  </a:lnTo>
                  <a:lnTo>
                    <a:pt x="40" y="112"/>
                  </a:lnTo>
                  <a:lnTo>
                    <a:pt x="40" y="114"/>
                  </a:lnTo>
                  <a:lnTo>
                    <a:pt x="40" y="116"/>
                  </a:lnTo>
                  <a:lnTo>
                    <a:pt x="40" y="114"/>
                  </a:lnTo>
                  <a:lnTo>
                    <a:pt x="40" y="116"/>
                  </a:lnTo>
                  <a:lnTo>
                    <a:pt x="42" y="116"/>
                  </a:lnTo>
                  <a:lnTo>
                    <a:pt x="40" y="116"/>
                  </a:lnTo>
                  <a:lnTo>
                    <a:pt x="40" y="114"/>
                  </a:lnTo>
                  <a:lnTo>
                    <a:pt x="40" y="116"/>
                  </a:lnTo>
                  <a:lnTo>
                    <a:pt x="38" y="116"/>
                  </a:lnTo>
                  <a:lnTo>
                    <a:pt x="40" y="116"/>
                  </a:lnTo>
                  <a:lnTo>
                    <a:pt x="38" y="116"/>
                  </a:lnTo>
                  <a:lnTo>
                    <a:pt x="38" y="118"/>
                  </a:lnTo>
                  <a:lnTo>
                    <a:pt x="38" y="116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38" y="118"/>
                  </a:lnTo>
                  <a:lnTo>
                    <a:pt x="40" y="118"/>
                  </a:lnTo>
                  <a:lnTo>
                    <a:pt x="38" y="118"/>
                  </a:lnTo>
                  <a:lnTo>
                    <a:pt x="38" y="120"/>
                  </a:lnTo>
                  <a:lnTo>
                    <a:pt x="36" y="120"/>
                  </a:lnTo>
                  <a:lnTo>
                    <a:pt x="38" y="120"/>
                  </a:lnTo>
                  <a:lnTo>
                    <a:pt x="38" y="122"/>
                  </a:lnTo>
                  <a:lnTo>
                    <a:pt x="38" y="120"/>
                  </a:lnTo>
                  <a:lnTo>
                    <a:pt x="38" y="122"/>
                  </a:lnTo>
                  <a:lnTo>
                    <a:pt x="36" y="122"/>
                  </a:lnTo>
                  <a:lnTo>
                    <a:pt x="38" y="122"/>
                  </a:lnTo>
                  <a:lnTo>
                    <a:pt x="36" y="122"/>
                  </a:lnTo>
                  <a:lnTo>
                    <a:pt x="34" y="122"/>
                  </a:lnTo>
                  <a:lnTo>
                    <a:pt x="34" y="120"/>
                  </a:lnTo>
                  <a:lnTo>
                    <a:pt x="34" y="118"/>
                  </a:lnTo>
                  <a:lnTo>
                    <a:pt x="34" y="116"/>
                  </a:lnTo>
                  <a:lnTo>
                    <a:pt x="36" y="114"/>
                  </a:lnTo>
                  <a:lnTo>
                    <a:pt x="34" y="114"/>
                  </a:lnTo>
                  <a:lnTo>
                    <a:pt x="36" y="114"/>
                  </a:lnTo>
                  <a:lnTo>
                    <a:pt x="34" y="114"/>
                  </a:lnTo>
                  <a:lnTo>
                    <a:pt x="34" y="112"/>
                  </a:lnTo>
                  <a:lnTo>
                    <a:pt x="34" y="110"/>
                  </a:lnTo>
                  <a:lnTo>
                    <a:pt x="32" y="110"/>
                  </a:lnTo>
                  <a:lnTo>
                    <a:pt x="30" y="110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8" y="110"/>
                  </a:lnTo>
                  <a:lnTo>
                    <a:pt x="28" y="108"/>
                  </a:lnTo>
                  <a:lnTo>
                    <a:pt x="28" y="110"/>
                  </a:lnTo>
                  <a:lnTo>
                    <a:pt x="28" y="108"/>
                  </a:lnTo>
                  <a:lnTo>
                    <a:pt x="28" y="106"/>
                  </a:lnTo>
                  <a:lnTo>
                    <a:pt x="28" y="108"/>
                  </a:lnTo>
                  <a:lnTo>
                    <a:pt x="28" y="106"/>
                  </a:lnTo>
                  <a:lnTo>
                    <a:pt x="30" y="106"/>
                  </a:lnTo>
                  <a:lnTo>
                    <a:pt x="28" y="106"/>
                  </a:lnTo>
                  <a:lnTo>
                    <a:pt x="28" y="104"/>
                  </a:lnTo>
                  <a:lnTo>
                    <a:pt x="30" y="104"/>
                  </a:lnTo>
                  <a:lnTo>
                    <a:pt x="28" y="104"/>
                  </a:lnTo>
                  <a:lnTo>
                    <a:pt x="28" y="106"/>
                  </a:lnTo>
                  <a:lnTo>
                    <a:pt x="28" y="104"/>
                  </a:lnTo>
                  <a:lnTo>
                    <a:pt x="28" y="106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4" y="102"/>
                  </a:lnTo>
                  <a:lnTo>
                    <a:pt x="26" y="102"/>
                  </a:lnTo>
                  <a:lnTo>
                    <a:pt x="26" y="104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8" y="104"/>
                  </a:lnTo>
                  <a:lnTo>
                    <a:pt x="28" y="106"/>
                  </a:lnTo>
                  <a:lnTo>
                    <a:pt x="28" y="104"/>
                  </a:lnTo>
                  <a:lnTo>
                    <a:pt x="28" y="106"/>
                  </a:lnTo>
                  <a:lnTo>
                    <a:pt x="28" y="104"/>
                  </a:lnTo>
                  <a:lnTo>
                    <a:pt x="28" y="106"/>
                  </a:lnTo>
                  <a:lnTo>
                    <a:pt x="28" y="108"/>
                  </a:lnTo>
                  <a:lnTo>
                    <a:pt x="28" y="110"/>
                  </a:lnTo>
                  <a:lnTo>
                    <a:pt x="26" y="110"/>
                  </a:lnTo>
                  <a:lnTo>
                    <a:pt x="26" y="112"/>
                  </a:lnTo>
                  <a:lnTo>
                    <a:pt x="24" y="112"/>
                  </a:lnTo>
                  <a:lnTo>
                    <a:pt x="24" y="110"/>
                  </a:lnTo>
                  <a:lnTo>
                    <a:pt x="24" y="112"/>
                  </a:lnTo>
                  <a:lnTo>
                    <a:pt x="24" y="114"/>
                  </a:lnTo>
                  <a:lnTo>
                    <a:pt x="24" y="112"/>
                  </a:lnTo>
                  <a:lnTo>
                    <a:pt x="22" y="112"/>
                  </a:lnTo>
                  <a:lnTo>
                    <a:pt x="22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8" y="108"/>
                  </a:lnTo>
                  <a:lnTo>
                    <a:pt x="20" y="108"/>
                  </a:lnTo>
                  <a:lnTo>
                    <a:pt x="18" y="108"/>
                  </a:lnTo>
                  <a:lnTo>
                    <a:pt x="20" y="108"/>
                  </a:lnTo>
                  <a:lnTo>
                    <a:pt x="20" y="106"/>
                  </a:lnTo>
                  <a:lnTo>
                    <a:pt x="20" y="108"/>
                  </a:lnTo>
                  <a:lnTo>
                    <a:pt x="20" y="106"/>
                  </a:lnTo>
                  <a:lnTo>
                    <a:pt x="20" y="108"/>
                  </a:lnTo>
                  <a:lnTo>
                    <a:pt x="18" y="108"/>
                  </a:lnTo>
                  <a:lnTo>
                    <a:pt x="20" y="108"/>
                  </a:lnTo>
                  <a:lnTo>
                    <a:pt x="18" y="108"/>
                  </a:lnTo>
                  <a:lnTo>
                    <a:pt x="18" y="106"/>
                  </a:lnTo>
                  <a:lnTo>
                    <a:pt x="18" y="108"/>
                  </a:lnTo>
                  <a:lnTo>
                    <a:pt x="16" y="108"/>
                  </a:lnTo>
                  <a:lnTo>
                    <a:pt x="16" y="106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6" y="108"/>
                  </a:lnTo>
                  <a:lnTo>
                    <a:pt x="14" y="108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6" y="104"/>
                  </a:lnTo>
                  <a:lnTo>
                    <a:pt x="14" y="104"/>
                  </a:lnTo>
                  <a:lnTo>
                    <a:pt x="16" y="104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6" y="102"/>
                  </a:lnTo>
                  <a:lnTo>
                    <a:pt x="18" y="102"/>
                  </a:lnTo>
                  <a:lnTo>
                    <a:pt x="16" y="102"/>
                  </a:lnTo>
                  <a:lnTo>
                    <a:pt x="18" y="102"/>
                  </a:lnTo>
                  <a:lnTo>
                    <a:pt x="16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6" y="102"/>
                  </a:lnTo>
                  <a:lnTo>
                    <a:pt x="18" y="104"/>
                  </a:lnTo>
                  <a:lnTo>
                    <a:pt x="16" y="104"/>
                  </a:lnTo>
                  <a:lnTo>
                    <a:pt x="14" y="104"/>
                  </a:lnTo>
                  <a:lnTo>
                    <a:pt x="16" y="104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6"/>
                  </a:lnTo>
                  <a:lnTo>
                    <a:pt x="12" y="106"/>
                  </a:lnTo>
                  <a:lnTo>
                    <a:pt x="12" y="104"/>
                  </a:lnTo>
                  <a:lnTo>
                    <a:pt x="10" y="104"/>
                  </a:lnTo>
                  <a:lnTo>
                    <a:pt x="12" y="104"/>
                  </a:lnTo>
                  <a:lnTo>
                    <a:pt x="12" y="102"/>
                  </a:lnTo>
                  <a:lnTo>
                    <a:pt x="10" y="102"/>
                  </a:lnTo>
                  <a:lnTo>
                    <a:pt x="12" y="102"/>
                  </a:lnTo>
                  <a:lnTo>
                    <a:pt x="12" y="104"/>
                  </a:lnTo>
                  <a:lnTo>
                    <a:pt x="12" y="102"/>
                  </a:lnTo>
                  <a:lnTo>
                    <a:pt x="10" y="102"/>
                  </a:lnTo>
                  <a:lnTo>
                    <a:pt x="12" y="102"/>
                  </a:lnTo>
                  <a:lnTo>
                    <a:pt x="10" y="102"/>
                  </a:lnTo>
                  <a:lnTo>
                    <a:pt x="12" y="102"/>
                  </a:lnTo>
                  <a:lnTo>
                    <a:pt x="10" y="102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2" y="102"/>
                  </a:lnTo>
                  <a:lnTo>
                    <a:pt x="12" y="104"/>
                  </a:lnTo>
                  <a:lnTo>
                    <a:pt x="10" y="104"/>
                  </a:lnTo>
                  <a:lnTo>
                    <a:pt x="12" y="104"/>
                  </a:lnTo>
                  <a:lnTo>
                    <a:pt x="12" y="106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4"/>
                  </a:lnTo>
                  <a:lnTo>
                    <a:pt x="8" y="104"/>
                  </a:lnTo>
                  <a:lnTo>
                    <a:pt x="8" y="102"/>
                  </a:lnTo>
                  <a:lnTo>
                    <a:pt x="8" y="104"/>
                  </a:lnTo>
                  <a:lnTo>
                    <a:pt x="8" y="102"/>
                  </a:lnTo>
                  <a:lnTo>
                    <a:pt x="8" y="104"/>
                  </a:lnTo>
                  <a:lnTo>
                    <a:pt x="8" y="102"/>
                  </a:lnTo>
                  <a:lnTo>
                    <a:pt x="6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6" y="102"/>
                  </a:lnTo>
                  <a:lnTo>
                    <a:pt x="6" y="102"/>
                  </a:lnTo>
                  <a:lnTo>
                    <a:pt x="6" y="102"/>
                  </a:lnTo>
                  <a:lnTo>
                    <a:pt x="6" y="102"/>
                  </a:lnTo>
                  <a:lnTo>
                    <a:pt x="8" y="102"/>
                  </a:lnTo>
                  <a:lnTo>
                    <a:pt x="8" y="100"/>
                  </a:lnTo>
                  <a:lnTo>
                    <a:pt x="10" y="100"/>
                  </a:lnTo>
                  <a:lnTo>
                    <a:pt x="10" y="98"/>
                  </a:lnTo>
                  <a:lnTo>
                    <a:pt x="8" y="98"/>
                  </a:lnTo>
                  <a:lnTo>
                    <a:pt x="8" y="100"/>
                  </a:lnTo>
                  <a:lnTo>
                    <a:pt x="8" y="102"/>
                  </a:lnTo>
                  <a:lnTo>
                    <a:pt x="6" y="102"/>
                  </a:lnTo>
                  <a:lnTo>
                    <a:pt x="4" y="102"/>
                  </a:lnTo>
                  <a:lnTo>
                    <a:pt x="4" y="100"/>
                  </a:lnTo>
                  <a:lnTo>
                    <a:pt x="6" y="100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6" y="98"/>
                  </a:lnTo>
                  <a:lnTo>
                    <a:pt x="6" y="96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8" y="96"/>
                  </a:lnTo>
                  <a:lnTo>
                    <a:pt x="10" y="96"/>
                  </a:lnTo>
                  <a:lnTo>
                    <a:pt x="8" y="96"/>
                  </a:lnTo>
                  <a:lnTo>
                    <a:pt x="8" y="94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4" y="94"/>
                  </a:lnTo>
                  <a:lnTo>
                    <a:pt x="6" y="94"/>
                  </a:lnTo>
                  <a:lnTo>
                    <a:pt x="4" y="94"/>
                  </a:lnTo>
                  <a:lnTo>
                    <a:pt x="6" y="94"/>
                  </a:lnTo>
                  <a:lnTo>
                    <a:pt x="6" y="96"/>
                  </a:lnTo>
                  <a:lnTo>
                    <a:pt x="6" y="98"/>
                  </a:lnTo>
                  <a:lnTo>
                    <a:pt x="6" y="96"/>
                  </a:lnTo>
                  <a:lnTo>
                    <a:pt x="6" y="98"/>
                  </a:lnTo>
                  <a:lnTo>
                    <a:pt x="4" y="98"/>
                  </a:lnTo>
                  <a:lnTo>
                    <a:pt x="6" y="98"/>
                  </a:lnTo>
                  <a:lnTo>
                    <a:pt x="4" y="98"/>
                  </a:lnTo>
                  <a:lnTo>
                    <a:pt x="6" y="98"/>
                  </a:lnTo>
                  <a:lnTo>
                    <a:pt x="4" y="98"/>
                  </a:lnTo>
                  <a:lnTo>
                    <a:pt x="6" y="98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8"/>
                  </a:lnTo>
                  <a:lnTo>
                    <a:pt x="2" y="98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4" y="90"/>
                  </a:lnTo>
                  <a:lnTo>
                    <a:pt x="2" y="90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6" y="86"/>
                  </a:lnTo>
                  <a:lnTo>
                    <a:pt x="6" y="84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10" y="82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14" y="74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8" y="70"/>
                  </a:lnTo>
                  <a:lnTo>
                    <a:pt x="18" y="68"/>
                  </a:lnTo>
                  <a:lnTo>
                    <a:pt x="18" y="66"/>
                  </a:lnTo>
                  <a:lnTo>
                    <a:pt x="20" y="66"/>
                  </a:lnTo>
                  <a:lnTo>
                    <a:pt x="22" y="64"/>
                  </a:lnTo>
                  <a:lnTo>
                    <a:pt x="24" y="62"/>
                  </a:lnTo>
                  <a:lnTo>
                    <a:pt x="22" y="62"/>
                  </a:lnTo>
                  <a:lnTo>
                    <a:pt x="24" y="62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2" y="56"/>
                  </a:lnTo>
                  <a:lnTo>
                    <a:pt x="20" y="56"/>
                  </a:lnTo>
                  <a:lnTo>
                    <a:pt x="20" y="54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6" y="54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4" y="52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2" y="42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3538">
              <a:extLst>
                <a:ext uri="{FF2B5EF4-FFF2-40B4-BE49-F238E27FC236}">
                  <a16:creationId xmlns:a16="http://schemas.microsoft.com/office/drawing/2014/main" id="{DE787DF2-1D64-8D15-9456-748B19C62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70601" y="3227388"/>
              <a:ext cx="536575" cy="298450"/>
            </a:xfrm>
            <a:custGeom>
              <a:avLst/>
              <a:gdLst>
                <a:gd name="T0" fmla="*/ 240 w 338"/>
                <a:gd name="T1" fmla="*/ 12 h 188"/>
                <a:gd name="T2" fmla="*/ 250 w 338"/>
                <a:gd name="T3" fmla="*/ 32 h 188"/>
                <a:gd name="T4" fmla="*/ 262 w 338"/>
                <a:gd name="T5" fmla="*/ 48 h 188"/>
                <a:gd name="T6" fmla="*/ 298 w 338"/>
                <a:gd name="T7" fmla="*/ 66 h 188"/>
                <a:gd name="T8" fmla="*/ 292 w 338"/>
                <a:gd name="T9" fmla="*/ 66 h 188"/>
                <a:gd name="T10" fmla="*/ 298 w 338"/>
                <a:gd name="T11" fmla="*/ 68 h 188"/>
                <a:gd name="T12" fmla="*/ 300 w 338"/>
                <a:gd name="T13" fmla="*/ 76 h 188"/>
                <a:gd name="T14" fmla="*/ 292 w 338"/>
                <a:gd name="T15" fmla="*/ 74 h 188"/>
                <a:gd name="T16" fmla="*/ 296 w 338"/>
                <a:gd name="T17" fmla="*/ 78 h 188"/>
                <a:gd name="T18" fmla="*/ 306 w 338"/>
                <a:gd name="T19" fmla="*/ 90 h 188"/>
                <a:gd name="T20" fmla="*/ 300 w 338"/>
                <a:gd name="T21" fmla="*/ 90 h 188"/>
                <a:gd name="T22" fmla="*/ 294 w 338"/>
                <a:gd name="T23" fmla="*/ 94 h 188"/>
                <a:gd name="T24" fmla="*/ 302 w 338"/>
                <a:gd name="T25" fmla="*/ 98 h 188"/>
                <a:gd name="T26" fmla="*/ 300 w 338"/>
                <a:gd name="T27" fmla="*/ 108 h 188"/>
                <a:gd name="T28" fmla="*/ 286 w 338"/>
                <a:gd name="T29" fmla="*/ 102 h 188"/>
                <a:gd name="T30" fmla="*/ 302 w 338"/>
                <a:gd name="T31" fmla="*/ 116 h 188"/>
                <a:gd name="T32" fmla="*/ 316 w 338"/>
                <a:gd name="T33" fmla="*/ 114 h 188"/>
                <a:gd name="T34" fmla="*/ 318 w 338"/>
                <a:gd name="T35" fmla="*/ 114 h 188"/>
                <a:gd name="T36" fmla="*/ 326 w 338"/>
                <a:gd name="T37" fmla="*/ 118 h 188"/>
                <a:gd name="T38" fmla="*/ 298 w 338"/>
                <a:gd name="T39" fmla="*/ 136 h 188"/>
                <a:gd name="T40" fmla="*/ 238 w 338"/>
                <a:gd name="T41" fmla="*/ 150 h 188"/>
                <a:gd name="T42" fmla="*/ 176 w 338"/>
                <a:gd name="T43" fmla="*/ 164 h 188"/>
                <a:gd name="T44" fmla="*/ 116 w 338"/>
                <a:gd name="T45" fmla="*/ 172 h 188"/>
                <a:gd name="T46" fmla="*/ 60 w 338"/>
                <a:gd name="T47" fmla="*/ 180 h 188"/>
                <a:gd name="T48" fmla="*/ 4 w 338"/>
                <a:gd name="T49" fmla="*/ 186 h 188"/>
                <a:gd name="T50" fmla="*/ 36 w 338"/>
                <a:gd name="T51" fmla="*/ 160 h 188"/>
                <a:gd name="T52" fmla="*/ 68 w 338"/>
                <a:gd name="T53" fmla="*/ 134 h 188"/>
                <a:gd name="T54" fmla="*/ 106 w 338"/>
                <a:gd name="T55" fmla="*/ 134 h 188"/>
                <a:gd name="T56" fmla="*/ 134 w 338"/>
                <a:gd name="T57" fmla="*/ 116 h 188"/>
                <a:gd name="T58" fmla="*/ 148 w 338"/>
                <a:gd name="T59" fmla="*/ 72 h 188"/>
                <a:gd name="T60" fmla="*/ 172 w 338"/>
                <a:gd name="T61" fmla="*/ 50 h 188"/>
                <a:gd name="T62" fmla="*/ 192 w 338"/>
                <a:gd name="T63" fmla="*/ 20 h 188"/>
                <a:gd name="T64" fmla="*/ 320 w 338"/>
                <a:gd name="T65" fmla="*/ 74 h 188"/>
                <a:gd name="T66" fmla="*/ 320 w 338"/>
                <a:gd name="T67" fmla="*/ 68 h 188"/>
                <a:gd name="T68" fmla="*/ 318 w 338"/>
                <a:gd name="T69" fmla="*/ 64 h 188"/>
                <a:gd name="T70" fmla="*/ 320 w 338"/>
                <a:gd name="T71" fmla="*/ 62 h 188"/>
                <a:gd name="T72" fmla="*/ 320 w 338"/>
                <a:gd name="T73" fmla="*/ 56 h 188"/>
                <a:gd name="T74" fmla="*/ 330 w 338"/>
                <a:gd name="T75" fmla="*/ 56 h 188"/>
                <a:gd name="T76" fmla="*/ 326 w 338"/>
                <a:gd name="T77" fmla="*/ 68 h 188"/>
                <a:gd name="T78" fmla="*/ 322 w 338"/>
                <a:gd name="T79" fmla="*/ 76 h 188"/>
                <a:gd name="T80" fmla="*/ 332 w 338"/>
                <a:gd name="T81" fmla="*/ 52 h 188"/>
                <a:gd name="T82" fmla="*/ 332 w 338"/>
                <a:gd name="T83" fmla="*/ 50 h 188"/>
                <a:gd name="T84" fmla="*/ 310 w 338"/>
                <a:gd name="T85" fmla="*/ 62 h 188"/>
                <a:gd name="T86" fmla="*/ 320 w 338"/>
                <a:gd name="T87" fmla="*/ 62 h 188"/>
                <a:gd name="T88" fmla="*/ 328 w 338"/>
                <a:gd name="T89" fmla="*/ 66 h 188"/>
                <a:gd name="T90" fmla="*/ 326 w 338"/>
                <a:gd name="T91" fmla="*/ 68 h 188"/>
                <a:gd name="T92" fmla="*/ 328 w 338"/>
                <a:gd name="T93" fmla="*/ 74 h 188"/>
                <a:gd name="T94" fmla="*/ 320 w 338"/>
                <a:gd name="T95" fmla="*/ 100 h 188"/>
                <a:gd name="T96" fmla="*/ 316 w 338"/>
                <a:gd name="T97" fmla="*/ 86 h 188"/>
                <a:gd name="T98" fmla="*/ 316 w 338"/>
                <a:gd name="T99" fmla="*/ 76 h 188"/>
                <a:gd name="T100" fmla="*/ 326 w 338"/>
                <a:gd name="T101" fmla="*/ 74 h 188"/>
                <a:gd name="T102" fmla="*/ 328 w 338"/>
                <a:gd name="T103" fmla="*/ 76 h 188"/>
                <a:gd name="T104" fmla="*/ 328 w 338"/>
                <a:gd name="T105" fmla="*/ 80 h 188"/>
                <a:gd name="T106" fmla="*/ 320 w 338"/>
                <a:gd name="T107" fmla="*/ 86 h 188"/>
                <a:gd name="T108" fmla="*/ 322 w 338"/>
                <a:gd name="T109" fmla="*/ 86 h 188"/>
                <a:gd name="T110" fmla="*/ 322 w 338"/>
                <a:gd name="T111" fmla="*/ 96 h 188"/>
                <a:gd name="T112" fmla="*/ 322 w 338"/>
                <a:gd name="T113" fmla="*/ 88 h 188"/>
                <a:gd name="T114" fmla="*/ 324 w 338"/>
                <a:gd name="T115" fmla="*/ 92 h 188"/>
                <a:gd name="T116" fmla="*/ 324 w 338"/>
                <a:gd name="T117" fmla="*/ 94 h 188"/>
                <a:gd name="T118" fmla="*/ 324 w 338"/>
                <a:gd name="T119" fmla="*/ 96 h 188"/>
                <a:gd name="T120" fmla="*/ 322 w 338"/>
                <a:gd name="T121" fmla="*/ 100 h 188"/>
                <a:gd name="T122" fmla="*/ 328 w 338"/>
                <a:gd name="T123" fmla="*/ 120 h 188"/>
                <a:gd name="T124" fmla="*/ 328 w 338"/>
                <a:gd name="T125" fmla="*/ 12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8" h="188">
                  <a:moveTo>
                    <a:pt x="216" y="10"/>
                  </a:moveTo>
                  <a:lnTo>
                    <a:pt x="216" y="12"/>
                  </a:lnTo>
                  <a:lnTo>
                    <a:pt x="218" y="12"/>
                  </a:lnTo>
                  <a:lnTo>
                    <a:pt x="220" y="12"/>
                  </a:lnTo>
                  <a:lnTo>
                    <a:pt x="220" y="14"/>
                  </a:lnTo>
                  <a:lnTo>
                    <a:pt x="220" y="12"/>
                  </a:lnTo>
                  <a:lnTo>
                    <a:pt x="220" y="10"/>
                  </a:lnTo>
                  <a:lnTo>
                    <a:pt x="220" y="10"/>
                  </a:lnTo>
                  <a:lnTo>
                    <a:pt x="220" y="10"/>
                  </a:lnTo>
                  <a:lnTo>
                    <a:pt x="220" y="10"/>
                  </a:lnTo>
                  <a:lnTo>
                    <a:pt x="220" y="10"/>
                  </a:lnTo>
                  <a:lnTo>
                    <a:pt x="220" y="8"/>
                  </a:lnTo>
                  <a:lnTo>
                    <a:pt x="220" y="6"/>
                  </a:lnTo>
                  <a:lnTo>
                    <a:pt x="220" y="4"/>
                  </a:lnTo>
                  <a:lnTo>
                    <a:pt x="220" y="2"/>
                  </a:lnTo>
                  <a:lnTo>
                    <a:pt x="222" y="2"/>
                  </a:lnTo>
                  <a:lnTo>
                    <a:pt x="224" y="2"/>
                  </a:lnTo>
                  <a:lnTo>
                    <a:pt x="226" y="2"/>
                  </a:lnTo>
                  <a:lnTo>
                    <a:pt x="228" y="2"/>
                  </a:lnTo>
                  <a:lnTo>
                    <a:pt x="228" y="4"/>
                  </a:lnTo>
                  <a:lnTo>
                    <a:pt x="230" y="4"/>
                  </a:lnTo>
                  <a:lnTo>
                    <a:pt x="232" y="4"/>
                  </a:lnTo>
                  <a:lnTo>
                    <a:pt x="232" y="6"/>
                  </a:lnTo>
                  <a:lnTo>
                    <a:pt x="232" y="8"/>
                  </a:lnTo>
                  <a:lnTo>
                    <a:pt x="232" y="10"/>
                  </a:lnTo>
                  <a:lnTo>
                    <a:pt x="230" y="10"/>
                  </a:lnTo>
                  <a:lnTo>
                    <a:pt x="232" y="10"/>
                  </a:lnTo>
                  <a:lnTo>
                    <a:pt x="232" y="12"/>
                  </a:lnTo>
                  <a:lnTo>
                    <a:pt x="234" y="12"/>
                  </a:lnTo>
                  <a:lnTo>
                    <a:pt x="234" y="14"/>
                  </a:lnTo>
                  <a:lnTo>
                    <a:pt x="236" y="12"/>
                  </a:lnTo>
                  <a:lnTo>
                    <a:pt x="236" y="14"/>
                  </a:lnTo>
                  <a:lnTo>
                    <a:pt x="236" y="12"/>
                  </a:lnTo>
                  <a:lnTo>
                    <a:pt x="238" y="12"/>
                  </a:lnTo>
                  <a:lnTo>
                    <a:pt x="240" y="12"/>
                  </a:lnTo>
                  <a:lnTo>
                    <a:pt x="242" y="12"/>
                  </a:lnTo>
                  <a:lnTo>
                    <a:pt x="242" y="14"/>
                  </a:lnTo>
                  <a:lnTo>
                    <a:pt x="244" y="14"/>
                  </a:lnTo>
                  <a:lnTo>
                    <a:pt x="244" y="16"/>
                  </a:lnTo>
                  <a:lnTo>
                    <a:pt x="246" y="16"/>
                  </a:lnTo>
                  <a:lnTo>
                    <a:pt x="248" y="16"/>
                  </a:lnTo>
                  <a:lnTo>
                    <a:pt x="250" y="16"/>
                  </a:lnTo>
                  <a:lnTo>
                    <a:pt x="250" y="18"/>
                  </a:lnTo>
                  <a:lnTo>
                    <a:pt x="252" y="18"/>
                  </a:lnTo>
                  <a:lnTo>
                    <a:pt x="254" y="18"/>
                  </a:lnTo>
                  <a:lnTo>
                    <a:pt x="254" y="20"/>
                  </a:lnTo>
                  <a:lnTo>
                    <a:pt x="254" y="18"/>
                  </a:lnTo>
                  <a:lnTo>
                    <a:pt x="254" y="20"/>
                  </a:lnTo>
                  <a:lnTo>
                    <a:pt x="256" y="20"/>
                  </a:lnTo>
                  <a:lnTo>
                    <a:pt x="256" y="20"/>
                  </a:lnTo>
                  <a:lnTo>
                    <a:pt x="254" y="20"/>
                  </a:lnTo>
                  <a:lnTo>
                    <a:pt x="256" y="20"/>
                  </a:lnTo>
                  <a:lnTo>
                    <a:pt x="256" y="22"/>
                  </a:lnTo>
                  <a:lnTo>
                    <a:pt x="256" y="24"/>
                  </a:lnTo>
                  <a:lnTo>
                    <a:pt x="256" y="26"/>
                  </a:lnTo>
                  <a:lnTo>
                    <a:pt x="254" y="28"/>
                  </a:lnTo>
                  <a:lnTo>
                    <a:pt x="254" y="30"/>
                  </a:lnTo>
                  <a:lnTo>
                    <a:pt x="252" y="30"/>
                  </a:lnTo>
                  <a:lnTo>
                    <a:pt x="252" y="28"/>
                  </a:lnTo>
                  <a:lnTo>
                    <a:pt x="252" y="30"/>
                  </a:lnTo>
                  <a:lnTo>
                    <a:pt x="252" y="28"/>
                  </a:lnTo>
                  <a:lnTo>
                    <a:pt x="252" y="30"/>
                  </a:lnTo>
                  <a:lnTo>
                    <a:pt x="250" y="30"/>
                  </a:lnTo>
                  <a:lnTo>
                    <a:pt x="252" y="30"/>
                  </a:lnTo>
                  <a:lnTo>
                    <a:pt x="254" y="30"/>
                  </a:lnTo>
                  <a:lnTo>
                    <a:pt x="254" y="32"/>
                  </a:lnTo>
                  <a:lnTo>
                    <a:pt x="252" y="32"/>
                  </a:lnTo>
                  <a:lnTo>
                    <a:pt x="252" y="34"/>
                  </a:lnTo>
                  <a:lnTo>
                    <a:pt x="252" y="32"/>
                  </a:lnTo>
                  <a:lnTo>
                    <a:pt x="250" y="32"/>
                  </a:lnTo>
                  <a:lnTo>
                    <a:pt x="252" y="32"/>
                  </a:lnTo>
                  <a:lnTo>
                    <a:pt x="252" y="30"/>
                  </a:lnTo>
                  <a:lnTo>
                    <a:pt x="252" y="32"/>
                  </a:lnTo>
                  <a:lnTo>
                    <a:pt x="250" y="30"/>
                  </a:lnTo>
                  <a:lnTo>
                    <a:pt x="250" y="32"/>
                  </a:lnTo>
                  <a:lnTo>
                    <a:pt x="250" y="30"/>
                  </a:lnTo>
                  <a:lnTo>
                    <a:pt x="250" y="32"/>
                  </a:lnTo>
                  <a:lnTo>
                    <a:pt x="250" y="30"/>
                  </a:lnTo>
                  <a:lnTo>
                    <a:pt x="250" y="32"/>
                  </a:lnTo>
                  <a:lnTo>
                    <a:pt x="250" y="34"/>
                  </a:lnTo>
                  <a:lnTo>
                    <a:pt x="250" y="36"/>
                  </a:lnTo>
                  <a:lnTo>
                    <a:pt x="248" y="36"/>
                  </a:lnTo>
                  <a:lnTo>
                    <a:pt x="250" y="36"/>
                  </a:lnTo>
                  <a:lnTo>
                    <a:pt x="250" y="38"/>
                  </a:lnTo>
                  <a:lnTo>
                    <a:pt x="248" y="38"/>
                  </a:lnTo>
                  <a:lnTo>
                    <a:pt x="250" y="38"/>
                  </a:lnTo>
                  <a:lnTo>
                    <a:pt x="248" y="38"/>
                  </a:lnTo>
                  <a:lnTo>
                    <a:pt x="250" y="38"/>
                  </a:lnTo>
                  <a:lnTo>
                    <a:pt x="248" y="38"/>
                  </a:lnTo>
                  <a:lnTo>
                    <a:pt x="248" y="40"/>
                  </a:lnTo>
                  <a:lnTo>
                    <a:pt x="248" y="42"/>
                  </a:lnTo>
                  <a:lnTo>
                    <a:pt x="248" y="44"/>
                  </a:lnTo>
                  <a:lnTo>
                    <a:pt x="248" y="46"/>
                  </a:lnTo>
                  <a:lnTo>
                    <a:pt x="250" y="46"/>
                  </a:lnTo>
                  <a:lnTo>
                    <a:pt x="250" y="48"/>
                  </a:lnTo>
                  <a:lnTo>
                    <a:pt x="252" y="48"/>
                  </a:lnTo>
                  <a:lnTo>
                    <a:pt x="254" y="48"/>
                  </a:lnTo>
                  <a:lnTo>
                    <a:pt x="256" y="48"/>
                  </a:lnTo>
                  <a:lnTo>
                    <a:pt x="256" y="46"/>
                  </a:lnTo>
                  <a:lnTo>
                    <a:pt x="258" y="46"/>
                  </a:lnTo>
                  <a:lnTo>
                    <a:pt x="260" y="46"/>
                  </a:lnTo>
                  <a:lnTo>
                    <a:pt x="260" y="44"/>
                  </a:lnTo>
                  <a:lnTo>
                    <a:pt x="262" y="44"/>
                  </a:lnTo>
                  <a:lnTo>
                    <a:pt x="262" y="46"/>
                  </a:lnTo>
                  <a:lnTo>
                    <a:pt x="262" y="48"/>
                  </a:lnTo>
                  <a:lnTo>
                    <a:pt x="264" y="48"/>
                  </a:lnTo>
                  <a:lnTo>
                    <a:pt x="264" y="50"/>
                  </a:lnTo>
                  <a:lnTo>
                    <a:pt x="266" y="50"/>
                  </a:lnTo>
                  <a:lnTo>
                    <a:pt x="266" y="52"/>
                  </a:lnTo>
                  <a:lnTo>
                    <a:pt x="268" y="52"/>
                  </a:lnTo>
                  <a:lnTo>
                    <a:pt x="268" y="52"/>
                  </a:lnTo>
                  <a:lnTo>
                    <a:pt x="268" y="54"/>
                  </a:lnTo>
                  <a:lnTo>
                    <a:pt x="270" y="54"/>
                  </a:lnTo>
                  <a:lnTo>
                    <a:pt x="272" y="54"/>
                  </a:lnTo>
                  <a:lnTo>
                    <a:pt x="272" y="52"/>
                  </a:lnTo>
                  <a:lnTo>
                    <a:pt x="274" y="52"/>
                  </a:lnTo>
                  <a:lnTo>
                    <a:pt x="276" y="52"/>
                  </a:lnTo>
                  <a:lnTo>
                    <a:pt x="278" y="52"/>
                  </a:lnTo>
                  <a:lnTo>
                    <a:pt x="280" y="52"/>
                  </a:lnTo>
                  <a:lnTo>
                    <a:pt x="280" y="54"/>
                  </a:lnTo>
                  <a:lnTo>
                    <a:pt x="282" y="54"/>
                  </a:lnTo>
                  <a:lnTo>
                    <a:pt x="284" y="56"/>
                  </a:lnTo>
                  <a:lnTo>
                    <a:pt x="286" y="56"/>
                  </a:lnTo>
                  <a:lnTo>
                    <a:pt x="286" y="58"/>
                  </a:lnTo>
                  <a:lnTo>
                    <a:pt x="288" y="58"/>
                  </a:lnTo>
                  <a:lnTo>
                    <a:pt x="290" y="58"/>
                  </a:lnTo>
                  <a:lnTo>
                    <a:pt x="290" y="60"/>
                  </a:lnTo>
                  <a:lnTo>
                    <a:pt x="292" y="60"/>
                  </a:lnTo>
                  <a:lnTo>
                    <a:pt x="294" y="60"/>
                  </a:lnTo>
                  <a:lnTo>
                    <a:pt x="296" y="60"/>
                  </a:lnTo>
                  <a:lnTo>
                    <a:pt x="296" y="62"/>
                  </a:lnTo>
                  <a:lnTo>
                    <a:pt x="298" y="62"/>
                  </a:lnTo>
                  <a:lnTo>
                    <a:pt x="300" y="62"/>
                  </a:lnTo>
                  <a:lnTo>
                    <a:pt x="300" y="64"/>
                  </a:lnTo>
                  <a:lnTo>
                    <a:pt x="300" y="66"/>
                  </a:lnTo>
                  <a:lnTo>
                    <a:pt x="298" y="66"/>
                  </a:lnTo>
                  <a:lnTo>
                    <a:pt x="300" y="66"/>
                  </a:lnTo>
                  <a:lnTo>
                    <a:pt x="298" y="66"/>
                  </a:lnTo>
                  <a:lnTo>
                    <a:pt x="300" y="66"/>
                  </a:lnTo>
                  <a:lnTo>
                    <a:pt x="298" y="66"/>
                  </a:lnTo>
                  <a:lnTo>
                    <a:pt x="300" y="66"/>
                  </a:lnTo>
                  <a:lnTo>
                    <a:pt x="298" y="66"/>
                  </a:lnTo>
                  <a:lnTo>
                    <a:pt x="300" y="66"/>
                  </a:lnTo>
                  <a:lnTo>
                    <a:pt x="298" y="66"/>
                  </a:lnTo>
                  <a:lnTo>
                    <a:pt x="298" y="64"/>
                  </a:lnTo>
                  <a:lnTo>
                    <a:pt x="298" y="66"/>
                  </a:lnTo>
                  <a:lnTo>
                    <a:pt x="298" y="64"/>
                  </a:lnTo>
                  <a:lnTo>
                    <a:pt x="298" y="66"/>
                  </a:lnTo>
                  <a:lnTo>
                    <a:pt x="296" y="66"/>
                  </a:lnTo>
                  <a:lnTo>
                    <a:pt x="296" y="64"/>
                  </a:lnTo>
                  <a:lnTo>
                    <a:pt x="296" y="66"/>
                  </a:lnTo>
                  <a:lnTo>
                    <a:pt x="296" y="64"/>
                  </a:lnTo>
                  <a:lnTo>
                    <a:pt x="296" y="66"/>
                  </a:lnTo>
                  <a:lnTo>
                    <a:pt x="296" y="64"/>
                  </a:lnTo>
                  <a:lnTo>
                    <a:pt x="296" y="66"/>
                  </a:lnTo>
                  <a:lnTo>
                    <a:pt x="294" y="66"/>
                  </a:lnTo>
                  <a:lnTo>
                    <a:pt x="296" y="66"/>
                  </a:lnTo>
                  <a:lnTo>
                    <a:pt x="294" y="66"/>
                  </a:lnTo>
                  <a:lnTo>
                    <a:pt x="294" y="64"/>
                  </a:lnTo>
                  <a:lnTo>
                    <a:pt x="294" y="66"/>
                  </a:lnTo>
                  <a:lnTo>
                    <a:pt x="294" y="64"/>
                  </a:lnTo>
                  <a:lnTo>
                    <a:pt x="294" y="66"/>
                  </a:lnTo>
                  <a:lnTo>
                    <a:pt x="294" y="64"/>
                  </a:lnTo>
                  <a:lnTo>
                    <a:pt x="294" y="66"/>
                  </a:lnTo>
                  <a:lnTo>
                    <a:pt x="294" y="64"/>
                  </a:lnTo>
                  <a:lnTo>
                    <a:pt x="292" y="64"/>
                  </a:lnTo>
                  <a:lnTo>
                    <a:pt x="292" y="66"/>
                  </a:lnTo>
                  <a:lnTo>
                    <a:pt x="292" y="64"/>
                  </a:lnTo>
                  <a:lnTo>
                    <a:pt x="292" y="66"/>
                  </a:lnTo>
                  <a:lnTo>
                    <a:pt x="292" y="64"/>
                  </a:lnTo>
                  <a:lnTo>
                    <a:pt x="292" y="66"/>
                  </a:lnTo>
                  <a:lnTo>
                    <a:pt x="292" y="64"/>
                  </a:lnTo>
                  <a:lnTo>
                    <a:pt x="292" y="66"/>
                  </a:lnTo>
                  <a:lnTo>
                    <a:pt x="292" y="64"/>
                  </a:lnTo>
                  <a:lnTo>
                    <a:pt x="292" y="66"/>
                  </a:lnTo>
                  <a:lnTo>
                    <a:pt x="292" y="64"/>
                  </a:lnTo>
                  <a:lnTo>
                    <a:pt x="292" y="66"/>
                  </a:lnTo>
                  <a:lnTo>
                    <a:pt x="290" y="66"/>
                  </a:lnTo>
                  <a:lnTo>
                    <a:pt x="292" y="66"/>
                  </a:lnTo>
                  <a:lnTo>
                    <a:pt x="294" y="66"/>
                  </a:lnTo>
                  <a:lnTo>
                    <a:pt x="296" y="66"/>
                  </a:lnTo>
                  <a:lnTo>
                    <a:pt x="294" y="66"/>
                  </a:lnTo>
                  <a:lnTo>
                    <a:pt x="296" y="66"/>
                  </a:lnTo>
                  <a:lnTo>
                    <a:pt x="294" y="66"/>
                  </a:lnTo>
                  <a:lnTo>
                    <a:pt x="296" y="66"/>
                  </a:lnTo>
                  <a:lnTo>
                    <a:pt x="298" y="66"/>
                  </a:lnTo>
                  <a:lnTo>
                    <a:pt x="298" y="68"/>
                  </a:lnTo>
                  <a:lnTo>
                    <a:pt x="298" y="66"/>
                  </a:lnTo>
                  <a:lnTo>
                    <a:pt x="298" y="68"/>
                  </a:lnTo>
                  <a:lnTo>
                    <a:pt x="296" y="68"/>
                  </a:lnTo>
                  <a:lnTo>
                    <a:pt x="296" y="66"/>
                  </a:lnTo>
                  <a:lnTo>
                    <a:pt x="296" y="68"/>
                  </a:lnTo>
                  <a:lnTo>
                    <a:pt x="296" y="66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300" y="68"/>
                  </a:lnTo>
                  <a:lnTo>
                    <a:pt x="298" y="68"/>
                  </a:lnTo>
                  <a:lnTo>
                    <a:pt x="300" y="68"/>
                  </a:lnTo>
                  <a:lnTo>
                    <a:pt x="298" y="68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8" y="68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296" y="68"/>
                  </a:lnTo>
                  <a:lnTo>
                    <a:pt x="296" y="70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8" y="68"/>
                  </a:lnTo>
                  <a:lnTo>
                    <a:pt x="298" y="70"/>
                  </a:lnTo>
                  <a:lnTo>
                    <a:pt x="296" y="70"/>
                  </a:lnTo>
                  <a:lnTo>
                    <a:pt x="298" y="70"/>
                  </a:lnTo>
                  <a:lnTo>
                    <a:pt x="300" y="70"/>
                  </a:lnTo>
                  <a:lnTo>
                    <a:pt x="300" y="72"/>
                  </a:lnTo>
                  <a:lnTo>
                    <a:pt x="298" y="72"/>
                  </a:lnTo>
                  <a:lnTo>
                    <a:pt x="298" y="70"/>
                  </a:lnTo>
                  <a:lnTo>
                    <a:pt x="298" y="72"/>
                  </a:lnTo>
                  <a:lnTo>
                    <a:pt x="298" y="70"/>
                  </a:lnTo>
                  <a:lnTo>
                    <a:pt x="298" y="72"/>
                  </a:lnTo>
                  <a:lnTo>
                    <a:pt x="296" y="72"/>
                  </a:lnTo>
                  <a:lnTo>
                    <a:pt x="298" y="72"/>
                  </a:lnTo>
                  <a:lnTo>
                    <a:pt x="296" y="72"/>
                  </a:lnTo>
                  <a:lnTo>
                    <a:pt x="298" y="72"/>
                  </a:lnTo>
                  <a:lnTo>
                    <a:pt x="296" y="72"/>
                  </a:lnTo>
                  <a:lnTo>
                    <a:pt x="298" y="72"/>
                  </a:lnTo>
                  <a:lnTo>
                    <a:pt x="300" y="74"/>
                  </a:lnTo>
                  <a:lnTo>
                    <a:pt x="302" y="74"/>
                  </a:lnTo>
                  <a:lnTo>
                    <a:pt x="302" y="76"/>
                  </a:lnTo>
                  <a:lnTo>
                    <a:pt x="300" y="76"/>
                  </a:lnTo>
                  <a:lnTo>
                    <a:pt x="302" y="76"/>
                  </a:lnTo>
                  <a:lnTo>
                    <a:pt x="300" y="76"/>
                  </a:lnTo>
                  <a:lnTo>
                    <a:pt x="300" y="74"/>
                  </a:lnTo>
                  <a:lnTo>
                    <a:pt x="300" y="76"/>
                  </a:lnTo>
                  <a:lnTo>
                    <a:pt x="300" y="74"/>
                  </a:lnTo>
                  <a:lnTo>
                    <a:pt x="300" y="76"/>
                  </a:lnTo>
                  <a:lnTo>
                    <a:pt x="300" y="74"/>
                  </a:lnTo>
                  <a:lnTo>
                    <a:pt x="300" y="76"/>
                  </a:lnTo>
                  <a:lnTo>
                    <a:pt x="298" y="76"/>
                  </a:lnTo>
                  <a:lnTo>
                    <a:pt x="296" y="76"/>
                  </a:lnTo>
                  <a:lnTo>
                    <a:pt x="294" y="76"/>
                  </a:lnTo>
                  <a:lnTo>
                    <a:pt x="294" y="74"/>
                  </a:lnTo>
                  <a:lnTo>
                    <a:pt x="296" y="74"/>
                  </a:lnTo>
                  <a:lnTo>
                    <a:pt x="296" y="76"/>
                  </a:lnTo>
                  <a:lnTo>
                    <a:pt x="294" y="76"/>
                  </a:lnTo>
                  <a:lnTo>
                    <a:pt x="296" y="76"/>
                  </a:lnTo>
                  <a:lnTo>
                    <a:pt x="296" y="74"/>
                  </a:lnTo>
                  <a:lnTo>
                    <a:pt x="296" y="76"/>
                  </a:lnTo>
                  <a:lnTo>
                    <a:pt x="296" y="74"/>
                  </a:lnTo>
                  <a:lnTo>
                    <a:pt x="296" y="76"/>
                  </a:lnTo>
                  <a:lnTo>
                    <a:pt x="296" y="74"/>
                  </a:lnTo>
                  <a:lnTo>
                    <a:pt x="294" y="74"/>
                  </a:lnTo>
                  <a:lnTo>
                    <a:pt x="294" y="76"/>
                  </a:lnTo>
                  <a:lnTo>
                    <a:pt x="294" y="74"/>
                  </a:lnTo>
                  <a:lnTo>
                    <a:pt x="292" y="74"/>
                  </a:lnTo>
                  <a:lnTo>
                    <a:pt x="294" y="74"/>
                  </a:lnTo>
                  <a:lnTo>
                    <a:pt x="292" y="74"/>
                  </a:lnTo>
                  <a:lnTo>
                    <a:pt x="292" y="72"/>
                  </a:lnTo>
                  <a:lnTo>
                    <a:pt x="292" y="74"/>
                  </a:lnTo>
                  <a:lnTo>
                    <a:pt x="294" y="74"/>
                  </a:lnTo>
                  <a:lnTo>
                    <a:pt x="294" y="72"/>
                  </a:lnTo>
                  <a:lnTo>
                    <a:pt x="292" y="72"/>
                  </a:lnTo>
                  <a:lnTo>
                    <a:pt x="294" y="72"/>
                  </a:lnTo>
                  <a:lnTo>
                    <a:pt x="292" y="72"/>
                  </a:lnTo>
                  <a:lnTo>
                    <a:pt x="292" y="74"/>
                  </a:lnTo>
                  <a:lnTo>
                    <a:pt x="292" y="72"/>
                  </a:lnTo>
                  <a:lnTo>
                    <a:pt x="292" y="74"/>
                  </a:lnTo>
                  <a:lnTo>
                    <a:pt x="292" y="72"/>
                  </a:lnTo>
                  <a:lnTo>
                    <a:pt x="294" y="72"/>
                  </a:lnTo>
                  <a:lnTo>
                    <a:pt x="294" y="70"/>
                  </a:lnTo>
                  <a:lnTo>
                    <a:pt x="294" y="72"/>
                  </a:lnTo>
                  <a:lnTo>
                    <a:pt x="292" y="72"/>
                  </a:lnTo>
                  <a:lnTo>
                    <a:pt x="290" y="72"/>
                  </a:lnTo>
                  <a:lnTo>
                    <a:pt x="290" y="70"/>
                  </a:lnTo>
                  <a:lnTo>
                    <a:pt x="290" y="72"/>
                  </a:lnTo>
                  <a:lnTo>
                    <a:pt x="290" y="70"/>
                  </a:lnTo>
                  <a:lnTo>
                    <a:pt x="290" y="72"/>
                  </a:lnTo>
                  <a:lnTo>
                    <a:pt x="292" y="72"/>
                  </a:lnTo>
                  <a:lnTo>
                    <a:pt x="292" y="74"/>
                  </a:lnTo>
                  <a:lnTo>
                    <a:pt x="292" y="76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0" y="76"/>
                  </a:lnTo>
                  <a:lnTo>
                    <a:pt x="288" y="78"/>
                  </a:lnTo>
                  <a:lnTo>
                    <a:pt x="290" y="78"/>
                  </a:lnTo>
                  <a:lnTo>
                    <a:pt x="292" y="78"/>
                  </a:lnTo>
                  <a:lnTo>
                    <a:pt x="294" y="78"/>
                  </a:lnTo>
                  <a:lnTo>
                    <a:pt x="292" y="78"/>
                  </a:lnTo>
                  <a:lnTo>
                    <a:pt x="294" y="78"/>
                  </a:lnTo>
                  <a:lnTo>
                    <a:pt x="296" y="78"/>
                  </a:lnTo>
                  <a:lnTo>
                    <a:pt x="294" y="78"/>
                  </a:lnTo>
                  <a:lnTo>
                    <a:pt x="296" y="78"/>
                  </a:lnTo>
                  <a:lnTo>
                    <a:pt x="294" y="78"/>
                  </a:lnTo>
                  <a:lnTo>
                    <a:pt x="296" y="78"/>
                  </a:lnTo>
                  <a:lnTo>
                    <a:pt x="294" y="78"/>
                  </a:lnTo>
                  <a:lnTo>
                    <a:pt x="296" y="78"/>
                  </a:lnTo>
                  <a:lnTo>
                    <a:pt x="294" y="78"/>
                  </a:lnTo>
                  <a:lnTo>
                    <a:pt x="294" y="80"/>
                  </a:lnTo>
                  <a:lnTo>
                    <a:pt x="294" y="78"/>
                  </a:lnTo>
                  <a:lnTo>
                    <a:pt x="296" y="78"/>
                  </a:lnTo>
                  <a:lnTo>
                    <a:pt x="298" y="78"/>
                  </a:lnTo>
                  <a:lnTo>
                    <a:pt x="298" y="80"/>
                  </a:lnTo>
                  <a:lnTo>
                    <a:pt x="298" y="78"/>
                  </a:lnTo>
                  <a:lnTo>
                    <a:pt x="300" y="78"/>
                  </a:lnTo>
                  <a:lnTo>
                    <a:pt x="300" y="80"/>
                  </a:lnTo>
                  <a:lnTo>
                    <a:pt x="300" y="78"/>
                  </a:lnTo>
                  <a:lnTo>
                    <a:pt x="300" y="80"/>
                  </a:lnTo>
                  <a:lnTo>
                    <a:pt x="300" y="78"/>
                  </a:lnTo>
                  <a:lnTo>
                    <a:pt x="300" y="80"/>
                  </a:lnTo>
                  <a:lnTo>
                    <a:pt x="300" y="78"/>
                  </a:lnTo>
                  <a:lnTo>
                    <a:pt x="300" y="80"/>
                  </a:lnTo>
                  <a:lnTo>
                    <a:pt x="300" y="78"/>
                  </a:lnTo>
                  <a:lnTo>
                    <a:pt x="302" y="78"/>
                  </a:lnTo>
                  <a:lnTo>
                    <a:pt x="300" y="78"/>
                  </a:lnTo>
                  <a:lnTo>
                    <a:pt x="302" y="78"/>
                  </a:lnTo>
                  <a:lnTo>
                    <a:pt x="302" y="80"/>
                  </a:lnTo>
                  <a:lnTo>
                    <a:pt x="302" y="82"/>
                  </a:lnTo>
                  <a:lnTo>
                    <a:pt x="304" y="82"/>
                  </a:lnTo>
                  <a:lnTo>
                    <a:pt x="304" y="84"/>
                  </a:lnTo>
                  <a:lnTo>
                    <a:pt x="306" y="84"/>
                  </a:lnTo>
                  <a:lnTo>
                    <a:pt x="306" y="86"/>
                  </a:lnTo>
                  <a:lnTo>
                    <a:pt x="306" y="88"/>
                  </a:lnTo>
                  <a:lnTo>
                    <a:pt x="306" y="86"/>
                  </a:lnTo>
                  <a:lnTo>
                    <a:pt x="306" y="88"/>
                  </a:lnTo>
                  <a:lnTo>
                    <a:pt x="306" y="86"/>
                  </a:lnTo>
                  <a:lnTo>
                    <a:pt x="306" y="88"/>
                  </a:lnTo>
                  <a:lnTo>
                    <a:pt x="304" y="88"/>
                  </a:lnTo>
                  <a:lnTo>
                    <a:pt x="306" y="88"/>
                  </a:lnTo>
                  <a:lnTo>
                    <a:pt x="304" y="88"/>
                  </a:lnTo>
                  <a:lnTo>
                    <a:pt x="306" y="88"/>
                  </a:lnTo>
                  <a:lnTo>
                    <a:pt x="304" y="88"/>
                  </a:lnTo>
                  <a:lnTo>
                    <a:pt x="306" y="88"/>
                  </a:lnTo>
                  <a:lnTo>
                    <a:pt x="306" y="90"/>
                  </a:lnTo>
                  <a:lnTo>
                    <a:pt x="306" y="88"/>
                  </a:lnTo>
                  <a:lnTo>
                    <a:pt x="306" y="90"/>
                  </a:lnTo>
                  <a:lnTo>
                    <a:pt x="306" y="88"/>
                  </a:lnTo>
                  <a:lnTo>
                    <a:pt x="306" y="90"/>
                  </a:lnTo>
                  <a:lnTo>
                    <a:pt x="304" y="90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4" y="88"/>
                  </a:lnTo>
                  <a:lnTo>
                    <a:pt x="304" y="90"/>
                  </a:lnTo>
                  <a:lnTo>
                    <a:pt x="306" y="90"/>
                  </a:lnTo>
                  <a:lnTo>
                    <a:pt x="306" y="92"/>
                  </a:lnTo>
                  <a:lnTo>
                    <a:pt x="306" y="90"/>
                  </a:lnTo>
                  <a:lnTo>
                    <a:pt x="306" y="92"/>
                  </a:lnTo>
                  <a:lnTo>
                    <a:pt x="304" y="92"/>
                  </a:lnTo>
                  <a:lnTo>
                    <a:pt x="304" y="90"/>
                  </a:lnTo>
                  <a:lnTo>
                    <a:pt x="304" y="92"/>
                  </a:lnTo>
                  <a:lnTo>
                    <a:pt x="304" y="90"/>
                  </a:lnTo>
                  <a:lnTo>
                    <a:pt x="304" y="92"/>
                  </a:lnTo>
                  <a:lnTo>
                    <a:pt x="304" y="90"/>
                  </a:lnTo>
                  <a:lnTo>
                    <a:pt x="304" y="92"/>
                  </a:lnTo>
                  <a:lnTo>
                    <a:pt x="304" y="90"/>
                  </a:lnTo>
                  <a:lnTo>
                    <a:pt x="302" y="90"/>
                  </a:lnTo>
                  <a:lnTo>
                    <a:pt x="304" y="90"/>
                  </a:lnTo>
                  <a:lnTo>
                    <a:pt x="302" y="90"/>
                  </a:lnTo>
                  <a:lnTo>
                    <a:pt x="300" y="90"/>
                  </a:lnTo>
                  <a:lnTo>
                    <a:pt x="302" y="90"/>
                  </a:lnTo>
                  <a:lnTo>
                    <a:pt x="300" y="90"/>
                  </a:lnTo>
                  <a:lnTo>
                    <a:pt x="300" y="88"/>
                  </a:lnTo>
                  <a:lnTo>
                    <a:pt x="300" y="90"/>
                  </a:lnTo>
                  <a:lnTo>
                    <a:pt x="302" y="90"/>
                  </a:lnTo>
                  <a:lnTo>
                    <a:pt x="300" y="90"/>
                  </a:lnTo>
                  <a:lnTo>
                    <a:pt x="298" y="90"/>
                  </a:lnTo>
                  <a:lnTo>
                    <a:pt x="298" y="92"/>
                  </a:lnTo>
                  <a:lnTo>
                    <a:pt x="300" y="92"/>
                  </a:lnTo>
                  <a:lnTo>
                    <a:pt x="298" y="92"/>
                  </a:lnTo>
                  <a:lnTo>
                    <a:pt x="300" y="92"/>
                  </a:lnTo>
                  <a:lnTo>
                    <a:pt x="300" y="94"/>
                  </a:lnTo>
                  <a:lnTo>
                    <a:pt x="302" y="94"/>
                  </a:lnTo>
                  <a:lnTo>
                    <a:pt x="300" y="94"/>
                  </a:lnTo>
                  <a:lnTo>
                    <a:pt x="302" y="94"/>
                  </a:lnTo>
                  <a:lnTo>
                    <a:pt x="302" y="96"/>
                  </a:lnTo>
                  <a:lnTo>
                    <a:pt x="302" y="94"/>
                  </a:lnTo>
                  <a:lnTo>
                    <a:pt x="302" y="96"/>
                  </a:lnTo>
                  <a:lnTo>
                    <a:pt x="300" y="96"/>
                  </a:lnTo>
                  <a:lnTo>
                    <a:pt x="298" y="96"/>
                  </a:lnTo>
                  <a:lnTo>
                    <a:pt x="298" y="98"/>
                  </a:lnTo>
                  <a:lnTo>
                    <a:pt x="296" y="98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6" y="96"/>
                  </a:lnTo>
                  <a:lnTo>
                    <a:pt x="294" y="96"/>
                  </a:lnTo>
                  <a:lnTo>
                    <a:pt x="294" y="94"/>
                  </a:lnTo>
                  <a:lnTo>
                    <a:pt x="294" y="96"/>
                  </a:lnTo>
                  <a:lnTo>
                    <a:pt x="294" y="94"/>
                  </a:lnTo>
                  <a:lnTo>
                    <a:pt x="294" y="96"/>
                  </a:lnTo>
                  <a:lnTo>
                    <a:pt x="294" y="94"/>
                  </a:lnTo>
                  <a:lnTo>
                    <a:pt x="292" y="94"/>
                  </a:lnTo>
                  <a:lnTo>
                    <a:pt x="294" y="94"/>
                  </a:lnTo>
                  <a:lnTo>
                    <a:pt x="292" y="94"/>
                  </a:lnTo>
                  <a:lnTo>
                    <a:pt x="294" y="94"/>
                  </a:lnTo>
                  <a:lnTo>
                    <a:pt x="292" y="94"/>
                  </a:lnTo>
                  <a:lnTo>
                    <a:pt x="290" y="94"/>
                  </a:lnTo>
                  <a:lnTo>
                    <a:pt x="290" y="92"/>
                  </a:lnTo>
                  <a:lnTo>
                    <a:pt x="288" y="92"/>
                  </a:lnTo>
                  <a:lnTo>
                    <a:pt x="288" y="94"/>
                  </a:lnTo>
                  <a:lnTo>
                    <a:pt x="290" y="94"/>
                  </a:lnTo>
                  <a:lnTo>
                    <a:pt x="290" y="96"/>
                  </a:lnTo>
                  <a:lnTo>
                    <a:pt x="292" y="96"/>
                  </a:lnTo>
                  <a:lnTo>
                    <a:pt x="294" y="96"/>
                  </a:lnTo>
                  <a:lnTo>
                    <a:pt x="292" y="96"/>
                  </a:lnTo>
                  <a:lnTo>
                    <a:pt x="294" y="96"/>
                  </a:lnTo>
                  <a:lnTo>
                    <a:pt x="294" y="98"/>
                  </a:lnTo>
                  <a:lnTo>
                    <a:pt x="296" y="98"/>
                  </a:lnTo>
                  <a:lnTo>
                    <a:pt x="298" y="98"/>
                  </a:lnTo>
                  <a:lnTo>
                    <a:pt x="298" y="100"/>
                  </a:lnTo>
                  <a:lnTo>
                    <a:pt x="298" y="98"/>
                  </a:lnTo>
                  <a:lnTo>
                    <a:pt x="300" y="98"/>
                  </a:lnTo>
                  <a:lnTo>
                    <a:pt x="302" y="98"/>
                  </a:lnTo>
                  <a:lnTo>
                    <a:pt x="300" y="98"/>
                  </a:lnTo>
                  <a:lnTo>
                    <a:pt x="302" y="98"/>
                  </a:lnTo>
                  <a:lnTo>
                    <a:pt x="300" y="100"/>
                  </a:lnTo>
                  <a:lnTo>
                    <a:pt x="300" y="98"/>
                  </a:lnTo>
                  <a:lnTo>
                    <a:pt x="300" y="100"/>
                  </a:lnTo>
                  <a:lnTo>
                    <a:pt x="302" y="100"/>
                  </a:lnTo>
                  <a:lnTo>
                    <a:pt x="302" y="98"/>
                  </a:lnTo>
                  <a:lnTo>
                    <a:pt x="302" y="100"/>
                  </a:lnTo>
                  <a:lnTo>
                    <a:pt x="302" y="98"/>
                  </a:lnTo>
                  <a:lnTo>
                    <a:pt x="300" y="98"/>
                  </a:lnTo>
                  <a:lnTo>
                    <a:pt x="302" y="98"/>
                  </a:lnTo>
                  <a:lnTo>
                    <a:pt x="302" y="100"/>
                  </a:lnTo>
                  <a:lnTo>
                    <a:pt x="302" y="102"/>
                  </a:lnTo>
                  <a:lnTo>
                    <a:pt x="304" y="102"/>
                  </a:lnTo>
                  <a:lnTo>
                    <a:pt x="304" y="100"/>
                  </a:lnTo>
                  <a:lnTo>
                    <a:pt x="306" y="100"/>
                  </a:lnTo>
                  <a:lnTo>
                    <a:pt x="304" y="100"/>
                  </a:lnTo>
                  <a:lnTo>
                    <a:pt x="306" y="100"/>
                  </a:lnTo>
                  <a:lnTo>
                    <a:pt x="304" y="100"/>
                  </a:lnTo>
                  <a:lnTo>
                    <a:pt x="306" y="100"/>
                  </a:lnTo>
                  <a:lnTo>
                    <a:pt x="304" y="100"/>
                  </a:lnTo>
                  <a:lnTo>
                    <a:pt x="304" y="102"/>
                  </a:lnTo>
                  <a:lnTo>
                    <a:pt x="306" y="102"/>
                  </a:lnTo>
                  <a:lnTo>
                    <a:pt x="306" y="100"/>
                  </a:lnTo>
                  <a:lnTo>
                    <a:pt x="306" y="102"/>
                  </a:lnTo>
                  <a:lnTo>
                    <a:pt x="308" y="102"/>
                  </a:lnTo>
                  <a:lnTo>
                    <a:pt x="308" y="104"/>
                  </a:lnTo>
                  <a:lnTo>
                    <a:pt x="310" y="104"/>
                  </a:lnTo>
                  <a:lnTo>
                    <a:pt x="308" y="106"/>
                  </a:lnTo>
                  <a:lnTo>
                    <a:pt x="308" y="108"/>
                  </a:lnTo>
                  <a:lnTo>
                    <a:pt x="308" y="110"/>
                  </a:lnTo>
                  <a:lnTo>
                    <a:pt x="308" y="108"/>
                  </a:lnTo>
                  <a:lnTo>
                    <a:pt x="308" y="106"/>
                  </a:lnTo>
                  <a:lnTo>
                    <a:pt x="308" y="108"/>
                  </a:lnTo>
                  <a:lnTo>
                    <a:pt x="306" y="108"/>
                  </a:lnTo>
                  <a:lnTo>
                    <a:pt x="306" y="110"/>
                  </a:lnTo>
                  <a:lnTo>
                    <a:pt x="304" y="112"/>
                  </a:lnTo>
                  <a:lnTo>
                    <a:pt x="302" y="112"/>
                  </a:lnTo>
                  <a:lnTo>
                    <a:pt x="304" y="112"/>
                  </a:lnTo>
                  <a:lnTo>
                    <a:pt x="302" y="112"/>
                  </a:lnTo>
                  <a:lnTo>
                    <a:pt x="304" y="112"/>
                  </a:lnTo>
                  <a:lnTo>
                    <a:pt x="302" y="112"/>
                  </a:lnTo>
                  <a:lnTo>
                    <a:pt x="302" y="110"/>
                  </a:lnTo>
                  <a:lnTo>
                    <a:pt x="300" y="108"/>
                  </a:lnTo>
                  <a:lnTo>
                    <a:pt x="298" y="108"/>
                  </a:lnTo>
                  <a:lnTo>
                    <a:pt x="298" y="106"/>
                  </a:lnTo>
                  <a:lnTo>
                    <a:pt x="298" y="108"/>
                  </a:lnTo>
                  <a:lnTo>
                    <a:pt x="298" y="106"/>
                  </a:lnTo>
                  <a:lnTo>
                    <a:pt x="296" y="106"/>
                  </a:lnTo>
                  <a:lnTo>
                    <a:pt x="296" y="108"/>
                  </a:lnTo>
                  <a:lnTo>
                    <a:pt x="298" y="108"/>
                  </a:lnTo>
                  <a:lnTo>
                    <a:pt x="296" y="108"/>
                  </a:lnTo>
                  <a:lnTo>
                    <a:pt x="298" y="108"/>
                  </a:lnTo>
                  <a:lnTo>
                    <a:pt x="296" y="108"/>
                  </a:lnTo>
                  <a:lnTo>
                    <a:pt x="296" y="106"/>
                  </a:lnTo>
                  <a:lnTo>
                    <a:pt x="294" y="106"/>
                  </a:lnTo>
                  <a:lnTo>
                    <a:pt x="294" y="104"/>
                  </a:lnTo>
                  <a:lnTo>
                    <a:pt x="294" y="102"/>
                  </a:lnTo>
                  <a:lnTo>
                    <a:pt x="292" y="102"/>
                  </a:lnTo>
                  <a:lnTo>
                    <a:pt x="292" y="100"/>
                  </a:lnTo>
                  <a:lnTo>
                    <a:pt x="290" y="100"/>
                  </a:lnTo>
                  <a:lnTo>
                    <a:pt x="290" y="102"/>
                  </a:lnTo>
                  <a:lnTo>
                    <a:pt x="288" y="102"/>
                  </a:lnTo>
                  <a:lnTo>
                    <a:pt x="288" y="100"/>
                  </a:lnTo>
                  <a:lnTo>
                    <a:pt x="288" y="102"/>
                  </a:lnTo>
                  <a:lnTo>
                    <a:pt x="288" y="100"/>
                  </a:lnTo>
                  <a:lnTo>
                    <a:pt x="288" y="102"/>
                  </a:lnTo>
                  <a:lnTo>
                    <a:pt x="288" y="100"/>
                  </a:lnTo>
                  <a:lnTo>
                    <a:pt x="288" y="102"/>
                  </a:lnTo>
                  <a:lnTo>
                    <a:pt x="286" y="102"/>
                  </a:lnTo>
                  <a:lnTo>
                    <a:pt x="288" y="102"/>
                  </a:lnTo>
                  <a:lnTo>
                    <a:pt x="288" y="104"/>
                  </a:lnTo>
                  <a:lnTo>
                    <a:pt x="288" y="102"/>
                  </a:lnTo>
                  <a:lnTo>
                    <a:pt x="286" y="104"/>
                  </a:lnTo>
                  <a:lnTo>
                    <a:pt x="286" y="102"/>
                  </a:lnTo>
                  <a:lnTo>
                    <a:pt x="286" y="104"/>
                  </a:lnTo>
                  <a:lnTo>
                    <a:pt x="286" y="102"/>
                  </a:lnTo>
                  <a:lnTo>
                    <a:pt x="286" y="104"/>
                  </a:lnTo>
                  <a:lnTo>
                    <a:pt x="286" y="102"/>
                  </a:lnTo>
                  <a:lnTo>
                    <a:pt x="286" y="104"/>
                  </a:lnTo>
                  <a:lnTo>
                    <a:pt x="288" y="104"/>
                  </a:lnTo>
                  <a:lnTo>
                    <a:pt x="288" y="102"/>
                  </a:lnTo>
                  <a:lnTo>
                    <a:pt x="288" y="104"/>
                  </a:lnTo>
                  <a:lnTo>
                    <a:pt x="288" y="102"/>
                  </a:lnTo>
                  <a:lnTo>
                    <a:pt x="288" y="104"/>
                  </a:lnTo>
                  <a:lnTo>
                    <a:pt x="286" y="104"/>
                  </a:lnTo>
                  <a:lnTo>
                    <a:pt x="286" y="106"/>
                  </a:lnTo>
                  <a:lnTo>
                    <a:pt x="288" y="106"/>
                  </a:lnTo>
                  <a:lnTo>
                    <a:pt x="290" y="106"/>
                  </a:lnTo>
                  <a:lnTo>
                    <a:pt x="288" y="106"/>
                  </a:lnTo>
                  <a:lnTo>
                    <a:pt x="290" y="106"/>
                  </a:lnTo>
                  <a:lnTo>
                    <a:pt x="290" y="104"/>
                  </a:lnTo>
                  <a:lnTo>
                    <a:pt x="290" y="102"/>
                  </a:lnTo>
                  <a:lnTo>
                    <a:pt x="290" y="104"/>
                  </a:lnTo>
                  <a:lnTo>
                    <a:pt x="290" y="106"/>
                  </a:lnTo>
                  <a:lnTo>
                    <a:pt x="292" y="106"/>
                  </a:lnTo>
                  <a:lnTo>
                    <a:pt x="292" y="108"/>
                  </a:lnTo>
                  <a:lnTo>
                    <a:pt x="292" y="110"/>
                  </a:lnTo>
                  <a:lnTo>
                    <a:pt x="294" y="110"/>
                  </a:lnTo>
                  <a:lnTo>
                    <a:pt x="296" y="110"/>
                  </a:lnTo>
                  <a:lnTo>
                    <a:pt x="296" y="112"/>
                  </a:lnTo>
                  <a:lnTo>
                    <a:pt x="294" y="112"/>
                  </a:lnTo>
                  <a:lnTo>
                    <a:pt x="296" y="112"/>
                  </a:lnTo>
                  <a:lnTo>
                    <a:pt x="296" y="114"/>
                  </a:lnTo>
                  <a:lnTo>
                    <a:pt x="294" y="114"/>
                  </a:lnTo>
                  <a:lnTo>
                    <a:pt x="296" y="114"/>
                  </a:lnTo>
                  <a:lnTo>
                    <a:pt x="296" y="112"/>
                  </a:lnTo>
                  <a:lnTo>
                    <a:pt x="298" y="112"/>
                  </a:lnTo>
                  <a:lnTo>
                    <a:pt x="300" y="112"/>
                  </a:lnTo>
                  <a:lnTo>
                    <a:pt x="302" y="112"/>
                  </a:lnTo>
                  <a:lnTo>
                    <a:pt x="302" y="114"/>
                  </a:lnTo>
                  <a:lnTo>
                    <a:pt x="300" y="114"/>
                  </a:lnTo>
                  <a:lnTo>
                    <a:pt x="302" y="114"/>
                  </a:lnTo>
                  <a:lnTo>
                    <a:pt x="302" y="116"/>
                  </a:lnTo>
                  <a:lnTo>
                    <a:pt x="304" y="116"/>
                  </a:lnTo>
                  <a:lnTo>
                    <a:pt x="306" y="116"/>
                  </a:lnTo>
                  <a:lnTo>
                    <a:pt x="306" y="114"/>
                  </a:lnTo>
                  <a:lnTo>
                    <a:pt x="308" y="114"/>
                  </a:lnTo>
                  <a:lnTo>
                    <a:pt x="308" y="112"/>
                  </a:lnTo>
                  <a:lnTo>
                    <a:pt x="310" y="112"/>
                  </a:lnTo>
                  <a:lnTo>
                    <a:pt x="310" y="110"/>
                  </a:lnTo>
                  <a:lnTo>
                    <a:pt x="312" y="110"/>
                  </a:lnTo>
                  <a:lnTo>
                    <a:pt x="310" y="110"/>
                  </a:lnTo>
                  <a:lnTo>
                    <a:pt x="312" y="110"/>
                  </a:lnTo>
                  <a:lnTo>
                    <a:pt x="312" y="112"/>
                  </a:lnTo>
                  <a:lnTo>
                    <a:pt x="314" y="112"/>
                  </a:lnTo>
                  <a:lnTo>
                    <a:pt x="316" y="112"/>
                  </a:lnTo>
                  <a:lnTo>
                    <a:pt x="314" y="112"/>
                  </a:lnTo>
                  <a:lnTo>
                    <a:pt x="316" y="112"/>
                  </a:lnTo>
                  <a:lnTo>
                    <a:pt x="316" y="112"/>
                  </a:lnTo>
                  <a:lnTo>
                    <a:pt x="318" y="112"/>
                  </a:lnTo>
                  <a:lnTo>
                    <a:pt x="316" y="112"/>
                  </a:lnTo>
                  <a:lnTo>
                    <a:pt x="318" y="112"/>
                  </a:lnTo>
                  <a:lnTo>
                    <a:pt x="316" y="112"/>
                  </a:lnTo>
                  <a:lnTo>
                    <a:pt x="316" y="114"/>
                  </a:lnTo>
                  <a:lnTo>
                    <a:pt x="316" y="112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6" y="116"/>
                  </a:lnTo>
                  <a:lnTo>
                    <a:pt x="316" y="114"/>
                  </a:lnTo>
                  <a:lnTo>
                    <a:pt x="316" y="116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8" y="116"/>
                  </a:lnTo>
                  <a:lnTo>
                    <a:pt x="318" y="114"/>
                  </a:lnTo>
                  <a:lnTo>
                    <a:pt x="318" y="116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6" y="114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20" y="114"/>
                  </a:lnTo>
                  <a:lnTo>
                    <a:pt x="318" y="114"/>
                  </a:lnTo>
                  <a:lnTo>
                    <a:pt x="320" y="114"/>
                  </a:lnTo>
                  <a:lnTo>
                    <a:pt x="320" y="116"/>
                  </a:lnTo>
                  <a:lnTo>
                    <a:pt x="320" y="114"/>
                  </a:lnTo>
                  <a:lnTo>
                    <a:pt x="320" y="116"/>
                  </a:lnTo>
                  <a:lnTo>
                    <a:pt x="320" y="114"/>
                  </a:lnTo>
                  <a:lnTo>
                    <a:pt x="318" y="114"/>
                  </a:lnTo>
                  <a:lnTo>
                    <a:pt x="320" y="114"/>
                  </a:lnTo>
                  <a:lnTo>
                    <a:pt x="318" y="114"/>
                  </a:lnTo>
                  <a:lnTo>
                    <a:pt x="320" y="114"/>
                  </a:lnTo>
                  <a:lnTo>
                    <a:pt x="318" y="114"/>
                  </a:lnTo>
                  <a:lnTo>
                    <a:pt x="320" y="114"/>
                  </a:lnTo>
                  <a:lnTo>
                    <a:pt x="320" y="112"/>
                  </a:lnTo>
                  <a:lnTo>
                    <a:pt x="320" y="114"/>
                  </a:lnTo>
                  <a:lnTo>
                    <a:pt x="320" y="112"/>
                  </a:lnTo>
                  <a:lnTo>
                    <a:pt x="318" y="112"/>
                  </a:lnTo>
                  <a:lnTo>
                    <a:pt x="318" y="114"/>
                  </a:lnTo>
                  <a:lnTo>
                    <a:pt x="320" y="114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18" y="110"/>
                  </a:lnTo>
                  <a:lnTo>
                    <a:pt x="320" y="110"/>
                  </a:lnTo>
                  <a:lnTo>
                    <a:pt x="322" y="110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4" y="114"/>
                  </a:lnTo>
                  <a:lnTo>
                    <a:pt x="324" y="116"/>
                  </a:lnTo>
                  <a:lnTo>
                    <a:pt x="326" y="116"/>
                  </a:lnTo>
                  <a:lnTo>
                    <a:pt x="326" y="118"/>
                  </a:lnTo>
                  <a:lnTo>
                    <a:pt x="328" y="118"/>
                  </a:lnTo>
                  <a:lnTo>
                    <a:pt x="328" y="120"/>
                  </a:lnTo>
                  <a:lnTo>
                    <a:pt x="328" y="122"/>
                  </a:lnTo>
                  <a:lnTo>
                    <a:pt x="330" y="122"/>
                  </a:lnTo>
                  <a:lnTo>
                    <a:pt x="330" y="124"/>
                  </a:lnTo>
                  <a:lnTo>
                    <a:pt x="332" y="124"/>
                  </a:lnTo>
                  <a:lnTo>
                    <a:pt x="332" y="126"/>
                  </a:lnTo>
                  <a:lnTo>
                    <a:pt x="330" y="126"/>
                  </a:lnTo>
                  <a:lnTo>
                    <a:pt x="330" y="124"/>
                  </a:lnTo>
                  <a:lnTo>
                    <a:pt x="330" y="122"/>
                  </a:lnTo>
                  <a:lnTo>
                    <a:pt x="328" y="122"/>
                  </a:lnTo>
                  <a:lnTo>
                    <a:pt x="328" y="120"/>
                  </a:lnTo>
                  <a:lnTo>
                    <a:pt x="326" y="118"/>
                  </a:lnTo>
                  <a:lnTo>
                    <a:pt x="326" y="120"/>
                  </a:lnTo>
                  <a:lnTo>
                    <a:pt x="324" y="120"/>
                  </a:lnTo>
                  <a:lnTo>
                    <a:pt x="324" y="118"/>
                  </a:lnTo>
                  <a:lnTo>
                    <a:pt x="324" y="120"/>
                  </a:lnTo>
                  <a:lnTo>
                    <a:pt x="324" y="118"/>
                  </a:lnTo>
                  <a:lnTo>
                    <a:pt x="324" y="120"/>
                  </a:lnTo>
                  <a:lnTo>
                    <a:pt x="326" y="120"/>
                  </a:lnTo>
                  <a:lnTo>
                    <a:pt x="326" y="118"/>
                  </a:lnTo>
                  <a:lnTo>
                    <a:pt x="326" y="120"/>
                  </a:lnTo>
                  <a:lnTo>
                    <a:pt x="326" y="122"/>
                  </a:lnTo>
                  <a:lnTo>
                    <a:pt x="326" y="124"/>
                  </a:lnTo>
                  <a:lnTo>
                    <a:pt x="326" y="122"/>
                  </a:lnTo>
                  <a:lnTo>
                    <a:pt x="326" y="124"/>
                  </a:lnTo>
                  <a:lnTo>
                    <a:pt x="326" y="126"/>
                  </a:lnTo>
                  <a:lnTo>
                    <a:pt x="326" y="128"/>
                  </a:lnTo>
                  <a:lnTo>
                    <a:pt x="324" y="128"/>
                  </a:lnTo>
                  <a:lnTo>
                    <a:pt x="324" y="126"/>
                  </a:lnTo>
                  <a:lnTo>
                    <a:pt x="324" y="128"/>
                  </a:lnTo>
                  <a:lnTo>
                    <a:pt x="324" y="126"/>
                  </a:lnTo>
                  <a:lnTo>
                    <a:pt x="322" y="126"/>
                  </a:lnTo>
                  <a:lnTo>
                    <a:pt x="324" y="126"/>
                  </a:lnTo>
                  <a:lnTo>
                    <a:pt x="324" y="128"/>
                  </a:lnTo>
                  <a:lnTo>
                    <a:pt x="322" y="130"/>
                  </a:lnTo>
                  <a:lnTo>
                    <a:pt x="320" y="130"/>
                  </a:lnTo>
                  <a:lnTo>
                    <a:pt x="314" y="132"/>
                  </a:lnTo>
                  <a:lnTo>
                    <a:pt x="312" y="132"/>
                  </a:lnTo>
                  <a:lnTo>
                    <a:pt x="310" y="132"/>
                  </a:lnTo>
                  <a:lnTo>
                    <a:pt x="308" y="132"/>
                  </a:lnTo>
                  <a:lnTo>
                    <a:pt x="308" y="134"/>
                  </a:lnTo>
                  <a:lnTo>
                    <a:pt x="306" y="134"/>
                  </a:lnTo>
                  <a:lnTo>
                    <a:pt x="304" y="134"/>
                  </a:lnTo>
                  <a:lnTo>
                    <a:pt x="302" y="134"/>
                  </a:lnTo>
                  <a:lnTo>
                    <a:pt x="300" y="134"/>
                  </a:lnTo>
                  <a:lnTo>
                    <a:pt x="300" y="136"/>
                  </a:lnTo>
                  <a:lnTo>
                    <a:pt x="298" y="136"/>
                  </a:lnTo>
                  <a:lnTo>
                    <a:pt x="296" y="136"/>
                  </a:lnTo>
                  <a:lnTo>
                    <a:pt x="294" y="136"/>
                  </a:lnTo>
                  <a:lnTo>
                    <a:pt x="292" y="136"/>
                  </a:lnTo>
                  <a:lnTo>
                    <a:pt x="292" y="138"/>
                  </a:lnTo>
                  <a:lnTo>
                    <a:pt x="290" y="138"/>
                  </a:lnTo>
                  <a:lnTo>
                    <a:pt x="288" y="138"/>
                  </a:lnTo>
                  <a:lnTo>
                    <a:pt x="286" y="138"/>
                  </a:lnTo>
                  <a:lnTo>
                    <a:pt x="284" y="140"/>
                  </a:lnTo>
                  <a:lnTo>
                    <a:pt x="282" y="140"/>
                  </a:lnTo>
                  <a:lnTo>
                    <a:pt x="280" y="140"/>
                  </a:lnTo>
                  <a:lnTo>
                    <a:pt x="278" y="140"/>
                  </a:lnTo>
                  <a:lnTo>
                    <a:pt x="276" y="140"/>
                  </a:lnTo>
                  <a:lnTo>
                    <a:pt x="276" y="142"/>
                  </a:lnTo>
                  <a:lnTo>
                    <a:pt x="274" y="142"/>
                  </a:lnTo>
                  <a:lnTo>
                    <a:pt x="272" y="142"/>
                  </a:lnTo>
                  <a:lnTo>
                    <a:pt x="270" y="142"/>
                  </a:lnTo>
                  <a:lnTo>
                    <a:pt x="268" y="142"/>
                  </a:lnTo>
                  <a:lnTo>
                    <a:pt x="268" y="144"/>
                  </a:lnTo>
                  <a:lnTo>
                    <a:pt x="266" y="144"/>
                  </a:lnTo>
                  <a:lnTo>
                    <a:pt x="264" y="144"/>
                  </a:lnTo>
                  <a:lnTo>
                    <a:pt x="262" y="144"/>
                  </a:lnTo>
                  <a:lnTo>
                    <a:pt x="260" y="146"/>
                  </a:lnTo>
                  <a:lnTo>
                    <a:pt x="258" y="146"/>
                  </a:lnTo>
                  <a:lnTo>
                    <a:pt x="256" y="146"/>
                  </a:lnTo>
                  <a:lnTo>
                    <a:pt x="254" y="146"/>
                  </a:lnTo>
                  <a:lnTo>
                    <a:pt x="252" y="146"/>
                  </a:lnTo>
                  <a:lnTo>
                    <a:pt x="252" y="148"/>
                  </a:lnTo>
                  <a:lnTo>
                    <a:pt x="250" y="148"/>
                  </a:lnTo>
                  <a:lnTo>
                    <a:pt x="248" y="148"/>
                  </a:lnTo>
                  <a:lnTo>
                    <a:pt x="246" y="148"/>
                  </a:lnTo>
                  <a:lnTo>
                    <a:pt x="244" y="148"/>
                  </a:lnTo>
                  <a:lnTo>
                    <a:pt x="244" y="150"/>
                  </a:lnTo>
                  <a:lnTo>
                    <a:pt x="242" y="150"/>
                  </a:lnTo>
                  <a:lnTo>
                    <a:pt x="240" y="150"/>
                  </a:lnTo>
                  <a:lnTo>
                    <a:pt x="238" y="150"/>
                  </a:lnTo>
                  <a:lnTo>
                    <a:pt x="236" y="150"/>
                  </a:lnTo>
                  <a:lnTo>
                    <a:pt x="234" y="152"/>
                  </a:lnTo>
                  <a:lnTo>
                    <a:pt x="232" y="152"/>
                  </a:lnTo>
                  <a:lnTo>
                    <a:pt x="230" y="152"/>
                  </a:lnTo>
                  <a:lnTo>
                    <a:pt x="228" y="152"/>
                  </a:lnTo>
                  <a:lnTo>
                    <a:pt x="226" y="152"/>
                  </a:lnTo>
                  <a:lnTo>
                    <a:pt x="226" y="154"/>
                  </a:lnTo>
                  <a:lnTo>
                    <a:pt x="224" y="154"/>
                  </a:lnTo>
                  <a:lnTo>
                    <a:pt x="222" y="154"/>
                  </a:lnTo>
                  <a:lnTo>
                    <a:pt x="220" y="154"/>
                  </a:lnTo>
                  <a:lnTo>
                    <a:pt x="220" y="154"/>
                  </a:lnTo>
                  <a:lnTo>
                    <a:pt x="218" y="154"/>
                  </a:lnTo>
                  <a:lnTo>
                    <a:pt x="218" y="156"/>
                  </a:lnTo>
                  <a:lnTo>
                    <a:pt x="216" y="156"/>
                  </a:lnTo>
                  <a:lnTo>
                    <a:pt x="214" y="156"/>
                  </a:lnTo>
                  <a:lnTo>
                    <a:pt x="212" y="156"/>
                  </a:lnTo>
                  <a:lnTo>
                    <a:pt x="210" y="156"/>
                  </a:lnTo>
                  <a:lnTo>
                    <a:pt x="208" y="158"/>
                  </a:lnTo>
                  <a:lnTo>
                    <a:pt x="206" y="158"/>
                  </a:lnTo>
                  <a:lnTo>
                    <a:pt x="204" y="158"/>
                  </a:lnTo>
                  <a:lnTo>
                    <a:pt x="200" y="158"/>
                  </a:lnTo>
                  <a:lnTo>
                    <a:pt x="198" y="160"/>
                  </a:lnTo>
                  <a:lnTo>
                    <a:pt x="196" y="160"/>
                  </a:lnTo>
                  <a:lnTo>
                    <a:pt x="194" y="160"/>
                  </a:lnTo>
                  <a:lnTo>
                    <a:pt x="192" y="160"/>
                  </a:lnTo>
                  <a:lnTo>
                    <a:pt x="190" y="160"/>
                  </a:lnTo>
                  <a:lnTo>
                    <a:pt x="190" y="162"/>
                  </a:lnTo>
                  <a:lnTo>
                    <a:pt x="188" y="162"/>
                  </a:lnTo>
                  <a:lnTo>
                    <a:pt x="186" y="162"/>
                  </a:lnTo>
                  <a:lnTo>
                    <a:pt x="184" y="162"/>
                  </a:lnTo>
                  <a:lnTo>
                    <a:pt x="182" y="162"/>
                  </a:lnTo>
                  <a:lnTo>
                    <a:pt x="180" y="162"/>
                  </a:lnTo>
                  <a:lnTo>
                    <a:pt x="180" y="164"/>
                  </a:lnTo>
                  <a:lnTo>
                    <a:pt x="178" y="164"/>
                  </a:lnTo>
                  <a:lnTo>
                    <a:pt x="176" y="164"/>
                  </a:lnTo>
                  <a:lnTo>
                    <a:pt x="174" y="164"/>
                  </a:lnTo>
                  <a:lnTo>
                    <a:pt x="172" y="164"/>
                  </a:lnTo>
                  <a:lnTo>
                    <a:pt x="172" y="164"/>
                  </a:lnTo>
                  <a:lnTo>
                    <a:pt x="170" y="164"/>
                  </a:lnTo>
                  <a:lnTo>
                    <a:pt x="168" y="164"/>
                  </a:lnTo>
                  <a:lnTo>
                    <a:pt x="166" y="164"/>
                  </a:lnTo>
                  <a:lnTo>
                    <a:pt x="164" y="164"/>
                  </a:lnTo>
                  <a:lnTo>
                    <a:pt x="162" y="164"/>
                  </a:lnTo>
                  <a:lnTo>
                    <a:pt x="160" y="166"/>
                  </a:lnTo>
                  <a:lnTo>
                    <a:pt x="158" y="166"/>
                  </a:lnTo>
                  <a:lnTo>
                    <a:pt x="156" y="166"/>
                  </a:lnTo>
                  <a:lnTo>
                    <a:pt x="154" y="166"/>
                  </a:lnTo>
                  <a:lnTo>
                    <a:pt x="152" y="166"/>
                  </a:lnTo>
                  <a:lnTo>
                    <a:pt x="150" y="166"/>
                  </a:lnTo>
                  <a:lnTo>
                    <a:pt x="150" y="168"/>
                  </a:lnTo>
                  <a:lnTo>
                    <a:pt x="148" y="168"/>
                  </a:lnTo>
                  <a:lnTo>
                    <a:pt x="146" y="168"/>
                  </a:lnTo>
                  <a:lnTo>
                    <a:pt x="144" y="168"/>
                  </a:lnTo>
                  <a:lnTo>
                    <a:pt x="142" y="168"/>
                  </a:lnTo>
                  <a:lnTo>
                    <a:pt x="140" y="168"/>
                  </a:lnTo>
                  <a:lnTo>
                    <a:pt x="138" y="168"/>
                  </a:lnTo>
                  <a:lnTo>
                    <a:pt x="136" y="168"/>
                  </a:lnTo>
                  <a:lnTo>
                    <a:pt x="136" y="170"/>
                  </a:lnTo>
                  <a:lnTo>
                    <a:pt x="134" y="170"/>
                  </a:lnTo>
                  <a:lnTo>
                    <a:pt x="132" y="170"/>
                  </a:lnTo>
                  <a:lnTo>
                    <a:pt x="130" y="170"/>
                  </a:lnTo>
                  <a:lnTo>
                    <a:pt x="128" y="170"/>
                  </a:lnTo>
                  <a:lnTo>
                    <a:pt x="126" y="170"/>
                  </a:lnTo>
                  <a:lnTo>
                    <a:pt x="124" y="170"/>
                  </a:lnTo>
                  <a:lnTo>
                    <a:pt x="124" y="170"/>
                  </a:lnTo>
                  <a:lnTo>
                    <a:pt x="124" y="172"/>
                  </a:lnTo>
                  <a:lnTo>
                    <a:pt x="122" y="172"/>
                  </a:lnTo>
                  <a:lnTo>
                    <a:pt x="120" y="172"/>
                  </a:lnTo>
                  <a:lnTo>
                    <a:pt x="118" y="172"/>
                  </a:lnTo>
                  <a:lnTo>
                    <a:pt x="116" y="172"/>
                  </a:lnTo>
                  <a:lnTo>
                    <a:pt x="114" y="172"/>
                  </a:lnTo>
                  <a:lnTo>
                    <a:pt x="112" y="172"/>
                  </a:lnTo>
                  <a:lnTo>
                    <a:pt x="110" y="172"/>
                  </a:lnTo>
                  <a:lnTo>
                    <a:pt x="110" y="174"/>
                  </a:lnTo>
                  <a:lnTo>
                    <a:pt x="108" y="174"/>
                  </a:lnTo>
                  <a:lnTo>
                    <a:pt x="106" y="174"/>
                  </a:lnTo>
                  <a:lnTo>
                    <a:pt x="104" y="174"/>
                  </a:lnTo>
                  <a:lnTo>
                    <a:pt x="102" y="174"/>
                  </a:lnTo>
                  <a:lnTo>
                    <a:pt x="100" y="174"/>
                  </a:lnTo>
                  <a:lnTo>
                    <a:pt x="98" y="174"/>
                  </a:lnTo>
                  <a:lnTo>
                    <a:pt x="96" y="174"/>
                  </a:lnTo>
                  <a:lnTo>
                    <a:pt x="94" y="174"/>
                  </a:lnTo>
                  <a:lnTo>
                    <a:pt x="94" y="176"/>
                  </a:lnTo>
                  <a:lnTo>
                    <a:pt x="92" y="176"/>
                  </a:lnTo>
                  <a:lnTo>
                    <a:pt x="90" y="176"/>
                  </a:lnTo>
                  <a:lnTo>
                    <a:pt x="88" y="176"/>
                  </a:lnTo>
                  <a:lnTo>
                    <a:pt x="86" y="176"/>
                  </a:lnTo>
                  <a:lnTo>
                    <a:pt x="84" y="176"/>
                  </a:lnTo>
                  <a:lnTo>
                    <a:pt x="86" y="174"/>
                  </a:lnTo>
                  <a:lnTo>
                    <a:pt x="84" y="174"/>
                  </a:lnTo>
                  <a:lnTo>
                    <a:pt x="82" y="176"/>
                  </a:lnTo>
                  <a:lnTo>
                    <a:pt x="80" y="176"/>
                  </a:lnTo>
                  <a:lnTo>
                    <a:pt x="78" y="176"/>
                  </a:lnTo>
                  <a:lnTo>
                    <a:pt x="76" y="176"/>
                  </a:lnTo>
                  <a:lnTo>
                    <a:pt x="76" y="176"/>
                  </a:lnTo>
                  <a:lnTo>
                    <a:pt x="76" y="178"/>
                  </a:lnTo>
                  <a:lnTo>
                    <a:pt x="74" y="178"/>
                  </a:lnTo>
                  <a:lnTo>
                    <a:pt x="72" y="178"/>
                  </a:lnTo>
                  <a:lnTo>
                    <a:pt x="70" y="178"/>
                  </a:lnTo>
                  <a:lnTo>
                    <a:pt x="68" y="178"/>
                  </a:lnTo>
                  <a:lnTo>
                    <a:pt x="66" y="178"/>
                  </a:lnTo>
                  <a:lnTo>
                    <a:pt x="66" y="180"/>
                  </a:lnTo>
                  <a:lnTo>
                    <a:pt x="64" y="180"/>
                  </a:lnTo>
                  <a:lnTo>
                    <a:pt x="62" y="180"/>
                  </a:lnTo>
                  <a:lnTo>
                    <a:pt x="60" y="180"/>
                  </a:lnTo>
                  <a:lnTo>
                    <a:pt x="58" y="180"/>
                  </a:lnTo>
                  <a:lnTo>
                    <a:pt x="56" y="180"/>
                  </a:lnTo>
                  <a:lnTo>
                    <a:pt x="54" y="180"/>
                  </a:lnTo>
                  <a:lnTo>
                    <a:pt x="52" y="180"/>
                  </a:lnTo>
                  <a:lnTo>
                    <a:pt x="52" y="182"/>
                  </a:lnTo>
                  <a:lnTo>
                    <a:pt x="50" y="182"/>
                  </a:lnTo>
                  <a:lnTo>
                    <a:pt x="48" y="182"/>
                  </a:lnTo>
                  <a:lnTo>
                    <a:pt x="46" y="182"/>
                  </a:lnTo>
                  <a:lnTo>
                    <a:pt x="44" y="182"/>
                  </a:lnTo>
                  <a:lnTo>
                    <a:pt x="42" y="182"/>
                  </a:lnTo>
                  <a:lnTo>
                    <a:pt x="40" y="182"/>
                  </a:lnTo>
                  <a:lnTo>
                    <a:pt x="40" y="184"/>
                  </a:lnTo>
                  <a:lnTo>
                    <a:pt x="38" y="184"/>
                  </a:lnTo>
                  <a:lnTo>
                    <a:pt x="36" y="184"/>
                  </a:lnTo>
                  <a:lnTo>
                    <a:pt x="34" y="184"/>
                  </a:lnTo>
                  <a:lnTo>
                    <a:pt x="32" y="184"/>
                  </a:lnTo>
                  <a:lnTo>
                    <a:pt x="30" y="184"/>
                  </a:lnTo>
                  <a:lnTo>
                    <a:pt x="28" y="184"/>
                  </a:lnTo>
                  <a:lnTo>
                    <a:pt x="26" y="184"/>
                  </a:lnTo>
                  <a:lnTo>
                    <a:pt x="26" y="186"/>
                  </a:lnTo>
                  <a:lnTo>
                    <a:pt x="24" y="186"/>
                  </a:lnTo>
                  <a:lnTo>
                    <a:pt x="22" y="186"/>
                  </a:lnTo>
                  <a:lnTo>
                    <a:pt x="20" y="186"/>
                  </a:lnTo>
                  <a:lnTo>
                    <a:pt x="18" y="186"/>
                  </a:lnTo>
                  <a:lnTo>
                    <a:pt x="16" y="186"/>
                  </a:lnTo>
                  <a:lnTo>
                    <a:pt x="14" y="186"/>
                  </a:lnTo>
                  <a:lnTo>
                    <a:pt x="10" y="188"/>
                  </a:lnTo>
                  <a:lnTo>
                    <a:pt x="8" y="188"/>
                  </a:lnTo>
                  <a:lnTo>
                    <a:pt x="6" y="188"/>
                  </a:lnTo>
                  <a:lnTo>
                    <a:pt x="4" y="188"/>
                  </a:lnTo>
                  <a:lnTo>
                    <a:pt x="2" y="188"/>
                  </a:lnTo>
                  <a:lnTo>
                    <a:pt x="0" y="188"/>
                  </a:lnTo>
                  <a:lnTo>
                    <a:pt x="0" y="186"/>
                  </a:lnTo>
                  <a:lnTo>
                    <a:pt x="2" y="186"/>
                  </a:lnTo>
                  <a:lnTo>
                    <a:pt x="4" y="186"/>
                  </a:lnTo>
                  <a:lnTo>
                    <a:pt x="4" y="184"/>
                  </a:lnTo>
                  <a:lnTo>
                    <a:pt x="6" y="184"/>
                  </a:lnTo>
                  <a:lnTo>
                    <a:pt x="8" y="184"/>
                  </a:lnTo>
                  <a:lnTo>
                    <a:pt x="10" y="184"/>
                  </a:lnTo>
                  <a:lnTo>
                    <a:pt x="10" y="182"/>
                  </a:lnTo>
                  <a:lnTo>
                    <a:pt x="12" y="182"/>
                  </a:lnTo>
                  <a:lnTo>
                    <a:pt x="14" y="182"/>
                  </a:lnTo>
                  <a:lnTo>
                    <a:pt x="14" y="180"/>
                  </a:lnTo>
                  <a:lnTo>
                    <a:pt x="16" y="180"/>
                  </a:lnTo>
                  <a:lnTo>
                    <a:pt x="18" y="180"/>
                  </a:lnTo>
                  <a:lnTo>
                    <a:pt x="18" y="178"/>
                  </a:lnTo>
                  <a:lnTo>
                    <a:pt x="20" y="178"/>
                  </a:lnTo>
                  <a:lnTo>
                    <a:pt x="22" y="178"/>
                  </a:lnTo>
                  <a:lnTo>
                    <a:pt x="22" y="176"/>
                  </a:lnTo>
                  <a:lnTo>
                    <a:pt x="22" y="174"/>
                  </a:lnTo>
                  <a:lnTo>
                    <a:pt x="24" y="174"/>
                  </a:lnTo>
                  <a:lnTo>
                    <a:pt x="24" y="172"/>
                  </a:lnTo>
                  <a:lnTo>
                    <a:pt x="24" y="170"/>
                  </a:lnTo>
                  <a:lnTo>
                    <a:pt x="26" y="170"/>
                  </a:lnTo>
                  <a:lnTo>
                    <a:pt x="26" y="170"/>
                  </a:lnTo>
                  <a:lnTo>
                    <a:pt x="28" y="170"/>
                  </a:lnTo>
                  <a:lnTo>
                    <a:pt x="28" y="168"/>
                  </a:lnTo>
                  <a:lnTo>
                    <a:pt x="30" y="168"/>
                  </a:lnTo>
                  <a:lnTo>
                    <a:pt x="32" y="168"/>
                  </a:lnTo>
                  <a:lnTo>
                    <a:pt x="32" y="166"/>
                  </a:lnTo>
                  <a:lnTo>
                    <a:pt x="30" y="166"/>
                  </a:lnTo>
                  <a:lnTo>
                    <a:pt x="32" y="166"/>
                  </a:lnTo>
                  <a:lnTo>
                    <a:pt x="32" y="164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2" y="164"/>
                  </a:lnTo>
                  <a:lnTo>
                    <a:pt x="32" y="162"/>
                  </a:lnTo>
                  <a:lnTo>
                    <a:pt x="34" y="162"/>
                  </a:lnTo>
                  <a:lnTo>
                    <a:pt x="36" y="162"/>
                  </a:lnTo>
                  <a:lnTo>
                    <a:pt x="36" y="160"/>
                  </a:lnTo>
                  <a:lnTo>
                    <a:pt x="36" y="158"/>
                  </a:lnTo>
                  <a:lnTo>
                    <a:pt x="36" y="156"/>
                  </a:lnTo>
                  <a:lnTo>
                    <a:pt x="38" y="156"/>
                  </a:lnTo>
                  <a:lnTo>
                    <a:pt x="38" y="154"/>
                  </a:lnTo>
                  <a:lnTo>
                    <a:pt x="40" y="154"/>
                  </a:lnTo>
                  <a:lnTo>
                    <a:pt x="40" y="152"/>
                  </a:lnTo>
                  <a:lnTo>
                    <a:pt x="42" y="152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4" y="148"/>
                  </a:lnTo>
                  <a:lnTo>
                    <a:pt x="46" y="148"/>
                  </a:lnTo>
                  <a:lnTo>
                    <a:pt x="48" y="148"/>
                  </a:lnTo>
                  <a:lnTo>
                    <a:pt x="48" y="146"/>
                  </a:lnTo>
                  <a:lnTo>
                    <a:pt x="50" y="146"/>
                  </a:lnTo>
                  <a:lnTo>
                    <a:pt x="52" y="146"/>
                  </a:lnTo>
                  <a:lnTo>
                    <a:pt x="52" y="144"/>
                  </a:lnTo>
                  <a:lnTo>
                    <a:pt x="54" y="142"/>
                  </a:lnTo>
                  <a:lnTo>
                    <a:pt x="54" y="140"/>
                  </a:lnTo>
                  <a:lnTo>
                    <a:pt x="56" y="140"/>
                  </a:lnTo>
                  <a:lnTo>
                    <a:pt x="56" y="138"/>
                  </a:lnTo>
                  <a:lnTo>
                    <a:pt x="58" y="138"/>
                  </a:lnTo>
                  <a:lnTo>
                    <a:pt x="58" y="136"/>
                  </a:lnTo>
                  <a:lnTo>
                    <a:pt x="60" y="136"/>
                  </a:lnTo>
                  <a:lnTo>
                    <a:pt x="60" y="134"/>
                  </a:lnTo>
                  <a:lnTo>
                    <a:pt x="62" y="134"/>
                  </a:lnTo>
                  <a:lnTo>
                    <a:pt x="62" y="132"/>
                  </a:lnTo>
                  <a:lnTo>
                    <a:pt x="64" y="130"/>
                  </a:lnTo>
                  <a:lnTo>
                    <a:pt x="64" y="128"/>
                  </a:lnTo>
                  <a:lnTo>
                    <a:pt x="66" y="128"/>
                  </a:lnTo>
                  <a:lnTo>
                    <a:pt x="68" y="128"/>
                  </a:lnTo>
                  <a:lnTo>
                    <a:pt x="68" y="130"/>
                  </a:lnTo>
                  <a:lnTo>
                    <a:pt x="66" y="130"/>
                  </a:lnTo>
                  <a:lnTo>
                    <a:pt x="66" y="132"/>
                  </a:lnTo>
                  <a:lnTo>
                    <a:pt x="68" y="132"/>
                  </a:lnTo>
                  <a:lnTo>
                    <a:pt x="68" y="134"/>
                  </a:lnTo>
                  <a:lnTo>
                    <a:pt x="68" y="136"/>
                  </a:lnTo>
                  <a:lnTo>
                    <a:pt x="70" y="136"/>
                  </a:lnTo>
                  <a:lnTo>
                    <a:pt x="70" y="138"/>
                  </a:lnTo>
                  <a:lnTo>
                    <a:pt x="72" y="138"/>
                  </a:lnTo>
                  <a:lnTo>
                    <a:pt x="72" y="140"/>
                  </a:lnTo>
                  <a:lnTo>
                    <a:pt x="74" y="140"/>
                  </a:lnTo>
                  <a:lnTo>
                    <a:pt x="76" y="140"/>
                  </a:lnTo>
                  <a:lnTo>
                    <a:pt x="76" y="140"/>
                  </a:lnTo>
                  <a:lnTo>
                    <a:pt x="76" y="142"/>
                  </a:lnTo>
                  <a:lnTo>
                    <a:pt x="78" y="142"/>
                  </a:lnTo>
                  <a:lnTo>
                    <a:pt x="78" y="144"/>
                  </a:lnTo>
                  <a:lnTo>
                    <a:pt x="80" y="144"/>
                  </a:lnTo>
                  <a:lnTo>
                    <a:pt x="82" y="144"/>
                  </a:lnTo>
                  <a:lnTo>
                    <a:pt x="84" y="144"/>
                  </a:lnTo>
                  <a:lnTo>
                    <a:pt x="84" y="142"/>
                  </a:lnTo>
                  <a:lnTo>
                    <a:pt x="86" y="142"/>
                  </a:lnTo>
                  <a:lnTo>
                    <a:pt x="86" y="140"/>
                  </a:lnTo>
                  <a:lnTo>
                    <a:pt x="88" y="140"/>
                  </a:lnTo>
                  <a:lnTo>
                    <a:pt x="88" y="138"/>
                  </a:lnTo>
                  <a:lnTo>
                    <a:pt x="90" y="138"/>
                  </a:lnTo>
                  <a:lnTo>
                    <a:pt x="90" y="136"/>
                  </a:lnTo>
                  <a:lnTo>
                    <a:pt x="92" y="136"/>
                  </a:lnTo>
                  <a:lnTo>
                    <a:pt x="92" y="134"/>
                  </a:lnTo>
                  <a:lnTo>
                    <a:pt x="92" y="136"/>
                  </a:lnTo>
                  <a:lnTo>
                    <a:pt x="94" y="136"/>
                  </a:lnTo>
                  <a:lnTo>
                    <a:pt x="96" y="136"/>
                  </a:lnTo>
                  <a:lnTo>
                    <a:pt x="96" y="138"/>
                  </a:lnTo>
                  <a:lnTo>
                    <a:pt x="98" y="138"/>
                  </a:lnTo>
                  <a:lnTo>
                    <a:pt x="100" y="140"/>
                  </a:lnTo>
                  <a:lnTo>
                    <a:pt x="100" y="138"/>
                  </a:lnTo>
                  <a:lnTo>
                    <a:pt x="102" y="138"/>
                  </a:lnTo>
                  <a:lnTo>
                    <a:pt x="102" y="136"/>
                  </a:lnTo>
                  <a:lnTo>
                    <a:pt x="104" y="136"/>
                  </a:lnTo>
                  <a:lnTo>
                    <a:pt x="106" y="136"/>
                  </a:lnTo>
                  <a:lnTo>
                    <a:pt x="106" y="134"/>
                  </a:lnTo>
                  <a:lnTo>
                    <a:pt x="108" y="134"/>
                  </a:lnTo>
                  <a:lnTo>
                    <a:pt x="110" y="134"/>
                  </a:lnTo>
                  <a:lnTo>
                    <a:pt x="112" y="134"/>
                  </a:lnTo>
                  <a:lnTo>
                    <a:pt x="112" y="132"/>
                  </a:lnTo>
                  <a:lnTo>
                    <a:pt x="114" y="132"/>
                  </a:lnTo>
                  <a:lnTo>
                    <a:pt x="114" y="130"/>
                  </a:lnTo>
                  <a:lnTo>
                    <a:pt x="114" y="128"/>
                  </a:lnTo>
                  <a:lnTo>
                    <a:pt x="112" y="128"/>
                  </a:lnTo>
                  <a:lnTo>
                    <a:pt x="114" y="128"/>
                  </a:lnTo>
                  <a:lnTo>
                    <a:pt x="114" y="126"/>
                  </a:lnTo>
                  <a:lnTo>
                    <a:pt x="116" y="126"/>
                  </a:lnTo>
                  <a:lnTo>
                    <a:pt x="116" y="128"/>
                  </a:lnTo>
                  <a:lnTo>
                    <a:pt x="118" y="128"/>
                  </a:lnTo>
                  <a:lnTo>
                    <a:pt x="120" y="128"/>
                  </a:lnTo>
                  <a:lnTo>
                    <a:pt x="120" y="126"/>
                  </a:lnTo>
                  <a:lnTo>
                    <a:pt x="122" y="126"/>
                  </a:lnTo>
                  <a:lnTo>
                    <a:pt x="122" y="124"/>
                  </a:lnTo>
                  <a:lnTo>
                    <a:pt x="124" y="124"/>
                  </a:lnTo>
                  <a:lnTo>
                    <a:pt x="124" y="122"/>
                  </a:lnTo>
                  <a:lnTo>
                    <a:pt x="124" y="122"/>
                  </a:lnTo>
                  <a:lnTo>
                    <a:pt x="124" y="120"/>
                  </a:lnTo>
                  <a:lnTo>
                    <a:pt x="126" y="120"/>
                  </a:lnTo>
                  <a:lnTo>
                    <a:pt x="126" y="122"/>
                  </a:lnTo>
                  <a:lnTo>
                    <a:pt x="128" y="122"/>
                  </a:lnTo>
                  <a:lnTo>
                    <a:pt x="128" y="124"/>
                  </a:lnTo>
                  <a:lnTo>
                    <a:pt x="128" y="122"/>
                  </a:lnTo>
                  <a:lnTo>
                    <a:pt x="130" y="122"/>
                  </a:lnTo>
                  <a:lnTo>
                    <a:pt x="130" y="120"/>
                  </a:lnTo>
                  <a:lnTo>
                    <a:pt x="132" y="120"/>
                  </a:lnTo>
                  <a:lnTo>
                    <a:pt x="132" y="118"/>
                  </a:lnTo>
                  <a:lnTo>
                    <a:pt x="134" y="118"/>
                  </a:lnTo>
                  <a:lnTo>
                    <a:pt x="134" y="116"/>
                  </a:lnTo>
                  <a:lnTo>
                    <a:pt x="136" y="116"/>
                  </a:lnTo>
                  <a:lnTo>
                    <a:pt x="134" y="116"/>
                  </a:lnTo>
                  <a:lnTo>
                    <a:pt x="134" y="116"/>
                  </a:lnTo>
                  <a:lnTo>
                    <a:pt x="134" y="114"/>
                  </a:lnTo>
                  <a:lnTo>
                    <a:pt x="136" y="114"/>
                  </a:lnTo>
                  <a:lnTo>
                    <a:pt x="136" y="112"/>
                  </a:lnTo>
                  <a:lnTo>
                    <a:pt x="138" y="112"/>
                  </a:lnTo>
                  <a:lnTo>
                    <a:pt x="136" y="112"/>
                  </a:lnTo>
                  <a:lnTo>
                    <a:pt x="134" y="112"/>
                  </a:lnTo>
                  <a:lnTo>
                    <a:pt x="134" y="110"/>
                  </a:lnTo>
                  <a:lnTo>
                    <a:pt x="134" y="108"/>
                  </a:lnTo>
                  <a:lnTo>
                    <a:pt x="134" y="106"/>
                  </a:lnTo>
                  <a:lnTo>
                    <a:pt x="134" y="104"/>
                  </a:lnTo>
                  <a:lnTo>
                    <a:pt x="136" y="104"/>
                  </a:lnTo>
                  <a:lnTo>
                    <a:pt x="136" y="102"/>
                  </a:lnTo>
                  <a:lnTo>
                    <a:pt x="136" y="100"/>
                  </a:lnTo>
                  <a:lnTo>
                    <a:pt x="136" y="98"/>
                  </a:lnTo>
                  <a:lnTo>
                    <a:pt x="138" y="98"/>
                  </a:lnTo>
                  <a:lnTo>
                    <a:pt x="138" y="96"/>
                  </a:lnTo>
                  <a:lnTo>
                    <a:pt x="140" y="96"/>
                  </a:lnTo>
                  <a:lnTo>
                    <a:pt x="140" y="94"/>
                  </a:lnTo>
                  <a:lnTo>
                    <a:pt x="140" y="92"/>
                  </a:lnTo>
                  <a:lnTo>
                    <a:pt x="142" y="92"/>
                  </a:lnTo>
                  <a:lnTo>
                    <a:pt x="142" y="90"/>
                  </a:lnTo>
                  <a:lnTo>
                    <a:pt x="144" y="90"/>
                  </a:lnTo>
                  <a:lnTo>
                    <a:pt x="144" y="88"/>
                  </a:lnTo>
                  <a:lnTo>
                    <a:pt x="144" y="86"/>
                  </a:lnTo>
                  <a:lnTo>
                    <a:pt x="144" y="84"/>
                  </a:lnTo>
                  <a:lnTo>
                    <a:pt x="144" y="82"/>
                  </a:lnTo>
                  <a:lnTo>
                    <a:pt x="144" y="80"/>
                  </a:lnTo>
                  <a:lnTo>
                    <a:pt x="144" y="78"/>
                  </a:lnTo>
                  <a:lnTo>
                    <a:pt x="146" y="78"/>
                  </a:lnTo>
                  <a:lnTo>
                    <a:pt x="146" y="76"/>
                  </a:lnTo>
                  <a:lnTo>
                    <a:pt x="148" y="76"/>
                  </a:lnTo>
                  <a:lnTo>
                    <a:pt x="148" y="74"/>
                  </a:lnTo>
                  <a:lnTo>
                    <a:pt x="150" y="74"/>
                  </a:lnTo>
                  <a:lnTo>
                    <a:pt x="150" y="72"/>
                  </a:lnTo>
                  <a:lnTo>
                    <a:pt x="148" y="72"/>
                  </a:lnTo>
                  <a:lnTo>
                    <a:pt x="148" y="70"/>
                  </a:lnTo>
                  <a:lnTo>
                    <a:pt x="150" y="70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52" y="68"/>
                  </a:lnTo>
                  <a:lnTo>
                    <a:pt x="152" y="66"/>
                  </a:lnTo>
                  <a:lnTo>
                    <a:pt x="152" y="64"/>
                  </a:lnTo>
                  <a:lnTo>
                    <a:pt x="150" y="64"/>
                  </a:lnTo>
                  <a:lnTo>
                    <a:pt x="152" y="64"/>
                  </a:lnTo>
                  <a:lnTo>
                    <a:pt x="150" y="62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2" y="58"/>
                  </a:lnTo>
                  <a:lnTo>
                    <a:pt x="152" y="56"/>
                  </a:lnTo>
                  <a:lnTo>
                    <a:pt x="154" y="58"/>
                  </a:lnTo>
                  <a:lnTo>
                    <a:pt x="156" y="58"/>
                  </a:lnTo>
                  <a:lnTo>
                    <a:pt x="158" y="58"/>
                  </a:lnTo>
                  <a:lnTo>
                    <a:pt x="158" y="60"/>
                  </a:lnTo>
                  <a:lnTo>
                    <a:pt x="160" y="60"/>
                  </a:lnTo>
                  <a:lnTo>
                    <a:pt x="160" y="62"/>
                  </a:lnTo>
                  <a:lnTo>
                    <a:pt x="162" y="62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6" y="64"/>
                  </a:lnTo>
                  <a:lnTo>
                    <a:pt x="168" y="64"/>
                  </a:lnTo>
                  <a:lnTo>
                    <a:pt x="168" y="62"/>
                  </a:lnTo>
                  <a:lnTo>
                    <a:pt x="170" y="62"/>
                  </a:lnTo>
                  <a:lnTo>
                    <a:pt x="170" y="60"/>
                  </a:lnTo>
                  <a:lnTo>
                    <a:pt x="172" y="60"/>
                  </a:lnTo>
                  <a:lnTo>
                    <a:pt x="172" y="58"/>
                  </a:lnTo>
                  <a:lnTo>
                    <a:pt x="172" y="56"/>
                  </a:lnTo>
                  <a:lnTo>
                    <a:pt x="172" y="54"/>
                  </a:lnTo>
                  <a:lnTo>
                    <a:pt x="172" y="52"/>
                  </a:lnTo>
                  <a:lnTo>
                    <a:pt x="172" y="50"/>
                  </a:lnTo>
                  <a:lnTo>
                    <a:pt x="172" y="50"/>
                  </a:lnTo>
                  <a:lnTo>
                    <a:pt x="172" y="48"/>
                  </a:lnTo>
                  <a:lnTo>
                    <a:pt x="172" y="46"/>
                  </a:lnTo>
                  <a:lnTo>
                    <a:pt x="172" y="44"/>
                  </a:lnTo>
                  <a:lnTo>
                    <a:pt x="172" y="42"/>
                  </a:lnTo>
                  <a:lnTo>
                    <a:pt x="174" y="42"/>
                  </a:lnTo>
                  <a:lnTo>
                    <a:pt x="172" y="42"/>
                  </a:lnTo>
                  <a:lnTo>
                    <a:pt x="174" y="40"/>
                  </a:lnTo>
                  <a:lnTo>
                    <a:pt x="174" y="38"/>
                  </a:lnTo>
                  <a:lnTo>
                    <a:pt x="176" y="38"/>
                  </a:lnTo>
                  <a:lnTo>
                    <a:pt x="178" y="38"/>
                  </a:lnTo>
                  <a:lnTo>
                    <a:pt x="178" y="40"/>
                  </a:lnTo>
                  <a:lnTo>
                    <a:pt x="180" y="40"/>
                  </a:lnTo>
                  <a:lnTo>
                    <a:pt x="182" y="40"/>
                  </a:lnTo>
                  <a:lnTo>
                    <a:pt x="182" y="38"/>
                  </a:lnTo>
                  <a:lnTo>
                    <a:pt x="182" y="36"/>
                  </a:lnTo>
                  <a:lnTo>
                    <a:pt x="182" y="34"/>
                  </a:lnTo>
                  <a:lnTo>
                    <a:pt x="184" y="34"/>
                  </a:lnTo>
                  <a:lnTo>
                    <a:pt x="184" y="32"/>
                  </a:lnTo>
                  <a:lnTo>
                    <a:pt x="184" y="30"/>
                  </a:lnTo>
                  <a:lnTo>
                    <a:pt x="186" y="30"/>
                  </a:lnTo>
                  <a:lnTo>
                    <a:pt x="186" y="32"/>
                  </a:lnTo>
                  <a:lnTo>
                    <a:pt x="186" y="30"/>
                  </a:lnTo>
                  <a:lnTo>
                    <a:pt x="188" y="30"/>
                  </a:lnTo>
                  <a:lnTo>
                    <a:pt x="188" y="28"/>
                  </a:lnTo>
                  <a:lnTo>
                    <a:pt x="188" y="26"/>
                  </a:lnTo>
                  <a:lnTo>
                    <a:pt x="190" y="26"/>
                  </a:lnTo>
                  <a:lnTo>
                    <a:pt x="190" y="28"/>
                  </a:lnTo>
                  <a:lnTo>
                    <a:pt x="190" y="26"/>
                  </a:lnTo>
                  <a:lnTo>
                    <a:pt x="190" y="28"/>
                  </a:lnTo>
                  <a:lnTo>
                    <a:pt x="190" y="26"/>
                  </a:lnTo>
                  <a:lnTo>
                    <a:pt x="192" y="24"/>
                  </a:lnTo>
                  <a:lnTo>
                    <a:pt x="190" y="24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2" y="20"/>
                  </a:lnTo>
                  <a:lnTo>
                    <a:pt x="194" y="20"/>
                  </a:lnTo>
                  <a:lnTo>
                    <a:pt x="194" y="18"/>
                  </a:lnTo>
                  <a:lnTo>
                    <a:pt x="196" y="18"/>
                  </a:lnTo>
                  <a:lnTo>
                    <a:pt x="196" y="16"/>
                  </a:lnTo>
                  <a:lnTo>
                    <a:pt x="194" y="16"/>
                  </a:lnTo>
                  <a:lnTo>
                    <a:pt x="194" y="14"/>
                  </a:lnTo>
                  <a:lnTo>
                    <a:pt x="196" y="14"/>
                  </a:lnTo>
                  <a:lnTo>
                    <a:pt x="196" y="12"/>
                  </a:lnTo>
                  <a:lnTo>
                    <a:pt x="194" y="12"/>
                  </a:lnTo>
                  <a:lnTo>
                    <a:pt x="194" y="10"/>
                  </a:lnTo>
                  <a:lnTo>
                    <a:pt x="196" y="10"/>
                  </a:lnTo>
                  <a:lnTo>
                    <a:pt x="196" y="8"/>
                  </a:lnTo>
                  <a:lnTo>
                    <a:pt x="196" y="6"/>
                  </a:lnTo>
                  <a:lnTo>
                    <a:pt x="196" y="4"/>
                  </a:lnTo>
                  <a:lnTo>
                    <a:pt x="196" y="2"/>
                  </a:lnTo>
                  <a:lnTo>
                    <a:pt x="196" y="0"/>
                  </a:lnTo>
                  <a:lnTo>
                    <a:pt x="194" y="0"/>
                  </a:lnTo>
                  <a:lnTo>
                    <a:pt x="196" y="0"/>
                  </a:lnTo>
                  <a:lnTo>
                    <a:pt x="196" y="2"/>
                  </a:lnTo>
                  <a:lnTo>
                    <a:pt x="198" y="2"/>
                  </a:lnTo>
                  <a:lnTo>
                    <a:pt x="200" y="2"/>
                  </a:lnTo>
                  <a:lnTo>
                    <a:pt x="200" y="4"/>
                  </a:lnTo>
                  <a:lnTo>
                    <a:pt x="202" y="4"/>
                  </a:lnTo>
                  <a:lnTo>
                    <a:pt x="204" y="4"/>
                  </a:lnTo>
                  <a:lnTo>
                    <a:pt x="204" y="6"/>
                  </a:lnTo>
                  <a:lnTo>
                    <a:pt x="206" y="6"/>
                  </a:lnTo>
                  <a:lnTo>
                    <a:pt x="208" y="6"/>
                  </a:lnTo>
                  <a:lnTo>
                    <a:pt x="208" y="8"/>
                  </a:lnTo>
                  <a:lnTo>
                    <a:pt x="210" y="8"/>
                  </a:lnTo>
                  <a:lnTo>
                    <a:pt x="212" y="8"/>
                  </a:lnTo>
                  <a:lnTo>
                    <a:pt x="212" y="10"/>
                  </a:lnTo>
                  <a:lnTo>
                    <a:pt x="214" y="10"/>
                  </a:lnTo>
                  <a:lnTo>
                    <a:pt x="216" y="10"/>
                  </a:lnTo>
                  <a:close/>
                  <a:moveTo>
                    <a:pt x="322" y="74"/>
                  </a:moveTo>
                  <a:lnTo>
                    <a:pt x="320" y="74"/>
                  </a:lnTo>
                  <a:lnTo>
                    <a:pt x="318" y="74"/>
                  </a:lnTo>
                  <a:lnTo>
                    <a:pt x="316" y="74"/>
                  </a:lnTo>
                  <a:lnTo>
                    <a:pt x="316" y="74"/>
                  </a:lnTo>
                  <a:lnTo>
                    <a:pt x="316" y="74"/>
                  </a:lnTo>
                  <a:lnTo>
                    <a:pt x="316" y="74"/>
                  </a:lnTo>
                  <a:lnTo>
                    <a:pt x="316" y="74"/>
                  </a:lnTo>
                  <a:lnTo>
                    <a:pt x="318" y="74"/>
                  </a:lnTo>
                  <a:lnTo>
                    <a:pt x="316" y="74"/>
                  </a:lnTo>
                  <a:lnTo>
                    <a:pt x="318" y="74"/>
                  </a:lnTo>
                  <a:lnTo>
                    <a:pt x="316" y="74"/>
                  </a:lnTo>
                  <a:lnTo>
                    <a:pt x="316" y="72"/>
                  </a:lnTo>
                  <a:lnTo>
                    <a:pt x="316" y="72"/>
                  </a:lnTo>
                  <a:lnTo>
                    <a:pt x="316" y="72"/>
                  </a:lnTo>
                  <a:lnTo>
                    <a:pt x="316" y="72"/>
                  </a:lnTo>
                  <a:lnTo>
                    <a:pt x="316" y="72"/>
                  </a:lnTo>
                  <a:lnTo>
                    <a:pt x="316" y="72"/>
                  </a:lnTo>
                  <a:lnTo>
                    <a:pt x="316" y="72"/>
                  </a:lnTo>
                  <a:lnTo>
                    <a:pt x="316" y="70"/>
                  </a:lnTo>
                  <a:lnTo>
                    <a:pt x="316" y="72"/>
                  </a:lnTo>
                  <a:lnTo>
                    <a:pt x="316" y="70"/>
                  </a:lnTo>
                  <a:lnTo>
                    <a:pt x="316" y="72"/>
                  </a:lnTo>
                  <a:lnTo>
                    <a:pt x="318" y="72"/>
                  </a:lnTo>
                  <a:lnTo>
                    <a:pt x="316" y="72"/>
                  </a:lnTo>
                  <a:lnTo>
                    <a:pt x="318" y="72"/>
                  </a:lnTo>
                  <a:lnTo>
                    <a:pt x="318" y="70"/>
                  </a:lnTo>
                  <a:lnTo>
                    <a:pt x="318" y="72"/>
                  </a:lnTo>
                  <a:lnTo>
                    <a:pt x="318" y="70"/>
                  </a:lnTo>
                  <a:lnTo>
                    <a:pt x="316" y="70"/>
                  </a:lnTo>
                  <a:lnTo>
                    <a:pt x="318" y="70"/>
                  </a:lnTo>
                  <a:lnTo>
                    <a:pt x="316" y="70"/>
                  </a:lnTo>
                  <a:lnTo>
                    <a:pt x="316" y="68"/>
                  </a:lnTo>
                  <a:lnTo>
                    <a:pt x="318" y="68"/>
                  </a:lnTo>
                  <a:lnTo>
                    <a:pt x="320" y="68"/>
                  </a:lnTo>
                  <a:lnTo>
                    <a:pt x="318" y="68"/>
                  </a:lnTo>
                  <a:lnTo>
                    <a:pt x="320" y="68"/>
                  </a:lnTo>
                  <a:lnTo>
                    <a:pt x="320" y="68"/>
                  </a:lnTo>
                  <a:lnTo>
                    <a:pt x="320" y="68"/>
                  </a:lnTo>
                  <a:lnTo>
                    <a:pt x="320" y="68"/>
                  </a:lnTo>
                  <a:lnTo>
                    <a:pt x="320" y="68"/>
                  </a:lnTo>
                  <a:lnTo>
                    <a:pt x="318" y="68"/>
                  </a:lnTo>
                  <a:lnTo>
                    <a:pt x="316" y="68"/>
                  </a:lnTo>
                  <a:lnTo>
                    <a:pt x="318" y="68"/>
                  </a:lnTo>
                  <a:lnTo>
                    <a:pt x="316" y="68"/>
                  </a:lnTo>
                  <a:lnTo>
                    <a:pt x="316" y="68"/>
                  </a:lnTo>
                  <a:lnTo>
                    <a:pt x="318" y="68"/>
                  </a:lnTo>
                  <a:lnTo>
                    <a:pt x="318" y="68"/>
                  </a:lnTo>
                  <a:lnTo>
                    <a:pt x="318" y="68"/>
                  </a:lnTo>
                  <a:lnTo>
                    <a:pt x="316" y="68"/>
                  </a:lnTo>
                  <a:lnTo>
                    <a:pt x="318" y="68"/>
                  </a:lnTo>
                  <a:lnTo>
                    <a:pt x="316" y="68"/>
                  </a:lnTo>
                  <a:lnTo>
                    <a:pt x="318" y="68"/>
                  </a:lnTo>
                  <a:lnTo>
                    <a:pt x="318" y="66"/>
                  </a:lnTo>
                  <a:lnTo>
                    <a:pt x="318" y="68"/>
                  </a:lnTo>
                  <a:lnTo>
                    <a:pt x="318" y="66"/>
                  </a:lnTo>
                  <a:lnTo>
                    <a:pt x="318" y="68"/>
                  </a:lnTo>
                  <a:lnTo>
                    <a:pt x="318" y="66"/>
                  </a:lnTo>
                  <a:lnTo>
                    <a:pt x="320" y="68"/>
                  </a:lnTo>
                  <a:lnTo>
                    <a:pt x="320" y="66"/>
                  </a:lnTo>
                  <a:lnTo>
                    <a:pt x="318" y="66"/>
                  </a:lnTo>
                  <a:lnTo>
                    <a:pt x="320" y="66"/>
                  </a:lnTo>
                  <a:lnTo>
                    <a:pt x="320" y="68"/>
                  </a:lnTo>
                  <a:lnTo>
                    <a:pt x="320" y="66"/>
                  </a:lnTo>
                  <a:lnTo>
                    <a:pt x="320" y="68"/>
                  </a:lnTo>
                  <a:lnTo>
                    <a:pt x="320" y="66"/>
                  </a:lnTo>
                  <a:lnTo>
                    <a:pt x="318" y="66"/>
                  </a:lnTo>
                  <a:lnTo>
                    <a:pt x="318" y="64"/>
                  </a:lnTo>
                  <a:lnTo>
                    <a:pt x="320" y="64"/>
                  </a:lnTo>
                  <a:lnTo>
                    <a:pt x="320" y="66"/>
                  </a:lnTo>
                  <a:lnTo>
                    <a:pt x="320" y="64"/>
                  </a:lnTo>
                  <a:lnTo>
                    <a:pt x="318" y="64"/>
                  </a:lnTo>
                  <a:lnTo>
                    <a:pt x="318" y="62"/>
                  </a:lnTo>
                  <a:lnTo>
                    <a:pt x="318" y="64"/>
                  </a:lnTo>
                  <a:lnTo>
                    <a:pt x="318" y="62"/>
                  </a:lnTo>
                  <a:lnTo>
                    <a:pt x="318" y="64"/>
                  </a:lnTo>
                  <a:lnTo>
                    <a:pt x="316" y="62"/>
                  </a:lnTo>
                  <a:lnTo>
                    <a:pt x="318" y="62"/>
                  </a:lnTo>
                  <a:lnTo>
                    <a:pt x="318" y="64"/>
                  </a:lnTo>
                  <a:lnTo>
                    <a:pt x="316" y="64"/>
                  </a:lnTo>
                  <a:lnTo>
                    <a:pt x="318" y="64"/>
                  </a:lnTo>
                  <a:lnTo>
                    <a:pt x="318" y="62"/>
                  </a:lnTo>
                  <a:lnTo>
                    <a:pt x="318" y="64"/>
                  </a:lnTo>
                  <a:lnTo>
                    <a:pt x="318" y="62"/>
                  </a:lnTo>
                  <a:lnTo>
                    <a:pt x="316" y="62"/>
                  </a:lnTo>
                  <a:lnTo>
                    <a:pt x="318" y="62"/>
                  </a:lnTo>
                  <a:lnTo>
                    <a:pt x="320" y="62"/>
                  </a:lnTo>
                  <a:lnTo>
                    <a:pt x="318" y="62"/>
                  </a:lnTo>
                  <a:lnTo>
                    <a:pt x="318" y="64"/>
                  </a:lnTo>
                  <a:lnTo>
                    <a:pt x="318" y="62"/>
                  </a:lnTo>
                  <a:lnTo>
                    <a:pt x="320" y="62"/>
                  </a:lnTo>
                  <a:lnTo>
                    <a:pt x="318" y="62"/>
                  </a:lnTo>
                  <a:lnTo>
                    <a:pt x="320" y="62"/>
                  </a:lnTo>
                  <a:lnTo>
                    <a:pt x="320" y="64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2" y="60"/>
                  </a:lnTo>
                  <a:lnTo>
                    <a:pt x="322" y="62"/>
                  </a:lnTo>
                  <a:lnTo>
                    <a:pt x="322" y="60"/>
                  </a:lnTo>
                  <a:lnTo>
                    <a:pt x="322" y="62"/>
                  </a:lnTo>
                  <a:lnTo>
                    <a:pt x="322" y="60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2" y="62"/>
                  </a:lnTo>
                  <a:lnTo>
                    <a:pt x="320" y="62"/>
                  </a:lnTo>
                  <a:lnTo>
                    <a:pt x="320" y="60"/>
                  </a:lnTo>
                  <a:lnTo>
                    <a:pt x="320" y="62"/>
                  </a:lnTo>
                  <a:lnTo>
                    <a:pt x="320" y="60"/>
                  </a:lnTo>
                  <a:lnTo>
                    <a:pt x="322" y="60"/>
                  </a:lnTo>
                  <a:lnTo>
                    <a:pt x="320" y="60"/>
                  </a:lnTo>
                  <a:lnTo>
                    <a:pt x="322" y="60"/>
                  </a:lnTo>
                  <a:lnTo>
                    <a:pt x="320" y="60"/>
                  </a:lnTo>
                  <a:lnTo>
                    <a:pt x="322" y="60"/>
                  </a:lnTo>
                  <a:lnTo>
                    <a:pt x="320" y="60"/>
                  </a:lnTo>
                  <a:lnTo>
                    <a:pt x="322" y="60"/>
                  </a:lnTo>
                  <a:lnTo>
                    <a:pt x="320" y="60"/>
                  </a:lnTo>
                  <a:lnTo>
                    <a:pt x="320" y="58"/>
                  </a:lnTo>
                  <a:lnTo>
                    <a:pt x="320" y="60"/>
                  </a:lnTo>
                  <a:lnTo>
                    <a:pt x="320" y="58"/>
                  </a:lnTo>
                  <a:lnTo>
                    <a:pt x="322" y="58"/>
                  </a:lnTo>
                  <a:lnTo>
                    <a:pt x="320" y="58"/>
                  </a:lnTo>
                  <a:lnTo>
                    <a:pt x="322" y="58"/>
                  </a:lnTo>
                  <a:lnTo>
                    <a:pt x="322" y="60"/>
                  </a:lnTo>
                  <a:lnTo>
                    <a:pt x="322" y="58"/>
                  </a:lnTo>
                  <a:lnTo>
                    <a:pt x="322" y="60"/>
                  </a:lnTo>
                  <a:lnTo>
                    <a:pt x="322" y="58"/>
                  </a:lnTo>
                  <a:lnTo>
                    <a:pt x="322" y="60"/>
                  </a:lnTo>
                  <a:lnTo>
                    <a:pt x="324" y="60"/>
                  </a:lnTo>
                  <a:lnTo>
                    <a:pt x="324" y="58"/>
                  </a:lnTo>
                  <a:lnTo>
                    <a:pt x="324" y="60"/>
                  </a:lnTo>
                  <a:lnTo>
                    <a:pt x="324" y="58"/>
                  </a:lnTo>
                  <a:lnTo>
                    <a:pt x="322" y="58"/>
                  </a:lnTo>
                  <a:lnTo>
                    <a:pt x="324" y="58"/>
                  </a:lnTo>
                  <a:lnTo>
                    <a:pt x="322" y="58"/>
                  </a:lnTo>
                  <a:lnTo>
                    <a:pt x="322" y="56"/>
                  </a:lnTo>
                  <a:lnTo>
                    <a:pt x="322" y="58"/>
                  </a:lnTo>
                  <a:lnTo>
                    <a:pt x="322" y="56"/>
                  </a:lnTo>
                  <a:lnTo>
                    <a:pt x="320" y="56"/>
                  </a:lnTo>
                  <a:lnTo>
                    <a:pt x="322" y="56"/>
                  </a:lnTo>
                  <a:lnTo>
                    <a:pt x="320" y="56"/>
                  </a:lnTo>
                  <a:lnTo>
                    <a:pt x="322" y="56"/>
                  </a:lnTo>
                  <a:lnTo>
                    <a:pt x="322" y="54"/>
                  </a:lnTo>
                  <a:lnTo>
                    <a:pt x="322" y="56"/>
                  </a:lnTo>
                  <a:lnTo>
                    <a:pt x="320" y="56"/>
                  </a:lnTo>
                  <a:lnTo>
                    <a:pt x="318" y="56"/>
                  </a:lnTo>
                  <a:lnTo>
                    <a:pt x="320" y="56"/>
                  </a:lnTo>
                  <a:lnTo>
                    <a:pt x="318" y="56"/>
                  </a:lnTo>
                  <a:lnTo>
                    <a:pt x="318" y="54"/>
                  </a:lnTo>
                  <a:lnTo>
                    <a:pt x="320" y="54"/>
                  </a:lnTo>
                  <a:lnTo>
                    <a:pt x="322" y="54"/>
                  </a:lnTo>
                  <a:lnTo>
                    <a:pt x="322" y="52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322" y="50"/>
                  </a:lnTo>
                  <a:lnTo>
                    <a:pt x="324" y="50"/>
                  </a:lnTo>
                  <a:lnTo>
                    <a:pt x="324" y="48"/>
                  </a:lnTo>
                  <a:lnTo>
                    <a:pt x="326" y="48"/>
                  </a:lnTo>
                  <a:lnTo>
                    <a:pt x="328" y="48"/>
                  </a:lnTo>
                  <a:lnTo>
                    <a:pt x="330" y="48"/>
                  </a:lnTo>
                  <a:lnTo>
                    <a:pt x="330" y="46"/>
                  </a:lnTo>
                  <a:lnTo>
                    <a:pt x="332" y="46"/>
                  </a:lnTo>
                  <a:lnTo>
                    <a:pt x="332" y="48"/>
                  </a:lnTo>
                  <a:lnTo>
                    <a:pt x="330" y="48"/>
                  </a:lnTo>
                  <a:lnTo>
                    <a:pt x="330" y="50"/>
                  </a:lnTo>
                  <a:lnTo>
                    <a:pt x="332" y="50"/>
                  </a:lnTo>
                  <a:lnTo>
                    <a:pt x="330" y="50"/>
                  </a:lnTo>
                  <a:lnTo>
                    <a:pt x="332" y="50"/>
                  </a:lnTo>
                  <a:lnTo>
                    <a:pt x="332" y="52"/>
                  </a:lnTo>
                  <a:lnTo>
                    <a:pt x="330" y="52"/>
                  </a:lnTo>
                  <a:lnTo>
                    <a:pt x="332" y="52"/>
                  </a:lnTo>
                  <a:lnTo>
                    <a:pt x="330" y="52"/>
                  </a:lnTo>
                  <a:lnTo>
                    <a:pt x="330" y="54"/>
                  </a:lnTo>
                  <a:lnTo>
                    <a:pt x="330" y="56"/>
                  </a:lnTo>
                  <a:lnTo>
                    <a:pt x="330" y="58"/>
                  </a:lnTo>
                  <a:lnTo>
                    <a:pt x="328" y="58"/>
                  </a:lnTo>
                  <a:lnTo>
                    <a:pt x="328" y="56"/>
                  </a:lnTo>
                  <a:lnTo>
                    <a:pt x="328" y="58"/>
                  </a:lnTo>
                  <a:lnTo>
                    <a:pt x="330" y="58"/>
                  </a:lnTo>
                  <a:lnTo>
                    <a:pt x="330" y="56"/>
                  </a:lnTo>
                  <a:lnTo>
                    <a:pt x="330" y="58"/>
                  </a:lnTo>
                  <a:lnTo>
                    <a:pt x="330" y="56"/>
                  </a:lnTo>
                  <a:lnTo>
                    <a:pt x="330" y="58"/>
                  </a:lnTo>
                  <a:lnTo>
                    <a:pt x="330" y="56"/>
                  </a:lnTo>
                  <a:lnTo>
                    <a:pt x="330" y="54"/>
                  </a:lnTo>
                  <a:lnTo>
                    <a:pt x="332" y="54"/>
                  </a:lnTo>
                  <a:lnTo>
                    <a:pt x="332" y="56"/>
                  </a:lnTo>
                  <a:lnTo>
                    <a:pt x="330" y="56"/>
                  </a:lnTo>
                  <a:lnTo>
                    <a:pt x="330" y="58"/>
                  </a:lnTo>
                  <a:lnTo>
                    <a:pt x="328" y="58"/>
                  </a:lnTo>
                  <a:lnTo>
                    <a:pt x="328" y="60"/>
                  </a:lnTo>
                  <a:lnTo>
                    <a:pt x="330" y="60"/>
                  </a:lnTo>
                  <a:lnTo>
                    <a:pt x="328" y="60"/>
                  </a:lnTo>
                  <a:lnTo>
                    <a:pt x="328" y="62"/>
                  </a:lnTo>
                  <a:lnTo>
                    <a:pt x="328" y="60"/>
                  </a:lnTo>
                  <a:lnTo>
                    <a:pt x="328" y="62"/>
                  </a:lnTo>
                  <a:lnTo>
                    <a:pt x="328" y="64"/>
                  </a:lnTo>
                  <a:lnTo>
                    <a:pt x="328" y="62"/>
                  </a:lnTo>
                  <a:lnTo>
                    <a:pt x="328" y="64"/>
                  </a:lnTo>
                  <a:lnTo>
                    <a:pt x="326" y="64"/>
                  </a:lnTo>
                  <a:lnTo>
                    <a:pt x="328" y="64"/>
                  </a:lnTo>
                  <a:lnTo>
                    <a:pt x="328" y="66"/>
                  </a:lnTo>
                  <a:lnTo>
                    <a:pt x="326" y="66"/>
                  </a:lnTo>
                  <a:lnTo>
                    <a:pt x="328" y="66"/>
                  </a:lnTo>
                  <a:lnTo>
                    <a:pt x="326" y="66"/>
                  </a:lnTo>
                  <a:lnTo>
                    <a:pt x="328" y="66"/>
                  </a:lnTo>
                  <a:lnTo>
                    <a:pt x="328" y="68"/>
                  </a:lnTo>
                  <a:lnTo>
                    <a:pt x="326" y="68"/>
                  </a:lnTo>
                  <a:lnTo>
                    <a:pt x="326" y="68"/>
                  </a:lnTo>
                  <a:lnTo>
                    <a:pt x="324" y="68"/>
                  </a:lnTo>
                  <a:lnTo>
                    <a:pt x="326" y="68"/>
                  </a:lnTo>
                  <a:lnTo>
                    <a:pt x="324" y="68"/>
                  </a:lnTo>
                  <a:lnTo>
                    <a:pt x="326" y="68"/>
                  </a:lnTo>
                  <a:lnTo>
                    <a:pt x="324" y="68"/>
                  </a:lnTo>
                  <a:lnTo>
                    <a:pt x="326" y="68"/>
                  </a:lnTo>
                  <a:lnTo>
                    <a:pt x="326" y="70"/>
                  </a:lnTo>
                  <a:lnTo>
                    <a:pt x="324" y="70"/>
                  </a:lnTo>
                  <a:lnTo>
                    <a:pt x="326" y="70"/>
                  </a:lnTo>
                  <a:lnTo>
                    <a:pt x="324" y="70"/>
                  </a:lnTo>
                  <a:lnTo>
                    <a:pt x="324" y="72"/>
                  </a:lnTo>
                  <a:lnTo>
                    <a:pt x="326" y="72"/>
                  </a:lnTo>
                  <a:lnTo>
                    <a:pt x="326" y="70"/>
                  </a:lnTo>
                  <a:lnTo>
                    <a:pt x="326" y="72"/>
                  </a:lnTo>
                  <a:lnTo>
                    <a:pt x="326" y="74"/>
                  </a:lnTo>
                  <a:lnTo>
                    <a:pt x="324" y="74"/>
                  </a:lnTo>
                  <a:lnTo>
                    <a:pt x="324" y="72"/>
                  </a:lnTo>
                  <a:lnTo>
                    <a:pt x="324" y="74"/>
                  </a:lnTo>
                  <a:lnTo>
                    <a:pt x="326" y="74"/>
                  </a:lnTo>
                  <a:lnTo>
                    <a:pt x="324" y="72"/>
                  </a:lnTo>
                  <a:lnTo>
                    <a:pt x="324" y="74"/>
                  </a:lnTo>
                  <a:lnTo>
                    <a:pt x="324" y="76"/>
                  </a:lnTo>
                  <a:lnTo>
                    <a:pt x="326" y="76"/>
                  </a:lnTo>
                  <a:lnTo>
                    <a:pt x="324" y="76"/>
                  </a:lnTo>
                  <a:lnTo>
                    <a:pt x="322" y="76"/>
                  </a:lnTo>
                  <a:lnTo>
                    <a:pt x="322" y="78"/>
                  </a:lnTo>
                  <a:lnTo>
                    <a:pt x="322" y="76"/>
                  </a:lnTo>
                  <a:lnTo>
                    <a:pt x="322" y="74"/>
                  </a:lnTo>
                  <a:lnTo>
                    <a:pt x="324" y="74"/>
                  </a:lnTo>
                  <a:lnTo>
                    <a:pt x="324" y="72"/>
                  </a:lnTo>
                  <a:lnTo>
                    <a:pt x="322" y="72"/>
                  </a:lnTo>
                  <a:lnTo>
                    <a:pt x="324" y="72"/>
                  </a:lnTo>
                  <a:lnTo>
                    <a:pt x="324" y="74"/>
                  </a:lnTo>
                  <a:lnTo>
                    <a:pt x="322" y="74"/>
                  </a:lnTo>
                  <a:lnTo>
                    <a:pt x="322" y="76"/>
                  </a:lnTo>
                  <a:lnTo>
                    <a:pt x="322" y="74"/>
                  </a:lnTo>
                  <a:close/>
                  <a:moveTo>
                    <a:pt x="336" y="46"/>
                  </a:moveTo>
                  <a:lnTo>
                    <a:pt x="336" y="44"/>
                  </a:lnTo>
                  <a:lnTo>
                    <a:pt x="336" y="46"/>
                  </a:lnTo>
                  <a:close/>
                  <a:moveTo>
                    <a:pt x="336" y="44"/>
                  </a:moveTo>
                  <a:lnTo>
                    <a:pt x="338" y="46"/>
                  </a:lnTo>
                  <a:lnTo>
                    <a:pt x="338" y="48"/>
                  </a:lnTo>
                  <a:lnTo>
                    <a:pt x="336" y="48"/>
                  </a:lnTo>
                  <a:lnTo>
                    <a:pt x="336" y="50"/>
                  </a:lnTo>
                  <a:lnTo>
                    <a:pt x="336" y="52"/>
                  </a:lnTo>
                  <a:lnTo>
                    <a:pt x="336" y="54"/>
                  </a:lnTo>
                  <a:lnTo>
                    <a:pt x="334" y="54"/>
                  </a:lnTo>
                  <a:lnTo>
                    <a:pt x="336" y="54"/>
                  </a:lnTo>
                  <a:lnTo>
                    <a:pt x="336" y="52"/>
                  </a:lnTo>
                  <a:lnTo>
                    <a:pt x="334" y="52"/>
                  </a:lnTo>
                  <a:lnTo>
                    <a:pt x="336" y="52"/>
                  </a:lnTo>
                  <a:lnTo>
                    <a:pt x="336" y="50"/>
                  </a:lnTo>
                  <a:lnTo>
                    <a:pt x="336" y="48"/>
                  </a:lnTo>
                  <a:lnTo>
                    <a:pt x="336" y="46"/>
                  </a:lnTo>
                  <a:lnTo>
                    <a:pt x="336" y="44"/>
                  </a:lnTo>
                  <a:close/>
                  <a:moveTo>
                    <a:pt x="336" y="46"/>
                  </a:moveTo>
                  <a:lnTo>
                    <a:pt x="334" y="46"/>
                  </a:lnTo>
                  <a:lnTo>
                    <a:pt x="336" y="46"/>
                  </a:lnTo>
                  <a:close/>
                  <a:moveTo>
                    <a:pt x="336" y="48"/>
                  </a:moveTo>
                  <a:lnTo>
                    <a:pt x="336" y="46"/>
                  </a:lnTo>
                  <a:lnTo>
                    <a:pt x="336" y="48"/>
                  </a:lnTo>
                  <a:close/>
                  <a:moveTo>
                    <a:pt x="336" y="48"/>
                  </a:moveTo>
                  <a:lnTo>
                    <a:pt x="334" y="48"/>
                  </a:lnTo>
                  <a:lnTo>
                    <a:pt x="334" y="50"/>
                  </a:lnTo>
                  <a:lnTo>
                    <a:pt x="336" y="50"/>
                  </a:lnTo>
                  <a:lnTo>
                    <a:pt x="334" y="50"/>
                  </a:lnTo>
                  <a:lnTo>
                    <a:pt x="334" y="52"/>
                  </a:lnTo>
                  <a:lnTo>
                    <a:pt x="334" y="50"/>
                  </a:lnTo>
                  <a:lnTo>
                    <a:pt x="334" y="52"/>
                  </a:lnTo>
                  <a:lnTo>
                    <a:pt x="332" y="52"/>
                  </a:lnTo>
                  <a:lnTo>
                    <a:pt x="334" y="52"/>
                  </a:lnTo>
                  <a:lnTo>
                    <a:pt x="332" y="52"/>
                  </a:lnTo>
                  <a:lnTo>
                    <a:pt x="334" y="52"/>
                  </a:lnTo>
                  <a:lnTo>
                    <a:pt x="334" y="50"/>
                  </a:lnTo>
                  <a:lnTo>
                    <a:pt x="334" y="48"/>
                  </a:lnTo>
                  <a:lnTo>
                    <a:pt x="336" y="48"/>
                  </a:lnTo>
                  <a:lnTo>
                    <a:pt x="334" y="48"/>
                  </a:lnTo>
                  <a:lnTo>
                    <a:pt x="336" y="48"/>
                  </a:lnTo>
                  <a:close/>
                  <a:moveTo>
                    <a:pt x="336" y="48"/>
                  </a:moveTo>
                  <a:lnTo>
                    <a:pt x="336" y="46"/>
                  </a:lnTo>
                  <a:lnTo>
                    <a:pt x="336" y="48"/>
                  </a:lnTo>
                  <a:close/>
                  <a:moveTo>
                    <a:pt x="332" y="50"/>
                  </a:moveTo>
                  <a:lnTo>
                    <a:pt x="330" y="50"/>
                  </a:lnTo>
                  <a:lnTo>
                    <a:pt x="332" y="50"/>
                  </a:lnTo>
                  <a:close/>
                  <a:moveTo>
                    <a:pt x="308" y="56"/>
                  </a:moveTo>
                  <a:lnTo>
                    <a:pt x="308" y="58"/>
                  </a:lnTo>
                  <a:lnTo>
                    <a:pt x="308" y="56"/>
                  </a:lnTo>
                  <a:close/>
                  <a:moveTo>
                    <a:pt x="336" y="50"/>
                  </a:moveTo>
                  <a:lnTo>
                    <a:pt x="336" y="48"/>
                  </a:lnTo>
                  <a:lnTo>
                    <a:pt x="336" y="50"/>
                  </a:lnTo>
                  <a:close/>
                  <a:moveTo>
                    <a:pt x="332" y="50"/>
                  </a:moveTo>
                  <a:lnTo>
                    <a:pt x="332" y="52"/>
                  </a:lnTo>
                  <a:lnTo>
                    <a:pt x="332" y="50"/>
                  </a:lnTo>
                  <a:lnTo>
                    <a:pt x="330" y="50"/>
                  </a:lnTo>
                  <a:lnTo>
                    <a:pt x="332" y="50"/>
                  </a:lnTo>
                  <a:close/>
                  <a:moveTo>
                    <a:pt x="332" y="50"/>
                  </a:moveTo>
                  <a:lnTo>
                    <a:pt x="332" y="52"/>
                  </a:lnTo>
                  <a:lnTo>
                    <a:pt x="332" y="50"/>
                  </a:lnTo>
                  <a:lnTo>
                    <a:pt x="332" y="52"/>
                  </a:lnTo>
                  <a:lnTo>
                    <a:pt x="332" y="50"/>
                  </a:lnTo>
                  <a:close/>
                  <a:moveTo>
                    <a:pt x="332" y="50"/>
                  </a:moveTo>
                  <a:lnTo>
                    <a:pt x="334" y="50"/>
                  </a:lnTo>
                  <a:lnTo>
                    <a:pt x="332" y="50"/>
                  </a:lnTo>
                  <a:lnTo>
                    <a:pt x="332" y="52"/>
                  </a:lnTo>
                  <a:lnTo>
                    <a:pt x="332" y="50"/>
                  </a:lnTo>
                  <a:close/>
                  <a:moveTo>
                    <a:pt x="334" y="50"/>
                  </a:moveTo>
                  <a:lnTo>
                    <a:pt x="332" y="50"/>
                  </a:lnTo>
                  <a:lnTo>
                    <a:pt x="334" y="50"/>
                  </a:lnTo>
                  <a:close/>
                  <a:moveTo>
                    <a:pt x="332" y="50"/>
                  </a:moveTo>
                  <a:lnTo>
                    <a:pt x="332" y="52"/>
                  </a:lnTo>
                  <a:lnTo>
                    <a:pt x="332" y="50"/>
                  </a:lnTo>
                  <a:close/>
                  <a:moveTo>
                    <a:pt x="310" y="58"/>
                  </a:moveTo>
                  <a:lnTo>
                    <a:pt x="310" y="56"/>
                  </a:lnTo>
                  <a:lnTo>
                    <a:pt x="310" y="58"/>
                  </a:lnTo>
                  <a:close/>
                  <a:moveTo>
                    <a:pt x="336" y="50"/>
                  </a:moveTo>
                  <a:lnTo>
                    <a:pt x="334" y="50"/>
                  </a:lnTo>
                  <a:lnTo>
                    <a:pt x="336" y="50"/>
                  </a:lnTo>
                  <a:close/>
                  <a:moveTo>
                    <a:pt x="332" y="52"/>
                  </a:moveTo>
                  <a:lnTo>
                    <a:pt x="330" y="52"/>
                  </a:lnTo>
                  <a:lnTo>
                    <a:pt x="332" y="52"/>
                  </a:lnTo>
                  <a:close/>
                  <a:moveTo>
                    <a:pt x="308" y="58"/>
                  </a:moveTo>
                  <a:lnTo>
                    <a:pt x="308" y="60"/>
                  </a:lnTo>
                  <a:lnTo>
                    <a:pt x="308" y="58"/>
                  </a:lnTo>
                  <a:close/>
                  <a:moveTo>
                    <a:pt x="318" y="56"/>
                  </a:moveTo>
                  <a:lnTo>
                    <a:pt x="320" y="56"/>
                  </a:lnTo>
                  <a:lnTo>
                    <a:pt x="318" y="56"/>
                  </a:lnTo>
                  <a:close/>
                  <a:moveTo>
                    <a:pt x="330" y="52"/>
                  </a:moveTo>
                  <a:lnTo>
                    <a:pt x="332" y="52"/>
                  </a:lnTo>
                  <a:lnTo>
                    <a:pt x="332" y="54"/>
                  </a:lnTo>
                  <a:lnTo>
                    <a:pt x="330" y="54"/>
                  </a:lnTo>
                  <a:lnTo>
                    <a:pt x="330" y="52"/>
                  </a:lnTo>
                  <a:lnTo>
                    <a:pt x="330" y="54"/>
                  </a:lnTo>
                  <a:lnTo>
                    <a:pt x="330" y="52"/>
                  </a:lnTo>
                  <a:close/>
                  <a:moveTo>
                    <a:pt x="334" y="52"/>
                  </a:moveTo>
                  <a:lnTo>
                    <a:pt x="332" y="52"/>
                  </a:lnTo>
                  <a:lnTo>
                    <a:pt x="334" y="52"/>
                  </a:lnTo>
                  <a:close/>
                  <a:moveTo>
                    <a:pt x="310" y="60"/>
                  </a:moveTo>
                  <a:lnTo>
                    <a:pt x="310" y="62"/>
                  </a:lnTo>
                  <a:lnTo>
                    <a:pt x="310" y="60"/>
                  </a:lnTo>
                  <a:lnTo>
                    <a:pt x="310" y="62"/>
                  </a:lnTo>
                  <a:lnTo>
                    <a:pt x="310" y="60"/>
                  </a:lnTo>
                  <a:close/>
                  <a:moveTo>
                    <a:pt x="330" y="56"/>
                  </a:moveTo>
                  <a:lnTo>
                    <a:pt x="330" y="54"/>
                  </a:lnTo>
                  <a:lnTo>
                    <a:pt x="330" y="56"/>
                  </a:lnTo>
                  <a:close/>
                  <a:moveTo>
                    <a:pt x="310" y="62"/>
                  </a:moveTo>
                  <a:lnTo>
                    <a:pt x="310" y="60"/>
                  </a:lnTo>
                  <a:lnTo>
                    <a:pt x="310" y="62"/>
                  </a:lnTo>
                  <a:close/>
                  <a:moveTo>
                    <a:pt x="310" y="62"/>
                  </a:moveTo>
                  <a:lnTo>
                    <a:pt x="312" y="62"/>
                  </a:lnTo>
                  <a:lnTo>
                    <a:pt x="310" y="62"/>
                  </a:lnTo>
                  <a:lnTo>
                    <a:pt x="312" y="62"/>
                  </a:lnTo>
                  <a:lnTo>
                    <a:pt x="310" y="62"/>
                  </a:lnTo>
                  <a:lnTo>
                    <a:pt x="312" y="62"/>
                  </a:lnTo>
                  <a:lnTo>
                    <a:pt x="310" y="62"/>
                  </a:lnTo>
                  <a:close/>
                  <a:moveTo>
                    <a:pt x="330" y="56"/>
                  </a:moveTo>
                  <a:lnTo>
                    <a:pt x="330" y="58"/>
                  </a:lnTo>
                  <a:lnTo>
                    <a:pt x="330" y="56"/>
                  </a:lnTo>
                  <a:close/>
                  <a:moveTo>
                    <a:pt x="330" y="58"/>
                  </a:moveTo>
                  <a:lnTo>
                    <a:pt x="330" y="56"/>
                  </a:lnTo>
                  <a:lnTo>
                    <a:pt x="330" y="58"/>
                  </a:lnTo>
                  <a:close/>
                  <a:moveTo>
                    <a:pt x="310" y="62"/>
                  </a:moveTo>
                  <a:lnTo>
                    <a:pt x="312" y="62"/>
                  </a:lnTo>
                  <a:lnTo>
                    <a:pt x="312" y="64"/>
                  </a:lnTo>
                  <a:lnTo>
                    <a:pt x="310" y="64"/>
                  </a:lnTo>
                  <a:lnTo>
                    <a:pt x="312" y="64"/>
                  </a:lnTo>
                  <a:lnTo>
                    <a:pt x="310" y="64"/>
                  </a:lnTo>
                  <a:lnTo>
                    <a:pt x="310" y="62"/>
                  </a:lnTo>
                  <a:close/>
                  <a:moveTo>
                    <a:pt x="330" y="58"/>
                  </a:moveTo>
                  <a:lnTo>
                    <a:pt x="330" y="60"/>
                  </a:lnTo>
                  <a:lnTo>
                    <a:pt x="328" y="60"/>
                  </a:lnTo>
                  <a:lnTo>
                    <a:pt x="328" y="58"/>
                  </a:lnTo>
                  <a:lnTo>
                    <a:pt x="330" y="58"/>
                  </a:lnTo>
                  <a:close/>
                  <a:moveTo>
                    <a:pt x="320" y="62"/>
                  </a:moveTo>
                  <a:lnTo>
                    <a:pt x="320" y="60"/>
                  </a:lnTo>
                  <a:lnTo>
                    <a:pt x="320" y="62"/>
                  </a:lnTo>
                  <a:close/>
                  <a:moveTo>
                    <a:pt x="316" y="64"/>
                  </a:moveTo>
                  <a:lnTo>
                    <a:pt x="316" y="62"/>
                  </a:lnTo>
                  <a:lnTo>
                    <a:pt x="316" y="64"/>
                  </a:lnTo>
                  <a:close/>
                  <a:moveTo>
                    <a:pt x="330" y="60"/>
                  </a:moveTo>
                  <a:lnTo>
                    <a:pt x="328" y="60"/>
                  </a:lnTo>
                  <a:lnTo>
                    <a:pt x="330" y="60"/>
                  </a:lnTo>
                  <a:close/>
                  <a:moveTo>
                    <a:pt x="320" y="62"/>
                  </a:moveTo>
                  <a:lnTo>
                    <a:pt x="318" y="62"/>
                  </a:lnTo>
                  <a:lnTo>
                    <a:pt x="320" y="62"/>
                  </a:lnTo>
                  <a:close/>
                  <a:moveTo>
                    <a:pt x="330" y="60"/>
                  </a:moveTo>
                  <a:lnTo>
                    <a:pt x="328" y="62"/>
                  </a:lnTo>
                  <a:lnTo>
                    <a:pt x="328" y="60"/>
                  </a:lnTo>
                  <a:lnTo>
                    <a:pt x="330" y="60"/>
                  </a:lnTo>
                  <a:close/>
                  <a:moveTo>
                    <a:pt x="330" y="60"/>
                  </a:moveTo>
                  <a:lnTo>
                    <a:pt x="330" y="62"/>
                  </a:lnTo>
                  <a:lnTo>
                    <a:pt x="330" y="60"/>
                  </a:lnTo>
                  <a:close/>
                  <a:moveTo>
                    <a:pt x="318" y="64"/>
                  </a:moveTo>
                  <a:lnTo>
                    <a:pt x="320" y="64"/>
                  </a:lnTo>
                  <a:lnTo>
                    <a:pt x="318" y="64"/>
                  </a:lnTo>
                  <a:close/>
                  <a:moveTo>
                    <a:pt x="320" y="64"/>
                  </a:moveTo>
                  <a:lnTo>
                    <a:pt x="318" y="64"/>
                  </a:lnTo>
                  <a:lnTo>
                    <a:pt x="320" y="64"/>
                  </a:lnTo>
                  <a:close/>
                  <a:moveTo>
                    <a:pt x="330" y="62"/>
                  </a:moveTo>
                  <a:lnTo>
                    <a:pt x="328" y="62"/>
                  </a:lnTo>
                  <a:lnTo>
                    <a:pt x="330" y="62"/>
                  </a:lnTo>
                  <a:lnTo>
                    <a:pt x="330" y="60"/>
                  </a:lnTo>
                  <a:lnTo>
                    <a:pt x="330" y="62"/>
                  </a:lnTo>
                  <a:close/>
                  <a:moveTo>
                    <a:pt x="330" y="62"/>
                  </a:moveTo>
                  <a:lnTo>
                    <a:pt x="330" y="64"/>
                  </a:lnTo>
                  <a:lnTo>
                    <a:pt x="328" y="64"/>
                  </a:lnTo>
                  <a:lnTo>
                    <a:pt x="328" y="62"/>
                  </a:lnTo>
                  <a:lnTo>
                    <a:pt x="330" y="62"/>
                  </a:lnTo>
                  <a:close/>
                  <a:moveTo>
                    <a:pt x="328" y="66"/>
                  </a:moveTo>
                  <a:lnTo>
                    <a:pt x="328" y="64"/>
                  </a:lnTo>
                  <a:lnTo>
                    <a:pt x="328" y="66"/>
                  </a:lnTo>
                  <a:close/>
                  <a:moveTo>
                    <a:pt x="328" y="66"/>
                  </a:moveTo>
                  <a:lnTo>
                    <a:pt x="328" y="64"/>
                  </a:lnTo>
                  <a:lnTo>
                    <a:pt x="328" y="66"/>
                  </a:lnTo>
                  <a:close/>
                  <a:moveTo>
                    <a:pt x="300" y="72"/>
                  </a:moveTo>
                  <a:lnTo>
                    <a:pt x="298" y="72"/>
                  </a:lnTo>
                  <a:lnTo>
                    <a:pt x="300" y="72"/>
                  </a:lnTo>
                  <a:lnTo>
                    <a:pt x="298" y="72"/>
                  </a:lnTo>
                  <a:lnTo>
                    <a:pt x="300" y="72"/>
                  </a:lnTo>
                  <a:close/>
                  <a:moveTo>
                    <a:pt x="316" y="68"/>
                  </a:moveTo>
                  <a:lnTo>
                    <a:pt x="316" y="68"/>
                  </a:lnTo>
                  <a:lnTo>
                    <a:pt x="316" y="68"/>
                  </a:lnTo>
                  <a:lnTo>
                    <a:pt x="316" y="68"/>
                  </a:lnTo>
                  <a:lnTo>
                    <a:pt x="316" y="68"/>
                  </a:lnTo>
                  <a:close/>
                  <a:moveTo>
                    <a:pt x="316" y="68"/>
                  </a:moveTo>
                  <a:lnTo>
                    <a:pt x="316" y="68"/>
                  </a:lnTo>
                  <a:lnTo>
                    <a:pt x="316" y="68"/>
                  </a:lnTo>
                  <a:close/>
                  <a:moveTo>
                    <a:pt x="328" y="66"/>
                  </a:moveTo>
                  <a:lnTo>
                    <a:pt x="328" y="68"/>
                  </a:lnTo>
                  <a:lnTo>
                    <a:pt x="328" y="68"/>
                  </a:lnTo>
                  <a:lnTo>
                    <a:pt x="328" y="70"/>
                  </a:lnTo>
                  <a:lnTo>
                    <a:pt x="328" y="68"/>
                  </a:lnTo>
                  <a:lnTo>
                    <a:pt x="326" y="68"/>
                  </a:lnTo>
                  <a:lnTo>
                    <a:pt x="328" y="68"/>
                  </a:lnTo>
                  <a:lnTo>
                    <a:pt x="328" y="68"/>
                  </a:lnTo>
                  <a:lnTo>
                    <a:pt x="328" y="68"/>
                  </a:lnTo>
                  <a:lnTo>
                    <a:pt x="328" y="68"/>
                  </a:lnTo>
                  <a:lnTo>
                    <a:pt x="328" y="68"/>
                  </a:lnTo>
                  <a:lnTo>
                    <a:pt x="326" y="68"/>
                  </a:lnTo>
                  <a:lnTo>
                    <a:pt x="326" y="68"/>
                  </a:lnTo>
                  <a:lnTo>
                    <a:pt x="328" y="68"/>
                  </a:lnTo>
                  <a:lnTo>
                    <a:pt x="328" y="66"/>
                  </a:lnTo>
                  <a:close/>
                  <a:moveTo>
                    <a:pt x="326" y="68"/>
                  </a:moveTo>
                  <a:lnTo>
                    <a:pt x="326" y="70"/>
                  </a:lnTo>
                  <a:lnTo>
                    <a:pt x="326" y="68"/>
                  </a:lnTo>
                  <a:close/>
                  <a:moveTo>
                    <a:pt x="326" y="68"/>
                  </a:moveTo>
                  <a:lnTo>
                    <a:pt x="326" y="70"/>
                  </a:lnTo>
                  <a:lnTo>
                    <a:pt x="326" y="68"/>
                  </a:lnTo>
                  <a:close/>
                  <a:moveTo>
                    <a:pt x="326" y="70"/>
                  </a:moveTo>
                  <a:lnTo>
                    <a:pt x="328" y="70"/>
                  </a:lnTo>
                  <a:lnTo>
                    <a:pt x="326" y="70"/>
                  </a:lnTo>
                  <a:lnTo>
                    <a:pt x="328" y="70"/>
                  </a:lnTo>
                  <a:lnTo>
                    <a:pt x="326" y="70"/>
                  </a:lnTo>
                  <a:lnTo>
                    <a:pt x="328" y="70"/>
                  </a:lnTo>
                  <a:lnTo>
                    <a:pt x="326" y="70"/>
                  </a:lnTo>
                  <a:close/>
                  <a:moveTo>
                    <a:pt x="328" y="68"/>
                  </a:moveTo>
                  <a:lnTo>
                    <a:pt x="326" y="68"/>
                  </a:lnTo>
                  <a:lnTo>
                    <a:pt x="328" y="68"/>
                  </a:lnTo>
                  <a:close/>
                  <a:moveTo>
                    <a:pt x="328" y="70"/>
                  </a:moveTo>
                  <a:lnTo>
                    <a:pt x="328" y="68"/>
                  </a:lnTo>
                  <a:lnTo>
                    <a:pt x="328" y="70"/>
                  </a:lnTo>
                  <a:close/>
                  <a:moveTo>
                    <a:pt x="328" y="70"/>
                  </a:moveTo>
                  <a:lnTo>
                    <a:pt x="328" y="68"/>
                  </a:lnTo>
                  <a:lnTo>
                    <a:pt x="328" y="70"/>
                  </a:lnTo>
                  <a:close/>
                  <a:moveTo>
                    <a:pt x="328" y="68"/>
                  </a:moveTo>
                  <a:lnTo>
                    <a:pt x="328" y="70"/>
                  </a:lnTo>
                  <a:lnTo>
                    <a:pt x="328" y="68"/>
                  </a:lnTo>
                  <a:close/>
                  <a:moveTo>
                    <a:pt x="328" y="70"/>
                  </a:moveTo>
                  <a:lnTo>
                    <a:pt x="328" y="72"/>
                  </a:lnTo>
                  <a:lnTo>
                    <a:pt x="326" y="72"/>
                  </a:lnTo>
                  <a:lnTo>
                    <a:pt x="326" y="70"/>
                  </a:lnTo>
                  <a:lnTo>
                    <a:pt x="328" y="70"/>
                  </a:lnTo>
                  <a:close/>
                  <a:moveTo>
                    <a:pt x="328" y="70"/>
                  </a:moveTo>
                  <a:lnTo>
                    <a:pt x="330" y="70"/>
                  </a:lnTo>
                  <a:lnTo>
                    <a:pt x="330" y="72"/>
                  </a:lnTo>
                  <a:lnTo>
                    <a:pt x="328" y="72"/>
                  </a:lnTo>
                  <a:lnTo>
                    <a:pt x="328" y="74"/>
                  </a:lnTo>
                  <a:lnTo>
                    <a:pt x="328" y="76"/>
                  </a:lnTo>
                  <a:lnTo>
                    <a:pt x="328" y="74"/>
                  </a:lnTo>
                  <a:lnTo>
                    <a:pt x="326" y="74"/>
                  </a:lnTo>
                  <a:lnTo>
                    <a:pt x="328" y="74"/>
                  </a:lnTo>
                  <a:lnTo>
                    <a:pt x="328" y="72"/>
                  </a:lnTo>
                  <a:lnTo>
                    <a:pt x="328" y="70"/>
                  </a:lnTo>
                  <a:close/>
                  <a:moveTo>
                    <a:pt x="326" y="72"/>
                  </a:moveTo>
                  <a:lnTo>
                    <a:pt x="324" y="72"/>
                  </a:lnTo>
                  <a:lnTo>
                    <a:pt x="326" y="72"/>
                  </a:lnTo>
                  <a:close/>
                  <a:moveTo>
                    <a:pt x="328" y="72"/>
                  </a:moveTo>
                  <a:lnTo>
                    <a:pt x="328" y="70"/>
                  </a:lnTo>
                  <a:lnTo>
                    <a:pt x="328" y="72"/>
                  </a:lnTo>
                  <a:lnTo>
                    <a:pt x="326" y="72"/>
                  </a:lnTo>
                  <a:lnTo>
                    <a:pt x="328" y="72"/>
                  </a:lnTo>
                  <a:close/>
                  <a:moveTo>
                    <a:pt x="322" y="74"/>
                  </a:moveTo>
                  <a:lnTo>
                    <a:pt x="322" y="76"/>
                  </a:lnTo>
                  <a:lnTo>
                    <a:pt x="322" y="74"/>
                  </a:lnTo>
                  <a:lnTo>
                    <a:pt x="322" y="76"/>
                  </a:lnTo>
                  <a:lnTo>
                    <a:pt x="322" y="78"/>
                  </a:lnTo>
                  <a:lnTo>
                    <a:pt x="320" y="78"/>
                  </a:lnTo>
                  <a:lnTo>
                    <a:pt x="322" y="78"/>
                  </a:lnTo>
                  <a:lnTo>
                    <a:pt x="322" y="80"/>
                  </a:lnTo>
                  <a:lnTo>
                    <a:pt x="322" y="82"/>
                  </a:lnTo>
                  <a:lnTo>
                    <a:pt x="320" y="82"/>
                  </a:lnTo>
                  <a:lnTo>
                    <a:pt x="322" y="82"/>
                  </a:lnTo>
                  <a:lnTo>
                    <a:pt x="320" y="82"/>
                  </a:lnTo>
                  <a:lnTo>
                    <a:pt x="320" y="84"/>
                  </a:lnTo>
                  <a:lnTo>
                    <a:pt x="320" y="86"/>
                  </a:lnTo>
                  <a:lnTo>
                    <a:pt x="320" y="84"/>
                  </a:lnTo>
                  <a:lnTo>
                    <a:pt x="320" y="86"/>
                  </a:lnTo>
                  <a:lnTo>
                    <a:pt x="318" y="86"/>
                  </a:lnTo>
                  <a:lnTo>
                    <a:pt x="320" y="86"/>
                  </a:lnTo>
                  <a:lnTo>
                    <a:pt x="320" y="88"/>
                  </a:lnTo>
                  <a:lnTo>
                    <a:pt x="320" y="90"/>
                  </a:lnTo>
                  <a:lnTo>
                    <a:pt x="320" y="92"/>
                  </a:lnTo>
                  <a:lnTo>
                    <a:pt x="320" y="94"/>
                  </a:lnTo>
                  <a:lnTo>
                    <a:pt x="320" y="96"/>
                  </a:lnTo>
                  <a:lnTo>
                    <a:pt x="320" y="98"/>
                  </a:lnTo>
                  <a:lnTo>
                    <a:pt x="320" y="100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8" y="96"/>
                  </a:lnTo>
                  <a:lnTo>
                    <a:pt x="316" y="96"/>
                  </a:lnTo>
                  <a:lnTo>
                    <a:pt x="316" y="94"/>
                  </a:lnTo>
                  <a:lnTo>
                    <a:pt x="318" y="94"/>
                  </a:lnTo>
                  <a:lnTo>
                    <a:pt x="316" y="94"/>
                  </a:lnTo>
                  <a:lnTo>
                    <a:pt x="318" y="94"/>
                  </a:lnTo>
                  <a:lnTo>
                    <a:pt x="318" y="92"/>
                  </a:lnTo>
                  <a:lnTo>
                    <a:pt x="316" y="92"/>
                  </a:lnTo>
                  <a:lnTo>
                    <a:pt x="318" y="92"/>
                  </a:lnTo>
                  <a:lnTo>
                    <a:pt x="316" y="92"/>
                  </a:lnTo>
                  <a:lnTo>
                    <a:pt x="318" y="92"/>
                  </a:lnTo>
                  <a:lnTo>
                    <a:pt x="316" y="92"/>
                  </a:lnTo>
                  <a:lnTo>
                    <a:pt x="318" y="92"/>
                  </a:lnTo>
                  <a:lnTo>
                    <a:pt x="316" y="92"/>
                  </a:lnTo>
                  <a:lnTo>
                    <a:pt x="316" y="94"/>
                  </a:lnTo>
                  <a:lnTo>
                    <a:pt x="316" y="92"/>
                  </a:lnTo>
                  <a:lnTo>
                    <a:pt x="316" y="94"/>
                  </a:lnTo>
                  <a:lnTo>
                    <a:pt x="316" y="92"/>
                  </a:lnTo>
                  <a:lnTo>
                    <a:pt x="316" y="90"/>
                  </a:lnTo>
                  <a:lnTo>
                    <a:pt x="316" y="88"/>
                  </a:lnTo>
                  <a:lnTo>
                    <a:pt x="316" y="90"/>
                  </a:lnTo>
                  <a:lnTo>
                    <a:pt x="316" y="88"/>
                  </a:lnTo>
                  <a:lnTo>
                    <a:pt x="316" y="88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6" y="88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6" y="90"/>
                  </a:lnTo>
                  <a:lnTo>
                    <a:pt x="316" y="88"/>
                  </a:lnTo>
                  <a:lnTo>
                    <a:pt x="316" y="88"/>
                  </a:lnTo>
                  <a:lnTo>
                    <a:pt x="316" y="86"/>
                  </a:lnTo>
                  <a:lnTo>
                    <a:pt x="316" y="84"/>
                  </a:lnTo>
                  <a:lnTo>
                    <a:pt x="318" y="84"/>
                  </a:lnTo>
                  <a:lnTo>
                    <a:pt x="316" y="84"/>
                  </a:lnTo>
                  <a:lnTo>
                    <a:pt x="318" y="84"/>
                  </a:lnTo>
                  <a:lnTo>
                    <a:pt x="316" y="84"/>
                  </a:lnTo>
                  <a:lnTo>
                    <a:pt x="316" y="82"/>
                  </a:lnTo>
                  <a:lnTo>
                    <a:pt x="318" y="82"/>
                  </a:lnTo>
                  <a:lnTo>
                    <a:pt x="316" y="82"/>
                  </a:lnTo>
                  <a:lnTo>
                    <a:pt x="318" y="82"/>
                  </a:lnTo>
                  <a:lnTo>
                    <a:pt x="316" y="82"/>
                  </a:lnTo>
                  <a:lnTo>
                    <a:pt x="316" y="80"/>
                  </a:lnTo>
                  <a:lnTo>
                    <a:pt x="316" y="82"/>
                  </a:lnTo>
                  <a:lnTo>
                    <a:pt x="316" y="84"/>
                  </a:lnTo>
                  <a:lnTo>
                    <a:pt x="316" y="82"/>
                  </a:lnTo>
                  <a:lnTo>
                    <a:pt x="316" y="84"/>
                  </a:lnTo>
                  <a:lnTo>
                    <a:pt x="316" y="82"/>
                  </a:lnTo>
                  <a:lnTo>
                    <a:pt x="316" y="84"/>
                  </a:lnTo>
                  <a:lnTo>
                    <a:pt x="316" y="82"/>
                  </a:lnTo>
                  <a:lnTo>
                    <a:pt x="316" y="82"/>
                  </a:lnTo>
                  <a:lnTo>
                    <a:pt x="316" y="82"/>
                  </a:lnTo>
                  <a:lnTo>
                    <a:pt x="316" y="80"/>
                  </a:lnTo>
                  <a:lnTo>
                    <a:pt x="316" y="82"/>
                  </a:lnTo>
                  <a:lnTo>
                    <a:pt x="316" y="80"/>
                  </a:lnTo>
                  <a:lnTo>
                    <a:pt x="316" y="82"/>
                  </a:lnTo>
                  <a:lnTo>
                    <a:pt x="316" y="80"/>
                  </a:lnTo>
                  <a:lnTo>
                    <a:pt x="316" y="82"/>
                  </a:lnTo>
                  <a:lnTo>
                    <a:pt x="316" y="80"/>
                  </a:lnTo>
                  <a:lnTo>
                    <a:pt x="318" y="80"/>
                  </a:lnTo>
                  <a:lnTo>
                    <a:pt x="316" y="80"/>
                  </a:lnTo>
                  <a:lnTo>
                    <a:pt x="316" y="78"/>
                  </a:lnTo>
                  <a:lnTo>
                    <a:pt x="318" y="78"/>
                  </a:lnTo>
                  <a:lnTo>
                    <a:pt x="316" y="78"/>
                  </a:lnTo>
                  <a:lnTo>
                    <a:pt x="318" y="78"/>
                  </a:lnTo>
                  <a:lnTo>
                    <a:pt x="318" y="76"/>
                  </a:lnTo>
                  <a:lnTo>
                    <a:pt x="316" y="76"/>
                  </a:lnTo>
                  <a:lnTo>
                    <a:pt x="316" y="78"/>
                  </a:lnTo>
                  <a:lnTo>
                    <a:pt x="318" y="78"/>
                  </a:lnTo>
                  <a:lnTo>
                    <a:pt x="316" y="78"/>
                  </a:lnTo>
                  <a:lnTo>
                    <a:pt x="316" y="80"/>
                  </a:lnTo>
                  <a:lnTo>
                    <a:pt x="316" y="80"/>
                  </a:lnTo>
                  <a:lnTo>
                    <a:pt x="316" y="78"/>
                  </a:lnTo>
                  <a:lnTo>
                    <a:pt x="316" y="76"/>
                  </a:lnTo>
                  <a:lnTo>
                    <a:pt x="316" y="76"/>
                  </a:lnTo>
                  <a:lnTo>
                    <a:pt x="316" y="74"/>
                  </a:lnTo>
                  <a:lnTo>
                    <a:pt x="318" y="74"/>
                  </a:lnTo>
                  <a:lnTo>
                    <a:pt x="320" y="74"/>
                  </a:lnTo>
                  <a:lnTo>
                    <a:pt x="318" y="74"/>
                  </a:lnTo>
                  <a:lnTo>
                    <a:pt x="320" y="74"/>
                  </a:lnTo>
                  <a:lnTo>
                    <a:pt x="322" y="74"/>
                  </a:lnTo>
                  <a:close/>
                  <a:moveTo>
                    <a:pt x="326" y="74"/>
                  </a:moveTo>
                  <a:lnTo>
                    <a:pt x="326" y="72"/>
                  </a:lnTo>
                  <a:lnTo>
                    <a:pt x="326" y="74"/>
                  </a:lnTo>
                  <a:close/>
                  <a:moveTo>
                    <a:pt x="324" y="74"/>
                  </a:moveTo>
                  <a:lnTo>
                    <a:pt x="322" y="74"/>
                  </a:lnTo>
                  <a:lnTo>
                    <a:pt x="324" y="74"/>
                  </a:lnTo>
                  <a:close/>
                  <a:moveTo>
                    <a:pt x="326" y="74"/>
                  </a:moveTo>
                  <a:lnTo>
                    <a:pt x="328" y="74"/>
                  </a:lnTo>
                  <a:lnTo>
                    <a:pt x="328" y="76"/>
                  </a:lnTo>
                  <a:lnTo>
                    <a:pt x="326" y="76"/>
                  </a:lnTo>
                  <a:lnTo>
                    <a:pt x="326" y="74"/>
                  </a:lnTo>
                  <a:close/>
                  <a:moveTo>
                    <a:pt x="326" y="74"/>
                  </a:moveTo>
                  <a:lnTo>
                    <a:pt x="324" y="74"/>
                  </a:lnTo>
                  <a:lnTo>
                    <a:pt x="326" y="74"/>
                  </a:lnTo>
                  <a:close/>
                  <a:moveTo>
                    <a:pt x="326" y="74"/>
                  </a:moveTo>
                  <a:lnTo>
                    <a:pt x="326" y="76"/>
                  </a:lnTo>
                  <a:lnTo>
                    <a:pt x="326" y="74"/>
                  </a:lnTo>
                  <a:close/>
                  <a:moveTo>
                    <a:pt x="326" y="76"/>
                  </a:moveTo>
                  <a:lnTo>
                    <a:pt x="324" y="76"/>
                  </a:lnTo>
                  <a:lnTo>
                    <a:pt x="324" y="74"/>
                  </a:lnTo>
                  <a:lnTo>
                    <a:pt x="326" y="74"/>
                  </a:lnTo>
                  <a:lnTo>
                    <a:pt x="326" y="76"/>
                  </a:lnTo>
                  <a:close/>
                  <a:moveTo>
                    <a:pt x="324" y="76"/>
                  </a:moveTo>
                  <a:lnTo>
                    <a:pt x="324" y="74"/>
                  </a:lnTo>
                  <a:lnTo>
                    <a:pt x="324" y="76"/>
                  </a:lnTo>
                  <a:close/>
                  <a:moveTo>
                    <a:pt x="326" y="74"/>
                  </a:moveTo>
                  <a:lnTo>
                    <a:pt x="326" y="76"/>
                  </a:lnTo>
                  <a:lnTo>
                    <a:pt x="326" y="74"/>
                  </a:lnTo>
                  <a:close/>
                  <a:moveTo>
                    <a:pt x="326" y="76"/>
                  </a:moveTo>
                  <a:lnTo>
                    <a:pt x="326" y="74"/>
                  </a:lnTo>
                  <a:lnTo>
                    <a:pt x="326" y="76"/>
                  </a:lnTo>
                  <a:close/>
                  <a:moveTo>
                    <a:pt x="326" y="76"/>
                  </a:moveTo>
                  <a:lnTo>
                    <a:pt x="324" y="76"/>
                  </a:lnTo>
                  <a:lnTo>
                    <a:pt x="326" y="76"/>
                  </a:lnTo>
                  <a:close/>
                  <a:moveTo>
                    <a:pt x="326" y="76"/>
                  </a:moveTo>
                  <a:lnTo>
                    <a:pt x="324" y="76"/>
                  </a:lnTo>
                  <a:lnTo>
                    <a:pt x="326" y="76"/>
                  </a:lnTo>
                  <a:close/>
                  <a:moveTo>
                    <a:pt x="326" y="76"/>
                  </a:moveTo>
                  <a:lnTo>
                    <a:pt x="328" y="76"/>
                  </a:lnTo>
                  <a:lnTo>
                    <a:pt x="326" y="76"/>
                  </a:lnTo>
                  <a:lnTo>
                    <a:pt x="328" y="76"/>
                  </a:lnTo>
                  <a:lnTo>
                    <a:pt x="326" y="76"/>
                  </a:lnTo>
                  <a:close/>
                  <a:moveTo>
                    <a:pt x="326" y="78"/>
                  </a:moveTo>
                  <a:lnTo>
                    <a:pt x="326" y="76"/>
                  </a:lnTo>
                  <a:lnTo>
                    <a:pt x="326" y="78"/>
                  </a:lnTo>
                  <a:close/>
                  <a:moveTo>
                    <a:pt x="326" y="76"/>
                  </a:moveTo>
                  <a:lnTo>
                    <a:pt x="326" y="78"/>
                  </a:lnTo>
                  <a:lnTo>
                    <a:pt x="326" y="76"/>
                  </a:lnTo>
                  <a:lnTo>
                    <a:pt x="326" y="78"/>
                  </a:lnTo>
                  <a:lnTo>
                    <a:pt x="326" y="76"/>
                  </a:lnTo>
                  <a:close/>
                  <a:moveTo>
                    <a:pt x="326" y="76"/>
                  </a:moveTo>
                  <a:lnTo>
                    <a:pt x="328" y="76"/>
                  </a:lnTo>
                  <a:lnTo>
                    <a:pt x="328" y="78"/>
                  </a:lnTo>
                  <a:lnTo>
                    <a:pt x="326" y="78"/>
                  </a:lnTo>
                  <a:lnTo>
                    <a:pt x="328" y="78"/>
                  </a:lnTo>
                  <a:lnTo>
                    <a:pt x="328" y="76"/>
                  </a:lnTo>
                  <a:lnTo>
                    <a:pt x="328" y="78"/>
                  </a:lnTo>
                  <a:lnTo>
                    <a:pt x="326" y="78"/>
                  </a:lnTo>
                  <a:lnTo>
                    <a:pt x="326" y="76"/>
                  </a:lnTo>
                  <a:close/>
                  <a:moveTo>
                    <a:pt x="328" y="78"/>
                  </a:moveTo>
                  <a:lnTo>
                    <a:pt x="328" y="80"/>
                  </a:lnTo>
                  <a:lnTo>
                    <a:pt x="328" y="78"/>
                  </a:lnTo>
                  <a:lnTo>
                    <a:pt x="328" y="80"/>
                  </a:lnTo>
                  <a:lnTo>
                    <a:pt x="328" y="82"/>
                  </a:lnTo>
                  <a:lnTo>
                    <a:pt x="326" y="82"/>
                  </a:lnTo>
                  <a:lnTo>
                    <a:pt x="328" y="82"/>
                  </a:lnTo>
                  <a:lnTo>
                    <a:pt x="326" y="82"/>
                  </a:lnTo>
                  <a:lnTo>
                    <a:pt x="326" y="80"/>
                  </a:lnTo>
                  <a:lnTo>
                    <a:pt x="328" y="80"/>
                  </a:lnTo>
                  <a:lnTo>
                    <a:pt x="326" y="80"/>
                  </a:lnTo>
                  <a:lnTo>
                    <a:pt x="328" y="80"/>
                  </a:lnTo>
                  <a:lnTo>
                    <a:pt x="326" y="80"/>
                  </a:lnTo>
                  <a:lnTo>
                    <a:pt x="328" y="80"/>
                  </a:lnTo>
                  <a:lnTo>
                    <a:pt x="328" y="78"/>
                  </a:lnTo>
                  <a:lnTo>
                    <a:pt x="326" y="78"/>
                  </a:lnTo>
                  <a:lnTo>
                    <a:pt x="328" y="78"/>
                  </a:lnTo>
                  <a:close/>
                  <a:moveTo>
                    <a:pt x="326" y="78"/>
                  </a:moveTo>
                  <a:lnTo>
                    <a:pt x="328" y="78"/>
                  </a:lnTo>
                  <a:lnTo>
                    <a:pt x="326" y="78"/>
                  </a:lnTo>
                  <a:close/>
                  <a:moveTo>
                    <a:pt x="328" y="80"/>
                  </a:moveTo>
                  <a:lnTo>
                    <a:pt x="328" y="78"/>
                  </a:lnTo>
                  <a:lnTo>
                    <a:pt x="328" y="80"/>
                  </a:lnTo>
                  <a:close/>
                  <a:moveTo>
                    <a:pt x="322" y="82"/>
                  </a:moveTo>
                  <a:lnTo>
                    <a:pt x="324" y="82"/>
                  </a:lnTo>
                  <a:lnTo>
                    <a:pt x="322" y="82"/>
                  </a:lnTo>
                  <a:lnTo>
                    <a:pt x="322" y="80"/>
                  </a:lnTo>
                  <a:lnTo>
                    <a:pt x="322" y="82"/>
                  </a:lnTo>
                  <a:close/>
                  <a:moveTo>
                    <a:pt x="324" y="82"/>
                  </a:moveTo>
                  <a:lnTo>
                    <a:pt x="322" y="82"/>
                  </a:lnTo>
                  <a:lnTo>
                    <a:pt x="324" y="82"/>
                  </a:lnTo>
                  <a:close/>
                  <a:moveTo>
                    <a:pt x="328" y="80"/>
                  </a:moveTo>
                  <a:lnTo>
                    <a:pt x="326" y="80"/>
                  </a:lnTo>
                  <a:lnTo>
                    <a:pt x="328" y="80"/>
                  </a:lnTo>
                  <a:close/>
                  <a:moveTo>
                    <a:pt x="324" y="82"/>
                  </a:moveTo>
                  <a:lnTo>
                    <a:pt x="322" y="82"/>
                  </a:lnTo>
                  <a:lnTo>
                    <a:pt x="324" y="82"/>
                  </a:lnTo>
                  <a:close/>
                  <a:moveTo>
                    <a:pt x="324" y="82"/>
                  </a:moveTo>
                  <a:lnTo>
                    <a:pt x="324" y="84"/>
                  </a:lnTo>
                  <a:lnTo>
                    <a:pt x="324" y="82"/>
                  </a:lnTo>
                  <a:close/>
                  <a:moveTo>
                    <a:pt x="324" y="82"/>
                  </a:moveTo>
                  <a:lnTo>
                    <a:pt x="326" y="82"/>
                  </a:lnTo>
                  <a:lnTo>
                    <a:pt x="324" y="82"/>
                  </a:lnTo>
                  <a:lnTo>
                    <a:pt x="324" y="84"/>
                  </a:lnTo>
                  <a:lnTo>
                    <a:pt x="324" y="82"/>
                  </a:lnTo>
                  <a:lnTo>
                    <a:pt x="324" y="84"/>
                  </a:lnTo>
                  <a:lnTo>
                    <a:pt x="324" y="82"/>
                  </a:lnTo>
                  <a:close/>
                  <a:moveTo>
                    <a:pt x="322" y="84"/>
                  </a:moveTo>
                  <a:lnTo>
                    <a:pt x="320" y="84"/>
                  </a:lnTo>
                  <a:lnTo>
                    <a:pt x="322" y="84"/>
                  </a:lnTo>
                  <a:close/>
                  <a:moveTo>
                    <a:pt x="322" y="84"/>
                  </a:moveTo>
                  <a:lnTo>
                    <a:pt x="322" y="86"/>
                  </a:lnTo>
                  <a:lnTo>
                    <a:pt x="320" y="86"/>
                  </a:lnTo>
                  <a:lnTo>
                    <a:pt x="320" y="84"/>
                  </a:lnTo>
                  <a:lnTo>
                    <a:pt x="322" y="84"/>
                  </a:lnTo>
                  <a:lnTo>
                    <a:pt x="320" y="84"/>
                  </a:lnTo>
                  <a:lnTo>
                    <a:pt x="322" y="84"/>
                  </a:lnTo>
                  <a:close/>
                  <a:moveTo>
                    <a:pt x="328" y="84"/>
                  </a:moveTo>
                  <a:lnTo>
                    <a:pt x="326" y="84"/>
                  </a:lnTo>
                  <a:lnTo>
                    <a:pt x="326" y="86"/>
                  </a:lnTo>
                  <a:lnTo>
                    <a:pt x="326" y="88"/>
                  </a:lnTo>
                  <a:lnTo>
                    <a:pt x="326" y="86"/>
                  </a:lnTo>
                  <a:lnTo>
                    <a:pt x="326" y="84"/>
                  </a:lnTo>
                  <a:lnTo>
                    <a:pt x="326" y="86"/>
                  </a:lnTo>
                  <a:lnTo>
                    <a:pt x="326" y="84"/>
                  </a:lnTo>
                  <a:lnTo>
                    <a:pt x="328" y="84"/>
                  </a:lnTo>
                  <a:close/>
                  <a:moveTo>
                    <a:pt x="320" y="86"/>
                  </a:moveTo>
                  <a:lnTo>
                    <a:pt x="320" y="84"/>
                  </a:lnTo>
                  <a:lnTo>
                    <a:pt x="320" y="86"/>
                  </a:lnTo>
                  <a:close/>
                  <a:moveTo>
                    <a:pt x="322" y="86"/>
                  </a:moveTo>
                  <a:lnTo>
                    <a:pt x="320" y="86"/>
                  </a:lnTo>
                  <a:lnTo>
                    <a:pt x="322" y="86"/>
                  </a:lnTo>
                  <a:close/>
                  <a:moveTo>
                    <a:pt x="320" y="86"/>
                  </a:moveTo>
                  <a:lnTo>
                    <a:pt x="322" y="86"/>
                  </a:lnTo>
                  <a:lnTo>
                    <a:pt x="320" y="86"/>
                  </a:lnTo>
                  <a:close/>
                  <a:moveTo>
                    <a:pt x="322" y="86"/>
                  </a:moveTo>
                  <a:lnTo>
                    <a:pt x="320" y="86"/>
                  </a:lnTo>
                  <a:lnTo>
                    <a:pt x="322" y="86"/>
                  </a:lnTo>
                  <a:close/>
                  <a:moveTo>
                    <a:pt x="324" y="84"/>
                  </a:moveTo>
                  <a:lnTo>
                    <a:pt x="324" y="86"/>
                  </a:lnTo>
                  <a:lnTo>
                    <a:pt x="324" y="84"/>
                  </a:lnTo>
                  <a:close/>
                  <a:moveTo>
                    <a:pt x="326" y="84"/>
                  </a:moveTo>
                  <a:lnTo>
                    <a:pt x="326" y="86"/>
                  </a:lnTo>
                  <a:lnTo>
                    <a:pt x="326" y="84"/>
                  </a:lnTo>
                  <a:close/>
                  <a:moveTo>
                    <a:pt x="326" y="84"/>
                  </a:moveTo>
                  <a:lnTo>
                    <a:pt x="326" y="86"/>
                  </a:lnTo>
                  <a:lnTo>
                    <a:pt x="324" y="86"/>
                  </a:lnTo>
                  <a:lnTo>
                    <a:pt x="324" y="84"/>
                  </a:lnTo>
                  <a:lnTo>
                    <a:pt x="326" y="84"/>
                  </a:lnTo>
                  <a:close/>
                  <a:moveTo>
                    <a:pt x="320" y="86"/>
                  </a:moveTo>
                  <a:lnTo>
                    <a:pt x="322" y="86"/>
                  </a:lnTo>
                  <a:lnTo>
                    <a:pt x="320" y="86"/>
                  </a:lnTo>
                  <a:lnTo>
                    <a:pt x="322" y="86"/>
                  </a:lnTo>
                  <a:lnTo>
                    <a:pt x="320" y="86"/>
                  </a:lnTo>
                  <a:close/>
                  <a:moveTo>
                    <a:pt x="326" y="84"/>
                  </a:moveTo>
                  <a:lnTo>
                    <a:pt x="326" y="86"/>
                  </a:lnTo>
                  <a:lnTo>
                    <a:pt x="326" y="84"/>
                  </a:lnTo>
                  <a:close/>
                  <a:moveTo>
                    <a:pt x="322" y="86"/>
                  </a:moveTo>
                  <a:lnTo>
                    <a:pt x="322" y="88"/>
                  </a:lnTo>
                  <a:lnTo>
                    <a:pt x="322" y="86"/>
                  </a:lnTo>
                  <a:lnTo>
                    <a:pt x="322" y="88"/>
                  </a:lnTo>
                  <a:lnTo>
                    <a:pt x="322" y="86"/>
                  </a:lnTo>
                  <a:lnTo>
                    <a:pt x="322" y="88"/>
                  </a:lnTo>
                  <a:lnTo>
                    <a:pt x="322" y="86"/>
                  </a:lnTo>
                  <a:close/>
                  <a:moveTo>
                    <a:pt x="322" y="86"/>
                  </a:moveTo>
                  <a:lnTo>
                    <a:pt x="322" y="88"/>
                  </a:lnTo>
                  <a:lnTo>
                    <a:pt x="322" y="86"/>
                  </a:lnTo>
                  <a:lnTo>
                    <a:pt x="322" y="88"/>
                  </a:lnTo>
                  <a:lnTo>
                    <a:pt x="322" y="86"/>
                  </a:lnTo>
                  <a:close/>
                  <a:moveTo>
                    <a:pt x="322" y="88"/>
                  </a:moveTo>
                  <a:lnTo>
                    <a:pt x="320" y="88"/>
                  </a:lnTo>
                  <a:lnTo>
                    <a:pt x="322" y="88"/>
                  </a:lnTo>
                  <a:lnTo>
                    <a:pt x="320" y="88"/>
                  </a:lnTo>
                  <a:lnTo>
                    <a:pt x="322" y="88"/>
                  </a:lnTo>
                  <a:close/>
                  <a:moveTo>
                    <a:pt x="326" y="86"/>
                  </a:moveTo>
                  <a:lnTo>
                    <a:pt x="326" y="88"/>
                  </a:lnTo>
                  <a:lnTo>
                    <a:pt x="324" y="88"/>
                  </a:lnTo>
                  <a:lnTo>
                    <a:pt x="324" y="86"/>
                  </a:lnTo>
                  <a:lnTo>
                    <a:pt x="326" y="86"/>
                  </a:lnTo>
                  <a:close/>
                  <a:moveTo>
                    <a:pt x="324" y="88"/>
                  </a:moveTo>
                  <a:lnTo>
                    <a:pt x="326" y="88"/>
                  </a:lnTo>
                  <a:lnTo>
                    <a:pt x="326" y="90"/>
                  </a:lnTo>
                  <a:lnTo>
                    <a:pt x="324" y="90"/>
                  </a:lnTo>
                  <a:lnTo>
                    <a:pt x="326" y="90"/>
                  </a:lnTo>
                  <a:lnTo>
                    <a:pt x="324" y="90"/>
                  </a:lnTo>
                  <a:lnTo>
                    <a:pt x="326" y="90"/>
                  </a:lnTo>
                  <a:lnTo>
                    <a:pt x="324" y="90"/>
                  </a:lnTo>
                  <a:lnTo>
                    <a:pt x="324" y="88"/>
                  </a:lnTo>
                  <a:lnTo>
                    <a:pt x="326" y="88"/>
                  </a:lnTo>
                  <a:lnTo>
                    <a:pt x="324" y="88"/>
                  </a:lnTo>
                  <a:close/>
                  <a:moveTo>
                    <a:pt x="322" y="88"/>
                  </a:moveTo>
                  <a:lnTo>
                    <a:pt x="322" y="90"/>
                  </a:lnTo>
                  <a:lnTo>
                    <a:pt x="322" y="92"/>
                  </a:lnTo>
                  <a:lnTo>
                    <a:pt x="322" y="94"/>
                  </a:lnTo>
                  <a:lnTo>
                    <a:pt x="324" y="94"/>
                  </a:lnTo>
                  <a:lnTo>
                    <a:pt x="322" y="94"/>
                  </a:lnTo>
                  <a:lnTo>
                    <a:pt x="322" y="96"/>
                  </a:lnTo>
                  <a:lnTo>
                    <a:pt x="322" y="94"/>
                  </a:lnTo>
                  <a:lnTo>
                    <a:pt x="322" y="96"/>
                  </a:lnTo>
                  <a:lnTo>
                    <a:pt x="322" y="94"/>
                  </a:lnTo>
                  <a:lnTo>
                    <a:pt x="322" y="92"/>
                  </a:lnTo>
                  <a:lnTo>
                    <a:pt x="322" y="94"/>
                  </a:lnTo>
                  <a:lnTo>
                    <a:pt x="322" y="92"/>
                  </a:lnTo>
                  <a:lnTo>
                    <a:pt x="320" y="92"/>
                  </a:lnTo>
                  <a:lnTo>
                    <a:pt x="322" y="92"/>
                  </a:lnTo>
                  <a:lnTo>
                    <a:pt x="320" y="92"/>
                  </a:lnTo>
                  <a:lnTo>
                    <a:pt x="322" y="92"/>
                  </a:lnTo>
                  <a:lnTo>
                    <a:pt x="322" y="90"/>
                  </a:lnTo>
                  <a:lnTo>
                    <a:pt x="320" y="90"/>
                  </a:lnTo>
                  <a:lnTo>
                    <a:pt x="322" y="90"/>
                  </a:lnTo>
                  <a:lnTo>
                    <a:pt x="320" y="90"/>
                  </a:lnTo>
                  <a:lnTo>
                    <a:pt x="320" y="88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2" y="88"/>
                  </a:lnTo>
                  <a:close/>
                  <a:moveTo>
                    <a:pt x="320" y="90"/>
                  </a:moveTo>
                  <a:lnTo>
                    <a:pt x="320" y="88"/>
                  </a:lnTo>
                  <a:lnTo>
                    <a:pt x="320" y="90"/>
                  </a:lnTo>
                  <a:close/>
                  <a:moveTo>
                    <a:pt x="320" y="90"/>
                  </a:moveTo>
                  <a:lnTo>
                    <a:pt x="320" y="88"/>
                  </a:lnTo>
                  <a:lnTo>
                    <a:pt x="320" y="90"/>
                  </a:lnTo>
                  <a:close/>
                  <a:moveTo>
                    <a:pt x="324" y="88"/>
                  </a:moveTo>
                  <a:lnTo>
                    <a:pt x="322" y="90"/>
                  </a:lnTo>
                  <a:lnTo>
                    <a:pt x="322" y="88"/>
                  </a:lnTo>
                  <a:lnTo>
                    <a:pt x="324" y="88"/>
                  </a:lnTo>
                  <a:lnTo>
                    <a:pt x="322" y="88"/>
                  </a:lnTo>
                  <a:lnTo>
                    <a:pt x="324" y="88"/>
                  </a:lnTo>
                  <a:lnTo>
                    <a:pt x="322" y="88"/>
                  </a:lnTo>
                  <a:lnTo>
                    <a:pt x="324" y="88"/>
                  </a:lnTo>
                  <a:close/>
                  <a:moveTo>
                    <a:pt x="322" y="88"/>
                  </a:moveTo>
                  <a:lnTo>
                    <a:pt x="322" y="90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2" y="88"/>
                  </a:lnTo>
                  <a:close/>
                  <a:moveTo>
                    <a:pt x="302" y="94"/>
                  </a:moveTo>
                  <a:lnTo>
                    <a:pt x="304" y="94"/>
                  </a:lnTo>
                  <a:lnTo>
                    <a:pt x="302" y="94"/>
                  </a:lnTo>
                  <a:close/>
                  <a:moveTo>
                    <a:pt x="324" y="90"/>
                  </a:moveTo>
                  <a:lnTo>
                    <a:pt x="324" y="88"/>
                  </a:lnTo>
                  <a:lnTo>
                    <a:pt x="324" y="90"/>
                  </a:lnTo>
                  <a:lnTo>
                    <a:pt x="324" y="88"/>
                  </a:lnTo>
                  <a:lnTo>
                    <a:pt x="324" y="90"/>
                  </a:lnTo>
                  <a:close/>
                  <a:moveTo>
                    <a:pt x="302" y="94"/>
                  </a:moveTo>
                  <a:lnTo>
                    <a:pt x="302" y="96"/>
                  </a:lnTo>
                  <a:lnTo>
                    <a:pt x="302" y="94"/>
                  </a:lnTo>
                  <a:close/>
                  <a:moveTo>
                    <a:pt x="302" y="96"/>
                  </a:moveTo>
                  <a:lnTo>
                    <a:pt x="302" y="94"/>
                  </a:lnTo>
                  <a:lnTo>
                    <a:pt x="302" y="96"/>
                  </a:lnTo>
                  <a:close/>
                  <a:moveTo>
                    <a:pt x="296" y="98"/>
                  </a:moveTo>
                  <a:lnTo>
                    <a:pt x="296" y="96"/>
                  </a:lnTo>
                  <a:lnTo>
                    <a:pt x="296" y="98"/>
                  </a:lnTo>
                  <a:close/>
                  <a:moveTo>
                    <a:pt x="324" y="90"/>
                  </a:moveTo>
                  <a:lnTo>
                    <a:pt x="324" y="92"/>
                  </a:lnTo>
                  <a:lnTo>
                    <a:pt x="324" y="90"/>
                  </a:lnTo>
                  <a:close/>
                  <a:moveTo>
                    <a:pt x="316" y="92"/>
                  </a:moveTo>
                  <a:lnTo>
                    <a:pt x="316" y="94"/>
                  </a:lnTo>
                  <a:lnTo>
                    <a:pt x="316" y="92"/>
                  </a:lnTo>
                  <a:lnTo>
                    <a:pt x="316" y="94"/>
                  </a:lnTo>
                  <a:lnTo>
                    <a:pt x="316" y="92"/>
                  </a:lnTo>
                  <a:close/>
                  <a:moveTo>
                    <a:pt x="326" y="92"/>
                  </a:moveTo>
                  <a:lnTo>
                    <a:pt x="324" y="92"/>
                  </a:lnTo>
                  <a:lnTo>
                    <a:pt x="326" y="92"/>
                  </a:lnTo>
                  <a:lnTo>
                    <a:pt x="326" y="90"/>
                  </a:lnTo>
                  <a:lnTo>
                    <a:pt x="326" y="92"/>
                  </a:lnTo>
                  <a:close/>
                  <a:moveTo>
                    <a:pt x="324" y="92"/>
                  </a:moveTo>
                  <a:lnTo>
                    <a:pt x="324" y="90"/>
                  </a:lnTo>
                  <a:lnTo>
                    <a:pt x="324" y="92"/>
                  </a:lnTo>
                  <a:close/>
                  <a:moveTo>
                    <a:pt x="326" y="90"/>
                  </a:moveTo>
                  <a:lnTo>
                    <a:pt x="324" y="90"/>
                  </a:lnTo>
                  <a:lnTo>
                    <a:pt x="326" y="90"/>
                  </a:lnTo>
                  <a:lnTo>
                    <a:pt x="324" y="90"/>
                  </a:lnTo>
                  <a:lnTo>
                    <a:pt x="326" y="90"/>
                  </a:lnTo>
                  <a:close/>
                  <a:moveTo>
                    <a:pt x="326" y="90"/>
                  </a:moveTo>
                  <a:lnTo>
                    <a:pt x="326" y="92"/>
                  </a:lnTo>
                  <a:lnTo>
                    <a:pt x="326" y="90"/>
                  </a:lnTo>
                  <a:lnTo>
                    <a:pt x="326" y="92"/>
                  </a:lnTo>
                  <a:lnTo>
                    <a:pt x="326" y="90"/>
                  </a:lnTo>
                  <a:close/>
                  <a:moveTo>
                    <a:pt x="326" y="92"/>
                  </a:moveTo>
                  <a:lnTo>
                    <a:pt x="324" y="92"/>
                  </a:lnTo>
                  <a:lnTo>
                    <a:pt x="324" y="90"/>
                  </a:lnTo>
                  <a:lnTo>
                    <a:pt x="326" y="92"/>
                  </a:lnTo>
                  <a:close/>
                  <a:moveTo>
                    <a:pt x="288" y="102"/>
                  </a:moveTo>
                  <a:lnTo>
                    <a:pt x="288" y="100"/>
                  </a:lnTo>
                  <a:lnTo>
                    <a:pt x="288" y="102"/>
                  </a:lnTo>
                  <a:close/>
                  <a:moveTo>
                    <a:pt x="326" y="92"/>
                  </a:moveTo>
                  <a:lnTo>
                    <a:pt x="324" y="92"/>
                  </a:lnTo>
                  <a:lnTo>
                    <a:pt x="326" y="92"/>
                  </a:lnTo>
                  <a:close/>
                  <a:moveTo>
                    <a:pt x="320" y="94"/>
                  </a:moveTo>
                  <a:lnTo>
                    <a:pt x="320" y="92"/>
                  </a:lnTo>
                  <a:lnTo>
                    <a:pt x="320" y="94"/>
                  </a:lnTo>
                  <a:close/>
                  <a:moveTo>
                    <a:pt x="320" y="94"/>
                  </a:moveTo>
                  <a:lnTo>
                    <a:pt x="320" y="92"/>
                  </a:lnTo>
                  <a:lnTo>
                    <a:pt x="320" y="94"/>
                  </a:lnTo>
                  <a:close/>
                  <a:moveTo>
                    <a:pt x="326" y="92"/>
                  </a:moveTo>
                  <a:lnTo>
                    <a:pt x="326" y="94"/>
                  </a:lnTo>
                  <a:lnTo>
                    <a:pt x="326" y="92"/>
                  </a:lnTo>
                  <a:lnTo>
                    <a:pt x="326" y="94"/>
                  </a:lnTo>
                  <a:lnTo>
                    <a:pt x="324" y="94"/>
                  </a:lnTo>
                  <a:lnTo>
                    <a:pt x="324" y="92"/>
                  </a:lnTo>
                  <a:lnTo>
                    <a:pt x="324" y="94"/>
                  </a:lnTo>
                  <a:lnTo>
                    <a:pt x="324" y="92"/>
                  </a:lnTo>
                  <a:lnTo>
                    <a:pt x="324" y="94"/>
                  </a:lnTo>
                  <a:lnTo>
                    <a:pt x="324" y="92"/>
                  </a:lnTo>
                  <a:lnTo>
                    <a:pt x="326" y="92"/>
                  </a:lnTo>
                  <a:lnTo>
                    <a:pt x="324" y="92"/>
                  </a:lnTo>
                  <a:lnTo>
                    <a:pt x="324" y="94"/>
                  </a:lnTo>
                  <a:lnTo>
                    <a:pt x="326" y="94"/>
                  </a:lnTo>
                  <a:lnTo>
                    <a:pt x="324" y="94"/>
                  </a:lnTo>
                  <a:lnTo>
                    <a:pt x="326" y="94"/>
                  </a:lnTo>
                  <a:lnTo>
                    <a:pt x="324" y="94"/>
                  </a:lnTo>
                  <a:lnTo>
                    <a:pt x="324" y="92"/>
                  </a:lnTo>
                  <a:lnTo>
                    <a:pt x="326" y="92"/>
                  </a:lnTo>
                  <a:close/>
                  <a:moveTo>
                    <a:pt x="322" y="92"/>
                  </a:moveTo>
                  <a:lnTo>
                    <a:pt x="322" y="94"/>
                  </a:lnTo>
                  <a:lnTo>
                    <a:pt x="322" y="92"/>
                  </a:lnTo>
                  <a:close/>
                  <a:moveTo>
                    <a:pt x="324" y="92"/>
                  </a:moveTo>
                  <a:lnTo>
                    <a:pt x="324" y="94"/>
                  </a:lnTo>
                  <a:lnTo>
                    <a:pt x="324" y="92"/>
                  </a:lnTo>
                  <a:close/>
                  <a:moveTo>
                    <a:pt x="324" y="94"/>
                  </a:moveTo>
                  <a:lnTo>
                    <a:pt x="324" y="96"/>
                  </a:lnTo>
                  <a:lnTo>
                    <a:pt x="324" y="94"/>
                  </a:lnTo>
                  <a:lnTo>
                    <a:pt x="322" y="94"/>
                  </a:lnTo>
                  <a:lnTo>
                    <a:pt x="324" y="94"/>
                  </a:lnTo>
                  <a:lnTo>
                    <a:pt x="324" y="96"/>
                  </a:lnTo>
                  <a:lnTo>
                    <a:pt x="322" y="96"/>
                  </a:lnTo>
                  <a:lnTo>
                    <a:pt x="322" y="94"/>
                  </a:lnTo>
                  <a:lnTo>
                    <a:pt x="324" y="94"/>
                  </a:lnTo>
                  <a:close/>
                  <a:moveTo>
                    <a:pt x="326" y="94"/>
                  </a:moveTo>
                  <a:lnTo>
                    <a:pt x="324" y="94"/>
                  </a:lnTo>
                  <a:lnTo>
                    <a:pt x="326" y="94"/>
                  </a:lnTo>
                  <a:lnTo>
                    <a:pt x="324" y="94"/>
                  </a:lnTo>
                  <a:lnTo>
                    <a:pt x="326" y="94"/>
                  </a:lnTo>
                  <a:close/>
                  <a:moveTo>
                    <a:pt x="324" y="94"/>
                  </a:moveTo>
                  <a:lnTo>
                    <a:pt x="326" y="94"/>
                  </a:lnTo>
                  <a:lnTo>
                    <a:pt x="324" y="94"/>
                  </a:lnTo>
                  <a:close/>
                  <a:moveTo>
                    <a:pt x="324" y="94"/>
                  </a:moveTo>
                  <a:lnTo>
                    <a:pt x="324" y="96"/>
                  </a:lnTo>
                  <a:lnTo>
                    <a:pt x="324" y="94"/>
                  </a:lnTo>
                  <a:lnTo>
                    <a:pt x="324" y="96"/>
                  </a:lnTo>
                  <a:lnTo>
                    <a:pt x="324" y="94"/>
                  </a:lnTo>
                  <a:close/>
                  <a:moveTo>
                    <a:pt x="324" y="94"/>
                  </a:moveTo>
                  <a:lnTo>
                    <a:pt x="324" y="96"/>
                  </a:lnTo>
                  <a:lnTo>
                    <a:pt x="324" y="94"/>
                  </a:lnTo>
                  <a:close/>
                  <a:moveTo>
                    <a:pt x="324" y="96"/>
                  </a:moveTo>
                  <a:lnTo>
                    <a:pt x="324" y="94"/>
                  </a:lnTo>
                  <a:lnTo>
                    <a:pt x="324" y="96"/>
                  </a:lnTo>
                  <a:close/>
                  <a:moveTo>
                    <a:pt x="324" y="96"/>
                  </a:moveTo>
                  <a:lnTo>
                    <a:pt x="324" y="94"/>
                  </a:lnTo>
                  <a:lnTo>
                    <a:pt x="324" y="96"/>
                  </a:lnTo>
                  <a:close/>
                  <a:moveTo>
                    <a:pt x="324" y="96"/>
                  </a:moveTo>
                  <a:lnTo>
                    <a:pt x="322" y="96"/>
                  </a:lnTo>
                  <a:lnTo>
                    <a:pt x="324" y="96"/>
                  </a:lnTo>
                  <a:lnTo>
                    <a:pt x="322" y="96"/>
                  </a:lnTo>
                  <a:lnTo>
                    <a:pt x="324" y="96"/>
                  </a:lnTo>
                  <a:close/>
                  <a:moveTo>
                    <a:pt x="324" y="96"/>
                  </a:moveTo>
                  <a:lnTo>
                    <a:pt x="322" y="96"/>
                  </a:lnTo>
                  <a:lnTo>
                    <a:pt x="324" y="96"/>
                  </a:lnTo>
                  <a:close/>
                  <a:moveTo>
                    <a:pt x="324" y="96"/>
                  </a:moveTo>
                  <a:lnTo>
                    <a:pt x="324" y="98"/>
                  </a:lnTo>
                  <a:lnTo>
                    <a:pt x="324" y="96"/>
                  </a:lnTo>
                  <a:close/>
                  <a:moveTo>
                    <a:pt x="322" y="96"/>
                  </a:moveTo>
                  <a:lnTo>
                    <a:pt x="322" y="98"/>
                  </a:lnTo>
                  <a:lnTo>
                    <a:pt x="322" y="96"/>
                  </a:lnTo>
                  <a:close/>
                  <a:moveTo>
                    <a:pt x="322" y="98"/>
                  </a:moveTo>
                  <a:lnTo>
                    <a:pt x="324" y="98"/>
                  </a:lnTo>
                  <a:lnTo>
                    <a:pt x="322" y="98"/>
                  </a:lnTo>
                  <a:close/>
                  <a:moveTo>
                    <a:pt x="320" y="98"/>
                  </a:moveTo>
                  <a:lnTo>
                    <a:pt x="322" y="98"/>
                  </a:lnTo>
                  <a:lnTo>
                    <a:pt x="320" y="98"/>
                  </a:lnTo>
                  <a:close/>
                  <a:moveTo>
                    <a:pt x="322" y="100"/>
                  </a:moveTo>
                  <a:lnTo>
                    <a:pt x="320" y="100"/>
                  </a:lnTo>
                  <a:lnTo>
                    <a:pt x="322" y="100"/>
                  </a:lnTo>
                  <a:close/>
                  <a:moveTo>
                    <a:pt x="320" y="100"/>
                  </a:moveTo>
                  <a:lnTo>
                    <a:pt x="322" y="100"/>
                  </a:lnTo>
                  <a:lnTo>
                    <a:pt x="320" y="100"/>
                  </a:lnTo>
                  <a:close/>
                  <a:moveTo>
                    <a:pt x="308" y="108"/>
                  </a:moveTo>
                  <a:lnTo>
                    <a:pt x="308" y="110"/>
                  </a:lnTo>
                  <a:lnTo>
                    <a:pt x="308" y="108"/>
                  </a:lnTo>
                  <a:close/>
                  <a:moveTo>
                    <a:pt x="310" y="110"/>
                  </a:moveTo>
                  <a:lnTo>
                    <a:pt x="308" y="110"/>
                  </a:lnTo>
                  <a:lnTo>
                    <a:pt x="310" y="110"/>
                  </a:lnTo>
                  <a:close/>
                  <a:moveTo>
                    <a:pt x="328" y="120"/>
                  </a:moveTo>
                  <a:lnTo>
                    <a:pt x="328" y="122"/>
                  </a:lnTo>
                  <a:lnTo>
                    <a:pt x="328" y="120"/>
                  </a:lnTo>
                  <a:lnTo>
                    <a:pt x="328" y="122"/>
                  </a:lnTo>
                  <a:lnTo>
                    <a:pt x="328" y="120"/>
                  </a:lnTo>
                  <a:lnTo>
                    <a:pt x="326" y="120"/>
                  </a:lnTo>
                  <a:lnTo>
                    <a:pt x="328" y="120"/>
                  </a:lnTo>
                  <a:lnTo>
                    <a:pt x="326" y="120"/>
                  </a:lnTo>
                  <a:lnTo>
                    <a:pt x="328" y="120"/>
                  </a:lnTo>
                  <a:close/>
                  <a:moveTo>
                    <a:pt x="326" y="120"/>
                  </a:moveTo>
                  <a:lnTo>
                    <a:pt x="326" y="122"/>
                  </a:lnTo>
                  <a:lnTo>
                    <a:pt x="326" y="120"/>
                  </a:lnTo>
                  <a:lnTo>
                    <a:pt x="326" y="122"/>
                  </a:lnTo>
                  <a:lnTo>
                    <a:pt x="326" y="120"/>
                  </a:lnTo>
                  <a:lnTo>
                    <a:pt x="326" y="122"/>
                  </a:lnTo>
                  <a:lnTo>
                    <a:pt x="326" y="120"/>
                  </a:lnTo>
                  <a:close/>
                  <a:moveTo>
                    <a:pt x="328" y="120"/>
                  </a:moveTo>
                  <a:lnTo>
                    <a:pt x="326" y="122"/>
                  </a:lnTo>
                  <a:lnTo>
                    <a:pt x="328" y="122"/>
                  </a:lnTo>
                  <a:lnTo>
                    <a:pt x="326" y="122"/>
                  </a:lnTo>
                  <a:lnTo>
                    <a:pt x="328" y="122"/>
                  </a:lnTo>
                  <a:lnTo>
                    <a:pt x="326" y="122"/>
                  </a:lnTo>
                  <a:lnTo>
                    <a:pt x="328" y="122"/>
                  </a:lnTo>
                  <a:lnTo>
                    <a:pt x="326" y="122"/>
                  </a:lnTo>
                  <a:lnTo>
                    <a:pt x="326" y="120"/>
                  </a:lnTo>
                  <a:lnTo>
                    <a:pt x="328" y="120"/>
                  </a:lnTo>
                  <a:close/>
                  <a:moveTo>
                    <a:pt x="328" y="122"/>
                  </a:moveTo>
                  <a:lnTo>
                    <a:pt x="328" y="124"/>
                  </a:lnTo>
                  <a:lnTo>
                    <a:pt x="328" y="122"/>
                  </a:lnTo>
                  <a:lnTo>
                    <a:pt x="328" y="124"/>
                  </a:lnTo>
                  <a:lnTo>
                    <a:pt x="328" y="122"/>
                  </a:lnTo>
                  <a:lnTo>
                    <a:pt x="328" y="124"/>
                  </a:lnTo>
                  <a:lnTo>
                    <a:pt x="328" y="122"/>
                  </a:lnTo>
                  <a:lnTo>
                    <a:pt x="328" y="124"/>
                  </a:lnTo>
                  <a:lnTo>
                    <a:pt x="328" y="122"/>
                  </a:lnTo>
                  <a:close/>
                  <a:moveTo>
                    <a:pt x="328" y="124"/>
                  </a:moveTo>
                  <a:lnTo>
                    <a:pt x="326" y="124"/>
                  </a:lnTo>
                  <a:lnTo>
                    <a:pt x="328" y="124"/>
                  </a:lnTo>
                  <a:close/>
                  <a:moveTo>
                    <a:pt x="330" y="124"/>
                  </a:moveTo>
                  <a:lnTo>
                    <a:pt x="328" y="124"/>
                  </a:lnTo>
                  <a:lnTo>
                    <a:pt x="330" y="124"/>
                  </a:lnTo>
                  <a:lnTo>
                    <a:pt x="328" y="124"/>
                  </a:lnTo>
                  <a:lnTo>
                    <a:pt x="330" y="124"/>
                  </a:lnTo>
                  <a:close/>
                  <a:moveTo>
                    <a:pt x="330" y="126"/>
                  </a:moveTo>
                  <a:lnTo>
                    <a:pt x="328" y="126"/>
                  </a:lnTo>
                  <a:lnTo>
                    <a:pt x="328" y="124"/>
                  </a:lnTo>
                  <a:lnTo>
                    <a:pt x="330" y="124"/>
                  </a:lnTo>
                  <a:lnTo>
                    <a:pt x="330" y="126"/>
                  </a:lnTo>
                  <a:close/>
                  <a:moveTo>
                    <a:pt x="328" y="126"/>
                  </a:moveTo>
                  <a:lnTo>
                    <a:pt x="328" y="128"/>
                  </a:lnTo>
                  <a:lnTo>
                    <a:pt x="326" y="128"/>
                  </a:lnTo>
                  <a:lnTo>
                    <a:pt x="326" y="126"/>
                  </a:lnTo>
                  <a:lnTo>
                    <a:pt x="326" y="128"/>
                  </a:lnTo>
                  <a:lnTo>
                    <a:pt x="328" y="128"/>
                  </a:lnTo>
                  <a:lnTo>
                    <a:pt x="328" y="126"/>
                  </a:lnTo>
                  <a:lnTo>
                    <a:pt x="328" y="128"/>
                  </a:lnTo>
                  <a:lnTo>
                    <a:pt x="328" y="126"/>
                  </a:lnTo>
                  <a:lnTo>
                    <a:pt x="328" y="128"/>
                  </a:lnTo>
                  <a:lnTo>
                    <a:pt x="328" y="126"/>
                  </a:lnTo>
                  <a:lnTo>
                    <a:pt x="326" y="126"/>
                  </a:lnTo>
                  <a:lnTo>
                    <a:pt x="328" y="126"/>
                  </a:lnTo>
                  <a:close/>
                  <a:moveTo>
                    <a:pt x="330" y="126"/>
                  </a:moveTo>
                  <a:lnTo>
                    <a:pt x="332" y="126"/>
                  </a:lnTo>
                  <a:lnTo>
                    <a:pt x="330" y="126"/>
                  </a:lnTo>
                  <a:close/>
                  <a:moveTo>
                    <a:pt x="330" y="126"/>
                  </a:moveTo>
                  <a:lnTo>
                    <a:pt x="332" y="126"/>
                  </a:lnTo>
                  <a:lnTo>
                    <a:pt x="330" y="126"/>
                  </a:lnTo>
                  <a:lnTo>
                    <a:pt x="332" y="126"/>
                  </a:lnTo>
                  <a:lnTo>
                    <a:pt x="330" y="126"/>
                  </a:lnTo>
                  <a:close/>
                  <a:moveTo>
                    <a:pt x="330" y="126"/>
                  </a:moveTo>
                  <a:lnTo>
                    <a:pt x="330" y="128"/>
                  </a:lnTo>
                  <a:lnTo>
                    <a:pt x="328" y="128"/>
                  </a:lnTo>
                  <a:lnTo>
                    <a:pt x="328" y="126"/>
                  </a:lnTo>
                  <a:lnTo>
                    <a:pt x="330" y="126"/>
                  </a:lnTo>
                  <a:lnTo>
                    <a:pt x="328" y="126"/>
                  </a:lnTo>
                  <a:lnTo>
                    <a:pt x="330" y="126"/>
                  </a:lnTo>
                  <a:close/>
                  <a:moveTo>
                    <a:pt x="328" y="126"/>
                  </a:moveTo>
                  <a:lnTo>
                    <a:pt x="328" y="128"/>
                  </a:lnTo>
                  <a:lnTo>
                    <a:pt x="328" y="126"/>
                  </a:lnTo>
                  <a:close/>
                  <a:moveTo>
                    <a:pt x="328" y="128"/>
                  </a:moveTo>
                  <a:lnTo>
                    <a:pt x="328" y="126"/>
                  </a:lnTo>
                  <a:lnTo>
                    <a:pt x="328" y="128"/>
                  </a:lnTo>
                  <a:close/>
                  <a:moveTo>
                    <a:pt x="328" y="128"/>
                  </a:moveTo>
                  <a:lnTo>
                    <a:pt x="328" y="126"/>
                  </a:lnTo>
                  <a:lnTo>
                    <a:pt x="328" y="128"/>
                  </a:lnTo>
                  <a:close/>
                  <a:moveTo>
                    <a:pt x="332" y="126"/>
                  </a:moveTo>
                  <a:lnTo>
                    <a:pt x="330" y="126"/>
                  </a:lnTo>
                  <a:lnTo>
                    <a:pt x="332" y="126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3783">
              <a:extLst>
                <a:ext uri="{FF2B5EF4-FFF2-40B4-BE49-F238E27FC236}">
                  <a16:creationId xmlns:a16="http://schemas.microsoft.com/office/drawing/2014/main" id="{5578A398-FDB1-7696-7CE4-DD644FB59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05551" y="3170238"/>
              <a:ext cx="304800" cy="149225"/>
            </a:xfrm>
            <a:custGeom>
              <a:avLst/>
              <a:gdLst>
                <a:gd name="T0" fmla="*/ 158 w 192"/>
                <a:gd name="T1" fmla="*/ 90 h 94"/>
                <a:gd name="T2" fmla="*/ 158 w 192"/>
                <a:gd name="T3" fmla="*/ 88 h 94"/>
                <a:gd name="T4" fmla="*/ 188 w 192"/>
                <a:gd name="T5" fmla="*/ 80 h 94"/>
                <a:gd name="T6" fmla="*/ 192 w 192"/>
                <a:gd name="T7" fmla="*/ 64 h 94"/>
                <a:gd name="T8" fmla="*/ 136 w 192"/>
                <a:gd name="T9" fmla="*/ 44 h 94"/>
                <a:gd name="T10" fmla="*/ 132 w 192"/>
                <a:gd name="T11" fmla="*/ 44 h 94"/>
                <a:gd name="T12" fmla="*/ 150 w 192"/>
                <a:gd name="T13" fmla="*/ 10 h 94"/>
                <a:gd name="T14" fmla="*/ 166 w 192"/>
                <a:gd name="T15" fmla="*/ 62 h 94"/>
                <a:gd name="T16" fmla="*/ 188 w 192"/>
                <a:gd name="T17" fmla="*/ 60 h 94"/>
                <a:gd name="T18" fmla="*/ 190 w 192"/>
                <a:gd name="T19" fmla="*/ 68 h 94"/>
                <a:gd name="T20" fmla="*/ 186 w 192"/>
                <a:gd name="T21" fmla="*/ 78 h 94"/>
                <a:gd name="T22" fmla="*/ 172 w 192"/>
                <a:gd name="T23" fmla="*/ 84 h 94"/>
                <a:gd name="T24" fmla="*/ 166 w 192"/>
                <a:gd name="T25" fmla="*/ 90 h 94"/>
                <a:gd name="T26" fmla="*/ 166 w 192"/>
                <a:gd name="T27" fmla="*/ 86 h 94"/>
                <a:gd name="T28" fmla="*/ 166 w 192"/>
                <a:gd name="T29" fmla="*/ 80 h 94"/>
                <a:gd name="T30" fmla="*/ 166 w 192"/>
                <a:gd name="T31" fmla="*/ 74 h 94"/>
                <a:gd name="T32" fmla="*/ 154 w 192"/>
                <a:gd name="T33" fmla="*/ 68 h 94"/>
                <a:gd name="T34" fmla="*/ 150 w 192"/>
                <a:gd name="T35" fmla="*/ 74 h 94"/>
                <a:gd name="T36" fmla="*/ 144 w 192"/>
                <a:gd name="T37" fmla="*/ 72 h 94"/>
                <a:gd name="T38" fmla="*/ 146 w 192"/>
                <a:gd name="T39" fmla="*/ 64 h 94"/>
                <a:gd name="T40" fmla="*/ 142 w 192"/>
                <a:gd name="T41" fmla="*/ 62 h 94"/>
                <a:gd name="T42" fmla="*/ 146 w 192"/>
                <a:gd name="T43" fmla="*/ 58 h 94"/>
                <a:gd name="T44" fmla="*/ 152 w 192"/>
                <a:gd name="T45" fmla="*/ 58 h 94"/>
                <a:gd name="T46" fmla="*/ 146 w 192"/>
                <a:gd name="T47" fmla="*/ 56 h 94"/>
                <a:gd name="T48" fmla="*/ 146 w 192"/>
                <a:gd name="T49" fmla="*/ 54 h 94"/>
                <a:gd name="T50" fmla="*/ 140 w 192"/>
                <a:gd name="T51" fmla="*/ 54 h 94"/>
                <a:gd name="T52" fmla="*/ 138 w 192"/>
                <a:gd name="T53" fmla="*/ 54 h 94"/>
                <a:gd name="T54" fmla="*/ 136 w 192"/>
                <a:gd name="T55" fmla="*/ 54 h 94"/>
                <a:gd name="T56" fmla="*/ 146 w 192"/>
                <a:gd name="T57" fmla="*/ 50 h 94"/>
                <a:gd name="T58" fmla="*/ 142 w 192"/>
                <a:gd name="T59" fmla="*/ 44 h 94"/>
                <a:gd name="T60" fmla="*/ 138 w 192"/>
                <a:gd name="T61" fmla="*/ 42 h 94"/>
                <a:gd name="T62" fmla="*/ 140 w 192"/>
                <a:gd name="T63" fmla="*/ 30 h 94"/>
                <a:gd name="T64" fmla="*/ 134 w 192"/>
                <a:gd name="T65" fmla="*/ 34 h 94"/>
                <a:gd name="T66" fmla="*/ 134 w 192"/>
                <a:gd name="T67" fmla="*/ 22 h 94"/>
                <a:gd name="T68" fmla="*/ 148 w 192"/>
                <a:gd name="T69" fmla="*/ 18 h 94"/>
                <a:gd name="T70" fmla="*/ 146 w 192"/>
                <a:gd name="T71" fmla="*/ 8 h 94"/>
                <a:gd name="T72" fmla="*/ 136 w 192"/>
                <a:gd name="T73" fmla="*/ 10 h 94"/>
                <a:gd name="T74" fmla="*/ 70 w 192"/>
                <a:gd name="T75" fmla="*/ 16 h 94"/>
                <a:gd name="T76" fmla="*/ 134 w 192"/>
                <a:gd name="T77" fmla="*/ 10 h 94"/>
                <a:gd name="T78" fmla="*/ 132 w 192"/>
                <a:gd name="T79" fmla="*/ 16 h 94"/>
                <a:gd name="T80" fmla="*/ 128 w 192"/>
                <a:gd name="T81" fmla="*/ 22 h 94"/>
                <a:gd name="T82" fmla="*/ 126 w 192"/>
                <a:gd name="T83" fmla="*/ 30 h 94"/>
                <a:gd name="T84" fmla="*/ 124 w 192"/>
                <a:gd name="T85" fmla="*/ 32 h 94"/>
                <a:gd name="T86" fmla="*/ 122 w 192"/>
                <a:gd name="T87" fmla="*/ 36 h 94"/>
                <a:gd name="T88" fmla="*/ 128 w 192"/>
                <a:gd name="T89" fmla="*/ 42 h 94"/>
                <a:gd name="T90" fmla="*/ 126 w 192"/>
                <a:gd name="T91" fmla="*/ 46 h 94"/>
                <a:gd name="T92" fmla="*/ 124 w 192"/>
                <a:gd name="T93" fmla="*/ 46 h 94"/>
                <a:gd name="T94" fmla="*/ 128 w 192"/>
                <a:gd name="T95" fmla="*/ 52 h 94"/>
                <a:gd name="T96" fmla="*/ 138 w 192"/>
                <a:gd name="T97" fmla="*/ 76 h 94"/>
                <a:gd name="T98" fmla="*/ 130 w 192"/>
                <a:gd name="T99" fmla="*/ 72 h 94"/>
                <a:gd name="T100" fmla="*/ 138 w 192"/>
                <a:gd name="T101" fmla="*/ 80 h 94"/>
                <a:gd name="T102" fmla="*/ 140 w 192"/>
                <a:gd name="T103" fmla="*/ 84 h 94"/>
                <a:gd name="T104" fmla="*/ 134 w 192"/>
                <a:gd name="T105" fmla="*/ 84 h 94"/>
                <a:gd name="T106" fmla="*/ 122 w 192"/>
                <a:gd name="T107" fmla="*/ 82 h 94"/>
                <a:gd name="T108" fmla="*/ 118 w 192"/>
                <a:gd name="T109" fmla="*/ 82 h 94"/>
                <a:gd name="T110" fmla="*/ 110 w 192"/>
                <a:gd name="T111" fmla="*/ 80 h 94"/>
                <a:gd name="T112" fmla="*/ 106 w 192"/>
                <a:gd name="T113" fmla="*/ 66 h 94"/>
                <a:gd name="T114" fmla="*/ 88 w 192"/>
                <a:gd name="T115" fmla="*/ 48 h 94"/>
                <a:gd name="T116" fmla="*/ 66 w 192"/>
                <a:gd name="T117" fmla="*/ 26 h 94"/>
                <a:gd name="T118" fmla="*/ 42 w 192"/>
                <a:gd name="T119" fmla="*/ 34 h 94"/>
                <a:gd name="T120" fmla="*/ 16 w 192"/>
                <a:gd name="T121" fmla="*/ 48 h 94"/>
                <a:gd name="T122" fmla="*/ 18 w 192"/>
                <a:gd name="T123" fmla="*/ 2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2" h="94">
                  <a:moveTo>
                    <a:pt x="166" y="94"/>
                  </a:moveTo>
                  <a:lnTo>
                    <a:pt x="166" y="92"/>
                  </a:lnTo>
                  <a:lnTo>
                    <a:pt x="166" y="94"/>
                  </a:lnTo>
                  <a:close/>
                  <a:moveTo>
                    <a:pt x="162" y="92"/>
                  </a:moveTo>
                  <a:lnTo>
                    <a:pt x="160" y="92"/>
                  </a:lnTo>
                  <a:lnTo>
                    <a:pt x="162" y="92"/>
                  </a:lnTo>
                  <a:close/>
                  <a:moveTo>
                    <a:pt x="158" y="92"/>
                  </a:moveTo>
                  <a:lnTo>
                    <a:pt x="160" y="92"/>
                  </a:lnTo>
                  <a:lnTo>
                    <a:pt x="160" y="94"/>
                  </a:lnTo>
                  <a:lnTo>
                    <a:pt x="158" y="92"/>
                  </a:lnTo>
                  <a:close/>
                  <a:moveTo>
                    <a:pt x="160" y="92"/>
                  </a:moveTo>
                  <a:lnTo>
                    <a:pt x="160" y="90"/>
                  </a:lnTo>
                  <a:lnTo>
                    <a:pt x="160" y="92"/>
                  </a:lnTo>
                  <a:close/>
                  <a:moveTo>
                    <a:pt x="160" y="90"/>
                  </a:moveTo>
                  <a:lnTo>
                    <a:pt x="160" y="92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0"/>
                  </a:lnTo>
                  <a:close/>
                  <a:moveTo>
                    <a:pt x="160" y="90"/>
                  </a:moveTo>
                  <a:lnTo>
                    <a:pt x="160" y="92"/>
                  </a:lnTo>
                  <a:lnTo>
                    <a:pt x="162" y="92"/>
                  </a:lnTo>
                  <a:lnTo>
                    <a:pt x="160" y="92"/>
                  </a:lnTo>
                  <a:lnTo>
                    <a:pt x="160" y="90"/>
                  </a:lnTo>
                  <a:close/>
                  <a:moveTo>
                    <a:pt x="158" y="90"/>
                  </a:moveTo>
                  <a:lnTo>
                    <a:pt x="160" y="90"/>
                  </a:lnTo>
                  <a:lnTo>
                    <a:pt x="160" y="92"/>
                  </a:lnTo>
                  <a:lnTo>
                    <a:pt x="158" y="92"/>
                  </a:lnTo>
                  <a:lnTo>
                    <a:pt x="160" y="92"/>
                  </a:lnTo>
                  <a:lnTo>
                    <a:pt x="158" y="92"/>
                  </a:lnTo>
                  <a:lnTo>
                    <a:pt x="158" y="90"/>
                  </a:lnTo>
                  <a:close/>
                  <a:moveTo>
                    <a:pt x="158" y="90"/>
                  </a:moveTo>
                  <a:lnTo>
                    <a:pt x="160" y="90"/>
                  </a:lnTo>
                  <a:lnTo>
                    <a:pt x="158" y="90"/>
                  </a:lnTo>
                  <a:lnTo>
                    <a:pt x="160" y="90"/>
                  </a:lnTo>
                  <a:lnTo>
                    <a:pt x="158" y="90"/>
                  </a:lnTo>
                  <a:close/>
                  <a:moveTo>
                    <a:pt x="162" y="90"/>
                  </a:moveTo>
                  <a:lnTo>
                    <a:pt x="162" y="88"/>
                  </a:lnTo>
                  <a:lnTo>
                    <a:pt x="162" y="90"/>
                  </a:lnTo>
                  <a:close/>
                  <a:moveTo>
                    <a:pt x="162" y="88"/>
                  </a:moveTo>
                  <a:lnTo>
                    <a:pt x="160" y="88"/>
                  </a:lnTo>
                  <a:lnTo>
                    <a:pt x="162" y="88"/>
                  </a:lnTo>
                  <a:close/>
                  <a:moveTo>
                    <a:pt x="158" y="88"/>
                  </a:moveTo>
                  <a:lnTo>
                    <a:pt x="160" y="88"/>
                  </a:lnTo>
                  <a:lnTo>
                    <a:pt x="158" y="88"/>
                  </a:lnTo>
                  <a:lnTo>
                    <a:pt x="160" y="88"/>
                  </a:lnTo>
                  <a:lnTo>
                    <a:pt x="160" y="90"/>
                  </a:lnTo>
                  <a:lnTo>
                    <a:pt x="160" y="88"/>
                  </a:lnTo>
                  <a:lnTo>
                    <a:pt x="158" y="88"/>
                  </a:lnTo>
                  <a:lnTo>
                    <a:pt x="160" y="88"/>
                  </a:lnTo>
                  <a:lnTo>
                    <a:pt x="160" y="90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0"/>
                  </a:lnTo>
                  <a:lnTo>
                    <a:pt x="160" y="88"/>
                  </a:lnTo>
                  <a:lnTo>
                    <a:pt x="160" y="90"/>
                  </a:lnTo>
                  <a:lnTo>
                    <a:pt x="160" y="88"/>
                  </a:lnTo>
                  <a:lnTo>
                    <a:pt x="158" y="88"/>
                  </a:lnTo>
                  <a:lnTo>
                    <a:pt x="160" y="88"/>
                  </a:lnTo>
                  <a:lnTo>
                    <a:pt x="160" y="90"/>
                  </a:lnTo>
                  <a:lnTo>
                    <a:pt x="158" y="90"/>
                  </a:lnTo>
                  <a:lnTo>
                    <a:pt x="158" y="88"/>
                  </a:lnTo>
                  <a:close/>
                  <a:moveTo>
                    <a:pt x="160" y="88"/>
                  </a:moveTo>
                  <a:lnTo>
                    <a:pt x="158" y="88"/>
                  </a:lnTo>
                  <a:lnTo>
                    <a:pt x="160" y="88"/>
                  </a:lnTo>
                  <a:close/>
                  <a:moveTo>
                    <a:pt x="186" y="78"/>
                  </a:moveTo>
                  <a:lnTo>
                    <a:pt x="186" y="80"/>
                  </a:lnTo>
                  <a:lnTo>
                    <a:pt x="186" y="78"/>
                  </a:lnTo>
                  <a:lnTo>
                    <a:pt x="186" y="80"/>
                  </a:lnTo>
                  <a:lnTo>
                    <a:pt x="186" y="78"/>
                  </a:lnTo>
                  <a:close/>
                  <a:moveTo>
                    <a:pt x="188" y="78"/>
                  </a:moveTo>
                  <a:lnTo>
                    <a:pt x="186" y="78"/>
                  </a:lnTo>
                  <a:lnTo>
                    <a:pt x="188" y="78"/>
                  </a:lnTo>
                  <a:close/>
                  <a:moveTo>
                    <a:pt x="186" y="78"/>
                  </a:moveTo>
                  <a:lnTo>
                    <a:pt x="186" y="76"/>
                  </a:lnTo>
                  <a:lnTo>
                    <a:pt x="186" y="78"/>
                  </a:lnTo>
                  <a:close/>
                  <a:moveTo>
                    <a:pt x="190" y="68"/>
                  </a:moveTo>
                  <a:lnTo>
                    <a:pt x="192" y="68"/>
                  </a:lnTo>
                  <a:lnTo>
                    <a:pt x="190" y="68"/>
                  </a:lnTo>
                  <a:close/>
                  <a:moveTo>
                    <a:pt x="190" y="66"/>
                  </a:moveTo>
                  <a:lnTo>
                    <a:pt x="188" y="66"/>
                  </a:lnTo>
                  <a:lnTo>
                    <a:pt x="190" y="66"/>
                  </a:lnTo>
                  <a:lnTo>
                    <a:pt x="190" y="68"/>
                  </a:lnTo>
                  <a:lnTo>
                    <a:pt x="188" y="68"/>
                  </a:lnTo>
                  <a:lnTo>
                    <a:pt x="188" y="66"/>
                  </a:lnTo>
                  <a:lnTo>
                    <a:pt x="190" y="66"/>
                  </a:lnTo>
                  <a:close/>
                  <a:moveTo>
                    <a:pt x="192" y="62"/>
                  </a:moveTo>
                  <a:lnTo>
                    <a:pt x="192" y="64"/>
                  </a:lnTo>
                  <a:lnTo>
                    <a:pt x="192" y="66"/>
                  </a:lnTo>
                  <a:lnTo>
                    <a:pt x="192" y="68"/>
                  </a:lnTo>
                  <a:lnTo>
                    <a:pt x="192" y="70"/>
                  </a:lnTo>
                  <a:lnTo>
                    <a:pt x="192" y="72"/>
                  </a:lnTo>
                  <a:lnTo>
                    <a:pt x="192" y="74"/>
                  </a:lnTo>
                  <a:lnTo>
                    <a:pt x="192" y="76"/>
                  </a:lnTo>
                  <a:lnTo>
                    <a:pt x="190" y="76"/>
                  </a:lnTo>
                  <a:lnTo>
                    <a:pt x="190" y="78"/>
                  </a:lnTo>
                  <a:lnTo>
                    <a:pt x="190" y="80"/>
                  </a:lnTo>
                  <a:lnTo>
                    <a:pt x="190" y="82"/>
                  </a:lnTo>
                  <a:lnTo>
                    <a:pt x="188" y="80"/>
                  </a:lnTo>
                  <a:lnTo>
                    <a:pt x="190" y="80"/>
                  </a:lnTo>
                  <a:lnTo>
                    <a:pt x="188" y="80"/>
                  </a:lnTo>
                  <a:lnTo>
                    <a:pt x="190" y="80"/>
                  </a:lnTo>
                  <a:lnTo>
                    <a:pt x="188" y="80"/>
                  </a:lnTo>
                  <a:lnTo>
                    <a:pt x="190" y="80"/>
                  </a:lnTo>
                  <a:lnTo>
                    <a:pt x="190" y="78"/>
                  </a:lnTo>
                  <a:lnTo>
                    <a:pt x="188" y="78"/>
                  </a:lnTo>
                  <a:lnTo>
                    <a:pt x="190" y="78"/>
                  </a:lnTo>
                  <a:lnTo>
                    <a:pt x="190" y="76"/>
                  </a:lnTo>
                  <a:lnTo>
                    <a:pt x="190" y="74"/>
                  </a:lnTo>
                  <a:lnTo>
                    <a:pt x="190" y="72"/>
                  </a:lnTo>
                  <a:lnTo>
                    <a:pt x="190" y="70"/>
                  </a:lnTo>
                  <a:lnTo>
                    <a:pt x="190" y="72"/>
                  </a:lnTo>
                  <a:lnTo>
                    <a:pt x="190" y="70"/>
                  </a:lnTo>
                  <a:lnTo>
                    <a:pt x="192" y="70"/>
                  </a:lnTo>
                  <a:lnTo>
                    <a:pt x="190" y="70"/>
                  </a:lnTo>
                  <a:lnTo>
                    <a:pt x="192" y="70"/>
                  </a:lnTo>
                  <a:lnTo>
                    <a:pt x="190" y="70"/>
                  </a:lnTo>
                  <a:lnTo>
                    <a:pt x="192" y="70"/>
                  </a:lnTo>
                  <a:lnTo>
                    <a:pt x="190" y="70"/>
                  </a:lnTo>
                  <a:lnTo>
                    <a:pt x="192" y="70"/>
                  </a:lnTo>
                  <a:lnTo>
                    <a:pt x="190" y="70"/>
                  </a:lnTo>
                  <a:lnTo>
                    <a:pt x="192" y="70"/>
                  </a:lnTo>
                  <a:lnTo>
                    <a:pt x="190" y="70"/>
                  </a:lnTo>
                  <a:lnTo>
                    <a:pt x="190" y="68"/>
                  </a:lnTo>
                  <a:lnTo>
                    <a:pt x="190" y="70"/>
                  </a:lnTo>
                  <a:lnTo>
                    <a:pt x="190" y="68"/>
                  </a:lnTo>
                  <a:lnTo>
                    <a:pt x="192" y="68"/>
                  </a:lnTo>
                  <a:lnTo>
                    <a:pt x="190" y="68"/>
                  </a:lnTo>
                  <a:lnTo>
                    <a:pt x="192" y="68"/>
                  </a:lnTo>
                  <a:lnTo>
                    <a:pt x="190" y="68"/>
                  </a:lnTo>
                  <a:lnTo>
                    <a:pt x="192" y="66"/>
                  </a:lnTo>
                  <a:lnTo>
                    <a:pt x="192" y="64"/>
                  </a:lnTo>
                  <a:lnTo>
                    <a:pt x="192" y="66"/>
                  </a:lnTo>
                  <a:lnTo>
                    <a:pt x="192" y="64"/>
                  </a:lnTo>
                  <a:lnTo>
                    <a:pt x="192" y="62"/>
                  </a:lnTo>
                  <a:close/>
                  <a:moveTo>
                    <a:pt x="192" y="56"/>
                  </a:moveTo>
                  <a:lnTo>
                    <a:pt x="192" y="58"/>
                  </a:lnTo>
                  <a:lnTo>
                    <a:pt x="192" y="60"/>
                  </a:lnTo>
                  <a:lnTo>
                    <a:pt x="192" y="62"/>
                  </a:lnTo>
                  <a:lnTo>
                    <a:pt x="192" y="60"/>
                  </a:lnTo>
                  <a:lnTo>
                    <a:pt x="192" y="58"/>
                  </a:lnTo>
                  <a:lnTo>
                    <a:pt x="192" y="56"/>
                  </a:lnTo>
                  <a:lnTo>
                    <a:pt x="192" y="58"/>
                  </a:lnTo>
                  <a:lnTo>
                    <a:pt x="192" y="56"/>
                  </a:lnTo>
                  <a:lnTo>
                    <a:pt x="192" y="58"/>
                  </a:lnTo>
                  <a:lnTo>
                    <a:pt x="192" y="56"/>
                  </a:lnTo>
                  <a:lnTo>
                    <a:pt x="192" y="56"/>
                  </a:lnTo>
                  <a:lnTo>
                    <a:pt x="192" y="56"/>
                  </a:lnTo>
                  <a:close/>
                  <a:moveTo>
                    <a:pt x="136" y="56"/>
                  </a:moveTo>
                  <a:lnTo>
                    <a:pt x="136" y="56"/>
                  </a:lnTo>
                  <a:lnTo>
                    <a:pt x="138" y="56"/>
                  </a:lnTo>
                  <a:lnTo>
                    <a:pt x="136" y="58"/>
                  </a:lnTo>
                  <a:lnTo>
                    <a:pt x="136" y="56"/>
                  </a:lnTo>
                  <a:lnTo>
                    <a:pt x="136" y="56"/>
                  </a:lnTo>
                  <a:close/>
                  <a:moveTo>
                    <a:pt x="134" y="48"/>
                  </a:moveTo>
                  <a:lnTo>
                    <a:pt x="134" y="46"/>
                  </a:lnTo>
                  <a:lnTo>
                    <a:pt x="134" y="48"/>
                  </a:lnTo>
                  <a:close/>
                  <a:moveTo>
                    <a:pt x="136" y="44"/>
                  </a:moveTo>
                  <a:lnTo>
                    <a:pt x="136" y="46"/>
                  </a:lnTo>
                  <a:lnTo>
                    <a:pt x="136" y="44"/>
                  </a:lnTo>
                  <a:close/>
                  <a:moveTo>
                    <a:pt x="136" y="44"/>
                  </a:moveTo>
                  <a:lnTo>
                    <a:pt x="136" y="42"/>
                  </a:lnTo>
                  <a:lnTo>
                    <a:pt x="136" y="44"/>
                  </a:lnTo>
                  <a:close/>
                  <a:moveTo>
                    <a:pt x="134" y="40"/>
                  </a:moveTo>
                  <a:lnTo>
                    <a:pt x="134" y="42"/>
                  </a:lnTo>
                  <a:lnTo>
                    <a:pt x="136" y="42"/>
                  </a:lnTo>
                  <a:lnTo>
                    <a:pt x="134" y="42"/>
                  </a:lnTo>
                  <a:lnTo>
                    <a:pt x="136" y="42"/>
                  </a:lnTo>
                  <a:lnTo>
                    <a:pt x="136" y="44"/>
                  </a:lnTo>
                  <a:lnTo>
                    <a:pt x="138" y="44"/>
                  </a:lnTo>
                  <a:lnTo>
                    <a:pt x="136" y="44"/>
                  </a:lnTo>
                  <a:lnTo>
                    <a:pt x="138" y="44"/>
                  </a:lnTo>
                  <a:lnTo>
                    <a:pt x="138" y="46"/>
                  </a:lnTo>
                  <a:lnTo>
                    <a:pt x="138" y="44"/>
                  </a:lnTo>
                  <a:lnTo>
                    <a:pt x="136" y="46"/>
                  </a:lnTo>
                  <a:lnTo>
                    <a:pt x="138" y="46"/>
                  </a:lnTo>
                  <a:lnTo>
                    <a:pt x="136" y="46"/>
                  </a:lnTo>
                  <a:lnTo>
                    <a:pt x="136" y="44"/>
                  </a:lnTo>
                  <a:lnTo>
                    <a:pt x="136" y="46"/>
                  </a:lnTo>
                  <a:lnTo>
                    <a:pt x="134" y="46"/>
                  </a:lnTo>
                  <a:lnTo>
                    <a:pt x="134" y="44"/>
                  </a:lnTo>
                  <a:lnTo>
                    <a:pt x="134" y="42"/>
                  </a:lnTo>
                  <a:lnTo>
                    <a:pt x="134" y="44"/>
                  </a:lnTo>
                  <a:lnTo>
                    <a:pt x="134" y="42"/>
                  </a:lnTo>
                  <a:lnTo>
                    <a:pt x="134" y="44"/>
                  </a:lnTo>
                  <a:lnTo>
                    <a:pt x="132" y="44"/>
                  </a:lnTo>
                  <a:lnTo>
                    <a:pt x="134" y="44"/>
                  </a:lnTo>
                  <a:lnTo>
                    <a:pt x="132" y="44"/>
                  </a:lnTo>
                  <a:lnTo>
                    <a:pt x="134" y="44"/>
                  </a:lnTo>
                  <a:lnTo>
                    <a:pt x="134" y="46"/>
                  </a:lnTo>
                  <a:lnTo>
                    <a:pt x="134" y="48"/>
                  </a:lnTo>
                  <a:lnTo>
                    <a:pt x="134" y="50"/>
                  </a:lnTo>
                  <a:lnTo>
                    <a:pt x="134" y="48"/>
                  </a:lnTo>
                  <a:lnTo>
                    <a:pt x="134" y="50"/>
                  </a:lnTo>
                  <a:lnTo>
                    <a:pt x="134" y="48"/>
                  </a:lnTo>
                  <a:lnTo>
                    <a:pt x="134" y="50"/>
                  </a:lnTo>
                  <a:lnTo>
                    <a:pt x="132" y="50"/>
                  </a:lnTo>
                  <a:lnTo>
                    <a:pt x="134" y="50"/>
                  </a:lnTo>
                  <a:lnTo>
                    <a:pt x="134" y="48"/>
                  </a:lnTo>
                  <a:lnTo>
                    <a:pt x="132" y="48"/>
                  </a:lnTo>
                  <a:lnTo>
                    <a:pt x="134" y="48"/>
                  </a:lnTo>
                  <a:lnTo>
                    <a:pt x="132" y="48"/>
                  </a:lnTo>
                  <a:lnTo>
                    <a:pt x="132" y="46"/>
                  </a:lnTo>
                  <a:lnTo>
                    <a:pt x="132" y="44"/>
                  </a:lnTo>
                  <a:lnTo>
                    <a:pt x="134" y="44"/>
                  </a:lnTo>
                  <a:lnTo>
                    <a:pt x="132" y="44"/>
                  </a:lnTo>
                  <a:lnTo>
                    <a:pt x="134" y="42"/>
                  </a:lnTo>
                  <a:lnTo>
                    <a:pt x="134" y="44"/>
                  </a:lnTo>
                  <a:lnTo>
                    <a:pt x="134" y="42"/>
                  </a:lnTo>
                  <a:lnTo>
                    <a:pt x="132" y="42"/>
                  </a:lnTo>
                  <a:lnTo>
                    <a:pt x="132" y="44"/>
                  </a:lnTo>
                  <a:lnTo>
                    <a:pt x="132" y="42"/>
                  </a:lnTo>
                  <a:lnTo>
                    <a:pt x="134" y="42"/>
                  </a:lnTo>
                  <a:lnTo>
                    <a:pt x="132" y="42"/>
                  </a:lnTo>
                  <a:lnTo>
                    <a:pt x="134" y="42"/>
                  </a:lnTo>
                  <a:lnTo>
                    <a:pt x="134" y="40"/>
                  </a:lnTo>
                  <a:lnTo>
                    <a:pt x="132" y="40"/>
                  </a:lnTo>
                  <a:lnTo>
                    <a:pt x="134" y="40"/>
                  </a:lnTo>
                  <a:close/>
                  <a:moveTo>
                    <a:pt x="144" y="8"/>
                  </a:moveTo>
                  <a:lnTo>
                    <a:pt x="146" y="8"/>
                  </a:lnTo>
                  <a:lnTo>
                    <a:pt x="144" y="8"/>
                  </a:lnTo>
                  <a:lnTo>
                    <a:pt x="144" y="6"/>
                  </a:lnTo>
                  <a:lnTo>
                    <a:pt x="144" y="8"/>
                  </a:lnTo>
                  <a:close/>
                  <a:moveTo>
                    <a:pt x="132" y="4"/>
                  </a:move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0" y="0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6" y="0"/>
                  </a:lnTo>
                  <a:lnTo>
                    <a:pt x="146" y="2"/>
                  </a:lnTo>
                  <a:lnTo>
                    <a:pt x="146" y="4"/>
                  </a:lnTo>
                  <a:lnTo>
                    <a:pt x="148" y="6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50" y="10"/>
                  </a:lnTo>
                  <a:lnTo>
                    <a:pt x="150" y="12"/>
                  </a:lnTo>
                  <a:lnTo>
                    <a:pt x="150" y="14"/>
                  </a:lnTo>
                  <a:lnTo>
                    <a:pt x="150" y="16"/>
                  </a:lnTo>
                  <a:lnTo>
                    <a:pt x="152" y="16"/>
                  </a:lnTo>
                  <a:lnTo>
                    <a:pt x="152" y="18"/>
                  </a:lnTo>
                  <a:lnTo>
                    <a:pt x="152" y="20"/>
                  </a:lnTo>
                  <a:lnTo>
                    <a:pt x="152" y="22"/>
                  </a:lnTo>
                  <a:lnTo>
                    <a:pt x="154" y="22"/>
                  </a:lnTo>
                  <a:lnTo>
                    <a:pt x="154" y="24"/>
                  </a:lnTo>
                  <a:lnTo>
                    <a:pt x="154" y="26"/>
                  </a:lnTo>
                  <a:lnTo>
                    <a:pt x="154" y="28"/>
                  </a:lnTo>
                  <a:lnTo>
                    <a:pt x="156" y="28"/>
                  </a:lnTo>
                  <a:lnTo>
                    <a:pt x="156" y="30"/>
                  </a:lnTo>
                  <a:lnTo>
                    <a:pt x="156" y="32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58" y="36"/>
                  </a:lnTo>
                  <a:lnTo>
                    <a:pt x="158" y="38"/>
                  </a:lnTo>
                  <a:lnTo>
                    <a:pt x="158" y="40"/>
                  </a:lnTo>
                  <a:lnTo>
                    <a:pt x="160" y="40"/>
                  </a:lnTo>
                  <a:lnTo>
                    <a:pt x="160" y="42"/>
                  </a:lnTo>
                  <a:lnTo>
                    <a:pt x="160" y="44"/>
                  </a:lnTo>
                  <a:lnTo>
                    <a:pt x="160" y="46"/>
                  </a:lnTo>
                  <a:lnTo>
                    <a:pt x="162" y="46"/>
                  </a:lnTo>
                  <a:lnTo>
                    <a:pt x="162" y="48"/>
                  </a:lnTo>
                  <a:lnTo>
                    <a:pt x="162" y="50"/>
                  </a:lnTo>
                  <a:lnTo>
                    <a:pt x="162" y="52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4" y="56"/>
                  </a:lnTo>
                  <a:lnTo>
                    <a:pt x="164" y="56"/>
                  </a:lnTo>
                  <a:lnTo>
                    <a:pt x="166" y="56"/>
                  </a:lnTo>
                  <a:lnTo>
                    <a:pt x="166" y="58"/>
                  </a:lnTo>
                  <a:lnTo>
                    <a:pt x="166" y="60"/>
                  </a:lnTo>
                  <a:lnTo>
                    <a:pt x="166" y="62"/>
                  </a:lnTo>
                  <a:lnTo>
                    <a:pt x="168" y="62"/>
                  </a:lnTo>
                  <a:lnTo>
                    <a:pt x="168" y="62"/>
                  </a:lnTo>
                  <a:lnTo>
                    <a:pt x="168" y="60"/>
                  </a:lnTo>
                  <a:lnTo>
                    <a:pt x="170" y="60"/>
                  </a:lnTo>
                  <a:lnTo>
                    <a:pt x="172" y="60"/>
                  </a:lnTo>
                  <a:lnTo>
                    <a:pt x="174" y="60"/>
                  </a:lnTo>
                  <a:lnTo>
                    <a:pt x="176" y="60"/>
                  </a:lnTo>
                  <a:lnTo>
                    <a:pt x="176" y="58"/>
                  </a:lnTo>
                  <a:lnTo>
                    <a:pt x="178" y="58"/>
                  </a:lnTo>
                  <a:lnTo>
                    <a:pt x="180" y="58"/>
                  </a:lnTo>
                  <a:lnTo>
                    <a:pt x="182" y="58"/>
                  </a:lnTo>
                  <a:lnTo>
                    <a:pt x="184" y="58"/>
                  </a:lnTo>
                  <a:lnTo>
                    <a:pt x="186" y="56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90" y="58"/>
                  </a:lnTo>
                  <a:lnTo>
                    <a:pt x="188" y="58"/>
                  </a:lnTo>
                  <a:lnTo>
                    <a:pt x="190" y="58"/>
                  </a:lnTo>
                  <a:lnTo>
                    <a:pt x="190" y="56"/>
                  </a:lnTo>
                  <a:lnTo>
                    <a:pt x="190" y="58"/>
                  </a:lnTo>
                  <a:lnTo>
                    <a:pt x="190" y="56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88" y="58"/>
                  </a:lnTo>
                  <a:lnTo>
                    <a:pt x="186" y="58"/>
                  </a:lnTo>
                  <a:lnTo>
                    <a:pt x="188" y="58"/>
                  </a:lnTo>
                  <a:lnTo>
                    <a:pt x="186" y="58"/>
                  </a:lnTo>
                  <a:lnTo>
                    <a:pt x="186" y="60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88" y="60"/>
                  </a:lnTo>
                  <a:lnTo>
                    <a:pt x="190" y="60"/>
                  </a:lnTo>
                  <a:lnTo>
                    <a:pt x="190" y="62"/>
                  </a:lnTo>
                  <a:lnTo>
                    <a:pt x="188" y="62"/>
                  </a:lnTo>
                  <a:lnTo>
                    <a:pt x="190" y="62"/>
                  </a:lnTo>
                  <a:lnTo>
                    <a:pt x="190" y="60"/>
                  </a:lnTo>
                  <a:lnTo>
                    <a:pt x="192" y="60"/>
                  </a:lnTo>
                  <a:lnTo>
                    <a:pt x="190" y="60"/>
                  </a:lnTo>
                  <a:lnTo>
                    <a:pt x="192" y="60"/>
                  </a:lnTo>
                  <a:lnTo>
                    <a:pt x="192" y="62"/>
                  </a:lnTo>
                  <a:lnTo>
                    <a:pt x="192" y="64"/>
                  </a:lnTo>
                  <a:lnTo>
                    <a:pt x="190" y="64"/>
                  </a:lnTo>
                  <a:lnTo>
                    <a:pt x="192" y="64"/>
                  </a:lnTo>
                  <a:lnTo>
                    <a:pt x="190" y="64"/>
                  </a:lnTo>
                  <a:lnTo>
                    <a:pt x="192" y="64"/>
                  </a:lnTo>
                  <a:lnTo>
                    <a:pt x="190" y="64"/>
                  </a:lnTo>
                  <a:lnTo>
                    <a:pt x="192" y="64"/>
                  </a:lnTo>
                  <a:lnTo>
                    <a:pt x="190" y="64"/>
                  </a:lnTo>
                  <a:lnTo>
                    <a:pt x="190" y="66"/>
                  </a:lnTo>
                  <a:lnTo>
                    <a:pt x="190" y="68"/>
                  </a:lnTo>
                  <a:lnTo>
                    <a:pt x="190" y="70"/>
                  </a:lnTo>
                  <a:lnTo>
                    <a:pt x="190" y="68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90" y="66"/>
                  </a:lnTo>
                  <a:lnTo>
                    <a:pt x="188" y="66"/>
                  </a:lnTo>
                  <a:lnTo>
                    <a:pt x="190" y="66"/>
                  </a:lnTo>
                  <a:lnTo>
                    <a:pt x="188" y="66"/>
                  </a:lnTo>
                  <a:lnTo>
                    <a:pt x="188" y="64"/>
                  </a:lnTo>
                  <a:lnTo>
                    <a:pt x="188" y="66"/>
                  </a:lnTo>
                  <a:lnTo>
                    <a:pt x="190" y="66"/>
                  </a:lnTo>
                  <a:lnTo>
                    <a:pt x="188" y="66"/>
                  </a:lnTo>
                  <a:lnTo>
                    <a:pt x="190" y="66"/>
                  </a:lnTo>
                  <a:lnTo>
                    <a:pt x="188" y="66"/>
                  </a:lnTo>
                  <a:lnTo>
                    <a:pt x="190" y="66"/>
                  </a:lnTo>
                  <a:lnTo>
                    <a:pt x="188" y="66"/>
                  </a:lnTo>
                  <a:lnTo>
                    <a:pt x="188" y="68"/>
                  </a:lnTo>
                  <a:lnTo>
                    <a:pt x="188" y="66"/>
                  </a:lnTo>
                  <a:lnTo>
                    <a:pt x="188" y="68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86" y="70"/>
                  </a:lnTo>
                  <a:lnTo>
                    <a:pt x="188" y="70"/>
                  </a:lnTo>
                  <a:lnTo>
                    <a:pt x="186" y="70"/>
                  </a:lnTo>
                  <a:lnTo>
                    <a:pt x="186" y="72"/>
                  </a:lnTo>
                  <a:lnTo>
                    <a:pt x="188" y="72"/>
                  </a:lnTo>
                  <a:lnTo>
                    <a:pt x="186" y="72"/>
                  </a:lnTo>
                  <a:lnTo>
                    <a:pt x="188" y="72"/>
                  </a:lnTo>
                  <a:lnTo>
                    <a:pt x="186" y="72"/>
                  </a:lnTo>
                  <a:lnTo>
                    <a:pt x="188" y="72"/>
                  </a:lnTo>
                  <a:lnTo>
                    <a:pt x="186" y="72"/>
                  </a:lnTo>
                  <a:lnTo>
                    <a:pt x="186" y="74"/>
                  </a:lnTo>
                  <a:lnTo>
                    <a:pt x="188" y="74"/>
                  </a:lnTo>
                  <a:lnTo>
                    <a:pt x="186" y="74"/>
                  </a:lnTo>
                  <a:lnTo>
                    <a:pt x="188" y="74"/>
                  </a:lnTo>
                  <a:lnTo>
                    <a:pt x="186" y="74"/>
                  </a:lnTo>
                  <a:lnTo>
                    <a:pt x="186" y="76"/>
                  </a:lnTo>
                  <a:lnTo>
                    <a:pt x="186" y="78"/>
                  </a:lnTo>
                  <a:lnTo>
                    <a:pt x="186" y="76"/>
                  </a:lnTo>
                  <a:lnTo>
                    <a:pt x="186" y="78"/>
                  </a:lnTo>
                  <a:lnTo>
                    <a:pt x="184" y="78"/>
                  </a:lnTo>
                  <a:lnTo>
                    <a:pt x="186" y="78"/>
                  </a:lnTo>
                  <a:lnTo>
                    <a:pt x="184" y="78"/>
                  </a:lnTo>
                  <a:lnTo>
                    <a:pt x="186" y="78"/>
                  </a:lnTo>
                  <a:lnTo>
                    <a:pt x="184" y="78"/>
                  </a:lnTo>
                  <a:lnTo>
                    <a:pt x="184" y="80"/>
                  </a:lnTo>
                  <a:lnTo>
                    <a:pt x="184" y="78"/>
                  </a:lnTo>
                  <a:lnTo>
                    <a:pt x="184" y="80"/>
                  </a:lnTo>
                  <a:lnTo>
                    <a:pt x="186" y="80"/>
                  </a:lnTo>
                  <a:lnTo>
                    <a:pt x="186" y="82"/>
                  </a:lnTo>
                  <a:lnTo>
                    <a:pt x="184" y="82"/>
                  </a:lnTo>
                  <a:lnTo>
                    <a:pt x="184" y="80"/>
                  </a:lnTo>
                  <a:lnTo>
                    <a:pt x="184" y="82"/>
                  </a:lnTo>
                  <a:lnTo>
                    <a:pt x="182" y="82"/>
                  </a:lnTo>
                  <a:lnTo>
                    <a:pt x="182" y="84"/>
                  </a:lnTo>
                  <a:lnTo>
                    <a:pt x="180" y="84"/>
                  </a:lnTo>
                  <a:lnTo>
                    <a:pt x="178" y="84"/>
                  </a:lnTo>
                  <a:lnTo>
                    <a:pt x="176" y="84"/>
                  </a:lnTo>
                  <a:lnTo>
                    <a:pt x="176" y="86"/>
                  </a:lnTo>
                  <a:lnTo>
                    <a:pt x="174" y="86"/>
                  </a:lnTo>
                  <a:lnTo>
                    <a:pt x="174" y="84"/>
                  </a:lnTo>
                  <a:lnTo>
                    <a:pt x="172" y="84"/>
                  </a:lnTo>
                  <a:lnTo>
                    <a:pt x="174" y="84"/>
                  </a:lnTo>
                  <a:lnTo>
                    <a:pt x="172" y="84"/>
                  </a:lnTo>
                  <a:lnTo>
                    <a:pt x="174" y="82"/>
                  </a:lnTo>
                  <a:lnTo>
                    <a:pt x="176" y="82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4" y="82"/>
                  </a:lnTo>
                  <a:lnTo>
                    <a:pt x="172" y="82"/>
                  </a:lnTo>
                  <a:lnTo>
                    <a:pt x="172" y="84"/>
                  </a:lnTo>
                  <a:lnTo>
                    <a:pt x="174" y="84"/>
                  </a:lnTo>
                  <a:lnTo>
                    <a:pt x="172" y="84"/>
                  </a:lnTo>
                  <a:lnTo>
                    <a:pt x="174" y="84"/>
                  </a:lnTo>
                  <a:lnTo>
                    <a:pt x="174" y="86"/>
                  </a:lnTo>
                  <a:lnTo>
                    <a:pt x="174" y="88"/>
                  </a:lnTo>
                  <a:lnTo>
                    <a:pt x="172" y="88"/>
                  </a:lnTo>
                  <a:lnTo>
                    <a:pt x="170" y="88"/>
                  </a:lnTo>
                  <a:lnTo>
                    <a:pt x="172" y="88"/>
                  </a:lnTo>
                  <a:lnTo>
                    <a:pt x="170" y="88"/>
                  </a:lnTo>
                  <a:lnTo>
                    <a:pt x="168" y="88"/>
                  </a:lnTo>
                  <a:lnTo>
                    <a:pt x="168" y="90"/>
                  </a:lnTo>
                  <a:lnTo>
                    <a:pt x="168" y="90"/>
                  </a:lnTo>
                  <a:lnTo>
                    <a:pt x="168" y="92"/>
                  </a:lnTo>
                  <a:lnTo>
                    <a:pt x="168" y="90"/>
                  </a:lnTo>
                  <a:lnTo>
                    <a:pt x="168" y="92"/>
                  </a:lnTo>
                  <a:lnTo>
                    <a:pt x="166" y="92"/>
                  </a:lnTo>
                  <a:lnTo>
                    <a:pt x="168" y="92"/>
                  </a:lnTo>
                  <a:lnTo>
                    <a:pt x="166" y="92"/>
                  </a:lnTo>
                  <a:lnTo>
                    <a:pt x="168" y="92"/>
                  </a:lnTo>
                  <a:lnTo>
                    <a:pt x="166" y="92"/>
                  </a:lnTo>
                  <a:lnTo>
                    <a:pt x="168" y="92"/>
                  </a:lnTo>
                  <a:lnTo>
                    <a:pt x="166" y="92"/>
                  </a:lnTo>
                  <a:lnTo>
                    <a:pt x="168" y="92"/>
                  </a:lnTo>
                  <a:lnTo>
                    <a:pt x="166" y="92"/>
                  </a:lnTo>
                  <a:lnTo>
                    <a:pt x="168" y="92"/>
                  </a:lnTo>
                  <a:lnTo>
                    <a:pt x="166" y="92"/>
                  </a:lnTo>
                  <a:lnTo>
                    <a:pt x="166" y="94"/>
                  </a:lnTo>
                  <a:lnTo>
                    <a:pt x="166" y="92"/>
                  </a:lnTo>
                  <a:lnTo>
                    <a:pt x="166" y="94"/>
                  </a:lnTo>
                  <a:lnTo>
                    <a:pt x="166" y="92"/>
                  </a:lnTo>
                  <a:lnTo>
                    <a:pt x="166" y="90"/>
                  </a:lnTo>
                  <a:lnTo>
                    <a:pt x="166" y="92"/>
                  </a:lnTo>
                  <a:lnTo>
                    <a:pt x="166" y="90"/>
                  </a:lnTo>
                  <a:lnTo>
                    <a:pt x="168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90"/>
                  </a:lnTo>
                  <a:lnTo>
                    <a:pt x="164" y="90"/>
                  </a:lnTo>
                  <a:lnTo>
                    <a:pt x="166" y="90"/>
                  </a:lnTo>
                  <a:lnTo>
                    <a:pt x="164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6"/>
                  </a:lnTo>
                  <a:lnTo>
                    <a:pt x="166" y="88"/>
                  </a:lnTo>
                  <a:lnTo>
                    <a:pt x="166" y="86"/>
                  </a:lnTo>
                  <a:lnTo>
                    <a:pt x="168" y="86"/>
                  </a:lnTo>
                  <a:lnTo>
                    <a:pt x="166" y="86"/>
                  </a:lnTo>
                  <a:lnTo>
                    <a:pt x="168" y="86"/>
                  </a:lnTo>
                  <a:lnTo>
                    <a:pt x="166" y="86"/>
                  </a:lnTo>
                  <a:lnTo>
                    <a:pt x="168" y="86"/>
                  </a:lnTo>
                  <a:lnTo>
                    <a:pt x="168" y="84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8" y="84"/>
                  </a:lnTo>
                  <a:lnTo>
                    <a:pt x="168" y="86"/>
                  </a:lnTo>
                  <a:lnTo>
                    <a:pt x="168" y="84"/>
                  </a:lnTo>
                  <a:lnTo>
                    <a:pt x="168" y="86"/>
                  </a:lnTo>
                  <a:lnTo>
                    <a:pt x="168" y="84"/>
                  </a:lnTo>
                  <a:lnTo>
                    <a:pt x="168" y="84"/>
                  </a:lnTo>
                  <a:lnTo>
                    <a:pt x="168" y="82"/>
                  </a:lnTo>
                  <a:lnTo>
                    <a:pt x="168" y="84"/>
                  </a:lnTo>
                  <a:lnTo>
                    <a:pt x="168" y="82"/>
                  </a:lnTo>
                  <a:lnTo>
                    <a:pt x="168" y="84"/>
                  </a:lnTo>
                  <a:lnTo>
                    <a:pt x="168" y="82"/>
                  </a:lnTo>
                  <a:lnTo>
                    <a:pt x="168" y="82"/>
                  </a:lnTo>
                  <a:lnTo>
                    <a:pt x="168" y="82"/>
                  </a:lnTo>
                  <a:lnTo>
                    <a:pt x="168" y="84"/>
                  </a:lnTo>
                  <a:lnTo>
                    <a:pt x="166" y="84"/>
                  </a:lnTo>
                  <a:lnTo>
                    <a:pt x="166" y="86"/>
                  </a:lnTo>
                  <a:lnTo>
                    <a:pt x="166" y="84"/>
                  </a:lnTo>
                  <a:lnTo>
                    <a:pt x="166" y="86"/>
                  </a:lnTo>
                  <a:lnTo>
                    <a:pt x="164" y="86"/>
                  </a:lnTo>
                  <a:lnTo>
                    <a:pt x="164" y="84"/>
                  </a:lnTo>
                  <a:lnTo>
                    <a:pt x="164" y="86"/>
                  </a:lnTo>
                  <a:lnTo>
                    <a:pt x="164" y="84"/>
                  </a:lnTo>
                  <a:lnTo>
                    <a:pt x="164" y="86"/>
                  </a:lnTo>
                  <a:lnTo>
                    <a:pt x="164" y="84"/>
                  </a:lnTo>
                  <a:lnTo>
                    <a:pt x="166" y="84"/>
                  </a:lnTo>
                  <a:lnTo>
                    <a:pt x="164" y="84"/>
                  </a:lnTo>
                  <a:lnTo>
                    <a:pt x="166" y="84"/>
                  </a:lnTo>
                  <a:lnTo>
                    <a:pt x="164" y="84"/>
                  </a:lnTo>
                  <a:lnTo>
                    <a:pt x="166" y="84"/>
                  </a:lnTo>
                  <a:lnTo>
                    <a:pt x="164" y="84"/>
                  </a:lnTo>
                  <a:lnTo>
                    <a:pt x="166" y="84"/>
                  </a:lnTo>
                  <a:lnTo>
                    <a:pt x="164" y="84"/>
                  </a:lnTo>
                  <a:lnTo>
                    <a:pt x="166" y="84"/>
                  </a:lnTo>
                  <a:lnTo>
                    <a:pt x="164" y="84"/>
                  </a:lnTo>
                  <a:lnTo>
                    <a:pt x="164" y="82"/>
                  </a:lnTo>
                  <a:lnTo>
                    <a:pt x="164" y="84"/>
                  </a:lnTo>
                  <a:lnTo>
                    <a:pt x="164" y="82"/>
                  </a:lnTo>
                  <a:lnTo>
                    <a:pt x="166" y="82"/>
                  </a:lnTo>
                  <a:lnTo>
                    <a:pt x="166" y="84"/>
                  </a:lnTo>
                  <a:lnTo>
                    <a:pt x="166" y="82"/>
                  </a:lnTo>
                  <a:lnTo>
                    <a:pt x="166" y="84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8" y="80"/>
                  </a:lnTo>
                  <a:lnTo>
                    <a:pt x="168" y="78"/>
                  </a:lnTo>
                  <a:lnTo>
                    <a:pt x="168" y="80"/>
                  </a:lnTo>
                  <a:lnTo>
                    <a:pt x="166" y="80"/>
                  </a:lnTo>
                  <a:lnTo>
                    <a:pt x="166" y="78"/>
                  </a:lnTo>
                  <a:lnTo>
                    <a:pt x="166" y="80"/>
                  </a:lnTo>
                  <a:lnTo>
                    <a:pt x="164" y="80"/>
                  </a:lnTo>
                  <a:lnTo>
                    <a:pt x="166" y="80"/>
                  </a:lnTo>
                  <a:lnTo>
                    <a:pt x="164" y="80"/>
                  </a:lnTo>
                  <a:lnTo>
                    <a:pt x="164" y="82"/>
                  </a:lnTo>
                  <a:lnTo>
                    <a:pt x="164" y="80"/>
                  </a:lnTo>
                  <a:lnTo>
                    <a:pt x="164" y="82"/>
                  </a:lnTo>
                  <a:lnTo>
                    <a:pt x="164" y="80"/>
                  </a:lnTo>
                  <a:lnTo>
                    <a:pt x="164" y="82"/>
                  </a:lnTo>
                  <a:lnTo>
                    <a:pt x="164" y="80"/>
                  </a:lnTo>
                  <a:lnTo>
                    <a:pt x="162" y="80"/>
                  </a:lnTo>
                  <a:lnTo>
                    <a:pt x="164" y="80"/>
                  </a:lnTo>
                  <a:lnTo>
                    <a:pt x="162" y="80"/>
                  </a:lnTo>
                  <a:lnTo>
                    <a:pt x="164" y="80"/>
                  </a:lnTo>
                  <a:lnTo>
                    <a:pt x="162" y="80"/>
                  </a:lnTo>
                  <a:lnTo>
                    <a:pt x="162" y="82"/>
                  </a:lnTo>
                  <a:lnTo>
                    <a:pt x="162" y="80"/>
                  </a:lnTo>
                  <a:lnTo>
                    <a:pt x="162" y="82"/>
                  </a:lnTo>
                  <a:lnTo>
                    <a:pt x="162" y="80"/>
                  </a:lnTo>
                  <a:lnTo>
                    <a:pt x="160" y="80"/>
                  </a:lnTo>
                  <a:lnTo>
                    <a:pt x="162" y="80"/>
                  </a:lnTo>
                  <a:lnTo>
                    <a:pt x="160" y="80"/>
                  </a:lnTo>
                  <a:lnTo>
                    <a:pt x="162" y="80"/>
                  </a:lnTo>
                  <a:lnTo>
                    <a:pt x="160" y="80"/>
                  </a:lnTo>
                  <a:lnTo>
                    <a:pt x="160" y="78"/>
                  </a:lnTo>
                  <a:lnTo>
                    <a:pt x="162" y="78"/>
                  </a:lnTo>
                  <a:lnTo>
                    <a:pt x="160" y="78"/>
                  </a:lnTo>
                  <a:lnTo>
                    <a:pt x="162" y="78"/>
                  </a:lnTo>
                  <a:lnTo>
                    <a:pt x="164" y="78"/>
                  </a:lnTo>
                  <a:lnTo>
                    <a:pt x="164" y="76"/>
                  </a:lnTo>
                  <a:lnTo>
                    <a:pt x="166" y="76"/>
                  </a:lnTo>
                  <a:lnTo>
                    <a:pt x="164" y="76"/>
                  </a:lnTo>
                  <a:lnTo>
                    <a:pt x="166" y="76"/>
                  </a:lnTo>
                  <a:lnTo>
                    <a:pt x="164" y="76"/>
                  </a:lnTo>
                  <a:lnTo>
                    <a:pt x="166" y="76"/>
                  </a:lnTo>
                  <a:lnTo>
                    <a:pt x="166" y="74"/>
                  </a:lnTo>
                  <a:lnTo>
                    <a:pt x="166" y="76"/>
                  </a:lnTo>
                  <a:lnTo>
                    <a:pt x="166" y="74"/>
                  </a:lnTo>
                  <a:lnTo>
                    <a:pt x="166" y="76"/>
                  </a:lnTo>
                  <a:lnTo>
                    <a:pt x="164" y="76"/>
                  </a:lnTo>
                  <a:lnTo>
                    <a:pt x="162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0" y="72"/>
                  </a:lnTo>
                  <a:lnTo>
                    <a:pt x="160" y="70"/>
                  </a:lnTo>
                  <a:lnTo>
                    <a:pt x="162" y="70"/>
                  </a:lnTo>
                  <a:lnTo>
                    <a:pt x="160" y="70"/>
                  </a:lnTo>
                  <a:lnTo>
                    <a:pt x="162" y="70"/>
                  </a:lnTo>
                  <a:lnTo>
                    <a:pt x="160" y="70"/>
                  </a:lnTo>
                  <a:lnTo>
                    <a:pt x="162" y="70"/>
                  </a:lnTo>
                  <a:lnTo>
                    <a:pt x="162" y="68"/>
                  </a:lnTo>
                  <a:lnTo>
                    <a:pt x="162" y="70"/>
                  </a:lnTo>
                  <a:lnTo>
                    <a:pt x="160" y="70"/>
                  </a:lnTo>
                  <a:lnTo>
                    <a:pt x="160" y="72"/>
                  </a:lnTo>
                  <a:lnTo>
                    <a:pt x="158" y="72"/>
                  </a:lnTo>
                  <a:lnTo>
                    <a:pt x="158" y="74"/>
                  </a:lnTo>
                  <a:lnTo>
                    <a:pt x="160" y="74"/>
                  </a:lnTo>
                  <a:lnTo>
                    <a:pt x="158" y="74"/>
                  </a:lnTo>
                  <a:lnTo>
                    <a:pt x="160" y="74"/>
                  </a:lnTo>
                  <a:lnTo>
                    <a:pt x="158" y="74"/>
                  </a:lnTo>
                  <a:lnTo>
                    <a:pt x="158" y="76"/>
                  </a:lnTo>
                  <a:lnTo>
                    <a:pt x="160" y="76"/>
                  </a:lnTo>
                  <a:lnTo>
                    <a:pt x="158" y="76"/>
                  </a:lnTo>
                  <a:lnTo>
                    <a:pt x="158" y="74"/>
                  </a:lnTo>
                  <a:lnTo>
                    <a:pt x="156" y="74"/>
                  </a:lnTo>
                  <a:lnTo>
                    <a:pt x="156" y="72"/>
                  </a:lnTo>
                  <a:lnTo>
                    <a:pt x="158" y="72"/>
                  </a:lnTo>
                  <a:lnTo>
                    <a:pt x="158" y="70"/>
                  </a:lnTo>
                  <a:lnTo>
                    <a:pt x="156" y="70"/>
                  </a:lnTo>
                  <a:lnTo>
                    <a:pt x="154" y="70"/>
                  </a:lnTo>
                  <a:lnTo>
                    <a:pt x="156" y="70"/>
                  </a:lnTo>
                  <a:lnTo>
                    <a:pt x="156" y="68"/>
                  </a:lnTo>
                  <a:lnTo>
                    <a:pt x="154" y="68"/>
                  </a:lnTo>
                  <a:lnTo>
                    <a:pt x="156" y="68"/>
                  </a:lnTo>
                  <a:lnTo>
                    <a:pt x="156" y="70"/>
                  </a:lnTo>
                  <a:lnTo>
                    <a:pt x="154" y="70"/>
                  </a:lnTo>
                  <a:lnTo>
                    <a:pt x="156" y="70"/>
                  </a:lnTo>
                  <a:lnTo>
                    <a:pt x="154" y="70"/>
                  </a:lnTo>
                  <a:lnTo>
                    <a:pt x="156" y="70"/>
                  </a:lnTo>
                  <a:lnTo>
                    <a:pt x="154" y="70"/>
                  </a:lnTo>
                  <a:lnTo>
                    <a:pt x="156" y="70"/>
                  </a:lnTo>
                  <a:lnTo>
                    <a:pt x="154" y="70"/>
                  </a:lnTo>
                  <a:lnTo>
                    <a:pt x="154" y="72"/>
                  </a:lnTo>
                  <a:lnTo>
                    <a:pt x="156" y="72"/>
                  </a:lnTo>
                  <a:lnTo>
                    <a:pt x="154" y="72"/>
                  </a:lnTo>
                  <a:lnTo>
                    <a:pt x="156" y="72"/>
                  </a:lnTo>
                  <a:lnTo>
                    <a:pt x="154" y="72"/>
                  </a:lnTo>
                  <a:lnTo>
                    <a:pt x="156" y="72"/>
                  </a:lnTo>
                  <a:lnTo>
                    <a:pt x="154" y="72"/>
                  </a:lnTo>
                  <a:lnTo>
                    <a:pt x="154" y="74"/>
                  </a:lnTo>
                  <a:lnTo>
                    <a:pt x="156" y="74"/>
                  </a:lnTo>
                  <a:lnTo>
                    <a:pt x="156" y="76"/>
                  </a:lnTo>
                  <a:lnTo>
                    <a:pt x="154" y="76"/>
                  </a:lnTo>
                  <a:lnTo>
                    <a:pt x="156" y="78"/>
                  </a:lnTo>
                  <a:lnTo>
                    <a:pt x="154" y="78"/>
                  </a:lnTo>
                  <a:lnTo>
                    <a:pt x="154" y="76"/>
                  </a:lnTo>
                  <a:lnTo>
                    <a:pt x="154" y="78"/>
                  </a:lnTo>
                  <a:lnTo>
                    <a:pt x="154" y="76"/>
                  </a:lnTo>
                  <a:lnTo>
                    <a:pt x="154" y="78"/>
                  </a:lnTo>
                  <a:lnTo>
                    <a:pt x="152" y="78"/>
                  </a:lnTo>
                  <a:lnTo>
                    <a:pt x="152" y="76"/>
                  </a:lnTo>
                  <a:lnTo>
                    <a:pt x="154" y="76"/>
                  </a:lnTo>
                  <a:lnTo>
                    <a:pt x="152" y="76"/>
                  </a:lnTo>
                  <a:lnTo>
                    <a:pt x="154" y="76"/>
                  </a:lnTo>
                  <a:lnTo>
                    <a:pt x="152" y="76"/>
                  </a:lnTo>
                  <a:lnTo>
                    <a:pt x="152" y="74"/>
                  </a:lnTo>
                  <a:lnTo>
                    <a:pt x="152" y="76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52" y="76"/>
                  </a:lnTo>
                  <a:lnTo>
                    <a:pt x="150" y="76"/>
                  </a:lnTo>
                  <a:lnTo>
                    <a:pt x="150" y="74"/>
                  </a:lnTo>
                  <a:lnTo>
                    <a:pt x="148" y="74"/>
                  </a:lnTo>
                  <a:lnTo>
                    <a:pt x="150" y="74"/>
                  </a:lnTo>
                  <a:lnTo>
                    <a:pt x="148" y="74"/>
                  </a:lnTo>
                  <a:lnTo>
                    <a:pt x="150" y="74"/>
                  </a:lnTo>
                  <a:lnTo>
                    <a:pt x="148" y="74"/>
                  </a:lnTo>
                  <a:lnTo>
                    <a:pt x="148" y="72"/>
                  </a:lnTo>
                  <a:lnTo>
                    <a:pt x="148" y="74"/>
                  </a:lnTo>
                  <a:lnTo>
                    <a:pt x="148" y="72"/>
                  </a:lnTo>
                  <a:lnTo>
                    <a:pt x="146" y="72"/>
                  </a:lnTo>
                  <a:lnTo>
                    <a:pt x="148" y="72"/>
                  </a:lnTo>
                  <a:lnTo>
                    <a:pt x="146" y="72"/>
                  </a:lnTo>
                  <a:lnTo>
                    <a:pt x="146" y="70"/>
                  </a:lnTo>
                  <a:lnTo>
                    <a:pt x="146" y="72"/>
                  </a:lnTo>
                  <a:lnTo>
                    <a:pt x="146" y="74"/>
                  </a:lnTo>
                  <a:lnTo>
                    <a:pt x="146" y="76"/>
                  </a:lnTo>
                  <a:lnTo>
                    <a:pt x="148" y="76"/>
                  </a:lnTo>
                  <a:lnTo>
                    <a:pt x="150" y="76"/>
                  </a:lnTo>
                  <a:lnTo>
                    <a:pt x="148" y="76"/>
                  </a:lnTo>
                  <a:lnTo>
                    <a:pt x="150" y="76"/>
                  </a:lnTo>
                  <a:lnTo>
                    <a:pt x="148" y="76"/>
                  </a:lnTo>
                  <a:lnTo>
                    <a:pt x="150" y="78"/>
                  </a:lnTo>
                  <a:lnTo>
                    <a:pt x="148" y="78"/>
                  </a:lnTo>
                  <a:lnTo>
                    <a:pt x="150" y="78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48" y="78"/>
                  </a:lnTo>
                  <a:lnTo>
                    <a:pt x="148" y="76"/>
                  </a:lnTo>
                  <a:lnTo>
                    <a:pt x="146" y="76"/>
                  </a:lnTo>
                  <a:lnTo>
                    <a:pt x="146" y="74"/>
                  </a:lnTo>
                  <a:lnTo>
                    <a:pt x="144" y="74"/>
                  </a:lnTo>
                  <a:lnTo>
                    <a:pt x="144" y="72"/>
                  </a:lnTo>
                  <a:lnTo>
                    <a:pt x="144" y="74"/>
                  </a:lnTo>
                  <a:lnTo>
                    <a:pt x="144" y="72"/>
                  </a:lnTo>
                  <a:lnTo>
                    <a:pt x="144" y="74"/>
                  </a:lnTo>
                  <a:lnTo>
                    <a:pt x="144" y="72"/>
                  </a:lnTo>
                  <a:lnTo>
                    <a:pt x="144" y="74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2" y="70"/>
                  </a:lnTo>
                  <a:lnTo>
                    <a:pt x="144" y="70"/>
                  </a:lnTo>
                  <a:lnTo>
                    <a:pt x="144" y="68"/>
                  </a:lnTo>
                  <a:lnTo>
                    <a:pt x="142" y="68"/>
                  </a:lnTo>
                  <a:lnTo>
                    <a:pt x="144" y="68"/>
                  </a:lnTo>
                  <a:lnTo>
                    <a:pt x="142" y="68"/>
                  </a:lnTo>
                  <a:lnTo>
                    <a:pt x="144" y="68"/>
                  </a:lnTo>
                  <a:lnTo>
                    <a:pt x="142" y="68"/>
                  </a:lnTo>
                  <a:lnTo>
                    <a:pt x="142" y="66"/>
                  </a:lnTo>
                  <a:lnTo>
                    <a:pt x="142" y="64"/>
                  </a:lnTo>
                  <a:lnTo>
                    <a:pt x="144" y="64"/>
                  </a:lnTo>
                  <a:lnTo>
                    <a:pt x="144" y="66"/>
                  </a:lnTo>
                  <a:lnTo>
                    <a:pt x="144" y="64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8" y="64"/>
                  </a:lnTo>
                  <a:lnTo>
                    <a:pt x="148" y="62"/>
                  </a:lnTo>
                  <a:lnTo>
                    <a:pt x="146" y="62"/>
                  </a:lnTo>
                  <a:lnTo>
                    <a:pt x="148" y="62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6" y="62"/>
                  </a:lnTo>
                  <a:lnTo>
                    <a:pt x="146" y="64"/>
                  </a:lnTo>
                  <a:lnTo>
                    <a:pt x="144" y="64"/>
                  </a:lnTo>
                  <a:lnTo>
                    <a:pt x="144" y="62"/>
                  </a:lnTo>
                  <a:lnTo>
                    <a:pt x="144" y="64"/>
                  </a:lnTo>
                  <a:lnTo>
                    <a:pt x="144" y="62"/>
                  </a:lnTo>
                  <a:lnTo>
                    <a:pt x="146" y="62"/>
                  </a:lnTo>
                  <a:lnTo>
                    <a:pt x="146" y="60"/>
                  </a:lnTo>
                  <a:lnTo>
                    <a:pt x="144" y="60"/>
                  </a:lnTo>
                  <a:lnTo>
                    <a:pt x="144" y="62"/>
                  </a:lnTo>
                  <a:lnTo>
                    <a:pt x="144" y="60"/>
                  </a:lnTo>
                  <a:lnTo>
                    <a:pt x="144" y="62"/>
                  </a:lnTo>
                  <a:lnTo>
                    <a:pt x="142" y="62"/>
                  </a:lnTo>
                  <a:lnTo>
                    <a:pt x="142" y="60"/>
                  </a:lnTo>
                  <a:lnTo>
                    <a:pt x="144" y="60"/>
                  </a:lnTo>
                  <a:lnTo>
                    <a:pt x="142" y="60"/>
                  </a:lnTo>
                  <a:lnTo>
                    <a:pt x="144" y="60"/>
                  </a:lnTo>
                  <a:lnTo>
                    <a:pt x="142" y="60"/>
                  </a:lnTo>
                  <a:lnTo>
                    <a:pt x="142" y="62"/>
                  </a:lnTo>
                  <a:lnTo>
                    <a:pt x="144" y="62"/>
                  </a:lnTo>
                  <a:lnTo>
                    <a:pt x="142" y="62"/>
                  </a:lnTo>
                  <a:lnTo>
                    <a:pt x="142" y="64"/>
                  </a:lnTo>
                  <a:lnTo>
                    <a:pt x="144" y="64"/>
                  </a:lnTo>
                  <a:lnTo>
                    <a:pt x="142" y="64"/>
                  </a:lnTo>
                  <a:lnTo>
                    <a:pt x="142" y="62"/>
                  </a:lnTo>
                  <a:lnTo>
                    <a:pt x="142" y="60"/>
                  </a:lnTo>
                  <a:lnTo>
                    <a:pt x="142" y="62"/>
                  </a:lnTo>
                  <a:lnTo>
                    <a:pt x="142" y="64"/>
                  </a:lnTo>
                  <a:lnTo>
                    <a:pt x="142" y="62"/>
                  </a:lnTo>
                  <a:lnTo>
                    <a:pt x="140" y="62"/>
                  </a:lnTo>
                  <a:lnTo>
                    <a:pt x="142" y="62"/>
                  </a:lnTo>
                  <a:lnTo>
                    <a:pt x="140" y="62"/>
                  </a:lnTo>
                  <a:lnTo>
                    <a:pt x="142" y="62"/>
                  </a:lnTo>
                  <a:lnTo>
                    <a:pt x="142" y="64"/>
                  </a:lnTo>
                  <a:lnTo>
                    <a:pt x="142" y="62"/>
                  </a:lnTo>
                  <a:lnTo>
                    <a:pt x="142" y="64"/>
                  </a:lnTo>
                  <a:lnTo>
                    <a:pt x="142" y="62"/>
                  </a:lnTo>
                  <a:lnTo>
                    <a:pt x="140" y="62"/>
                  </a:lnTo>
                  <a:lnTo>
                    <a:pt x="142" y="62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2" y="58"/>
                  </a:lnTo>
                  <a:lnTo>
                    <a:pt x="142" y="60"/>
                  </a:lnTo>
                  <a:lnTo>
                    <a:pt x="144" y="60"/>
                  </a:lnTo>
                  <a:lnTo>
                    <a:pt x="142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6" y="58"/>
                  </a:lnTo>
                  <a:lnTo>
                    <a:pt x="144" y="58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4" y="60"/>
                  </a:lnTo>
                  <a:lnTo>
                    <a:pt x="146" y="60"/>
                  </a:lnTo>
                  <a:lnTo>
                    <a:pt x="146" y="58"/>
                  </a:lnTo>
                  <a:lnTo>
                    <a:pt x="146" y="60"/>
                  </a:lnTo>
                  <a:lnTo>
                    <a:pt x="148" y="60"/>
                  </a:lnTo>
                  <a:lnTo>
                    <a:pt x="148" y="58"/>
                  </a:lnTo>
                  <a:lnTo>
                    <a:pt x="148" y="60"/>
                  </a:lnTo>
                  <a:lnTo>
                    <a:pt x="150" y="60"/>
                  </a:lnTo>
                  <a:lnTo>
                    <a:pt x="148" y="60"/>
                  </a:lnTo>
                  <a:lnTo>
                    <a:pt x="150" y="60"/>
                  </a:lnTo>
                  <a:lnTo>
                    <a:pt x="152" y="60"/>
                  </a:lnTo>
                  <a:lnTo>
                    <a:pt x="152" y="58"/>
                  </a:lnTo>
                  <a:lnTo>
                    <a:pt x="154" y="58"/>
                  </a:lnTo>
                  <a:lnTo>
                    <a:pt x="154" y="56"/>
                  </a:lnTo>
                  <a:lnTo>
                    <a:pt x="152" y="56"/>
                  </a:lnTo>
                  <a:lnTo>
                    <a:pt x="154" y="56"/>
                  </a:lnTo>
                  <a:lnTo>
                    <a:pt x="152" y="56"/>
                  </a:lnTo>
                  <a:lnTo>
                    <a:pt x="154" y="56"/>
                  </a:lnTo>
                  <a:lnTo>
                    <a:pt x="154" y="56"/>
                  </a:lnTo>
                  <a:lnTo>
                    <a:pt x="154" y="54"/>
                  </a:lnTo>
                  <a:lnTo>
                    <a:pt x="154" y="56"/>
                  </a:lnTo>
                  <a:lnTo>
                    <a:pt x="154" y="54"/>
                  </a:lnTo>
                  <a:lnTo>
                    <a:pt x="152" y="54"/>
                  </a:lnTo>
                  <a:lnTo>
                    <a:pt x="150" y="54"/>
                  </a:lnTo>
                  <a:lnTo>
                    <a:pt x="150" y="52"/>
                  </a:lnTo>
                  <a:lnTo>
                    <a:pt x="150" y="54"/>
                  </a:lnTo>
                  <a:lnTo>
                    <a:pt x="152" y="54"/>
                  </a:lnTo>
                  <a:lnTo>
                    <a:pt x="152" y="56"/>
                  </a:lnTo>
                  <a:lnTo>
                    <a:pt x="154" y="56"/>
                  </a:lnTo>
                  <a:lnTo>
                    <a:pt x="152" y="56"/>
                  </a:lnTo>
                  <a:lnTo>
                    <a:pt x="154" y="56"/>
                  </a:lnTo>
                  <a:lnTo>
                    <a:pt x="152" y="56"/>
                  </a:lnTo>
                  <a:lnTo>
                    <a:pt x="152" y="56"/>
                  </a:lnTo>
                  <a:lnTo>
                    <a:pt x="152" y="58"/>
                  </a:lnTo>
                  <a:lnTo>
                    <a:pt x="152" y="60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50" y="56"/>
                  </a:lnTo>
                  <a:lnTo>
                    <a:pt x="150" y="58"/>
                  </a:lnTo>
                  <a:lnTo>
                    <a:pt x="150" y="56"/>
                  </a:lnTo>
                  <a:lnTo>
                    <a:pt x="150" y="58"/>
                  </a:lnTo>
                  <a:lnTo>
                    <a:pt x="150" y="56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48" y="58"/>
                  </a:lnTo>
                  <a:lnTo>
                    <a:pt x="148" y="56"/>
                  </a:lnTo>
                  <a:lnTo>
                    <a:pt x="148" y="58"/>
                  </a:lnTo>
                  <a:lnTo>
                    <a:pt x="146" y="58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6" y="56"/>
                  </a:lnTo>
                  <a:lnTo>
                    <a:pt x="146" y="58"/>
                  </a:lnTo>
                  <a:lnTo>
                    <a:pt x="146" y="56"/>
                  </a:lnTo>
                  <a:lnTo>
                    <a:pt x="146" y="58"/>
                  </a:lnTo>
                  <a:lnTo>
                    <a:pt x="146" y="56"/>
                  </a:lnTo>
                  <a:lnTo>
                    <a:pt x="146" y="58"/>
                  </a:lnTo>
                  <a:lnTo>
                    <a:pt x="146" y="56"/>
                  </a:lnTo>
                  <a:lnTo>
                    <a:pt x="144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4" y="56"/>
                  </a:lnTo>
                  <a:lnTo>
                    <a:pt x="146" y="5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6" y="56"/>
                  </a:lnTo>
                  <a:lnTo>
                    <a:pt x="144" y="56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4" y="54"/>
                  </a:lnTo>
                  <a:lnTo>
                    <a:pt x="146" y="54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4" y="54"/>
                  </a:lnTo>
                  <a:lnTo>
                    <a:pt x="146" y="54"/>
                  </a:lnTo>
                  <a:lnTo>
                    <a:pt x="144" y="54"/>
                  </a:lnTo>
                  <a:lnTo>
                    <a:pt x="146" y="54"/>
                  </a:lnTo>
                  <a:lnTo>
                    <a:pt x="148" y="54"/>
                  </a:lnTo>
                  <a:lnTo>
                    <a:pt x="146" y="54"/>
                  </a:lnTo>
                  <a:lnTo>
                    <a:pt x="146" y="52"/>
                  </a:lnTo>
                  <a:lnTo>
                    <a:pt x="146" y="54"/>
                  </a:lnTo>
                  <a:lnTo>
                    <a:pt x="146" y="52"/>
                  </a:lnTo>
                  <a:lnTo>
                    <a:pt x="144" y="52"/>
                  </a:lnTo>
                  <a:lnTo>
                    <a:pt x="146" y="52"/>
                  </a:lnTo>
                  <a:lnTo>
                    <a:pt x="144" y="52"/>
                  </a:lnTo>
                  <a:lnTo>
                    <a:pt x="144" y="54"/>
                  </a:lnTo>
                  <a:lnTo>
                    <a:pt x="146" y="54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4" y="54"/>
                  </a:lnTo>
                  <a:lnTo>
                    <a:pt x="142" y="54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2" y="56"/>
                  </a:lnTo>
                  <a:lnTo>
                    <a:pt x="144" y="56"/>
                  </a:lnTo>
                  <a:lnTo>
                    <a:pt x="142" y="56"/>
                  </a:lnTo>
                  <a:lnTo>
                    <a:pt x="144" y="56"/>
                  </a:lnTo>
                  <a:lnTo>
                    <a:pt x="142" y="56"/>
                  </a:lnTo>
                  <a:lnTo>
                    <a:pt x="144" y="56"/>
                  </a:lnTo>
                  <a:lnTo>
                    <a:pt x="142" y="56"/>
                  </a:lnTo>
                  <a:lnTo>
                    <a:pt x="144" y="56"/>
                  </a:lnTo>
                  <a:lnTo>
                    <a:pt x="142" y="56"/>
                  </a:lnTo>
                  <a:lnTo>
                    <a:pt x="142" y="56"/>
                  </a:lnTo>
                  <a:lnTo>
                    <a:pt x="142" y="56"/>
                  </a:lnTo>
                  <a:lnTo>
                    <a:pt x="140" y="56"/>
                  </a:lnTo>
                  <a:lnTo>
                    <a:pt x="142" y="56"/>
                  </a:lnTo>
                  <a:lnTo>
                    <a:pt x="140" y="56"/>
                  </a:lnTo>
                  <a:lnTo>
                    <a:pt x="140" y="54"/>
                  </a:lnTo>
                  <a:lnTo>
                    <a:pt x="142" y="54"/>
                  </a:lnTo>
                  <a:lnTo>
                    <a:pt x="140" y="54"/>
                  </a:lnTo>
                  <a:lnTo>
                    <a:pt x="142" y="54"/>
                  </a:lnTo>
                  <a:lnTo>
                    <a:pt x="142" y="56"/>
                  </a:lnTo>
                  <a:lnTo>
                    <a:pt x="142" y="54"/>
                  </a:lnTo>
                  <a:lnTo>
                    <a:pt x="142" y="56"/>
                  </a:lnTo>
                  <a:lnTo>
                    <a:pt x="142" y="54"/>
                  </a:lnTo>
                  <a:lnTo>
                    <a:pt x="140" y="54"/>
                  </a:lnTo>
                  <a:lnTo>
                    <a:pt x="140" y="52"/>
                  </a:lnTo>
                  <a:lnTo>
                    <a:pt x="140" y="54"/>
                  </a:lnTo>
                  <a:lnTo>
                    <a:pt x="140" y="52"/>
                  </a:lnTo>
                  <a:lnTo>
                    <a:pt x="140" y="54"/>
                  </a:lnTo>
                  <a:lnTo>
                    <a:pt x="140" y="52"/>
                  </a:lnTo>
                  <a:lnTo>
                    <a:pt x="140" y="54"/>
                  </a:lnTo>
                  <a:lnTo>
                    <a:pt x="140" y="52"/>
                  </a:lnTo>
                  <a:lnTo>
                    <a:pt x="138" y="52"/>
                  </a:lnTo>
                  <a:lnTo>
                    <a:pt x="140" y="52"/>
                  </a:lnTo>
                  <a:lnTo>
                    <a:pt x="138" y="52"/>
                  </a:lnTo>
                  <a:lnTo>
                    <a:pt x="140" y="52"/>
                  </a:lnTo>
                  <a:lnTo>
                    <a:pt x="138" y="52"/>
                  </a:lnTo>
                  <a:lnTo>
                    <a:pt x="140" y="52"/>
                  </a:lnTo>
                  <a:lnTo>
                    <a:pt x="138" y="52"/>
                  </a:lnTo>
                  <a:lnTo>
                    <a:pt x="140" y="52"/>
                  </a:lnTo>
                  <a:lnTo>
                    <a:pt x="138" y="52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38" y="54"/>
                  </a:lnTo>
                  <a:lnTo>
                    <a:pt x="138" y="56"/>
                  </a:lnTo>
                  <a:lnTo>
                    <a:pt x="138" y="54"/>
                  </a:lnTo>
                  <a:lnTo>
                    <a:pt x="138" y="56"/>
                  </a:lnTo>
                  <a:lnTo>
                    <a:pt x="138" y="54"/>
                  </a:lnTo>
                  <a:lnTo>
                    <a:pt x="138" y="56"/>
                  </a:lnTo>
                  <a:lnTo>
                    <a:pt x="138" y="54"/>
                  </a:lnTo>
                  <a:lnTo>
                    <a:pt x="140" y="54"/>
                  </a:lnTo>
                  <a:lnTo>
                    <a:pt x="140" y="56"/>
                  </a:lnTo>
                  <a:lnTo>
                    <a:pt x="140" y="54"/>
                  </a:lnTo>
                  <a:lnTo>
                    <a:pt x="140" y="56"/>
                  </a:lnTo>
                  <a:lnTo>
                    <a:pt x="138" y="56"/>
                  </a:lnTo>
                  <a:lnTo>
                    <a:pt x="140" y="56"/>
                  </a:lnTo>
                  <a:lnTo>
                    <a:pt x="138" y="56"/>
                  </a:lnTo>
                  <a:lnTo>
                    <a:pt x="140" y="56"/>
                  </a:lnTo>
                  <a:lnTo>
                    <a:pt x="138" y="56"/>
                  </a:lnTo>
                  <a:lnTo>
                    <a:pt x="138" y="54"/>
                  </a:lnTo>
                  <a:lnTo>
                    <a:pt x="138" y="52"/>
                  </a:lnTo>
                  <a:lnTo>
                    <a:pt x="138" y="50"/>
                  </a:lnTo>
                  <a:lnTo>
                    <a:pt x="138" y="52"/>
                  </a:lnTo>
                  <a:lnTo>
                    <a:pt x="136" y="52"/>
                  </a:lnTo>
                  <a:lnTo>
                    <a:pt x="138" y="52"/>
                  </a:lnTo>
                  <a:lnTo>
                    <a:pt x="138" y="54"/>
                  </a:lnTo>
                  <a:lnTo>
                    <a:pt x="138" y="52"/>
                  </a:lnTo>
                  <a:lnTo>
                    <a:pt x="138" y="54"/>
                  </a:lnTo>
                  <a:lnTo>
                    <a:pt x="138" y="52"/>
                  </a:lnTo>
                  <a:lnTo>
                    <a:pt x="138" y="54"/>
                  </a:lnTo>
                  <a:lnTo>
                    <a:pt x="138" y="52"/>
                  </a:lnTo>
                  <a:lnTo>
                    <a:pt x="136" y="52"/>
                  </a:lnTo>
                  <a:lnTo>
                    <a:pt x="138" y="52"/>
                  </a:lnTo>
                  <a:lnTo>
                    <a:pt x="138" y="54"/>
                  </a:lnTo>
                  <a:lnTo>
                    <a:pt x="136" y="54"/>
                  </a:lnTo>
                  <a:lnTo>
                    <a:pt x="138" y="54"/>
                  </a:lnTo>
                  <a:lnTo>
                    <a:pt x="136" y="54"/>
                  </a:lnTo>
                  <a:lnTo>
                    <a:pt x="136" y="56"/>
                  </a:lnTo>
                  <a:lnTo>
                    <a:pt x="136" y="54"/>
                  </a:lnTo>
                  <a:lnTo>
                    <a:pt x="136" y="56"/>
                  </a:lnTo>
                  <a:lnTo>
                    <a:pt x="138" y="56"/>
                  </a:lnTo>
                  <a:lnTo>
                    <a:pt x="136" y="56"/>
                  </a:lnTo>
                  <a:lnTo>
                    <a:pt x="136" y="54"/>
                  </a:lnTo>
                  <a:lnTo>
                    <a:pt x="136" y="52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38" y="48"/>
                  </a:lnTo>
                  <a:lnTo>
                    <a:pt x="138" y="50"/>
                  </a:lnTo>
                  <a:lnTo>
                    <a:pt x="140" y="50"/>
                  </a:lnTo>
                  <a:lnTo>
                    <a:pt x="138" y="50"/>
                  </a:lnTo>
                  <a:lnTo>
                    <a:pt x="140" y="50"/>
                  </a:lnTo>
                  <a:lnTo>
                    <a:pt x="140" y="52"/>
                  </a:lnTo>
                  <a:lnTo>
                    <a:pt x="140" y="50"/>
                  </a:lnTo>
                  <a:lnTo>
                    <a:pt x="140" y="52"/>
                  </a:lnTo>
                  <a:lnTo>
                    <a:pt x="140" y="50"/>
                  </a:lnTo>
                  <a:lnTo>
                    <a:pt x="140" y="52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2" y="52"/>
                  </a:lnTo>
                  <a:lnTo>
                    <a:pt x="144" y="52"/>
                  </a:lnTo>
                  <a:lnTo>
                    <a:pt x="144" y="50"/>
                  </a:lnTo>
                  <a:lnTo>
                    <a:pt x="144" y="52"/>
                  </a:lnTo>
                  <a:lnTo>
                    <a:pt x="144" y="50"/>
                  </a:lnTo>
                  <a:lnTo>
                    <a:pt x="146" y="50"/>
                  </a:lnTo>
                  <a:lnTo>
                    <a:pt x="144" y="50"/>
                  </a:lnTo>
                  <a:lnTo>
                    <a:pt x="146" y="50"/>
                  </a:lnTo>
                  <a:lnTo>
                    <a:pt x="144" y="50"/>
                  </a:lnTo>
                  <a:lnTo>
                    <a:pt x="146" y="50"/>
                  </a:lnTo>
                  <a:lnTo>
                    <a:pt x="144" y="50"/>
                  </a:lnTo>
                  <a:lnTo>
                    <a:pt x="144" y="48"/>
                  </a:lnTo>
                  <a:lnTo>
                    <a:pt x="144" y="50"/>
                  </a:lnTo>
                  <a:lnTo>
                    <a:pt x="144" y="52"/>
                  </a:lnTo>
                  <a:lnTo>
                    <a:pt x="142" y="52"/>
                  </a:lnTo>
                  <a:lnTo>
                    <a:pt x="142" y="50"/>
                  </a:lnTo>
                  <a:lnTo>
                    <a:pt x="144" y="50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0"/>
                  </a:lnTo>
                  <a:lnTo>
                    <a:pt x="140" y="50"/>
                  </a:lnTo>
                  <a:lnTo>
                    <a:pt x="142" y="50"/>
                  </a:lnTo>
                  <a:lnTo>
                    <a:pt x="140" y="50"/>
                  </a:lnTo>
                  <a:lnTo>
                    <a:pt x="142" y="50"/>
                  </a:lnTo>
                  <a:lnTo>
                    <a:pt x="140" y="50"/>
                  </a:lnTo>
                  <a:lnTo>
                    <a:pt x="140" y="48"/>
                  </a:lnTo>
                  <a:lnTo>
                    <a:pt x="142" y="48"/>
                  </a:lnTo>
                  <a:lnTo>
                    <a:pt x="140" y="48"/>
                  </a:lnTo>
                  <a:lnTo>
                    <a:pt x="140" y="50"/>
                  </a:lnTo>
                  <a:lnTo>
                    <a:pt x="140" y="48"/>
                  </a:lnTo>
                  <a:lnTo>
                    <a:pt x="142" y="48"/>
                  </a:lnTo>
                  <a:lnTo>
                    <a:pt x="142" y="46"/>
                  </a:lnTo>
                  <a:lnTo>
                    <a:pt x="144" y="46"/>
                  </a:lnTo>
                  <a:lnTo>
                    <a:pt x="144" y="44"/>
                  </a:lnTo>
                  <a:lnTo>
                    <a:pt x="142" y="44"/>
                  </a:lnTo>
                  <a:lnTo>
                    <a:pt x="144" y="44"/>
                  </a:lnTo>
                  <a:lnTo>
                    <a:pt x="142" y="44"/>
                  </a:lnTo>
                  <a:lnTo>
                    <a:pt x="144" y="44"/>
                  </a:lnTo>
                  <a:lnTo>
                    <a:pt x="144" y="42"/>
                  </a:lnTo>
                  <a:lnTo>
                    <a:pt x="144" y="44"/>
                  </a:lnTo>
                  <a:lnTo>
                    <a:pt x="142" y="44"/>
                  </a:lnTo>
                  <a:lnTo>
                    <a:pt x="144" y="44"/>
                  </a:lnTo>
                  <a:lnTo>
                    <a:pt x="142" y="44"/>
                  </a:lnTo>
                  <a:lnTo>
                    <a:pt x="144" y="44"/>
                  </a:lnTo>
                  <a:lnTo>
                    <a:pt x="144" y="46"/>
                  </a:lnTo>
                  <a:lnTo>
                    <a:pt x="144" y="44"/>
                  </a:lnTo>
                  <a:lnTo>
                    <a:pt x="144" y="46"/>
                  </a:lnTo>
                  <a:lnTo>
                    <a:pt x="144" y="44"/>
                  </a:lnTo>
                  <a:lnTo>
                    <a:pt x="142" y="44"/>
                  </a:lnTo>
                  <a:lnTo>
                    <a:pt x="140" y="44"/>
                  </a:lnTo>
                  <a:lnTo>
                    <a:pt x="142" y="44"/>
                  </a:lnTo>
                  <a:lnTo>
                    <a:pt x="140" y="44"/>
                  </a:lnTo>
                  <a:lnTo>
                    <a:pt x="142" y="44"/>
                  </a:lnTo>
                  <a:lnTo>
                    <a:pt x="142" y="42"/>
                  </a:lnTo>
                  <a:lnTo>
                    <a:pt x="142" y="44"/>
                  </a:lnTo>
                  <a:lnTo>
                    <a:pt x="140" y="44"/>
                  </a:lnTo>
                  <a:lnTo>
                    <a:pt x="140" y="42"/>
                  </a:lnTo>
                  <a:lnTo>
                    <a:pt x="142" y="42"/>
                  </a:lnTo>
                  <a:lnTo>
                    <a:pt x="140" y="42"/>
                  </a:lnTo>
                  <a:lnTo>
                    <a:pt x="142" y="42"/>
                  </a:lnTo>
                  <a:lnTo>
                    <a:pt x="140" y="42"/>
                  </a:lnTo>
                  <a:lnTo>
                    <a:pt x="140" y="44"/>
                  </a:lnTo>
                  <a:lnTo>
                    <a:pt x="140" y="42"/>
                  </a:lnTo>
                  <a:lnTo>
                    <a:pt x="140" y="44"/>
                  </a:lnTo>
                  <a:lnTo>
                    <a:pt x="140" y="46"/>
                  </a:lnTo>
                  <a:lnTo>
                    <a:pt x="140" y="48"/>
                  </a:lnTo>
                  <a:lnTo>
                    <a:pt x="140" y="46"/>
                  </a:lnTo>
                  <a:lnTo>
                    <a:pt x="140" y="44"/>
                  </a:lnTo>
                  <a:lnTo>
                    <a:pt x="140" y="46"/>
                  </a:lnTo>
                  <a:lnTo>
                    <a:pt x="140" y="44"/>
                  </a:lnTo>
                  <a:lnTo>
                    <a:pt x="138" y="44"/>
                  </a:lnTo>
                  <a:lnTo>
                    <a:pt x="140" y="44"/>
                  </a:lnTo>
                  <a:lnTo>
                    <a:pt x="138" y="44"/>
                  </a:lnTo>
                  <a:lnTo>
                    <a:pt x="140" y="44"/>
                  </a:lnTo>
                  <a:lnTo>
                    <a:pt x="138" y="44"/>
                  </a:lnTo>
                  <a:lnTo>
                    <a:pt x="138" y="42"/>
                  </a:lnTo>
                  <a:lnTo>
                    <a:pt x="138" y="44"/>
                  </a:lnTo>
                  <a:lnTo>
                    <a:pt x="138" y="42"/>
                  </a:lnTo>
                  <a:lnTo>
                    <a:pt x="136" y="42"/>
                  </a:lnTo>
                  <a:lnTo>
                    <a:pt x="138" y="42"/>
                  </a:lnTo>
                  <a:lnTo>
                    <a:pt x="136" y="42"/>
                  </a:lnTo>
                  <a:lnTo>
                    <a:pt x="138" y="42"/>
                  </a:lnTo>
                  <a:lnTo>
                    <a:pt x="140" y="42"/>
                  </a:lnTo>
                  <a:lnTo>
                    <a:pt x="140" y="40"/>
                  </a:lnTo>
                  <a:lnTo>
                    <a:pt x="140" y="38"/>
                  </a:lnTo>
                  <a:lnTo>
                    <a:pt x="140" y="40"/>
                  </a:lnTo>
                  <a:lnTo>
                    <a:pt x="140" y="38"/>
                  </a:lnTo>
                  <a:lnTo>
                    <a:pt x="138" y="38"/>
                  </a:lnTo>
                  <a:lnTo>
                    <a:pt x="138" y="36"/>
                  </a:lnTo>
                  <a:lnTo>
                    <a:pt x="138" y="38"/>
                  </a:lnTo>
                  <a:lnTo>
                    <a:pt x="140" y="38"/>
                  </a:lnTo>
                  <a:lnTo>
                    <a:pt x="140" y="36"/>
                  </a:lnTo>
                  <a:lnTo>
                    <a:pt x="140" y="38"/>
                  </a:lnTo>
                  <a:lnTo>
                    <a:pt x="140" y="36"/>
                  </a:lnTo>
                  <a:lnTo>
                    <a:pt x="138" y="36"/>
                  </a:lnTo>
                  <a:lnTo>
                    <a:pt x="140" y="36"/>
                  </a:lnTo>
                  <a:lnTo>
                    <a:pt x="142" y="36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2" y="34"/>
                  </a:lnTo>
                  <a:lnTo>
                    <a:pt x="140" y="34"/>
                  </a:lnTo>
                  <a:lnTo>
                    <a:pt x="140" y="36"/>
                  </a:lnTo>
                  <a:lnTo>
                    <a:pt x="140" y="34"/>
                  </a:lnTo>
                  <a:lnTo>
                    <a:pt x="140" y="36"/>
                  </a:lnTo>
                  <a:lnTo>
                    <a:pt x="140" y="34"/>
                  </a:lnTo>
                  <a:lnTo>
                    <a:pt x="138" y="34"/>
                  </a:lnTo>
                  <a:lnTo>
                    <a:pt x="138" y="32"/>
                  </a:lnTo>
                  <a:lnTo>
                    <a:pt x="140" y="32"/>
                  </a:lnTo>
                  <a:lnTo>
                    <a:pt x="138" y="32"/>
                  </a:lnTo>
                  <a:lnTo>
                    <a:pt x="138" y="30"/>
                  </a:lnTo>
                  <a:lnTo>
                    <a:pt x="140" y="30"/>
                  </a:lnTo>
                  <a:lnTo>
                    <a:pt x="138" y="30"/>
                  </a:lnTo>
                  <a:lnTo>
                    <a:pt x="138" y="32"/>
                  </a:lnTo>
                  <a:lnTo>
                    <a:pt x="138" y="34"/>
                  </a:lnTo>
                  <a:lnTo>
                    <a:pt x="138" y="32"/>
                  </a:lnTo>
                  <a:lnTo>
                    <a:pt x="136" y="32"/>
                  </a:lnTo>
                  <a:lnTo>
                    <a:pt x="138" y="32"/>
                  </a:lnTo>
                  <a:lnTo>
                    <a:pt x="138" y="30"/>
                  </a:lnTo>
                  <a:lnTo>
                    <a:pt x="136" y="30"/>
                  </a:lnTo>
                  <a:lnTo>
                    <a:pt x="136" y="32"/>
                  </a:lnTo>
                  <a:lnTo>
                    <a:pt x="138" y="32"/>
                  </a:lnTo>
                  <a:lnTo>
                    <a:pt x="136" y="32"/>
                  </a:lnTo>
                  <a:lnTo>
                    <a:pt x="138" y="32"/>
                  </a:lnTo>
                  <a:lnTo>
                    <a:pt x="138" y="34"/>
                  </a:lnTo>
                  <a:lnTo>
                    <a:pt x="138" y="32"/>
                  </a:lnTo>
                  <a:lnTo>
                    <a:pt x="138" y="34"/>
                  </a:lnTo>
                  <a:lnTo>
                    <a:pt x="138" y="36"/>
                  </a:lnTo>
                  <a:lnTo>
                    <a:pt x="136" y="36"/>
                  </a:lnTo>
                  <a:lnTo>
                    <a:pt x="136" y="34"/>
                  </a:lnTo>
                  <a:lnTo>
                    <a:pt x="136" y="36"/>
                  </a:lnTo>
                  <a:lnTo>
                    <a:pt x="136" y="34"/>
                  </a:lnTo>
                  <a:lnTo>
                    <a:pt x="136" y="36"/>
                  </a:lnTo>
                  <a:lnTo>
                    <a:pt x="138" y="36"/>
                  </a:lnTo>
                  <a:lnTo>
                    <a:pt x="136" y="36"/>
                  </a:lnTo>
                  <a:lnTo>
                    <a:pt x="138" y="36"/>
                  </a:lnTo>
                  <a:lnTo>
                    <a:pt x="138" y="38"/>
                  </a:lnTo>
                  <a:lnTo>
                    <a:pt x="138" y="40"/>
                  </a:lnTo>
                  <a:lnTo>
                    <a:pt x="136" y="40"/>
                  </a:lnTo>
                  <a:lnTo>
                    <a:pt x="138" y="40"/>
                  </a:lnTo>
                  <a:lnTo>
                    <a:pt x="136" y="40"/>
                  </a:lnTo>
                  <a:lnTo>
                    <a:pt x="136" y="38"/>
                  </a:lnTo>
                  <a:lnTo>
                    <a:pt x="136" y="36"/>
                  </a:lnTo>
                  <a:lnTo>
                    <a:pt x="136" y="34"/>
                  </a:lnTo>
                  <a:lnTo>
                    <a:pt x="134" y="34"/>
                  </a:lnTo>
                  <a:lnTo>
                    <a:pt x="136" y="34"/>
                  </a:lnTo>
                  <a:lnTo>
                    <a:pt x="134" y="34"/>
                  </a:lnTo>
                  <a:lnTo>
                    <a:pt x="134" y="32"/>
                  </a:lnTo>
                  <a:lnTo>
                    <a:pt x="134" y="34"/>
                  </a:lnTo>
                  <a:lnTo>
                    <a:pt x="134" y="32"/>
                  </a:lnTo>
                  <a:lnTo>
                    <a:pt x="134" y="34"/>
                  </a:lnTo>
                  <a:lnTo>
                    <a:pt x="132" y="32"/>
                  </a:lnTo>
                  <a:lnTo>
                    <a:pt x="134" y="32"/>
                  </a:lnTo>
                  <a:lnTo>
                    <a:pt x="132" y="32"/>
                  </a:lnTo>
                  <a:lnTo>
                    <a:pt x="134" y="32"/>
                  </a:lnTo>
                  <a:lnTo>
                    <a:pt x="134" y="30"/>
                  </a:lnTo>
                  <a:lnTo>
                    <a:pt x="134" y="28"/>
                  </a:lnTo>
                  <a:lnTo>
                    <a:pt x="134" y="26"/>
                  </a:lnTo>
                  <a:lnTo>
                    <a:pt x="134" y="28"/>
                  </a:lnTo>
                  <a:lnTo>
                    <a:pt x="134" y="26"/>
                  </a:lnTo>
                  <a:lnTo>
                    <a:pt x="136" y="26"/>
                  </a:lnTo>
                  <a:lnTo>
                    <a:pt x="136" y="28"/>
                  </a:lnTo>
                  <a:lnTo>
                    <a:pt x="136" y="26"/>
                  </a:lnTo>
                  <a:lnTo>
                    <a:pt x="134" y="26"/>
                  </a:lnTo>
                  <a:lnTo>
                    <a:pt x="134" y="24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4"/>
                  </a:lnTo>
                  <a:lnTo>
                    <a:pt x="134" y="24"/>
                  </a:lnTo>
                  <a:lnTo>
                    <a:pt x="134" y="22"/>
                  </a:lnTo>
                  <a:lnTo>
                    <a:pt x="136" y="22"/>
                  </a:lnTo>
                  <a:lnTo>
                    <a:pt x="138" y="22"/>
                  </a:lnTo>
                  <a:lnTo>
                    <a:pt x="136" y="22"/>
                  </a:lnTo>
                  <a:lnTo>
                    <a:pt x="138" y="22"/>
                  </a:lnTo>
                  <a:lnTo>
                    <a:pt x="136" y="22"/>
                  </a:lnTo>
                  <a:lnTo>
                    <a:pt x="138" y="22"/>
                  </a:lnTo>
                  <a:lnTo>
                    <a:pt x="136" y="22"/>
                  </a:lnTo>
                  <a:lnTo>
                    <a:pt x="136" y="20"/>
                  </a:lnTo>
                  <a:lnTo>
                    <a:pt x="138" y="20"/>
                  </a:lnTo>
                  <a:lnTo>
                    <a:pt x="140" y="18"/>
                  </a:lnTo>
                  <a:lnTo>
                    <a:pt x="140" y="20"/>
                  </a:lnTo>
                  <a:lnTo>
                    <a:pt x="142" y="20"/>
                  </a:lnTo>
                  <a:lnTo>
                    <a:pt x="140" y="20"/>
                  </a:lnTo>
                  <a:lnTo>
                    <a:pt x="140" y="18"/>
                  </a:lnTo>
                  <a:lnTo>
                    <a:pt x="142" y="18"/>
                  </a:lnTo>
                  <a:lnTo>
                    <a:pt x="142" y="20"/>
                  </a:lnTo>
                  <a:lnTo>
                    <a:pt x="142" y="18"/>
                  </a:lnTo>
                  <a:lnTo>
                    <a:pt x="142" y="20"/>
                  </a:lnTo>
                  <a:lnTo>
                    <a:pt x="144" y="20"/>
                  </a:lnTo>
                  <a:lnTo>
                    <a:pt x="142" y="20"/>
                  </a:lnTo>
                  <a:lnTo>
                    <a:pt x="142" y="18"/>
                  </a:lnTo>
                  <a:lnTo>
                    <a:pt x="144" y="18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48" y="16"/>
                  </a:lnTo>
                  <a:lnTo>
                    <a:pt x="148" y="18"/>
                  </a:lnTo>
                  <a:lnTo>
                    <a:pt x="148" y="16"/>
                  </a:lnTo>
                  <a:lnTo>
                    <a:pt x="150" y="16"/>
                  </a:lnTo>
                  <a:lnTo>
                    <a:pt x="148" y="16"/>
                  </a:lnTo>
                  <a:lnTo>
                    <a:pt x="148" y="18"/>
                  </a:lnTo>
                  <a:lnTo>
                    <a:pt x="148" y="16"/>
                  </a:lnTo>
                  <a:lnTo>
                    <a:pt x="148" y="18"/>
                  </a:lnTo>
                  <a:lnTo>
                    <a:pt x="148" y="16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46" y="18"/>
                  </a:lnTo>
                  <a:lnTo>
                    <a:pt x="144" y="18"/>
                  </a:lnTo>
                  <a:lnTo>
                    <a:pt x="144" y="16"/>
                  </a:lnTo>
                  <a:lnTo>
                    <a:pt x="146" y="16"/>
                  </a:lnTo>
                  <a:lnTo>
                    <a:pt x="144" y="16"/>
                  </a:lnTo>
                  <a:lnTo>
                    <a:pt x="144" y="18"/>
                  </a:lnTo>
                  <a:lnTo>
                    <a:pt x="144" y="16"/>
                  </a:lnTo>
                  <a:lnTo>
                    <a:pt x="144" y="18"/>
                  </a:lnTo>
                  <a:lnTo>
                    <a:pt x="142" y="18"/>
                  </a:lnTo>
                  <a:lnTo>
                    <a:pt x="140" y="18"/>
                  </a:lnTo>
                  <a:lnTo>
                    <a:pt x="140" y="16"/>
                  </a:lnTo>
                  <a:lnTo>
                    <a:pt x="142" y="16"/>
                  </a:lnTo>
                  <a:lnTo>
                    <a:pt x="140" y="16"/>
                  </a:lnTo>
                  <a:lnTo>
                    <a:pt x="142" y="16"/>
                  </a:lnTo>
                  <a:lnTo>
                    <a:pt x="140" y="16"/>
                  </a:lnTo>
                  <a:lnTo>
                    <a:pt x="142" y="16"/>
                  </a:lnTo>
                  <a:lnTo>
                    <a:pt x="142" y="14"/>
                  </a:lnTo>
                  <a:lnTo>
                    <a:pt x="142" y="12"/>
                  </a:lnTo>
                  <a:lnTo>
                    <a:pt x="144" y="12"/>
                  </a:lnTo>
                  <a:lnTo>
                    <a:pt x="146" y="12"/>
                  </a:lnTo>
                  <a:lnTo>
                    <a:pt x="148" y="12"/>
                  </a:lnTo>
                  <a:lnTo>
                    <a:pt x="146" y="12"/>
                  </a:lnTo>
                  <a:lnTo>
                    <a:pt x="148" y="12"/>
                  </a:lnTo>
                  <a:lnTo>
                    <a:pt x="150" y="12"/>
                  </a:lnTo>
                  <a:lnTo>
                    <a:pt x="148" y="12"/>
                  </a:lnTo>
                  <a:lnTo>
                    <a:pt x="146" y="12"/>
                  </a:lnTo>
                  <a:lnTo>
                    <a:pt x="144" y="12"/>
                  </a:lnTo>
                  <a:lnTo>
                    <a:pt x="144" y="10"/>
                  </a:lnTo>
                  <a:lnTo>
                    <a:pt x="144" y="8"/>
                  </a:lnTo>
                  <a:lnTo>
                    <a:pt x="144" y="10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6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6" y="6"/>
                  </a:lnTo>
                  <a:lnTo>
                    <a:pt x="144" y="6"/>
                  </a:lnTo>
                  <a:lnTo>
                    <a:pt x="146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10"/>
                  </a:lnTo>
                  <a:lnTo>
                    <a:pt x="142" y="10"/>
                  </a:lnTo>
                  <a:lnTo>
                    <a:pt x="142" y="12"/>
                  </a:lnTo>
                  <a:lnTo>
                    <a:pt x="140" y="12"/>
                  </a:lnTo>
                  <a:lnTo>
                    <a:pt x="140" y="14"/>
                  </a:lnTo>
                  <a:lnTo>
                    <a:pt x="140" y="12"/>
                  </a:lnTo>
                  <a:lnTo>
                    <a:pt x="140" y="10"/>
                  </a:lnTo>
                  <a:lnTo>
                    <a:pt x="140" y="8"/>
                  </a:lnTo>
                  <a:lnTo>
                    <a:pt x="140" y="8"/>
                  </a:lnTo>
                  <a:lnTo>
                    <a:pt x="140" y="8"/>
                  </a:lnTo>
                  <a:lnTo>
                    <a:pt x="138" y="8"/>
                  </a:lnTo>
                  <a:lnTo>
                    <a:pt x="140" y="8"/>
                  </a:lnTo>
                  <a:lnTo>
                    <a:pt x="138" y="8"/>
                  </a:lnTo>
                  <a:lnTo>
                    <a:pt x="138" y="10"/>
                  </a:lnTo>
                  <a:lnTo>
                    <a:pt x="140" y="10"/>
                  </a:lnTo>
                  <a:lnTo>
                    <a:pt x="138" y="10"/>
                  </a:lnTo>
                  <a:lnTo>
                    <a:pt x="138" y="8"/>
                  </a:lnTo>
                  <a:lnTo>
                    <a:pt x="138" y="10"/>
                  </a:lnTo>
                  <a:lnTo>
                    <a:pt x="138" y="8"/>
                  </a:lnTo>
                  <a:lnTo>
                    <a:pt x="138" y="10"/>
                  </a:lnTo>
                  <a:lnTo>
                    <a:pt x="136" y="10"/>
                  </a:lnTo>
                  <a:lnTo>
                    <a:pt x="138" y="10"/>
                  </a:lnTo>
                  <a:lnTo>
                    <a:pt x="136" y="10"/>
                  </a:lnTo>
                  <a:lnTo>
                    <a:pt x="136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2" y="8"/>
                  </a:lnTo>
                  <a:lnTo>
                    <a:pt x="132" y="6"/>
                  </a:lnTo>
                  <a:lnTo>
                    <a:pt x="130" y="6"/>
                  </a:lnTo>
                  <a:lnTo>
                    <a:pt x="128" y="6"/>
                  </a:lnTo>
                  <a:lnTo>
                    <a:pt x="128" y="4"/>
                  </a:lnTo>
                  <a:lnTo>
                    <a:pt x="130" y="4"/>
                  </a:lnTo>
                  <a:lnTo>
                    <a:pt x="132" y="4"/>
                  </a:lnTo>
                  <a:close/>
                  <a:moveTo>
                    <a:pt x="26" y="26"/>
                  </a:moveTo>
                  <a:lnTo>
                    <a:pt x="28" y="26"/>
                  </a:lnTo>
                  <a:lnTo>
                    <a:pt x="30" y="26"/>
                  </a:lnTo>
                  <a:lnTo>
                    <a:pt x="32" y="26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36" y="24"/>
                  </a:lnTo>
                  <a:lnTo>
                    <a:pt x="38" y="24"/>
                  </a:lnTo>
                  <a:lnTo>
                    <a:pt x="40" y="24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6" y="22"/>
                  </a:lnTo>
                  <a:lnTo>
                    <a:pt x="48" y="22"/>
                  </a:lnTo>
                  <a:lnTo>
                    <a:pt x="50" y="22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60" y="18"/>
                  </a:lnTo>
                  <a:lnTo>
                    <a:pt x="62" y="18"/>
                  </a:lnTo>
                  <a:lnTo>
                    <a:pt x="64" y="18"/>
                  </a:lnTo>
                  <a:lnTo>
                    <a:pt x="66" y="18"/>
                  </a:lnTo>
                  <a:lnTo>
                    <a:pt x="68" y="18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72" y="16"/>
                  </a:lnTo>
                  <a:lnTo>
                    <a:pt x="72" y="16"/>
                  </a:lnTo>
                  <a:lnTo>
                    <a:pt x="74" y="16"/>
                  </a:lnTo>
                  <a:lnTo>
                    <a:pt x="76" y="16"/>
                  </a:lnTo>
                  <a:lnTo>
                    <a:pt x="76" y="14"/>
                  </a:lnTo>
                  <a:lnTo>
                    <a:pt x="78" y="14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86" y="12"/>
                  </a:lnTo>
                  <a:lnTo>
                    <a:pt x="88" y="12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2" y="8"/>
                  </a:lnTo>
                  <a:lnTo>
                    <a:pt x="104" y="8"/>
                  </a:lnTo>
                  <a:lnTo>
                    <a:pt x="106" y="8"/>
                  </a:lnTo>
                  <a:lnTo>
                    <a:pt x="108" y="8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12" y="8"/>
                  </a:lnTo>
                  <a:lnTo>
                    <a:pt x="114" y="8"/>
                  </a:lnTo>
                  <a:lnTo>
                    <a:pt x="116" y="8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26" y="4"/>
                  </a:lnTo>
                  <a:lnTo>
                    <a:pt x="128" y="6"/>
                  </a:lnTo>
                  <a:lnTo>
                    <a:pt x="130" y="6"/>
                  </a:lnTo>
                  <a:lnTo>
                    <a:pt x="130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4" y="8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36" y="12"/>
                  </a:lnTo>
                  <a:lnTo>
                    <a:pt x="134" y="14"/>
                  </a:lnTo>
                  <a:lnTo>
                    <a:pt x="134" y="12"/>
                  </a:lnTo>
                  <a:lnTo>
                    <a:pt x="134" y="14"/>
                  </a:lnTo>
                  <a:lnTo>
                    <a:pt x="136" y="14"/>
                  </a:lnTo>
                  <a:lnTo>
                    <a:pt x="138" y="14"/>
                  </a:lnTo>
                  <a:lnTo>
                    <a:pt x="138" y="16"/>
                  </a:lnTo>
                  <a:lnTo>
                    <a:pt x="136" y="16"/>
                  </a:lnTo>
                  <a:lnTo>
                    <a:pt x="136" y="18"/>
                  </a:lnTo>
                  <a:lnTo>
                    <a:pt x="134" y="18"/>
                  </a:lnTo>
                  <a:lnTo>
                    <a:pt x="134" y="20"/>
                  </a:lnTo>
                  <a:lnTo>
                    <a:pt x="132" y="20"/>
                  </a:lnTo>
                  <a:lnTo>
                    <a:pt x="132" y="18"/>
                  </a:lnTo>
                  <a:lnTo>
                    <a:pt x="132" y="20"/>
                  </a:lnTo>
                  <a:lnTo>
                    <a:pt x="132" y="18"/>
                  </a:lnTo>
                  <a:lnTo>
                    <a:pt x="132" y="20"/>
                  </a:lnTo>
                  <a:lnTo>
                    <a:pt x="134" y="20"/>
                  </a:lnTo>
                  <a:lnTo>
                    <a:pt x="134" y="22"/>
                  </a:lnTo>
                  <a:lnTo>
                    <a:pt x="132" y="22"/>
                  </a:lnTo>
                  <a:lnTo>
                    <a:pt x="132" y="20"/>
                  </a:lnTo>
                  <a:lnTo>
                    <a:pt x="130" y="20"/>
                  </a:lnTo>
                  <a:lnTo>
                    <a:pt x="132" y="20"/>
                  </a:lnTo>
                  <a:lnTo>
                    <a:pt x="130" y="20"/>
                  </a:lnTo>
                  <a:lnTo>
                    <a:pt x="132" y="20"/>
                  </a:lnTo>
                  <a:lnTo>
                    <a:pt x="132" y="18"/>
                  </a:lnTo>
                  <a:lnTo>
                    <a:pt x="130" y="18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0" y="16"/>
                  </a:lnTo>
                  <a:lnTo>
                    <a:pt x="130" y="18"/>
                  </a:lnTo>
                  <a:lnTo>
                    <a:pt x="130" y="16"/>
                  </a:lnTo>
                  <a:lnTo>
                    <a:pt x="130" y="18"/>
                  </a:lnTo>
                  <a:lnTo>
                    <a:pt x="128" y="18"/>
                  </a:lnTo>
                  <a:lnTo>
                    <a:pt x="130" y="18"/>
                  </a:lnTo>
                  <a:lnTo>
                    <a:pt x="130" y="20"/>
                  </a:lnTo>
                  <a:lnTo>
                    <a:pt x="130" y="18"/>
                  </a:lnTo>
                  <a:lnTo>
                    <a:pt x="130" y="20"/>
                  </a:lnTo>
                  <a:lnTo>
                    <a:pt x="130" y="18"/>
                  </a:lnTo>
                  <a:lnTo>
                    <a:pt x="130" y="20"/>
                  </a:lnTo>
                  <a:lnTo>
                    <a:pt x="130" y="22"/>
                  </a:lnTo>
                  <a:lnTo>
                    <a:pt x="132" y="22"/>
                  </a:lnTo>
                  <a:lnTo>
                    <a:pt x="132" y="24"/>
                  </a:lnTo>
                  <a:lnTo>
                    <a:pt x="130" y="24"/>
                  </a:lnTo>
                  <a:lnTo>
                    <a:pt x="132" y="24"/>
                  </a:lnTo>
                  <a:lnTo>
                    <a:pt x="130" y="24"/>
                  </a:lnTo>
                  <a:lnTo>
                    <a:pt x="130" y="26"/>
                  </a:lnTo>
                  <a:lnTo>
                    <a:pt x="130" y="24"/>
                  </a:lnTo>
                  <a:lnTo>
                    <a:pt x="130" y="22"/>
                  </a:lnTo>
                  <a:lnTo>
                    <a:pt x="128" y="22"/>
                  </a:lnTo>
                  <a:lnTo>
                    <a:pt x="130" y="22"/>
                  </a:lnTo>
                  <a:lnTo>
                    <a:pt x="128" y="22"/>
                  </a:lnTo>
                  <a:lnTo>
                    <a:pt x="130" y="22"/>
                  </a:lnTo>
                  <a:lnTo>
                    <a:pt x="128" y="22"/>
                  </a:lnTo>
                  <a:lnTo>
                    <a:pt x="128" y="20"/>
                  </a:lnTo>
                  <a:lnTo>
                    <a:pt x="126" y="20"/>
                  </a:lnTo>
                  <a:lnTo>
                    <a:pt x="126" y="22"/>
                  </a:lnTo>
                  <a:lnTo>
                    <a:pt x="126" y="20"/>
                  </a:lnTo>
                  <a:lnTo>
                    <a:pt x="126" y="22"/>
                  </a:lnTo>
                  <a:lnTo>
                    <a:pt x="126" y="20"/>
                  </a:lnTo>
                  <a:lnTo>
                    <a:pt x="126" y="22"/>
                  </a:lnTo>
                  <a:lnTo>
                    <a:pt x="124" y="22"/>
                  </a:lnTo>
                  <a:lnTo>
                    <a:pt x="126" y="22"/>
                  </a:lnTo>
                  <a:lnTo>
                    <a:pt x="128" y="22"/>
                  </a:lnTo>
                  <a:lnTo>
                    <a:pt x="128" y="24"/>
                  </a:lnTo>
                  <a:lnTo>
                    <a:pt x="126" y="24"/>
                  </a:lnTo>
                  <a:lnTo>
                    <a:pt x="126" y="22"/>
                  </a:lnTo>
                  <a:lnTo>
                    <a:pt x="126" y="24"/>
                  </a:lnTo>
                  <a:lnTo>
                    <a:pt x="128" y="24"/>
                  </a:lnTo>
                  <a:lnTo>
                    <a:pt x="126" y="24"/>
                  </a:lnTo>
                  <a:lnTo>
                    <a:pt x="128" y="24"/>
                  </a:lnTo>
                  <a:lnTo>
                    <a:pt x="126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26" y="26"/>
                  </a:lnTo>
                  <a:lnTo>
                    <a:pt x="126" y="24"/>
                  </a:lnTo>
                  <a:lnTo>
                    <a:pt x="126" y="26"/>
                  </a:lnTo>
                  <a:lnTo>
                    <a:pt x="124" y="26"/>
                  </a:lnTo>
                  <a:lnTo>
                    <a:pt x="126" y="26"/>
                  </a:lnTo>
                  <a:lnTo>
                    <a:pt x="124" y="26"/>
                  </a:lnTo>
                  <a:lnTo>
                    <a:pt x="126" y="26"/>
                  </a:lnTo>
                  <a:lnTo>
                    <a:pt x="124" y="26"/>
                  </a:lnTo>
                  <a:lnTo>
                    <a:pt x="126" y="26"/>
                  </a:lnTo>
                  <a:lnTo>
                    <a:pt x="124" y="26"/>
                  </a:lnTo>
                  <a:lnTo>
                    <a:pt x="126" y="26"/>
                  </a:lnTo>
                  <a:lnTo>
                    <a:pt x="126" y="28"/>
                  </a:lnTo>
                  <a:lnTo>
                    <a:pt x="126" y="26"/>
                  </a:lnTo>
                  <a:lnTo>
                    <a:pt x="126" y="28"/>
                  </a:lnTo>
                  <a:lnTo>
                    <a:pt x="126" y="26"/>
                  </a:lnTo>
                  <a:lnTo>
                    <a:pt x="126" y="28"/>
                  </a:lnTo>
                  <a:lnTo>
                    <a:pt x="126" y="30"/>
                  </a:lnTo>
                  <a:lnTo>
                    <a:pt x="126" y="28"/>
                  </a:lnTo>
                  <a:lnTo>
                    <a:pt x="126" y="30"/>
                  </a:lnTo>
                  <a:lnTo>
                    <a:pt x="126" y="28"/>
                  </a:lnTo>
                  <a:lnTo>
                    <a:pt x="126" y="30"/>
                  </a:lnTo>
                  <a:lnTo>
                    <a:pt x="124" y="28"/>
                  </a:lnTo>
                  <a:lnTo>
                    <a:pt x="124" y="26"/>
                  </a:lnTo>
                  <a:lnTo>
                    <a:pt x="122" y="26"/>
                  </a:lnTo>
                  <a:lnTo>
                    <a:pt x="124" y="26"/>
                  </a:lnTo>
                  <a:lnTo>
                    <a:pt x="124" y="28"/>
                  </a:lnTo>
                  <a:lnTo>
                    <a:pt x="122" y="28"/>
                  </a:lnTo>
                  <a:lnTo>
                    <a:pt x="122" y="26"/>
                  </a:lnTo>
                  <a:lnTo>
                    <a:pt x="122" y="28"/>
                  </a:lnTo>
                  <a:lnTo>
                    <a:pt x="122" y="26"/>
                  </a:lnTo>
                  <a:lnTo>
                    <a:pt x="122" y="28"/>
                  </a:lnTo>
                  <a:lnTo>
                    <a:pt x="124" y="28"/>
                  </a:lnTo>
                  <a:lnTo>
                    <a:pt x="122" y="28"/>
                  </a:lnTo>
                  <a:lnTo>
                    <a:pt x="124" y="28"/>
                  </a:lnTo>
                  <a:lnTo>
                    <a:pt x="124" y="30"/>
                  </a:lnTo>
                  <a:lnTo>
                    <a:pt x="124" y="28"/>
                  </a:lnTo>
                  <a:lnTo>
                    <a:pt x="124" y="30"/>
                  </a:lnTo>
                  <a:lnTo>
                    <a:pt x="126" y="30"/>
                  </a:lnTo>
                  <a:lnTo>
                    <a:pt x="124" y="30"/>
                  </a:lnTo>
                  <a:lnTo>
                    <a:pt x="126" y="30"/>
                  </a:lnTo>
                  <a:lnTo>
                    <a:pt x="126" y="32"/>
                  </a:lnTo>
                  <a:lnTo>
                    <a:pt x="126" y="30"/>
                  </a:lnTo>
                  <a:lnTo>
                    <a:pt x="126" y="32"/>
                  </a:lnTo>
                  <a:lnTo>
                    <a:pt x="126" y="30"/>
                  </a:lnTo>
                  <a:lnTo>
                    <a:pt x="126" y="32"/>
                  </a:lnTo>
                  <a:lnTo>
                    <a:pt x="124" y="32"/>
                  </a:lnTo>
                  <a:lnTo>
                    <a:pt x="124" y="30"/>
                  </a:lnTo>
                  <a:lnTo>
                    <a:pt x="124" y="32"/>
                  </a:lnTo>
                  <a:lnTo>
                    <a:pt x="124" y="30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2" y="32"/>
                  </a:lnTo>
                  <a:lnTo>
                    <a:pt x="122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18" y="30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20" y="34"/>
                  </a:lnTo>
                  <a:lnTo>
                    <a:pt x="120" y="34"/>
                  </a:lnTo>
                  <a:lnTo>
                    <a:pt x="120" y="34"/>
                  </a:lnTo>
                  <a:lnTo>
                    <a:pt x="120" y="36"/>
                  </a:lnTo>
                  <a:lnTo>
                    <a:pt x="120" y="34"/>
                  </a:lnTo>
                  <a:lnTo>
                    <a:pt x="120" y="32"/>
                  </a:lnTo>
                  <a:lnTo>
                    <a:pt x="122" y="32"/>
                  </a:lnTo>
                  <a:lnTo>
                    <a:pt x="122" y="34"/>
                  </a:lnTo>
                  <a:lnTo>
                    <a:pt x="122" y="36"/>
                  </a:lnTo>
                  <a:lnTo>
                    <a:pt x="122" y="34"/>
                  </a:lnTo>
                  <a:lnTo>
                    <a:pt x="122" y="36"/>
                  </a:lnTo>
                  <a:lnTo>
                    <a:pt x="122" y="34"/>
                  </a:lnTo>
                  <a:lnTo>
                    <a:pt x="122" y="36"/>
                  </a:lnTo>
                  <a:lnTo>
                    <a:pt x="122" y="34"/>
                  </a:lnTo>
                  <a:lnTo>
                    <a:pt x="124" y="34"/>
                  </a:lnTo>
                  <a:lnTo>
                    <a:pt x="122" y="34"/>
                  </a:lnTo>
                  <a:lnTo>
                    <a:pt x="124" y="34"/>
                  </a:lnTo>
                  <a:lnTo>
                    <a:pt x="124" y="36"/>
                  </a:lnTo>
                  <a:lnTo>
                    <a:pt x="122" y="36"/>
                  </a:lnTo>
                  <a:lnTo>
                    <a:pt x="124" y="36"/>
                  </a:lnTo>
                  <a:lnTo>
                    <a:pt x="124" y="34"/>
                  </a:lnTo>
                  <a:lnTo>
                    <a:pt x="126" y="34"/>
                  </a:lnTo>
                  <a:lnTo>
                    <a:pt x="126" y="36"/>
                  </a:lnTo>
                  <a:lnTo>
                    <a:pt x="124" y="36"/>
                  </a:lnTo>
                  <a:lnTo>
                    <a:pt x="126" y="36"/>
                  </a:lnTo>
                  <a:lnTo>
                    <a:pt x="128" y="36"/>
                  </a:lnTo>
                  <a:lnTo>
                    <a:pt x="128" y="38"/>
                  </a:lnTo>
                  <a:lnTo>
                    <a:pt x="128" y="40"/>
                  </a:lnTo>
                  <a:lnTo>
                    <a:pt x="130" y="40"/>
                  </a:lnTo>
                  <a:lnTo>
                    <a:pt x="130" y="42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30" y="42"/>
                  </a:lnTo>
                  <a:lnTo>
                    <a:pt x="128" y="42"/>
                  </a:lnTo>
                  <a:lnTo>
                    <a:pt x="130" y="42"/>
                  </a:lnTo>
                  <a:lnTo>
                    <a:pt x="128" y="42"/>
                  </a:lnTo>
                  <a:lnTo>
                    <a:pt x="130" y="42"/>
                  </a:lnTo>
                  <a:lnTo>
                    <a:pt x="128" y="42"/>
                  </a:lnTo>
                  <a:lnTo>
                    <a:pt x="130" y="42"/>
                  </a:lnTo>
                  <a:lnTo>
                    <a:pt x="128" y="42"/>
                  </a:lnTo>
                  <a:lnTo>
                    <a:pt x="128" y="44"/>
                  </a:lnTo>
                  <a:lnTo>
                    <a:pt x="128" y="42"/>
                  </a:lnTo>
                  <a:lnTo>
                    <a:pt x="128" y="44"/>
                  </a:lnTo>
                  <a:lnTo>
                    <a:pt x="128" y="42"/>
                  </a:lnTo>
                  <a:lnTo>
                    <a:pt x="128" y="44"/>
                  </a:lnTo>
                  <a:lnTo>
                    <a:pt x="128" y="42"/>
                  </a:lnTo>
                  <a:lnTo>
                    <a:pt x="126" y="42"/>
                  </a:lnTo>
                  <a:lnTo>
                    <a:pt x="128" y="42"/>
                  </a:lnTo>
                  <a:lnTo>
                    <a:pt x="128" y="44"/>
                  </a:lnTo>
                  <a:lnTo>
                    <a:pt x="126" y="44"/>
                  </a:lnTo>
                  <a:lnTo>
                    <a:pt x="126" y="42"/>
                  </a:lnTo>
                  <a:lnTo>
                    <a:pt x="126" y="44"/>
                  </a:lnTo>
                  <a:lnTo>
                    <a:pt x="126" y="42"/>
                  </a:lnTo>
                  <a:lnTo>
                    <a:pt x="124" y="42"/>
                  </a:lnTo>
                  <a:lnTo>
                    <a:pt x="126" y="42"/>
                  </a:lnTo>
                  <a:lnTo>
                    <a:pt x="124" y="42"/>
                  </a:lnTo>
                  <a:lnTo>
                    <a:pt x="124" y="40"/>
                  </a:lnTo>
                  <a:lnTo>
                    <a:pt x="122" y="40"/>
                  </a:lnTo>
                  <a:lnTo>
                    <a:pt x="120" y="40"/>
                  </a:lnTo>
                  <a:lnTo>
                    <a:pt x="122" y="40"/>
                  </a:lnTo>
                  <a:lnTo>
                    <a:pt x="122" y="42"/>
                  </a:lnTo>
                  <a:lnTo>
                    <a:pt x="122" y="40"/>
                  </a:lnTo>
                  <a:lnTo>
                    <a:pt x="122" y="42"/>
                  </a:lnTo>
                  <a:lnTo>
                    <a:pt x="122" y="40"/>
                  </a:lnTo>
                  <a:lnTo>
                    <a:pt x="122" y="42"/>
                  </a:lnTo>
                  <a:lnTo>
                    <a:pt x="124" y="42"/>
                  </a:lnTo>
                  <a:lnTo>
                    <a:pt x="124" y="44"/>
                  </a:lnTo>
                  <a:lnTo>
                    <a:pt x="124" y="42"/>
                  </a:lnTo>
                  <a:lnTo>
                    <a:pt x="124" y="44"/>
                  </a:lnTo>
                  <a:lnTo>
                    <a:pt x="126" y="44"/>
                  </a:lnTo>
                  <a:lnTo>
                    <a:pt x="124" y="44"/>
                  </a:lnTo>
                  <a:lnTo>
                    <a:pt x="126" y="44"/>
                  </a:lnTo>
                  <a:lnTo>
                    <a:pt x="124" y="44"/>
                  </a:lnTo>
                  <a:lnTo>
                    <a:pt x="126" y="44"/>
                  </a:lnTo>
                  <a:lnTo>
                    <a:pt x="128" y="44"/>
                  </a:lnTo>
                  <a:lnTo>
                    <a:pt x="126" y="44"/>
                  </a:lnTo>
                  <a:lnTo>
                    <a:pt x="126" y="46"/>
                  </a:lnTo>
                  <a:lnTo>
                    <a:pt x="126" y="44"/>
                  </a:lnTo>
                  <a:lnTo>
                    <a:pt x="126" y="46"/>
                  </a:lnTo>
                  <a:lnTo>
                    <a:pt x="126" y="44"/>
                  </a:lnTo>
                  <a:lnTo>
                    <a:pt x="128" y="44"/>
                  </a:lnTo>
                  <a:lnTo>
                    <a:pt x="126" y="44"/>
                  </a:lnTo>
                  <a:lnTo>
                    <a:pt x="126" y="46"/>
                  </a:lnTo>
                  <a:lnTo>
                    <a:pt x="128" y="46"/>
                  </a:lnTo>
                  <a:lnTo>
                    <a:pt x="126" y="46"/>
                  </a:lnTo>
                  <a:lnTo>
                    <a:pt x="128" y="46"/>
                  </a:lnTo>
                  <a:lnTo>
                    <a:pt x="126" y="46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8" y="46"/>
                  </a:lnTo>
                  <a:lnTo>
                    <a:pt x="128" y="48"/>
                  </a:lnTo>
                  <a:lnTo>
                    <a:pt x="128" y="46"/>
                  </a:lnTo>
                  <a:lnTo>
                    <a:pt x="128" y="48"/>
                  </a:lnTo>
                  <a:lnTo>
                    <a:pt x="128" y="46"/>
                  </a:lnTo>
                  <a:lnTo>
                    <a:pt x="128" y="48"/>
                  </a:lnTo>
                  <a:lnTo>
                    <a:pt x="128" y="46"/>
                  </a:lnTo>
                  <a:lnTo>
                    <a:pt x="128" y="48"/>
                  </a:lnTo>
                  <a:lnTo>
                    <a:pt x="126" y="48"/>
                  </a:lnTo>
                  <a:lnTo>
                    <a:pt x="126" y="46"/>
                  </a:lnTo>
                  <a:lnTo>
                    <a:pt x="126" y="48"/>
                  </a:lnTo>
                  <a:lnTo>
                    <a:pt x="126" y="46"/>
                  </a:lnTo>
                  <a:lnTo>
                    <a:pt x="126" y="48"/>
                  </a:lnTo>
                  <a:lnTo>
                    <a:pt x="126" y="46"/>
                  </a:lnTo>
                  <a:lnTo>
                    <a:pt x="124" y="46"/>
                  </a:lnTo>
                  <a:lnTo>
                    <a:pt x="126" y="46"/>
                  </a:lnTo>
                  <a:lnTo>
                    <a:pt x="124" y="46"/>
                  </a:lnTo>
                  <a:lnTo>
                    <a:pt x="126" y="46"/>
                  </a:lnTo>
                  <a:lnTo>
                    <a:pt x="124" y="46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4" y="48"/>
                  </a:lnTo>
                  <a:lnTo>
                    <a:pt x="122" y="48"/>
                  </a:lnTo>
                  <a:lnTo>
                    <a:pt x="124" y="48"/>
                  </a:lnTo>
                  <a:lnTo>
                    <a:pt x="124" y="46"/>
                  </a:lnTo>
                  <a:lnTo>
                    <a:pt x="124" y="48"/>
                  </a:lnTo>
                  <a:lnTo>
                    <a:pt x="124" y="46"/>
                  </a:lnTo>
                  <a:lnTo>
                    <a:pt x="124" y="48"/>
                  </a:lnTo>
                  <a:lnTo>
                    <a:pt x="124" y="46"/>
                  </a:lnTo>
                  <a:lnTo>
                    <a:pt x="126" y="46"/>
                  </a:lnTo>
                  <a:lnTo>
                    <a:pt x="126" y="48"/>
                  </a:lnTo>
                  <a:lnTo>
                    <a:pt x="124" y="48"/>
                  </a:lnTo>
                  <a:lnTo>
                    <a:pt x="126" y="48"/>
                  </a:lnTo>
                  <a:lnTo>
                    <a:pt x="124" y="48"/>
                  </a:lnTo>
                  <a:lnTo>
                    <a:pt x="126" y="48"/>
                  </a:lnTo>
                  <a:lnTo>
                    <a:pt x="126" y="50"/>
                  </a:lnTo>
                  <a:lnTo>
                    <a:pt x="126" y="48"/>
                  </a:lnTo>
                  <a:lnTo>
                    <a:pt x="128" y="48"/>
                  </a:lnTo>
                  <a:lnTo>
                    <a:pt x="126" y="48"/>
                  </a:lnTo>
                  <a:lnTo>
                    <a:pt x="128" y="48"/>
                  </a:lnTo>
                  <a:lnTo>
                    <a:pt x="126" y="48"/>
                  </a:lnTo>
                  <a:lnTo>
                    <a:pt x="128" y="48"/>
                  </a:lnTo>
                  <a:lnTo>
                    <a:pt x="128" y="50"/>
                  </a:lnTo>
                  <a:lnTo>
                    <a:pt x="126" y="50"/>
                  </a:lnTo>
                  <a:lnTo>
                    <a:pt x="126" y="48"/>
                  </a:lnTo>
                  <a:lnTo>
                    <a:pt x="126" y="50"/>
                  </a:lnTo>
                  <a:lnTo>
                    <a:pt x="126" y="48"/>
                  </a:lnTo>
                  <a:lnTo>
                    <a:pt x="126" y="50"/>
                  </a:lnTo>
                  <a:lnTo>
                    <a:pt x="126" y="52"/>
                  </a:lnTo>
                  <a:lnTo>
                    <a:pt x="126" y="50"/>
                  </a:lnTo>
                  <a:lnTo>
                    <a:pt x="126" y="52"/>
                  </a:lnTo>
                  <a:lnTo>
                    <a:pt x="126" y="54"/>
                  </a:lnTo>
                  <a:lnTo>
                    <a:pt x="126" y="52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28" y="52"/>
                  </a:lnTo>
                  <a:lnTo>
                    <a:pt x="126" y="52"/>
                  </a:lnTo>
                  <a:lnTo>
                    <a:pt x="128" y="52"/>
                  </a:lnTo>
                  <a:lnTo>
                    <a:pt x="126" y="52"/>
                  </a:lnTo>
                  <a:lnTo>
                    <a:pt x="128" y="52"/>
                  </a:lnTo>
                  <a:lnTo>
                    <a:pt x="128" y="54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28" y="56"/>
                  </a:lnTo>
                  <a:lnTo>
                    <a:pt x="126" y="54"/>
                  </a:lnTo>
                  <a:lnTo>
                    <a:pt x="126" y="56"/>
                  </a:lnTo>
                  <a:lnTo>
                    <a:pt x="128" y="56"/>
                  </a:lnTo>
                  <a:lnTo>
                    <a:pt x="126" y="56"/>
                  </a:lnTo>
                  <a:lnTo>
                    <a:pt x="128" y="56"/>
                  </a:lnTo>
                  <a:lnTo>
                    <a:pt x="126" y="56"/>
                  </a:lnTo>
                  <a:lnTo>
                    <a:pt x="126" y="54"/>
                  </a:lnTo>
                  <a:lnTo>
                    <a:pt x="126" y="56"/>
                  </a:lnTo>
                  <a:lnTo>
                    <a:pt x="126" y="56"/>
                  </a:lnTo>
                  <a:lnTo>
                    <a:pt x="128" y="56"/>
                  </a:lnTo>
                  <a:lnTo>
                    <a:pt x="128" y="58"/>
                  </a:lnTo>
                  <a:lnTo>
                    <a:pt x="128" y="60"/>
                  </a:lnTo>
                  <a:lnTo>
                    <a:pt x="130" y="60"/>
                  </a:lnTo>
                  <a:lnTo>
                    <a:pt x="130" y="62"/>
                  </a:lnTo>
                  <a:lnTo>
                    <a:pt x="130" y="64"/>
                  </a:lnTo>
                  <a:lnTo>
                    <a:pt x="130" y="66"/>
                  </a:lnTo>
                  <a:lnTo>
                    <a:pt x="132" y="66"/>
                  </a:lnTo>
                  <a:lnTo>
                    <a:pt x="132" y="68"/>
                  </a:lnTo>
                  <a:lnTo>
                    <a:pt x="132" y="70"/>
                  </a:lnTo>
                  <a:lnTo>
                    <a:pt x="134" y="70"/>
                  </a:lnTo>
                  <a:lnTo>
                    <a:pt x="136" y="70"/>
                  </a:lnTo>
                  <a:lnTo>
                    <a:pt x="136" y="72"/>
                  </a:lnTo>
                  <a:lnTo>
                    <a:pt x="138" y="72"/>
                  </a:lnTo>
                  <a:lnTo>
                    <a:pt x="138" y="74"/>
                  </a:lnTo>
                  <a:lnTo>
                    <a:pt x="138" y="76"/>
                  </a:lnTo>
                  <a:lnTo>
                    <a:pt x="138" y="78"/>
                  </a:lnTo>
                  <a:lnTo>
                    <a:pt x="138" y="76"/>
                  </a:lnTo>
                  <a:lnTo>
                    <a:pt x="138" y="78"/>
                  </a:lnTo>
                  <a:lnTo>
                    <a:pt x="136" y="78"/>
                  </a:lnTo>
                  <a:lnTo>
                    <a:pt x="136" y="76"/>
                  </a:lnTo>
                  <a:lnTo>
                    <a:pt x="138" y="76"/>
                  </a:lnTo>
                  <a:lnTo>
                    <a:pt x="136" y="76"/>
                  </a:lnTo>
                  <a:lnTo>
                    <a:pt x="136" y="78"/>
                  </a:lnTo>
                  <a:lnTo>
                    <a:pt x="136" y="76"/>
                  </a:lnTo>
                  <a:lnTo>
                    <a:pt x="136" y="78"/>
                  </a:lnTo>
                  <a:lnTo>
                    <a:pt x="136" y="76"/>
                  </a:lnTo>
                  <a:lnTo>
                    <a:pt x="136" y="78"/>
                  </a:lnTo>
                  <a:lnTo>
                    <a:pt x="136" y="76"/>
                  </a:lnTo>
                  <a:lnTo>
                    <a:pt x="136" y="74"/>
                  </a:lnTo>
                  <a:lnTo>
                    <a:pt x="136" y="76"/>
                  </a:lnTo>
                  <a:lnTo>
                    <a:pt x="136" y="74"/>
                  </a:lnTo>
                  <a:lnTo>
                    <a:pt x="134" y="74"/>
                  </a:lnTo>
                  <a:lnTo>
                    <a:pt x="136" y="76"/>
                  </a:lnTo>
                  <a:lnTo>
                    <a:pt x="134" y="76"/>
                  </a:lnTo>
                  <a:lnTo>
                    <a:pt x="136" y="76"/>
                  </a:lnTo>
                  <a:lnTo>
                    <a:pt x="134" y="76"/>
                  </a:lnTo>
                  <a:lnTo>
                    <a:pt x="134" y="74"/>
                  </a:lnTo>
                  <a:lnTo>
                    <a:pt x="134" y="72"/>
                  </a:lnTo>
                  <a:lnTo>
                    <a:pt x="134" y="74"/>
                  </a:lnTo>
                  <a:lnTo>
                    <a:pt x="134" y="72"/>
                  </a:lnTo>
                  <a:lnTo>
                    <a:pt x="134" y="74"/>
                  </a:lnTo>
                  <a:lnTo>
                    <a:pt x="132" y="74"/>
                  </a:lnTo>
                  <a:lnTo>
                    <a:pt x="132" y="72"/>
                  </a:lnTo>
                  <a:lnTo>
                    <a:pt x="132" y="74"/>
                  </a:lnTo>
                  <a:lnTo>
                    <a:pt x="132" y="72"/>
                  </a:lnTo>
                  <a:lnTo>
                    <a:pt x="132" y="74"/>
                  </a:lnTo>
                  <a:lnTo>
                    <a:pt x="130" y="74"/>
                  </a:lnTo>
                  <a:lnTo>
                    <a:pt x="130" y="72"/>
                  </a:lnTo>
                  <a:lnTo>
                    <a:pt x="130" y="74"/>
                  </a:lnTo>
                  <a:lnTo>
                    <a:pt x="130" y="72"/>
                  </a:lnTo>
                  <a:lnTo>
                    <a:pt x="128" y="72"/>
                  </a:lnTo>
                  <a:lnTo>
                    <a:pt x="130" y="72"/>
                  </a:lnTo>
                  <a:lnTo>
                    <a:pt x="128" y="72"/>
                  </a:lnTo>
                  <a:lnTo>
                    <a:pt x="130" y="72"/>
                  </a:lnTo>
                  <a:lnTo>
                    <a:pt x="130" y="70"/>
                  </a:lnTo>
                  <a:lnTo>
                    <a:pt x="128" y="72"/>
                  </a:lnTo>
                  <a:lnTo>
                    <a:pt x="128" y="70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6" y="70"/>
                  </a:lnTo>
                  <a:lnTo>
                    <a:pt x="124" y="70"/>
                  </a:lnTo>
                  <a:lnTo>
                    <a:pt x="126" y="70"/>
                  </a:lnTo>
                  <a:lnTo>
                    <a:pt x="126" y="72"/>
                  </a:lnTo>
                  <a:lnTo>
                    <a:pt x="128" y="72"/>
                  </a:lnTo>
                  <a:lnTo>
                    <a:pt x="128" y="74"/>
                  </a:lnTo>
                  <a:lnTo>
                    <a:pt x="130" y="74"/>
                  </a:lnTo>
                  <a:lnTo>
                    <a:pt x="128" y="74"/>
                  </a:lnTo>
                  <a:lnTo>
                    <a:pt x="130" y="74"/>
                  </a:lnTo>
                  <a:lnTo>
                    <a:pt x="130" y="76"/>
                  </a:lnTo>
                  <a:lnTo>
                    <a:pt x="132" y="76"/>
                  </a:lnTo>
                  <a:lnTo>
                    <a:pt x="132" y="74"/>
                  </a:lnTo>
                  <a:lnTo>
                    <a:pt x="132" y="76"/>
                  </a:lnTo>
                  <a:lnTo>
                    <a:pt x="134" y="76"/>
                  </a:lnTo>
                  <a:lnTo>
                    <a:pt x="132" y="76"/>
                  </a:lnTo>
                  <a:lnTo>
                    <a:pt x="134" y="76"/>
                  </a:lnTo>
                  <a:lnTo>
                    <a:pt x="132" y="76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6" y="78"/>
                  </a:lnTo>
                  <a:lnTo>
                    <a:pt x="134" y="78"/>
                  </a:lnTo>
                  <a:lnTo>
                    <a:pt x="136" y="78"/>
                  </a:lnTo>
                  <a:lnTo>
                    <a:pt x="138" y="78"/>
                  </a:lnTo>
                  <a:lnTo>
                    <a:pt x="138" y="80"/>
                  </a:lnTo>
                  <a:lnTo>
                    <a:pt x="138" y="78"/>
                  </a:lnTo>
                  <a:lnTo>
                    <a:pt x="140" y="78"/>
                  </a:lnTo>
                  <a:lnTo>
                    <a:pt x="138" y="78"/>
                  </a:lnTo>
                  <a:lnTo>
                    <a:pt x="140" y="78"/>
                  </a:lnTo>
                  <a:lnTo>
                    <a:pt x="138" y="78"/>
                  </a:lnTo>
                  <a:lnTo>
                    <a:pt x="140" y="78"/>
                  </a:lnTo>
                  <a:lnTo>
                    <a:pt x="140" y="80"/>
                  </a:lnTo>
                  <a:lnTo>
                    <a:pt x="140" y="82"/>
                  </a:lnTo>
                  <a:lnTo>
                    <a:pt x="142" y="82"/>
                  </a:lnTo>
                  <a:lnTo>
                    <a:pt x="142" y="84"/>
                  </a:lnTo>
                  <a:lnTo>
                    <a:pt x="144" y="84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46" y="88"/>
                  </a:lnTo>
                  <a:lnTo>
                    <a:pt x="144" y="88"/>
                  </a:lnTo>
                  <a:lnTo>
                    <a:pt x="146" y="88"/>
                  </a:lnTo>
                  <a:lnTo>
                    <a:pt x="146" y="90"/>
                  </a:lnTo>
                  <a:lnTo>
                    <a:pt x="146" y="92"/>
                  </a:lnTo>
                  <a:lnTo>
                    <a:pt x="146" y="90"/>
                  </a:lnTo>
                  <a:lnTo>
                    <a:pt x="144" y="90"/>
                  </a:lnTo>
                  <a:lnTo>
                    <a:pt x="142" y="90"/>
                  </a:lnTo>
                  <a:lnTo>
                    <a:pt x="142" y="88"/>
                  </a:lnTo>
                  <a:lnTo>
                    <a:pt x="142" y="86"/>
                  </a:lnTo>
                  <a:lnTo>
                    <a:pt x="142" y="88"/>
                  </a:lnTo>
                  <a:lnTo>
                    <a:pt x="142" y="86"/>
                  </a:lnTo>
                  <a:lnTo>
                    <a:pt x="142" y="88"/>
                  </a:lnTo>
                  <a:lnTo>
                    <a:pt x="140" y="88"/>
                  </a:lnTo>
                  <a:lnTo>
                    <a:pt x="140" y="86"/>
                  </a:lnTo>
                  <a:lnTo>
                    <a:pt x="140" y="88"/>
                  </a:lnTo>
                  <a:lnTo>
                    <a:pt x="142" y="88"/>
                  </a:lnTo>
                  <a:lnTo>
                    <a:pt x="140" y="8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38" y="84"/>
                  </a:lnTo>
                  <a:lnTo>
                    <a:pt x="138" y="82"/>
                  </a:lnTo>
                  <a:lnTo>
                    <a:pt x="136" y="82"/>
                  </a:lnTo>
                  <a:lnTo>
                    <a:pt x="138" y="82"/>
                  </a:lnTo>
                  <a:lnTo>
                    <a:pt x="136" y="82"/>
                  </a:lnTo>
                  <a:lnTo>
                    <a:pt x="138" y="82"/>
                  </a:lnTo>
                  <a:lnTo>
                    <a:pt x="136" y="82"/>
                  </a:lnTo>
                  <a:lnTo>
                    <a:pt x="136" y="84"/>
                  </a:lnTo>
                  <a:lnTo>
                    <a:pt x="138" y="84"/>
                  </a:lnTo>
                  <a:lnTo>
                    <a:pt x="138" y="86"/>
                  </a:lnTo>
                  <a:lnTo>
                    <a:pt x="138" y="84"/>
                  </a:lnTo>
                  <a:lnTo>
                    <a:pt x="138" y="86"/>
                  </a:lnTo>
                  <a:lnTo>
                    <a:pt x="140" y="86"/>
                  </a:lnTo>
                  <a:lnTo>
                    <a:pt x="138" y="86"/>
                  </a:lnTo>
                  <a:lnTo>
                    <a:pt x="138" y="88"/>
                  </a:lnTo>
                  <a:lnTo>
                    <a:pt x="138" y="86"/>
                  </a:lnTo>
                  <a:lnTo>
                    <a:pt x="138" y="88"/>
                  </a:lnTo>
                  <a:lnTo>
                    <a:pt x="138" y="86"/>
                  </a:lnTo>
                  <a:lnTo>
                    <a:pt x="136" y="86"/>
                  </a:lnTo>
                  <a:lnTo>
                    <a:pt x="138" y="86"/>
                  </a:lnTo>
                  <a:lnTo>
                    <a:pt x="136" y="86"/>
                  </a:lnTo>
                  <a:lnTo>
                    <a:pt x="138" y="86"/>
                  </a:lnTo>
                  <a:lnTo>
                    <a:pt x="136" y="86"/>
                  </a:lnTo>
                  <a:lnTo>
                    <a:pt x="136" y="88"/>
                  </a:lnTo>
                  <a:lnTo>
                    <a:pt x="136" y="86"/>
                  </a:lnTo>
                  <a:lnTo>
                    <a:pt x="136" y="88"/>
                  </a:lnTo>
                  <a:lnTo>
                    <a:pt x="138" y="88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38" y="90"/>
                  </a:lnTo>
                  <a:lnTo>
                    <a:pt x="138" y="88"/>
                  </a:lnTo>
                  <a:lnTo>
                    <a:pt x="136" y="88"/>
                  </a:lnTo>
                  <a:lnTo>
                    <a:pt x="136" y="86"/>
                  </a:lnTo>
                  <a:lnTo>
                    <a:pt x="134" y="86"/>
                  </a:lnTo>
                  <a:lnTo>
                    <a:pt x="134" y="84"/>
                  </a:lnTo>
                  <a:lnTo>
                    <a:pt x="132" y="84"/>
                  </a:lnTo>
                  <a:lnTo>
                    <a:pt x="130" y="84"/>
                  </a:lnTo>
                  <a:lnTo>
                    <a:pt x="128" y="84"/>
                  </a:lnTo>
                  <a:lnTo>
                    <a:pt x="130" y="84"/>
                  </a:lnTo>
                  <a:lnTo>
                    <a:pt x="130" y="82"/>
                  </a:lnTo>
                  <a:lnTo>
                    <a:pt x="128" y="82"/>
                  </a:lnTo>
                  <a:lnTo>
                    <a:pt x="128" y="80"/>
                  </a:lnTo>
                  <a:lnTo>
                    <a:pt x="128" y="82"/>
                  </a:lnTo>
                  <a:lnTo>
                    <a:pt x="128" y="80"/>
                  </a:lnTo>
                  <a:lnTo>
                    <a:pt x="128" y="82"/>
                  </a:lnTo>
                  <a:lnTo>
                    <a:pt x="130" y="82"/>
                  </a:lnTo>
                  <a:lnTo>
                    <a:pt x="128" y="82"/>
                  </a:lnTo>
                  <a:lnTo>
                    <a:pt x="128" y="84"/>
                  </a:lnTo>
                  <a:lnTo>
                    <a:pt x="128" y="82"/>
                  </a:lnTo>
                  <a:lnTo>
                    <a:pt x="128" y="84"/>
                  </a:lnTo>
                  <a:lnTo>
                    <a:pt x="126" y="84"/>
                  </a:lnTo>
                  <a:lnTo>
                    <a:pt x="126" y="82"/>
                  </a:lnTo>
                  <a:lnTo>
                    <a:pt x="126" y="80"/>
                  </a:lnTo>
                  <a:lnTo>
                    <a:pt x="126" y="82"/>
                  </a:lnTo>
                  <a:lnTo>
                    <a:pt x="126" y="84"/>
                  </a:lnTo>
                  <a:lnTo>
                    <a:pt x="126" y="86"/>
                  </a:lnTo>
                  <a:lnTo>
                    <a:pt x="124" y="86"/>
                  </a:lnTo>
                  <a:lnTo>
                    <a:pt x="124" y="84"/>
                  </a:lnTo>
                  <a:lnTo>
                    <a:pt x="124" y="86"/>
                  </a:lnTo>
                  <a:lnTo>
                    <a:pt x="124" y="84"/>
                  </a:lnTo>
                  <a:lnTo>
                    <a:pt x="124" y="86"/>
                  </a:lnTo>
                  <a:lnTo>
                    <a:pt x="126" y="86"/>
                  </a:lnTo>
                  <a:lnTo>
                    <a:pt x="124" y="86"/>
                  </a:lnTo>
                  <a:lnTo>
                    <a:pt x="124" y="84"/>
                  </a:lnTo>
                  <a:lnTo>
                    <a:pt x="122" y="84"/>
                  </a:lnTo>
                  <a:lnTo>
                    <a:pt x="122" y="82"/>
                  </a:lnTo>
                  <a:lnTo>
                    <a:pt x="122" y="84"/>
                  </a:lnTo>
                  <a:lnTo>
                    <a:pt x="122" y="82"/>
                  </a:lnTo>
                  <a:lnTo>
                    <a:pt x="120" y="82"/>
                  </a:lnTo>
                  <a:lnTo>
                    <a:pt x="122" y="82"/>
                  </a:lnTo>
                  <a:lnTo>
                    <a:pt x="120" y="82"/>
                  </a:lnTo>
                  <a:lnTo>
                    <a:pt x="120" y="80"/>
                  </a:lnTo>
                  <a:lnTo>
                    <a:pt x="122" y="80"/>
                  </a:lnTo>
                  <a:lnTo>
                    <a:pt x="122" y="78"/>
                  </a:lnTo>
                  <a:lnTo>
                    <a:pt x="122" y="80"/>
                  </a:lnTo>
                  <a:lnTo>
                    <a:pt x="122" y="78"/>
                  </a:lnTo>
                  <a:lnTo>
                    <a:pt x="122" y="80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18" y="78"/>
                  </a:lnTo>
                  <a:lnTo>
                    <a:pt x="116" y="78"/>
                  </a:lnTo>
                  <a:lnTo>
                    <a:pt x="118" y="78"/>
                  </a:lnTo>
                  <a:lnTo>
                    <a:pt x="120" y="78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0" y="82"/>
                  </a:lnTo>
                  <a:lnTo>
                    <a:pt x="120" y="82"/>
                  </a:lnTo>
                  <a:lnTo>
                    <a:pt x="120" y="84"/>
                  </a:lnTo>
                  <a:lnTo>
                    <a:pt x="120" y="82"/>
                  </a:lnTo>
                  <a:lnTo>
                    <a:pt x="120" y="84"/>
                  </a:lnTo>
                  <a:lnTo>
                    <a:pt x="122" y="84"/>
                  </a:lnTo>
                  <a:lnTo>
                    <a:pt x="120" y="84"/>
                  </a:lnTo>
                  <a:lnTo>
                    <a:pt x="122" y="84"/>
                  </a:lnTo>
                  <a:lnTo>
                    <a:pt x="120" y="84"/>
                  </a:lnTo>
                  <a:lnTo>
                    <a:pt x="120" y="84"/>
                  </a:lnTo>
                  <a:lnTo>
                    <a:pt x="120" y="84"/>
                  </a:lnTo>
                  <a:lnTo>
                    <a:pt x="120" y="84"/>
                  </a:lnTo>
                  <a:lnTo>
                    <a:pt x="118" y="84"/>
                  </a:lnTo>
                  <a:lnTo>
                    <a:pt x="120" y="84"/>
                  </a:lnTo>
                  <a:lnTo>
                    <a:pt x="118" y="84"/>
                  </a:lnTo>
                  <a:lnTo>
                    <a:pt x="118" y="82"/>
                  </a:lnTo>
                  <a:lnTo>
                    <a:pt x="120" y="82"/>
                  </a:lnTo>
                  <a:lnTo>
                    <a:pt x="120" y="84"/>
                  </a:lnTo>
                  <a:lnTo>
                    <a:pt x="120" y="82"/>
                  </a:lnTo>
                  <a:lnTo>
                    <a:pt x="118" y="82"/>
                  </a:lnTo>
                  <a:lnTo>
                    <a:pt x="120" y="82"/>
                  </a:lnTo>
                  <a:lnTo>
                    <a:pt x="118" y="82"/>
                  </a:lnTo>
                  <a:lnTo>
                    <a:pt x="116" y="82"/>
                  </a:lnTo>
                  <a:lnTo>
                    <a:pt x="116" y="80"/>
                  </a:lnTo>
                  <a:lnTo>
                    <a:pt x="116" y="82"/>
                  </a:lnTo>
                  <a:lnTo>
                    <a:pt x="116" y="80"/>
                  </a:lnTo>
                  <a:lnTo>
                    <a:pt x="116" y="78"/>
                  </a:lnTo>
                  <a:lnTo>
                    <a:pt x="114" y="78"/>
                  </a:lnTo>
                  <a:lnTo>
                    <a:pt x="114" y="76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2" y="76"/>
                  </a:lnTo>
                  <a:lnTo>
                    <a:pt x="112" y="78"/>
                  </a:lnTo>
                  <a:lnTo>
                    <a:pt x="110" y="78"/>
                  </a:lnTo>
                  <a:lnTo>
                    <a:pt x="110" y="80"/>
                  </a:lnTo>
                  <a:lnTo>
                    <a:pt x="110" y="78"/>
                  </a:lnTo>
                  <a:lnTo>
                    <a:pt x="110" y="76"/>
                  </a:lnTo>
                  <a:lnTo>
                    <a:pt x="110" y="78"/>
                  </a:lnTo>
                  <a:lnTo>
                    <a:pt x="108" y="78"/>
                  </a:lnTo>
                  <a:lnTo>
                    <a:pt x="108" y="76"/>
                  </a:lnTo>
                  <a:lnTo>
                    <a:pt x="108" y="78"/>
                  </a:lnTo>
                  <a:lnTo>
                    <a:pt x="106" y="78"/>
                  </a:lnTo>
                  <a:lnTo>
                    <a:pt x="108" y="78"/>
                  </a:lnTo>
                  <a:lnTo>
                    <a:pt x="110" y="78"/>
                  </a:lnTo>
                  <a:lnTo>
                    <a:pt x="108" y="78"/>
                  </a:lnTo>
                  <a:lnTo>
                    <a:pt x="110" y="78"/>
                  </a:lnTo>
                  <a:lnTo>
                    <a:pt x="108" y="78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08" y="80"/>
                  </a:lnTo>
                  <a:lnTo>
                    <a:pt x="108" y="82"/>
                  </a:lnTo>
                  <a:lnTo>
                    <a:pt x="106" y="82"/>
                  </a:lnTo>
                  <a:lnTo>
                    <a:pt x="104" y="82"/>
                  </a:lnTo>
                  <a:lnTo>
                    <a:pt x="104" y="80"/>
                  </a:lnTo>
                  <a:lnTo>
                    <a:pt x="102" y="80"/>
                  </a:lnTo>
                  <a:lnTo>
                    <a:pt x="102" y="78"/>
                  </a:lnTo>
                  <a:lnTo>
                    <a:pt x="102" y="76"/>
                  </a:lnTo>
                  <a:lnTo>
                    <a:pt x="102" y="74"/>
                  </a:lnTo>
                  <a:lnTo>
                    <a:pt x="104" y="74"/>
                  </a:lnTo>
                  <a:lnTo>
                    <a:pt x="102" y="74"/>
                  </a:lnTo>
                  <a:lnTo>
                    <a:pt x="104" y="74"/>
                  </a:lnTo>
                  <a:lnTo>
                    <a:pt x="104" y="72"/>
                  </a:lnTo>
                  <a:lnTo>
                    <a:pt x="102" y="72"/>
                  </a:lnTo>
                  <a:lnTo>
                    <a:pt x="102" y="74"/>
                  </a:lnTo>
                  <a:lnTo>
                    <a:pt x="104" y="74"/>
                  </a:lnTo>
                  <a:lnTo>
                    <a:pt x="102" y="74"/>
                  </a:lnTo>
                  <a:lnTo>
                    <a:pt x="102" y="72"/>
                  </a:lnTo>
                  <a:lnTo>
                    <a:pt x="104" y="72"/>
                  </a:lnTo>
                  <a:lnTo>
                    <a:pt x="106" y="72"/>
                  </a:lnTo>
                  <a:lnTo>
                    <a:pt x="106" y="70"/>
                  </a:lnTo>
                  <a:lnTo>
                    <a:pt x="104" y="70"/>
                  </a:lnTo>
                  <a:lnTo>
                    <a:pt x="104" y="72"/>
                  </a:lnTo>
                  <a:lnTo>
                    <a:pt x="104" y="70"/>
                  </a:lnTo>
                  <a:lnTo>
                    <a:pt x="104" y="72"/>
                  </a:lnTo>
                  <a:lnTo>
                    <a:pt x="104" y="70"/>
                  </a:lnTo>
                  <a:lnTo>
                    <a:pt x="104" y="72"/>
                  </a:lnTo>
                  <a:lnTo>
                    <a:pt x="104" y="70"/>
                  </a:lnTo>
                  <a:lnTo>
                    <a:pt x="106" y="70"/>
                  </a:lnTo>
                  <a:lnTo>
                    <a:pt x="106" y="68"/>
                  </a:lnTo>
                  <a:lnTo>
                    <a:pt x="108" y="68"/>
                  </a:lnTo>
                  <a:lnTo>
                    <a:pt x="108" y="66"/>
                  </a:lnTo>
                  <a:lnTo>
                    <a:pt x="108" y="68"/>
                  </a:lnTo>
                  <a:lnTo>
                    <a:pt x="106" y="68"/>
                  </a:lnTo>
                  <a:lnTo>
                    <a:pt x="106" y="66"/>
                  </a:lnTo>
                  <a:lnTo>
                    <a:pt x="106" y="64"/>
                  </a:lnTo>
                  <a:lnTo>
                    <a:pt x="108" y="64"/>
                  </a:lnTo>
                  <a:lnTo>
                    <a:pt x="108" y="62"/>
                  </a:lnTo>
                  <a:lnTo>
                    <a:pt x="108" y="64"/>
                  </a:lnTo>
                  <a:lnTo>
                    <a:pt x="110" y="64"/>
                  </a:lnTo>
                  <a:lnTo>
                    <a:pt x="110" y="62"/>
                  </a:lnTo>
                  <a:lnTo>
                    <a:pt x="108" y="62"/>
                  </a:lnTo>
                  <a:lnTo>
                    <a:pt x="110" y="62"/>
                  </a:lnTo>
                  <a:lnTo>
                    <a:pt x="108" y="60"/>
                  </a:lnTo>
                  <a:lnTo>
                    <a:pt x="110" y="60"/>
                  </a:lnTo>
                  <a:lnTo>
                    <a:pt x="108" y="60"/>
                  </a:lnTo>
                  <a:lnTo>
                    <a:pt x="108" y="58"/>
                  </a:lnTo>
                  <a:lnTo>
                    <a:pt x="108" y="56"/>
                  </a:lnTo>
                  <a:lnTo>
                    <a:pt x="110" y="56"/>
                  </a:lnTo>
                  <a:lnTo>
                    <a:pt x="110" y="56"/>
                  </a:lnTo>
                  <a:lnTo>
                    <a:pt x="112" y="54"/>
                  </a:lnTo>
                  <a:lnTo>
                    <a:pt x="112" y="52"/>
                  </a:lnTo>
                  <a:lnTo>
                    <a:pt x="110" y="52"/>
                  </a:lnTo>
                  <a:lnTo>
                    <a:pt x="108" y="52"/>
                  </a:lnTo>
                  <a:lnTo>
                    <a:pt x="108" y="50"/>
                  </a:lnTo>
                  <a:lnTo>
                    <a:pt x="106" y="50"/>
                  </a:lnTo>
                  <a:lnTo>
                    <a:pt x="104" y="50"/>
                  </a:lnTo>
                  <a:lnTo>
                    <a:pt x="104" y="52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2" y="52"/>
                  </a:lnTo>
                  <a:lnTo>
                    <a:pt x="100" y="52"/>
                  </a:lnTo>
                  <a:lnTo>
                    <a:pt x="98" y="52"/>
                  </a:lnTo>
                  <a:lnTo>
                    <a:pt x="96" y="52"/>
                  </a:lnTo>
                  <a:lnTo>
                    <a:pt x="96" y="50"/>
                  </a:lnTo>
                  <a:lnTo>
                    <a:pt x="94" y="50"/>
                  </a:lnTo>
                  <a:lnTo>
                    <a:pt x="94" y="48"/>
                  </a:lnTo>
                  <a:lnTo>
                    <a:pt x="92" y="48"/>
                  </a:lnTo>
                  <a:lnTo>
                    <a:pt x="90" y="48"/>
                  </a:lnTo>
                  <a:lnTo>
                    <a:pt x="88" y="48"/>
                  </a:lnTo>
                  <a:lnTo>
                    <a:pt x="88" y="50"/>
                  </a:lnTo>
                  <a:lnTo>
                    <a:pt x="88" y="48"/>
                  </a:lnTo>
                  <a:lnTo>
                    <a:pt x="86" y="50"/>
                  </a:lnTo>
                  <a:lnTo>
                    <a:pt x="86" y="48"/>
                  </a:lnTo>
                  <a:lnTo>
                    <a:pt x="84" y="48"/>
                  </a:lnTo>
                  <a:lnTo>
                    <a:pt x="84" y="46"/>
                  </a:lnTo>
                  <a:lnTo>
                    <a:pt x="82" y="46"/>
                  </a:lnTo>
                  <a:lnTo>
                    <a:pt x="84" y="46"/>
                  </a:lnTo>
                  <a:lnTo>
                    <a:pt x="84" y="44"/>
                  </a:lnTo>
                  <a:lnTo>
                    <a:pt x="84" y="42"/>
                  </a:lnTo>
                  <a:lnTo>
                    <a:pt x="84" y="40"/>
                  </a:lnTo>
                  <a:lnTo>
                    <a:pt x="82" y="40"/>
                  </a:lnTo>
                  <a:lnTo>
                    <a:pt x="80" y="40"/>
                  </a:lnTo>
                  <a:lnTo>
                    <a:pt x="80" y="38"/>
                  </a:lnTo>
                  <a:lnTo>
                    <a:pt x="78" y="38"/>
                  </a:lnTo>
                  <a:lnTo>
                    <a:pt x="76" y="38"/>
                  </a:lnTo>
                  <a:lnTo>
                    <a:pt x="74" y="38"/>
                  </a:lnTo>
                  <a:lnTo>
                    <a:pt x="72" y="38"/>
                  </a:lnTo>
                  <a:lnTo>
                    <a:pt x="72" y="38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2" y="32"/>
                  </a:lnTo>
                  <a:lnTo>
                    <a:pt x="70" y="32"/>
                  </a:lnTo>
                  <a:lnTo>
                    <a:pt x="70" y="34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6" y="30"/>
                  </a:lnTo>
                  <a:lnTo>
                    <a:pt x="66" y="28"/>
                  </a:lnTo>
                  <a:lnTo>
                    <a:pt x="64" y="28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8" y="26"/>
                  </a:lnTo>
                  <a:lnTo>
                    <a:pt x="66" y="24"/>
                  </a:lnTo>
                  <a:lnTo>
                    <a:pt x="64" y="24"/>
                  </a:lnTo>
                  <a:lnTo>
                    <a:pt x="62" y="24"/>
                  </a:lnTo>
                  <a:lnTo>
                    <a:pt x="62" y="26"/>
                  </a:lnTo>
                  <a:lnTo>
                    <a:pt x="62" y="24"/>
                  </a:lnTo>
                  <a:lnTo>
                    <a:pt x="62" y="26"/>
                  </a:lnTo>
                  <a:lnTo>
                    <a:pt x="60" y="26"/>
                  </a:lnTo>
                  <a:lnTo>
                    <a:pt x="58" y="26"/>
                  </a:lnTo>
                  <a:lnTo>
                    <a:pt x="58" y="24"/>
                  </a:lnTo>
                  <a:lnTo>
                    <a:pt x="56" y="24"/>
                  </a:lnTo>
                  <a:lnTo>
                    <a:pt x="56" y="22"/>
                  </a:lnTo>
                  <a:lnTo>
                    <a:pt x="54" y="22"/>
                  </a:lnTo>
                  <a:lnTo>
                    <a:pt x="52" y="22"/>
                  </a:lnTo>
                  <a:lnTo>
                    <a:pt x="50" y="22"/>
                  </a:lnTo>
                  <a:lnTo>
                    <a:pt x="50" y="24"/>
                  </a:lnTo>
                  <a:lnTo>
                    <a:pt x="50" y="26"/>
                  </a:lnTo>
                  <a:lnTo>
                    <a:pt x="48" y="26"/>
                  </a:lnTo>
                  <a:lnTo>
                    <a:pt x="48" y="28"/>
                  </a:lnTo>
                  <a:lnTo>
                    <a:pt x="46" y="28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2" y="28"/>
                  </a:lnTo>
                  <a:lnTo>
                    <a:pt x="42" y="30"/>
                  </a:lnTo>
                  <a:lnTo>
                    <a:pt x="44" y="30"/>
                  </a:lnTo>
                  <a:lnTo>
                    <a:pt x="42" y="30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2" y="32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38" y="34"/>
                  </a:lnTo>
                  <a:lnTo>
                    <a:pt x="38" y="36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4" y="34"/>
                  </a:lnTo>
                  <a:lnTo>
                    <a:pt x="34" y="36"/>
                  </a:lnTo>
                  <a:lnTo>
                    <a:pt x="32" y="36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2"/>
                  </a:lnTo>
                  <a:lnTo>
                    <a:pt x="30" y="32"/>
                  </a:lnTo>
                  <a:lnTo>
                    <a:pt x="28" y="32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2"/>
                  </a:lnTo>
                  <a:lnTo>
                    <a:pt x="26" y="34"/>
                  </a:lnTo>
                  <a:lnTo>
                    <a:pt x="26" y="36"/>
                  </a:lnTo>
                  <a:lnTo>
                    <a:pt x="24" y="36"/>
                  </a:lnTo>
                  <a:lnTo>
                    <a:pt x="24" y="38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24" y="42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18" y="42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6" y="46"/>
                  </a:lnTo>
                  <a:lnTo>
                    <a:pt x="16" y="48"/>
                  </a:lnTo>
                  <a:lnTo>
                    <a:pt x="14" y="48"/>
                  </a:lnTo>
                  <a:lnTo>
                    <a:pt x="16" y="48"/>
                  </a:lnTo>
                  <a:lnTo>
                    <a:pt x="14" y="48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4"/>
                  </a:lnTo>
                  <a:lnTo>
                    <a:pt x="10" y="54"/>
                  </a:lnTo>
                  <a:lnTo>
                    <a:pt x="8" y="54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6" y="30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4" y="30"/>
                  </a:lnTo>
                  <a:lnTo>
                    <a:pt x="16" y="28"/>
                  </a:lnTo>
                  <a:lnTo>
                    <a:pt x="18" y="28"/>
                  </a:lnTo>
                  <a:lnTo>
                    <a:pt x="20" y="28"/>
                  </a:lnTo>
                  <a:lnTo>
                    <a:pt x="22" y="28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6" y="26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2380">
              <a:extLst>
                <a:ext uri="{FF2B5EF4-FFF2-40B4-BE49-F238E27FC236}">
                  <a16:creationId xmlns:a16="http://schemas.microsoft.com/office/drawing/2014/main" id="{F04719D6-6978-E4AE-8AB0-E9C32B406F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1" y="2825750"/>
              <a:ext cx="231775" cy="131763"/>
            </a:xfrm>
            <a:custGeom>
              <a:avLst/>
              <a:gdLst>
                <a:gd name="T0" fmla="*/ 144 w 146"/>
                <a:gd name="T1" fmla="*/ 69 h 83"/>
                <a:gd name="T2" fmla="*/ 142 w 146"/>
                <a:gd name="T3" fmla="*/ 67 h 83"/>
                <a:gd name="T4" fmla="*/ 106 w 146"/>
                <a:gd name="T5" fmla="*/ 75 h 83"/>
                <a:gd name="T6" fmla="*/ 110 w 146"/>
                <a:gd name="T7" fmla="*/ 73 h 83"/>
                <a:gd name="T8" fmla="*/ 118 w 146"/>
                <a:gd name="T9" fmla="*/ 71 h 83"/>
                <a:gd name="T10" fmla="*/ 122 w 146"/>
                <a:gd name="T11" fmla="*/ 69 h 83"/>
                <a:gd name="T12" fmla="*/ 114 w 146"/>
                <a:gd name="T13" fmla="*/ 79 h 83"/>
                <a:gd name="T14" fmla="*/ 114 w 146"/>
                <a:gd name="T15" fmla="*/ 71 h 83"/>
                <a:gd name="T16" fmla="*/ 110 w 146"/>
                <a:gd name="T17" fmla="*/ 73 h 83"/>
                <a:gd name="T18" fmla="*/ 120 w 146"/>
                <a:gd name="T19" fmla="*/ 59 h 83"/>
                <a:gd name="T20" fmla="*/ 138 w 146"/>
                <a:gd name="T21" fmla="*/ 51 h 83"/>
                <a:gd name="T22" fmla="*/ 136 w 146"/>
                <a:gd name="T23" fmla="*/ 47 h 83"/>
                <a:gd name="T24" fmla="*/ 90 w 146"/>
                <a:gd name="T25" fmla="*/ 33 h 83"/>
                <a:gd name="T26" fmla="*/ 92 w 146"/>
                <a:gd name="T27" fmla="*/ 18 h 83"/>
                <a:gd name="T28" fmla="*/ 92 w 146"/>
                <a:gd name="T29" fmla="*/ 10 h 83"/>
                <a:gd name="T30" fmla="*/ 96 w 146"/>
                <a:gd name="T31" fmla="*/ 12 h 83"/>
                <a:gd name="T32" fmla="*/ 90 w 146"/>
                <a:gd name="T33" fmla="*/ 18 h 83"/>
                <a:gd name="T34" fmla="*/ 86 w 146"/>
                <a:gd name="T35" fmla="*/ 28 h 83"/>
                <a:gd name="T36" fmla="*/ 88 w 146"/>
                <a:gd name="T37" fmla="*/ 35 h 83"/>
                <a:gd name="T38" fmla="*/ 92 w 146"/>
                <a:gd name="T39" fmla="*/ 33 h 83"/>
                <a:gd name="T40" fmla="*/ 92 w 146"/>
                <a:gd name="T41" fmla="*/ 30 h 83"/>
                <a:gd name="T42" fmla="*/ 100 w 146"/>
                <a:gd name="T43" fmla="*/ 35 h 83"/>
                <a:gd name="T44" fmla="*/ 106 w 146"/>
                <a:gd name="T45" fmla="*/ 39 h 83"/>
                <a:gd name="T46" fmla="*/ 106 w 146"/>
                <a:gd name="T47" fmla="*/ 41 h 83"/>
                <a:gd name="T48" fmla="*/ 110 w 146"/>
                <a:gd name="T49" fmla="*/ 43 h 83"/>
                <a:gd name="T50" fmla="*/ 118 w 146"/>
                <a:gd name="T51" fmla="*/ 51 h 83"/>
                <a:gd name="T52" fmla="*/ 134 w 146"/>
                <a:gd name="T53" fmla="*/ 45 h 83"/>
                <a:gd name="T54" fmla="*/ 126 w 146"/>
                <a:gd name="T55" fmla="*/ 35 h 83"/>
                <a:gd name="T56" fmla="*/ 130 w 146"/>
                <a:gd name="T57" fmla="*/ 35 h 83"/>
                <a:gd name="T58" fmla="*/ 136 w 146"/>
                <a:gd name="T59" fmla="*/ 47 h 83"/>
                <a:gd name="T60" fmla="*/ 130 w 146"/>
                <a:gd name="T61" fmla="*/ 55 h 83"/>
                <a:gd name="T62" fmla="*/ 128 w 146"/>
                <a:gd name="T63" fmla="*/ 55 h 83"/>
                <a:gd name="T64" fmla="*/ 120 w 146"/>
                <a:gd name="T65" fmla="*/ 57 h 83"/>
                <a:gd name="T66" fmla="*/ 116 w 146"/>
                <a:gd name="T67" fmla="*/ 65 h 83"/>
                <a:gd name="T68" fmla="*/ 112 w 146"/>
                <a:gd name="T69" fmla="*/ 61 h 83"/>
                <a:gd name="T70" fmla="*/ 112 w 146"/>
                <a:gd name="T71" fmla="*/ 57 h 83"/>
                <a:gd name="T72" fmla="*/ 112 w 146"/>
                <a:gd name="T73" fmla="*/ 55 h 83"/>
                <a:gd name="T74" fmla="*/ 108 w 146"/>
                <a:gd name="T75" fmla="*/ 57 h 83"/>
                <a:gd name="T76" fmla="*/ 106 w 146"/>
                <a:gd name="T77" fmla="*/ 63 h 83"/>
                <a:gd name="T78" fmla="*/ 104 w 146"/>
                <a:gd name="T79" fmla="*/ 67 h 83"/>
                <a:gd name="T80" fmla="*/ 102 w 146"/>
                <a:gd name="T81" fmla="*/ 71 h 83"/>
                <a:gd name="T82" fmla="*/ 98 w 146"/>
                <a:gd name="T83" fmla="*/ 73 h 83"/>
                <a:gd name="T84" fmla="*/ 98 w 146"/>
                <a:gd name="T85" fmla="*/ 71 h 83"/>
                <a:gd name="T86" fmla="*/ 96 w 146"/>
                <a:gd name="T87" fmla="*/ 67 h 83"/>
                <a:gd name="T88" fmla="*/ 94 w 146"/>
                <a:gd name="T89" fmla="*/ 59 h 83"/>
                <a:gd name="T90" fmla="*/ 94 w 146"/>
                <a:gd name="T91" fmla="*/ 61 h 83"/>
                <a:gd name="T92" fmla="*/ 80 w 146"/>
                <a:gd name="T93" fmla="*/ 55 h 83"/>
                <a:gd name="T94" fmla="*/ 62 w 146"/>
                <a:gd name="T95" fmla="*/ 57 h 83"/>
                <a:gd name="T96" fmla="*/ 32 w 146"/>
                <a:gd name="T97" fmla="*/ 65 h 83"/>
                <a:gd name="T98" fmla="*/ 8 w 146"/>
                <a:gd name="T99" fmla="*/ 73 h 83"/>
                <a:gd name="T100" fmla="*/ 0 w 146"/>
                <a:gd name="T101" fmla="*/ 51 h 83"/>
                <a:gd name="T102" fmla="*/ 14 w 146"/>
                <a:gd name="T103" fmla="*/ 33 h 83"/>
                <a:gd name="T104" fmla="*/ 40 w 146"/>
                <a:gd name="T105" fmla="*/ 24 h 83"/>
                <a:gd name="T106" fmla="*/ 66 w 146"/>
                <a:gd name="T107" fmla="*/ 18 h 83"/>
                <a:gd name="T108" fmla="*/ 84 w 146"/>
                <a:gd name="T109" fmla="*/ 2 h 83"/>
                <a:gd name="T110" fmla="*/ 86 w 146"/>
                <a:gd name="T111" fmla="*/ 6 h 83"/>
                <a:gd name="T112" fmla="*/ 90 w 146"/>
                <a:gd name="T113" fmla="*/ 8 h 83"/>
                <a:gd name="T114" fmla="*/ 90 w 146"/>
                <a:gd name="T115" fmla="*/ 10 h 83"/>
                <a:gd name="T116" fmla="*/ 94 w 146"/>
                <a:gd name="T117" fmla="*/ 10 h 83"/>
                <a:gd name="T118" fmla="*/ 124 w 146"/>
                <a:gd name="T119" fmla="*/ 3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6" h="83">
                  <a:moveTo>
                    <a:pt x="112" y="83"/>
                  </a:moveTo>
                  <a:lnTo>
                    <a:pt x="112" y="81"/>
                  </a:lnTo>
                  <a:lnTo>
                    <a:pt x="112" y="83"/>
                  </a:lnTo>
                  <a:close/>
                  <a:moveTo>
                    <a:pt x="132" y="73"/>
                  </a:moveTo>
                  <a:lnTo>
                    <a:pt x="134" y="73"/>
                  </a:lnTo>
                  <a:lnTo>
                    <a:pt x="132" y="73"/>
                  </a:lnTo>
                  <a:lnTo>
                    <a:pt x="134" y="73"/>
                  </a:lnTo>
                  <a:lnTo>
                    <a:pt x="132" y="73"/>
                  </a:lnTo>
                  <a:close/>
                  <a:moveTo>
                    <a:pt x="130" y="71"/>
                  </a:moveTo>
                  <a:lnTo>
                    <a:pt x="132" y="71"/>
                  </a:lnTo>
                  <a:lnTo>
                    <a:pt x="130" y="71"/>
                  </a:lnTo>
                  <a:close/>
                  <a:moveTo>
                    <a:pt x="130" y="71"/>
                  </a:moveTo>
                  <a:lnTo>
                    <a:pt x="132" y="71"/>
                  </a:lnTo>
                  <a:lnTo>
                    <a:pt x="130" y="71"/>
                  </a:lnTo>
                  <a:close/>
                  <a:moveTo>
                    <a:pt x="142" y="67"/>
                  </a:moveTo>
                  <a:lnTo>
                    <a:pt x="144" y="67"/>
                  </a:lnTo>
                  <a:lnTo>
                    <a:pt x="144" y="69"/>
                  </a:lnTo>
                  <a:lnTo>
                    <a:pt x="146" y="71"/>
                  </a:lnTo>
                  <a:lnTo>
                    <a:pt x="144" y="71"/>
                  </a:lnTo>
                  <a:lnTo>
                    <a:pt x="144" y="73"/>
                  </a:lnTo>
                  <a:lnTo>
                    <a:pt x="142" y="73"/>
                  </a:lnTo>
                  <a:lnTo>
                    <a:pt x="140" y="73"/>
                  </a:lnTo>
                  <a:lnTo>
                    <a:pt x="138" y="73"/>
                  </a:lnTo>
                  <a:lnTo>
                    <a:pt x="136" y="73"/>
                  </a:lnTo>
                  <a:lnTo>
                    <a:pt x="134" y="73"/>
                  </a:lnTo>
                  <a:lnTo>
                    <a:pt x="136" y="73"/>
                  </a:lnTo>
                  <a:lnTo>
                    <a:pt x="134" y="73"/>
                  </a:lnTo>
                  <a:lnTo>
                    <a:pt x="136" y="73"/>
                  </a:lnTo>
                  <a:lnTo>
                    <a:pt x="136" y="71"/>
                  </a:lnTo>
                  <a:lnTo>
                    <a:pt x="138" y="71"/>
                  </a:lnTo>
                  <a:lnTo>
                    <a:pt x="140" y="71"/>
                  </a:lnTo>
                  <a:lnTo>
                    <a:pt x="142" y="71"/>
                  </a:lnTo>
                  <a:lnTo>
                    <a:pt x="142" y="69"/>
                  </a:lnTo>
                  <a:lnTo>
                    <a:pt x="142" y="67"/>
                  </a:lnTo>
                  <a:lnTo>
                    <a:pt x="142" y="69"/>
                  </a:lnTo>
                  <a:lnTo>
                    <a:pt x="140" y="69"/>
                  </a:lnTo>
                  <a:lnTo>
                    <a:pt x="142" y="69"/>
                  </a:lnTo>
                  <a:lnTo>
                    <a:pt x="140" y="69"/>
                  </a:lnTo>
                  <a:lnTo>
                    <a:pt x="140" y="71"/>
                  </a:lnTo>
                  <a:lnTo>
                    <a:pt x="140" y="69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40" y="67"/>
                  </a:lnTo>
                  <a:lnTo>
                    <a:pt x="142" y="67"/>
                  </a:lnTo>
                  <a:close/>
                  <a:moveTo>
                    <a:pt x="106" y="75"/>
                  </a:moveTo>
                  <a:lnTo>
                    <a:pt x="108" y="75"/>
                  </a:lnTo>
                  <a:lnTo>
                    <a:pt x="106" y="75"/>
                  </a:lnTo>
                  <a:lnTo>
                    <a:pt x="108" y="75"/>
                  </a:lnTo>
                  <a:lnTo>
                    <a:pt x="106" y="75"/>
                  </a:lnTo>
                  <a:lnTo>
                    <a:pt x="106" y="77"/>
                  </a:lnTo>
                  <a:lnTo>
                    <a:pt x="106" y="75"/>
                  </a:lnTo>
                  <a:close/>
                  <a:moveTo>
                    <a:pt x="120" y="71"/>
                  </a:moveTo>
                  <a:lnTo>
                    <a:pt x="118" y="69"/>
                  </a:lnTo>
                  <a:lnTo>
                    <a:pt x="120" y="69"/>
                  </a:lnTo>
                  <a:lnTo>
                    <a:pt x="120" y="71"/>
                  </a:lnTo>
                  <a:close/>
                  <a:moveTo>
                    <a:pt x="110" y="73"/>
                  </a:moveTo>
                  <a:lnTo>
                    <a:pt x="110" y="75"/>
                  </a:lnTo>
                  <a:lnTo>
                    <a:pt x="108" y="75"/>
                  </a:lnTo>
                  <a:lnTo>
                    <a:pt x="108" y="73"/>
                  </a:lnTo>
                  <a:lnTo>
                    <a:pt x="108" y="75"/>
                  </a:lnTo>
                  <a:lnTo>
                    <a:pt x="108" y="73"/>
                  </a:lnTo>
                  <a:lnTo>
                    <a:pt x="110" y="73"/>
                  </a:lnTo>
                  <a:lnTo>
                    <a:pt x="108" y="73"/>
                  </a:lnTo>
                  <a:lnTo>
                    <a:pt x="110" y="73"/>
                  </a:lnTo>
                  <a:close/>
                  <a:moveTo>
                    <a:pt x="106" y="73"/>
                  </a:moveTo>
                  <a:lnTo>
                    <a:pt x="106" y="75"/>
                  </a:lnTo>
                  <a:lnTo>
                    <a:pt x="106" y="73"/>
                  </a:lnTo>
                  <a:close/>
                  <a:moveTo>
                    <a:pt x="110" y="73"/>
                  </a:moveTo>
                  <a:lnTo>
                    <a:pt x="112" y="73"/>
                  </a:lnTo>
                  <a:lnTo>
                    <a:pt x="110" y="73"/>
                  </a:lnTo>
                  <a:lnTo>
                    <a:pt x="112" y="73"/>
                  </a:lnTo>
                  <a:lnTo>
                    <a:pt x="110" y="73"/>
                  </a:lnTo>
                  <a:close/>
                  <a:moveTo>
                    <a:pt x="116" y="69"/>
                  </a:moveTo>
                  <a:lnTo>
                    <a:pt x="116" y="67"/>
                  </a:lnTo>
                  <a:lnTo>
                    <a:pt x="116" y="69"/>
                  </a:lnTo>
                  <a:lnTo>
                    <a:pt x="118" y="69"/>
                  </a:lnTo>
                  <a:lnTo>
                    <a:pt x="118" y="71"/>
                  </a:lnTo>
                  <a:lnTo>
                    <a:pt x="118" y="69"/>
                  </a:lnTo>
                  <a:lnTo>
                    <a:pt x="120" y="69"/>
                  </a:lnTo>
                  <a:lnTo>
                    <a:pt x="118" y="69"/>
                  </a:lnTo>
                  <a:lnTo>
                    <a:pt x="120" y="69"/>
                  </a:lnTo>
                  <a:lnTo>
                    <a:pt x="118" y="69"/>
                  </a:lnTo>
                  <a:lnTo>
                    <a:pt x="120" y="69"/>
                  </a:lnTo>
                  <a:lnTo>
                    <a:pt x="118" y="69"/>
                  </a:lnTo>
                  <a:lnTo>
                    <a:pt x="118" y="71"/>
                  </a:lnTo>
                  <a:lnTo>
                    <a:pt x="120" y="71"/>
                  </a:lnTo>
                  <a:lnTo>
                    <a:pt x="118" y="71"/>
                  </a:lnTo>
                  <a:lnTo>
                    <a:pt x="120" y="71"/>
                  </a:lnTo>
                  <a:lnTo>
                    <a:pt x="122" y="71"/>
                  </a:lnTo>
                  <a:lnTo>
                    <a:pt x="122" y="73"/>
                  </a:lnTo>
                  <a:lnTo>
                    <a:pt x="124" y="73"/>
                  </a:lnTo>
                  <a:lnTo>
                    <a:pt x="122" y="73"/>
                  </a:lnTo>
                  <a:lnTo>
                    <a:pt x="122" y="71"/>
                  </a:lnTo>
                  <a:lnTo>
                    <a:pt x="122" y="73"/>
                  </a:lnTo>
                  <a:lnTo>
                    <a:pt x="122" y="71"/>
                  </a:lnTo>
                  <a:lnTo>
                    <a:pt x="124" y="71"/>
                  </a:lnTo>
                  <a:lnTo>
                    <a:pt x="124" y="73"/>
                  </a:lnTo>
                  <a:lnTo>
                    <a:pt x="124" y="71"/>
                  </a:lnTo>
                  <a:lnTo>
                    <a:pt x="124" y="73"/>
                  </a:lnTo>
                  <a:lnTo>
                    <a:pt x="124" y="71"/>
                  </a:lnTo>
                  <a:lnTo>
                    <a:pt x="124" y="69"/>
                  </a:lnTo>
                  <a:lnTo>
                    <a:pt x="122" y="69"/>
                  </a:lnTo>
                  <a:lnTo>
                    <a:pt x="122" y="71"/>
                  </a:lnTo>
                  <a:lnTo>
                    <a:pt x="122" y="69"/>
                  </a:lnTo>
                  <a:lnTo>
                    <a:pt x="124" y="69"/>
                  </a:lnTo>
                  <a:lnTo>
                    <a:pt x="124" y="71"/>
                  </a:lnTo>
                  <a:lnTo>
                    <a:pt x="124" y="73"/>
                  </a:lnTo>
                  <a:lnTo>
                    <a:pt x="122" y="73"/>
                  </a:lnTo>
                  <a:lnTo>
                    <a:pt x="122" y="75"/>
                  </a:lnTo>
                  <a:lnTo>
                    <a:pt x="120" y="75"/>
                  </a:lnTo>
                  <a:lnTo>
                    <a:pt x="118" y="75"/>
                  </a:lnTo>
                  <a:lnTo>
                    <a:pt x="116" y="75"/>
                  </a:lnTo>
                  <a:lnTo>
                    <a:pt x="116" y="77"/>
                  </a:lnTo>
                  <a:lnTo>
                    <a:pt x="114" y="77"/>
                  </a:lnTo>
                  <a:lnTo>
                    <a:pt x="114" y="79"/>
                  </a:lnTo>
                  <a:lnTo>
                    <a:pt x="112" y="79"/>
                  </a:lnTo>
                  <a:lnTo>
                    <a:pt x="114" y="79"/>
                  </a:lnTo>
                  <a:lnTo>
                    <a:pt x="112" y="79"/>
                  </a:lnTo>
                  <a:lnTo>
                    <a:pt x="114" y="79"/>
                  </a:lnTo>
                  <a:lnTo>
                    <a:pt x="112" y="79"/>
                  </a:lnTo>
                  <a:lnTo>
                    <a:pt x="112" y="79"/>
                  </a:lnTo>
                  <a:lnTo>
                    <a:pt x="112" y="77"/>
                  </a:lnTo>
                  <a:lnTo>
                    <a:pt x="112" y="77"/>
                  </a:lnTo>
                  <a:lnTo>
                    <a:pt x="112" y="79"/>
                  </a:lnTo>
                  <a:lnTo>
                    <a:pt x="112" y="77"/>
                  </a:lnTo>
                  <a:lnTo>
                    <a:pt x="112" y="79"/>
                  </a:lnTo>
                  <a:lnTo>
                    <a:pt x="114" y="79"/>
                  </a:lnTo>
                  <a:lnTo>
                    <a:pt x="114" y="77"/>
                  </a:lnTo>
                  <a:lnTo>
                    <a:pt x="112" y="77"/>
                  </a:lnTo>
                  <a:lnTo>
                    <a:pt x="112" y="79"/>
                  </a:lnTo>
                  <a:lnTo>
                    <a:pt x="112" y="77"/>
                  </a:lnTo>
                  <a:lnTo>
                    <a:pt x="112" y="79"/>
                  </a:lnTo>
                  <a:lnTo>
                    <a:pt x="112" y="77"/>
                  </a:lnTo>
                  <a:lnTo>
                    <a:pt x="112" y="75"/>
                  </a:lnTo>
                  <a:lnTo>
                    <a:pt x="114" y="73"/>
                  </a:lnTo>
                  <a:lnTo>
                    <a:pt x="114" y="71"/>
                  </a:lnTo>
                  <a:lnTo>
                    <a:pt x="114" y="69"/>
                  </a:lnTo>
                  <a:lnTo>
                    <a:pt x="116" y="69"/>
                  </a:lnTo>
                  <a:lnTo>
                    <a:pt x="116" y="71"/>
                  </a:lnTo>
                  <a:lnTo>
                    <a:pt x="116" y="69"/>
                  </a:lnTo>
                  <a:lnTo>
                    <a:pt x="116" y="67"/>
                  </a:lnTo>
                  <a:lnTo>
                    <a:pt x="116" y="69"/>
                  </a:lnTo>
                  <a:close/>
                  <a:moveTo>
                    <a:pt x="112" y="69"/>
                  </a:moveTo>
                  <a:lnTo>
                    <a:pt x="112" y="67"/>
                  </a:lnTo>
                  <a:lnTo>
                    <a:pt x="112" y="69"/>
                  </a:lnTo>
                  <a:close/>
                  <a:moveTo>
                    <a:pt x="112" y="67"/>
                  </a:moveTo>
                  <a:lnTo>
                    <a:pt x="112" y="69"/>
                  </a:lnTo>
                  <a:lnTo>
                    <a:pt x="112" y="67"/>
                  </a:lnTo>
                  <a:lnTo>
                    <a:pt x="112" y="69"/>
                  </a:lnTo>
                  <a:lnTo>
                    <a:pt x="112" y="69"/>
                  </a:lnTo>
                  <a:lnTo>
                    <a:pt x="112" y="71"/>
                  </a:lnTo>
                  <a:lnTo>
                    <a:pt x="112" y="73"/>
                  </a:lnTo>
                  <a:lnTo>
                    <a:pt x="110" y="73"/>
                  </a:lnTo>
                  <a:lnTo>
                    <a:pt x="110" y="71"/>
                  </a:lnTo>
                  <a:lnTo>
                    <a:pt x="112" y="71"/>
                  </a:lnTo>
                  <a:lnTo>
                    <a:pt x="110" y="71"/>
                  </a:lnTo>
                  <a:lnTo>
                    <a:pt x="112" y="71"/>
                  </a:lnTo>
                  <a:lnTo>
                    <a:pt x="112" y="69"/>
                  </a:lnTo>
                  <a:lnTo>
                    <a:pt x="112" y="69"/>
                  </a:lnTo>
                  <a:lnTo>
                    <a:pt x="112" y="67"/>
                  </a:lnTo>
                  <a:close/>
                  <a:moveTo>
                    <a:pt x="112" y="67"/>
                  </a:moveTo>
                  <a:lnTo>
                    <a:pt x="112" y="69"/>
                  </a:lnTo>
                  <a:lnTo>
                    <a:pt x="112" y="67"/>
                  </a:lnTo>
                  <a:lnTo>
                    <a:pt x="112" y="69"/>
                  </a:lnTo>
                  <a:lnTo>
                    <a:pt x="112" y="67"/>
                  </a:lnTo>
                  <a:close/>
                  <a:moveTo>
                    <a:pt x="102" y="69"/>
                  </a:moveTo>
                  <a:lnTo>
                    <a:pt x="102" y="71"/>
                  </a:lnTo>
                  <a:lnTo>
                    <a:pt x="102" y="69"/>
                  </a:lnTo>
                  <a:close/>
                  <a:moveTo>
                    <a:pt x="122" y="59"/>
                  </a:moveTo>
                  <a:lnTo>
                    <a:pt x="120" y="59"/>
                  </a:lnTo>
                  <a:lnTo>
                    <a:pt x="122" y="59"/>
                  </a:lnTo>
                  <a:lnTo>
                    <a:pt x="120" y="59"/>
                  </a:lnTo>
                  <a:lnTo>
                    <a:pt x="122" y="59"/>
                  </a:lnTo>
                  <a:close/>
                  <a:moveTo>
                    <a:pt x="106" y="65"/>
                  </a:moveTo>
                  <a:lnTo>
                    <a:pt x="106" y="63"/>
                  </a:lnTo>
                  <a:lnTo>
                    <a:pt x="106" y="65"/>
                  </a:lnTo>
                  <a:close/>
                  <a:moveTo>
                    <a:pt x="122" y="59"/>
                  </a:moveTo>
                  <a:lnTo>
                    <a:pt x="122" y="57"/>
                  </a:lnTo>
                  <a:lnTo>
                    <a:pt x="122" y="59"/>
                  </a:lnTo>
                  <a:lnTo>
                    <a:pt x="120" y="59"/>
                  </a:lnTo>
                  <a:lnTo>
                    <a:pt x="122" y="59"/>
                  </a:lnTo>
                  <a:lnTo>
                    <a:pt x="122" y="57"/>
                  </a:lnTo>
                  <a:lnTo>
                    <a:pt x="122" y="59"/>
                  </a:lnTo>
                  <a:close/>
                  <a:moveTo>
                    <a:pt x="104" y="63"/>
                  </a:moveTo>
                  <a:lnTo>
                    <a:pt x="104" y="65"/>
                  </a:lnTo>
                  <a:lnTo>
                    <a:pt x="104" y="63"/>
                  </a:lnTo>
                  <a:close/>
                  <a:moveTo>
                    <a:pt x="138" y="51"/>
                  </a:moveTo>
                  <a:lnTo>
                    <a:pt x="138" y="53"/>
                  </a:lnTo>
                  <a:lnTo>
                    <a:pt x="138" y="55"/>
                  </a:lnTo>
                  <a:lnTo>
                    <a:pt x="138" y="57"/>
                  </a:lnTo>
                  <a:lnTo>
                    <a:pt x="138" y="55"/>
                  </a:lnTo>
                  <a:lnTo>
                    <a:pt x="138" y="53"/>
                  </a:lnTo>
                  <a:lnTo>
                    <a:pt x="138" y="51"/>
                  </a:lnTo>
                  <a:close/>
                  <a:moveTo>
                    <a:pt x="130" y="53"/>
                  </a:moveTo>
                  <a:lnTo>
                    <a:pt x="128" y="53"/>
                  </a:lnTo>
                  <a:lnTo>
                    <a:pt x="130" y="53"/>
                  </a:lnTo>
                  <a:close/>
                  <a:moveTo>
                    <a:pt x="112" y="59"/>
                  </a:moveTo>
                  <a:lnTo>
                    <a:pt x="112" y="57"/>
                  </a:lnTo>
                  <a:lnTo>
                    <a:pt x="112" y="59"/>
                  </a:lnTo>
                  <a:close/>
                  <a:moveTo>
                    <a:pt x="124" y="53"/>
                  </a:moveTo>
                  <a:lnTo>
                    <a:pt x="122" y="53"/>
                  </a:lnTo>
                  <a:lnTo>
                    <a:pt x="124" y="53"/>
                  </a:lnTo>
                  <a:close/>
                  <a:moveTo>
                    <a:pt x="138" y="47"/>
                  </a:moveTo>
                  <a:lnTo>
                    <a:pt x="136" y="47"/>
                  </a:lnTo>
                  <a:lnTo>
                    <a:pt x="138" y="47"/>
                  </a:lnTo>
                  <a:close/>
                  <a:moveTo>
                    <a:pt x="94" y="33"/>
                  </a:moveTo>
                  <a:lnTo>
                    <a:pt x="92" y="33"/>
                  </a:lnTo>
                  <a:lnTo>
                    <a:pt x="94" y="33"/>
                  </a:lnTo>
                  <a:close/>
                  <a:moveTo>
                    <a:pt x="92" y="33"/>
                  </a:moveTo>
                  <a:lnTo>
                    <a:pt x="90" y="33"/>
                  </a:lnTo>
                  <a:lnTo>
                    <a:pt x="92" y="33"/>
                  </a:lnTo>
                  <a:close/>
                  <a:moveTo>
                    <a:pt x="90" y="33"/>
                  </a:moveTo>
                  <a:lnTo>
                    <a:pt x="90" y="30"/>
                  </a:lnTo>
                  <a:lnTo>
                    <a:pt x="90" y="33"/>
                  </a:lnTo>
                  <a:close/>
                  <a:moveTo>
                    <a:pt x="92" y="30"/>
                  </a:moveTo>
                  <a:lnTo>
                    <a:pt x="90" y="30"/>
                  </a:lnTo>
                  <a:lnTo>
                    <a:pt x="92" y="30"/>
                  </a:lnTo>
                  <a:close/>
                  <a:moveTo>
                    <a:pt x="88" y="33"/>
                  </a:moveTo>
                  <a:lnTo>
                    <a:pt x="88" y="30"/>
                  </a:lnTo>
                  <a:lnTo>
                    <a:pt x="88" y="33"/>
                  </a:lnTo>
                  <a:close/>
                  <a:moveTo>
                    <a:pt x="90" y="33"/>
                  </a:moveTo>
                  <a:lnTo>
                    <a:pt x="90" y="30"/>
                  </a:lnTo>
                  <a:lnTo>
                    <a:pt x="90" y="33"/>
                  </a:lnTo>
                  <a:close/>
                  <a:moveTo>
                    <a:pt x="92" y="30"/>
                  </a:moveTo>
                  <a:lnTo>
                    <a:pt x="90" y="30"/>
                  </a:lnTo>
                  <a:lnTo>
                    <a:pt x="92" y="30"/>
                  </a:lnTo>
                  <a:close/>
                  <a:moveTo>
                    <a:pt x="90" y="30"/>
                  </a:moveTo>
                  <a:lnTo>
                    <a:pt x="88" y="28"/>
                  </a:lnTo>
                  <a:lnTo>
                    <a:pt x="90" y="28"/>
                  </a:lnTo>
                  <a:lnTo>
                    <a:pt x="90" y="30"/>
                  </a:lnTo>
                  <a:close/>
                  <a:moveTo>
                    <a:pt x="88" y="24"/>
                  </a:moveTo>
                  <a:lnTo>
                    <a:pt x="90" y="24"/>
                  </a:lnTo>
                  <a:lnTo>
                    <a:pt x="90" y="26"/>
                  </a:lnTo>
                  <a:lnTo>
                    <a:pt x="90" y="24"/>
                  </a:lnTo>
                  <a:lnTo>
                    <a:pt x="90" y="26"/>
                  </a:lnTo>
                  <a:lnTo>
                    <a:pt x="88" y="26"/>
                  </a:lnTo>
                  <a:lnTo>
                    <a:pt x="88" y="24"/>
                  </a:lnTo>
                  <a:close/>
                  <a:moveTo>
                    <a:pt x="92" y="18"/>
                  </a:moveTo>
                  <a:lnTo>
                    <a:pt x="92" y="20"/>
                  </a:lnTo>
                  <a:lnTo>
                    <a:pt x="92" y="18"/>
                  </a:lnTo>
                  <a:close/>
                  <a:moveTo>
                    <a:pt x="92" y="16"/>
                  </a:moveTo>
                  <a:lnTo>
                    <a:pt x="92" y="18"/>
                  </a:lnTo>
                  <a:lnTo>
                    <a:pt x="92" y="16"/>
                  </a:lnTo>
                  <a:close/>
                  <a:moveTo>
                    <a:pt x="94" y="16"/>
                  </a:moveTo>
                  <a:lnTo>
                    <a:pt x="94" y="14"/>
                  </a:lnTo>
                  <a:lnTo>
                    <a:pt x="94" y="16"/>
                  </a:lnTo>
                  <a:close/>
                  <a:moveTo>
                    <a:pt x="98" y="12"/>
                  </a:moveTo>
                  <a:lnTo>
                    <a:pt x="98" y="10"/>
                  </a:lnTo>
                  <a:lnTo>
                    <a:pt x="98" y="12"/>
                  </a:lnTo>
                  <a:close/>
                  <a:moveTo>
                    <a:pt x="94" y="10"/>
                  </a:moveTo>
                  <a:lnTo>
                    <a:pt x="94" y="12"/>
                  </a:lnTo>
                  <a:lnTo>
                    <a:pt x="94" y="10"/>
                  </a:lnTo>
                  <a:lnTo>
                    <a:pt x="94" y="12"/>
                  </a:lnTo>
                  <a:lnTo>
                    <a:pt x="94" y="10"/>
                  </a:lnTo>
                  <a:close/>
                  <a:moveTo>
                    <a:pt x="92" y="10"/>
                  </a:moveTo>
                  <a:lnTo>
                    <a:pt x="92" y="12"/>
                  </a:lnTo>
                  <a:lnTo>
                    <a:pt x="92" y="10"/>
                  </a:lnTo>
                  <a:close/>
                  <a:moveTo>
                    <a:pt x="88" y="8"/>
                  </a:moveTo>
                  <a:lnTo>
                    <a:pt x="88" y="10"/>
                  </a:lnTo>
                  <a:lnTo>
                    <a:pt x="88" y="8"/>
                  </a:lnTo>
                  <a:close/>
                  <a:moveTo>
                    <a:pt x="88" y="6"/>
                  </a:moveTo>
                  <a:lnTo>
                    <a:pt x="88" y="4"/>
                  </a:lnTo>
                  <a:lnTo>
                    <a:pt x="88" y="6"/>
                  </a:lnTo>
                  <a:close/>
                  <a:moveTo>
                    <a:pt x="96" y="8"/>
                  </a:moveTo>
                  <a:lnTo>
                    <a:pt x="98" y="8"/>
                  </a:lnTo>
                  <a:lnTo>
                    <a:pt x="98" y="10"/>
                  </a:lnTo>
                  <a:lnTo>
                    <a:pt x="98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96" y="12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4" y="16"/>
                  </a:lnTo>
                  <a:lnTo>
                    <a:pt x="92" y="16"/>
                  </a:lnTo>
                  <a:lnTo>
                    <a:pt x="94" y="16"/>
                  </a:lnTo>
                  <a:lnTo>
                    <a:pt x="92" y="16"/>
                  </a:lnTo>
                  <a:lnTo>
                    <a:pt x="90" y="18"/>
                  </a:lnTo>
                  <a:lnTo>
                    <a:pt x="88" y="18"/>
                  </a:lnTo>
                  <a:lnTo>
                    <a:pt x="88" y="20"/>
                  </a:lnTo>
                  <a:lnTo>
                    <a:pt x="88" y="18"/>
                  </a:lnTo>
                  <a:lnTo>
                    <a:pt x="90" y="18"/>
                  </a:lnTo>
                  <a:lnTo>
                    <a:pt x="88" y="18"/>
                  </a:lnTo>
                  <a:lnTo>
                    <a:pt x="88" y="20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0" y="20"/>
                  </a:lnTo>
                  <a:lnTo>
                    <a:pt x="90" y="22"/>
                  </a:lnTo>
                  <a:lnTo>
                    <a:pt x="88" y="22"/>
                  </a:lnTo>
                  <a:lnTo>
                    <a:pt x="88" y="24"/>
                  </a:lnTo>
                  <a:lnTo>
                    <a:pt x="88" y="26"/>
                  </a:lnTo>
                  <a:lnTo>
                    <a:pt x="88" y="28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88" y="30"/>
                  </a:lnTo>
                  <a:lnTo>
                    <a:pt x="88" y="28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6" y="28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6" y="30"/>
                  </a:lnTo>
                  <a:lnTo>
                    <a:pt x="86" y="28"/>
                  </a:lnTo>
                  <a:lnTo>
                    <a:pt x="86" y="30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8" y="30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88" y="33"/>
                  </a:lnTo>
                  <a:lnTo>
                    <a:pt x="88" y="35"/>
                  </a:lnTo>
                  <a:lnTo>
                    <a:pt x="88" y="33"/>
                  </a:lnTo>
                  <a:lnTo>
                    <a:pt x="88" y="35"/>
                  </a:lnTo>
                  <a:lnTo>
                    <a:pt x="90" y="35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90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4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4" y="33"/>
                  </a:lnTo>
                  <a:lnTo>
                    <a:pt x="94" y="35"/>
                  </a:lnTo>
                  <a:lnTo>
                    <a:pt x="94" y="33"/>
                  </a:lnTo>
                  <a:lnTo>
                    <a:pt x="94" y="35"/>
                  </a:lnTo>
                  <a:lnTo>
                    <a:pt x="94" y="33"/>
                  </a:lnTo>
                  <a:lnTo>
                    <a:pt x="96" y="33"/>
                  </a:lnTo>
                  <a:lnTo>
                    <a:pt x="94" y="33"/>
                  </a:lnTo>
                  <a:lnTo>
                    <a:pt x="96" y="33"/>
                  </a:lnTo>
                  <a:lnTo>
                    <a:pt x="94" y="33"/>
                  </a:lnTo>
                  <a:lnTo>
                    <a:pt x="94" y="30"/>
                  </a:lnTo>
                  <a:lnTo>
                    <a:pt x="92" y="30"/>
                  </a:lnTo>
                  <a:lnTo>
                    <a:pt x="94" y="30"/>
                  </a:lnTo>
                  <a:lnTo>
                    <a:pt x="92" y="30"/>
                  </a:lnTo>
                  <a:lnTo>
                    <a:pt x="92" y="33"/>
                  </a:lnTo>
                  <a:lnTo>
                    <a:pt x="92" y="30"/>
                  </a:lnTo>
                  <a:lnTo>
                    <a:pt x="92" y="33"/>
                  </a:lnTo>
                  <a:lnTo>
                    <a:pt x="92" y="30"/>
                  </a:lnTo>
                  <a:lnTo>
                    <a:pt x="92" y="33"/>
                  </a:lnTo>
                  <a:lnTo>
                    <a:pt x="92" y="30"/>
                  </a:lnTo>
                  <a:lnTo>
                    <a:pt x="94" y="30"/>
                  </a:lnTo>
                  <a:lnTo>
                    <a:pt x="92" y="30"/>
                  </a:lnTo>
                  <a:lnTo>
                    <a:pt x="94" y="30"/>
                  </a:lnTo>
                  <a:lnTo>
                    <a:pt x="94" y="33"/>
                  </a:lnTo>
                  <a:lnTo>
                    <a:pt x="96" y="33"/>
                  </a:lnTo>
                  <a:lnTo>
                    <a:pt x="94" y="33"/>
                  </a:lnTo>
                  <a:lnTo>
                    <a:pt x="96" y="33"/>
                  </a:lnTo>
                  <a:lnTo>
                    <a:pt x="98" y="33"/>
                  </a:lnTo>
                  <a:lnTo>
                    <a:pt x="100" y="33"/>
                  </a:lnTo>
                  <a:lnTo>
                    <a:pt x="100" y="35"/>
                  </a:lnTo>
                  <a:lnTo>
                    <a:pt x="102" y="35"/>
                  </a:lnTo>
                  <a:lnTo>
                    <a:pt x="100" y="35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0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6" y="39"/>
                  </a:lnTo>
                  <a:lnTo>
                    <a:pt x="106" y="37"/>
                  </a:lnTo>
                  <a:lnTo>
                    <a:pt x="106" y="39"/>
                  </a:lnTo>
                  <a:lnTo>
                    <a:pt x="106" y="37"/>
                  </a:lnTo>
                  <a:lnTo>
                    <a:pt x="106" y="39"/>
                  </a:lnTo>
                  <a:lnTo>
                    <a:pt x="108" y="39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08" y="41"/>
                  </a:lnTo>
                  <a:lnTo>
                    <a:pt x="108" y="43"/>
                  </a:lnTo>
                  <a:lnTo>
                    <a:pt x="108" y="41"/>
                  </a:lnTo>
                  <a:lnTo>
                    <a:pt x="108" y="43"/>
                  </a:lnTo>
                  <a:lnTo>
                    <a:pt x="108" y="41"/>
                  </a:lnTo>
                  <a:lnTo>
                    <a:pt x="108" y="39"/>
                  </a:lnTo>
                  <a:lnTo>
                    <a:pt x="106" y="39"/>
                  </a:lnTo>
                  <a:lnTo>
                    <a:pt x="106" y="41"/>
                  </a:lnTo>
                  <a:lnTo>
                    <a:pt x="106" y="39"/>
                  </a:lnTo>
                  <a:lnTo>
                    <a:pt x="106" y="41"/>
                  </a:lnTo>
                  <a:lnTo>
                    <a:pt x="106" y="43"/>
                  </a:lnTo>
                  <a:lnTo>
                    <a:pt x="106" y="41"/>
                  </a:lnTo>
                  <a:lnTo>
                    <a:pt x="106" y="43"/>
                  </a:lnTo>
                  <a:lnTo>
                    <a:pt x="104" y="43"/>
                  </a:lnTo>
                  <a:lnTo>
                    <a:pt x="106" y="43"/>
                  </a:lnTo>
                  <a:lnTo>
                    <a:pt x="108" y="43"/>
                  </a:lnTo>
                  <a:lnTo>
                    <a:pt x="106" y="43"/>
                  </a:lnTo>
                  <a:lnTo>
                    <a:pt x="106" y="45"/>
                  </a:lnTo>
                  <a:lnTo>
                    <a:pt x="108" y="45"/>
                  </a:lnTo>
                  <a:lnTo>
                    <a:pt x="108" y="43"/>
                  </a:lnTo>
                  <a:lnTo>
                    <a:pt x="108" y="45"/>
                  </a:lnTo>
                  <a:lnTo>
                    <a:pt x="110" y="45"/>
                  </a:lnTo>
                  <a:lnTo>
                    <a:pt x="108" y="45"/>
                  </a:lnTo>
                  <a:lnTo>
                    <a:pt x="108" y="43"/>
                  </a:lnTo>
                  <a:lnTo>
                    <a:pt x="108" y="45"/>
                  </a:lnTo>
                  <a:lnTo>
                    <a:pt x="110" y="45"/>
                  </a:lnTo>
                  <a:lnTo>
                    <a:pt x="110" y="43"/>
                  </a:lnTo>
                  <a:lnTo>
                    <a:pt x="112" y="43"/>
                  </a:lnTo>
                  <a:lnTo>
                    <a:pt x="110" y="43"/>
                  </a:lnTo>
                  <a:lnTo>
                    <a:pt x="112" y="43"/>
                  </a:lnTo>
                  <a:lnTo>
                    <a:pt x="112" y="45"/>
                  </a:lnTo>
                  <a:lnTo>
                    <a:pt x="112" y="45"/>
                  </a:lnTo>
                  <a:lnTo>
                    <a:pt x="112" y="45"/>
                  </a:lnTo>
                  <a:lnTo>
                    <a:pt x="112" y="45"/>
                  </a:lnTo>
                  <a:lnTo>
                    <a:pt x="112" y="47"/>
                  </a:lnTo>
                  <a:lnTo>
                    <a:pt x="112" y="49"/>
                  </a:lnTo>
                  <a:lnTo>
                    <a:pt x="112" y="51"/>
                  </a:lnTo>
                  <a:lnTo>
                    <a:pt x="114" y="51"/>
                  </a:lnTo>
                  <a:lnTo>
                    <a:pt x="116" y="51"/>
                  </a:lnTo>
                  <a:lnTo>
                    <a:pt x="116" y="53"/>
                  </a:lnTo>
                  <a:lnTo>
                    <a:pt x="116" y="51"/>
                  </a:lnTo>
                  <a:lnTo>
                    <a:pt x="116" y="53"/>
                  </a:lnTo>
                  <a:lnTo>
                    <a:pt x="116" y="51"/>
                  </a:lnTo>
                  <a:lnTo>
                    <a:pt x="118" y="51"/>
                  </a:lnTo>
                  <a:lnTo>
                    <a:pt x="118" y="53"/>
                  </a:lnTo>
                  <a:lnTo>
                    <a:pt x="118" y="51"/>
                  </a:lnTo>
                  <a:lnTo>
                    <a:pt x="120" y="51"/>
                  </a:lnTo>
                  <a:lnTo>
                    <a:pt x="122" y="51"/>
                  </a:lnTo>
                  <a:lnTo>
                    <a:pt x="124" y="51"/>
                  </a:lnTo>
                  <a:lnTo>
                    <a:pt x="122" y="51"/>
                  </a:lnTo>
                  <a:lnTo>
                    <a:pt x="122" y="53"/>
                  </a:lnTo>
                  <a:lnTo>
                    <a:pt x="124" y="53"/>
                  </a:lnTo>
                  <a:lnTo>
                    <a:pt x="124" y="51"/>
                  </a:lnTo>
                  <a:lnTo>
                    <a:pt x="126" y="51"/>
                  </a:lnTo>
                  <a:lnTo>
                    <a:pt x="126" y="49"/>
                  </a:lnTo>
                  <a:lnTo>
                    <a:pt x="128" y="49"/>
                  </a:lnTo>
                  <a:lnTo>
                    <a:pt x="128" y="47"/>
                  </a:lnTo>
                  <a:lnTo>
                    <a:pt x="128" y="49"/>
                  </a:lnTo>
                  <a:lnTo>
                    <a:pt x="128" y="47"/>
                  </a:lnTo>
                  <a:lnTo>
                    <a:pt x="130" y="47"/>
                  </a:lnTo>
                  <a:lnTo>
                    <a:pt x="132" y="47"/>
                  </a:lnTo>
                  <a:lnTo>
                    <a:pt x="132" y="45"/>
                  </a:lnTo>
                  <a:lnTo>
                    <a:pt x="134" y="45"/>
                  </a:lnTo>
                  <a:lnTo>
                    <a:pt x="134" y="43"/>
                  </a:lnTo>
                  <a:lnTo>
                    <a:pt x="132" y="41"/>
                  </a:lnTo>
                  <a:lnTo>
                    <a:pt x="132" y="39"/>
                  </a:lnTo>
                  <a:lnTo>
                    <a:pt x="132" y="37"/>
                  </a:lnTo>
                  <a:lnTo>
                    <a:pt x="132" y="39"/>
                  </a:lnTo>
                  <a:lnTo>
                    <a:pt x="130" y="39"/>
                  </a:lnTo>
                  <a:lnTo>
                    <a:pt x="130" y="37"/>
                  </a:lnTo>
                  <a:lnTo>
                    <a:pt x="128" y="37"/>
                  </a:lnTo>
                  <a:lnTo>
                    <a:pt x="128" y="39"/>
                  </a:lnTo>
                  <a:lnTo>
                    <a:pt x="130" y="39"/>
                  </a:lnTo>
                  <a:lnTo>
                    <a:pt x="130" y="41"/>
                  </a:lnTo>
                  <a:lnTo>
                    <a:pt x="130" y="39"/>
                  </a:lnTo>
                  <a:lnTo>
                    <a:pt x="128" y="39"/>
                  </a:lnTo>
                  <a:lnTo>
                    <a:pt x="128" y="37"/>
                  </a:lnTo>
                  <a:lnTo>
                    <a:pt x="128" y="35"/>
                  </a:lnTo>
                  <a:lnTo>
                    <a:pt x="126" y="35"/>
                  </a:lnTo>
                  <a:lnTo>
                    <a:pt x="126" y="35"/>
                  </a:lnTo>
                  <a:lnTo>
                    <a:pt x="124" y="35"/>
                  </a:lnTo>
                  <a:lnTo>
                    <a:pt x="122" y="35"/>
                  </a:lnTo>
                  <a:lnTo>
                    <a:pt x="122" y="35"/>
                  </a:lnTo>
                  <a:lnTo>
                    <a:pt x="124" y="35"/>
                  </a:lnTo>
                  <a:lnTo>
                    <a:pt x="122" y="35"/>
                  </a:lnTo>
                  <a:lnTo>
                    <a:pt x="124" y="35"/>
                  </a:lnTo>
                  <a:lnTo>
                    <a:pt x="124" y="35"/>
                  </a:lnTo>
                  <a:lnTo>
                    <a:pt x="124" y="35"/>
                  </a:lnTo>
                  <a:lnTo>
                    <a:pt x="122" y="35"/>
                  </a:lnTo>
                  <a:lnTo>
                    <a:pt x="120" y="35"/>
                  </a:lnTo>
                  <a:lnTo>
                    <a:pt x="120" y="33"/>
                  </a:lnTo>
                  <a:lnTo>
                    <a:pt x="122" y="33"/>
                  </a:lnTo>
                  <a:lnTo>
                    <a:pt x="124" y="33"/>
                  </a:lnTo>
                  <a:lnTo>
                    <a:pt x="126" y="33"/>
                  </a:lnTo>
                  <a:lnTo>
                    <a:pt x="128" y="35"/>
                  </a:lnTo>
                  <a:lnTo>
                    <a:pt x="130" y="35"/>
                  </a:lnTo>
                  <a:lnTo>
                    <a:pt x="130" y="35"/>
                  </a:lnTo>
                  <a:lnTo>
                    <a:pt x="132" y="35"/>
                  </a:lnTo>
                  <a:lnTo>
                    <a:pt x="132" y="37"/>
                  </a:lnTo>
                  <a:lnTo>
                    <a:pt x="134" y="37"/>
                  </a:lnTo>
                  <a:lnTo>
                    <a:pt x="134" y="39"/>
                  </a:lnTo>
                  <a:lnTo>
                    <a:pt x="134" y="41"/>
                  </a:lnTo>
                  <a:lnTo>
                    <a:pt x="136" y="41"/>
                  </a:lnTo>
                  <a:lnTo>
                    <a:pt x="136" y="43"/>
                  </a:lnTo>
                  <a:lnTo>
                    <a:pt x="136" y="45"/>
                  </a:lnTo>
                  <a:lnTo>
                    <a:pt x="138" y="45"/>
                  </a:lnTo>
                  <a:lnTo>
                    <a:pt x="138" y="47"/>
                  </a:lnTo>
                  <a:lnTo>
                    <a:pt x="138" y="49"/>
                  </a:lnTo>
                  <a:lnTo>
                    <a:pt x="138" y="47"/>
                  </a:lnTo>
                  <a:lnTo>
                    <a:pt x="138" y="45"/>
                  </a:lnTo>
                  <a:lnTo>
                    <a:pt x="136" y="45"/>
                  </a:lnTo>
                  <a:lnTo>
                    <a:pt x="136" y="43"/>
                  </a:lnTo>
                  <a:lnTo>
                    <a:pt x="136" y="45"/>
                  </a:lnTo>
                  <a:lnTo>
                    <a:pt x="136" y="47"/>
                  </a:lnTo>
                  <a:lnTo>
                    <a:pt x="138" y="47"/>
                  </a:lnTo>
                  <a:lnTo>
                    <a:pt x="138" y="49"/>
                  </a:lnTo>
                  <a:lnTo>
                    <a:pt x="138" y="51"/>
                  </a:lnTo>
                  <a:lnTo>
                    <a:pt x="138" y="49"/>
                  </a:lnTo>
                  <a:lnTo>
                    <a:pt x="138" y="51"/>
                  </a:lnTo>
                  <a:lnTo>
                    <a:pt x="136" y="51"/>
                  </a:lnTo>
                  <a:lnTo>
                    <a:pt x="136" y="49"/>
                  </a:lnTo>
                  <a:lnTo>
                    <a:pt x="138" y="49"/>
                  </a:lnTo>
                  <a:lnTo>
                    <a:pt x="136" y="49"/>
                  </a:lnTo>
                  <a:lnTo>
                    <a:pt x="136" y="51"/>
                  </a:lnTo>
                  <a:lnTo>
                    <a:pt x="138" y="51"/>
                  </a:lnTo>
                  <a:lnTo>
                    <a:pt x="136" y="51"/>
                  </a:lnTo>
                  <a:lnTo>
                    <a:pt x="134" y="51"/>
                  </a:lnTo>
                  <a:lnTo>
                    <a:pt x="132" y="51"/>
                  </a:lnTo>
                  <a:lnTo>
                    <a:pt x="132" y="53"/>
                  </a:lnTo>
                  <a:lnTo>
                    <a:pt x="130" y="53"/>
                  </a:lnTo>
                  <a:lnTo>
                    <a:pt x="130" y="55"/>
                  </a:lnTo>
                  <a:lnTo>
                    <a:pt x="130" y="53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28" y="53"/>
                  </a:lnTo>
                  <a:lnTo>
                    <a:pt x="128" y="55"/>
                  </a:lnTo>
                  <a:lnTo>
                    <a:pt x="130" y="55"/>
                  </a:lnTo>
                  <a:lnTo>
                    <a:pt x="128" y="55"/>
                  </a:lnTo>
                  <a:lnTo>
                    <a:pt x="128" y="57"/>
                  </a:lnTo>
                  <a:lnTo>
                    <a:pt x="126" y="57"/>
                  </a:lnTo>
                  <a:lnTo>
                    <a:pt x="126" y="55"/>
                  </a:lnTo>
                  <a:lnTo>
                    <a:pt x="126" y="57"/>
                  </a:lnTo>
                  <a:lnTo>
                    <a:pt x="128" y="57"/>
                  </a:lnTo>
                  <a:lnTo>
                    <a:pt x="126" y="57"/>
                  </a:lnTo>
                  <a:lnTo>
                    <a:pt x="128" y="57"/>
                  </a:lnTo>
                  <a:lnTo>
                    <a:pt x="128" y="55"/>
                  </a:lnTo>
                  <a:lnTo>
                    <a:pt x="126" y="55"/>
                  </a:lnTo>
                  <a:lnTo>
                    <a:pt x="126" y="57"/>
                  </a:lnTo>
                  <a:lnTo>
                    <a:pt x="124" y="57"/>
                  </a:lnTo>
                  <a:lnTo>
                    <a:pt x="126" y="57"/>
                  </a:lnTo>
                  <a:lnTo>
                    <a:pt x="124" y="57"/>
                  </a:lnTo>
                  <a:lnTo>
                    <a:pt x="122" y="57"/>
                  </a:lnTo>
                  <a:lnTo>
                    <a:pt x="124" y="57"/>
                  </a:lnTo>
                  <a:lnTo>
                    <a:pt x="122" y="57"/>
                  </a:lnTo>
                  <a:lnTo>
                    <a:pt x="124" y="57"/>
                  </a:lnTo>
                  <a:lnTo>
                    <a:pt x="122" y="57"/>
                  </a:lnTo>
                  <a:lnTo>
                    <a:pt x="122" y="59"/>
                  </a:lnTo>
                  <a:lnTo>
                    <a:pt x="122" y="57"/>
                  </a:lnTo>
                  <a:lnTo>
                    <a:pt x="120" y="57"/>
                  </a:lnTo>
                  <a:lnTo>
                    <a:pt x="122" y="57"/>
                  </a:lnTo>
                  <a:lnTo>
                    <a:pt x="120" y="57"/>
                  </a:lnTo>
                  <a:lnTo>
                    <a:pt x="122" y="57"/>
                  </a:lnTo>
                  <a:lnTo>
                    <a:pt x="120" y="57"/>
                  </a:lnTo>
                  <a:lnTo>
                    <a:pt x="122" y="57"/>
                  </a:lnTo>
                  <a:lnTo>
                    <a:pt x="120" y="59"/>
                  </a:lnTo>
                  <a:lnTo>
                    <a:pt x="120" y="61"/>
                  </a:lnTo>
                  <a:lnTo>
                    <a:pt x="120" y="59"/>
                  </a:lnTo>
                  <a:lnTo>
                    <a:pt x="120" y="61"/>
                  </a:lnTo>
                  <a:lnTo>
                    <a:pt x="120" y="59"/>
                  </a:lnTo>
                  <a:lnTo>
                    <a:pt x="120" y="61"/>
                  </a:lnTo>
                  <a:lnTo>
                    <a:pt x="120" y="59"/>
                  </a:lnTo>
                  <a:lnTo>
                    <a:pt x="118" y="59"/>
                  </a:lnTo>
                  <a:lnTo>
                    <a:pt x="120" y="59"/>
                  </a:lnTo>
                  <a:lnTo>
                    <a:pt x="120" y="61"/>
                  </a:lnTo>
                  <a:lnTo>
                    <a:pt x="120" y="63"/>
                  </a:lnTo>
                  <a:lnTo>
                    <a:pt x="118" y="63"/>
                  </a:lnTo>
                  <a:lnTo>
                    <a:pt x="116" y="63"/>
                  </a:lnTo>
                  <a:lnTo>
                    <a:pt x="116" y="65"/>
                  </a:lnTo>
                  <a:lnTo>
                    <a:pt x="116" y="63"/>
                  </a:lnTo>
                  <a:lnTo>
                    <a:pt x="116" y="65"/>
                  </a:lnTo>
                  <a:lnTo>
                    <a:pt x="114" y="65"/>
                  </a:lnTo>
                  <a:lnTo>
                    <a:pt x="114" y="67"/>
                  </a:lnTo>
                  <a:lnTo>
                    <a:pt x="112" y="67"/>
                  </a:lnTo>
                  <a:lnTo>
                    <a:pt x="112" y="65"/>
                  </a:lnTo>
                  <a:lnTo>
                    <a:pt x="112" y="67"/>
                  </a:lnTo>
                  <a:lnTo>
                    <a:pt x="114" y="65"/>
                  </a:lnTo>
                  <a:lnTo>
                    <a:pt x="112" y="65"/>
                  </a:lnTo>
                  <a:lnTo>
                    <a:pt x="114" y="65"/>
                  </a:lnTo>
                  <a:lnTo>
                    <a:pt x="112" y="65"/>
                  </a:lnTo>
                  <a:lnTo>
                    <a:pt x="114" y="65"/>
                  </a:lnTo>
                  <a:lnTo>
                    <a:pt x="114" y="63"/>
                  </a:lnTo>
                  <a:lnTo>
                    <a:pt x="112" y="63"/>
                  </a:lnTo>
                  <a:lnTo>
                    <a:pt x="112" y="61"/>
                  </a:lnTo>
                  <a:lnTo>
                    <a:pt x="112" y="63"/>
                  </a:lnTo>
                  <a:lnTo>
                    <a:pt x="112" y="61"/>
                  </a:lnTo>
                  <a:lnTo>
                    <a:pt x="112" y="63"/>
                  </a:lnTo>
                  <a:lnTo>
                    <a:pt x="112" y="61"/>
                  </a:lnTo>
                  <a:lnTo>
                    <a:pt x="112" y="59"/>
                  </a:lnTo>
                  <a:lnTo>
                    <a:pt x="112" y="61"/>
                  </a:lnTo>
                  <a:lnTo>
                    <a:pt x="112" y="59"/>
                  </a:lnTo>
                  <a:lnTo>
                    <a:pt x="112" y="57"/>
                  </a:lnTo>
                  <a:lnTo>
                    <a:pt x="112" y="59"/>
                  </a:lnTo>
                  <a:lnTo>
                    <a:pt x="112" y="57"/>
                  </a:lnTo>
                  <a:lnTo>
                    <a:pt x="112" y="59"/>
                  </a:lnTo>
                  <a:lnTo>
                    <a:pt x="112" y="59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7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5"/>
                  </a:lnTo>
                  <a:lnTo>
                    <a:pt x="112" y="53"/>
                  </a:lnTo>
                  <a:lnTo>
                    <a:pt x="112" y="53"/>
                  </a:lnTo>
                  <a:lnTo>
                    <a:pt x="112" y="53"/>
                  </a:lnTo>
                  <a:lnTo>
                    <a:pt x="112" y="53"/>
                  </a:lnTo>
                  <a:lnTo>
                    <a:pt x="112" y="53"/>
                  </a:lnTo>
                  <a:lnTo>
                    <a:pt x="112" y="53"/>
                  </a:lnTo>
                  <a:lnTo>
                    <a:pt x="112" y="55"/>
                  </a:lnTo>
                  <a:lnTo>
                    <a:pt x="110" y="55"/>
                  </a:lnTo>
                  <a:lnTo>
                    <a:pt x="112" y="55"/>
                  </a:lnTo>
                  <a:lnTo>
                    <a:pt x="112" y="57"/>
                  </a:lnTo>
                  <a:lnTo>
                    <a:pt x="112" y="59"/>
                  </a:lnTo>
                  <a:lnTo>
                    <a:pt x="112" y="57"/>
                  </a:lnTo>
                  <a:lnTo>
                    <a:pt x="110" y="57"/>
                  </a:lnTo>
                  <a:lnTo>
                    <a:pt x="112" y="57"/>
                  </a:lnTo>
                  <a:lnTo>
                    <a:pt x="110" y="57"/>
                  </a:lnTo>
                  <a:lnTo>
                    <a:pt x="110" y="55"/>
                  </a:lnTo>
                  <a:lnTo>
                    <a:pt x="110" y="57"/>
                  </a:lnTo>
                  <a:lnTo>
                    <a:pt x="110" y="55"/>
                  </a:lnTo>
                  <a:lnTo>
                    <a:pt x="110" y="57"/>
                  </a:lnTo>
                  <a:lnTo>
                    <a:pt x="108" y="57"/>
                  </a:lnTo>
                  <a:lnTo>
                    <a:pt x="110" y="57"/>
                  </a:lnTo>
                  <a:lnTo>
                    <a:pt x="108" y="57"/>
                  </a:lnTo>
                  <a:lnTo>
                    <a:pt x="110" y="57"/>
                  </a:lnTo>
                  <a:lnTo>
                    <a:pt x="110" y="59"/>
                  </a:lnTo>
                  <a:lnTo>
                    <a:pt x="108" y="59"/>
                  </a:lnTo>
                  <a:lnTo>
                    <a:pt x="108" y="57"/>
                  </a:lnTo>
                  <a:lnTo>
                    <a:pt x="108" y="59"/>
                  </a:lnTo>
                  <a:lnTo>
                    <a:pt x="110" y="59"/>
                  </a:lnTo>
                  <a:lnTo>
                    <a:pt x="110" y="61"/>
                  </a:lnTo>
                  <a:lnTo>
                    <a:pt x="110" y="59"/>
                  </a:lnTo>
                  <a:lnTo>
                    <a:pt x="108" y="59"/>
                  </a:lnTo>
                  <a:lnTo>
                    <a:pt x="108" y="61"/>
                  </a:lnTo>
                  <a:lnTo>
                    <a:pt x="108" y="59"/>
                  </a:lnTo>
                  <a:lnTo>
                    <a:pt x="108" y="61"/>
                  </a:lnTo>
                  <a:lnTo>
                    <a:pt x="110" y="61"/>
                  </a:lnTo>
                  <a:lnTo>
                    <a:pt x="108" y="61"/>
                  </a:lnTo>
                  <a:lnTo>
                    <a:pt x="110" y="61"/>
                  </a:lnTo>
                  <a:lnTo>
                    <a:pt x="110" y="63"/>
                  </a:lnTo>
                  <a:lnTo>
                    <a:pt x="108" y="61"/>
                  </a:lnTo>
                  <a:lnTo>
                    <a:pt x="106" y="61"/>
                  </a:lnTo>
                  <a:lnTo>
                    <a:pt x="106" y="63"/>
                  </a:lnTo>
                  <a:lnTo>
                    <a:pt x="108" y="63"/>
                  </a:lnTo>
                  <a:lnTo>
                    <a:pt x="106" y="63"/>
                  </a:lnTo>
                  <a:lnTo>
                    <a:pt x="106" y="65"/>
                  </a:lnTo>
                  <a:lnTo>
                    <a:pt x="106" y="63"/>
                  </a:lnTo>
                  <a:lnTo>
                    <a:pt x="106" y="65"/>
                  </a:lnTo>
                  <a:lnTo>
                    <a:pt x="108" y="65"/>
                  </a:lnTo>
                  <a:lnTo>
                    <a:pt x="106" y="65"/>
                  </a:lnTo>
                  <a:lnTo>
                    <a:pt x="106" y="67"/>
                  </a:lnTo>
                  <a:lnTo>
                    <a:pt x="106" y="65"/>
                  </a:lnTo>
                  <a:lnTo>
                    <a:pt x="104" y="65"/>
                  </a:lnTo>
                  <a:lnTo>
                    <a:pt x="104" y="63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2" y="63"/>
                  </a:lnTo>
                  <a:lnTo>
                    <a:pt x="102" y="61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4" y="67"/>
                  </a:lnTo>
                  <a:lnTo>
                    <a:pt x="104" y="65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104" y="67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4" y="69"/>
                  </a:lnTo>
                  <a:lnTo>
                    <a:pt x="102" y="69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4" y="71"/>
                  </a:lnTo>
                  <a:lnTo>
                    <a:pt x="104" y="69"/>
                  </a:lnTo>
                  <a:lnTo>
                    <a:pt x="102" y="69"/>
                  </a:lnTo>
                  <a:lnTo>
                    <a:pt x="102" y="71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2" y="69"/>
                  </a:lnTo>
                  <a:lnTo>
                    <a:pt x="102" y="71"/>
                  </a:lnTo>
                  <a:lnTo>
                    <a:pt x="102" y="69"/>
                  </a:lnTo>
                  <a:lnTo>
                    <a:pt x="102" y="71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2" y="73"/>
                  </a:lnTo>
                  <a:lnTo>
                    <a:pt x="100" y="73"/>
                  </a:lnTo>
                  <a:lnTo>
                    <a:pt x="98" y="73"/>
                  </a:lnTo>
                  <a:lnTo>
                    <a:pt x="100" y="73"/>
                  </a:lnTo>
                  <a:lnTo>
                    <a:pt x="102" y="73"/>
                  </a:lnTo>
                  <a:lnTo>
                    <a:pt x="100" y="73"/>
                  </a:lnTo>
                  <a:lnTo>
                    <a:pt x="100" y="71"/>
                  </a:lnTo>
                  <a:lnTo>
                    <a:pt x="100" y="69"/>
                  </a:lnTo>
                  <a:lnTo>
                    <a:pt x="100" y="71"/>
                  </a:lnTo>
                  <a:lnTo>
                    <a:pt x="100" y="69"/>
                  </a:lnTo>
                  <a:lnTo>
                    <a:pt x="100" y="71"/>
                  </a:lnTo>
                  <a:lnTo>
                    <a:pt x="98" y="71"/>
                  </a:lnTo>
                  <a:lnTo>
                    <a:pt x="98" y="69"/>
                  </a:lnTo>
                  <a:lnTo>
                    <a:pt x="98" y="67"/>
                  </a:lnTo>
                  <a:lnTo>
                    <a:pt x="98" y="69"/>
                  </a:lnTo>
                  <a:lnTo>
                    <a:pt x="98" y="71"/>
                  </a:lnTo>
                  <a:lnTo>
                    <a:pt x="100" y="71"/>
                  </a:lnTo>
                  <a:lnTo>
                    <a:pt x="100" y="73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96" y="71"/>
                  </a:lnTo>
                  <a:lnTo>
                    <a:pt x="98" y="71"/>
                  </a:lnTo>
                  <a:lnTo>
                    <a:pt x="96" y="71"/>
                  </a:lnTo>
                  <a:lnTo>
                    <a:pt x="98" y="71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98" y="73"/>
                  </a:lnTo>
                  <a:lnTo>
                    <a:pt x="100" y="73"/>
                  </a:lnTo>
                  <a:lnTo>
                    <a:pt x="98" y="73"/>
                  </a:lnTo>
                  <a:lnTo>
                    <a:pt x="98" y="75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96" y="71"/>
                  </a:lnTo>
                  <a:lnTo>
                    <a:pt x="96" y="69"/>
                  </a:lnTo>
                  <a:lnTo>
                    <a:pt x="96" y="67"/>
                  </a:lnTo>
                  <a:lnTo>
                    <a:pt x="94" y="67"/>
                  </a:lnTo>
                  <a:lnTo>
                    <a:pt x="94" y="65"/>
                  </a:lnTo>
                  <a:lnTo>
                    <a:pt x="94" y="67"/>
                  </a:lnTo>
                  <a:lnTo>
                    <a:pt x="92" y="67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4" y="63"/>
                  </a:lnTo>
                  <a:lnTo>
                    <a:pt x="92" y="63"/>
                  </a:lnTo>
                  <a:lnTo>
                    <a:pt x="94" y="63"/>
                  </a:lnTo>
                  <a:lnTo>
                    <a:pt x="94" y="61"/>
                  </a:lnTo>
                  <a:lnTo>
                    <a:pt x="94" y="59"/>
                  </a:lnTo>
                  <a:lnTo>
                    <a:pt x="94" y="61"/>
                  </a:lnTo>
                  <a:lnTo>
                    <a:pt x="94" y="59"/>
                  </a:lnTo>
                  <a:lnTo>
                    <a:pt x="94" y="57"/>
                  </a:lnTo>
                  <a:lnTo>
                    <a:pt x="94" y="59"/>
                  </a:lnTo>
                  <a:lnTo>
                    <a:pt x="92" y="59"/>
                  </a:lnTo>
                  <a:lnTo>
                    <a:pt x="94" y="59"/>
                  </a:lnTo>
                  <a:lnTo>
                    <a:pt x="92" y="59"/>
                  </a:lnTo>
                  <a:lnTo>
                    <a:pt x="94" y="59"/>
                  </a:lnTo>
                  <a:lnTo>
                    <a:pt x="92" y="59"/>
                  </a:lnTo>
                  <a:lnTo>
                    <a:pt x="92" y="57"/>
                  </a:lnTo>
                  <a:lnTo>
                    <a:pt x="94" y="57"/>
                  </a:lnTo>
                  <a:lnTo>
                    <a:pt x="92" y="57"/>
                  </a:lnTo>
                  <a:lnTo>
                    <a:pt x="94" y="57"/>
                  </a:lnTo>
                  <a:lnTo>
                    <a:pt x="92" y="57"/>
                  </a:lnTo>
                  <a:lnTo>
                    <a:pt x="94" y="57"/>
                  </a:lnTo>
                  <a:lnTo>
                    <a:pt x="92" y="57"/>
                  </a:lnTo>
                  <a:lnTo>
                    <a:pt x="92" y="59"/>
                  </a:lnTo>
                  <a:lnTo>
                    <a:pt x="94" y="59"/>
                  </a:lnTo>
                  <a:lnTo>
                    <a:pt x="94" y="61"/>
                  </a:lnTo>
                  <a:lnTo>
                    <a:pt x="92" y="61"/>
                  </a:lnTo>
                  <a:lnTo>
                    <a:pt x="94" y="61"/>
                  </a:lnTo>
                  <a:lnTo>
                    <a:pt x="92" y="61"/>
                  </a:lnTo>
                  <a:lnTo>
                    <a:pt x="94" y="61"/>
                  </a:lnTo>
                  <a:lnTo>
                    <a:pt x="92" y="61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0" y="65"/>
                  </a:lnTo>
                  <a:lnTo>
                    <a:pt x="90" y="63"/>
                  </a:lnTo>
                  <a:lnTo>
                    <a:pt x="90" y="65"/>
                  </a:lnTo>
                  <a:lnTo>
                    <a:pt x="90" y="63"/>
                  </a:lnTo>
                  <a:lnTo>
                    <a:pt x="88" y="63"/>
                  </a:lnTo>
                  <a:lnTo>
                    <a:pt x="86" y="63"/>
                  </a:lnTo>
                  <a:lnTo>
                    <a:pt x="84" y="61"/>
                  </a:lnTo>
                  <a:lnTo>
                    <a:pt x="84" y="59"/>
                  </a:lnTo>
                  <a:lnTo>
                    <a:pt x="84" y="57"/>
                  </a:lnTo>
                  <a:lnTo>
                    <a:pt x="82" y="57"/>
                  </a:lnTo>
                  <a:lnTo>
                    <a:pt x="80" y="57"/>
                  </a:lnTo>
                  <a:lnTo>
                    <a:pt x="80" y="55"/>
                  </a:lnTo>
                  <a:lnTo>
                    <a:pt x="80" y="53"/>
                  </a:lnTo>
                  <a:lnTo>
                    <a:pt x="80" y="51"/>
                  </a:lnTo>
                  <a:lnTo>
                    <a:pt x="78" y="51"/>
                  </a:lnTo>
                  <a:lnTo>
                    <a:pt x="76" y="51"/>
                  </a:lnTo>
                  <a:lnTo>
                    <a:pt x="76" y="53"/>
                  </a:lnTo>
                  <a:lnTo>
                    <a:pt x="74" y="53"/>
                  </a:lnTo>
                  <a:lnTo>
                    <a:pt x="72" y="53"/>
                  </a:lnTo>
                  <a:lnTo>
                    <a:pt x="70" y="53"/>
                  </a:lnTo>
                  <a:lnTo>
                    <a:pt x="70" y="55"/>
                  </a:lnTo>
                  <a:lnTo>
                    <a:pt x="68" y="55"/>
                  </a:lnTo>
                  <a:lnTo>
                    <a:pt x="66" y="55"/>
                  </a:lnTo>
                  <a:lnTo>
                    <a:pt x="64" y="55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4" y="55"/>
                  </a:lnTo>
                  <a:lnTo>
                    <a:pt x="64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58" y="57"/>
                  </a:lnTo>
                  <a:lnTo>
                    <a:pt x="56" y="59"/>
                  </a:lnTo>
                  <a:lnTo>
                    <a:pt x="54" y="59"/>
                  </a:lnTo>
                  <a:lnTo>
                    <a:pt x="52" y="59"/>
                  </a:lnTo>
                  <a:lnTo>
                    <a:pt x="50" y="59"/>
                  </a:lnTo>
                  <a:lnTo>
                    <a:pt x="50" y="61"/>
                  </a:lnTo>
                  <a:lnTo>
                    <a:pt x="48" y="61"/>
                  </a:lnTo>
                  <a:lnTo>
                    <a:pt x="46" y="61"/>
                  </a:lnTo>
                  <a:lnTo>
                    <a:pt x="44" y="61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0" y="63"/>
                  </a:lnTo>
                  <a:lnTo>
                    <a:pt x="38" y="63"/>
                  </a:lnTo>
                  <a:lnTo>
                    <a:pt x="36" y="65"/>
                  </a:lnTo>
                  <a:lnTo>
                    <a:pt x="34" y="65"/>
                  </a:lnTo>
                  <a:lnTo>
                    <a:pt x="32" y="65"/>
                  </a:lnTo>
                  <a:lnTo>
                    <a:pt x="30" y="65"/>
                  </a:lnTo>
                  <a:lnTo>
                    <a:pt x="30" y="67"/>
                  </a:lnTo>
                  <a:lnTo>
                    <a:pt x="28" y="67"/>
                  </a:lnTo>
                  <a:lnTo>
                    <a:pt x="28" y="69"/>
                  </a:lnTo>
                  <a:lnTo>
                    <a:pt x="26" y="69"/>
                  </a:lnTo>
                  <a:lnTo>
                    <a:pt x="26" y="67"/>
                  </a:lnTo>
                  <a:lnTo>
                    <a:pt x="24" y="67"/>
                  </a:lnTo>
                  <a:lnTo>
                    <a:pt x="22" y="69"/>
                  </a:lnTo>
                  <a:lnTo>
                    <a:pt x="20" y="69"/>
                  </a:lnTo>
                  <a:lnTo>
                    <a:pt x="18" y="69"/>
                  </a:lnTo>
                  <a:lnTo>
                    <a:pt x="16" y="69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10" y="73"/>
                  </a:lnTo>
                  <a:lnTo>
                    <a:pt x="8" y="73"/>
                  </a:lnTo>
                  <a:lnTo>
                    <a:pt x="6" y="73"/>
                  </a:lnTo>
                  <a:lnTo>
                    <a:pt x="4" y="73"/>
                  </a:lnTo>
                  <a:lnTo>
                    <a:pt x="4" y="75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4" y="35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0" y="35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4" y="33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8" y="33"/>
                  </a:lnTo>
                  <a:lnTo>
                    <a:pt x="20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6" y="30"/>
                  </a:lnTo>
                  <a:lnTo>
                    <a:pt x="26" y="28"/>
                  </a:lnTo>
                  <a:lnTo>
                    <a:pt x="28" y="28"/>
                  </a:lnTo>
                  <a:lnTo>
                    <a:pt x="30" y="28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4" y="26"/>
                  </a:lnTo>
                  <a:lnTo>
                    <a:pt x="36" y="26"/>
                  </a:lnTo>
                  <a:lnTo>
                    <a:pt x="38" y="26"/>
                  </a:lnTo>
                  <a:lnTo>
                    <a:pt x="40" y="26"/>
                  </a:lnTo>
                  <a:lnTo>
                    <a:pt x="40" y="24"/>
                  </a:lnTo>
                  <a:lnTo>
                    <a:pt x="42" y="24"/>
                  </a:lnTo>
                  <a:lnTo>
                    <a:pt x="44" y="24"/>
                  </a:lnTo>
                  <a:lnTo>
                    <a:pt x="46" y="24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50" y="22"/>
                  </a:lnTo>
                  <a:lnTo>
                    <a:pt x="52" y="22"/>
                  </a:lnTo>
                  <a:lnTo>
                    <a:pt x="54" y="22"/>
                  </a:lnTo>
                  <a:lnTo>
                    <a:pt x="54" y="20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60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6" y="18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70" y="14"/>
                  </a:lnTo>
                  <a:lnTo>
                    <a:pt x="72" y="14"/>
                  </a:lnTo>
                  <a:lnTo>
                    <a:pt x="72" y="12"/>
                  </a:lnTo>
                  <a:lnTo>
                    <a:pt x="74" y="12"/>
                  </a:lnTo>
                  <a:lnTo>
                    <a:pt x="74" y="10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8" y="8"/>
                  </a:lnTo>
                  <a:lnTo>
                    <a:pt x="78" y="6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6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88" y="6"/>
                  </a:lnTo>
                  <a:lnTo>
                    <a:pt x="88" y="8"/>
                  </a:lnTo>
                  <a:lnTo>
                    <a:pt x="90" y="8"/>
                  </a:lnTo>
                  <a:lnTo>
                    <a:pt x="88" y="8"/>
                  </a:lnTo>
                  <a:lnTo>
                    <a:pt x="88" y="6"/>
                  </a:lnTo>
                  <a:lnTo>
                    <a:pt x="88" y="4"/>
                  </a:lnTo>
                  <a:lnTo>
                    <a:pt x="88" y="6"/>
                  </a:lnTo>
                  <a:lnTo>
                    <a:pt x="86" y="6"/>
                  </a:lnTo>
                  <a:lnTo>
                    <a:pt x="86" y="8"/>
                  </a:lnTo>
                  <a:lnTo>
                    <a:pt x="86" y="6"/>
                  </a:lnTo>
                  <a:lnTo>
                    <a:pt x="88" y="6"/>
                  </a:lnTo>
                  <a:lnTo>
                    <a:pt x="88" y="8"/>
                  </a:lnTo>
                  <a:lnTo>
                    <a:pt x="88" y="6"/>
                  </a:lnTo>
                  <a:lnTo>
                    <a:pt x="86" y="6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8" y="6"/>
                  </a:lnTo>
                  <a:lnTo>
                    <a:pt x="88" y="8"/>
                  </a:lnTo>
                  <a:lnTo>
                    <a:pt x="88" y="6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8" y="10"/>
                  </a:lnTo>
                  <a:lnTo>
                    <a:pt x="88" y="8"/>
                  </a:lnTo>
                  <a:lnTo>
                    <a:pt x="90" y="8"/>
                  </a:lnTo>
                  <a:lnTo>
                    <a:pt x="90" y="10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88" y="10"/>
                  </a:lnTo>
                  <a:lnTo>
                    <a:pt x="88" y="12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0" y="10"/>
                  </a:lnTo>
                  <a:lnTo>
                    <a:pt x="90" y="12"/>
                  </a:lnTo>
                  <a:lnTo>
                    <a:pt x="90" y="10"/>
                  </a:lnTo>
                  <a:lnTo>
                    <a:pt x="90" y="12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0" y="10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0" y="12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2" y="12"/>
                  </a:lnTo>
                  <a:lnTo>
                    <a:pt x="92" y="10"/>
                  </a:lnTo>
                  <a:lnTo>
                    <a:pt x="92" y="12"/>
                  </a:lnTo>
                  <a:lnTo>
                    <a:pt x="92" y="10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2" y="12"/>
                  </a:lnTo>
                  <a:lnTo>
                    <a:pt x="94" y="10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4" y="10"/>
                  </a:lnTo>
                  <a:lnTo>
                    <a:pt x="94" y="8"/>
                  </a:lnTo>
                  <a:lnTo>
                    <a:pt x="96" y="8"/>
                  </a:lnTo>
                  <a:close/>
                  <a:moveTo>
                    <a:pt x="124" y="35"/>
                  </a:moveTo>
                  <a:lnTo>
                    <a:pt x="124" y="33"/>
                  </a:lnTo>
                  <a:lnTo>
                    <a:pt x="124" y="35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3"/>
                  </a:lnTo>
                  <a:lnTo>
                    <a:pt x="124" y="35"/>
                  </a:lnTo>
                  <a:close/>
                </a:path>
              </a:pathLst>
            </a:custGeom>
            <a:solidFill>
              <a:srgbClr val="F5B90F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1155">
              <a:extLst>
                <a:ext uri="{FF2B5EF4-FFF2-40B4-BE49-F238E27FC236}">
                  <a16:creationId xmlns:a16="http://schemas.microsoft.com/office/drawing/2014/main" id="{CE61C76F-EE98-E818-235B-E3957742AE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7325" y="3154362"/>
              <a:ext cx="73025" cy="114300"/>
            </a:xfrm>
            <a:custGeom>
              <a:avLst/>
              <a:gdLst>
                <a:gd name="T0" fmla="*/ 22 w 46"/>
                <a:gd name="T1" fmla="*/ 28 h 72"/>
                <a:gd name="T2" fmla="*/ 18 w 46"/>
                <a:gd name="T3" fmla="*/ 26 h 72"/>
                <a:gd name="T4" fmla="*/ 18 w 46"/>
                <a:gd name="T5" fmla="*/ 26 h 72"/>
                <a:gd name="T6" fmla="*/ 6 w 46"/>
                <a:gd name="T7" fmla="*/ 0 h 72"/>
                <a:gd name="T8" fmla="*/ 14 w 46"/>
                <a:gd name="T9" fmla="*/ 2 h 72"/>
                <a:gd name="T10" fmla="*/ 10 w 46"/>
                <a:gd name="T11" fmla="*/ 8 h 72"/>
                <a:gd name="T12" fmla="*/ 10 w 46"/>
                <a:gd name="T13" fmla="*/ 14 h 72"/>
                <a:gd name="T14" fmla="*/ 12 w 46"/>
                <a:gd name="T15" fmla="*/ 18 h 72"/>
                <a:gd name="T16" fmla="*/ 10 w 46"/>
                <a:gd name="T17" fmla="*/ 20 h 72"/>
                <a:gd name="T18" fmla="*/ 16 w 46"/>
                <a:gd name="T19" fmla="*/ 24 h 72"/>
                <a:gd name="T20" fmla="*/ 18 w 46"/>
                <a:gd name="T21" fmla="*/ 24 h 72"/>
                <a:gd name="T22" fmla="*/ 20 w 46"/>
                <a:gd name="T23" fmla="*/ 28 h 72"/>
                <a:gd name="T24" fmla="*/ 20 w 46"/>
                <a:gd name="T25" fmla="*/ 30 h 72"/>
                <a:gd name="T26" fmla="*/ 20 w 46"/>
                <a:gd name="T27" fmla="*/ 28 h 72"/>
                <a:gd name="T28" fmla="*/ 20 w 46"/>
                <a:gd name="T29" fmla="*/ 30 h 72"/>
                <a:gd name="T30" fmla="*/ 22 w 46"/>
                <a:gd name="T31" fmla="*/ 30 h 72"/>
                <a:gd name="T32" fmla="*/ 22 w 46"/>
                <a:gd name="T33" fmla="*/ 32 h 72"/>
                <a:gd name="T34" fmla="*/ 22 w 46"/>
                <a:gd name="T35" fmla="*/ 34 h 72"/>
                <a:gd name="T36" fmla="*/ 24 w 46"/>
                <a:gd name="T37" fmla="*/ 40 h 72"/>
                <a:gd name="T38" fmla="*/ 24 w 46"/>
                <a:gd name="T39" fmla="*/ 38 h 72"/>
                <a:gd name="T40" fmla="*/ 28 w 46"/>
                <a:gd name="T41" fmla="*/ 44 h 72"/>
                <a:gd name="T42" fmla="*/ 32 w 46"/>
                <a:gd name="T43" fmla="*/ 46 h 72"/>
                <a:gd name="T44" fmla="*/ 34 w 46"/>
                <a:gd name="T45" fmla="*/ 50 h 72"/>
                <a:gd name="T46" fmla="*/ 36 w 46"/>
                <a:gd name="T47" fmla="*/ 50 h 72"/>
                <a:gd name="T48" fmla="*/ 40 w 46"/>
                <a:gd name="T49" fmla="*/ 48 h 72"/>
                <a:gd name="T50" fmla="*/ 42 w 46"/>
                <a:gd name="T51" fmla="*/ 56 h 72"/>
                <a:gd name="T52" fmla="*/ 42 w 46"/>
                <a:gd name="T53" fmla="*/ 58 h 72"/>
                <a:gd name="T54" fmla="*/ 40 w 46"/>
                <a:gd name="T55" fmla="*/ 54 h 72"/>
                <a:gd name="T56" fmla="*/ 40 w 46"/>
                <a:gd name="T57" fmla="*/ 56 h 72"/>
                <a:gd name="T58" fmla="*/ 38 w 46"/>
                <a:gd name="T59" fmla="*/ 56 h 72"/>
                <a:gd name="T60" fmla="*/ 40 w 46"/>
                <a:gd name="T61" fmla="*/ 56 h 72"/>
                <a:gd name="T62" fmla="*/ 38 w 46"/>
                <a:gd name="T63" fmla="*/ 56 h 72"/>
                <a:gd name="T64" fmla="*/ 38 w 46"/>
                <a:gd name="T65" fmla="*/ 58 h 72"/>
                <a:gd name="T66" fmla="*/ 40 w 46"/>
                <a:gd name="T67" fmla="*/ 58 h 72"/>
                <a:gd name="T68" fmla="*/ 40 w 46"/>
                <a:gd name="T69" fmla="*/ 60 h 72"/>
                <a:gd name="T70" fmla="*/ 36 w 46"/>
                <a:gd name="T71" fmla="*/ 62 h 72"/>
                <a:gd name="T72" fmla="*/ 38 w 46"/>
                <a:gd name="T73" fmla="*/ 62 h 72"/>
                <a:gd name="T74" fmla="*/ 38 w 46"/>
                <a:gd name="T75" fmla="*/ 64 h 72"/>
                <a:gd name="T76" fmla="*/ 40 w 46"/>
                <a:gd name="T77" fmla="*/ 60 h 72"/>
                <a:gd name="T78" fmla="*/ 42 w 46"/>
                <a:gd name="T79" fmla="*/ 60 h 72"/>
                <a:gd name="T80" fmla="*/ 44 w 46"/>
                <a:gd name="T81" fmla="*/ 58 h 72"/>
                <a:gd name="T82" fmla="*/ 46 w 46"/>
                <a:gd name="T83" fmla="*/ 66 h 72"/>
                <a:gd name="T84" fmla="*/ 38 w 46"/>
                <a:gd name="T85" fmla="*/ 68 h 72"/>
                <a:gd name="T86" fmla="*/ 30 w 46"/>
                <a:gd name="T87" fmla="*/ 70 h 72"/>
                <a:gd name="T88" fmla="*/ 22 w 46"/>
                <a:gd name="T89" fmla="*/ 72 h 72"/>
                <a:gd name="T90" fmla="*/ 20 w 46"/>
                <a:gd name="T91" fmla="*/ 66 h 72"/>
                <a:gd name="T92" fmla="*/ 16 w 46"/>
                <a:gd name="T93" fmla="*/ 62 h 72"/>
                <a:gd name="T94" fmla="*/ 14 w 46"/>
                <a:gd name="T95" fmla="*/ 54 h 72"/>
                <a:gd name="T96" fmla="*/ 12 w 46"/>
                <a:gd name="T97" fmla="*/ 46 h 72"/>
                <a:gd name="T98" fmla="*/ 10 w 46"/>
                <a:gd name="T99" fmla="*/ 38 h 72"/>
                <a:gd name="T100" fmla="*/ 6 w 46"/>
                <a:gd name="T101" fmla="*/ 32 h 72"/>
                <a:gd name="T102" fmla="*/ 4 w 46"/>
                <a:gd name="T103" fmla="*/ 24 h 72"/>
                <a:gd name="T104" fmla="*/ 2 w 46"/>
                <a:gd name="T105" fmla="*/ 16 h 72"/>
                <a:gd name="T106" fmla="*/ 0 w 46"/>
                <a:gd name="T107" fmla="*/ 6 h 72"/>
                <a:gd name="T108" fmla="*/ 6 w 46"/>
                <a:gd name="T10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6" h="72">
                  <a:moveTo>
                    <a:pt x="20" y="26"/>
                  </a:moveTo>
                  <a:lnTo>
                    <a:pt x="20" y="28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28"/>
                  </a:lnTo>
                  <a:lnTo>
                    <a:pt x="20" y="28"/>
                  </a:lnTo>
                  <a:lnTo>
                    <a:pt x="20" y="26"/>
                  </a:lnTo>
                  <a:lnTo>
                    <a:pt x="20" y="28"/>
                  </a:lnTo>
                  <a:lnTo>
                    <a:pt x="18" y="28"/>
                  </a:lnTo>
                  <a:lnTo>
                    <a:pt x="18" y="26"/>
                  </a:lnTo>
                  <a:lnTo>
                    <a:pt x="20" y="26"/>
                  </a:lnTo>
                  <a:close/>
                  <a:moveTo>
                    <a:pt x="18" y="24"/>
                  </a:moveTo>
                  <a:lnTo>
                    <a:pt x="18" y="26"/>
                  </a:lnTo>
                  <a:lnTo>
                    <a:pt x="20" y="26"/>
                  </a:lnTo>
                  <a:lnTo>
                    <a:pt x="18" y="26"/>
                  </a:lnTo>
                  <a:lnTo>
                    <a:pt x="18" y="24"/>
                  </a:lnTo>
                  <a:close/>
                  <a:moveTo>
                    <a:pt x="10" y="14"/>
                  </a:moveTo>
                  <a:lnTo>
                    <a:pt x="10" y="12"/>
                  </a:lnTo>
                  <a:lnTo>
                    <a:pt x="10" y="14"/>
                  </a:lnTo>
                  <a:close/>
                  <a:moveTo>
                    <a:pt x="6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2" y="18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4" y="22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6" y="26"/>
                  </a:lnTo>
                  <a:lnTo>
                    <a:pt x="16" y="24"/>
                  </a:lnTo>
                  <a:lnTo>
                    <a:pt x="16" y="26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18" y="26"/>
                  </a:lnTo>
                  <a:lnTo>
                    <a:pt x="18" y="28"/>
                  </a:lnTo>
                  <a:lnTo>
                    <a:pt x="20" y="28"/>
                  </a:lnTo>
                  <a:lnTo>
                    <a:pt x="20" y="26"/>
                  </a:lnTo>
                  <a:lnTo>
                    <a:pt x="20" y="28"/>
                  </a:lnTo>
                  <a:lnTo>
                    <a:pt x="22" y="28"/>
                  </a:lnTo>
                  <a:lnTo>
                    <a:pt x="20" y="28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8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0" y="30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0"/>
                  </a:lnTo>
                  <a:lnTo>
                    <a:pt x="22" y="32"/>
                  </a:lnTo>
                  <a:lnTo>
                    <a:pt x="22" y="30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2" y="36"/>
                  </a:lnTo>
                  <a:lnTo>
                    <a:pt x="22" y="38"/>
                  </a:lnTo>
                  <a:lnTo>
                    <a:pt x="24" y="38"/>
                  </a:lnTo>
                  <a:lnTo>
                    <a:pt x="24" y="40"/>
                  </a:lnTo>
                  <a:lnTo>
                    <a:pt x="22" y="40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2" y="38"/>
                  </a:lnTo>
                  <a:lnTo>
                    <a:pt x="24" y="38"/>
                  </a:lnTo>
                  <a:lnTo>
                    <a:pt x="24" y="40"/>
                  </a:lnTo>
                  <a:lnTo>
                    <a:pt x="26" y="40"/>
                  </a:lnTo>
                  <a:lnTo>
                    <a:pt x="26" y="42"/>
                  </a:lnTo>
                  <a:lnTo>
                    <a:pt x="28" y="42"/>
                  </a:lnTo>
                  <a:lnTo>
                    <a:pt x="28" y="44"/>
                  </a:lnTo>
                  <a:lnTo>
                    <a:pt x="26" y="44"/>
                  </a:lnTo>
                  <a:lnTo>
                    <a:pt x="28" y="44"/>
                  </a:lnTo>
                  <a:lnTo>
                    <a:pt x="28" y="46"/>
                  </a:lnTo>
                  <a:lnTo>
                    <a:pt x="30" y="46"/>
                  </a:lnTo>
                  <a:lnTo>
                    <a:pt x="32" y="46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2"/>
                  </a:lnTo>
                  <a:lnTo>
                    <a:pt x="32" y="50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40" y="50"/>
                  </a:lnTo>
                  <a:lnTo>
                    <a:pt x="40" y="48"/>
                  </a:lnTo>
                  <a:lnTo>
                    <a:pt x="40" y="50"/>
                  </a:lnTo>
                  <a:lnTo>
                    <a:pt x="40" y="52"/>
                  </a:lnTo>
                  <a:lnTo>
                    <a:pt x="42" y="52"/>
                  </a:lnTo>
                  <a:lnTo>
                    <a:pt x="42" y="54"/>
                  </a:lnTo>
                  <a:lnTo>
                    <a:pt x="42" y="56"/>
                  </a:lnTo>
                  <a:lnTo>
                    <a:pt x="42" y="58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2" y="56"/>
                  </a:lnTo>
                  <a:lnTo>
                    <a:pt x="42" y="54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0" y="54"/>
                  </a:lnTo>
                  <a:lnTo>
                    <a:pt x="40" y="56"/>
                  </a:lnTo>
                  <a:lnTo>
                    <a:pt x="40" y="54"/>
                  </a:lnTo>
                  <a:lnTo>
                    <a:pt x="40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8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38" y="58"/>
                  </a:lnTo>
                  <a:lnTo>
                    <a:pt x="38" y="56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42" y="58"/>
                  </a:lnTo>
                  <a:lnTo>
                    <a:pt x="40" y="58"/>
                  </a:lnTo>
                  <a:lnTo>
                    <a:pt x="42" y="58"/>
                  </a:lnTo>
                  <a:lnTo>
                    <a:pt x="40" y="58"/>
                  </a:lnTo>
                  <a:lnTo>
                    <a:pt x="42" y="58"/>
                  </a:lnTo>
                  <a:lnTo>
                    <a:pt x="40" y="58"/>
                  </a:lnTo>
                  <a:lnTo>
                    <a:pt x="40" y="60"/>
                  </a:lnTo>
                  <a:lnTo>
                    <a:pt x="40" y="58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2"/>
                  </a:lnTo>
                  <a:lnTo>
                    <a:pt x="36" y="62"/>
                  </a:lnTo>
                  <a:lnTo>
                    <a:pt x="34" y="62"/>
                  </a:lnTo>
                  <a:lnTo>
                    <a:pt x="36" y="62"/>
                  </a:lnTo>
                  <a:lnTo>
                    <a:pt x="34" y="62"/>
                  </a:lnTo>
                  <a:lnTo>
                    <a:pt x="36" y="62"/>
                  </a:lnTo>
                  <a:lnTo>
                    <a:pt x="38" y="62"/>
                  </a:lnTo>
                  <a:lnTo>
                    <a:pt x="36" y="62"/>
                  </a:lnTo>
                  <a:lnTo>
                    <a:pt x="38" y="62"/>
                  </a:lnTo>
                  <a:lnTo>
                    <a:pt x="36" y="62"/>
                  </a:lnTo>
                  <a:lnTo>
                    <a:pt x="38" y="62"/>
                  </a:lnTo>
                  <a:lnTo>
                    <a:pt x="38" y="64"/>
                  </a:lnTo>
                  <a:lnTo>
                    <a:pt x="38" y="62"/>
                  </a:lnTo>
                  <a:lnTo>
                    <a:pt x="38" y="64"/>
                  </a:lnTo>
                  <a:lnTo>
                    <a:pt x="38" y="62"/>
                  </a:lnTo>
                  <a:lnTo>
                    <a:pt x="40" y="62"/>
                  </a:lnTo>
                  <a:lnTo>
                    <a:pt x="40" y="60"/>
                  </a:lnTo>
                  <a:lnTo>
                    <a:pt x="42" y="60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4" y="60"/>
                  </a:lnTo>
                  <a:lnTo>
                    <a:pt x="42" y="60"/>
                  </a:lnTo>
                  <a:lnTo>
                    <a:pt x="44" y="60"/>
                  </a:lnTo>
                  <a:lnTo>
                    <a:pt x="42" y="60"/>
                  </a:lnTo>
                  <a:lnTo>
                    <a:pt x="44" y="58"/>
                  </a:lnTo>
                  <a:lnTo>
                    <a:pt x="44" y="60"/>
                  </a:lnTo>
                  <a:lnTo>
                    <a:pt x="44" y="62"/>
                  </a:lnTo>
                  <a:lnTo>
                    <a:pt x="44" y="64"/>
                  </a:lnTo>
                  <a:lnTo>
                    <a:pt x="46" y="64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4" y="66"/>
                  </a:lnTo>
                  <a:lnTo>
                    <a:pt x="42" y="66"/>
                  </a:lnTo>
                  <a:lnTo>
                    <a:pt x="40" y="66"/>
                  </a:lnTo>
                  <a:lnTo>
                    <a:pt x="38" y="68"/>
                  </a:lnTo>
                  <a:lnTo>
                    <a:pt x="36" y="68"/>
                  </a:lnTo>
                  <a:lnTo>
                    <a:pt x="34" y="68"/>
                  </a:lnTo>
                  <a:lnTo>
                    <a:pt x="32" y="68"/>
                  </a:lnTo>
                  <a:lnTo>
                    <a:pt x="30" y="68"/>
                  </a:lnTo>
                  <a:lnTo>
                    <a:pt x="30" y="70"/>
                  </a:lnTo>
                  <a:lnTo>
                    <a:pt x="28" y="70"/>
                  </a:lnTo>
                  <a:lnTo>
                    <a:pt x="26" y="70"/>
                  </a:lnTo>
                  <a:lnTo>
                    <a:pt x="24" y="70"/>
                  </a:lnTo>
                  <a:lnTo>
                    <a:pt x="22" y="70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2"/>
                  </a:lnTo>
                  <a:lnTo>
                    <a:pt x="20" y="70"/>
                  </a:lnTo>
                  <a:lnTo>
                    <a:pt x="20" y="68"/>
                  </a:lnTo>
                  <a:lnTo>
                    <a:pt x="20" y="66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18" y="64"/>
                  </a:lnTo>
                  <a:lnTo>
                    <a:pt x="18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6" y="56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3183">
              <a:extLst>
                <a:ext uri="{FF2B5EF4-FFF2-40B4-BE49-F238E27FC236}">
                  <a16:creationId xmlns:a16="http://schemas.microsoft.com/office/drawing/2014/main" id="{6A766CB9-7BE1-3209-148F-A4C0ED3D8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4650" y="2906713"/>
              <a:ext cx="53975" cy="73025"/>
            </a:xfrm>
            <a:custGeom>
              <a:avLst/>
              <a:gdLst>
                <a:gd name="T0" fmla="*/ 24 w 34"/>
                <a:gd name="T1" fmla="*/ 44 h 46"/>
                <a:gd name="T2" fmla="*/ 20 w 34"/>
                <a:gd name="T3" fmla="*/ 44 h 46"/>
                <a:gd name="T4" fmla="*/ 20 w 34"/>
                <a:gd name="T5" fmla="*/ 40 h 46"/>
                <a:gd name="T6" fmla="*/ 24 w 34"/>
                <a:gd name="T7" fmla="*/ 26 h 46"/>
                <a:gd name="T8" fmla="*/ 24 w 34"/>
                <a:gd name="T9" fmla="*/ 26 h 46"/>
                <a:gd name="T10" fmla="*/ 24 w 34"/>
                <a:gd name="T11" fmla="*/ 26 h 46"/>
                <a:gd name="T12" fmla="*/ 24 w 34"/>
                <a:gd name="T13" fmla="*/ 26 h 46"/>
                <a:gd name="T14" fmla="*/ 22 w 34"/>
                <a:gd name="T15" fmla="*/ 24 h 46"/>
                <a:gd name="T16" fmla="*/ 20 w 34"/>
                <a:gd name="T17" fmla="*/ 24 h 46"/>
                <a:gd name="T18" fmla="*/ 26 w 34"/>
                <a:gd name="T19" fmla="*/ 20 h 46"/>
                <a:gd name="T20" fmla="*/ 22 w 34"/>
                <a:gd name="T21" fmla="*/ 22 h 46"/>
                <a:gd name="T22" fmla="*/ 28 w 34"/>
                <a:gd name="T23" fmla="*/ 22 h 46"/>
                <a:gd name="T24" fmla="*/ 28 w 34"/>
                <a:gd name="T25" fmla="*/ 26 h 46"/>
                <a:gd name="T26" fmla="*/ 26 w 34"/>
                <a:gd name="T27" fmla="*/ 28 h 46"/>
                <a:gd name="T28" fmla="*/ 26 w 34"/>
                <a:gd name="T29" fmla="*/ 24 h 46"/>
                <a:gd name="T30" fmla="*/ 28 w 34"/>
                <a:gd name="T31" fmla="*/ 18 h 46"/>
                <a:gd name="T32" fmla="*/ 22 w 34"/>
                <a:gd name="T33" fmla="*/ 18 h 46"/>
                <a:gd name="T34" fmla="*/ 24 w 34"/>
                <a:gd name="T35" fmla="*/ 20 h 46"/>
                <a:gd name="T36" fmla="*/ 22 w 34"/>
                <a:gd name="T37" fmla="*/ 18 h 46"/>
                <a:gd name="T38" fmla="*/ 32 w 34"/>
                <a:gd name="T39" fmla="*/ 20 h 46"/>
                <a:gd name="T40" fmla="*/ 32 w 34"/>
                <a:gd name="T41" fmla="*/ 24 h 46"/>
                <a:gd name="T42" fmla="*/ 30 w 34"/>
                <a:gd name="T43" fmla="*/ 22 h 46"/>
                <a:gd name="T44" fmla="*/ 28 w 34"/>
                <a:gd name="T45" fmla="*/ 20 h 46"/>
                <a:gd name="T46" fmla="*/ 30 w 34"/>
                <a:gd name="T47" fmla="*/ 18 h 46"/>
                <a:gd name="T48" fmla="*/ 28 w 34"/>
                <a:gd name="T49" fmla="*/ 16 h 46"/>
                <a:gd name="T50" fmla="*/ 30 w 34"/>
                <a:gd name="T51" fmla="*/ 14 h 46"/>
                <a:gd name="T52" fmla="*/ 26 w 34"/>
                <a:gd name="T53" fmla="*/ 14 h 46"/>
                <a:gd name="T54" fmla="*/ 26 w 34"/>
                <a:gd name="T55" fmla="*/ 14 h 46"/>
                <a:gd name="T56" fmla="*/ 24 w 34"/>
                <a:gd name="T57" fmla="*/ 16 h 46"/>
                <a:gd name="T58" fmla="*/ 24 w 34"/>
                <a:gd name="T59" fmla="*/ 12 h 46"/>
                <a:gd name="T60" fmla="*/ 24 w 34"/>
                <a:gd name="T61" fmla="*/ 12 h 46"/>
                <a:gd name="T62" fmla="*/ 14 w 34"/>
                <a:gd name="T63" fmla="*/ 0 h 46"/>
                <a:gd name="T64" fmla="*/ 16 w 34"/>
                <a:gd name="T65" fmla="*/ 6 h 46"/>
                <a:gd name="T66" fmla="*/ 20 w 34"/>
                <a:gd name="T67" fmla="*/ 10 h 46"/>
                <a:gd name="T68" fmla="*/ 20 w 34"/>
                <a:gd name="T69" fmla="*/ 14 h 46"/>
                <a:gd name="T70" fmla="*/ 18 w 34"/>
                <a:gd name="T71" fmla="*/ 12 h 46"/>
                <a:gd name="T72" fmla="*/ 18 w 34"/>
                <a:gd name="T73" fmla="*/ 12 h 46"/>
                <a:gd name="T74" fmla="*/ 18 w 34"/>
                <a:gd name="T75" fmla="*/ 12 h 46"/>
                <a:gd name="T76" fmla="*/ 20 w 34"/>
                <a:gd name="T77" fmla="*/ 14 h 46"/>
                <a:gd name="T78" fmla="*/ 20 w 34"/>
                <a:gd name="T79" fmla="*/ 16 h 46"/>
                <a:gd name="T80" fmla="*/ 20 w 34"/>
                <a:gd name="T81" fmla="*/ 16 h 46"/>
                <a:gd name="T82" fmla="*/ 20 w 34"/>
                <a:gd name="T83" fmla="*/ 16 h 46"/>
                <a:gd name="T84" fmla="*/ 18 w 34"/>
                <a:gd name="T85" fmla="*/ 18 h 46"/>
                <a:gd name="T86" fmla="*/ 20 w 34"/>
                <a:gd name="T87" fmla="*/ 20 h 46"/>
                <a:gd name="T88" fmla="*/ 20 w 34"/>
                <a:gd name="T89" fmla="*/ 20 h 46"/>
                <a:gd name="T90" fmla="*/ 22 w 34"/>
                <a:gd name="T91" fmla="*/ 22 h 46"/>
                <a:gd name="T92" fmla="*/ 20 w 34"/>
                <a:gd name="T93" fmla="*/ 24 h 46"/>
                <a:gd name="T94" fmla="*/ 20 w 34"/>
                <a:gd name="T95" fmla="*/ 24 h 46"/>
                <a:gd name="T96" fmla="*/ 22 w 34"/>
                <a:gd name="T97" fmla="*/ 26 h 46"/>
                <a:gd name="T98" fmla="*/ 22 w 34"/>
                <a:gd name="T99" fmla="*/ 32 h 46"/>
                <a:gd name="T100" fmla="*/ 20 w 34"/>
                <a:gd name="T101" fmla="*/ 34 h 46"/>
                <a:gd name="T102" fmla="*/ 14 w 34"/>
                <a:gd name="T103" fmla="*/ 36 h 46"/>
                <a:gd name="T104" fmla="*/ 10 w 34"/>
                <a:gd name="T105" fmla="*/ 40 h 46"/>
                <a:gd name="T106" fmla="*/ 8 w 34"/>
                <a:gd name="T107" fmla="*/ 38 h 46"/>
                <a:gd name="T108" fmla="*/ 8 w 34"/>
                <a:gd name="T109" fmla="*/ 34 h 46"/>
                <a:gd name="T110" fmla="*/ 8 w 34"/>
                <a:gd name="T111" fmla="*/ 32 h 46"/>
                <a:gd name="T112" fmla="*/ 6 w 34"/>
                <a:gd name="T113" fmla="*/ 26 h 46"/>
                <a:gd name="T114" fmla="*/ 4 w 34"/>
                <a:gd name="T115" fmla="*/ 20 h 46"/>
                <a:gd name="T116" fmla="*/ 2 w 34"/>
                <a:gd name="T117" fmla="*/ 14 h 46"/>
                <a:gd name="T118" fmla="*/ 0 w 34"/>
                <a:gd name="T119" fmla="*/ 6 h 46"/>
                <a:gd name="T120" fmla="*/ 6 w 34"/>
                <a:gd name="T121" fmla="*/ 4 h 46"/>
                <a:gd name="T122" fmla="*/ 12 w 34"/>
                <a:gd name="T123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46">
                  <a:moveTo>
                    <a:pt x="22" y="40"/>
                  </a:moveTo>
                  <a:lnTo>
                    <a:pt x="22" y="42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2" y="44"/>
                  </a:lnTo>
                  <a:lnTo>
                    <a:pt x="22" y="46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20" y="40"/>
                  </a:lnTo>
                  <a:lnTo>
                    <a:pt x="22" y="40"/>
                  </a:lnTo>
                  <a:close/>
                  <a:moveTo>
                    <a:pt x="24" y="26"/>
                  </a:moveTo>
                  <a:lnTo>
                    <a:pt x="22" y="26"/>
                  </a:lnTo>
                  <a:lnTo>
                    <a:pt x="24" y="26"/>
                  </a:lnTo>
                  <a:close/>
                  <a:moveTo>
                    <a:pt x="24" y="24"/>
                  </a:moveTo>
                  <a:lnTo>
                    <a:pt x="24" y="26"/>
                  </a:lnTo>
                  <a:lnTo>
                    <a:pt x="26" y="26"/>
                  </a:lnTo>
                  <a:lnTo>
                    <a:pt x="24" y="26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8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2" y="22"/>
                  </a:lnTo>
                  <a:lnTo>
                    <a:pt x="24" y="22"/>
                  </a:lnTo>
                  <a:lnTo>
                    <a:pt x="24" y="24"/>
                  </a:lnTo>
                  <a:close/>
                  <a:moveTo>
                    <a:pt x="20" y="24"/>
                  </a:moveTo>
                  <a:lnTo>
                    <a:pt x="20" y="22"/>
                  </a:lnTo>
                  <a:lnTo>
                    <a:pt x="20" y="24"/>
                  </a:lnTo>
                  <a:close/>
                  <a:moveTo>
                    <a:pt x="26" y="22"/>
                  </a:moveTo>
                  <a:lnTo>
                    <a:pt x="26" y="20"/>
                  </a:lnTo>
                  <a:lnTo>
                    <a:pt x="26" y="22"/>
                  </a:lnTo>
                  <a:close/>
                  <a:moveTo>
                    <a:pt x="22" y="22"/>
                  </a:moveTo>
                  <a:lnTo>
                    <a:pt x="22" y="20"/>
                  </a:lnTo>
                  <a:lnTo>
                    <a:pt x="22" y="22"/>
                  </a:lnTo>
                  <a:close/>
                  <a:moveTo>
                    <a:pt x="28" y="16"/>
                  </a:moveTo>
                  <a:lnTo>
                    <a:pt x="28" y="18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30" y="22"/>
                  </a:lnTo>
                  <a:lnTo>
                    <a:pt x="30" y="24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8" y="28"/>
                  </a:lnTo>
                  <a:lnTo>
                    <a:pt x="26" y="28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6" y="18"/>
                  </a:lnTo>
                  <a:lnTo>
                    <a:pt x="28" y="18"/>
                  </a:lnTo>
                  <a:lnTo>
                    <a:pt x="28" y="16"/>
                  </a:lnTo>
                  <a:close/>
                  <a:moveTo>
                    <a:pt x="22" y="18"/>
                  </a:moveTo>
                  <a:lnTo>
                    <a:pt x="24" y="18"/>
                  </a:lnTo>
                  <a:lnTo>
                    <a:pt x="22" y="18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4" y="22"/>
                  </a:lnTo>
                  <a:lnTo>
                    <a:pt x="24" y="20"/>
                  </a:lnTo>
                  <a:lnTo>
                    <a:pt x="22" y="20"/>
                  </a:lnTo>
                  <a:lnTo>
                    <a:pt x="22" y="18"/>
                  </a:lnTo>
                  <a:close/>
                  <a:moveTo>
                    <a:pt x="30" y="16"/>
                  </a:moveTo>
                  <a:lnTo>
                    <a:pt x="32" y="16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4" y="24"/>
                  </a:lnTo>
                  <a:lnTo>
                    <a:pt x="32" y="24"/>
                  </a:lnTo>
                  <a:lnTo>
                    <a:pt x="32" y="26"/>
                  </a:lnTo>
                  <a:lnTo>
                    <a:pt x="32" y="24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0" y="20"/>
                  </a:lnTo>
                  <a:lnTo>
                    <a:pt x="30" y="22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28" y="18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8" y="16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30" y="16"/>
                  </a:lnTo>
                  <a:close/>
                  <a:moveTo>
                    <a:pt x="24" y="12"/>
                  </a:moveTo>
                  <a:lnTo>
                    <a:pt x="26" y="12"/>
                  </a:lnTo>
                  <a:lnTo>
                    <a:pt x="26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8"/>
                  </a:lnTo>
                  <a:lnTo>
                    <a:pt x="26" y="16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4" y="12"/>
                  </a:lnTo>
                  <a:close/>
                  <a:moveTo>
                    <a:pt x="22" y="12"/>
                  </a:moveTo>
                  <a:lnTo>
                    <a:pt x="24" y="12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2" y="12"/>
                  </a:lnTo>
                  <a:close/>
                  <a:moveTo>
                    <a:pt x="14" y="0"/>
                  </a:moveTo>
                  <a:lnTo>
                    <a:pt x="16" y="0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2" y="12"/>
                  </a:lnTo>
                  <a:lnTo>
                    <a:pt x="24" y="14"/>
                  </a:lnTo>
                  <a:lnTo>
                    <a:pt x="22" y="14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22" y="16"/>
                  </a:lnTo>
                  <a:lnTo>
                    <a:pt x="22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8" y="18"/>
                  </a:lnTo>
                  <a:lnTo>
                    <a:pt x="20" y="18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6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0" y="32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6" y="34"/>
                  </a:lnTo>
                  <a:lnTo>
                    <a:pt x="16" y="36"/>
                  </a:lnTo>
                  <a:lnTo>
                    <a:pt x="14" y="36"/>
                  </a:lnTo>
                  <a:lnTo>
                    <a:pt x="14" y="38"/>
                  </a:lnTo>
                  <a:lnTo>
                    <a:pt x="12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8" y="40"/>
                  </a:lnTo>
                  <a:lnTo>
                    <a:pt x="6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8" y="34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8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1153">
              <a:extLst>
                <a:ext uri="{FF2B5EF4-FFF2-40B4-BE49-F238E27FC236}">
                  <a16:creationId xmlns:a16="http://schemas.microsoft.com/office/drawing/2014/main" id="{B4FC0BF4-74C5-9E73-9025-DBC2673347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7475" y="3249612"/>
              <a:ext cx="15875" cy="12700"/>
            </a:xfrm>
            <a:custGeom>
              <a:avLst/>
              <a:gdLst>
                <a:gd name="T0" fmla="*/ 6 w 10"/>
                <a:gd name="T1" fmla="*/ 8 h 8"/>
                <a:gd name="T2" fmla="*/ 6 w 10"/>
                <a:gd name="T3" fmla="*/ 6 h 8"/>
                <a:gd name="T4" fmla="*/ 6 w 10"/>
                <a:gd name="T5" fmla="*/ 8 h 8"/>
                <a:gd name="T6" fmla="*/ 6 w 10"/>
                <a:gd name="T7" fmla="*/ 8 h 8"/>
                <a:gd name="T8" fmla="*/ 4 w 10"/>
                <a:gd name="T9" fmla="*/ 4 h 8"/>
                <a:gd name="T10" fmla="*/ 4 w 10"/>
                <a:gd name="T11" fmla="*/ 4 h 8"/>
                <a:gd name="T12" fmla="*/ 10 w 10"/>
                <a:gd name="T13" fmla="*/ 2 h 8"/>
                <a:gd name="T14" fmla="*/ 10 w 10"/>
                <a:gd name="T15" fmla="*/ 4 h 8"/>
                <a:gd name="T16" fmla="*/ 8 w 10"/>
                <a:gd name="T17" fmla="*/ 6 h 8"/>
                <a:gd name="T18" fmla="*/ 8 w 10"/>
                <a:gd name="T19" fmla="*/ 6 h 8"/>
                <a:gd name="T20" fmla="*/ 6 w 10"/>
                <a:gd name="T21" fmla="*/ 6 h 8"/>
                <a:gd name="T22" fmla="*/ 6 w 10"/>
                <a:gd name="T23" fmla="*/ 6 h 8"/>
                <a:gd name="T24" fmla="*/ 4 w 10"/>
                <a:gd name="T25" fmla="*/ 6 h 8"/>
                <a:gd name="T26" fmla="*/ 4 w 10"/>
                <a:gd name="T27" fmla="*/ 4 h 8"/>
                <a:gd name="T28" fmla="*/ 4 w 10"/>
                <a:gd name="T29" fmla="*/ 6 h 8"/>
                <a:gd name="T30" fmla="*/ 4 w 10"/>
                <a:gd name="T31" fmla="*/ 4 h 8"/>
                <a:gd name="T32" fmla="*/ 2 w 10"/>
                <a:gd name="T33" fmla="*/ 4 h 8"/>
                <a:gd name="T34" fmla="*/ 0 w 10"/>
                <a:gd name="T35" fmla="*/ 4 h 8"/>
                <a:gd name="T36" fmla="*/ 0 w 10"/>
                <a:gd name="T37" fmla="*/ 2 h 8"/>
                <a:gd name="T38" fmla="*/ 2 w 10"/>
                <a:gd name="T39" fmla="*/ 2 h 8"/>
                <a:gd name="T40" fmla="*/ 2 w 10"/>
                <a:gd name="T41" fmla="*/ 0 h 8"/>
                <a:gd name="T42" fmla="*/ 4 w 10"/>
                <a:gd name="T43" fmla="*/ 0 h 8"/>
                <a:gd name="T44" fmla="*/ 6 w 10"/>
                <a:gd name="T45" fmla="*/ 0 h 8"/>
                <a:gd name="T46" fmla="*/ 6 w 10"/>
                <a:gd name="T47" fmla="*/ 2 h 8"/>
                <a:gd name="T48" fmla="*/ 8 w 10"/>
                <a:gd name="T49" fmla="*/ 2 h 8"/>
                <a:gd name="T50" fmla="*/ 10 w 10"/>
                <a:gd name="T51" fmla="*/ 2 h 8"/>
                <a:gd name="T52" fmla="*/ 10 w 10"/>
                <a:gd name="T5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lnTo>
                    <a:pt x="6" y="6"/>
                  </a:lnTo>
                  <a:lnTo>
                    <a:pt x="6" y="8"/>
                  </a:lnTo>
                  <a:lnTo>
                    <a:pt x="6" y="8"/>
                  </a:lnTo>
                  <a:close/>
                  <a:moveTo>
                    <a:pt x="4" y="4"/>
                  </a:moveTo>
                  <a:lnTo>
                    <a:pt x="4" y="4"/>
                  </a:lnTo>
                  <a:close/>
                  <a:moveTo>
                    <a:pt x="10" y="2"/>
                  </a:moveTo>
                  <a:lnTo>
                    <a:pt x="10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1154">
              <a:extLst>
                <a:ext uri="{FF2B5EF4-FFF2-40B4-BE49-F238E27FC236}">
                  <a16:creationId xmlns:a16="http://schemas.microsoft.com/office/drawing/2014/main" id="{57B89070-974B-1972-9487-48B0CCD2C1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7475" y="3249612"/>
              <a:ext cx="15875" cy="12700"/>
            </a:xfrm>
            <a:custGeom>
              <a:avLst/>
              <a:gdLst>
                <a:gd name="T0" fmla="*/ 6 w 10"/>
                <a:gd name="T1" fmla="*/ 8 h 8"/>
                <a:gd name="T2" fmla="*/ 6 w 10"/>
                <a:gd name="T3" fmla="*/ 6 h 8"/>
                <a:gd name="T4" fmla="*/ 6 w 10"/>
                <a:gd name="T5" fmla="*/ 8 h 8"/>
                <a:gd name="T6" fmla="*/ 6 w 10"/>
                <a:gd name="T7" fmla="*/ 8 h 8"/>
                <a:gd name="T8" fmla="*/ 4 w 10"/>
                <a:gd name="T9" fmla="*/ 4 h 8"/>
                <a:gd name="T10" fmla="*/ 4 w 10"/>
                <a:gd name="T11" fmla="*/ 4 h 8"/>
                <a:gd name="T12" fmla="*/ 10 w 10"/>
                <a:gd name="T13" fmla="*/ 2 h 8"/>
                <a:gd name="T14" fmla="*/ 10 w 10"/>
                <a:gd name="T15" fmla="*/ 4 h 8"/>
                <a:gd name="T16" fmla="*/ 8 w 10"/>
                <a:gd name="T17" fmla="*/ 6 h 8"/>
                <a:gd name="T18" fmla="*/ 8 w 10"/>
                <a:gd name="T19" fmla="*/ 6 h 8"/>
                <a:gd name="T20" fmla="*/ 6 w 10"/>
                <a:gd name="T21" fmla="*/ 6 h 8"/>
                <a:gd name="T22" fmla="*/ 6 w 10"/>
                <a:gd name="T23" fmla="*/ 6 h 8"/>
                <a:gd name="T24" fmla="*/ 4 w 10"/>
                <a:gd name="T25" fmla="*/ 6 h 8"/>
                <a:gd name="T26" fmla="*/ 4 w 10"/>
                <a:gd name="T27" fmla="*/ 4 h 8"/>
                <a:gd name="T28" fmla="*/ 4 w 10"/>
                <a:gd name="T29" fmla="*/ 6 h 8"/>
                <a:gd name="T30" fmla="*/ 4 w 10"/>
                <a:gd name="T31" fmla="*/ 4 h 8"/>
                <a:gd name="T32" fmla="*/ 2 w 10"/>
                <a:gd name="T33" fmla="*/ 4 h 8"/>
                <a:gd name="T34" fmla="*/ 0 w 10"/>
                <a:gd name="T35" fmla="*/ 4 h 8"/>
                <a:gd name="T36" fmla="*/ 0 w 10"/>
                <a:gd name="T37" fmla="*/ 2 h 8"/>
                <a:gd name="T38" fmla="*/ 2 w 10"/>
                <a:gd name="T39" fmla="*/ 2 h 8"/>
                <a:gd name="T40" fmla="*/ 2 w 10"/>
                <a:gd name="T41" fmla="*/ 0 h 8"/>
                <a:gd name="T42" fmla="*/ 4 w 10"/>
                <a:gd name="T43" fmla="*/ 0 h 8"/>
                <a:gd name="T44" fmla="*/ 6 w 10"/>
                <a:gd name="T45" fmla="*/ 0 h 8"/>
                <a:gd name="T46" fmla="*/ 6 w 10"/>
                <a:gd name="T47" fmla="*/ 2 h 8"/>
                <a:gd name="T48" fmla="*/ 8 w 10"/>
                <a:gd name="T49" fmla="*/ 2 h 8"/>
                <a:gd name="T50" fmla="*/ 10 w 10"/>
                <a:gd name="T51" fmla="*/ 2 h 8"/>
                <a:gd name="T52" fmla="*/ 10 w 10"/>
                <a:gd name="T5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lnTo>
                    <a:pt x="6" y="6"/>
                  </a:lnTo>
                  <a:lnTo>
                    <a:pt x="6" y="8"/>
                  </a:lnTo>
                  <a:lnTo>
                    <a:pt x="6" y="8"/>
                  </a:lnTo>
                  <a:moveTo>
                    <a:pt x="4" y="4"/>
                  </a:moveTo>
                  <a:lnTo>
                    <a:pt x="4" y="4"/>
                  </a:lnTo>
                  <a:moveTo>
                    <a:pt x="10" y="2"/>
                  </a:moveTo>
                  <a:lnTo>
                    <a:pt x="10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2"/>
                  </a:lnTo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3182">
              <a:extLst>
                <a:ext uri="{FF2B5EF4-FFF2-40B4-BE49-F238E27FC236}">
                  <a16:creationId xmlns:a16="http://schemas.microsoft.com/office/drawing/2014/main" id="{ADE0EECD-9181-8745-2FCF-102A0A999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39063" y="4716463"/>
              <a:ext cx="234950" cy="127000"/>
            </a:xfrm>
            <a:custGeom>
              <a:avLst/>
              <a:gdLst>
                <a:gd name="T0" fmla="*/ 102 w 148"/>
                <a:gd name="T1" fmla="*/ 46 h 80"/>
                <a:gd name="T2" fmla="*/ 102 w 148"/>
                <a:gd name="T3" fmla="*/ 46 h 80"/>
                <a:gd name="T4" fmla="*/ 86 w 148"/>
                <a:gd name="T5" fmla="*/ 52 h 80"/>
                <a:gd name="T6" fmla="*/ 86 w 148"/>
                <a:gd name="T7" fmla="*/ 52 h 80"/>
                <a:gd name="T8" fmla="*/ 96 w 148"/>
                <a:gd name="T9" fmla="*/ 48 h 80"/>
                <a:gd name="T10" fmla="*/ 52 w 148"/>
                <a:gd name="T11" fmla="*/ 66 h 80"/>
                <a:gd name="T12" fmla="*/ 52 w 148"/>
                <a:gd name="T13" fmla="*/ 64 h 80"/>
                <a:gd name="T14" fmla="*/ 70 w 148"/>
                <a:gd name="T15" fmla="*/ 56 h 80"/>
                <a:gd name="T16" fmla="*/ 2 w 148"/>
                <a:gd name="T17" fmla="*/ 80 h 80"/>
                <a:gd name="T18" fmla="*/ 122 w 148"/>
                <a:gd name="T19" fmla="*/ 22 h 80"/>
                <a:gd name="T20" fmla="*/ 148 w 148"/>
                <a:gd name="T21" fmla="*/ 12 h 80"/>
                <a:gd name="T22" fmla="*/ 142 w 148"/>
                <a:gd name="T23" fmla="*/ 18 h 80"/>
                <a:gd name="T24" fmla="*/ 140 w 148"/>
                <a:gd name="T25" fmla="*/ 20 h 80"/>
                <a:gd name="T26" fmla="*/ 134 w 148"/>
                <a:gd name="T27" fmla="*/ 22 h 80"/>
                <a:gd name="T28" fmla="*/ 134 w 148"/>
                <a:gd name="T29" fmla="*/ 20 h 80"/>
                <a:gd name="T30" fmla="*/ 138 w 148"/>
                <a:gd name="T31" fmla="*/ 14 h 80"/>
                <a:gd name="T32" fmla="*/ 142 w 148"/>
                <a:gd name="T33" fmla="*/ 16 h 80"/>
                <a:gd name="T34" fmla="*/ 126 w 148"/>
                <a:gd name="T35" fmla="*/ 14 h 80"/>
                <a:gd name="T36" fmla="*/ 142 w 148"/>
                <a:gd name="T37" fmla="*/ 4 h 80"/>
                <a:gd name="T38" fmla="*/ 142 w 148"/>
                <a:gd name="T39" fmla="*/ 0 h 80"/>
                <a:gd name="T40" fmla="*/ 142 w 148"/>
                <a:gd name="T41" fmla="*/ 0 h 80"/>
                <a:gd name="T42" fmla="*/ 140 w 148"/>
                <a:gd name="T43" fmla="*/ 2 h 80"/>
                <a:gd name="T44" fmla="*/ 20 w 148"/>
                <a:gd name="T45" fmla="*/ 50 h 80"/>
                <a:gd name="T46" fmla="*/ 88 w 148"/>
                <a:gd name="T47" fmla="*/ 16 h 80"/>
                <a:gd name="T48" fmla="*/ 38 w 148"/>
                <a:gd name="T49" fmla="*/ 34 h 80"/>
                <a:gd name="T50" fmla="*/ 44 w 148"/>
                <a:gd name="T51" fmla="*/ 32 h 80"/>
                <a:gd name="T52" fmla="*/ 60 w 148"/>
                <a:gd name="T53" fmla="*/ 28 h 80"/>
                <a:gd name="T54" fmla="*/ 70 w 148"/>
                <a:gd name="T55" fmla="*/ 22 h 80"/>
                <a:gd name="T56" fmla="*/ 82 w 148"/>
                <a:gd name="T57" fmla="*/ 18 h 80"/>
                <a:gd name="T58" fmla="*/ 86 w 148"/>
                <a:gd name="T59" fmla="*/ 16 h 80"/>
                <a:gd name="T60" fmla="*/ 90 w 148"/>
                <a:gd name="T61" fmla="*/ 16 h 80"/>
                <a:gd name="T62" fmla="*/ 96 w 148"/>
                <a:gd name="T63" fmla="*/ 14 h 80"/>
                <a:gd name="T64" fmla="*/ 98 w 148"/>
                <a:gd name="T65" fmla="*/ 12 h 80"/>
                <a:gd name="T66" fmla="*/ 104 w 148"/>
                <a:gd name="T67" fmla="*/ 10 h 80"/>
                <a:gd name="T68" fmla="*/ 112 w 148"/>
                <a:gd name="T69" fmla="*/ 10 h 80"/>
                <a:gd name="T70" fmla="*/ 118 w 148"/>
                <a:gd name="T71" fmla="*/ 8 h 80"/>
                <a:gd name="T72" fmla="*/ 124 w 148"/>
                <a:gd name="T73" fmla="*/ 10 h 80"/>
                <a:gd name="T74" fmla="*/ 128 w 148"/>
                <a:gd name="T75" fmla="*/ 14 h 80"/>
                <a:gd name="T76" fmla="*/ 124 w 148"/>
                <a:gd name="T77" fmla="*/ 18 h 80"/>
                <a:gd name="T78" fmla="*/ 122 w 148"/>
                <a:gd name="T79" fmla="*/ 28 h 80"/>
                <a:gd name="T80" fmla="*/ 118 w 148"/>
                <a:gd name="T81" fmla="*/ 36 h 80"/>
                <a:gd name="T82" fmla="*/ 110 w 148"/>
                <a:gd name="T83" fmla="*/ 42 h 80"/>
                <a:gd name="T84" fmla="*/ 104 w 148"/>
                <a:gd name="T85" fmla="*/ 44 h 80"/>
                <a:gd name="T86" fmla="*/ 100 w 148"/>
                <a:gd name="T87" fmla="*/ 44 h 80"/>
                <a:gd name="T88" fmla="*/ 98 w 148"/>
                <a:gd name="T89" fmla="*/ 46 h 80"/>
                <a:gd name="T90" fmla="*/ 96 w 148"/>
                <a:gd name="T91" fmla="*/ 48 h 80"/>
                <a:gd name="T92" fmla="*/ 92 w 148"/>
                <a:gd name="T93" fmla="*/ 48 h 80"/>
                <a:gd name="T94" fmla="*/ 86 w 148"/>
                <a:gd name="T95" fmla="*/ 48 h 80"/>
                <a:gd name="T96" fmla="*/ 76 w 148"/>
                <a:gd name="T97" fmla="*/ 54 h 80"/>
                <a:gd name="T98" fmla="*/ 66 w 148"/>
                <a:gd name="T99" fmla="*/ 60 h 80"/>
                <a:gd name="T100" fmla="*/ 60 w 148"/>
                <a:gd name="T101" fmla="*/ 62 h 80"/>
                <a:gd name="T102" fmla="*/ 56 w 148"/>
                <a:gd name="T103" fmla="*/ 62 h 80"/>
                <a:gd name="T104" fmla="*/ 52 w 148"/>
                <a:gd name="T105" fmla="*/ 66 h 80"/>
                <a:gd name="T106" fmla="*/ 46 w 148"/>
                <a:gd name="T107" fmla="*/ 68 h 80"/>
                <a:gd name="T108" fmla="*/ 44 w 148"/>
                <a:gd name="T109" fmla="*/ 66 h 80"/>
                <a:gd name="T110" fmla="*/ 42 w 148"/>
                <a:gd name="T111" fmla="*/ 56 h 80"/>
                <a:gd name="T112" fmla="*/ 38 w 148"/>
                <a:gd name="T113" fmla="*/ 50 h 80"/>
                <a:gd name="T114" fmla="*/ 36 w 148"/>
                <a:gd name="T115" fmla="*/ 42 h 80"/>
                <a:gd name="T116" fmla="*/ 44 w 148"/>
                <a:gd name="T117" fmla="*/ 64 h 80"/>
                <a:gd name="T118" fmla="*/ 44 w 148"/>
                <a:gd name="T11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8" h="80">
                  <a:moveTo>
                    <a:pt x="86" y="56"/>
                  </a:moveTo>
                  <a:lnTo>
                    <a:pt x="86" y="58"/>
                  </a:lnTo>
                  <a:lnTo>
                    <a:pt x="86" y="56"/>
                  </a:lnTo>
                  <a:close/>
                  <a:moveTo>
                    <a:pt x="98" y="48"/>
                  </a:moveTo>
                  <a:lnTo>
                    <a:pt x="100" y="48"/>
                  </a:lnTo>
                  <a:lnTo>
                    <a:pt x="98" y="48"/>
                  </a:lnTo>
                  <a:close/>
                  <a:moveTo>
                    <a:pt x="102" y="48"/>
                  </a:moveTo>
                  <a:lnTo>
                    <a:pt x="100" y="48"/>
                  </a:lnTo>
                  <a:lnTo>
                    <a:pt x="100" y="46"/>
                  </a:lnTo>
                  <a:lnTo>
                    <a:pt x="102" y="46"/>
                  </a:lnTo>
                  <a:lnTo>
                    <a:pt x="102" y="48"/>
                  </a:lnTo>
                  <a:close/>
                  <a:moveTo>
                    <a:pt x="102" y="46"/>
                  </a:moveTo>
                  <a:lnTo>
                    <a:pt x="100" y="46"/>
                  </a:lnTo>
                  <a:lnTo>
                    <a:pt x="102" y="46"/>
                  </a:lnTo>
                  <a:close/>
                  <a:moveTo>
                    <a:pt x="102" y="46"/>
                  </a:moveTo>
                  <a:lnTo>
                    <a:pt x="100" y="46"/>
                  </a:lnTo>
                  <a:lnTo>
                    <a:pt x="102" y="46"/>
                  </a:lnTo>
                  <a:close/>
                  <a:moveTo>
                    <a:pt x="102" y="46"/>
                  </a:moveTo>
                  <a:lnTo>
                    <a:pt x="100" y="46"/>
                  </a:lnTo>
                  <a:lnTo>
                    <a:pt x="102" y="46"/>
                  </a:lnTo>
                  <a:close/>
                  <a:moveTo>
                    <a:pt x="100" y="48"/>
                  </a:moveTo>
                  <a:lnTo>
                    <a:pt x="102" y="48"/>
                  </a:lnTo>
                  <a:lnTo>
                    <a:pt x="100" y="48"/>
                  </a:lnTo>
                  <a:lnTo>
                    <a:pt x="100" y="46"/>
                  </a:lnTo>
                  <a:lnTo>
                    <a:pt x="100" y="48"/>
                  </a:lnTo>
                  <a:close/>
                  <a:moveTo>
                    <a:pt x="100" y="46"/>
                  </a:moveTo>
                  <a:lnTo>
                    <a:pt x="102" y="46"/>
                  </a:lnTo>
                  <a:lnTo>
                    <a:pt x="100" y="46"/>
                  </a:lnTo>
                  <a:close/>
                  <a:moveTo>
                    <a:pt x="88" y="52"/>
                  </a:moveTo>
                  <a:lnTo>
                    <a:pt x="86" y="52"/>
                  </a:lnTo>
                  <a:lnTo>
                    <a:pt x="88" y="52"/>
                  </a:lnTo>
                  <a:close/>
                  <a:moveTo>
                    <a:pt x="58" y="64"/>
                  </a:moveTo>
                  <a:lnTo>
                    <a:pt x="58" y="66"/>
                  </a:lnTo>
                  <a:lnTo>
                    <a:pt x="58" y="64"/>
                  </a:lnTo>
                  <a:close/>
                  <a:moveTo>
                    <a:pt x="100" y="48"/>
                  </a:moveTo>
                  <a:lnTo>
                    <a:pt x="98" y="48"/>
                  </a:lnTo>
                  <a:lnTo>
                    <a:pt x="100" y="48"/>
                  </a:lnTo>
                  <a:close/>
                  <a:moveTo>
                    <a:pt x="86" y="52"/>
                  </a:moveTo>
                  <a:lnTo>
                    <a:pt x="88" y="52"/>
                  </a:lnTo>
                  <a:lnTo>
                    <a:pt x="86" y="52"/>
                  </a:lnTo>
                  <a:close/>
                  <a:moveTo>
                    <a:pt x="100" y="46"/>
                  </a:moveTo>
                  <a:lnTo>
                    <a:pt x="100" y="48"/>
                  </a:lnTo>
                  <a:lnTo>
                    <a:pt x="100" y="46"/>
                  </a:lnTo>
                  <a:close/>
                  <a:moveTo>
                    <a:pt x="98" y="48"/>
                  </a:moveTo>
                  <a:lnTo>
                    <a:pt x="98" y="46"/>
                  </a:lnTo>
                  <a:lnTo>
                    <a:pt x="98" y="48"/>
                  </a:lnTo>
                  <a:close/>
                  <a:moveTo>
                    <a:pt x="96" y="46"/>
                  </a:moveTo>
                  <a:lnTo>
                    <a:pt x="96" y="48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46"/>
                  </a:lnTo>
                  <a:close/>
                  <a:moveTo>
                    <a:pt x="56" y="64"/>
                  </a:moveTo>
                  <a:lnTo>
                    <a:pt x="58" y="64"/>
                  </a:lnTo>
                  <a:lnTo>
                    <a:pt x="56" y="64"/>
                  </a:lnTo>
                  <a:close/>
                  <a:moveTo>
                    <a:pt x="82" y="52"/>
                  </a:moveTo>
                  <a:lnTo>
                    <a:pt x="82" y="54"/>
                  </a:lnTo>
                  <a:lnTo>
                    <a:pt x="82" y="52"/>
                  </a:lnTo>
                  <a:close/>
                  <a:moveTo>
                    <a:pt x="52" y="66"/>
                  </a:moveTo>
                  <a:lnTo>
                    <a:pt x="52" y="64"/>
                  </a:lnTo>
                  <a:lnTo>
                    <a:pt x="52" y="66"/>
                  </a:lnTo>
                  <a:close/>
                  <a:moveTo>
                    <a:pt x="52" y="66"/>
                  </a:moveTo>
                  <a:lnTo>
                    <a:pt x="52" y="64"/>
                  </a:lnTo>
                  <a:lnTo>
                    <a:pt x="52" y="66"/>
                  </a:lnTo>
                  <a:close/>
                  <a:moveTo>
                    <a:pt x="52" y="66"/>
                  </a:moveTo>
                  <a:lnTo>
                    <a:pt x="52" y="64"/>
                  </a:lnTo>
                  <a:lnTo>
                    <a:pt x="52" y="66"/>
                  </a:lnTo>
                  <a:close/>
                  <a:moveTo>
                    <a:pt x="56" y="64"/>
                  </a:moveTo>
                  <a:lnTo>
                    <a:pt x="54" y="64"/>
                  </a:lnTo>
                  <a:lnTo>
                    <a:pt x="56" y="64"/>
                  </a:lnTo>
                  <a:close/>
                  <a:moveTo>
                    <a:pt x="52" y="64"/>
                  </a:moveTo>
                  <a:lnTo>
                    <a:pt x="52" y="66"/>
                  </a:lnTo>
                  <a:lnTo>
                    <a:pt x="52" y="64"/>
                  </a:lnTo>
                  <a:close/>
                  <a:moveTo>
                    <a:pt x="56" y="64"/>
                  </a:moveTo>
                  <a:lnTo>
                    <a:pt x="56" y="62"/>
                  </a:lnTo>
                  <a:lnTo>
                    <a:pt x="56" y="64"/>
                  </a:lnTo>
                  <a:close/>
                  <a:moveTo>
                    <a:pt x="54" y="64"/>
                  </a:moveTo>
                  <a:lnTo>
                    <a:pt x="52" y="64"/>
                  </a:lnTo>
                  <a:lnTo>
                    <a:pt x="54" y="64"/>
                  </a:lnTo>
                  <a:close/>
                  <a:moveTo>
                    <a:pt x="72" y="56"/>
                  </a:moveTo>
                  <a:lnTo>
                    <a:pt x="70" y="56"/>
                  </a:lnTo>
                  <a:lnTo>
                    <a:pt x="72" y="56"/>
                  </a:lnTo>
                  <a:close/>
                  <a:moveTo>
                    <a:pt x="142" y="18"/>
                  </a:moveTo>
                  <a:lnTo>
                    <a:pt x="142" y="16"/>
                  </a:lnTo>
                  <a:lnTo>
                    <a:pt x="142" y="18"/>
                  </a:lnTo>
                  <a:close/>
                  <a:moveTo>
                    <a:pt x="6" y="74"/>
                  </a:moveTo>
                  <a:lnTo>
                    <a:pt x="6" y="76"/>
                  </a:lnTo>
                  <a:lnTo>
                    <a:pt x="6" y="78"/>
                  </a:lnTo>
                  <a:lnTo>
                    <a:pt x="4" y="78"/>
                  </a:lnTo>
                  <a:lnTo>
                    <a:pt x="4" y="80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2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6" y="74"/>
                  </a:lnTo>
                  <a:close/>
                  <a:moveTo>
                    <a:pt x="122" y="22"/>
                  </a:moveTo>
                  <a:lnTo>
                    <a:pt x="122" y="24"/>
                  </a:lnTo>
                  <a:lnTo>
                    <a:pt x="122" y="22"/>
                  </a:lnTo>
                  <a:close/>
                  <a:moveTo>
                    <a:pt x="140" y="14"/>
                  </a:moveTo>
                  <a:lnTo>
                    <a:pt x="142" y="14"/>
                  </a:lnTo>
                  <a:lnTo>
                    <a:pt x="144" y="14"/>
                  </a:lnTo>
                  <a:lnTo>
                    <a:pt x="146" y="14"/>
                  </a:lnTo>
                  <a:lnTo>
                    <a:pt x="146" y="12"/>
                  </a:lnTo>
                  <a:lnTo>
                    <a:pt x="146" y="14"/>
                  </a:lnTo>
                  <a:lnTo>
                    <a:pt x="146" y="12"/>
                  </a:lnTo>
                  <a:lnTo>
                    <a:pt x="148" y="12"/>
                  </a:lnTo>
                  <a:lnTo>
                    <a:pt x="148" y="14"/>
                  </a:lnTo>
                  <a:lnTo>
                    <a:pt x="148" y="12"/>
                  </a:lnTo>
                  <a:lnTo>
                    <a:pt x="148" y="14"/>
                  </a:lnTo>
                  <a:lnTo>
                    <a:pt x="146" y="14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2" y="16"/>
                  </a:lnTo>
                  <a:lnTo>
                    <a:pt x="142" y="18"/>
                  </a:lnTo>
                  <a:lnTo>
                    <a:pt x="140" y="18"/>
                  </a:lnTo>
                  <a:lnTo>
                    <a:pt x="138" y="18"/>
                  </a:lnTo>
                  <a:lnTo>
                    <a:pt x="140" y="18"/>
                  </a:lnTo>
                  <a:lnTo>
                    <a:pt x="138" y="18"/>
                  </a:lnTo>
                  <a:lnTo>
                    <a:pt x="140" y="18"/>
                  </a:lnTo>
                  <a:lnTo>
                    <a:pt x="138" y="18"/>
                  </a:lnTo>
                  <a:lnTo>
                    <a:pt x="140" y="18"/>
                  </a:lnTo>
                  <a:lnTo>
                    <a:pt x="140" y="20"/>
                  </a:lnTo>
                  <a:lnTo>
                    <a:pt x="140" y="18"/>
                  </a:lnTo>
                  <a:lnTo>
                    <a:pt x="140" y="20"/>
                  </a:lnTo>
                  <a:lnTo>
                    <a:pt x="138" y="20"/>
                  </a:lnTo>
                  <a:lnTo>
                    <a:pt x="138" y="18"/>
                  </a:lnTo>
                  <a:lnTo>
                    <a:pt x="138" y="20"/>
                  </a:lnTo>
                  <a:lnTo>
                    <a:pt x="136" y="20"/>
                  </a:lnTo>
                  <a:lnTo>
                    <a:pt x="136" y="22"/>
                  </a:lnTo>
                  <a:lnTo>
                    <a:pt x="134" y="22"/>
                  </a:lnTo>
                  <a:lnTo>
                    <a:pt x="136" y="22"/>
                  </a:lnTo>
                  <a:lnTo>
                    <a:pt x="134" y="22"/>
                  </a:lnTo>
                  <a:lnTo>
                    <a:pt x="136" y="22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32" y="22"/>
                  </a:lnTo>
                  <a:lnTo>
                    <a:pt x="134" y="22"/>
                  </a:lnTo>
                  <a:lnTo>
                    <a:pt x="132" y="22"/>
                  </a:lnTo>
                  <a:lnTo>
                    <a:pt x="134" y="22"/>
                  </a:lnTo>
                  <a:lnTo>
                    <a:pt x="134" y="20"/>
                  </a:lnTo>
                  <a:lnTo>
                    <a:pt x="134" y="22"/>
                  </a:lnTo>
                  <a:lnTo>
                    <a:pt x="134" y="20"/>
                  </a:lnTo>
                  <a:lnTo>
                    <a:pt x="134" y="22"/>
                  </a:lnTo>
                  <a:lnTo>
                    <a:pt x="134" y="20"/>
                  </a:lnTo>
                  <a:lnTo>
                    <a:pt x="134" y="22"/>
                  </a:lnTo>
                  <a:lnTo>
                    <a:pt x="134" y="20"/>
                  </a:lnTo>
                  <a:lnTo>
                    <a:pt x="134" y="22"/>
                  </a:lnTo>
                  <a:lnTo>
                    <a:pt x="134" y="20"/>
                  </a:lnTo>
                  <a:lnTo>
                    <a:pt x="134" y="20"/>
                  </a:lnTo>
                  <a:lnTo>
                    <a:pt x="134" y="18"/>
                  </a:lnTo>
                  <a:lnTo>
                    <a:pt x="136" y="18"/>
                  </a:lnTo>
                  <a:lnTo>
                    <a:pt x="136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40" y="14"/>
                  </a:lnTo>
                  <a:close/>
                  <a:moveTo>
                    <a:pt x="146" y="12"/>
                  </a:moveTo>
                  <a:lnTo>
                    <a:pt x="146" y="14"/>
                  </a:lnTo>
                  <a:lnTo>
                    <a:pt x="146" y="12"/>
                  </a:lnTo>
                  <a:close/>
                  <a:moveTo>
                    <a:pt x="146" y="14"/>
                  </a:moveTo>
                  <a:lnTo>
                    <a:pt x="146" y="12"/>
                  </a:lnTo>
                  <a:lnTo>
                    <a:pt x="146" y="14"/>
                  </a:lnTo>
                  <a:close/>
                  <a:moveTo>
                    <a:pt x="142" y="16"/>
                  </a:moveTo>
                  <a:lnTo>
                    <a:pt x="142" y="18"/>
                  </a:lnTo>
                  <a:lnTo>
                    <a:pt x="142" y="16"/>
                  </a:lnTo>
                  <a:close/>
                  <a:moveTo>
                    <a:pt x="134" y="22"/>
                  </a:moveTo>
                  <a:lnTo>
                    <a:pt x="132" y="22"/>
                  </a:lnTo>
                  <a:lnTo>
                    <a:pt x="134" y="22"/>
                  </a:lnTo>
                  <a:close/>
                  <a:moveTo>
                    <a:pt x="130" y="14"/>
                  </a:moveTo>
                  <a:lnTo>
                    <a:pt x="128" y="14"/>
                  </a:lnTo>
                  <a:lnTo>
                    <a:pt x="130" y="14"/>
                  </a:lnTo>
                  <a:lnTo>
                    <a:pt x="128" y="14"/>
                  </a:lnTo>
                  <a:lnTo>
                    <a:pt x="130" y="14"/>
                  </a:lnTo>
                  <a:close/>
                  <a:moveTo>
                    <a:pt x="128" y="14"/>
                  </a:moveTo>
                  <a:lnTo>
                    <a:pt x="126" y="14"/>
                  </a:lnTo>
                  <a:lnTo>
                    <a:pt x="128" y="14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26" y="14"/>
                  </a:lnTo>
                  <a:lnTo>
                    <a:pt x="128" y="14"/>
                  </a:lnTo>
                  <a:close/>
                  <a:moveTo>
                    <a:pt x="142" y="4"/>
                  </a:moveTo>
                  <a:lnTo>
                    <a:pt x="144" y="4"/>
                  </a:lnTo>
                  <a:lnTo>
                    <a:pt x="142" y="4"/>
                  </a:lnTo>
                  <a:lnTo>
                    <a:pt x="144" y="4"/>
                  </a:lnTo>
                  <a:lnTo>
                    <a:pt x="142" y="4"/>
                  </a:lnTo>
                  <a:close/>
                  <a:moveTo>
                    <a:pt x="142" y="4"/>
                  </a:moveTo>
                  <a:lnTo>
                    <a:pt x="142" y="2"/>
                  </a:lnTo>
                  <a:lnTo>
                    <a:pt x="142" y="4"/>
                  </a:lnTo>
                  <a:close/>
                  <a:moveTo>
                    <a:pt x="146" y="0"/>
                  </a:moveTo>
                  <a:lnTo>
                    <a:pt x="146" y="2"/>
                  </a:lnTo>
                  <a:lnTo>
                    <a:pt x="146" y="0"/>
                  </a:lnTo>
                  <a:lnTo>
                    <a:pt x="144" y="0"/>
                  </a:lnTo>
                  <a:lnTo>
                    <a:pt x="146" y="0"/>
                  </a:lnTo>
                  <a:close/>
                  <a:moveTo>
                    <a:pt x="142" y="2"/>
                  </a:moveTo>
                  <a:lnTo>
                    <a:pt x="142" y="0"/>
                  </a:lnTo>
                  <a:lnTo>
                    <a:pt x="142" y="2"/>
                  </a:lnTo>
                  <a:close/>
                  <a:moveTo>
                    <a:pt x="142" y="0"/>
                  </a:moveTo>
                  <a:lnTo>
                    <a:pt x="144" y="0"/>
                  </a:lnTo>
                  <a:lnTo>
                    <a:pt x="142" y="0"/>
                  </a:lnTo>
                  <a:close/>
                  <a:moveTo>
                    <a:pt x="138" y="2"/>
                  </a:moveTo>
                  <a:lnTo>
                    <a:pt x="140" y="2"/>
                  </a:lnTo>
                  <a:lnTo>
                    <a:pt x="142" y="2"/>
                  </a:lnTo>
                  <a:lnTo>
                    <a:pt x="142" y="0"/>
                  </a:lnTo>
                  <a:lnTo>
                    <a:pt x="142" y="2"/>
                  </a:lnTo>
                  <a:lnTo>
                    <a:pt x="142" y="0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4" y="4"/>
                  </a:lnTo>
                  <a:lnTo>
                    <a:pt x="144" y="2"/>
                  </a:lnTo>
                  <a:lnTo>
                    <a:pt x="144" y="4"/>
                  </a:lnTo>
                  <a:lnTo>
                    <a:pt x="142" y="4"/>
                  </a:lnTo>
                  <a:lnTo>
                    <a:pt x="142" y="2"/>
                  </a:lnTo>
                  <a:lnTo>
                    <a:pt x="142" y="4"/>
                  </a:lnTo>
                  <a:lnTo>
                    <a:pt x="140" y="4"/>
                  </a:lnTo>
                  <a:lnTo>
                    <a:pt x="140" y="2"/>
                  </a:lnTo>
                  <a:lnTo>
                    <a:pt x="138" y="2"/>
                  </a:lnTo>
                  <a:close/>
                  <a:moveTo>
                    <a:pt x="126" y="8"/>
                  </a:moveTo>
                  <a:lnTo>
                    <a:pt x="128" y="8"/>
                  </a:lnTo>
                  <a:lnTo>
                    <a:pt x="126" y="8"/>
                  </a:lnTo>
                  <a:close/>
                  <a:moveTo>
                    <a:pt x="124" y="6"/>
                  </a:moveTo>
                  <a:lnTo>
                    <a:pt x="126" y="6"/>
                  </a:lnTo>
                  <a:lnTo>
                    <a:pt x="124" y="6"/>
                  </a:lnTo>
                  <a:close/>
                  <a:moveTo>
                    <a:pt x="20" y="50"/>
                  </a:moveTo>
                  <a:lnTo>
                    <a:pt x="20" y="48"/>
                  </a:lnTo>
                  <a:lnTo>
                    <a:pt x="20" y="50"/>
                  </a:lnTo>
                  <a:close/>
                  <a:moveTo>
                    <a:pt x="102" y="12"/>
                  </a:moveTo>
                  <a:lnTo>
                    <a:pt x="100" y="12"/>
                  </a:lnTo>
                  <a:lnTo>
                    <a:pt x="102" y="12"/>
                  </a:lnTo>
                  <a:close/>
                  <a:moveTo>
                    <a:pt x="92" y="14"/>
                  </a:moveTo>
                  <a:lnTo>
                    <a:pt x="94" y="14"/>
                  </a:lnTo>
                  <a:lnTo>
                    <a:pt x="92" y="14"/>
                  </a:lnTo>
                  <a:close/>
                  <a:moveTo>
                    <a:pt x="88" y="14"/>
                  </a:moveTo>
                  <a:lnTo>
                    <a:pt x="88" y="16"/>
                  </a:lnTo>
                  <a:lnTo>
                    <a:pt x="88" y="14"/>
                  </a:lnTo>
                  <a:lnTo>
                    <a:pt x="88" y="16"/>
                  </a:lnTo>
                  <a:lnTo>
                    <a:pt x="88" y="14"/>
                  </a:lnTo>
                  <a:close/>
                  <a:moveTo>
                    <a:pt x="78" y="18"/>
                  </a:moveTo>
                  <a:lnTo>
                    <a:pt x="80" y="18"/>
                  </a:lnTo>
                  <a:lnTo>
                    <a:pt x="78" y="18"/>
                  </a:lnTo>
                  <a:close/>
                  <a:moveTo>
                    <a:pt x="78" y="18"/>
                  </a:moveTo>
                  <a:lnTo>
                    <a:pt x="78" y="20"/>
                  </a:lnTo>
                  <a:lnTo>
                    <a:pt x="78" y="18"/>
                  </a:lnTo>
                  <a:lnTo>
                    <a:pt x="78" y="20"/>
                  </a:lnTo>
                  <a:lnTo>
                    <a:pt x="78" y="18"/>
                  </a:lnTo>
                  <a:close/>
                  <a:moveTo>
                    <a:pt x="38" y="34"/>
                  </a:moveTo>
                  <a:lnTo>
                    <a:pt x="40" y="34"/>
                  </a:lnTo>
                  <a:lnTo>
                    <a:pt x="42" y="34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2" y="32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6" y="32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0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6" y="28"/>
                  </a:lnTo>
                  <a:lnTo>
                    <a:pt x="58" y="28"/>
                  </a:lnTo>
                  <a:lnTo>
                    <a:pt x="60" y="28"/>
                  </a:lnTo>
                  <a:lnTo>
                    <a:pt x="60" y="26"/>
                  </a:lnTo>
                  <a:lnTo>
                    <a:pt x="62" y="26"/>
                  </a:lnTo>
                  <a:lnTo>
                    <a:pt x="64" y="26"/>
                  </a:lnTo>
                  <a:lnTo>
                    <a:pt x="64" y="24"/>
                  </a:lnTo>
                  <a:lnTo>
                    <a:pt x="64" y="26"/>
                  </a:lnTo>
                  <a:lnTo>
                    <a:pt x="64" y="24"/>
                  </a:lnTo>
                  <a:lnTo>
                    <a:pt x="66" y="24"/>
                  </a:lnTo>
                  <a:lnTo>
                    <a:pt x="68" y="24"/>
                  </a:lnTo>
                  <a:lnTo>
                    <a:pt x="70" y="24"/>
                  </a:lnTo>
                  <a:lnTo>
                    <a:pt x="70" y="22"/>
                  </a:lnTo>
                  <a:lnTo>
                    <a:pt x="72" y="22"/>
                  </a:lnTo>
                  <a:lnTo>
                    <a:pt x="74" y="22"/>
                  </a:lnTo>
                  <a:lnTo>
                    <a:pt x="76" y="22"/>
                  </a:lnTo>
                  <a:lnTo>
                    <a:pt x="76" y="20"/>
                  </a:lnTo>
                  <a:lnTo>
                    <a:pt x="78" y="20"/>
                  </a:lnTo>
                  <a:lnTo>
                    <a:pt x="80" y="20"/>
                  </a:lnTo>
                  <a:lnTo>
                    <a:pt x="80" y="18"/>
                  </a:lnTo>
                  <a:lnTo>
                    <a:pt x="78" y="18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4" y="18"/>
                  </a:lnTo>
                  <a:lnTo>
                    <a:pt x="86" y="18"/>
                  </a:lnTo>
                  <a:lnTo>
                    <a:pt x="86" y="16"/>
                  </a:lnTo>
                  <a:lnTo>
                    <a:pt x="86" y="18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8" y="16"/>
                  </a:lnTo>
                  <a:lnTo>
                    <a:pt x="86" y="16"/>
                  </a:lnTo>
                  <a:lnTo>
                    <a:pt x="88" y="16"/>
                  </a:lnTo>
                  <a:lnTo>
                    <a:pt x="86" y="16"/>
                  </a:lnTo>
                  <a:lnTo>
                    <a:pt x="88" y="16"/>
                  </a:lnTo>
                  <a:lnTo>
                    <a:pt x="88" y="14"/>
                  </a:lnTo>
                  <a:lnTo>
                    <a:pt x="88" y="16"/>
                  </a:lnTo>
                  <a:lnTo>
                    <a:pt x="88" y="14"/>
                  </a:lnTo>
                  <a:lnTo>
                    <a:pt x="88" y="16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4" y="16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6" y="16"/>
                  </a:lnTo>
                  <a:lnTo>
                    <a:pt x="96" y="14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0" y="12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8" y="10"/>
                  </a:lnTo>
                  <a:lnTo>
                    <a:pt x="110" y="10"/>
                  </a:lnTo>
                  <a:lnTo>
                    <a:pt x="110" y="8"/>
                  </a:lnTo>
                  <a:lnTo>
                    <a:pt x="110" y="10"/>
                  </a:lnTo>
                  <a:lnTo>
                    <a:pt x="112" y="10"/>
                  </a:lnTo>
                  <a:lnTo>
                    <a:pt x="112" y="8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4" y="8"/>
                  </a:lnTo>
                  <a:lnTo>
                    <a:pt x="114" y="10"/>
                  </a:lnTo>
                  <a:lnTo>
                    <a:pt x="116" y="10"/>
                  </a:lnTo>
                  <a:lnTo>
                    <a:pt x="116" y="12"/>
                  </a:lnTo>
                  <a:lnTo>
                    <a:pt x="116" y="10"/>
                  </a:lnTo>
                  <a:lnTo>
                    <a:pt x="116" y="8"/>
                  </a:lnTo>
                  <a:lnTo>
                    <a:pt x="118" y="8"/>
                  </a:lnTo>
                  <a:lnTo>
                    <a:pt x="118" y="10"/>
                  </a:lnTo>
                  <a:lnTo>
                    <a:pt x="120" y="10"/>
                  </a:lnTo>
                  <a:lnTo>
                    <a:pt x="120" y="8"/>
                  </a:lnTo>
                  <a:lnTo>
                    <a:pt x="120" y="10"/>
                  </a:lnTo>
                  <a:lnTo>
                    <a:pt x="120" y="8"/>
                  </a:lnTo>
                  <a:lnTo>
                    <a:pt x="122" y="8"/>
                  </a:lnTo>
                  <a:lnTo>
                    <a:pt x="122" y="6"/>
                  </a:lnTo>
                  <a:lnTo>
                    <a:pt x="124" y="6"/>
                  </a:lnTo>
                  <a:lnTo>
                    <a:pt x="124" y="8"/>
                  </a:lnTo>
                  <a:lnTo>
                    <a:pt x="124" y="10"/>
                  </a:lnTo>
                  <a:lnTo>
                    <a:pt x="124" y="12"/>
                  </a:lnTo>
                  <a:lnTo>
                    <a:pt x="126" y="12"/>
                  </a:lnTo>
                  <a:lnTo>
                    <a:pt x="126" y="14"/>
                  </a:lnTo>
                  <a:lnTo>
                    <a:pt x="126" y="12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6" y="16"/>
                  </a:lnTo>
                  <a:lnTo>
                    <a:pt x="126" y="18"/>
                  </a:lnTo>
                  <a:lnTo>
                    <a:pt x="126" y="16"/>
                  </a:lnTo>
                  <a:lnTo>
                    <a:pt x="126" y="18"/>
                  </a:lnTo>
                  <a:lnTo>
                    <a:pt x="126" y="16"/>
                  </a:lnTo>
                  <a:lnTo>
                    <a:pt x="126" y="18"/>
                  </a:lnTo>
                  <a:lnTo>
                    <a:pt x="128" y="18"/>
                  </a:lnTo>
                  <a:lnTo>
                    <a:pt x="126" y="18"/>
                  </a:lnTo>
                  <a:lnTo>
                    <a:pt x="124" y="18"/>
                  </a:lnTo>
                  <a:lnTo>
                    <a:pt x="124" y="20"/>
                  </a:lnTo>
                  <a:lnTo>
                    <a:pt x="122" y="20"/>
                  </a:lnTo>
                  <a:lnTo>
                    <a:pt x="122" y="22"/>
                  </a:lnTo>
                  <a:lnTo>
                    <a:pt x="122" y="24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22" y="26"/>
                  </a:lnTo>
                  <a:lnTo>
                    <a:pt x="120" y="26"/>
                  </a:lnTo>
                  <a:lnTo>
                    <a:pt x="120" y="28"/>
                  </a:lnTo>
                  <a:lnTo>
                    <a:pt x="122" y="28"/>
                  </a:lnTo>
                  <a:lnTo>
                    <a:pt x="120" y="28"/>
                  </a:lnTo>
                  <a:lnTo>
                    <a:pt x="120" y="30"/>
                  </a:lnTo>
                  <a:lnTo>
                    <a:pt x="122" y="30"/>
                  </a:lnTo>
                  <a:lnTo>
                    <a:pt x="120" y="30"/>
                  </a:lnTo>
                  <a:lnTo>
                    <a:pt x="122" y="30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20" y="34"/>
                  </a:lnTo>
                  <a:lnTo>
                    <a:pt x="120" y="36"/>
                  </a:lnTo>
                  <a:lnTo>
                    <a:pt x="118" y="36"/>
                  </a:lnTo>
                  <a:lnTo>
                    <a:pt x="118" y="38"/>
                  </a:lnTo>
                  <a:lnTo>
                    <a:pt x="118" y="36"/>
                  </a:lnTo>
                  <a:lnTo>
                    <a:pt x="118" y="38"/>
                  </a:lnTo>
                  <a:lnTo>
                    <a:pt x="116" y="38"/>
                  </a:lnTo>
                  <a:lnTo>
                    <a:pt x="116" y="40"/>
                  </a:lnTo>
                  <a:lnTo>
                    <a:pt x="114" y="40"/>
                  </a:lnTo>
                  <a:lnTo>
                    <a:pt x="112" y="40"/>
                  </a:lnTo>
                  <a:lnTo>
                    <a:pt x="110" y="40"/>
                  </a:lnTo>
                  <a:lnTo>
                    <a:pt x="110" y="42"/>
                  </a:lnTo>
                  <a:lnTo>
                    <a:pt x="110" y="42"/>
                  </a:lnTo>
                  <a:lnTo>
                    <a:pt x="110" y="42"/>
                  </a:lnTo>
                  <a:lnTo>
                    <a:pt x="108" y="42"/>
                  </a:lnTo>
                  <a:lnTo>
                    <a:pt x="108" y="42"/>
                  </a:lnTo>
                  <a:lnTo>
                    <a:pt x="106" y="42"/>
                  </a:lnTo>
                  <a:lnTo>
                    <a:pt x="106" y="44"/>
                  </a:lnTo>
                  <a:lnTo>
                    <a:pt x="104" y="44"/>
                  </a:lnTo>
                  <a:lnTo>
                    <a:pt x="104" y="46"/>
                  </a:lnTo>
                  <a:lnTo>
                    <a:pt x="104" y="44"/>
                  </a:lnTo>
                  <a:lnTo>
                    <a:pt x="104" y="46"/>
                  </a:lnTo>
                  <a:lnTo>
                    <a:pt x="104" y="44"/>
                  </a:lnTo>
                  <a:lnTo>
                    <a:pt x="104" y="46"/>
                  </a:lnTo>
                  <a:lnTo>
                    <a:pt x="102" y="46"/>
                  </a:lnTo>
                  <a:lnTo>
                    <a:pt x="100" y="46"/>
                  </a:lnTo>
                  <a:lnTo>
                    <a:pt x="102" y="46"/>
                  </a:lnTo>
                  <a:lnTo>
                    <a:pt x="100" y="46"/>
                  </a:lnTo>
                  <a:lnTo>
                    <a:pt x="102" y="46"/>
                  </a:lnTo>
                  <a:lnTo>
                    <a:pt x="102" y="44"/>
                  </a:lnTo>
                  <a:lnTo>
                    <a:pt x="100" y="44"/>
                  </a:lnTo>
                  <a:lnTo>
                    <a:pt x="100" y="46"/>
                  </a:lnTo>
                  <a:lnTo>
                    <a:pt x="100" y="44"/>
                  </a:lnTo>
                  <a:lnTo>
                    <a:pt x="100" y="46"/>
                  </a:lnTo>
                  <a:lnTo>
                    <a:pt x="100" y="44"/>
                  </a:lnTo>
                  <a:lnTo>
                    <a:pt x="100" y="46"/>
                  </a:lnTo>
                  <a:lnTo>
                    <a:pt x="98" y="46"/>
                  </a:lnTo>
                  <a:lnTo>
                    <a:pt x="100" y="46"/>
                  </a:lnTo>
                  <a:lnTo>
                    <a:pt x="98" y="46"/>
                  </a:lnTo>
                  <a:lnTo>
                    <a:pt x="100" y="46"/>
                  </a:lnTo>
                  <a:lnTo>
                    <a:pt x="98" y="46"/>
                  </a:lnTo>
                  <a:lnTo>
                    <a:pt x="98" y="48"/>
                  </a:lnTo>
                  <a:lnTo>
                    <a:pt x="98" y="46"/>
                  </a:lnTo>
                  <a:lnTo>
                    <a:pt x="98" y="48"/>
                  </a:lnTo>
                  <a:lnTo>
                    <a:pt x="98" y="46"/>
                  </a:lnTo>
                  <a:lnTo>
                    <a:pt x="98" y="48"/>
                  </a:lnTo>
                  <a:lnTo>
                    <a:pt x="98" y="46"/>
                  </a:lnTo>
                  <a:lnTo>
                    <a:pt x="98" y="48"/>
                  </a:lnTo>
                  <a:lnTo>
                    <a:pt x="98" y="46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4" y="46"/>
                  </a:lnTo>
                  <a:lnTo>
                    <a:pt x="92" y="46"/>
                  </a:lnTo>
                  <a:lnTo>
                    <a:pt x="92" y="48"/>
                  </a:lnTo>
                  <a:lnTo>
                    <a:pt x="90" y="48"/>
                  </a:lnTo>
                  <a:lnTo>
                    <a:pt x="92" y="48"/>
                  </a:lnTo>
                  <a:lnTo>
                    <a:pt x="92" y="50"/>
                  </a:lnTo>
                  <a:lnTo>
                    <a:pt x="92" y="48"/>
                  </a:lnTo>
                  <a:lnTo>
                    <a:pt x="90" y="48"/>
                  </a:lnTo>
                  <a:lnTo>
                    <a:pt x="90" y="50"/>
                  </a:lnTo>
                  <a:lnTo>
                    <a:pt x="88" y="50"/>
                  </a:lnTo>
                  <a:lnTo>
                    <a:pt x="86" y="50"/>
                  </a:lnTo>
                  <a:lnTo>
                    <a:pt x="86" y="48"/>
                  </a:lnTo>
                  <a:lnTo>
                    <a:pt x="86" y="48"/>
                  </a:lnTo>
                  <a:lnTo>
                    <a:pt x="86" y="50"/>
                  </a:lnTo>
                  <a:lnTo>
                    <a:pt x="84" y="50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82" y="54"/>
                  </a:lnTo>
                  <a:lnTo>
                    <a:pt x="80" y="54"/>
                  </a:lnTo>
                  <a:lnTo>
                    <a:pt x="78" y="54"/>
                  </a:lnTo>
                  <a:lnTo>
                    <a:pt x="76" y="54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6"/>
                  </a:lnTo>
                  <a:lnTo>
                    <a:pt x="74" y="56"/>
                  </a:lnTo>
                  <a:lnTo>
                    <a:pt x="72" y="56"/>
                  </a:lnTo>
                  <a:lnTo>
                    <a:pt x="70" y="56"/>
                  </a:lnTo>
                  <a:lnTo>
                    <a:pt x="72" y="56"/>
                  </a:lnTo>
                  <a:lnTo>
                    <a:pt x="70" y="56"/>
                  </a:lnTo>
                  <a:lnTo>
                    <a:pt x="68" y="56"/>
                  </a:lnTo>
                  <a:lnTo>
                    <a:pt x="68" y="58"/>
                  </a:lnTo>
                  <a:lnTo>
                    <a:pt x="68" y="60"/>
                  </a:lnTo>
                  <a:lnTo>
                    <a:pt x="66" y="60"/>
                  </a:lnTo>
                  <a:lnTo>
                    <a:pt x="64" y="60"/>
                  </a:lnTo>
                  <a:lnTo>
                    <a:pt x="64" y="62"/>
                  </a:lnTo>
                  <a:lnTo>
                    <a:pt x="62" y="62"/>
                  </a:lnTo>
                  <a:lnTo>
                    <a:pt x="60" y="62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2" y="62"/>
                  </a:lnTo>
                  <a:lnTo>
                    <a:pt x="60" y="62"/>
                  </a:lnTo>
                  <a:lnTo>
                    <a:pt x="62" y="62"/>
                  </a:lnTo>
                  <a:lnTo>
                    <a:pt x="62" y="64"/>
                  </a:lnTo>
                  <a:lnTo>
                    <a:pt x="60" y="64"/>
                  </a:lnTo>
                  <a:lnTo>
                    <a:pt x="62" y="64"/>
                  </a:lnTo>
                  <a:lnTo>
                    <a:pt x="60" y="64"/>
                  </a:lnTo>
                  <a:lnTo>
                    <a:pt x="58" y="64"/>
                  </a:lnTo>
                  <a:lnTo>
                    <a:pt x="58" y="62"/>
                  </a:lnTo>
                  <a:lnTo>
                    <a:pt x="56" y="62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6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52" y="66"/>
                  </a:lnTo>
                  <a:lnTo>
                    <a:pt x="50" y="66"/>
                  </a:lnTo>
                  <a:lnTo>
                    <a:pt x="52" y="66"/>
                  </a:lnTo>
                  <a:lnTo>
                    <a:pt x="50" y="66"/>
                  </a:lnTo>
                  <a:lnTo>
                    <a:pt x="52" y="66"/>
                  </a:lnTo>
                  <a:lnTo>
                    <a:pt x="50" y="66"/>
                  </a:lnTo>
                  <a:lnTo>
                    <a:pt x="52" y="66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48" y="68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44" y="68"/>
                  </a:lnTo>
                  <a:lnTo>
                    <a:pt x="44" y="70"/>
                  </a:lnTo>
                  <a:lnTo>
                    <a:pt x="44" y="68"/>
                  </a:lnTo>
                  <a:lnTo>
                    <a:pt x="44" y="66"/>
                  </a:lnTo>
                  <a:lnTo>
                    <a:pt x="46" y="66"/>
                  </a:lnTo>
                  <a:lnTo>
                    <a:pt x="46" y="64"/>
                  </a:lnTo>
                  <a:lnTo>
                    <a:pt x="46" y="66"/>
                  </a:lnTo>
                  <a:lnTo>
                    <a:pt x="44" y="66"/>
                  </a:lnTo>
                  <a:lnTo>
                    <a:pt x="46" y="66"/>
                  </a:lnTo>
                  <a:lnTo>
                    <a:pt x="46" y="64"/>
                  </a:lnTo>
                  <a:lnTo>
                    <a:pt x="44" y="64"/>
                  </a:lnTo>
                  <a:lnTo>
                    <a:pt x="42" y="64"/>
                  </a:lnTo>
                  <a:lnTo>
                    <a:pt x="42" y="62"/>
                  </a:lnTo>
                  <a:lnTo>
                    <a:pt x="44" y="62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2" y="58"/>
                  </a:lnTo>
                  <a:lnTo>
                    <a:pt x="42" y="56"/>
                  </a:lnTo>
                  <a:lnTo>
                    <a:pt x="40" y="56"/>
                  </a:lnTo>
                  <a:lnTo>
                    <a:pt x="42" y="56"/>
                  </a:lnTo>
                  <a:lnTo>
                    <a:pt x="40" y="56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8" y="40"/>
                  </a:lnTo>
                  <a:lnTo>
                    <a:pt x="36" y="40"/>
                  </a:lnTo>
                  <a:lnTo>
                    <a:pt x="36" y="38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38" y="34"/>
                  </a:lnTo>
                  <a:lnTo>
                    <a:pt x="38" y="34"/>
                  </a:lnTo>
                  <a:close/>
                  <a:moveTo>
                    <a:pt x="44" y="64"/>
                  </a:moveTo>
                  <a:lnTo>
                    <a:pt x="46" y="64"/>
                  </a:lnTo>
                  <a:lnTo>
                    <a:pt x="44" y="64"/>
                  </a:lnTo>
                  <a:lnTo>
                    <a:pt x="46" y="64"/>
                  </a:lnTo>
                  <a:lnTo>
                    <a:pt x="44" y="64"/>
                  </a:lnTo>
                  <a:close/>
                  <a:moveTo>
                    <a:pt x="44" y="64"/>
                  </a:moveTo>
                  <a:lnTo>
                    <a:pt x="46" y="64"/>
                  </a:lnTo>
                  <a:lnTo>
                    <a:pt x="44" y="64"/>
                  </a:lnTo>
                  <a:close/>
                  <a:moveTo>
                    <a:pt x="44" y="70"/>
                  </a:moveTo>
                  <a:lnTo>
                    <a:pt x="44" y="68"/>
                  </a:lnTo>
                  <a:lnTo>
                    <a:pt x="44" y="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3697">
              <a:extLst>
                <a:ext uri="{FF2B5EF4-FFF2-40B4-BE49-F238E27FC236}">
                  <a16:creationId xmlns:a16="http://schemas.microsoft.com/office/drawing/2014/main" id="{EE17C73E-0212-006B-3702-171EFA2523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80363" y="4694238"/>
              <a:ext cx="69850" cy="69850"/>
            </a:xfrm>
            <a:custGeom>
              <a:avLst/>
              <a:gdLst>
                <a:gd name="T0" fmla="*/ 36 w 44"/>
                <a:gd name="T1" fmla="*/ 34 h 44"/>
                <a:gd name="T2" fmla="*/ 38 w 44"/>
                <a:gd name="T3" fmla="*/ 32 h 44"/>
                <a:gd name="T4" fmla="*/ 32 w 44"/>
                <a:gd name="T5" fmla="*/ 36 h 44"/>
                <a:gd name="T6" fmla="*/ 36 w 44"/>
                <a:gd name="T7" fmla="*/ 36 h 44"/>
                <a:gd name="T8" fmla="*/ 40 w 44"/>
                <a:gd name="T9" fmla="*/ 32 h 44"/>
                <a:gd name="T10" fmla="*/ 44 w 44"/>
                <a:gd name="T11" fmla="*/ 32 h 44"/>
                <a:gd name="T12" fmla="*/ 40 w 44"/>
                <a:gd name="T13" fmla="*/ 36 h 44"/>
                <a:gd name="T14" fmla="*/ 36 w 44"/>
                <a:gd name="T15" fmla="*/ 40 h 44"/>
                <a:gd name="T16" fmla="*/ 30 w 44"/>
                <a:gd name="T17" fmla="*/ 42 h 44"/>
                <a:gd name="T18" fmla="*/ 30 w 44"/>
                <a:gd name="T19" fmla="*/ 44 h 44"/>
                <a:gd name="T20" fmla="*/ 28 w 44"/>
                <a:gd name="T21" fmla="*/ 42 h 44"/>
                <a:gd name="T22" fmla="*/ 30 w 44"/>
                <a:gd name="T23" fmla="*/ 38 h 44"/>
                <a:gd name="T24" fmla="*/ 30 w 44"/>
                <a:gd name="T25" fmla="*/ 42 h 44"/>
                <a:gd name="T26" fmla="*/ 38 w 44"/>
                <a:gd name="T27" fmla="*/ 34 h 44"/>
                <a:gd name="T28" fmla="*/ 16 w 44"/>
                <a:gd name="T29" fmla="*/ 8 h 44"/>
                <a:gd name="T30" fmla="*/ 8 w 44"/>
                <a:gd name="T31" fmla="*/ 8 h 44"/>
                <a:gd name="T32" fmla="*/ 10 w 44"/>
                <a:gd name="T33" fmla="*/ 8 h 44"/>
                <a:gd name="T34" fmla="*/ 2 w 44"/>
                <a:gd name="T35" fmla="*/ 8 h 44"/>
                <a:gd name="T36" fmla="*/ 2 w 44"/>
                <a:gd name="T37" fmla="*/ 8 h 44"/>
                <a:gd name="T38" fmla="*/ 16 w 44"/>
                <a:gd name="T39" fmla="*/ 4 h 44"/>
                <a:gd name="T40" fmla="*/ 14 w 44"/>
                <a:gd name="T41" fmla="*/ 4 h 44"/>
                <a:gd name="T42" fmla="*/ 16 w 44"/>
                <a:gd name="T43" fmla="*/ 2 h 44"/>
                <a:gd name="T44" fmla="*/ 20 w 44"/>
                <a:gd name="T45" fmla="*/ 2 h 44"/>
                <a:gd name="T46" fmla="*/ 22 w 44"/>
                <a:gd name="T47" fmla="*/ 0 h 44"/>
                <a:gd name="T48" fmla="*/ 24 w 44"/>
                <a:gd name="T49" fmla="*/ 2 h 44"/>
                <a:gd name="T50" fmla="*/ 24 w 44"/>
                <a:gd name="T51" fmla="*/ 2 h 44"/>
                <a:gd name="T52" fmla="*/ 24 w 44"/>
                <a:gd name="T53" fmla="*/ 0 h 44"/>
                <a:gd name="T54" fmla="*/ 22 w 44"/>
                <a:gd name="T55" fmla="*/ 2 h 44"/>
                <a:gd name="T56" fmla="*/ 24 w 44"/>
                <a:gd name="T57" fmla="*/ 4 h 44"/>
                <a:gd name="T58" fmla="*/ 20 w 44"/>
                <a:gd name="T59" fmla="*/ 4 h 44"/>
                <a:gd name="T60" fmla="*/ 18 w 44"/>
                <a:gd name="T61" fmla="*/ 6 h 44"/>
                <a:gd name="T62" fmla="*/ 18 w 44"/>
                <a:gd name="T63" fmla="*/ 6 h 44"/>
                <a:gd name="T64" fmla="*/ 18 w 44"/>
                <a:gd name="T65" fmla="*/ 2 h 44"/>
                <a:gd name="T66" fmla="*/ 20 w 44"/>
                <a:gd name="T67" fmla="*/ 0 h 44"/>
                <a:gd name="T68" fmla="*/ 2 w 44"/>
                <a:gd name="T69" fmla="*/ 8 h 44"/>
                <a:gd name="T70" fmla="*/ 10 w 44"/>
                <a:gd name="T71" fmla="*/ 6 h 44"/>
                <a:gd name="T72" fmla="*/ 14 w 44"/>
                <a:gd name="T73" fmla="*/ 6 h 44"/>
                <a:gd name="T74" fmla="*/ 14 w 44"/>
                <a:gd name="T75" fmla="*/ 6 h 44"/>
                <a:gd name="T76" fmla="*/ 14 w 44"/>
                <a:gd name="T77" fmla="*/ 6 h 44"/>
                <a:gd name="T78" fmla="*/ 12 w 44"/>
                <a:gd name="T79" fmla="*/ 8 h 44"/>
                <a:gd name="T80" fmla="*/ 8 w 44"/>
                <a:gd name="T81" fmla="*/ 8 h 44"/>
                <a:gd name="T82" fmla="*/ 8 w 44"/>
                <a:gd name="T83" fmla="*/ 8 h 44"/>
                <a:gd name="T84" fmla="*/ 6 w 44"/>
                <a:gd name="T85" fmla="*/ 8 h 44"/>
                <a:gd name="T86" fmla="*/ 6 w 44"/>
                <a:gd name="T87" fmla="*/ 8 h 44"/>
                <a:gd name="T88" fmla="*/ 4 w 44"/>
                <a:gd name="T89" fmla="*/ 8 h 44"/>
                <a:gd name="T90" fmla="*/ 10 w 44"/>
                <a:gd name="T91" fmla="*/ 6 h 44"/>
                <a:gd name="T92" fmla="*/ 8 w 44"/>
                <a:gd name="T93" fmla="*/ 4 h 44"/>
                <a:gd name="T94" fmla="*/ 8 w 44"/>
                <a:gd name="T95" fmla="*/ 2 h 44"/>
                <a:gd name="T96" fmla="*/ 8 w 44"/>
                <a:gd name="T9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" h="44">
                  <a:moveTo>
                    <a:pt x="34" y="40"/>
                  </a:moveTo>
                  <a:lnTo>
                    <a:pt x="36" y="40"/>
                  </a:lnTo>
                  <a:lnTo>
                    <a:pt x="34" y="40"/>
                  </a:lnTo>
                  <a:close/>
                  <a:moveTo>
                    <a:pt x="36" y="34"/>
                  </a:moveTo>
                  <a:lnTo>
                    <a:pt x="36" y="36"/>
                  </a:lnTo>
                  <a:lnTo>
                    <a:pt x="36" y="34"/>
                  </a:lnTo>
                  <a:close/>
                  <a:moveTo>
                    <a:pt x="38" y="34"/>
                  </a:moveTo>
                  <a:lnTo>
                    <a:pt x="38" y="32"/>
                  </a:lnTo>
                  <a:lnTo>
                    <a:pt x="38" y="34"/>
                  </a:lnTo>
                  <a:close/>
                  <a:moveTo>
                    <a:pt x="32" y="36"/>
                  </a:moveTo>
                  <a:lnTo>
                    <a:pt x="32" y="34"/>
                  </a:lnTo>
                  <a:lnTo>
                    <a:pt x="32" y="36"/>
                  </a:lnTo>
                  <a:lnTo>
                    <a:pt x="32" y="34"/>
                  </a:lnTo>
                  <a:lnTo>
                    <a:pt x="34" y="34"/>
                  </a:lnTo>
                  <a:lnTo>
                    <a:pt x="34" y="36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8" y="34"/>
                  </a:lnTo>
                  <a:lnTo>
                    <a:pt x="38" y="32"/>
                  </a:lnTo>
                  <a:lnTo>
                    <a:pt x="40" y="32"/>
                  </a:lnTo>
                  <a:lnTo>
                    <a:pt x="42" y="32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8" y="38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4" y="40"/>
                  </a:lnTo>
                  <a:lnTo>
                    <a:pt x="32" y="40"/>
                  </a:lnTo>
                  <a:lnTo>
                    <a:pt x="32" y="42"/>
                  </a:lnTo>
                  <a:lnTo>
                    <a:pt x="30" y="42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28" y="44"/>
                  </a:lnTo>
                  <a:lnTo>
                    <a:pt x="30" y="44"/>
                  </a:lnTo>
                  <a:lnTo>
                    <a:pt x="30" y="42"/>
                  </a:lnTo>
                  <a:lnTo>
                    <a:pt x="28" y="42"/>
                  </a:lnTo>
                  <a:lnTo>
                    <a:pt x="30" y="42"/>
                  </a:lnTo>
                  <a:lnTo>
                    <a:pt x="28" y="42"/>
                  </a:lnTo>
                  <a:lnTo>
                    <a:pt x="28" y="40"/>
                  </a:lnTo>
                  <a:lnTo>
                    <a:pt x="28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6"/>
                  </a:lnTo>
                  <a:lnTo>
                    <a:pt x="32" y="36"/>
                  </a:lnTo>
                  <a:close/>
                  <a:moveTo>
                    <a:pt x="30" y="44"/>
                  </a:moveTo>
                  <a:lnTo>
                    <a:pt x="30" y="42"/>
                  </a:lnTo>
                  <a:lnTo>
                    <a:pt x="30" y="44"/>
                  </a:lnTo>
                  <a:close/>
                  <a:moveTo>
                    <a:pt x="38" y="34"/>
                  </a:moveTo>
                  <a:lnTo>
                    <a:pt x="36" y="34"/>
                  </a:lnTo>
                  <a:lnTo>
                    <a:pt x="38" y="34"/>
                  </a:lnTo>
                  <a:lnTo>
                    <a:pt x="36" y="34"/>
                  </a:lnTo>
                  <a:lnTo>
                    <a:pt x="38" y="34"/>
                  </a:lnTo>
                  <a:close/>
                  <a:moveTo>
                    <a:pt x="16" y="6"/>
                  </a:moveTo>
                  <a:lnTo>
                    <a:pt x="16" y="8"/>
                  </a:lnTo>
                  <a:lnTo>
                    <a:pt x="16" y="6"/>
                  </a:lnTo>
                  <a:close/>
                  <a:moveTo>
                    <a:pt x="10" y="8"/>
                  </a:moveTo>
                  <a:lnTo>
                    <a:pt x="10" y="8"/>
                  </a:lnTo>
                  <a:lnTo>
                    <a:pt x="8" y="8"/>
                  </a:lnTo>
                  <a:lnTo>
                    <a:pt x="10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8"/>
                  </a:lnTo>
                  <a:close/>
                  <a:moveTo>
                    <a:pt x="10" y="8"/>
                  </a:moveTo>
                  <a:lnTo>
                    <a:pt x="10" y="8"/>
                  </a:lnTo>
                  <a:lnTo>
                    <a:pt x="10" y="8"/>
                  </a:lnTo>
                  <a:close/>
                  <a:moveTo>
                    <a:pt x="2" y="8"/>
                  </a:moveTo>
                  <a:lnTo>
                    <a:pt x="2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close/>
                  <a:moveTo>
                    <a:pt x="18" y="4"/>
                  </a:moveTo>
                  <a:lnTo>
                    <a:pt x="16" y="4"/>
                  </a:lnTo>
                  <a:lnTo>
                    <a:pt x="18" y="4"/>
                  </a:lnTo>
                  <a:close/>
                  <a:moveTo>
                    <a:pt x="16" y="4"/>
                  </a:moveTo>
                  <a:lnTo>
                    <a:pt x="14" y="4"/>
                  </a:lnTo>
                  <a:lnTo>
                    <a:pt x="16" y="4"/>
                  </a:lnTo>
                  <a:close/>
                  <a:moveTo>
                    <a:pt x="12" y="4"/>
                  </a:moveTo>
                  <a:lnTo>
                    <a:pt x="14" y="4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4"/>
                  </a:lnTo>
                  <a:close/>
                  <a:moveTo>
                    <a:pt x="16" y="2"/>
                  </a:moveTo>
                  <a:lnTo>
                    <a:pt x="16" y="4"/>
                  </a:lnTo>
                  <a:lnTo>
                    <a:pt x="16" y="2"/>
                  </a:lnTo>
                  <a:close/>
                  <a:moveTo>
                    <a:pt x="20" y="0"/>
                  </a:moveTo>
                  <a:lnTo>
                    <a:pt x="20" y="2"/>
                  </a:lnTo>
                  <a:lnTo>
                    <a:pt x="20" y="0"/>
                  </a:lnTo>
                  <a:lnTo>
                    <a:pt x="20" y="2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2" y="2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0" y="0"/>
                  </a:lnTo>
                  <a:close/>
                  <a:moveTo>
                    <a:pt x="18" y="4"/>
                  </a:moveTo>
                  <a:lnTo>
                    <a:pt x="18" y="6"/>
                  </a:lnTo>
                  <a:lnTo>
                    <a:pt x="18" y="4"/>
                  </a:lnTo>
                  <a:close/>
                  <a:moveTo>
                    <a:pt x="2" y="8"/>
                  </a:moveTo>
                  <a:lnTo>
                    <a:pt x="0" y="8"/>
                  </a:lnTo>
                  <a:lnTo>
                    <a:pt x="2" y="8"/>
                  </a:lnTo>
                  <a:close/>
                  <a:moveTo>
                    <a:pt x="8" y="6"/>
                  </a:moveTo>
                  <a:lnTo>
                    <a:pt x="10" y="6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10" y="6"/>
                  </a:lnTo>
                  <a:lnTo>
                    <a:pt x="8" y="6"/>
                  </a:lnTo>
                  <a:close/>
                  <a:moveTo>
                    <a:pt x="8" y="4"/>
                  </a:moveTo>
                  <a:lnTo>
                    <a:pt x="10" y="4"/>
                  </a:lnTo>
                  <a:lnTo>
                    <a:pt x="8" y="4"/>
                  </a:lnTo>
                  <a:close/>
                  <a:moveTo>
                    <a:pt x="0" y="6"/>
                  </a:moveTo>
                  <a:lnTo>
                    <a:pt x="2" y="6"/>
                  </a:lnTo>
                  <a:lnTo>
                    <a:pt x="0" y="6"/>
                  </a:lnTo>
                  <a:close/>
                  <a:moveTo>
                    <a:pt x="8" y="2"/>
                  </a:moveTo>
                  <a:lnTo>
                    <a:pt x="10" y="2"/>
                  </a:lnTo>
                  <a:lnTo>
                    <a:pt x="10" y="4"/>
                  </a:lnTo>
                  <a:lnTo>
                    <a:pt x="8" y="4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" name="Freeform 1806">
            <a:extLst>
              <a:ext uri="{FF2B5EF4-FFF2-40B4-BE49-F238E27FC236}">
                <a16:creationId xmlns:a16="http://schemas.microsoft.com/office/drawing/2014/main" id="{57C1E75B-BC95-25E6-81F2-949BD3D65804}"/>
              </a:ext>
            </a:extLst>
          </p:cNvPr>
          <p:cNvSpPr>
            <a:spLocks noEditPoints="1"/>
          </p:cNvSpPr>
          <p:nvPr/>
        </p:nvSpPr>
        <p:spPr bwMode="auto">
          <a:xfrm>
            <a:off x="3228796" y="4078948"/>
            <a:ext cx="142875" cy="547688"/>
          </a:xfrm>
          <a:custGeom>
            <a:avLst/>
            <a:gdLst>
              <a:gd name="T0" fmla="*/ 70 w 90"/>
              <a:gd name="T1" fmla="*/ 287 h 345"/>
              <a:gd name="T2" fmla="*/ 72 w 90"/>
              <a:gd name="T3" fmla="*/ 301 h 345"/>
              <a:gd name="T4" fmla="*/ 72 w 90"/>
              <a:gd name="T5" fmla="*/ 317 h 345"/>
              <a:gd name="T6" fmla="*/ 64 w 90"/>
              <a:gd name="T7" fmla="*/ 325 h 345"/>
              <a:gd name="T8" fmla="*/ 60 w 90"/>
              <a:gd name="T9" fmla="*/ 335 h 345"/>
              <a:gd name="T10" fmla="*/ 60 w 90"/>
              <a:gd name="T11" fmla="*/ 343 h 345"/>
              <a:gd name="T12" fmla="*/ 50 w 90"/>
              <a:gd name="T13" fmla="*/ 341 h 345"/>
              <a:gd name="T14" fmla="*/ 44 w 90"/>
              <a:gd name="T15" fmla="*/ 337 h 345"/>
              <a:gd name="T16" fmla="*/ 34 w 90"/>
              <a:gd name="T17" fmla="*/ 331 h 345"/>
              <a:gd name="T18" fmla="*/ 22 w 90"/>
              <a:gd name="T19" fmla="*/ 325 h 345"/>
              <a:gd name="T20" fmla="*/ 6 w 90"/>
              <a:gd name="T21" fmla="*/ 325 h 345"/>
              <a:gd name="T22" fmla="*/ 2 w 90"/>
              <a:gd name="T23" fmla="*/ 309 h 345"/>
              <a:gd name="T24" fmla="*/ 6 w 90"/>
              <a:gd name="T25" fmla="*/ 301 h 345"/>
              <a:gd name="T26" fmla="*/ 22 w 90"/>
              <a:gd name="T27" fmla="*/ 293 h 345"/>
              <a:gd name="T28" fmla="*/ 28 w 90"/>
              <a:gd name="T29" fmla="*/ 283 h 345"/>
              <a:gd name="T30" fmla="*/ 34 w 90"/>
              <a:gd name="T31" fmla="*/ 277 h 345"/>
              <a:gd name="T32" fmla="*/ 46 w 90"/>
              <a:gd name="T33" fmla="*/ 279 h 345"/>
              <a:gd name="T34" fmla="*/ 56 w 90"/>
              <a:gd name="T35" fmla="*/ 273 h 345"/>
              <a:gd name="T36" fmla="*/ 66 w 90"/>
              <a:gd name="T37" fmla="*/ 267 h 345"/>
              <a:gd name="T38" fmla="*/ 56 w 90"/>
              <a:gd name="T39" fmla="*/ 223 h 345"/>
              <a:gd name="T40" fmla="*/ 62 w 90"/>
              <a:gd name="T41" fmla="*/ 221 h 345"/>
              <a:gd name="T42" fmla="*/ 60 w 90"/>
              <a:gd name="T43" fmla="*/ 203 h 345"/>
              <a:gd name="T44" fmla="*/ 60 w 90"/>
              <a:gd name="T45" fmla="*/ 195 h 345"/>
              <a:gd name="T46" fmla="*/ 84 w 90"/>
              <a:gd name="T47" fmla="*/ 209 h 345"/>
              <a:gd name="T48" fmla="*/ 82 w 90"/>
              <a:gd name="T49" fmla="*/ 219 h 345"/>
              <a:gd name="T50" fmla="*/ 90 w 90"/>
              <a:gd name="T51" fmla="*/ 235 h 345"/>
              <a:gd name="T52" fmla="*/ 90 w 90"/>
              <a:gd name="T53" fmla="*/ 245 h 345"/>
              <a:gd name="T54" fmla="*/ 78 w 90"/>
              <a:gd name="T55" fmla="*/ 241 h 345"/>
              <a:gd name="T56" fmla="*/ 70 w 90"/>
              <a:gd name="T57" fmla="*/ 235 h 345"/>
              <a:gd name="T58" fmla="*/ 68 w 90"/>
              <a:gd name="T59" fmla="*/ 233 h 345"/>
              <a:gd name="T60" fmla="*/ 74 w 90"/>
              <a:gd name="T61" fmla="*/ 223 h 345"/>
              <a:gd name="T62" fmla="*/ 74 w 90"/>
              <a:gd name="T63" fmla="*/ 207 h 345"/>
              <a:gd name="T64" fmla="*/ 82 w 90"/>
              <a:gd name="T65" fmla="*/ 182 h 345"/>
              <a:gd name="T66" fmla="*/ 76 w 90"/>
              <a:gd name="T67" fmla="*/ 174 h 345"/>
              <a:gd name="T68" fmla="*/ 82 w 90"/>
              <a:gd name="T69" fmla="*/ 184 h 345"/>
              <a:gd name="T70" fmla="*/ 88 w 90"/>
              <a:gd name="T71" fmla="*/ 197 h 345"/>
              <a:gd name="T72" fmla="*/ 76 w 90"/>
              <a:gd name="T73" fmla="*/ 192 h 345"/>
              <a:gd name="T74" fmla="*/ 70 w 90"/>
              <a:gd name="T75" fmla="*/ 176 h 345"/>
              <a:gd name="T76" fmla="*/ 72 w 90"/>
              <a:gd name="T77" fmla="*/ 170 h 345"/>
              <a:gd name="T78" fmla="*/ 80 w 90"/>
              <a:gd name="T79" fmla="*/ 120 h 345"/>
              <a:gd name="T80" fmla="*/ 70 w 90"/>
              <a:gd name="T81" fmla="*/ 130 h 345"/>
              <a:gd name="T82" fmla="*/ 70 w 90"/>
              <a:gd name="T83" fmla="*/ 136 h 345"/>
              <a:gd name="T84" fmla="*/ 66 w 90"/>
              <a:gd name="T85" fmla="*/ 146 h 345"/>
              <a:gd name="T86" fmla="*/ 64 w 90"/>
              <a:gd name="T87" fmla="*/ 144 h 345"/>
              <a:gd name="T88" fmla="*/ 60 w 90"/>
              <a:gd name="T89" fmla="*/ 134 h 345"/>
              <a:gd name="T90" fmla="*/ 62 w 90"/>
              <a:gd name="T91" fmla="*/ 130 h 345"/>
              <a:gd name="T92" fmla="*/ 60 w 90"/>
              <a:gd name="T93" fmla="*/ 128 h 345"/>
              <a:gd name="T94" fmla="*/ 54 w 90"/>
              <a:gd name="T95" fmla="*/ 124 h 345"/>
              <a:gd name="T96" fmla="*/ 60 w 90"/>
              <a:gd name="T97" fmla="*/ 110 h 345"/>
              <a:gd name="T98" fmla="*/ 68 w 90"/>
              <a:gd name="T99" fmla="*/ 114 h 345"/>
              <a:gd name="T100" fmla="*/ 72 w 90"/>
              <a:gd name="T101" fmla="*/ 114 h 345"/>
              <a:gd name="T102" fmla="*/ 32 w 90"/>
              <a:gd name="T103" fmla="*/ 8 h 345"/>
              <a:gd name="T104" fmla="*/ 22 w 90"/>
              <a:gd name="T105" fmla="*/ 2 h 345"/>
              <a:gd name="T106" fmla="*/ 38 w 90"/>
              <a:gd name="T107" fmla="*/ 4 h 345"/>
              <a:gd name="T108" fmla="*/ 66 w 90"/>
              <a:gd name="T109" fmla="*/ 40 h 345"/>
              <a:gd name="T110" fmla="*/ 54 w 90"/>
              <a:gd name="T111" fmla="*/ 42 h 345"/>
              <a:gd name="T112" fmla="*/ 50 w 90"/>
              <a:gd name="T113" fmla="*/ 42 h 345"/>
              <a:gd name="T114" fmla="*/ 46 w 90"/>
              <a:gd name="T115" fmla="*/ 40 h 345"/>
              <a:gd name="T116" fmla="*/ 44 w 90"/>
              <a:gd name="T117" fmla="*/ 28 h 345"/>
              <a:gd name="T118" fmla="*/ 52 w 90"/>
              <a:gd name="T119" fmla="*/ 18 h 345"/>
              <a:gd name="T120" fmla="*/ 62 w 90"/>
              <a:gd name="T121" fmla="*/ 24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0" h="345">
                <a:moveTo>
                  <a:pt x="68" y="269"/>
                </a:moveTo>
                <a:lnTo>
                  <a:pt x="68" y="271"/>
                </a:lnTo>
                <a:lnTo>
                  <a:pt x="68" y="273"/>
                </a:lnTo>
                <a:lnTo>
                  <a:pt x="68" y="275"/>
                </a:lnTo>
                <a:lnTo>
                  <a:pt x="68" y="277"/>
                </a:lnTo>
                <a:lnTo>
                  <a:pt x="68" y="279"/>
                </a:lnTo>
                <a:lnTo>
                  <a:pt x="68" y="281"/>
                </a:lnTo>
                <a:lnTo>
                  <a:pt x="68" y="283"/>
                </a:lnTo>
                <a:lnTo>
                  <a:pt x="68" y="283"/>
                </a:lnTo>
                <a:lnTo>
                  <a:pt x="68" y="285"/>
                </a:lnTo>
                <a:lnTo>
                  <a:pt x="68" y="287"/>
                </a:lnTo>
                <a:lnTo>
                  <a:pt x="70" y="287"/>
                </a:lnTo>
                <a:lnTo>
                  <a:pt x="70" y="289"/>
                </a:lnTo>
                <a:lnTo>
                  <a:pt x="70" y="291"/>
                </a:lnTo>
                <a:lnTo>
                  <a:pt x="70" y="293"/>
                </a:lnTo>
                <a:lnTo>
                  <a:pt x="72" y="293"/>
                </a:lnTo>
                <a:lnTo>
                  <a:pt x="70" y="293"/>
                </a:lnTo>
                <a:lnTo>
                  <a:pt x="72" y="293"/>
                </a:lnTo>
                <a:lnTo>
                  <a:pt x="70" y="293"/>
                </a:lnTo>
                <a:lnTo>
                  <a:pt x="72" y="293"/>
                </a:lnTo>
                <a:lnTo>
                  <a:pt x="72" y="295"/>
                </a:lnTo>
                <a:lnTo>
                  <a:pt x="72" y="297"/>
                </a:lnTo>
                <a:lnTo>
                  <a:pt x="72" y="299"/>
                </a:lnTo>
                <a:lnTo>
                  <a:pt x="72" y="301"/>
                </a:lnTo>
                <a:lnTo>
                  <a:pt x="72" y="303"/>
                </a:lnTo>
                <a:lnTo>
                  <a:pt x="72" y="305"/>
                </a:lnTo>
                <a:lnTo>
                  <a:pt x="72" y="307"/>
                </a:lnTo>
                <a:lnTo>
                  <a:pt x="72" y="309"/>
                </a:lnTo>
                <a:lnTo>
                  <a:pt x="72" y="311"/>
                </a:lnTo>
                <a:lnTo>
                  <a:pt x="72" y="313"/>
                </a:lnTo>
                <a:lnTo>
                  <a:pt x="72" y="315"/>
                </a:lnTo>
                <a:lnTo>
                  <a:pt x="70" y="315"/>
                </a:lnTo>
                <a:lnTo>
                  <a:pt x="70" y="317"/>
                </a:lnTo>
                <a:lnTo>
                  <a:pt x="72" y="317"/>
                </a:lnTo>
                <a:lnTo>
                  <a:pt x="70" y="317"/>
                </a:lnTo>
                <a:lnTo>
                  <a:pt x="72" y="317"/>
                </a:lnTo>
                <a:lnTo>
                  <a:pt x="70" y="317"/>
                </a:lnTo>
                <a:lnTo>
                  <a:pt x="70" y="319"/>
                </a:lnTo>
                <a:lnTo>
                  <a:pt x="70" y="321"/>
                </a:lnTo>
                <a:lnTo>
                  <a:pt x="68" y="321"/>
                </a:lnTo>
                <a:lnTo>
                  <a:pt x="66" y="321"/>
                </a:lnTo>
                <a:lnTo>
                  <a:pt x="66" y="323"/>
                </a:lnTo>
                <a:lnTo>
                  <a:pt x="64" y="323"/>
                </a:lnTo>
                <a:lnTo>
                  <a:pt x="64" y="325"/>
                </a:lnTo>
                <a:lnTo>
                  <a:pt x="62" y="325"/>
                </a:lnTo>
                <a:lnTo>
                  <a:pt x="64" y="325"/>
                </a:lnTo>
                <a:lnTo>
                  <a:pt x="62" y="325"/>
                </a:lnTo>
                <a:lnTo>
                  <a:pt x="64" y="325"/>
                </a:lnTo>
                <a:lnTo>
                  <a:pt x="64" y="327"/>
                </a:lnTo>
                <a:lnTo>
                  <a:pt x="66" y="327"/>
                </a:lnTo>
                <a:lnTo>
                  <a:pt x="66" y="329"/>
                </a:lnTo>
                <a:lnTo>
                  <a:pt x="66" y="331"/>
                </a:lnTo>
                <a:lnTo>
                  <a:pt x="64" y="331"/>
                </a:lnTo>
                <a:lnTo>
                  <a:pt x="66" y="331"/>
                </a:lnTo>
                <a:lnTo>
                  <a:pt x="64" y="331"/>
                </a:lnTo>
                <a:lnTo>
                  <a:pt x="62" y="331"/>
                </a:lnTo>
                <a:lnTo>
                  <a:pt x="62" y="331"/>
                </a:lnTo>
                <a:lnTo>
                  <a:pt x="62" y="333"/>
                </a:lnTo>
                <a:lnTo>
                  <a:pt x="60" y="333"/>
                </a:lnTo>
                <a:lnTo>
                  <a:pt x="60" y="335"/>
                </a:lnTo>
                <a:lnTo>
                  <a:pt x="62" y="335"/>
                </a:lnTo>
                <a:lnTo>
                  <a:pt x="60" y="335"/>
                </a:lnTo>
                <a:lnTo>
                  <a:pt x="62" y="335"/>
                </a:lnTo>
                <a:lnTo>
                  <a:pt x="60" y="335"/>
                </a:lnTo>
                <a:lnTo>
                  <a:pt x="62" y="335"/>
                </a:lnTo>
                <a:lnTo>
                  <a:pt x="60" y="335"/>
                </a:lnTo>
                <a:lnTo>
                  <a:pt x="60" y="337"/>
                </a:lnTo>
                <a:lnTo>
                  <a:pt x="60" y="339"/>
                </a:lnTo>
                <a:lnTo>
                  <a:pt x="60" y="341"/>
                </a:lnTo>
                <a:lnTo>
                  <a:pt x="62" y="341"/>
                </a:lnTo>
                <a:lnTo>
                  <a:pt x="62" y="343"/>
                </a:lnTo>
                <a:lnTo>
                  <a:pt x="60" y="343"/>
                </a:lnTo>
                <a:lnTo>
                  <a:pt x="60" y="345"/>
                </a:lnTo>
                <a:lnTo>
                  <a:pt x="60" y="343"/>
                </a:lnTo>
                <a:lnTo>
                  <a:pt x="60" y="345"/>
                </a:lnTo>
                <a:lnTo>
                  <a:pt x="58" y="345"/>
                </a:lnTo>
                <a:lnTo>
                  <a:pt x="56" y="345"/>
                </a:lnTo>
                <a:lnTo>
                  <a:pt x="56" y="343"/>
                </a:lnTo>
                <a:lnTo>
                  <a:pt x="56" y="345"/>
                </a:lnTo>
                <a:lnTo>
                  <a:pt x="56" y="343"/>
                </a:lnTo>
                <a:lnTo>
                  <a:pt x="54" y="343"/>
                </a:lnTo>
                <a:lnTo>
                  <a:pt x="52" y="343"/>
                </a:lnTo>
                <a:lnTo>
                  <a:pt x="50" y="343"/>
                </a:lnTo>
                <a:lnTo>
                  <a:pt x="50" y="341"/>
                </a:lnTo>
                <a:lnTo>
                  <a:pt x="50" y="343"/>
                </a:lnTo>
                <a:lnTo>
                  <a:pt x="50" y="341"/>
                </a:lnTo>
                <a:lnTo>
                  <a:pt x="50" y="343"/>
                </a:lnTo>
                <a:lnTo>
                  <a:pt x="50" y="341"/>
                </a:lnTo>
                <a:lnTo>
                  <a:pt x="50" y="343"/>
                </a:lnTo>
                <a:lnTo>
                  <a:pt x="50" y="341"/>
                </a:lnTo>
                <a:lnTo>
                  <a:pt x="48" y="341"/>
                </a:lnTo>
                <a:lnTo>
                  <a:pt x="46" y="341"/>
                </a:lnTo>
                <a:lnTo>
                  <a:pt x="46" y="341"/>
                </a:lnTo>
                <a:lnTo>
                  <a:pt x="46" y="339"/>
                </a:lnTo>
                <a:lnTo>
                  <a:pt x="44" y="339"/>
                </a:lnTo>
                <a:lnTo>
                  <a:pt x="44" y="337"/>
                </a:lnTo>
                <a:lnTo>
                  <a:pt x="42" y="337"/>
                </a:lnTo>
                <a:lnTo>
                  <a:pt x="40" y="337"/>
                </a:lnTo>
                <a:lnTo>
                  <a:pt x="40" y="335"/>
                </a:lnTo>
                <a:lnTo>
                  <a:pt x="38" y="335"/>
                </a:lnTo>
                <a:lnTo>
                  <a:pt x="38" y="333"/>
                </a:lnTo>
                <a:lnTo>
                  <a:pt x="36" y="333"/>
                </a:lnTo>
                <a:lnTo>
                  <a:pt x="36" y="331"/>
                </a:lnTo>
                <a:lnTo>
                  <a:pt x="34" y="331"/>
                </a:lnTo>
                <a:lnTo>
                  <a:pt x="36" y="331"/>
                </a:lnTo>
                <a:lnTo>
                  <a:pt x="34" y="331"/>
                </a:lnTo>
                <a:lnTo>
                  <a:pt x="36" y="331"/>
                </a:lnTo>
                <a:lnTo>
                  <a:pt x="34" y="331"/>
                </a:lnTo>
                <a:lnTo>
                  <a:pt x="34" y="331"/>
                </a:lnTo>
                <a:lnTo>
                  <a:pt x="34" y="329"/>
                </a:lnTo>
                <a:lnTo>
                  <a:pt x="32" y="329"/>
                </a:lnTo>
                <a:lnTo>
                  <a:pt x="30" y="329"/>
                </a:lnTo>
                <a:lnTo>
                  <a:pt x="28" y="329"/>
                </a:lnTo>
                <a:lnTo>
                  <a:pt x="26" y="329"/>
                </a:lnTo>
                <a:lnTo>
                  <a:pt x="26" y="327"/>
                </a:lnTo>
                <a:lnTo>
                  <a:pt x="24" y="327"/>
                </a:lnTo>
                <a:lnTo>
                  <a:pt x="22" y="327"/>
                </a:lnTo>
                <a:lnTo>
                  <a:pt x="22" y="325"/>
                </a:lnTo>
                <a:lnTo>
                  <a:pt x="22" y="327"/>
                </a:lnTo>
                <a:lnTo>
                  <a:pt x="22" y="325"/>
                </a:lnTo>
                <a:lnTo>
                  <a:pt x="20" y="325"/>
                </a:lnTo>
                <a:lnTo>
                  <a:pt x="20" y="323"/>
                </a:lnTo>
                <a:lnTo>
                  <a:pt x="18" y="323"/>
                </a:lnTo>
                <a:lnTo>
                  <a:pt x="16" y="323"/>
                </a:lnTo>
                <a:lnTo>
                  <a:pt x="14" y="323"/>
                </a:lnTo>
                <a:lnTo>
                  <a:pt x="12" y="323"/>
                </a:lnTo>
                <a:lnTo>
                  <a:pt x="12" y="325"/>
                </a:lnTo>
                <a:lnTo>
                  <a:pt x="12" y="323"/>
                </a:lnTo>
                <a:lnTo>
                  <a:pt x="10" y="323"/>
                </a:lnTo>
                <a:lnTo>
                  <a:pt x="8" y="323"/>
                </a:lnTo>
                <a:lnTo>
                  <a:pt x="8" y="325"/>
                </a:lnTo>
                <a:lnTo>
                  <a:pt x="6" y="325"/>
                </a:lnTo>
                <a:lnTo>
                  <a:pt x="6" y="323"/>
                </a:lnTo>
                <a:lnTo>
                  <a:pt x="4" y="323"/>
                </a:lnTo>
                <a:lnTo>
                  <a:pt x="2" y="323"/>
                </a:lnTo>
                <a:lnTo>
                  <a:pt x="0" y="323"/>
                </a:lnTo>
                <a:lnTo>
                  <a:pt x="0" y="321"/>
                </a:lnTo>
                <a:lnTo>
                  <a:pt x="2" y="321"/>
                </a:lnTo>
                <a:lnTo>
                  <a:pt x="2" y="319"/>
                </a:lnTo>
                <a:lnTo>
                  <a:pt x="2" y="317"/>
                </a:lnTo>
                <a:lnTo>
                  <a:pt x="2" y="315"/>
                </a:lnTo>
                <a:lnTo>
                  <a:pt x="2" y="313"/>
                </a:lnTo>
                <a:lnTo>
                  <a:pt x="2" y="311"/>
                </a:lnTo>
                <a:lnTo>
                  <a:pt x="2" y="309"/>
                </a:lnTo>
                <a:lnTo>
                  <a:pt x="2" y="307"/>
                </a:lnTo>
                <a:lnTo>
                  <a:pt x="2" y="305"/>
                </a:lnTo>
                <a:lnTo>
                  <a:pt x="4" y="305"/>
                </a:lnTo>
                <a:lnTo>
                  <a:pt x="4" y="303"/>
                </a:lnTo>
                <a:lnTo>
                  <a:pt x="6" y="303"/>
                </a:lnTo>
                <a:lnTo>
                  <a:pt x="6" y="301"/>
                </a:lnTo>
                <a:lnTo>
                  <a:pt x="6" y="303"/>
                </a:lnTo>
                <a:lnTo>
                  <a:pt x="6" y="301"/>
                </a:lnTo>
                <a:lnTo>
                  <a:pt x="6" y="303"/>
                </a:lnTo>
                <a:lnTo>
                  <a:pt x="6" y="301"/>
                </a:lnTo>
                <a:lnTo>
                  <a:pt x="6" y="303"/>
                </a:lnTo>
                <a:lnTo>
                  <a:pt x="6" y="301"/>
                </a:lnTo>
                <a:lnTo>
                  <a:pt x="8" y="301"/>
                </a:lnTo>
                <a:lnTo>
                  <a:pt x="10" y="301"/>
                </a:lnTo>
                <a:lnTo>
                  <a:pt x="10" y="299"/>
                </a:lnTo>
                <a:lnTo>
                  <a:pt x="12" y="299"/>
                </a:lnTo>
                <a:lnTo>
                  <a:pt x="14" y="299"/>
                </a:lnTo>
                <a:lnTo>
                  <a:pt x="14" y="297"/>
                </a:lnTo>
                <a:lnTo>
                  <a:pt x="16" y="297"/>
                </a:lnTo>
                <a:lnTo>
                  <a:pt x="18" y="297"/>
                </a:lnTo>
                <a:lnTo>
                  <a:pt x="18" y="295"/>
                </a:lnTo>
                <a:lnTo>
                  <a:pt x="20" y="295"/>
                </a:lnTo>
                <a:lnTo>
                  <a:pt x="20" y="293"/>
                </a:lnTo>
                <a:lnTo>
                  <a:pt x="22" y="293"/>
                </a:lnTo>
                <a:lnTo>
                  <a:pt x="20" y="293"/>
                </a:lnTo>
                <a:lnTo>
                  <a:pt x="22" y="293"/>
                </a:lnTo>
                <a:lnTo>
                  <a:pt x="22" y="291"/>
                </a:lnTo>
                <a:lnTo>
                  <a:pt x="24" y="291"/>
                </a:lnTo>
                <a:lnTo>
                  <a:pt x="24" y="289"/>
                </a:lnTo>
                <a:lnTo>
                  <a:pt x="24" y="287"/>
                </a:lnTo>
                <a:lnTo>
                  <a:pt x="24" y="289"/>
                </a:lnTo>
                <a:lnTo>
                  <a:pt x="24" y="287"/>
                </a:lnTo>
                <a:lnTo>
                  <a:pt x="26" y="287"/>
                </a:lnTo>
                <a:lnTo>
                  <a:pt x="26" y="285"/>
                </a:lnTo>
                <a:lnTo>
                  <a:pt x="28" y="285"/>
                </a:lnTo>
                <a:lnTo>
                  <a:pt x="28" y="283"/>
                </a:lnTo>
                <a:lnTo>
                  <a:pt x="30" y="283"/>
                </a:lnTo>
                <a:lnTo>
                  <a:pt x="30" y="283"/>
                </a:lnTo>
                <a:lnTo>
                  <a:pt x="30" y="281"/>
                </a:lnTo>
                <a:lnTo>
                  <a:pt x="30" y="279"/>
                </a:lnTo>
                <a:lnTo>
                  <a:pt x="30" y="281"/>
                </a:lnTo>
                <a:lnTo>
                  <a:pt x="30" y="279"/>
                </a:lnTo>
                <a:lnTo>
                  <a:pt x="30" y="281"/>
                </a:lnTo>
                <a:lnTo>
                  <a:pt x="32" y="281"/>
                </a:lnTo>
                <a:lnTo>
                  <a:pt x="30" y="279"/>
                </a:lnTo>
                <a:lnTo>
                  <a:pt x="32" y="279"/>
                </a:lnTo>
                <a:lnTo>
                  <a:pt x="32" y="277"/>
                </a:lnTo>
                <a:lnTo>
                  <a:pt x="34" y="277"/>
                </a:lnTo>
                <a:lnTo>
                  <a:pt x="34" y="275"/>
                </a:lnTo>
                <a:lnTo>
                  <a:pt x="36" y="275"/>
                </a:lnTo>
                <a:lnTo>
                  <a:pt x="38" y="275"/>
                </a:lnTo>
                <a:lnTo>
                  <a:pt x="40" y="275"/>
                </a:lnTo>
                <a:lnTo>
                  <a:pt x="40" y="277"/>
                </a:lnTo>
                <a:lnTo>
                  <a:pt x="40" y="275"/>
                </a:lnTo>
                <a:lnTo>
                  <a:pt x="40" y="277"/>
                </a:lnTo>
                <a:lnTo>
                  <a:pt x="42" y="277"/>
                </a:lnTo>
                <a:lnTo>
                  <a:pt x="44" y="277"/>
                </a:lnTo>
                <a:lnTo>
                  <a:pt x="44" y="279"/>
                </a:lnTo>
                <a:lnTo>
                  <a:pt x="46" y="279"/>
                </a:lnTo>
                <a:lnTo>
                  <a:pt x="46" y="279"/>
                </a:lnTo>
                <a:lnTo>
                  <a:pt x="48" y="279"/>
                </a:lnTo>
                <a:lnTo>
                  <a:pt x="50" y="279"/>
                </a:lnTo>
                <a:lnTo>
                  <a:pt x="52" y="279"/>
                </a:lnTo>
                <a:lnTo>
                  <a:pt x="54" y="279"/>
                </a:lnTo>
                <a:lnTo>
                  <a:pt x="56" y="279"/>
                </a:lnTo>
                <a:lnTo>
                  <a:pt x="56" y="277"/>
                </a:lnTo>
                <a:lnTo>
                  <a:pt x="54" y="277"/>
                </a:lnTo>
                <a:lnTo>
                  <a:pt x="56" y="277"/>
                </a:lnTo>
                <a:lnTo>
                  <a:pt x="54" y="277"/>
                </a:lnTo>
                <a:lnTo>
                  <a:pt x="56" y="277"/>
                </a:lnTo>
                <a:lnTo>
                  <a:pt x="56" y="275"/>
                </a:lnTo>
                <a:lnTo>
                  <a:pt x="56" y="273"/>
                </a:lnTo>
                <a:lnTo>
                  <a:pt x="58" y="273"/>
                </a:lnTo>
                <a:lnTo>
                  <a:pt x="58" y="271"/>
                </a:lnTo>
                <a:lnTo>
                  <a:pt x="60" y="271"/>
                </a:lnTo>
                <a:lnTo>
                  <a:pt x="60" y="269"/>
                </a:lnTo>
                <a:lnTo>
                  <a:pt x="62" y="269"/>
                </a:lnTo>
                <a:lnTo>
                  <a:pt x="60" y="269"/>
                </a:lnTo>
                <a:lnTo>
                  <a:pt x="62" y="269"/>
                </a:lnTo>
                <a:lnTo>
                  <a:pt x="62" y="267"/>
                </a:lnTo>
                <a:lnTo>
                  <a:pt x="62" y="269"/>
                </a:lnTo>
                <a:lnTo>
                  <a:pt x="62" y="267"/>
                </a:lnTo>
                <a:lnTo>
                  <a:pt x="64" y="267"/>
                </a:lnTo>
                <a:lnTo>
                  <a:pt x="66" y="267"/>
                </a:lnTo>
                <a:lnTo>
                  <a:pt x="66" y="269"/>
                </a:lnTo>
                <a:lnTo>
                  <a:pt x="68" y="269"/>
                </a:lnTo>
                <a:close/>
                <a:moveTo>
                  <a:pt x="62" y="223"/>
                </a:moveTo>
                <a:lnTo>
                  <a:pt x="62" y="225"/>
                </a:lnTo>
                <a:lnTo>
                  <a:pt x="60" y="225"/>
                </a:lnTo>
                <a:lnTo>
                  <a:pt x="60" y="227"/>
                </a:lnTo>
                <a:lnTo>
                  <a:pt x="58" y="227"/>
                </a:lnTo>
                <a:lnTo>
                  <a:pt x="58" y="225"/>
                </a:lnTo>
                <a:lnTo>
                  <a:pt x="56" y="225"/>
                </a:lnTo>
                <a:lnTo>
                  <a:pt x="56" y="223"/>
                </a:lnTo>
                <a:lnTo>
                  <a:pt x="58" y="223"/>
                </a:lnTo>
                <a:lnTo>
                  <a:pt x="56" y="223"/>
                </a:lnTo>
                <a:lnTo>
                  <a:pt x="54" y="223"/>
                </a:lnTo>
                <a:lnTo>
                  <a:pt x="54" y="221"/>
                </a:lnTo>
                <a:lnTo>
                  <a:pt x="54" y="223"/>
                </a:lnTo>
                <a:lnTo>
                  <a:pt x="54" y="221"/>
                </a:lnTo>
                <a:lnTo>
                  <a:pt x="56" y="221"/>
                </a:lnTo>
                <a:lnTo>
                  <a:pt x="54" y="221"/>
                </a:lnTo>
                <a:lnTo>
                  <a:pt x="54" y="219"/>
                </a:lnTo>
                <a:lnTo>
                  <a:pt x="56" y="219"/>
                </a:lnTo>
                <a:lnTo>
                  <a:pt x="58" y="219"/>
                </a:lnTo>
                <a:lnTo>
                  <a:pt x="58" y="221"/>
                </a:lnTo>
                <a:lnTo>
                  <a:pt x="60" y="221"/>
                </a:lnTo>
                <a:lnTo>
                  <a:pt x="62" y="221"/>
                </a:lnTo>
                <a:lnTo>
                  <a:pt x="62" y="223"/>
                </a:lnTo>
                <a:close/>
                <a:moveTo>
                  <a:pt x="68" y="190"/>
                </a:moveTo>
                <a:lnTo>
                  <a:pt x="68" y="192"/>
                </a:lnTo>
                <a:lnTo>
                  <a:pt x="68" y="195"/>
                </a:lnTo>
                <a:lnTo>
                  <a:pt x="68" y="197"/>
                </a:lnTo>
                <a:lnTo>
                  <a:pt x="68" y="199"/>
                </a:lnTo>
                <a:lnTo>
                  <a:pt x="68" y="201"/>
                </a:lnTo>
                <a:lnTo>
                  <a:pt x="68" y="203"/>
                </a:lnTo>
                <a:lnTo>
                  <a:pt x="66" y="203"/>
                </a:lnTo>
                <a:lnTo>
                  <a:pt x="64" y="203"/>
                </a:lnTo>
                <a:lnTo>
                  <a:pt x="62" y="203"/>
                </a:lnTo>
                <a:lnTo>
                  <a:pt x="60" y="203"/>
                </a:lnTo>
                <a:lnTo>
                  <a:pt x="60" y="201"/>
                </a:lnTo>
                <a:lnTo>
                  <a:pt x="58" y="201"/>
                </a:lnTo>
                <a:lnTo>
                  <a:pt x="58" y="199"/>
                </a:lnTo>
                <a:lnTo>
                  <a:pt x="58" y="197"/>
                </a:lnTo>
                <a:lnTo>
                  <a:pt x="56" y="197"/>
                </a:lnTo>
                <a:lnTo>
                  <a:pt x="58" y="197"/>
                </a:lnTo>
                <a:lnTo>
                  <a:pt x="56" y="197"/>
                </a:lnTo>
                <a:lnTo>
                  <a:pt x="58" y="197"/>
                </a:lnTo>
                <a:lnTo>
                  <a:pt x="56" y="197"/>
                </a:lnTo>
                <a:lnTo>
                  <a:pt x="58" y="197"/>
                </a:lnTo>
                <a:lnTo>
                  <a:pt x="58" y="195"/>
                </a:lnTo>
                <a:lnTo>
                  <a:pt x="60" y="195"/>
                </a:lnTo>
                <a:lnTo>
                  <a:pt x="60" y="192"/>
                </a:lnTo>
                <a:lnTo>
                  <a:pt x="62" y="192"/>
                </a:lnTo>
                <a:lnTo>
                  <a:pt x="62" y="190"/>
                </a:lnTo>
                <a:lnTo>
                  <a:pt x="62" y="188"/>
                </a:lnTo>
                <a:lnTo>
                  <a:pt x="62" y="186"/>
                </a:lnTo>
                <a:lnTo>
                  <a:pt x="64" y="186"/>
                </a:lnTo>
                <a:lnTo>
                  <a:pt x="66" y="186"/>
                </a:lnTo>
                <a:lnTo>
                  <a:pt x="66" y="188"/>
                </a:lnTo>
                <a:lnTo>
                  <a:pt x="66" y="190"/>
                </a:lnTo>
                <a:lnTo>
                  <a:pt x="68" y="190"/>
                </a:lnTo>
                <a:close/>
                <a:moveTo>
                  <a:pt x="84" y="207"/>
                </a:moveTo>
                <a:lnTo>
                  <a:pt x="84" y="209"/>
                </a:lnTo>
                <a:lnTo>
                  <a:pt x="84" y="211"/>
                </a:lnTo>
                <a:lnTo>
                  <a:pt x="84" y="213"/>
                </a:lnTo>
                <a:lnTo>
                  <a:pt x="84" y="211"/>
                </a:lnTo>
                <a:lnTo>
                  <a:pt x="84" y="213"/>
                </a:lnTo>
                <a:lnTo>
                  <a:pt x="82" y="213"/>
                </a:lnTo>
                <a:lnTo>
                  <a:pt x="84" y="213"/>
                </a:lnTo>
                <a:lnTo>
                  <a:pt x="82" y="213"/>
                </a:lnTo>
                <a:lnTo>
                  <a:pt x="82" y="215"/>
                </a:lnTo>
                <a:lnTo>
                  <a:pt x="82" y="217"/>
                </a:lnTo>
                <a:lnTo>
                  <a:pt x="80" y="217"/>
                </a:lnTo>
                <a:lnTo>
                  <a:pt x="82" y="217"/>
                </a:lnTo>
                <a:lnTo>
                  <a:pt x="82" y="219"/>
                </a:lnTo>
                <a:lnTo>
                  <a:pt x="84" y="219"/>
                </a:lnTo>
                <a:lnTo>
                  <a:pt x="84" y="221"/>
                </a:lnTo>
                <a:lnTo>
                  <a:pt x="86" y="221"/>
                </a:lnTo>
                <a:lnTo>
                  <a:pt x="86" y="223"/>
                </a:lnTo>
                <a:lnTo>
                  <a:pt x="88" y="223"/>
                </a:lnTo>
                <a:lnTo>
                  <a:pt x="88" y="225"/>
                </a:lnTo>
                <a:lnTo>
                  <a:pt x="90" y="225"/>
                </a:lnTo>
                <a:lnTo>
                  <a:pt x="90" y="227"/>
                </a:lnTo>
                <a:lnTo>
                  <a:pt x="90" y="229"/>
                </a:lnTo>
                <a:lnTo>
                  <a:pt x="90" y="231"/>
                </a:lnTo>
                <a:lnTo>
                  <a:pt x="90" y="233"/>
                </a:lnTo>
                <a:lnTo>
                  <a:pt x="90" y="235"/>
                </a:lnTo>
                <a:lnTo>
                  <a:pt x="88" y="235"/>
                </a:lnTo>
                <a:lnTo>
                  <a:pt x="90" y="235"/>
                </a:lnTo>
                <a:lnTo>
                  <a:pt x="90" y="235"/>
                </a:lnTo>
                <a:lnTo>
                  <a:pt x="88" y="235"/>
                </a:lnTo>
                <a:lnTo>
                  <a:pt x="88" y="237"/>
                </a:lnTo>
                <a:lnTo>
                  <a:pt x="90" y="237"/>
                </a:lnTo>
                <a:lnTo>
                  <a:pt x="90" y="239"/>
                </a:lnTo>
                <a:lnTo>
                  <a:pt x="90" y="241"/>
                </a:lnTo>
                <a:lnTo>
                  <a:pt x="90" y="243"/>
                </a:lnTo>
                <a:lnTo>
                  <a:pt x="90" y="241"/>
                </a:lnTo>
                <a:lnTo>
                  <a:pt x="90" y="243"/>
                </a:lnTo>
                <a:lnTo>
                  <a:pt x="90" y="245"/>
                </a:lnTo>
                <a:lnTo>
                  <a:pt x="88" y="245"/>
                </a:lnTo>
                <a:lnTo>
                  <a:pt x="88" y="247"/>
                </a:lnTo>
                <a:lnTo>
                  <a:pt x="88" y="245"/>
                </a:lnTo>
                <a:lnTo>
                  <a:pt x="88" y="247"/>
                </a:lnTo>
                <a:lnTo>
                  <a:pt x="86" y="247"/>
                </a:lnTo>
                <a:lnTo>
                  <a:pt x="84" y="247"/>
                </a:lnTo>
                <a:lnTo>
                  <a:pt x="84" y="245"/>
                </a:lnTo>
                <a:lnTo>
                  <a:pt x="82" y="245"/>
                </a:lnTo>
                <a:lnTo>
                  <a:pt x="80" y="245"/>
                </a:lnTo>
                <a:lnTo>
                  <a:pt x="80" y="243"/>
                </a:lnTo>
                <a:lnTo>
                  <a:pt x="78" y="243"/>
                </a:lnTo>
                <a:lnTo>
                  <a:pt x="78" y="241"/>
                </a:lnTo>
                <a:lnTo>
                  <a:pt x="76" y="241"/>
                </a:lnTo>
                <a:lnTo>
                  <a:pt x="78" y="241"/>
                </a:lnTo>
                <a:lnTo>
                  <a:pt x="76" y="241"/>
                </a:lnTo>
                <a:lnTo>
                  <a:pt x="76" y="239"/>
                </a:lnTo>
                <a:lnTo>
                  <a:pt x="76" y="237"/>
                </a:lnTo>
                <a:lnTo>
                  <a:pt x="74" y="237"/>
                </a:lnTo>
                <a:lnTo>
                  <a:pt x="72" y="237"/>
                </a:lnTo>
                <a:lnTo>
                  <a:pt x="72" y="235"/>
                </a:lnTo>
                <a:lnTo>
                  <a:pt x="70" y="235"/>
                </a:lnTo>
                <a:lnTo>
                  <a:pt x="70" y="235"/>
                </a:lnTo>
                <a:lnTo>
                  <a:pt x="68" y="235"/>
                </a:lnTo>
                <a:lnTo>
                  <a:pt x="70" y="235"/>
                </a:lnTo>
                <a:lnTo>
                  <a:pt x="68" y="235"/>
                </a:lnTo>
                <a:lnTo>
                  <a:pt x="70" y="235"/>
                </a:lnTo>
                <a:lnTo>
                  <a:pt x="68" y="235"/>
                </a:lnTo>
                <a:lnTo>
                  <a:pt x="68" y="233"/>
                </a:lnTo>
                <a:lnTo>
                  <a:pt x="68" y="235"/>
                </a:lnTo>
                <a:lnTo>
                  <a:pt x="68" y="233"/>
                </a:lnTo>
                <a:lnTo>
                  <a:pt x="66" y="233"/>
                </a:lnTo>
                <a:lnTo>
                  <a:pt x="68" y="233"/>
                </a:lnTo>
                <a:lnTo>
                  <a:pt x="66" y="233"/>
                </a:lnTo>
                <a:lnTo>
                  <a:pt x="68" y="233"/>
                </a:lnTo>
                <a:lnTo>
                  <a:pt x="66" y="233"/>
                </a:lnTo>
                <a:lnTo>
                  <a:pt x="68" y="233"/>
                </a:lnTo>
                <a:lnTo>
                  <a:pt x="66" y="233"/>
                </a:lnTo>
                <a:lnTo>
                  <a:pt x="66" y="231"/>
                </a:lnTo>
                <a:lnTo>
                  <a:pt x="66" y="229"/>
                </a:lnTo>
                <a:lnTo>
                  <a:pt x="66" y="231"/>
                </a:lnTo>
                <a:lnTo>
                  <a:pt x="66" y="229"/>
                </a:lnTo>
                <a:lnTo>
                  <a:pt x="68" y="229"/>
                </a:lnTo>
                <a:lnTo>
                  <a:pt x="68" y="227"/>
                </a:lnTo>
                <a:lnTo>
                  <a:pt x="70" y="227"/>
                </a:lnTo>
                <a:lnTo>
                  <a:pt x="70" y="225"/>
                </a:lnTo>
                <a:lnTo>
                  <a:pt x="72" y="225"/>
                </a:lnTo>
                <a:lnTo>
                  <a:pt x="72" y="223"/>
                </a:lnTo>
                <a:lnTo>
                  <a:pt x="74" y="223"/>
                </a:lnTo>
                <a:lnTo>
                  <a:pt x="76" y="223"/>
                </a:lnTo>
                <a:lnTo>
                  <a:pt x="76" y="221"/>
                </a:lnTo>
                <a:lnTo>
                  <a:pt x="76" y="219"/>
                </a:lnTo>
                <a:lnTo>
                  <a:pt x="74" y="219"/>
                </a:lnTo>
                <a:lnTo>
                  <a:pt x="72" y="219"/>
                </a:lnTo>
                <a:lnTo>
                  <a:pt x="72" y="217"/>
                </a:lnTo>
                <a:lnTo>
                  <a:pt x="72" y="215"/>
                </a:lnTo>
                <a:lnTo>
                  <a:pt x="72" y="213"/>
                </a:lnTo>
                <a:lnTo>
                  <a:pt x="72" y="211"/>
                </a:lnTo>
                <a:lnTo>
                  <a:pt x="72" y="209"/>
                </a:lnTo>
                <a:lnTo>
                  <a:pt x="74" y="209"/>
                </a:lnTo>
                <a:lnTo>
                  <a:pt x="74" y="207"/>
                </a:lnTo>
                <a:lnTo>
                  <a:pt x="76" y="207"/>
                </a:lnTo>
                <a:lnTo>
                  <a:pt x="76" y="205"/>
                </a:lnTo>
                <a:lnTo>
                  <a:pt x="78" y="205"/>
                </a:lnTo>
                <a:lnTo>
                  <a:pt x="80" y="205"/>
                </a:lnTo>
                <a:lnTo>
                  <a:pt x="80" y="203"/>
                </a:lnTo>
                <a:lnTo>
                  <a:pt x="80" y="205"/>
                </a:lnTo>
                <a:lnTo>
                  <a:pt x="80" y="203"/>
                </a:lnTo>
                <a:lnTo>
                  <a:pt x="82" y="203"/>
                </a:lnTo>
                <a:lnTo>
                  <a:pt x="82" y="205"/>
                </a:lnTo>
                <a:lnTo>
                  <a:pt x="84" y="205"/>
                </a:lnTo>
                <a:lnTo>
                  <a:pt x="84" y="207"/>
                </a:lnTo>
                <a:close/>
                <a:moveTo>
                  <a:pt x="82" y="182"/>
                </a:moveTo>
                <a:lnTo>
                  <a:pt x="84" y="182"/>
                </a:lnTo>
                <a:lnTo>
                  <a:pt x="82" y="182"/>
                </a:lnTo>
                <a:close/>
                <a:moveTo>
                  <a:pt x="82" y="182"/>
                </a:moveTo>
                <a:lnTo>
                  <a:pt x="84" y="182"/>
                </a:lnTo>
                <a:lnTo>
                  <a:pt x="82" y="182"/>
                </a:lnTo>
                <a:close/>
                <a:moveTo>
                  <a:pt x="74" y="168"/>
                </a:moveTo>
                <a:lnTo>
                  <a:pt x="74" y="170"/>
                </a:lnTo>
                <a:lnTo>
                  <a:pt x="76" y="170"/>
                </a:lnTo>
                <a:lnTo>
                  <a:pt x="76" y="172"/>
                </a:lnTo>
                <a:lnTo>
                  <a:pt x="76" y="174"/>
                </a:lnTo>
                <a:lnTo>
                  <a:pt x="78" y="174"/>
                </a:lnTo>
                <a:lnTo>
                  <a:pt x="76" y="174"/>
                </a:lnTo>
                <a:lnTo>
                  <a:pt x="78" y="174"/>
                </a:lnTo>
                <a:lnTo>
                  <a:pt x="78" y="176"/>
                </a:lnTo>
                <a:lnTo>
                  <a:pt x="78" y="178"/>
                </a:lnTo>
                <a:lnTo>
                  <a:pt x="78" y="180"/>
                </a:lnTo>
                <a:lnTo>
                  <a:pt x="80" y="180"/>
                </a:lnTo>
                <a:lnTo>
                  <a:pt x="80" y="182"/>
                </a:lnTo>
                <a:lnTo>
                  <a:pt x="82" y="182"/>
                </a:lnTo>
                <a:lnTo>
                  <a:pt x="84" y="182"/>
                </a:lnTo>
                <a:lnTo>
                  <a:pt x="82" y="182"/>
                </a:lnTo>
                <a:lnTo>
                  <a:pt x="84" y="182"/>
                </a:lnTo>
                <a:lnTo>
                  <a:pt x="82" y="182"/>
                </a:lnTo>
                <a:lnTo>
                  <a:pt x="82" y="184"/>
                </a:lnTo>
                <a:lnTo>
                  <a:pt x="82" y="186"/>
                </a:lnTo>
                <a:lnTo>
                  <a:pt x="82" y="186"/>
                </a:lnTo>
                <a:lnTo>
                  <a:pt x="84" y="186"/>
                </a:lnTo>
                <a:lnTo>
                  <a:pt x="82" y="186"/>
                </a:lnTo>
                <a:lnTo>
                  <a:pt x="84" y="186"/>
                </a:lnTo>
                <a:lnTo>
                  <a:pt x="84" y="188"/>
                </a:lnTo>
                <a:lnTo>
                  <a:pt x="84" y="190"/>
                </a:lnTo>
                <a:lnTo>
                  <a:pt x="86" y="190"/>
                </a:lnTo>
                <a:lnTo>
                  <a:pt x="86" y="192"/>
                </a:lnTo>
                <a:lnTo>
                  <a:pt x="88" y="192"/>
                </a:lnTo>
                <a:lnTo>
                  <a:pt x="88" y="195"/>
                </a:lnTo>
                <a:lnTo>
                  <a:pt x="88" y="197"/>
                </a:lnTo>
                <a:lnTo>
                  <a:pt x="86" y="197"/>
                </a:lnTo>
                <a:lnTo>
                  <a:pt x="84" y="197"/>
                </a:lnTo>
                <a:lnTo>
                  <a:pt x="82" y="197"/>
                </a:lnTo>
                <a:lnTo>
                  <a:pt x="82" y="195"/>
                </a:lnTo>
                <a:lnTo>
                  <a:pt x="80" y="195"/>
                </a:lnTo>
                <a:lnTo>
                  <a:pt x="82" y="195"/>
                </a:lnTo>
                <a:lnTo>
                  <a:pt x="80" y="195"/>
                </a:lnTo>
                <a:lnTo>
                  <a:pt x="80" y="192"/>
                </a:lnTo>
                <a:lnTo>
                  <a:pt x="78" y="192"/>
                </a:lnTo>
                <a:lnTo>
                  <a:pt x="78" y="190"/>
                </a:lnTo>
                <a:lnTo>
                  <a:pt x="76" y="190"/>
                </a:lnTo>
                <a:lnTo>
                  <a:pt x="76" y="192"/>
                </a:lnTo>
                <a:lnTo>
                  <a:pt x="76" y="190"/>
                </a:lnTo>
                <a:lnTo>
                  <a:pt x="76" y="188"/>
                </a:lnTo>
                <a:lnTo>
                  <a:pt x="76" y="186"/>
                </a:lnTo>
                <a:lnTo>
                  <a:pt x="74" y="186"/>
                </a:lnTo>
                <a:lnTo>
                  <a:pt x="74" y="186"/>
                </a:lnTo>
                <a:lnTo>
                  <a:pt x="74" y="184"/>
                </a:lnTo>
                <a:lnTo>
                  <a:pt x="74" y="182"/>
                </a:lnTo>
                <a:lnTo>
                  <a:pt x="74" y="180"/>
                </a:lnTo>
                <a:lnTo>
                  <a:pt x="72" y="180"/>
                </a:lnTo>
                <a:lnTo>
                  <a:pt x="72" y="178"/>
                </a:lnTo>
                <a:lnTo>
                  <a:pt x="70" y="178"/>
                </a:lnTo>
                <a:lnTo>
                  <a:pt x="70" y="176"/>
                </a:lnTo>
                <a:lnTo>
                  <a:pt x="70" y="174"/>
                </a:lnTo>
                <a:lnTo>
                  <a:pt x="68" y="174"/>
                </a:lnTo>
                <a:lnTo>
                  <a:pt x="68" y="172"/>
                </a:lnTo>
                <a:lnTo>
                  <a:pt x="66" y="172"/>
                </a:lnTo>
                <a:lnTo>
                  <a:pt x="66" y="170"/>
                </a:lnTo>
                <a:lnTo>
                  <a:pt x="66" y="168"/>
                </a:lnTo>
                <a:lnTo>
                  <a:pt x="68" y="168"/>
                </a:lnTo>
                <a:lnTo>
                  <a:pt x="68" y="170"/>
                </a:lnTo>
                <a:lnTo>
                  <a:pt x="68" y="168"/>
                </a:lnTo>
                <a:lnTo>
                  <a:pt x="70" y="168"/>
                </a:lnTo>
                <a:lnTo>
                  <a:pt x="70" y="170"/>
                </a:lnTo>
                <a:lnTo>
                  <a:pt x="72" y="170"/>
                </a:lnTo>
                <a:lnTo>
                  <a:pt x="74" y="170"/>
                </a:lnTo>
                <a:lnTo>
                  <a:pt x="74" y="168"/>
                </a:lnTo>
                <a:close/>
                <a:moveTo>
                  <a:pt x="60" y="134"/>
                </a:moveTo>
                <a:lnTo>
                  <a:pt x="60" y="136"/>
                </a:lnTo>
                <a:lnTo>
                  <a:pt x="60" y="134"/>
                </a:lnTo>
                <a:close/>
                <a:moveTo>
                  <a:pt x="62" y="130"/>
                </a:moveTo>
                <a:lnTo>
                  <a:pt x="60" y="130"/>
                </a:lnTo>
                <a:lnTo>
                  <a:pt x="60" y="128"/>
                </a:lnTo>
                <a:lnTo>
                  <a:pt x="62" y="130"/>
                </a:lnTo>
                <a:close/>
                <a:moveTo>
                  <a:pt x="80" y="116"/>
                </a:moveTo>
                <a:lnTo>
                  <a:pt x="80" y="118"/>
                </a:lnTo>
                <a:lnTo>
                  <a:pt x="80" y="120"/>
                </a:lnTo>
                <a:lnTo>
                  <a:pt x="78" y="120"/>
                </a:lnTo>
                <a:lnTo>
                  <a:pt x="78" y="122"/>
                </a:lnTo>
                <a:lnTo>
                  <a:pt x="76" y="122"/>
                </a:lnTo>
                <a:lnTo>
                  <a:pt x="76" y="124"/>
                </a:lnTo>
                <a:lnTo>
                  <a:pt x="76" y="126"/>
                </a:lnTo>
                <a:lnTo>
                  <a:pt x="74" y="126"/>
                </a:lnTo>
                <a:lnTo>
                  <a:pt x="74" y="128"/>
                </a:lnTo>
                <a:lnTo>
                  <a:pt x="74" y="130"/>
                </a:lnTo>
                <a:lnTo>
                  <a:pt x="72" y="130"/>
                </a:lnTo>
                <a:lnTo>
                  <a:pt x="70" y="130"/>
                </a:lnTo>
                <a:lnTo>
                  <a:pt x="72" y="130"/>
                </a:lnTo>
                <a:lnTo>
                  <a:pt x="70" y="130"/>
                </a:lnTo>
                <a:lnTo>
                  <a:pt x="70" y="132"/>
                </a:lnTo>
                <a:lnTo>
                  <a:pt x="70" y="134"/>
                </a:lnTo>
                <a:lnTo>
                  <a:pt x="70" y="136"/>
                </a:lnTo>
                <a:lnTo>
                  <a:pt x="68" y="136"/>
                </a:lnTo>
                <a:lnTo>
                  <a:pt x="70" y="136"/>
                </a:lnTo>
                <a:lnTo>
                  <a:pt x="68" y="136"/>
                </a:lnTo>
                <a:lnTo>
                  <a:pt x="70" y="136"/>
                </a:lnTo>
                <a:lnTo>
                  <a:pt x="68" y="136"/>
                </a:lnTo>
                <a:lnTo>
                  <a:pt x="70" y="138"/>
                </a:lnTo>
                <a:lnTo>
                  <a:pt x="70" y="136"/>
                </a:lnTo>
                <a:lnTo>
                  <a:pt x="72" y="136"/>
                </a:lnTo>
                <a:lnTo>
                  <a:pt x="70" y="136"/>
                </a:lnTo>
                <a:lnTo>
                  <a:pt x="72" y="136"/>
                </a:lnTo>
                <a:lnTo>
                  <a:pt x="72" y="138"/>
                </a:lnTo>
                <a:lnTo>
                  <a:pt x="74" y="138"/>
                </a:lnTo>
                <a:lnTo>
                  <a:pt x="72" y="138"/>
                </a:lnTo>
                <a:lnTo>
                  <a:pt x="70" y="138"/>
                </a:lnTo>
                <a:lnTo>
                  <a:pt x="70" y="138"/>
                </a:lnTo>
                <a:lnTo>
                  <a:pt x="70" y="140"/>
                </a:lnTo>
                <a:lnTo>
                  <a:pt x="68" y="140"/>
                </a:lnTo>
                <a:lnTo>
                  <a:pt x="68" y="142"/>
                </a:lnTo>
                <a:lnTo>
                  <a:pt x="68" y="144"/>
                </a:lnTo>
                <a:lnTo>
                  <a:pt x="68" y="146"/>
                </a:lnTo>
                <a:lnTo>
                  <a:pt x="66" y="146"/>
                </a:lnTo>
                <a:lnTo>
                  <a:pt x="66" y="144"/>
                </a:lnTo>
                <a:lnTo>
                  <a:pt x="64" y="144"/>
                </a:lnTo>
                <a:lnTo>
                  <a:pt x="62" y="144"/>
                </a:lnTo>
                <a:lnTo>
                  <a:pt x="64" y="144"/>
                </a:lnTo>
                <a:lnTo>
                  <a:pt x="64" y="142"/>
                </a:lnTo>
                <a:lnTo>
                  <a:pt x="64" y="144"/>
                </a:lnTo>
                <a:lnTo>
                  <a:pt x="64" y="142"/>
                </a:lnTo>
                <a:lnTo>
                  <a:pt x="64" y="144"/>
                </a:lnTo>
                <a:lnTo>
                  <a:pt x="64" y="142"/>
                </a:lnTo>
                <a:lnTo>
                  <a:pt x="64" y="144"/>
                </a:lnTo>
                <a:lnTo>
                  <a:pt x="64" y="142"/>
                </a:lnTo>
                <a:lnTo>
                  <a:pt x="64" y="144"/>
                </a:lnTo>
                <a:lnTo>
                  <a:pt x="66" y="144"/>
                </a:lnTo>
                <a:lnTo>
                  <a:pt x="66" y="142"/>
                </a:lnTo>
                <a:lnTo>
                  <a:pt x="64" y="142"/>
                </a:lnTo>
                <a:lnTo>
                  <a:pt x="62" y="142"/>
                </a:lnTo>
                <a:lnTo>
                  <a:pt x="62" y="140"/>
                </a:lnTo>
                <a:lnTo>
                  <a:pt x="60" y="140"/>
                </a:lnTo>
                <a:lnTo>
                  <a:pt x="60" y="138"/>
                </a:lnTo>
                <a:lnTo>
                  <a:pt x="60" y="138"/>
                </a:lnTo>
                <a:lnTo>
                  <a:pt x="60" y="138"/>
                </a:lnTo>
                <a:lnTo>
                  <a:pt x="60" y="138"/>
                </a:lnTo>
                <a:lnTo>
                  <a:pt x="60" y="136"/>
                </a:lnTo>
                <a:lnTo>
                  <a:pt x="60" y="134"/>
                </a:lnTo>
                <a:lnTo>
                  <a:pt x="62" y="134"/>
                </a:lnTo>
                <a:lnTo>
                  <a:pt x="60" y="134"/>
                </a:lnTo>
                <a:lnTo>
                  <a:pt x="62" y="134"/>
                </a:lnTo>
                <a:lnTo>
                  <a:pt x="60" y="134"/>
                </a:lnTo>
                <a:lnTo>
                  <a:pt x="60" y="132"/>
                </a:lnTo>
                <a:lnTo>
                  <a:pt x="60" y="134"/>
                </a:lnTo>
                <a:lnTo>
                  <a:pt x="58" y="132"/>
                </a:lnTo>
                <a:lnTo>
                  <a:pt x="58" y="130"/>
                </a:lnTo>
                <a:lnTo>
                  <a:pt x="60" y="130"/>
                </a:lnTo>
                <a:lnTo>
                  <a:pt x="62" y="130"/>
                </a:lnTo>
                <a:lnTo>
                  <a:pt x="60" y="130"/>
                </a:lnTo>
                <a:lnTo>
                  <a:pt x="62" y="130"/>
                </a:lnTo>
                <a:lnTo>
                  <a:pt x="62" y="128"/>
                </a:lnTo>
                <a:lnTo>
                  <a:pt x="60" y="128"/>
                </a:lnTo>
                <a:lnTo>
                  <a:pt x="62" y="128"/>
                </a:lnTo>
                <a:lnTo>
                  <a:pt x="62" y="126"/>
                </a:lnTo>
                <a:lnTo>
                  <a:pt x="62" y="128"/>
                </a:lnTo>
                <a:lnTo>
                  <a:pt x="60" y="128"/>
                </a:lnTo>
                <a:lnTo>
                  <a:pt x="60" y="130"/>
                </a:lnTo>
                <a:lnTo>
                  <a:pt x="60" y="128"/>
                </a:lnTo>
                <a:lnTo>
                  <a:pt x="60" y="126"/>
                </a:lnTo>
                <a:lnTo>
                  <a:pt x="58" y="126"/>
                </a:lnTo>
                <a:lnTo>
                  <a:pt x="58" y="128"/>
                </a:lnTo>
                <a:lnTo>
                  <a:pt x="60" y="128"/>
                </a:lnTo>
                <a:lnTo>
                  <a:pt x="58" y="128"/>
                </a:lnTo>
                <a:lnTo>
                  <a:pt x="60" y="128"/>
                </a:lnTo>
                <a:lnTo>
                  <a:pt x="58" y="128"/>
                </a:lnTo>
                <a:lnTo>
                  <a:pt x="60" y="128"/>
                </a:lnTo>
                <a:lnTo>
                  <a:pt x="60" y="130"/>
                </a:lnTo>
                <a:lnTo>
                  <a:pt x="58" y="130"/>
                </a:lnTo>
                <a:lnTo>
                  <a:pt x="56" y="128"/>
                </a:lnTo>
                <a:lnTo>
                  <a:pt x="56" y="126"/>
                </a:lnTo>
                <a:lnTo>
                  <a:pt x="54" y="126"/>
                </a:lnTo>
                <a:lnTo>
                  <a:pt x="54" y="124"/>
                </a:lnTo>
                <a:lnTo>
                  <a:pt x="52" y="124"/>
                </a:lnTo>
                <a:lnTo>
                  <a:pt x="54" y="124"/>
                </a:lnTo>
                <a:lnTo>
                  <a:pt x="54" y="122"/>
                </a:lnTo>
                <a:lnTo>
                  <a:pt x="56" y="122"/>
                </a:lnTo>
                <a:lnTo>
                  <a:pt x="56" y="120"/>
                </a:lnTo>
                <a:lnTo>
                  <a:pt x="56" y="118"/>
                </a:lnTo>
                <a:lnTo>
                  <a:pt x="56" y="116"/>
                </a:lnTo>
                <a:lnTo>
                  <a:pt x="58" y="116"/>
                </a:lnTo>
                <a:lnTo>
                  <a:pt x="58" y="114"/>
                </a:lnTo>
                <a:lnTo>
                  <a:pt x="58" y="116"/>
                </a:lnTo>
                <a:lnTo>
                  <a:pt x="58" y="114"/>
                </a:lnTo>
                <a:lnTo>
                  <a:pt x="58" y="112"/>
                </a:lnTo>
                <a:lnTo>
                  <a:pt x="60" y="112"/>
                </a:lnTo>
                <a:lnTo>
                  <a:pt x="60" y="110"/>
                </a:lnTo>
                <a:lnTo>
                  <a:pt x="60" y="112"/>
                </a:lnTo>
                <a:lnTo>
                  <a:pt x="60" y="110"/>
                </a:lnTo>
                <a:lnTo>
                  <a:pt x="62" y="110"/>
                </a:lnTo>
                <a:lnTo>
                  <a:pt x="62" y="108"/>
                </a:lnTo>
                <a:lnTo>
                  <a:pt x="62" y="106"/>
                </a:lnTo>
                <a:lnTo>
                  <a:pt x="64" y="106"/>
                </a:lnTo>
                <a:lnTo>
                  <a:pt x="64" y="108"/>
                </a:lnTo>
                <a:lnTo>
                  <a:pt x="64" y="110"/>
                </a:lnTo>
                <a:lnTo>
                  <a:pt x="66" y="110"/>
                </a:lnTo>
                <a:lnTo>
                  <a:pt x="66" y="112"/>
                </a:lnTo>
                <a:lnTo>
                  <a:pt x="68" y="112"/>
                </a:lnTo>
                <a:lnTo>
                  <a:pt x="68" y="114"/>
                </a:lnTo>
                <a:lnTo>
                  <a:pt x="70" y="114"/>
                </a:lnTo>
                <a:lnTo>
                  <a:pt x="72" y="114"/>
                </a:lnTo>
                <a:lnTo>
                  <a:pt x="72" y="116"/>
                </a:lnTo>
                <a:lnTo>
                  <a:pt x="72" y="114"/>
                </a:lnTo>
                <a:lnTo>
                  <a:pt x="72" y="116"/>
                </a:lnTo>
                <a:lnTo>
                  <a:pt x="72" y="114"/>
                </a:lnTo>
                <a:lnTo>
                  <a:pt x="72" y="116"/>
                </a:lnTo>
                <a:lnTo>
                  <a:pt x="72" y="114"/>
                </a:lnTo>
                <a:lnTo>
                  <a:pt x="72" y="116"/>
                </a:lnTo>
                <a:lnTo>
                  <a:pt x="72" y="114"/>
                </a:lnTo>
                <a:lnTo>
                  <a:pt x="72" y="116"/>
                </a:lnTo>
                <a:lnTo>
                  <a:pt x="72" y="114"/>
                </a:lnTo>
                <a:lnTo>
                  <a:pt x="72" y="116"/>
                </a:lnTo>
                <a:lnTo>
                  <a:pt x="72" y="114"/>
                </a:lnTo>
                <a:lnTo>
                  <a:pt x="74" y="114"/>
                </a:lnTo>
                <a:lnTo>
                  <a:pt x="74" y="116"/>
                </a:lnTo>
                <a:lnTo>
                  <a:pt x="76" y="116"/>
                </a:lnTo>
                <a:lnTo>
                  <a:pt x="78" y="116"/>
                </a:lnTo>
                <a:lnTo>
                  <a:pt x="80" y="116"/>
                </a:lnTo>
                <a:close/>
                <a:moveTo>
                  <a:pt x="36" y="4"/>
                </a:moveTo>
                <a:lnTo>
                  <a:pt x="36" y="6"/>
                </a:lnTo>
                <a:lnTo>
                  <a:pt x="34" y="6"/>
                </a:lnTo>
                <a:lnTo>
                  <a:pt x="32" y="6"/>
                </a:lnTo>
                <a:lnTo>
                  <a:pt x="32" y="8"/>
                </a:lnTo>
                <a:lnTo>
                  <a:pt x="30" y="8"/>
                </a:lnTo>
                <a:lnTo>
                  <a:pt x="28" y="8"/>
                </a:lnTo>
                <a:lnTo>
                  <a:pt x="28" y="6"/>
                </a:lnTo>
                <a:lnTo>
                  <a:pt x="26" y="6"/>
                </a:lnTo>
                <a:lnTo>
                  <a:pt x="26" y="4"/>
                </a:lnTo>
                <a:lnTo>
                  <a:pt x="24" y="4"/>
                </a:lnTo>
                <a:lnTo>
                  <a:pt x="22" y="4"/>
                </a:lnTo>
                <a:lnTo>
                  <a:pt x="20" y="4"/>
                </a:lnTo>
                <a:lnTo>
                  <a:pt x="20" y="6"/>
                </a:lnTo>
                <a:lnTo>
                  <a:pt x="20" y="4"/>
                </a:lnTo>
                <a:lnTo>
                  <a:pt x="20" y="2"/>
                </a:lnTo>
                <a:lnTo>
                  <a:pt x="22" y="2"/>
                </a:lnTo>
                <a:lnTo>
                  <a:pt x="22" y="0"/>
                </a:lnTo>
                <a:lnTo>
                  <a:pt x="24" y="0"/>
                </a:lnTo>
                <a:lnTo>
                  <a:pt x="26" y="0"/>
                </a:lnTo>
                <a:lnTo>
                  <a:pt x="26" y="2"/>
                </a:lnTo>
                <a:lnTo>
                  <a:pt x="28" y="2"/>
                </a:lnTo>
                <a:lnTo>
                  <a:pt x="30" y="2"/>
                </a:lnTo>
                <a:lnTo>
                  <a:pt x="32" y="2"/>
                </a:lnTo>
                <a:lnTo>
                  <a:pt x="32" y="4"/>
                </a:lnTo>
                <a:lnTo>
                  <a:pt x="34" y="4"/>
                </a:lnTo>
                <a:lnTo>
                  <a:pt x="36" y="4"/>
                </a:lnTo>
                <a:close/>
                <a:moveTo>
                  <a:pt x="36" y="4"/>
                </a:moveTo>
                <a:lnTo>
                  <a:pt x="38" y="4"/>
                </a:lnTo>
                <a:lnTo>
                  <a:pt x="36" y="4"/>
                </a:lnTo>
                <a:lnTo>
                  <a:pt x="36" y="2"/>
                </a:lnTo>
                <a:lnTo>
                  <a:pt x="38" y="2"/>
                </a:lnTo>
                <a:lnTo>
                  <a:pt x="36" y="2"/>
                </a:lnTo>
                <a:lnTo>
                  <a:pt x="36" y="4"/>
                </a:lnTo>
                <a:close/>
                <a:moveTo>
                  <a:pt x="66" y="32"/>
                </a:moveTo>
                <a:lnTo>
                  <a:pt x="66" y="34"/>
                </a:lnTo>
                <a:lnTo>
                  <a:pt x="66" y="36"/>
                </a:lnTo>
                <a:lnTo>
                  <a:pt x="66" y="38"/>
                </a:lnTo>
                <a:lnTo>
                  <a:pt x="66" y="36"/>
                </a:lnTo>
                <a:lnTo>
                  <a:pt x="66" y="38"/>
                </a:lnTo>
                <a:lnTo>
                  <a:pt x="66" y="40"/>
                </a:lnTo>
                <a:lnTo>
                  <a:pt x="64" y="40"/>
                </a:lnTo>
                <a:lnTo>
                  <a:pt x="64" y="42"/>
                </a:lnTo>
                <a:lnTo>
                  <a:pt x="62" y="42"/>
                </a:lnTo>
                <a:lnTo>
                  <a:pt x="62" y="40"/>
                </a:lnTo>
                <a:lnTo>
                  <a:pt x="62" y="42"/>
                </a:lnTo>
                <a:lnTo>
                  <a:pt x="60" y="42"/>
                </a:lnTo>
                <a:lnTo>
                  <a:pt x="58" y="42"/>
                </a:lnTo>
                <a:lnTo>
                  <a:pt x="56" y="42"/>
                </a:lnTo>
                <a:lnTo>
                  <a:pt x="56" y="42"/>
                </a:lnTo>
                <a:lnTo>
                  <a:pt x="56" y="42"/>
                </a:lnTo>
                <a:lnTo>
                  <a:pt x="54" y="42"/>
                </a:lnTo>
                <a:lnTo>
                  <a:pt x="54" y="42"/>
                </a:lnTo>
                <a:lnTo>
                  <a:pt x="56" y="42"/>
                </a:lnTo>
                <a:lnTo>
                  <a:pt x="54" y="42"/>
                </a:lnTo>
                <a:lnTo>
                  <a:pt x="56" y="42"/>
                </a:lnTo>
                <a:lnTo>
                  <a:pt x="54" y="42"/>
                </a:lnTo>
                <a:lnTo>
                  <a:pt x="56" y="42"/>
                </a:lnTo>
                <a:lnTo>
                  <a:pt x="54" y="42"/>
                </a:lnTo>
                <a:lnTo>
                  <a:pt x="52" y="42"/>
                </a:lnTo>
                <a:lnTo>
                  <a:pt x="50" y="42"/>
                </a:lnTo>
                <a:lnTo>
                  <a:pt x="50" y="42"/>
                </a:lnTo>
                <a:lnTo>
                  <a:pt x="50" y="42"/>
                </a:lnTo>
                <a:lnTo>
                  <a:pt x="50" y="42"/>
                </a:lnTo>
                <a:lnTo>
                  <a:pt x="50" y="42"/>
                </a:lnTo>
                <a:lnTo>
                  <a:pt x="50" y="42"/>
                </a:lnTo>
                <a:lnTo>
                  <a:pt x="48" y="42"/>
                </a:lnTo>
                <a:lnTo>
                  <a:pt x="48" y="42"/>
                </a:lnTo>
                <a:lnTo>
                  <a:pt x="48" y="42"/>
                </a:lnTo>
                <a:lnTo>
                  <a:pt x="46" y="42"/>
                </a:lnTo>
                <a:lnTo>
                  <a:pt x="46" y="42"/>
                </a:lnTo>
                <a:lnTo>
                  <a:pt x="46" y="42"/>
                </a:lnTo>
                <a:lnTo>
                  <a:pt x="46" y="42"/>
                </a:lnTo>
                <a:lnTo>
                  <a:pt x="46" y="40"/>
                </a:lnTo>
                <a:lnTo>
                  <a:pt x="46" y="40"/>
                </a:lnTo>
                <a:lnTo>
                  <a:pt x="46" y="40"/>
                </a:lnTo>
                <a:lnTo>
                  <a:pt x="46" y="40"/>
                </a:lnTo>
                <a:lnTo>
                  <a:pt x="46" y="40"/>
                </a:lnTo>
                <a:lnTo>
                  <a:pt x="46" y="38"/>
                </a:lnTo>
                <a:lnTo>
                  <a:pt x="46" y="36"/>
                </a:lnTo>
                <a:lnTo>
                  <a:pt x="44" y="36"/>
                </a:lnTo>
                <a:lnTo>
                  <a:pt x="44" y="34"/>
                </a:lnTo>
                <a:lnTo>
                  <a:pt x="44" y="32"/>
                </a:lnTo>
                <a:lnTo>
                  <a:pt x="44" y="34"/>
                </a:lnTo>
                <a:lnTo>
                  <a:pt x="44" y="32"/>
                </a:lnTo>
                <a:lnTo>
                  <a:pt x="44" y="30"/>
                </a:lnTo>
                <a:lnTo>
                  <a:pt x="44" y="28"/>
                </a:lnTo>
                <a:lnTo>
                  <a:pt x="46" y="28"/>
                </a:lnTo>
                <a:lnTo>
                  <a:pt x="44" y="28"/>
                </a:lnTo>
                <a:lnTo>
                  <a:pt x="46" y="28"/>
                </a:lnTo>
                <a:lnTo>
                  <a:pt x="46" y="26"/>
                </a:lnTo>
                <a:lnTo>
                  <a:pt x="44" y="26"/>
                </a:lnTo>
                <a:lnTo>
                  <a:pt x="44" y="24"/>
                </a:lnTo>
                <a:lnTo>
                  <a:pt x="44" y="22"/>
                </a:lnTo>
                <a:lnTo>
                  <a:pt x="44" y="20"/>
                </a:lnTo>
                <a:lnTo>
                  <a:pt x="46" y="20"/>
                </a:lnTo>
                <a:lnTo>
                  <a:pt x="46" y="18"/>
                </a:lnTo>
                <a:lnTo>
                  <a:pt x="46" y="18"/>
                </a:lnTo>
                <a:lnTo>
                  <a:pt x="48" y="18"/>
                </a:lnTo>
                <a:lnTo>
                  <a:pt x="50" y="18"/>
                </a:lnTo>
                <a:lnTo>
                  <a:pt x="52" y="18"/>
                </a:lnTo>
                <a:lnTo>
                  <a:pt x="54" y="18"/>
                </a:lnTo>
                <a:lnTo>
                  <a:pt x="54" y="20"/>
                </a:lnTo>
                <a:lnTo>
                  <a:pt x="54" y="18"/>
                </a:lnTo>
                <a:lnTo>
                  <a:pt x="54" y="20"/>
                </a:lnTo>
                <a:lnTo>
                  <a:pt x="56" y="20"/>
                </a:lnTo>
                <a:lnTo>
                  <a:pt x="54" y="20"/>
                </a:lnTo>
                <a:lnTo>
                  <a:pt x="56" y="20"/>
                </a:lnTo>
                <a:lnTo>
                  <a:pt x="56" y="22"/>
                </a:lnTo>
                <a:lnTo>
                  <a:pt x="58" y="22"/>
                </a:lnTo>
                <a:lnTo>
                  <a:pt x="60" y="22"/>
                </a:lnTo>
                <a:lnTo>
                  <a:pt x="60" y="24"/>
                </a:lnTo>
                <a:lnTo>
                  <a:pt x="62" y="24"/>
                </a:lnTo>
                <a:lnTo>
                  <a:pt x="62" y="26"/>
                </a:lnTo>
                <a:lnTo>
                  <a:pt x="60" y="26"/>
                </a:lnTo>
                <a:lnTo>
                  <a:pt x="62" y="26"/>
                </a:lnTo>
                <a:lnTo>
                  <a:pt x="62" y="28"/>
                </a:lnTo>
                <a:lnTo>
                  <a:pt x="64" y="28"/>
                </a:lnTo>
                <a:lnTo>
                  <a:pt x="64" y="30"/>
                </a:lnTo>
                <a:lnTo>
                  <a:pt x="64" y="32"/>
                </a:lnTo>
                <a:lnTo>
                  <a:pt x="66" y="32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Freeform 30166">
            <a:extLst>
              <a:ext uri="{FF2B5EF4-FFF2-40B4-BE49-F238E27FC236}">
                <a16:creationId xmlns:a16="http://schemas.microsoft.com/office/drawing/2014/main" id="{B6068150-BF2B-F260-E3E1-43AB51625224}"/>
              </a:ext>
            </a:extLst>
          </p:cNvPr>
          <p:cNvSpPr>
            <a:spLocks noEditPoints="1"/>
          </p:cNvSpPr>
          <p:nvPr/>
        </p:nvSpPr>
        <p:spPr bwMode="auto">
          <a:xfrm>
            <a:off x="539552" y="2422122"/>
            <a:ext cx="1675036" cy="1907517"/>
          </a:xfrm>
          <a:custGeom>
            <a:avLst/>
            <a:gdLst>
              <a:gd name="T0" fmla="*/ 83 w 2003"/>
              <a:gd name="T1" fmla="*/ 563 h 2281"/>
              <a:gd name="T2" fmla="*/ 123 w 2003"/>
              <a:gd name="T3" fmla="*/ 657 h 2281"/>
              <a:gd name="T4" fmla="*/ 280 w 2003"/>
              <a:gd name="T5" fmla="*/ 908 h 2281"/>
              <a:gd name="T6" fmla="*/ 342 w 2003"/>
              <a:gd name="T7" fmla="*/ 952 h 2281"/>
              <a:gd name="T8" fmla="*/ 1529 w 2003"/>
              <a:gd name="T9" fmla="*/ 2279 h 2281"/>
              <a:gd name="T10" fmla="*/ 511 w 2003"/>
              <a:gd name="T11" fmla="*/ 1046 h 2281"/>
              <a:gd name="T12" fmla="*/ 649 w 2003"/>
              <a:gd name="T13" fmla="*/ 1244 h 2281"/>
              <a:gd name="T14" fmla="*/ 645 w 2003"/>
              <a:gd name="T15" fmla="*/ 1227 h 2281"/>
              <a:gd name="T16" fmla="*/ 647 w 2003"/>
              <a:gd name="T17" fmla="*/ 1204 h 2281"/>
              <a:gd name="T18" fmla="*/ 1454 w 2003"/>
              <a:gd name="T19" fmla="*/ 2104 h 2281"/>
              <a:gd name="T20" fmla="*/ 1556 w 2003"/>
              <a:gd name="T21" fmla="*/ 2173 h 2281"/>
              <a:gd name="T22" fmla="*/ 1527 w 2003"/>
              <a:gd name="T23" fmla="*/ 2125 h 2281"/>
              <a:gd name="T24" fmla="*/ 1488 w 2003"/>
              <a:gd name="T25" fmla="*/ 2221 h 2281"/>
              <a:gd name="T26" fmla="*/ 1488 w 2003"/>
              <a:gd name="T27" fmla="*/ 2125 h 2281"/>
              <a:gd name="T28" fmla="*/ 874 w 2003"/>
              <a:gd name="T29" fmla="*/ 1403 h 2281"/>
              <a:gd name="T30" fmla="*/ 899 w 2003"/>
              <a:gd name="T31" fmla="*/ 1380 h 2281"/>
              <a:gd name="T32" fmla="*/ 1469 w 2003"/>
              <a:gd name="T33" fmla="*/ 2075 h 2281"/>
              <a:gd name="T34" fmla="*/ 1473 w 2003"/>
              <a:gd name="T35" fmla="*/ 1981 h 2281"/>
              <a:gd name="T36" fmla="*/ 1467 w 2003"/>
              <a:gd name="T37" fmla="*/ 2054 h 2281"/>
              <a:gd name="T38" fmla="*/ 1473 w 2003"/>
              <a:gd name="T39" fmla="*/ 1931 h 2281"/>
              <a:gd name="T40" fmla="*/ 931 w 2003"/>
              <a:gd name="T41" fmla="*/ 1400 h 2281"/>
              <a:gd name="T42" fmla="*/ 974 w 2003"/>
              <a:gd name="T43" fmla="*/ 1355 h 2281"/>
              <a:gd name="T44" fmla="*/ 1525 w 2003"/>
              <a:gd name="T45" fmla="*/ 1951 h 2281"/>
              <a:gd name="T46" fmla="*/ 1567 w 2003"/>
              <a:gd name="T47" fmla="*/ 1943 h 2281"/>
              <a:gd name="T48" fmla="*/ 1521 w 2003"/>
              <a:gd name="T49" fmla="*/ 2004 h 2281"/>
              <a:gd name="T50" fmla="*/ 1561 w 2003"/>
              <a:gd name="T51" fmla="*/ 1918 h 2281"/>
              <a:gd name="T52" fmla="*/ 1573 w 2003"/>
              <a:gd name="T53" fmla="*/ 1874 h 2281"/>
              <a:gd name="T54" fmla="*/ 1246 w 2003"/>
              <a:gd name="T55" fmla="*/ 1440 h 2281"/>
              <a:gd name="T56" fmla="*/ 1339 w 2003"/>
              <a:gd name="T57" fmla="*/ 1494 h 2281"/>
              <a:gd name="T58" fmla="*/ 1314 w 2003"/>
              <a:gd name="T59" fmla="*/ 1476 h 2281"/>
              <a:gd name="T60" fmla="*/ 1306 w 2003"/>
              <a:gd name="T61" fmla="*/ 1417 h 2281"/>
              <a:gd name="T62" fmla="*/ 1024 w 2003"/>
              <a:gd name="T63" fmla="*/ 754 h 2281"/>
              <a:gd name="T64" fmla="*/ 1062 w 2003"/>
              <a:gd name="T65" fmla="*/ 597 h 2281"/>
              <a:gd name="T66" fmla="*/ 1406 w 2003"/>
              <a:gd name="T67" fmla="*/ 766 h 2281"/>
              <a:gd name="T68" fmla="*/ 1917 w 2003"/>
              <a:gd name="T69" fmla="*/ 931 h 2281"/>
              <a:gd name="T70" fmla="*/ 857 w 2003"/>
              <a:gd name="T71" fmla="*/ 1231 h 2281"/>
              <a:gd name="T72" fmla="*/ 908 w 2003"/>
              <a:gd name="T73" fmla="*/ 1060 h 2281"/>
              <a:gd name="T74" fmla="*/ 956 w 2003"/>
              <a:gd name="T75" fmla="*/ 877 h 2281"/>
              <a:gd name="T76" fmla="*/ 1125 w 2003"/>
              <a:gd name="T77" fmla="*/ 770 h 2281"/>
              <a:gd name="T78" fmla="*/ 1292 w 2003"/>
              <a:gd name="T79" fmla="*/ 793 h 2281"/>
              <a:gd name="T80" fmla="*/ 1273 w 2003"/>
              <a:gd name="T81" fmla="*/ 574 h 2281"/>
              <a:gd name="T82" fmla="*/ 1406 w 2003"/>
              <a:gd name="T83" fmla="*/ 735 h 2281"/>
              <a:gd name="T84" fmla="*/ 1465 w 2003"/>
              <a:gd name="T85" fmla="*/ 635 h 2281"/>
              <a:gd name="T86" fmla="*/ 1738 w 2003"/>
              <a:gd name="T87" fmla="*/ 626 h 2281"/>
              <a:gd name="T88" fmla="*/ 1821 w 2003"/>
              <a:gd name="T89" fmla="*/ 716 h 2281"/>
              <a:gd name="T90" fmla="*/ 1911 w 2003"/>
              <a:gd name="T91" fmla="*/ 916 h 2281"/>
              <a:gd name="T92" fmla="*/ 1527 w 2003"/>
              <a:gd name="T93" fmla="*/ 1689 h 2281"/>
              <a:gd name="T94" fmla="*/ 1563 w 2003"/>
              <a:gd name="T95" fmla="*/ 2246 h 2281"/>
              <a:gd name="T96" fmla="*/ 1557 w 2003"/>
              <a:gd name="T97" fmla="*/ 2135 h 2281"/>
              <a:gd name="T98" fmla="*/ 1577 w 2003"/>
              <a:gd name="T99" fmla="*/ 1981 h 2281"/>
              <a:gd name="T100" fmla="*/ 1544 w 2003"/>
              <a:gd name="T101" fmla="*/ 1926 h 2281"/>
              <a:gd name="T102" fmla="*/ 1490 w 2003"/>
              <a:gd name="T103" fmla="*/ 1881 h 2281"/>
              <a:gd name="T104" fmla="*/ 1438 w 2003"/>
              <a:gd name="T105" fmla="*/ 1668 h 2281"/>
              <a:gd name="T106" fmla="*/ 1352 w 2003"/>
              <a:gd name="T107" fmla="*/ 1471 h 2281"/>
              <a:gd name="T108" fmla="*/ 1325 w 2003"/>
              <a:gd name="T109" fmla="*/ 1388 h 2281"/>
              <a:gd name="T110" fmla="*/ 1204 w 2003"/>
              <a:gd name="T111" fmla="*/ 1407 h 2281"/>
              <a:gd name="T112" fmla="*/ 1135 w 2003"/>
              <a:gd name="T113" fmla="*/ 1359 h 2281"/>
              <a:gd name="T114" fmla="*/ 1202 w 2003"/>
              <a:gd name="T115" fmla="*/ 1281 h 2281"/>
              <a:gd name="T116" fmla="*/ 972 w 2003"/>
              <a:gd name="T117" fmla="*/ 1315 h 2281"/>
              <a:gd name="T118" fmla="*/ 747 w 2003"/>
              <a:gd name="T119" fmla="*/ 1254 h 2281"/>
              <a:gd name="T120" fmla="*/ 599 w 2003"/>
              <a:gd name="T121" fmla="*/ 1146 h 2281"/>
              <a:gd name="T122" fmla="*/ 661 w 2003"/>
              <a:gd name="T123" fmla="*/ 1177 h 2281"/>
              <a:gd name="T124" fmla="*/ 14 w 2003"/>
              <a:gd name="T125" fmla="*/ 340 h 2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03" h="2281">
                <a:moveTo>
                  <a:pt x="12" y="445"/>
                </a:moveTo>
                <a:lnTo>
                  <a:pt x="12" y="447"/>
                </a:lnTo>
                <a:lnTo>
                  <a:pt x="10" y="447"/>
                </a:lnTo>
                <a:lnTo>
                  <a:pt x="10" y="449"/>
                </a:lnTo>
                <a:lnTo>
                  <a:pt x="8" y="447"/>
                </a:lnTo>
                <a:lnTo>
                  <a:pt x="8" y="449"/>
                </a:lnTo>
                <a:lnTo>
                  <a:pt x="8" y="447"/>
                </a:lnTo>
                <a:lnTo>
                  <a:pt x="6" y="447"/>
                </a:lnTo>
                <a:lnTo>
                  <a:pt x="4" y="447"/>
                </a:lnTo>
                <a:lnTo>
                  <a:pt x="4" y="445"/>
                </a:lnTo>
                <a:lnTo>
                  <a:pt x="6" y="445"/>
                </a:lnTo>
                <a:lnTo>
                  <a:pt x="8" y="445"/>
                </a:lnTo>
                <a:lnTo>
                  <a:pt x="8" y="443"/>
                </a:lnTo>
                <a:lnTo>
                  <a:pt x="10" y="443"/>
                </a:lnTo>
                <a:lnTo>
                  <a:pt x="10" y="445"/>
                </a:lnTo>
                <a:lnTo>
                  <a:pt x="12" y="445"/>
                </a:lnTo>
                <a:close/>
                <a:moveTo>
                  <a:pt x="21" y="453"/>
                </a:moveTo>
                <a:lnTo>
                  <a:pt x="19" y="453"/>
                </a:lnTo>
                <a:lnTo>
                  <a:pt x="19" y="455"/>
                </a:lnTo>
                <a:lnTo>
                  <a:pt x="17" y="455"/>
                </a:lnTo>
                <a:lnTo>
                  <a:pt x="17" y="453"/>
                </a:lnTo>
                <a:lnTo>
                  <a:pt x="15" y="453"/>
                </a:lnTo>
                <a:lnTo>
                  <a:pt x="14" y="453"/>
                </a:lnTo>
                <a:lnTo>
                  <a:pt x="14" y="451"/>
                </a:lnTo>
                <a:lnTo>
                  <a:pt x="15" y="451"/>
                </a:lnTo>
                <a:lnTo>
                  <a:pt x="17" y="451"/>
                </a:lnTo>
                <a:lnTo>
                  <a:pt x="19" y="451"/>
                </a:lnTo>
                <a:lnTo>
                  <a:pt x="21" y="451"/>
                </a:lnTo>
                <a:lnTo>
                  <a:pt x="21" y="453"/>
                </a:lnTo>
                <a:close/>
                <a:moveTo>
                  <a:pt x="35" y="486"/>
                </a:moveTo>
                <a:lnTo>
                  <a:pt x="35" y="484"/>
                </a:lnTo>
                <a:lnTo>
                  <a:pt x="35" y="486"/>
                </a:lnTo>
                <a:close/>
                <a:moveTo>
                  <a:pt x="37" y="455"/>
                </a:moveTo>
                <a:lnTo>
                  <a:pt x="37" y="457"/>
                </a:lnTo>
                <a:lnTo>
                  <a:pt x="37" y="459"/>
                </a:lnTo>
                <a:lnTo>
                  <a:pt x="37" y="461"/>
                </a:lnTo>
                <a:lnTo>
                  <a:pt x="35" y="461"/>
                </a:lnTo>
                <a:lnTo>
                  <a:pt x="35" y="459"/>
                </a:lnTo>
                <a:lnTo>
                  <a:pt x="35" y="457"/>
                </a:lnTo>
                <a:lnTo>
                  <a:pt x="35" y="455"/>
                </a:lnTo>
                <a:lnTo>
                  <a:pt x="37" y="455"/>
                </a:lnTo>
                <a:lnTo>
                  <a:pt x="37" y="453"/>
                </a:lnTo>
                <a:lnTo>
                  <a:pt x="37" y="455"/>
                </a:lnTo>
                <a:close/>
                <a:moveTo>
                  <a:pt x="35" y="443"/>
                </a:moveTo>
                <a:lnTo>
                  <a:pt x="35" y="445"/>
                </a:lnTo>
                <a:lnTo>
                  <a:pt x="35" y="443"/>
                </a:lnTo>
                <a:close/>
                <a:moveTo>
                  <a:pt x="42" y="468"/>
                </a:moveTo>
                <a:lnTo>
                  <a:pt x="40" y="468"/>
                </a:lnTo>
                <a:lnTo>
                  <a:pt x="40" y="467"/>
                </a:lnTo>
                <a:lnTo>
                  <a:pt x="42" y="467"/>
                </a:lnTo>
                <a:lnTo>
                  <a:pt x="40" y="467"/>
                </a:lnTo>
                <a:lnTo>
                  <a:pt x="42" y="467"/>
                </a:lnTo>
                <a:lnTo>
                  <a:pt x="42" y="468"/>
                </a:lnTo>
                <a:close/>
                <a:moveTo>
                  <a:pt x="42" y="465"/>
                </a:moveTo>
                <a:lnTo>
                  <a:pt x="42" y="467"/>
                </a:lnTo>
                <a:lnTo>
                  <a:pt x="42" y="465"/>
                </a:lnTo>
                <a:lnTo>
                  <a:pt x="42" y="467"/>
                </a:lnTo>
                <a:lnTo>
                  <a:pt x="40" y="467"/>
                </a:lnTo>
                <a:lnTo>
                  <a:pt x="40" y="465"/>
                </a:lnTo>
                <a:lnTo>
                  <a:pt x="40" y="467"/>
                </a:lnTo>
                <a:lnTo>
                  <a:pt x="40" y="465"/>
                </a:lnTo>
                <a:lnTo>
                  <a:pt x="40" y="463"/>
                </a:lnTo>
                <a:lnTo>
                  <a:pt x="42" y="463"/>
                </a:lnTo>
                <a:lnTo>
                  <a:pt x="42" y="465"/>
                </a:lnTo>
                <a:lnTo>
                  <a:pt x="42" y="463"/>
                </a:lnTo>
                <a:lnTo>
                  <a:pt x="42" y="465"/>
                </a:lnTo>
                <a:close/>
                <a:moveTo>
                  <a:pt x="85" y="587"/>
                </a:moveTo>
                <a:lnTo>
                  <a:pt x="86" y="587"/>
                </a:lnTo>
                <a:lnTo>
                  <a:pt x="85" y="587"/>
                </a:lnTo>
                <a:close/>
                <a:moveTo>
                  <a:pt x="79" y="555"/>
                </a:moveTo>
                <a:lnTo>
                  <a:pt x="77" y="555"/>
                </a:lnTo>
                <a:lnTo>
                  <a:pt x="79" y="555"/>
                </a:lnTo>
                <a:close/>
                <a:moveTo>
                  <a:pt x="79" y="553"/>
                </a:moveTo>
                <a:lnTo>
                  <a:pt x="77" y="553"/>
                </a:lnTo>
                <a:lnTo>
                  <a:pt x="79" y="553"/>
                </a:lnTo>
                <a:lnTo>
                  <a:pt x="79" y="551"/>
                </a:lnTo>
                <a:lnTo>
                  <a:pt x="79" y="553"/>
                </a:lnTo>
                <a:close/>
                <a:moveTo>
                  <a:pt x="79" y="555"/>
                </a:moveTo>
                <a:lnTo>
                  <a:pt x="79" y="553"/>
                </a:lnTo>
                <a:lnTo>
                  <a:pt x="79" y="555"/>
                </a:lnTo>
                <a:lnTo>
                  <a:pt x="79" y="553"/>
                </a:lnTo>
                <a:lnTo>
                  <a:pt x="79" y="555"/>
                </a:lnTo>
                <a:close/>
                <a:moveTo>
                  <a:pt x="58" y="453"/>
                </a:moveTo>
                <a:lnTo>
                  <a:pt x="58" y="455"/>
                </a:lnTo>
                <a:lnTo>
                  <a:pt x="56" y="455"/>
                </a:lnTo>
                <a:lnTo>
                  <a:pt x="56" y="457"/>
                </a:lnTo>
                <a:lnTo>
                  <a:pt x="54" y="457"/>
                </a:lnTo>
                <a:lnTo>
                  <a:pt x="52" y="457"/>
                </a:lnTo>
                <a:lnTo>
                  <a:pt x="52" y="455"/>
                </a:lnTo>
                <a:lnTo>
                  <a:pt x="52" y="453"/>
                </a:lnTo>
                <a:lnTo>
                  <a:pt x="52" y="451"/>
                </a:lnTo>
                <a:lnTo>
                  <a:pt x="54" y="451"/>
                </a:lnTo>
                <a:lnTo>
                  <a:pt x="54" y="449"/>
                </a:lnTo>
                <a:lnTo>
                  <a:pt x="56" y="449"/>
                </a:lnTo>
                <a:lnTo>
                  <a:pt x="58" y="449"/>
                </a:lnTo>
                <a:lnTo>
                  <a:pt x="58" y="451"/>
                </a:lnTo>
                <a:lnTo>
                  <a:pt x="58" y="453"/>
                </a:lnTo>
                <a:close/>
                <a:moveTo>
                  <a:pt x="92" y="597"/>
                </a:moveTo>
                <a:lnTo>
                  <a:pt x="92" y="599"/>
                </a:lnTo>
                <a:lnTo>
                  <a:pt x="92" y="597"/>
                </a:lnTo>
                <a:close/>
                <a:moveTo>
                  <a:pt x="90" y="578"/>
                </a:moveTo>
                <a:lnTo>
                  <a:pt x="88" y="578"/>
                </a:lnTo>
                <a:lnTo>
                  <a:pt x="86" y="578"/>
                </a:lnTo>
                <a:lnTo>
                  <a:pt x="86" y="576"/>
                </a:lnTo>
                <a:lnTo>
                  <a:pt x="86" y="578"/>
                </a:lnTo>
                <a:lnTo>
                  <a:pt x="85" y="578"/>
                </a:lnTo>
                <a:lnTo>
                  <a:pt x="86" y="578"/>
                </a:lnTo>
                <a:lnTo>
                  <a:pt x="86" y="580"/>
                </a:lnTo>
                <a:lnTo>
                  <a:pt x="85" y="580"/>
                </a:lnTo>
                <a:lnTo>
                  <a:pt x="83" y="580"/>
                </a:lnTo>
                <a:lnTo>
                  <a:pt x="83" y="582"/>
                </a:lnTo>
                <a:lnTo>
                  <a:pt x="83" y="580"/>
                </a:lnTo>
                <a:lnTo>
                  <a:pt x="81" y="580"/>
                </a:lnTo>
                <a:lnTo>
                  <a:pt x="79" y="580"/>
                </a:lnTo>
                <a:lnTo>
                  <a:pt x="81" y="580"/>
                </a:lnTo>
                <a:lnTo>
                  <a:pt x="81" y="578"/>
                </a:lnTo>
                <a:lnTo>
                  <a:pt x="79" y="580"/>
                </a:lnTo>
                <a:lnTo>
                  <a:pt x="79" y="578"/>
                </a:lnTo>
                <a:lnTo>
                  <a:pt x="77" y="578"/>
                </a:lnTo>
                <a:lnTo>
                  <a:pt x="79" y="578"/>
                </a:lnTo>
                <a:lnTo>
                  <a:pt x="79" y="576"/>
                </a:lnTo>
                <a:lnTo>
                  <a:pt x="77" y="576"/>
                </a:lnTo>
                <a:lnTo>
                  <a:pt x="79" y="576"/>
                </a:lnTo>
                <a:lnTo>
                  <a:pt x="77" y="576"/>
                </a:lnTo>
                <a:lnTo>
                  <a:pt x="79" y="576"/>
                </a:lnTo>
                <a:lnTo>
                  <a:pt x="79" y="574"/>
                </a:lnTo>
                <a:lnTo>
                  <a:pt x="81" y="574"/>
                </a:lnTo>
                <a:lnTo>
                  <a:pt x="83" y="574"/>
                </a:lnTo>
                <a:lnTo>
                  <a:pt x="85" y="572"/>
                </a:lnTo>
                <a:lnTo>
                  <a:pt x="85" y="574"/>
                </a:lnTo>
                <a:lnTo>
                  <a:pt x="85" y="572"/>
                </a:lnTo>
                <a:lnTo>
                  <a:pt x="86" y="572"/>
                </a:lnTo>
                <a:lnTo>
                  <a:pt x="88" y="572"/>
                </a:lnTo>
                <a:lnTo>
                  <a:pt x="88" y="574"/>
                </a:lnTo>
                <a:lnTo>
                  <a:pt x="88" y="576"/>
                </a:lnTo>
                <a:lnTo>
                  <a:pt x="90" y="576"/>
                </a:lnTo>
                <a:lnTo>
                  <a:pt x="90" y="578"/>
                </a:lnTo>
                <a:close/>
                <a:moveTo>
                  <a:pt x="92" y="584"/>
                </a:moveTo>
                <a:lnTo>
                  <a:pt x="90" y="584"/>
                </a:lnTo>
                <a:lnTo>
                  <a:pt x="90" y="586"/>
                </a:lnTo>
                <a:lnTo>
                  <a:pt x="88" y="586"/>
                </a:lnTo>
                <a:lnTo>
                  <a:pt x="88" y="587"/>
                </a:lnTo>
                <a:lnTo>
                  <a:pt x="90" y="587"/>
                </a:lnTo>
                <a:lnTo>
                  <a:pt x="90" y="589"/>
                </a:lnTo>
                <a:lnTo>
                  <a:pt x="90" y="591"/>
                </a:lnTo>
                <a:lnTo>
                  <a:pt x="90" y="593"/>
                </a:lnTo>
                <a:lnTo>
                  <a:pt x="88" y="593"/>
                </a:lnTo>
                <a:lnTo>
                  <a:pt x="90" y="593"/>
                </a:lnTo>
                <a:lnTo>
                  <a:pt x="90" y="591"/>
                </a:lnTo>
                <a:lnTo>
                  <a:pt x="88" y="591"/>
                </a:lnTo>
                <a:lnTo>
                  <a:pt x="88" y="589"/>
                </a:lnTo>
                <a:lnTo>
                  <a:pt x="88" y="587"/>
                </a:lnTo>
                <a:lnTo>
                  <a:pt x="88" y="589"/>
                </a:lnTo>
                <a:lnTo>
                  <a:pt x="86" y="589"/>
                </a:lnTo>
                <a:lnTo>
                  <a:pt x="86" y="587"/>
                </a:lnTo>
                <a:lnTo>
                  <a:pt x="88" y="587"/>
                </a:lnTo>
                <a:lnTo>
                  <a:pt x="86" y="586"/>
                </a:lnTo>
                <a:lnTo>
                  <a:pt x="88" y="587"/>
                </a:lnTo>
                <a:lnTo>
                  <a:pt x="88" y="586"/>
                </a:lnTo>
                <a:lnTo>
                  <a:pt x="86" y="586"/>
                </a:lnTo>
                <a:lnTo>
                  <a:pt x="85" y="586"/>
                </a:lnTo>
                <a:lnTo>
                  <a:pt x="85" y="587"/>
                </a:lnTo>
                <a:lnTo>
                  <a:pt x="83" y="587"/>
                </a:lnTo>
                <a:lnTo>
                  <a:pt x="85" y="586"/>
                </a:lnTo>
                <a:lnTo>
                  <a:pt x="86" y="586"/>
                </a:lnTo>
                <a:lnTo>
                  <a:pt x="86" y="584"/>
                </a:lnTo>
                <a:lnTo>
                  <a:pt x="86" y="582"/>
                </a:lnTo>
                <a:lnTo>
                  <a:pt x="88" y="582"/>
                </a:lnTo>
                <a:lnTo>
                  <a:pt x="88" y="584"/>
                </a:lnTo>
                <a:lnTo>
                  <a:pt x="90" y="582"/>
                </a:lnTo>
                <a:lnTo>
                  <a:pt x="92" y="582"/>
                </a:lnTo>
                <a:lnTo>
                  <a:pt x="92" y="584"/>
                </a:lnTo>
                <a:close/>
                <a:moveTo>
                  <a:pt x="96" y="591"/>
                </a:moveTo>
                <a:lnTo>
                  <a:pt x="96" y="593"/>
                </a:lnTo>
                <a:lnTo>
                  <a:pt x="96" y="591"/>
                </a:lnTo>
                <a:lnTo>
                  <a:pt x="94" y="591"/>
                </a:lnTo>
                <a:lnTo>
                  <a:pt x="94" y="593"/>
                </a:lnTo>
                <a:lnTo>
                  <a:pt x="96" y="593"/>
                </a:lnTo>
                <a:lnTo>
                  <a:pt x="94" y="593"/>
                </a:lnTo>
                <a:lnTo>
                  <a:pt x="96" y="593"/>
                </a:lnTo>
                <a:lnTo>
                  <a:pt x="96" y="595"/>
                </a:lnTo>
                <a:lnTo>
                  <a:pt x="94" y="595"/>
                </a:lnTo>
                <a:lnTo>
                  <a:pt x="92" y="595"/>
                </a:lnTo>
                <a:lnTo>
                  <a:pt x="92" y="593"/>
                </a:lnTo>
                <a:lnTo>
                  <a:pt x="92" y="591"/>
                </a:lnTo>
                <a:lnTo>
                  <a:pt x="92" y="589"/>
                </a:lnTo>
                <a:lnTo>
                  <a:pt x="92" y="587"/>
                </a:lnTo>
                <a:lnTo>
                  <a:pt x="94" y="587"/>
                </a:lnTo>
                <a:lnTo>
                  <a:pt x="94" y="586"/>
                </a:lnTo>
                <a:lnTo>
                  <a:pt x="94" y="587"/>
                </a:lnTo>
                <a:lnTo>
                  <a:pt x="96" y="589"/>
                </a:lnTo>
                <a:lnTo>
                  <a:pt x="96" y="591"/>
                </a:lnTo>
                <a:close/>
                <a:moveTo>
                  <a:pt x="73" y="488"/>
                </a:moveTo>
                <a:lnTo>
                  <a:pt x="73" y="490"/>
                </a:lnTo>
                <a:lnTo>
                  <a:pt x="73" y="491"/>
                </a:lnTo>
                <a:lnTo>
                  <a:pt x="73" y="493"/>
                </a:lnTo>
                <a:lnTo>
                  <a:pt x="75" y="493"/>
                </a:lnTo>
                <a:lnTo>
                  <a:pt x="73" y="493"/>
                </a:lnTo>
                <a:lnTo>
                  <a:pt x="73" y="495"/>
                </a:lnTo>
                <a:lnTo>
                  <a:pt x="71" y="495"/>
                </a:lnTo>
                <a:lnTo>
                  <a:pt x="71" y="497"/>
                </a:lnTo>
                <a:lnTo>
                  <a:pt x="69" y="497"/>
                </a:lnTo>
                <a:lnTo>
                  <a:pt x="69" y="495"/>
                </a:lnTo>
                <a:lnTo>
                  <a:pt x="69" y="497"/>
                </a:lnTo>
                <a:lnTo>
                  <a:pt x="69" y="499"/>
                </a:lnTo>
                <a:lnTo>
                  <a:pt x="67" y="499"/>
                </a:lnTo>
                <a:lnTo>
                  <a:pt x="67" y="501"/>
                </a:lnTo>
                <a:lnTo>
                  <a:pt x="69" y="501"/>
                </a:lnTo>
                <a:lnTo>
                  <a:pt x="69" y="503"/>
                </a:lnTo>
                <a:lnTo>
                  <a:pt x="69" y="505"/>
                </a:lnTo>
                <a:lnTo>
                  <a:pt x="69" y="507"/>
                </a:lnTo>
                <a:lnTo>
                  <a:pt x="71" y="507"/>
                </a:lnTo>
                <a:lnTo>
                  <a:pt x="71" y="509"/>
                </a:lnTo>
                <a:lnTo>
                  <a:pt x="71" y="511"/>
                </a:lnTo>
                <a:lnTo>
                  <a:pt x="73" y="511"/>
                </a:lnTo>
                <a:lnTo>
                  <a:pt x="73" y="513"/>
                </a:lnTo>
                <a:lnTo>
                  <a:pt x="71" y="513"/>
                </a:lnTo>
                <a:lnTo>
                  <a:pt x="71" y="511"/>
                </a:lnTo>
                <a:lnTo>
                  <a:pt x="69" y="511"/>
                </a:lnTo>
                <a:lnTo>
                  <a:pt x="69" y="509"/>
                </a:lnTo>
                <a:lnTo>
                  <a:pt x="69" y="507"/>
                </a:lnTo>
                <a:lnTo>
                  <a:pt x="67" y="507"/>
                </a:lnTo>
                <a:lnTo>
                  <a:pt x="67" y="505"/>
                </a:lnTo>
                <a:lnTo>
                  <a:pt x="65" y="505"/>
                </a:lnTo>
                <a:lnTo>
                  <a:pt x="65" y="503"/>
                </a:lnTo>
                <a:lnTo>
                  <a:pt x="63" y="505"/>
                </a:lnTo>
                <a:lnTo>
                  <a:pt x="63" y="503"/>
                </a:lnTo>
                <a:lnTo>
                  <a:pt x="62" y="503"/>
                </a:lnTo>
                <a:lnTo>
                  <a:pt x="60" y="503"/>
                </a:lnTo>
                <a:lnTo>
                  <a:pt x="60" y="505"/>
                </a:lnTo>
                <a:lnTo>
                  <a:pt x="58" y="505"/>
                </a:lnTo>
                <a:lnTo>
                  <a:pt x="58" y="503"/>
                </a:lnTo>
                <a:lnTo>
                  <a:pt x="56" y="503"/>
                </a:lnTo>
                <a:lnTo>
                  <a:pt x="56" y="501"/>
                </a:lnTo>
                <a:lnTo>
                  <a:pt x="56" y="499"/>
                </a:lnTo>
                <a:lnTo>
                  <a:pt x="54" y="499"/>
                </a:lnTo>
                <a:lnTo>
                  <a:pt x="52" y="499"/>
                </a:lnTo>
                <a:lnTo>
                  <a:pt x="52" y="501"/>
                </a:lnTo>
                <a:lnTo>
                  <a:pt x="50" y="501"/>
                </a:lnTo>
                <a:lnTo>
                  <a:pt x="48" y="501"/>
                </a:lnTo>
                <a:lnTo>
                  <a:pt x="50" y="501"/>
                </a:lnTo>
                <a:lnTo>
                  <a:pt x="50" y="499"/>
                </a:lnTo>
                <a:lnTo>
                  <a:pt x="52" y="499"/>
                </a:lnTo>
                <a:lnTo>
                  <a:pt x="52" y="497"/>
                </a:lnTo>
                <a:lnTo>
                  <a:pt x="50" y="497"/>
                </a:lnTo>
                <a:lnTo>
                  <a:pt x="52" y="495"/>
                </a:lnTo>
                <a:lnTo>
                  <a:pt x="52" y="493"/>
                </a:lnTo>
                <a:lnTo>
                  <a:pt x="54" y="493"/>
                </a:lnTo>
                <a:lnTo>
                  <a:pt x="52" y="493"/>
                </a:lnTo>
                <a:lnTo>
                  <a:pt x="52" y="491"/>
                </a:lnTo>
                <a:lnTo>
                  <a:pt x="52" y="490"/>
                </a:lnTo>
                <a:lnTo>
                  <a:pt x="54" y="490"/>
                </a:lnTo>
                <a:lnTo>
                  <a:pt x="56" y="490"/>
                </a:lnTo>
                <a:lnTo>
                  <a:pt x="56" y="491"/>
                </a:lnTo>
                <a:lnTo>
                  <a:pt x="56" y="493"/>
                </a:lnTo>
                <a:lnTo>
                  <a:pt x="58" y="493"/>
                </a:lnTo>
                <a:lnTo>
                  <a:pt x="58" y="495"/>
                </a:lnTo>
                <a:lnTo>
                  <a:pt x="58" y="497"/>
                </a:lnTo>
                <a:lnTo>
                  <a:pt x="60" y="497"/>
                </a:lnTo>
                <a:lnTo>
                  <a:pt x="62" y="497"/>
                </a:lnTo>
                <a:lnTo>
                  <a:pt x="62" y="495"/>
                </a:lnTo>
                <a:lnTo>
                  <a:pt x="63" y="495"/>
                </a:lnTo>
                <a:lnTo>
                  <a:pt x="62" y="495"/>
                </a:lnTo>
                <a:lnTo>
                  <a:pt x="63" y="493"/>
                </a:lnTo>
                <a:lnTo>
                  <a:pt x="63" y="491"/>
                </a:lnTo>
                <a:lnTo>
                  <a:pt x="62" y="491"/>
                </a:lnTo>
                <a:lnTo>
                  <a:pt x="62" y="490"/>
                </a:lnTo>
                <a:lnTo>
                  <a:pt x="63" y="490"/>
                </a:lnTo>
                <a:lnTo>
                  <a:pt x="65" y="488"/>
                </a:lnTo>
                <a:lnTo>
                  <a:pt x="65" y="486"/>
                </a:lnTo>
                <a:lnTo>
                  <a:pt x="65" y="484"/>
                </a:lnTo>
                <a:lnTo>
                  <a:pt x="65" y="482"/>
                </a:lnTo>
                <a:lnTo>
                  <a:pt x="67" y="482"/>
                </a:lnTo>
                <a:lnTo>
                  <a:pt x="67" y="480"/>
                </a:lnTo>
                <a:lnTo>
                  <a:pt x="69" y="480"/>
                </a:lnTo>
                <a:lnTo>
                  <a:pt x="69" y="482"/>
                </a:lnTo>
                <a:lnTo>
                  <a:pt x="71" y="482"/>
                </a:lnTo>
                <a:lnTo>
                  <a:pt x="71" y="484"/>
                </a:lnTo>
                <a:lnTo>
                  <a:pt x="73" y="486"/>
                </a:lnTo>
                <a:lnTo>
                  <a:pt x="73" y="488"/>
                </a:lnTo>
                <a:close/>
                <a:moveTo>
                  <a:pt x="56" y="491"/>
                </a:moveTo>
                <a:lnTo>
                  <a:pt x="54" y="491"/>
                </a:lnTo>
                <a:lnTo>
                  <a:pt x="54" y="493"/>
                </a:lnTo>
                <a:lnTo>
                  <a:pt x="56" y="493"/>
                </a:lnTo>
                <a:lnTo>
                  <a:pt x="56" y="491"/>
                </a:lnTo>
                <a:close/>
                <a:moveTo>
                  <a:pt x="81" y="520"/>
                </a:moveTo>
                <a:lnTo>
                  <a:pt x="79" y="520"/>
                </a:lnTo>
                <a:lnTo>
                  <a:pt x="77" y="520"/>
                </a:lnTo>
                <a:lnTo>
                  <a:pt x="77" y="518"/>
                </a:lnTo>
                <a:lnTo>
                  <a:pt x="79" y="518"/>
                </a:lnTo>
                <a:lnTo>
                  <a:pt x="81" y="518"/>
                </a:lnTo>
                <a:lnTo>
                  <a:pt x="81" y="520"/>
                </a:lnTo>
                <a:close/>
                <a:moveTo>
                  <a:pt x="98" y="586"/>
                </a:moveTo>
                <a:lnTo>
                  <a:pt x="98" y="587"/>
                </a:lnTo>
                <a:lnTo>
                  <a:pt x="98" y="586"/>
                </a:lnTo>
                <a:lnTo>
                  <a:pt x="98" y="587"/>
                </a:lnTo>
                <a:lnTo>
                  <a:pt x="98" y="586"/>
                </a:lnTo>
                <a:lnTo>
                  <a:pt x="96" y="586"/>
                </a:lnTo>
                <a:lnTo>
                  <a:pt x="98" y="586"/>
                </a:lnTo>
                <a:close/>
                <a:moveTo>
                  <a:pt x="85" y="534"/>
                </a:moveTo>
                <a:lnTo>
                  <a:pt x="85" y="536"/>
                </a:lnTo>
                <a:lnTo>
                  <a:pt x="85" y="538"/>
                </a:lnTo>
                <a:lnTo>
                  <a:pt x="85" y="539"/>
                </a:lnTo>
                <a:lnTo>
                  <a:pt x="83" y="539"/>
                </a:lnTo>
                <a:lnTo>
                  <a:pt x="81" y="538"/>
                </a:lnTo>
                <a:lnTo>
                  <a:pt x="81" y="539"/>
                </a:lnTo>
                <a:lnTo>
                  <a:pt x="79" y="539"/>
                </a:lnTo>
                <a:lnTo>
                  <a:pt x="79" y="538"/>
                </a:lnTo>
                <a:lnTo>
                  <a:pt x="77" y="538"/>
                </a:lnTo>
                <a:lnTo>
                  <a:pt x="75" y="538"/>
                </a:lnTo>
                <a:lnTo>
                  <a:pt x="73" y="538"/>
                </a:lnTo>
                <a:lnTo>
                  <a:pt x="71" y="539"/>
                </a:lnTo>
                <a:lnTo>
                  <a:pt x="71" y="538"/>
                </a:lnTo>
                <a:lnTo>
                  <a:pt x="69" y="538"/>
                </a:lnTo>
                <a:lnTo>
                  <a:pt x="69" y="539"/>
                </a:lnTo>
                <a:lnTo>
                  <a:pt x="67" y="539"/>
                </a:lnTo>
                <a:lnTo>
                  <a:pt x="67" y="538"/>
                </a:lnTo>
                <a:lnTo>
                  <a:pt x="65" y="538"/>
                </a:lnTo>
                <a:lnTo>
                  <a:pt x="65" y="536"/>
                </a:lnTo>
                <a:lnTo>
                  <a:pt x="67" y="536"/>
                </a:lnTo>
                <a:lnTo>
                  <a:pt x="65" y="536"/>
                </a:lnTo>
                <a:lnTo>
                  <a:pt x="65" y="534"/>
                </a:lnTo>
                <a:lnTo>
                  <a:pt x="63" y="534"/>
                </a:lnTo>
                <a:lnTo>
                  <a:pt x="63" y="532"/>
                </a:lnTo>
                <a:lnTo>
                  <a:pt x="62" y="532"/>
                </a:lnTo>
                <a:lnTo>
                  <a:pt x="63" y="532"/>
                </a:lnTo>
                <a:lnTo>
                  <a:pt x="63" y="530"/>
                </a:lnTo>
                <a:lnTo>
                  <a:pt x="65" y="530"/>
                </a:lnTo>
                <a:lnTo>
                  <a:pt x="65" y="528"/>
                </a:lnTo>
                <a:lnTo>
                  <a:pt x="65" y="526"/>
                </a:lnTo>
                <a:lnTo>
                  <a:pt x="65" y="524"/>
                </a:lnTo>
                <a:lnTo>
                  <a:pt x="63" y="524"/>
                </a:lnTo>
                <a:lnTo>
                  <a:pt x="63" y="522"/>
                </a:lnTo>
                <a:lnTo>
                  <a:pt x="62" y="522"/>
                </a:lnTo>
                <a:lnTo>
                  <a:pt x="62" y="520"/>
                </a:lnTo>
                <a:lnTo>
                  <a:pt x="62" y="518"/>
                </a:lnTo>
                <a:lnTo>
                  <a:pt x="62" y="516"/>
                </a:lnTo>
                <a:lnTo>
                  <a:pt x="60" y="516"/>
                </a:lnTo>
                <a:lnTo>
                  <a:pt x="62" y="516"/>
                </a:lnTo>
                <a:lnTo>
                  <a:pt x="62" y="515"/>
                </a:lnTo>
                <a:lnTo>
                  <a:pt x="60" y="515"/>
                </a:lnTo>
                <a:lnTo>
                  <a:pt x="60" y="513"/>
                </a:lnTo>
                <a:lnTo>
                  <a:pt x="60" y="515"/>
                </a:lnTo>
                <a:lnTo>
                  <a:pt x="58" y="515"/>
                </a:lnTo>
                <a:lnTo>
                  <a:pt x="56" y="515"/>
                </a:lnTo>
                <a:lnTo>
                  <a:pt x="58" y="515"/>
                </a:lnTo>
                <a:lnTo>
                  <a:pt x="56" y="515"/>
                </a:lnTo>
                <a:lnTo>
                  <a:pt x="56" y="513"/>
                </a:lnTo>
                <a:lnTo>
                  <a:pt x="58" y="513"/>
                </a:lnTo>
                <a:lnTo>
                  <a:pt x="58" y="511"/>
                </a:lnTo>
                <a:lnTo>
                  <a:pt x="60" y="511"/>
                </a:lnTo>
                <a:lnTo>
                  <a:pt x="62" y="511"/>
                </a:lnTo>
                <a:lnTo>
                  <a:pt x="62" y="513"/>
                </a:lnTo>
                <a:lnTo>
                  <a:pt x="63" y="513"/>
                </a:lnTo>
                <a:lnTo>
                  <a:pt x="63" y="515"/>
                </a:lnTo>
                <a:lnTo>
                  <a:pt x="63" y="516"/>
                </a:lnTo>
                <a:lnTo>
                  <a:pt x="63" y="518"/>
                </a:lnTo>
                <a:lnTo>
                  <a:pt x="63" y="520"/>
                </a:lnTo>
                <a:lnTo>
                  <a:pt x="63" y="518"/>
                </a:lnTo>
                <a:lnTo>
                  <a:pt x="65" y="518"/>
                </a:lnTo>
                <a:lnTo>
                  <a:pt x="65" y="520"/>
                </a:lnTo>
                <a:lnTo>
                  <a:pt x="65" y="522"/>
                </a:lnTo>
                <a:lnTo>
                  <a:pt x="67" y="522"/>
                </a:lnTo>
                <a:lnTo>
                  <a:pt x="67" y="524"/>
                </a:lnTo>
                <a:lnTo>
                  <a:pt x="69" y="524"/>
                </a:lnTo>
                <a:lnTo>
                  <a:pt x="69" y="526"/>
                </a:lnTo>
                <a:lnTo>
                  <a:pt x="69" y="528"/>
                </a:lnTo>
                <a:lnTo>
                  <a:pt x="71" y="528"/>
                </a:lnTo>
                <a:lnTo>
                  <a:pt x="71" y="530"/>
                </a:lnTo>
                <a:lnTo>
                  <a:pt x="71" y="532"/>
                </a:lnTo>
                <a:lnTo>
                  <a:pt x="73" y="532"/>
                </a:lnTo>
                <a:lnTo>
                  <a:pt x="75" y="534"/>
                </a:lnTo>
                <a:lnTo>
                  <a:pt x="75" y="532"/>
                </a:lnTo>
                <a:lnTo>
                  <a:pt x="77" y="532"/>
                </a:lnTo>
                <a:lnTo>
                  <a:pt x="77" y="534"/>
                </a:lnTo>
                <a:lnTo>
                  <a:pt x="77" y="532"/>
                </a:lnTo>
                <a:lnTo>
                  <a:pt x="79" y="532"/>
                </a:lnTo>
                <a:lnTo>
                  <a:pt x="81" y="532"/>
                </a:lnTo>
                <a:lnTo>
                  <a:pt x="83" y="532"/>
                </a:lnTo>
                <a:lnTo>
                  <a:pt x="85" y="532"/>
                </a:lnTo>
                <a:lnTo>
                  <a:pt x="85" y="534"/>
                </a:lnTo>
                <a:close/>
                <a:moveTo>
                  <a:pt x="98" y="589"/>
                </a:moveTo>
                <a:lnTo>
                  <a:pt x="98" y="587"/>
                </a:lnTo>
                <a:lnTo>
                  <a:pt x="100" y="589"/>
                </a:lnTo>
                <a:lnTo>
                  <a:pt x="98" y="589"/>
                </a:lnTo>
                <a:close/>
                <a:moveTo>
                  <a:pt x="98" y="582"/>
                </a:moveTo>
                <a:lnTo>
                  <a:pt x="98" y="584"/>
                </a:lnTo>
                <a:lnTo>
                  <a:pt x="98" y="582"/>
                </a:lnTo>
                <a:close/>
                <a:moveTo>
                  <a:pt x="104" y="601"/>
                </a:moveTo>
                <a:lnTo>
                  <a:pt x="102" y="601"/>
                </a:lnTo>
                <a:lnTo>
                  <a:pt x="102" y="603"/>
                </a:lnTo>
                <a:lnTo>
                  <a:pt x="100" y="603"/>
                </a:lnTo>
                <a:lnTo>
                  <a:pt x="102" y="603"/>
                </a:lnTo>
                <a:lnTo>
                  <a:pt x="100" y="603"/>
                </a:lnTo>
                <a:lnTo>
                  <a:pt x="100" y="601"/>
                </a:lnTo>
                <a:lnTo>
                  <a:pt x="100" y="599"/>
                </a:lnTo>
                <a:lnTo>
                  <a:pt x="102" y="599"/>
                </a:lnTo>
                <a:lnTo>
                  <a:pt x="102" y="597"/>
                </a:lnTo>
                <a:lnTo>
                  <a:pt x="100" y="597"/>
                </a:lnTo>
                <a:lnTo>
                  <a:pt x="102" y="597"/>
                </a:lnTo>
                <a:lnTo>
                  <a:pt x="102" y="599"/>
                </a:lnTo>
                <a:lnTo>
                  <a:pt x="104" y="599"/>
                </a:lnTo>
                <a:lnTo>
                  <a:pt x="104" y="601"/>
                </a:lnTo>
                <a:close/>
                <a:moveTo>
                  <a:pt x="100" y="586"/>
                </a:moveTo>
                <a:lnTo>
                  <a:pt x="98" y="586"/>
                </a:lnTo>
                <a:lnTo>
                  <a:pt x="98" y="584"/>
                </a:lnTo>
                <a:lnTo>
                  <a:pt x="100" y="584"/>
                </a:lnTo>
                <a:lnTo>
                  <a:pt x="100" y="586"/>
                </a:lnTo>
                <a:close/>
                <a:moveTo>
                  <a:pt x="100" y="591"/>
                </a:moveTo>
                <a:lnTo>
                  <a:pt x="100" y="589"/>
                </a:lnTo>
                <a:lnTo>
                  <a:pt x="102" y="589"/>
                </a:lnTo>
                <a:lnTo>
                  <a:pt x="102" y="591"/>
                </a:lnTo>
                <a:lnTo>
                  <a:pt x="100" y="591"/>
                </a:lnTo>
                <a:close/>
                <a:moveTo>
                  <a:pt x="106" y="605"/>
                </a:moveTo>
                <a:lnTo>
                  <a:pt x="106" y="607"/>
                </a:lnTo>
                <a:lnTo>
                  <a:pt x="106" y="609"/>
                </a:lnTo>
                <a:lnTo>
                  <a:pt x="106" y="607"/>
                </a:lnTo>
                <a:lnTo>
                  <a:pt x="104" y="607"/>
                </a:lnTo>
                <a:lnTo>
                  <a:pt x="104" y="605"/>
                </a:lnTo>
                <a:lnTo>
                  <a:pt x="102" y="605"/>
                </a:lnTo>
                <a:lnTo>
                  <a:pt x="104" y="603"/>
                </a:lnTo>
                <a:lnTo>
                  <a:pt x="106" y="603"/>
                </a:lnTo>
                <a:lnTo>
                  <a:pt x="106" y="605"/>
                </a:lnTo>
                <a:close/>
                <a:moveTo>
                  <a:pt x="110" y="616"/>
                </a:moveTo>
                <a:lnTo>
                  <a:pt x="108" y="616"/>
                </a:lnTo>
                <a:lnTo>
                  <a:pt x="110" y="616"/>
                </a:lnTo>
                <a:close/>
                <a:moveTo>
                  <a:pt x="110" y="618"/>
                </a:moveTo>
                <a:lnTo>
                  <a:pt x="110" y="616"/>
                </a:lnTo>
                <a:lnTo>
                  <a:pt x="110" y="618"/>
                </a:lnTo>
                <a:close/>
                <a:moveTo>
                  <a:pt x="104" y="595"/>
                </a:moveTo>
                <a:lnTo>
                  <a:pt x="106" y="595"/>
                </a:lnTo>
                <a:lnTo>
                  <a:pt x="106" y="597"/>
                </a:lnTo>
                <a:lnTo>
                  <a:pt x="106" y="599"/>
                </a:lnTo>
                <a:lnTo>
                  <a:pt x="104" y="599"/>
                </a:lnTo>
                <a:lnTo>
                  <a:pt x="104" y="597"/>
                </a:lnTo>
                <a:lnTo>
                  <a:pt x="104" y="595"/>
                </a:lnTo>
                <a:lnTo>
                  <a:pt x="104" y="597"/>
                </a:lnTo>
                <a:lnTo>
                  <a:pt x="102" y="597"/>
                </a:lnTo>
                <a:lnTo>
                  <a:pt x="102" y="595"/>
                </a:lnTo>
                <a:lnTo>
                  <a:pt x="102" y="593"/>
                </a:lnTo>
                <a:lnTo>
                  <a:pt x="104" y="593"/>
                </a:lnTo>
                <a:lnTo>
                  <a:pt x="102" y="593"/>
                </a:lnTo>
                <a:lnTo>
                  <a:pt x="104" y="593"/>
                </a:lnTo>
                <a:lnTo>
                  <a:pt x="104" y="591"/>
                </a:lnTo>
                <a:lnTo>
                  <a:pt x="104" y="593"/>
                </a:lnTo>
                <a:lnTo>
                  <a:pt x="104" y="595"/>
                </a:lnTo>
                <a:close/>
                <a:moveTo>
                  <a:pt x="96" y="561"/>
                </a:moveTo>
                <a:lnTo>
                  <a:pt x="96" y="563"/>
                </a:lnTo>
                <a:lnTo>
                  <a:pt x="94" y="563"/>
                </a:lnTo>
                <a:lnTo>
                  <a:pt x="92" y="563"/>
                </a:lnTo>
                <a:lnTo>
                  <a:pt x="92" y="564"/>
                </a:lnTo>
                <a:lnTo>
                  <a:pt x="90" y="564"/>
                </a:lnTo>
                <a:lnTo>
                  <a:pt x="90" y="563"/>
                </a:lnTo>
                <a:lnTo>
                  <a:pt x="88" y="563"/>
                </a:lnTo>
                <a:lnTo>
                  <a:pt x="88" y="561"/>
                </a:lnTo>
                <a:lnTo>
                  <a:pt x="86" y="561"/>
                </a:lnTo>
                <a:lnTo>
                  <a:pt x="85" y="561"/>
                </a:lnTo>
                <a:lnTo>
                  <a:pt x="85" y="563"/>
                </a:lnTo>
                <a:lnTo>
                  <a:pt x="85" y="564"/>
                </a:lnTo>
                <a:lnTo>
                  <a:pt x="85" y="563"/>
                </a:lnTo>
                <a:lnTo>
                  <a:pt x="83" y="563"/>
                </a:lnTo>
                <a:lnTo>
                  <a:pt x="85" y="564"/>
                </a:lnTo>
                <a:lnTo>
                  <a:pt x="83" y="564"/>
                </a:lnTo>
                <a:lnTo>
                  <a:pt x="85" y="564"/>
                </a:lnTo>
                <a:lnTo>
                  <a:pt x="83" y="564"/>
                </a:lnTo>
                <a:lnTo>
                  <a:pt x="85" y="564"/>
                </a:lnTo>
                <a:lnTo>
                  <a:pt x="85" y="566"/>
                </a:lnTo>
                <a:lnTo>
                  <a:pt x="85" y="568"/>
                </a:lnTo>
                <a:lnTo>
                  <a:pt x="83" y="568"/>
                </a:lnTo>
                <a:lnTo>
                  <a:pt x="85" y="568"/>
                </a:lnTo>
                <a:lnTo>
                  <a:pt x="85" y="566"/>
                </a:lnTo>
                <a:lnTo>
                  <a:pt x="85" y="568"/>
                </a:lnTo>
                <a:lnTo>
                  <a:pt x="86" y="568"/>
                </a:lnTo>
                <a:lnTo>
                  <a:pt x="86" y="570"/>
                </a:lnTo>
                <a:lnTo>
                  <a:pt x="85" y="570"/>
                </a:lnTo>
                <a:lnTo>
                  <a:pt x="85" y="572"/>
                </a:lnTo>
                <a:lnTo>
                  <a:pt x="85" y="570"/>
                </a:lnTo>
                <a:lnTo>
                  <a:pt x="86" y="570"/>
                </a:lnTo>
                <a:lnTo>
                  <a:pt x="86" y="572"/>
                </a:lnTo>
                <a:lnTo>
                  <a:pt x="85" y="572"/>
                </a:lnTo>
                <a:lnTo>
                  <a:pt x="83" y="572"/>
                </a:lnTo>
                <a:lnTo>
                  <a:pt x="83" y="574"/>
                </a:lnTo>
                <a:lnTo>
                  <a:pt x="81" y="574"/>
                </a:lnTo>
                <a:lnTo>
                  <a:pt x="81" y="572"/>
                </a:lnTo>
                <a:lnTo>
                  <a:pt x="79" y="572"/>
                </a:lnTo>
                <a:lnTo>
                  <a:pt x="79" y="574"/>
                </a:lnTo>
                <a:lnTo>
                  <a:pt x="77" y="574"/>
                </a:lnTo>
                <a:lnTo>
                  <a:pt x="79" y="574"/>
                </a:lnTo>
                <a:lnTo>
                  <a:pt x="77" y="574"/>
                </a:lnTo>
                <a:lnTo>
                  <a:pt x="79" y="574"/>
                </a:lnTo>
                <a:lnTo>
                  <a:pt x="77" y="574"/>
                </a:lnTo>
                <a:lnTo>
                  <a:pt x="77" y="572"/>
                </a:lnTo>
                <a:lnTo>
                  <a:pt x="77" y="570"/>
                </a:lnTo>
                <a:lnTo>
                  <a:pt x="79" y="570"/>
                </a:lnTo>
                <a:lnTo>
                  <a:pt x="79" y="568"/>
                </a:lnTo>
                <a:lnTo>
                  <a:pt x="77" y="568"/>
                </a:lnTo>
                <a:lnTo>
                  <a:pt x="75" y="568"/>
                </a:lnTo>
                <a:lnTo>
                  <a:pt x="73" y="568"/>
                </a:lnTo>
                <a:lnTo>
                  <a:pt x="73" y="566"/>
                </a:lnTo>
                <a:lnTo>
                  <a:pt x="71" y="566"/>
                </a:lnTo>
                <a:lnTo>
                  <a:pt x="73" y="566"/>
                </a:lnTo>
                <a:lnTo>
                  <a:pt x="73" y="564"/>
                </a:lnTo>
                <a:lnTo>
                  <a:pt x="71" y="564"/>
                </a:lnTo>
                <a:lnTo>
                  <a:pt x="71" y="566"/>
                </a:lnTo>
                <a:lnTo>
                  <a:pt x="71" y="564"/>
                </a:lnTo>
                <a:lnTo>
                  <a:pt x="71" y="563"/>
                </a:lnTo>
                <a:lnTo>
                  <a:pt x="73" y="563"/>
                </a:lnTo>
                <a:lnTo>
                  <a:pt x="71" y="563"/>
                </a:lnTo>
                <a:lnTo>
                  <a:pt x="69" y="563"/>
                </a:lnTo>
                <a:lnTo>
                  <a:pt x="71" y="563"/>
                </a:lnTo>
                <a:lnTo>
                  <a:pt x="69" y="563"/>
                </a:lnTo>
                <a:lnTo>
                  <a:pt x="69" y="561"/>
                </a:lnTo>
                <a:lnTo>
                  <a:pt x="71" y="561"/>
                </a:lnTo>
                <a:lnTo>
                  <a:pt x="71" y="563"/>
                </a:lnTo>
                <a:lnTo>
                  <a:pt x="71" y="561"/>
                </a:lnTo>
                <a:lnTo>
                  <a:pt x="69" y="561"/>
                </a:lnTo>
                <a:lnTo>
                  <a:pt x="67" y="561"/>
                </a:lnTo>
                <a:lnTo>
                  <a:pt x="65" y="561"/>
                </a:lnTo>
                <a:lnTo>
                  <a:pt x="65" y="559"/>
                </a:lnTo>
                <a:lnTo>
                  <a:pt x="63" y="559"/>
                </a:lnTo>
                <a:lnTo>
                  <a:pt x="63" y="557"/>
                </a:lnTo>
                <a:lnTo>
                  <a:pt x="63" y="555"/>
                </a:lnTo>
                <a:lnTo>
                  <a:pt x="65" y="555"/>
                </a:lnTo>
                <a:lnTo>
                  <a:pt x="65" y="557"/>
                </a:lnTo>
                <a:lnTo>
                  <a:pt x="65" y="555"/>
                </a:lnTo>
                <a:lnTo>
                  <a:pt x="67" y="557"/>
                </a:lnTo>
                <a:lnTo>
                  <a:pt x="67" y="555"/>
                </a:lnTo>
                <a:lnTo>
                  <a:pt x="69" y="555"/>
                </a:lnTo>
                <a:lnTo>
                  <a:pt x="71" y="555"/>
                </a:lnTo>
                <a:lnTo>
                  <a:pt x="71" y="553"/>
                </a:lnTo>
                <a:lnTo>
                  <a:pt x="69" y="553"/>
                </a:lnTo>
                <a:lnTo>
                  <a:pt x="67" y="553"/>
                </a:lnTo>
                <a:lnTo>
                  <a:pt x="65" y="553"/>
                </a:lnTo>
                <a:lnTo>
                  <a:pt x="63" y="553"/>
                </a:lnTo>
                <a:lnTo>
                  <a:pt x="63" y="551"/>
                </a:lnTo>
                <a:lnTo>
                  <a:pt x="62" y="551"/>
                </a:lnTo>
                <a:lnTo>
                  <a:pt x="60" y="551"/>
                </a:lnTo>
                <a:lnTo>
                  <a:pt x="60" y="549"/>
                </a:lnTo>
                <a:lnTo>
                  <a:pt x="60" y="547"/>
                </a:lnTo>
                <a:lnTo>
                  <a:pt x="62" y="547"/>
                </a:lnTo>
                <a:lnTo>
                  <a:pt x="62" y="549"/>
                </a:lnTo>
                <a:lnTo>
                  <a:pt x="63" y="549"/>
                </a:lnTo>
                <a:lnTo>
                  <a:pt x="63" y="547"/>
                </a:lnTo>
                <a:lnTo>
                  <a:pt x="65" y="547"/>
                </a:lnTo>
                <a:lnTo>
                  <a:pt x="65" y="549"/>
                </a:lnTo>
                <a:lnTo>
                  <a:pt x="67" y="549"/>
                </a:lnTo>
                <a:lnTo>
                  <a:pt x="69" y="549"/>
                </a:lnTo>
                <a:lnTo>
                  <a:pt x="67" y="549"/>
                </a:lnTo>
                <a:lnTo>
                  <a:pt x="67" y="551"/>
                </a:lnTo>
                <a:lnTo>
                  <a:pt x="69" y="551"/>
                </a:lnTo>
                <a:lnTo>
                  <a:pt x="71" y="551"/>
                </a:lnTo>
                <a:lnTo>
                  <a:pt x="71" y="553"/>
                </a:lnTo>
                <a:lnTo>
                  <a:pt x="71" y="551"/>
                </a:lnTo>
                <a:lnTo>
                  <a:pt x="71" y="553"/>
                </a:lnTo>
                <a:lnTo>
                  <a:pt x="71" y="551"/>
                </a:lnTo>
                <a:lnTo>
                  <a:pt x="73" y="551"/>
                </a:lnTo>
                <a:lnTo>
                  <a:pt x="71" y="551"/>
                </a:lnTo>
                <a:lnTo>
                  <a:pt x="73" y="551"/>
                </a:lnTo>
                <a:lnTo>
                  <a:pt x="73" y="553"/>
                </a:lnTo>
                <a:lnTo>
                  <a:pt x="71" y="553"/>
                </a:lnTo>
                <a:lnTo>
                  <a:pt x="73" y="553"/>
                </a:lnTo>
                <a:lnTo>
                  <a:pt x="73" y="551"/>
                </a:lnTo>
                <a:lnTo>
                  <a:pt x="75" y="553"/>
                </a:lnTo>
                <a:lnTo>
                  <a:pt x="75" y="551"/>
                </a:lnTo>
                <a:lnTo>
                  <a:pt x="75" y="549"/>
                </a:lnTo>
                <a:lnTo>
                  <a:pt x="75" y="547"/>
                </a:lnTo>
                <a:lnTo>
                  <a:pt x="77" y="549"/>
                </a:lnTo>
                <a:lnTo>
                  <a:pt x="77" y="547"/>
                </a:lnTo>
                <a:lnTo>
                  <a:pt x="77" y="549"/>
                </a:lnTo>
                <a:lnTo>
                  <a:pt x="79" y="549"/>
                </a:lnTo>
                <a:lnTo>
                  <a:pt x="79" y="551"/>
                </a:lnTo>
                <a:lnTo>
                  <a:pt x="77" y="551"/>
                </a:lnTo>
                <a:lnTo>
                  <a:pt x="77" y="553"/>
                </a:lnTo>
                <a:lnTo>
                  <a:pt x="77" y="555"/>
                </a:lnTo>
                <a:lnTo>
                  <a:pt x="77" y="557"/>
                </a:lnTo>
                <a:lnTo>
                  <a:pt x="77" y="559"/>
                </a:lnTo>
                <a:lnTo>
                  <a:pt x="79" y="559"/>
                </a:lnTo>
                <a:lnTo>
                  <a:pt x="79" y="557"/>
                </a:lnTo>
                <a:lnTo>
                  <a:pt x="79" y="555"/>
                </a:lnTo>
                <a:lnTo>
                  <a:pt x="81" y="555"/>
                </a:lnTo>
                <a:lnTo>
                  <a:pt x="81" y="553"/>
                </a:lnTo>
                <a:lnTo>
                  <a:pt x="83" y="555"/>
                </a:lnTo>
                <a:lnTo>
                  <a:pt x="85" y="555"/>
                </a:lnTo>
                <a:lnTo>
                  <a:pt x="83" y="555"/>
                </a:lnTo>
                <a:lnTo>
                  <a:pt x="83" y="557"/>
                </a:lnTo>
                <a:lnTo>
                  <a:pt x="85" y="557"/>
                </a:lnTo>
                <a:lnTo>
                  <a:pt x="85" y="555"/>
                </a:lnTo>
                <a:lnTo>
                  <a:pt x="85" y="553"/>
                </a:lnTo>
                <a:lnTo>
                  <a:pt x="86" y="553"/>
                </a:lnTo>
                <a:lnTo>
                  <a:pt x="86" y="551"/>
                </a:lnTo>
                <a:lnTo>
                  <a:pt x="88" y="551"/>
                </a:lnTo>
                <a:lnTo>
                  <a:pt x="90" y="551"/>
                </a:lnTo>
                <a:lnTo>
                  <a:pt x="92" y="551"/>
                </a:lnTo>
                <a:lnTo>
                  <a:pt x="92" y="553"/>
                </a:lnTo>
                <a:lnTo>
                  <a:pt x="92" y="555"/>
                </a:lnTo>
                <a:lnTo>
                  <a:pt x="92" y="557"/>
                </a:lnTo>
                <a:lnTo>
                  <a:pt x="92" y="559"/>
                </a:lnTo>
                <a:lnTo>
                  <a:pt x="94" y="559"/>
                </a:lnTo>
                <a:lnTo>
                  <a:pt x="96" y="559"/>
                </a:lnTo>
                <a:lnTo>
                  <a:pt x="96" y="561"/>
                </a:lnTo>
                <a:close/>
                <a:moveTo>
                  <a:pt x="92" y="559"/>
                </a:moveTo>
                <a:lnTo>
                  <a:pt x="90" y="559"/>
                </a:lnTo>
                <a:lnTo>
                  <a:pt x="90" y="561"/>
                </a:lnTo>
                <a:lnTo>
                  <a:pt x="92" y="561"/>
                </a:lnTo>
                <a:lnTo>
                  <a:pt x="92" y="559"/>
                </a:lnTo>
                <a:close/>
                <a:moveTo>
                  <a:pt x="90" y="563"/>
                </a:moveTo>
                <a:lnTo>
                  <a:pt x="92" y="563"/>
                </a:lnTo>
                <a:lnTo>
                  <a:pt x="90" y="563"/>
                </a:lnTo>
                <a:close/>
                <a:moveTo>
                  <a:pt x="73" y="557"/>
                </a:moveTo>
                <a:lnTo>
                  <a:pt x="73" y="555"/>
                </a:lnTo>
                <a:lnTo>
                  <a:pt x="73" y="557"/>
                </a:lnTo>
                <a:lnTo>
                  <a:pt x="73" y="555"/>
                </a:lnTo>
                <a:lnTo>
                  <a:pt x="73" y="557"/>
                </a:lnTo>
                <a:lnTo>
                  <a:pt x="73" y="559"/>
                </a:lnTo>
                <a:lnTo>
                  <a:pt x="73" y="557"/>
                </a:lnTo>
                <a:close/>
                <a:moveTo>
                  <a:pt x="127" y="664"/>
                </a:moveTo>
                <a:lnTo>
                  <a:pt x="125" y="664"/>
                </a:lnTo>
                <a:lnTo>
                  <a:pt x="127" y="664"/>
                </a:lnTo>
                <a:lnTo>
                  <a:pt x="125" y="664"/>
                </a:lnTo>
                <a:lnTo>
                  <a:pt x="125" y="666"/>
                </a:lnTo>
                <a:lnTo>
                  <a:pt x="125" y="664"/>
                </a:lnTo>
                <a:lnTo>
                  <a:pt x="127" y="664"/>
                </a:lnTo>
                <a:close/>
                <a:moveTo>
                  <a:pt x="129" y="666"/>
                </a:moveTo>
                <a:lnTo>
                  <a:pt x="127" y="666"/>
                </a:lnTo>
                <a:lnTo>
                  <a:pt x="127" y="668"/>
                </a:lnTo>
                <a:lnTo>
                  <a:pt x="129" y="668"/>
                </a:lnTo>
                <a:lnTo>
                  <a:pt x="127" y="668"/>
                </a:lnTo>
                <a:lnTo>
                  <a:pt x="127" y="666"/>
                </a:lnTo>
                <a:lnTo>
                  <a:pt x="129" y="666"/>
                </a:lnTo>
                <a:close/>
                <a:moveTo>
                  <a:pt x="108" y="591"/>
                </a:moveTo>
                <a:lnTo>
                  <a:pt x="110" y="591"/>
                </a:lnTo>
                <a:lnTo>
                  <a:pt x="108" y="591"/>
                </a:lnTo>
                <a:close/>
                <a:moveTo>
                  <a:pt x="152" y="739"/>
                </a:moveTo>
                <a:lnTo>
                  <a:pt x="152" y="737"/>
                </a:lnTo>
                <a:lnTo>
                  <a:pt x="152" y="739"/>
                </a:lnTo>
                <a:close/>
                <a:moveTo>
                  <a:pt x="111" y="582"/>
                </a:moveTo>
                <a:lnTo>
                  <a:pt x="111" y="584"/>
                </a:lnTo>
                <a:lnTo>
                  <a:pt x="111" y="586"/>
                </a:lnTo>
                <a:lnTo>
                  <a:pt x="110" y="586"/>
                </a:lnTo>
                <a:lnTo>
                  <a:pt x="110" y="587"/>
                </a:lnTo>
                <a:lnTo>
                  <a:pt x="108" y="587"/>
                </a:lnTo>
                <a:lnTo>
                  <a:pt x="108" y="589"/>
                </a:lnTo>
                <a:lnTo>
                  <a:pt x="108" y="591"/>
                </a:lnTo>
                <a:lnTo>
                  <a:pt x="108" y="589"/>
                </a:lnTo>
                <a:lnTo>
                  <a:pt x="106" y="589"/>
                </a:lnTo>
                <a:lnTo>
                  <a:pt x="106" y="587"/>
                </a:lnTo>
                <a:lnTo>
                  <a:pt x="106" y="589"/>
                </a:lnTo>
                <a:lnTo>
                  <a:pt x="106" y="587"/>
                </a:lnTo>
                <a:lnTo>
                  <a:pt x="104" y="587"/>
                </a:lnTo>
                <a:lnTo>
                  <a:pt x="104" y="589"/>
                </a:lnTo>
                <a:lnTo>
                  <a:pt x="102" y="589"/>
                </a:lnTo>
                <a:lnTo>
                  <a:pt x="102" y="587"/>
                </a:lnTo>
                <a:lnTo>
                  <a:pt x="100" y="587"/>
                </a:lnTo>
                <a:lnTo>
                  <a:pt x="100" y="586"/>
                </a:lnTo>
                <a:lnTo>
                  <a:pt x="102" y="586"/>
                </a:lnTo>
                <a:lnTo>
                  <a:pt x="102" y="584"/>
                </a:lnTo>
                <a:lnTo>
                  <a:pt x="102" y="582"/>
                </a:lnTo>
                <a:lnTo>
                  <a:pt x="102" y="580"/>
                </a:lnTo>
                <a:lnTo>
                  <a:pt x="104" y="580"/>
                </a:lnTo>
                <a:lnTo>
                  <a:pt x="106" y="580"/>
                </a:lnTo>
                <a:lnTo>
                  <a:pt x="106" y="578"/>
                </a:lnTo>
                <a:lnTo>
                  <a:pt x="108" y="578"/>
                </a:lnTo>
                <a:lnTo>
                  <a:pt x="110" y="580"/>
                </a:lnTo>
                <a:lnTo>
                  <a:pt x="110" y="578"/>
                </a:lnTo>
                <a:lnTo>
                  <a:pt x="110" y="580"/>
                </a:lnTo>
                <a:lnTo>
                  <a:pt x="111" y="580"/>
                </a:lnTo>
                <a:lnTo>
                  <a:pt x="111" y="582"/>
                </a:lnTo>
                <a:close/>
                <a:moveTo>
                  <a:pt x="150" y="708"/>
                </a:moveTo>
                <a:lnTo>
                  <a:pt x="148" y="708"/>
                </a:lnTo>
                <a:lnTo>
                  <a:pt x="146" y="708"/>
                </a:lnTo>
                <a:lnTo>
                  <a:pt x="148" y="710"/>
                </a:lnTo>
                <a:lnTo>
                  <a:pt x="146" y="710"/>
                </a:lnTo>
                <a:lnTo>
                  <a:pt x="146" y="712"/>
                </a:lnTo>
                <a:lnTo>
                  <a:pt x="146" y="710"/>
                </a:lnTo>
                <a:lnTo>
                  <a:pt x="146" y="712"/>
                </a:lnTo>
                <a:lnTo>
                  <a:pt x="148" y="712"/>
                </a:lnTo>
                <a:lnTo>
                  <a:pt x="146" y="712"/>
                </a:lnTo>
                <a:lnTo>
                  <a:pt x="148" y="714"/>
                </a:lnTo>
                <a:lnTo>
                  <a:pt x="146" y="714"/>
                </a:lnTo>
                <a:lnTo>
                  <a:pt x="148" y="714"/>
                </a:lnTo>
                <a:lnTo>
                  <a:pt x="148" y="716"/>
                </a:lnTo>
                <a:lnTo>
                  <a:pt x="150" y="718"/>
                </a:lnTo>
                <a:lnTo>
                  <a:pt x="148" y="718"/>
                </a:lnTo>
                <a:lnTo>
                  <a:pt x="146" y="718"/>
                </a:lnTo>
                <a:lnTo>
                  <a:pt x="146" y="720"/>
                </a:lnTo>
                <a:lnTo>
                  <a:pt x="148" y="720"/>
                </a:lnTo>
                <a:lnTo>
                  <a:pt x="148" y="722"/>
                </a:lnTo>
                <a:lnTo>
                  <a:pt x="150" y="722"/>
                </a:lnTo>
                <a:lnTo>
                  <a:pt x="150" y="724"/>
                </a:lnTo>
                <a:lnTo>
                  <a:pt x="150" y="726"/>
                </a:lnTo>
                <a:lnTo>
                  <a:pt x="152" y="726"/>
                </a:lnTo>
                <a:lnTo>
                  <a:pt x="152" y="728"/>
                </a:lnTo>
                <a:lnTo>
                  <a:pt x="150" y="728"/>
                </a:lnTo>
                <a:lnTo>
                  <a:pt x="150" y="730"/>
                </a:lnTo>
                <a:lnTo>
                  <a:pt x="152" y="730"/>
                </a:lnTo>
                <a:lnTo>
                  <a:pt x="152" y="731"/>
                </a:lnTo>
                <a:lnTo>
                  <a:pt x="152" y="733"/>
                </a:lnTo>
                <a:lnTo>
                  <a:pt x="154" y="733"/>
                </a:lnTo>
                <a:lnTo>
                  <a:pt x="154" y="735"/>
                </a:lnTo>
                <a:lnTo>
                  <a:pt x="154" y="737"/>
                </a:lnTo>
                <a:lnTo>
                  <a:pt x="154" y="739"/>
                </a:lnTo>
                <a:lnTo>
                  <a:pt x="154" y="737"/>
                </a:lnTo>
                <a:lnTo>
                  <a:pt x="152" y="737"/>
                </a:lnTo>
                <a:lnTo>
                  <a:pt x="152" y="735"/>
                </a:lnTo>
                <a:lnTo>
                  <a:pt x="150" y="735"/>
                </a:lnTo>
                <a:lnTo>
                  <a:pt x="152" y="735"/>
                </a:lnTo>
                <a:lnTo>
                  <a:pt x="150" y="733"/>
                </a:lnTo>
                <a:lnTo>
                  <a:pt x="150" y="731"/>
                </a:lnTo>
                <a:lnTo>
                  <a:pt x="148" y="730"/>
                </a:lnTo>
                <a:lnTo>
                  <a:pt x="148" y="728"/>
                </a:lnTo>
                <a:lnTo>
                  <a:pt x="148" y="726"/>
                </a:lnTo>
                <a:lnTo>
                  <a:pt x="146" y="726"/>
                </a:lnTo>
                <a:lnTo>
                  <a:pt x="146" y="724"/>
                </a:lnTo>
                <a:lnTo>
                  <a:pt x="146" y="722"/>
                </a:lnTo>
                <a:lnTo>
                  <a:pt x="146" y="720"/>
                </a:lnTo>
                <a:lnTo>
                  <a:pt x="144" y="720"/>
                </a:lnTo>
                <a:lnTo>
                  <a:pt x="142" y="718"/>
                </a:lnTo>
                <a:lnTo>
                  <a:pt x="144" y="718"/>
                </a:lnTo>
                <a:lnTo>
                  <a:pt x="144" y="716"/>
                </a:lnTo>
                <a:lnTo>
                  <a:pt x="144" y="718"/>
                </a:lnTo>
                <a:lnTo>
                  <a:pt x="142" y="718"/>
                </a:lnTo>
                <a:lnTo>
                  <a:pt x="142" y="716"/>
                </a:lnTo>
                <a:lnTo>
                  <a:pt x="142" y="714"/>
                </a:lnTo>
                <a:lnTo>
                  <a:pt x="140" y="714"/>
                </a:lnTo>
                <a:lnTo>
                  <a:pt x="140" y="712"/>
                </a:lnTo>
                <a:lnTo>
                  <a:pt x="140" y="714"/>
                </a:lnTo>
                <a:lnTo>
                  <a:pt x="140" y="712"/>
                </a:lnTo>
                <a:lnTo>
                  <a:pt x="140" y="710"/>
                </a:lnTo>
                <a:lnTo>
                  <a:pt x="140" y="708"/>
                </a:lnTo>
                <a:lnTo>
                  <a:pt x="140" y="710"/>
                </a:lnTo>
                <a:lnTo>
                  <a:pt x="142" y="710"/>
                </a:lnTo>
                <a:lnTo>
                  <a:pt x="142" y="708"/>
                </a:lnTo>
                <a:lnTo>
                  <a:pt x="140" y="708"/>
                </a:lnTo>
                <a:lnTo>
                  <a:pt x="140" y="706"/>
                </a:lnTo>
                <a:lnTo>
                  <a:pt x="140" y="705"/>
                </a:lnTo>
                <a:lnTo>
                  <a:pt x="140" y="703"/>
                </a:lnTo>
                <a:lnTo>
                  <a:pt x="140" y="701"/>
                </a:lnTo>
                <a:lnTo>
                  <a:pt x="138" y="701"/>
                </a:lnTo>
                <a:lnTo>
                  <a:pt x="138" y="699"/>
                </a:lnTo>
                <a:lnTo>
                  <a:pt x="138" y="697"/>
                </a:lnTo>
                <a:lnTo>
                  <a:pt x="136" y="697"/>
                </a:lnTo>
                <a:lnTo>
                  <a:pt x="136" y="695"/>
                </a:lnTo>
                <a:lnTo>
                  <a:pt x="136" y="693"/>
                </a:lnTo>
                <a:lnTo>
                  <a:pt x="136" y="691"/>
                </a:lnTo>
                <a:lnTo>
                  <a:pt x="138" y="689"/>
                </a:lnTo>
                <a:lnTo>
                  <a:pt x="138" y="691"/>
                </a:lnTo>
                <a:lnTo>
                  <a:pt x="138" y="689"/>
                </a:lnTo>
                <a:lnTo>
                  <a:pt x="138" y="687"/>
                </a:lnTo>
                <a:lnTo>
                  <a:pt x="140" y="687"/>
                </a:lnTo>
                <a:lnTo>
                  <a:pt x="138" y="687"/>
                </a:lnTo>
                <a:lnTo>
                  <a:pt x="138" y="685"/>
                </a:lnTo>
                <a:lnTo>
                  <a:pt x="140" y="685"/>
                </a:lnTo>
                <a:lnTo>
                  <a:pt x="138" y="685"/>
                </a:lnTo>
                <a:lnTo>
                  <a:pt x="140" y="685"/>
                </a:lnTo>
                <a:lnTo>
                  <a:pt x="140" y="683"/>
                </a:lnTo>
                <a:lnTo>
                  <a:pt x="140" y="685"/>
                </a:lnTo>
                <a:lnTo>
                  <a:pt x="140" y="687"/>
                </a:lnTo>
                <a:lnTo>
                  <a:pt x="142" y="687"/>
                </a:lnTo>
                <a:lnTo>
                  <a:pt x="142" y="689"/>
                </a:lnTo>
                <a:lnTo>
                  <a:pt x="142" y="691"/>
                </a:lnTo>
                <a:lnTo>
                  <a:pt x="144" y="691"/>
                </a:lnTo>
                <a:lnTo>
                  <a:pt x="142" y="691"/>
                </a:lnTo>
                <a:lnTo>
                  <a:pt x="144" y="691"/>
                </a:lnTo>
                <a:lnTo>
                  <a:pt x="142" y="691"/>
                </a:lnTo>
                <a:lnTo>
                  <a:pt x="140" y="691"/>
                </a:lnTo>
                <a:lnTo>
                  <a:pt x="142" y="693"/>
                </a:lnTo>
                <a:lnTo>
                  <a:pt x="142" y="695"/>
                </a:lnTo>
                <a:lnTo>
                  <a:pt x="144" y="695"/>
                </a:lnTo>
                <a:lnTo>
                  <a:pt x="142" y="695"/>
                </a:lnTo>
                <a:lnTo>
                  <a:pt x="140" y="697"/>
                </a:lnTo>
                <a:lnTo>
                  <a:pt x="142" y="697"/>
                </a:lnTo>
                <a:lnTo>
                  <a:pt x="144" y="697"/>
                </a:lnTo>
                <a:lnTo>
                  <a:pt x="144" y="699"/>
                </a:lnTo>
                <a:lnTo>
                  <a:pt x="146" y="699"/>
                </a:lnTo>
                <a:lnTo>
                  <a:pt x="144" y="699"/>
                </a:lnTo>
                <a:lnTo>
                  <a:pt x="144" y="701"/>
                </a:lnTo>
                <a:lnTo>
                  <a:pt x="146" y="701"/>
                </a:lnTo>
                <a:lnTo>
                  <a:pt x="146" y="703"/>
                </a:lnTo>
                <a:lnTo>
                  <a:pt x="146" y="701"/>
                </a:lnTo>
                <a:lnTo>
                  <a:pt x="146" y="703"/>
                </a:lnTo>
                <a:lnTo>
                  <a:pt x="148" y="703"/>
                </a:lnTo>
                <a:lnTo>
                  <a:pt x="148" y="705"/>
                </a:lnTo>
                <a:lnTo>
                  <a:pt x="146" y="705"/>
                </a:lnTo>
                <a:lnTo>
                  <a:pt x="148" y="705"/>
                </a:lnTo>
                <a:lnTo>
                  <a:pt x="148" y="706"/>
                </a:lnTo>
                <a:lnTo>
                  <a:pt x="148" y="705"/>
                </a:lnTo>
                <a:lnTo>
                  <a:pt x="148" y="706"/>
                </a:lnTo>
                <a:lnTo>
                  <a:pt x="146" y="706"/>
                </a:lnTo>
                <a:lnTo>
                  <a:pt x="148" y="706"/>
                </a:lnTo>
                <a:lnTo>
                  <a:pt x="148" y="708"/>
                </a:lnTo>
                <a:lnTo>
                  <a:pt x="150" y="708"/>
                </a:lnTo>
                <a:close/>
                <a:moveTo>
                  <a:pt x="138" y="662"/>
                </a:moveTo>
                <a:lnTo>
                  <a:pt x="138" y="664"/>
                </a:lnTo>
                <a:lnTo>
                  <a:pt x="138" y="662"/>
                </a:lnTo>
                <a:close/>
                <a:moveTo>
                  <a:pt x="136" y="655"/>
                </a:moveTo>
                <a:lnTo>
                  <a:pt x="134" y="655"/>
                </a:lnTo>
                <a:lnTo>
                  <a:pt x="134" y="653"/>
                </a:lnTo>
                <a:lnTo>
                  <a:pt x="136" y="653"/>
                </a:lnTo>
                <a:lnTo>
                  <a:pt x="136" y="655"/>
                </a:lnTo>
                <a:close/>
                <a:moveTo>
                  <a:pt x="123" y="610"/>
                </a:moveTo>
                <a:lnTo>
                  <a:pt x="125" y="610"/>
                </a:lnTo>
                <a:lnTo>
                  <a:pt x="125" y="612"/>
                </a:lnTo>
                <a:lnTo>
                  <a:pt x="123" y="610"/>
                </a:lnTo>
                <a:close/>
                <a:moveTo>
                  <a:pt x="133" y="628"/>
                </a:moveTo>
                <a:lnTo>
                  <a:pt x="133" y="630"/>
                </a:lnTo>
                <a:lnTo>
                  <a:pt x="133" y="628"/>
                </a:lnTo>
                <a:close/>
                <a:moveTo>
                  <a:pt x="184" y="756"/>
                </a:moveTo>
                <a:lnTo>
                  <a:pt x="184" y="758"/>
                </a:lnTo>
                <a:lnTo>
                  <a:pt x="184" y="760"/>
                </a:lnTo>
                <a:lnTo>
                  <a:pt x="184" y="762"/>
                </a:lnTo>
                <a:lnTo>
                  <a:pt x="184" y="764"/>
                </a:lnTo>
                <a:lnTo>
                  <a:pt x="182" y="764"/>
                </a:lnTo>
                <a:lnTo>
                  <a:pt x="181" y="764"/>
                </a:lnTo>
                <a:lnTo>
                  <a:pt x="181" y="762"/>
                </a:lnTo>
                <a:lnTo>
                  <a:pt x="179" y="762"/>
                </a:lnTo>
                <a:lnTo>
                  <a:pt x="179" y="760"/>
                </a:lnTo>
                <a:lnTo>
                  <a:pt x="177" y="760"/>
                </a:lnTo>
                <a:lnTo>
                  <a:pt x="177" y="758"/>
                </a:lnTo>
                <a:lnTo>
                  <a:pt x="175" y="758"/>
                </a:lnTo>
                <a:lnTo>
                  <a:pt x="175" y="756"/>
                </a:lnTo>
                <a:lnTo>
                  <a:pt x="173" y="756"/>
                </a:lnTo>
                <a:lnTo>
                  <a:pt x="173" y="754"/>
                </a:lnTo>
                <a:lnTo>
                  <a:pt x="173" y="753"/>
                </a:lnTo>
                <a:lnTo>
                  <a:pt x="171" y="753"/>
                </a:lnTo>
                <a:lnTo>
                  <a:pt x="171" y="751"/>
                </a:lnTo>
                <a:lnTo>
                  <a:pt x="173" y="751"/>
                </a:lnTo>
                <a:lnTo>
                  <a:pt x="173" y="749"/>
                </a:lnTo>
                <a:lnTo>
                  <a:pt x="173" y="751"/>
                </a:lnTo>
                <a:lnTo>
                  <a:pt x="173" y="749"/>
                </a:lnTo>
                <a:lnTo>
                  <a:pt x="175" y="749"/>
                </a:lnTo>
                <a:lnTo>
                  <a:pt x="175" y="751"/>
                </a:lnTo>
                <a:lnTo>
                  <a:pt x="177" y="751"/>
                </a:lnTo>
                <a:lnTo>
                  <a:pt x="179" y="751"/>
                </a:lnTo>
                <a:lnTo>
                  <a:pt x="181" y="751"/>
                </a:lnTo>
                <a:lnTo>
                  <a:pt x="181" y="753"/>
                </a:lnTo>
                <a:lnTo>
                  <a:pt x="182" y="754"/>
                </a:lnTo>
                <a:lnTo>
                  <a:pt x="184" y="754"/>
                </a:lnTo>
                <a:lnTo>
                  <a:pt x="184" y="756"/>
                </a:lnTo>
                <a:close/>
                <a:moveTo>
                  <a:pt x="161" y="672"/>
                </a:moveTo>
                <a:lnTo>
                  <a:pt x="161" y="674"/>
                </a:lnTo>
                <a:lnTo>
                  <a:pt x="161" y="676"/>
                </a:lnTo>
                <a:lnTo>
                  <a:pt x="161" y="678"/>
                </a:lnTo>
                <a:lnTo>
                  <a:pt x="159" y="678"/>
                </a:lnTo>
                <a:lnTo>
                  <a:pt x="159" y="680"/>
                </a:lnTo>
                <a:lnTo>
                  <a:pt x="158" y="680"/>
                </a:lnTo>
                <a:lnTo>
                  <a:pt x="158" y="682"/>
                </a:lnTo>
                <a:lnTo>
                  <a:pt x="156" y="682"/>
                </a:lnTo>
                <a:lnTo>
                  <a:pt x="156" y="683"/>
                </a:lnTo>
                <a:lnTo>
                  <a:pt x="156" y="682"/>
                </a:lnTo>
                <a:lnTo>
                  <a:pt x="156" y="683"/>
                </a:lnTo>
                <a:lnTo>
                  <a:pt x="154" y="683"/>
                </a:lnTo>
                <a:lnTo>
                  <a:pt x="154" y="682"/>
                </a:lnTo>
                <a:lnTo>
                  <a:pt x="152" y="682"/>
                </a:lnTo>
                <a:lnTo>
                  <a:pt x="150" y="682"/>
                </a:lnTo>
                <a:lnTo>
                  <a:pt x="148" y="682"/>
                </a:lnTo>
                <a:lnTo>
                  <a:pt x="148" y="680"/>
                </a:lnTo>
                <a:lnTo>
                  <a:pt x="148" y="678"/>
                </a:lnTo>
                <a:lnTo>
                  <a:pt x="146" y="678"/>
                </a:lnTo>
                <a:lnTo>
                  <a:pt x="146" y="676"/>
                </a:lnTo>
                <a:lnTo>
                  <a:pt x="146" y="674"/>
                </a:lnTo>
                <a:lnTo>
                  <a:pt x="144" y="674"/>
                </a:lnTo>
                <a:lnTo>
                  <a:pt x="144" y="676"/>
                </a:lnTo>
                <a:lnTo>
                  <a:pt x="142" y="676"/>
                </a:lnTo>
                <a:lnTo>
                  <a:pt x="142" y="678"/>
                </a:lnTo>
                <a:lnTo>
                  <a:pt x="142" y="680"/>
                </a:lnTo>
                <a:lnTo>
                  <a:pt x="140" y="680"/>
                </a:lnTo>
                <a:lnTo>
                  <a:pt x="140" y="682"/>
                </a:lnTo>
                <a:lnTo>
                  <a:pt x="138" y="682"/>
                </a:lnTo>
                <a:lnTo>
                  <a:pt x="136" y="682"/>
                </a:lnTo>
                <a:lnTo>
                  <a:pt x="138" y="682"/>
                </a:lnTo>
                <a:lnTo>
                  <a:pt x="138" y="680"/>
                </a:lnTo>
                <a:lnTo>
                  <a:pt x="138" y="678"/>
                </a:lnTo>
                <a:lnTo>
                  <a:pt x="136" y="678"/>
                </a:lnTo>
                <a:lnTo>
                  <a:pt x="138" y="678"/>
                </a:lnTo>
                <a:lnTo>
                  <a:pt x="136" y="676"/>
                </a:lnTo>
                <a:lnTo>
                  <a:pt x="138" y="676"/>
                </a:lnTo>
                <a:lnTo>
                  <a:pt x="136" y="676"/>
                </a:lnTo>
                <a:lnTo>
                  <a:pt x="134" y="676"/>
                </a:lnTo>
                <a:lnTo>
                  <a:pt x="134" y="674"/>
                </a:lnTo>
                <a:lnTo>
                  <a:pt x="134" y="672"/>
                </a:lnTo>
                <a:lnTo>
                  <a:pt x="136" y="672"/>
                </a:lnTo>
                <a:lnTo>
                  <a:pt x="134" y="672"/>
                </a:lnTo>
                <a:lnTo>
                  <a:pt x="134" y="670"/>
                </a:lnTo>
                <a:lnTo>
                  <a:pt x="136" y="672"/>
                </a:lnTo>
                <a:lnTo>
                  <a:pt x="136" y="670"/>
                </a:lnTo>
                <a:lnTo>
                  <a:pt x="134" y="670"/>
                </a:lnTo>
                <a:lnTo>
                  <a:pt x="134" y="668"/>
                </a:lnTo>
                <a:lnTo>
                  <a:pt x="134" y="666"/>
                </a:lnTo>
                <a:lnTo>
                  <a:pt x="133" y="666"/>
                </a:lnTo>
                <a:lnTo>
                  <a:pt x="134" y="666"/>
                </a:lnTo>
                <a:lnTo>
                  <a:pt x="133" y="666"/>
                </a:lnTo>
                <a:lnTo>
                  <a:pt x="133" y="664"/>
                </a:lnTo>
                <a:lnTo>
                  <a:pt x="133" y="666"/>
                </a:lnTo>
                <a:lnTo>
                  <a:pt x="134" y="668"/>
                </a:lnTo>
                <a:lnTo>
                  <a:pt x="133" y="668"/>
                </a:lnTo>
                <a:lnTo>
                  <a:pt x="131" y="668"/>
                </a:lnTo>
                <a:lnTo>
                  <a:pt x="129" y="668"/>
                </a:lnTo>
                <a:lnTo>
                  <a:pt x="129" y="666"/>
                </a:lnTo>
                <a:lnTo>
                  <a:pt x="129" y="664"/>
                </a:lnTo>
                <a:lnTo>
                  <a:pt x="131" y="664"/>
                </a:lnTo>
                <a:lnTo>
                  <a:pt x="131" y="662"/>
                </a:lnTo>
                <a:lnTo>
                  <a:pt x="129" y="662"/>
                </a:lnTo>
                <a:lnTo>
                  <a:pt x="131" y="662"/>
                </a:lnTo>
                <a:lnTo>
                  <a:pt x="131" y="660"/>
                </a:lnTo>
                <a:lnTo>
                  <a:pt x="129" y="660"/>
                </a:lnTo>
                <a:lnTo>
                  <a:pt x="129" y="662"/>
                </a:lnTo>
                <a:lnTo>
                  <a:pt x="127" y="664"/>
                </a:lnTo>
                <a:lnTo>
                  <a:pt x="127" y="662"/>
                </a:lnTo>
                <a:lnTo>
                  <a:pt x="129" y="662"/>
                </a:lnTo>
                <a:lnTo>
                  <a:pt x="129" y="660"/>
                </a:lnTo>
                <a:lnTo>
                  <a:pt x="129" y="658"/>
                </a:lnTo>
                <a:lnTo>
                  <a:pt x="127" y="660"/>
                </a:lnTo>
                <a:lnTo>
                  <a:pt x="127" y="662"/>
                </a:lnTo>
                <a:lnTo>
                  <a:pt x="127" y="660"/>
                </a:lnTo>
                <a:lnTo>
                  <a:pt x="125" y="660"/>
                </a:lnTo>
                <a:lnTo>
                  <a:pt x="127" y="660"/>
                </a:lnTo>
                <a:lnTo>
                  <a:pt x="127" y="658"/>
                </a:lnTo>
                <a:lnTo>
                  <a:pt x="125" y="658"/>
                </a:lnTo>
                <a:lnTo>
                  <a:pt x="127" y="658"/>
                </a:lnTo>
                <a:lnTo>
                  <a:pt x="125" y="658"/>
                </a:lnTo>
                <a:lnTo>
                  <a:pt x="125" y="657"/>
                </a:lnTo>
                <a:lnTo>
                  <a:pt x="123" y="657"/>
                </a:lnTo>
                <a:lnTo>
                  <a:pt x="125" y="657"/>
                </a:lnTo>
                <a:lnTo>
                  <a:pt x="125" y="655"/>
                </a:lnTo>
                <a:lnTo>
                  <a:pt x="127" y="655"/>
                </a:lnTo>
                <a:lnTo>
                  <a:pt x="125" y="655"/>
                </a:lnTo>
                <a:lnTo>
                  <a:pt x="127" y="653"/>
                </a:lnTo>
                <a:lnTo>
                  <a:pt x="125" y="653"/>
                </a:lnTo>
                <a:lnTo>
                  <a:pt x="125" y="655"/>
                </a:lnTo>
                <a:lnTo>
                  <a:pt x="123" y="655"/>
                </a:lnTo>
                <a:lnTo>
                  <a:pt x="125" y="655"/>
                </a:lnTo>
                <a:lnTo>
                  <a:pt x="123" y="653"/>
                </a:lnTo>
                <a:lnTo>
                  <a:pt x="123" y="655"/>
                </a:lnTo>
                <a:lnTo>
                  <a:pt x="121" y="655"/>
                </a:lnTo>
                <a:lnTo>
                  <a:pt x="121" y="653"/>
                </a:lnTo>
                <a:lnTo>
                  <a:pt x="121" y="651"/>
                </a:lnTo>
                <a:lnTo>
                  <a:pt x="123" y="651"/>
                </a:lnTo>
                <a:lnTo>
                  <a:pt x="123" y="649"/>
                </a:lnTo>
                <a:lnTo>
                  <a:pt x="121" y="649"/>
                </a:lnTo>
                <a:lnTo>
                  <a:pt x="123" y="649"/>
                </a:lnTo>
                <a:lnTo>
                  <a:pt x="121" y="649"/>
                </a:lnTo>
                <a:lnTo>
                  <a:pt x="121" y="647"/>
                </a:lnTo>
                <a:lnTo>
                  <a:pt x="121" y="645"/>
                </a:lnTo>
                <a:lnTo>
                  <a:pt x="123" y="645"/>
                </a:lnTo>
                <a:lnTo>
                  <a:pt x="121" y="645"/>
                </a:lnTo>
                <a:lnTo>
                  <a:pt x="123" y="645"/>
                </a:lnTo>
                <a:lnTo>
                  <a:pt x="123" y="643"/>
                </a:lnTo>
                <a:lnTo>
                  <a:pt x="121" y="643"/>
                </a:lnTo>
                <a:lnTo>
                  <a:pt x="121" y="641"/>
                </a:lnTo>
                <a:lnTo>
                  <a:pt x="119" y="641"/>
                </a:lnTo>
                <a:lnTo>
                  <a:pt x="119" y="639"/>
                </a:lnTo>
                <a:lnTo>
                  <a:pt x="119" y="641"/>
                </a:lnTo>
                <a:lnTo>
                  <a:pt x="119" y="639"/>
                </a:lnTo>
                <a:lnTo>
                  <a:pt x="119" y="637"/>
                </a:lnTo>
                <a:lnTo>
                  <a:pt x="119" y="639"/>
                </a:lnTo>
                <a:lnTo>
                  <a:pt x="117" y="639"/>
                </a:lnTo>
                <a:lnTo>
                  <a:pt x="117" y="637"/>
                </a:lnTo>
                <a:lnTo>
                  <a:pt x="117" y="635"/>
                </a:lnTo>
                <a:lnTo>
                  <a:pt x="115" y="635"/>
                </a:lnTo>
                <a:lnTo>
                  <a:pt x="115" y="634"/>
                </a:lnTo>
                <a:lnTo>
                  <a:pt x="115" y="632"/>
                </a:lnTo>
                <a:lnTo>
                  <a:pt x="115" y="630"/>
                </a:lnTo>
                <a:lnTo>
                  <a:pt x="115" y="628"/>
                </a:lnTo>
                <a:lnTo>
                  <a:pt x="115" y="626"/>
                </a:lnTo>
                <a:lnTo>
                  <a:pt x="115" y="624"/>
                </a:lnTo>
                <a:lnTo>
                  <a:pt x="113" y="624"/>
                </a:lnTo>
                <a:lnTo>
                  <a:pt x="113" y="622"/>
                </a:lnTo>
                <a:lnTo>
                  <a:pt x="115" y="622"/>
                </a:lnTo>
                <a:lnTo>
                  <a:pt x="115" y="624"/>
                </a:lnTo>
                <a:lnTo>
                  <a:pt x="113" y="624"/>
                </a:lnTo>
                <a:lnTo>
                  <a:pt x="115" y="624"/>
                </a:lnTo>
                <a:lnTo>
                  <a:pt x="115" y="626"/>
                </a:lnTo>
                <a:lnTo>
                  <a:pt x="117" y="626"/>
                </a:lnTo>
                <a:lnTo>
                  <a:pt x="117" y="628"/>
                </a:lnTo>
                <a:lnTo>
                  <a:pt x="117" y="630"/>
                </a:lnTo>
                <a:lnTo>
                  <a:pt x="117" y="628"/>
                </a:lnTo>
                <a:lnTo>
                  <a:pt x="117" y="630"/>
                </a:lnTo>
                <a:lnTo>
                  <a:pt x="117" y="628"/>
                </a:lnTo>
                <a:lnTo>
                  <a:pt x="119" y="628"/>
                </a:lnTo>
                <a:lnTo>
                  <a:pt x="119" y="630"/>
                </a:lnTo>
                <a:lnTo>
                  <a:pt x="119" y="632"/>
                </a:lnTo>
                <a:lnTo>
                  <a:pt x="119" y="634"/>
                </a:lnTo>
                <a:lnTo>
                  <a:pt x="117" y="632"/>
                </a:lnTo>
                <a:lnTo>
                  <a:pt x="117" y="634"/>
                </a:lnTo>
                <a:lnTo>
                  <a:pt x="119" y="634"/>
                </a:lnTo>
                <a:lnTo>
                  <a:pt x="119" y="635"/>
                </a:lnTo>
                <a:lnTo>
                  <a:pt x="121" y="635"/>
                </a:lnTo>
                <a:lnTo>
                  <a:pt x="119" y="635"/>
                </a:lnTo>
                <a:lnTo>
                  <a:pt x="119" y="637"/>
                </a:lnTo>
                <a:lnTo>
                  <a:pt x="121" y="637"/>
                </a:lnTo>
                <a:lnTo>
                  <a:pt x="121" y="635"/>
                </a:lnTo>
                <a:lnTo>
                  <a:pt x="123" y="635"/>
                </a:lnTo>
                <a:lnTo>
                  <a:pt x="123" y="637"/>
                </a:lnTo>
                <a:lnTo>
                  <a:pt x="121" y="639"/>
                </a:lnTo>
                <a:lnTo>
                  <a:pt x="123" y="639"/>
                </a:lnTo>
                <a:lnTo>
                  <a:pt x="125" y="639"/>
                </a:lnTo>
                <a:lnTo>
                  <a:pt x="125" y="641"/>
                </a:lnTo>
                <a:lnTo>
                  <a:pt x="127" y="641"/>
                </a:lnTo>
                <a:lnTo>
                  <a:pt x="127" y="643"/>
                </a:lnTo>
                <a:lnTo>
                  <a:pt x="127" y="641"/>
                </a:lnTo>
                <a:lnTo>
                  <a:pt x="127" y="643"/>
                </a:lnTo>
                <a:lnTo>
                  <a:pt x="125" y="643"/>
                </a:lnTo>
                <a:lnTo>
                  <a:pt x="127" y="643"/>
                </a:lnTo>
                <a:lnTo>
                  <a:pt x="127" y="645"/>
                </a:lnTo>
                <a:lnTo>
                  <a:pt x="127" y="647"/>
                </a:lnTo>
                <a:lnTo>
                  <a:pt x="127" y="649"/>
                </a:lnTo>
                <a:lnTo>
                  <a:pt x="129" y="649"/>
                </a:lnTo>
                <a:lnTo>
                  <a:pt x="129" y="651"/>
                </a:lnTo>
                <a:lnTo>
                  <a:pt x="129" y="649"/>
                </a:lnTo>
                <a:lnTo>
                  <a:pt x="131" y="649"/>
                </a:lnTo>
                <a:lnTo>
                  <a:pt x="131" y="651"/>
                </a:lnTo>
                <a:lnTo>
                  <a:pt x="129" y="651"/>
                </a:lnTo>
                <a:lnTo>
                  <a:pt x="129" y="653"/>
                </a:lnTo>
                <a:lnTo>
                  <a:pt x="131" y="653"/>
                </a:lnTo>
                <a:lnTo>
                  <a:pt x="129" y="653"/>
                </a:lnTo>
                <a:lnTo>
                  <a:pt x="131" y="653"/>
                </a:lnTo>
                <a:lnTo>
                  <a:pt x="131" y="655"/>
                </a:lnTo>
                <a:lnTo>
                  <a:pt x="131" y="657"/>
                </a:lnTo>
                <a:lnTo>
                  <a:pt x="129" y="657"/>
                </a:lnTo>
                <a:lnTo>
                  <a:pt x="131" y="657"/>
                </a:lnTo>
                <a:lnTo>
                  <a:pt x="131" y="658"/>
                </a:lnTo>
                <a:lnTo>
                  <a:pt x="131" y="657"/>
                </a:lnTo>
                <a:lnTo>
                  <a:pt x="133" y="657"/>
                </a:lnTo>
                <a:lnTo>
                  <a:pt x="134" y="657"/>
                </a:lnTo>
                <a:lnTo>
                  <a:pt x="134" y="658"/>
                </a:lnTo>
                <a:lnTo>
                  <a:pt x="134" y="660"/>
                </a:lnTo>
                <a:lnTo>
                  <a:pt x="134" y="662"/>
                </a:lnTo>
                <a:lnTo>
                  <a:pt x="134" y="660"/>
                </a:lnTo>
                <a:lnTo>
                  <a:pt x="136" y="660"/>
                </a:lnTo>
                <a:lnTo>
                  <a:pt x="134" y="660"/>
                </a:lnTo>
                <a:lnTo>
                  <a:pt x="134" y="658"/>
                </a:lnTo>
                <a:lnTo>
                  <a:pt x="136" y="658"/>
                </a:lnTo>
                <a:lnTo>
                  <a:pt x="136" y="657"/>
                </a:lnTo>
                <a:lnTo>
                  <a:pt x="138" y="657"/>
                </a:lnTo>
                <a:lnTo>
                  <a:pt x="138" y="658"/>
                </a:lnTo>
                <a:lnTo>
                  <a:pt x="138" y="660"/>
                </a:lnTo>
                <a:lnTo>
                  <a:pt x="136" y="660"/>
                </a:lnTo>
                <a:lnTo>
                  <a:pt x="138" y="660"/>
                </a:lnTo>
                <a:lnTo>
                  <a:pt x="138" y="662"/>
                </a:lnTo>
                <a:lnTo>
                  <a:pt x="138" y="664"/>
                </a:lnTo>
                <a:lnTo>
                  <a:pt x="140" y="664"/>
                </a:lnTo>
                <a:lnTo>
                  <a:pt x="140" y="662"/>
                </a:lnTo>
                <a:lnTo>
                  <a:pt x="142" y="662"/>
                </a:lnTo>
                <a:lnTo>
                  <a:pt x="142" y="664"/>
                </a:lnTo>
                <a:lnTo>
                  <a:pt x="142" y="666"/>
                </a:lnTo>
                <a:lnTo>
                  <a:pt x="142" y="668"/>
                </a:lnTo>
                <a:lnTo>
                  <a:pt x="140" y="668"/>
                </a:lnTo>
                <a:lnTo>
                  <a:pt x="142" y="668"/>
                </a:lnTo>
                <a:lnTo>
                  <a:pt x="144" y="668"/>
                </a:lnTo>
                <a:lnTo>
                  <a:pt x="144" y="670"/>
                </a:lnTo>
                <a:lnTo>
                  <a:pt x="146" y="670"/>
                </a:lnTo>
                <a:lnTo>
                  <a:pt x="146" y="672"/>
                </a:lnTo>
                <a:lnTo>
                  <a:pt x="148" y="672"/>
                </a:lnTo>
                <a:lnTo>
                  <a:pt x="150" y="672"/>
                </a:lnTo>
                <a:lnTo>
                  <a:pt x="150" y="670"/>
                </a:lnTo>
                <a:lnTo>
                  <a:pt x="150" y="668"/>
                </a:lnTo>
                <a:lnTo>
                  <a:pt x="148" y="668"/>
                </a:lnTo>
                <a:lnTo>
                  <a:pt x="150" y="668"/>
                </a:lnTo>
                <a:lnTo>
                  <a:pt x="150" y="670"/>
                </a:lnTo>
                <a:lnTo>
                  <a:pt x="152" y="670"/>
                </a:lnTo>
                <a:lnTo>
                  <a:pt x="152" y="668"/>
                </a:lnTo>
                <a:lnTo>
                  <a:pt x="150" y="668"/>
                </a:lnTo>
                <a:lnTo>
                  <a:pt x="150" y="666"/>
                </a:lnTo>
                <a:lnTo>
                  <a:pt x="152" y="666"/>
                </a:lnTo>
                <a:lnTo>
                  <a:pt x="154" y="666"/>
                </a:lnTo>
                <a:lnTo>
                  <a:pt x="154" y="668"/>
                </a:lnTo>
                <a:lnTo>
                  <a:pt x="154" y="666"/>
                </a:lnTo>
                <a:lnTo>
                  <a:pt x="152" y="666"/>
                </a:lnTo>
                <a:lnTo>
                  <a:pt x="152" y="664"/>
                </a:lnTo>
                <a:lnTo>
                  <a:pt x="150" y="664"/>
                </a:lnTo>
                <a:lnTo>
                  <a:pt x="150" y="666"/>
                </a:lnTo>
                <a:lnTo>
                  <a:pt x="148" y="666"/>
                </a:lnTo>
                <a:lnTo>
                  <a:pt x="148" y="664"/>
                </a:lnTo>
                <a:lnTo>
                  <a:pt x="150" y="664"/>
                </a:lnTo>
                <a:lnTo>
                  <a:pt x="150" y="662"/>
                </a:lnTo>
                <a:lnTo>
                  <a:pt x="148" y="662"/>
                </a:lnTo>
                <a:lnTo>
                  <a:pt x="148" y="660"/>
                </a:lnTo>
                <a:lnTo>
                  <a:pt x="150" y="660"/>
                </a:lnTo>
                <a:lnTo>
                  <a:pt x="150" y="658"/>
                </a:lnTo>
                <a:lnTo>
                  <a:pt x="150" y="660"/>
                </a:lnTo>
                <a:lnTo>
                  <a:pt x="152" y="660"/>
                </a:lnTo>
                <a:lnTo>
                  <a:pt x="150" y="660"/>
                </a:lnTo>
                <a:lnTo>
                  <a:pt x="150" y="662"/>
                </a:lnTo>
                <a:lnTo>
                  <a:pt x="152" y="662"/>
                </a:lnTo>
                <a:lnTo>
                  <a:pt x="152" y="664"/>
                </a:lnTo>
                <a:lnTo>
                  <a:pt x="150" y="664"/>
                </a:lnTo>
                <a:lnTo>
                  <a:pt x="152" y="664"/>
                </a:lnTo>
                <a:lnTo>
                  <a:pt x="152" y="666"/>
                </a:lnTo>
                <a:lnTo>
                  <a:pt x="154" y="666"/>
                </a:lnTo>
                <a:lnTo>
                  <a:pt x="156" y="664"/>
                </a:lnTo>
                <a:lnTo>
                  <a:pt x="158" y="664"/>
                </a:lnTo>
                <a:lnTo>
                  <a:pt x="158" y="666"/>
                </a:lnTo>
                <a:lnTo>
                  <a:pt x="159" y="666"/>
                </a:lnTo>
                <a:lnTo>
                  <a:pt x="159" y="668"/>
                </a:lnTo>
                <a:lnTo>
                  <a:pt x="159" y="670"/>
                </a:lnTo>
                <a:lnTo>
                  <a:pt x="161" y="670"/>
                </a:lnTo>
                <a:lnTo>
                  <a:pt x="161" y="672"/>
                </a:lnTo>
                <a:close/>
                <a:moveTo>
                  <a:pt x="148" y="672"/>
                </a:moveTo>
                <a:lnTo>
                  <a:pt x="146" y="672"/>
                </a:lnTo>
                <a:lnTo>
                  <a:pt x="146" y="674"/>
                </a:lnTo>
                <a:lnTo>
                  <a:pt x="148" y="674"/>
                </a:lnTo>
                <a:lnTo>
                  <a:pt x="148" y="672"/>
                </a:lnTo>
                <a:close/>
                <a:moveTo>
                  <a:pt x="213" y="812"/>
                </a:moveTo>
                <a:lnTo>
                  <a:pt x="213" y="814"/>
                </a:lnTo>
                <a:lnTo>
                  <a:pt x="211" y="814"/>
                </a:lnTo>
                <a:lnTo>
                  <a:pt x="209" y="814"/>
                </a:lnTo>
                <a:lnTo>
                  <a:pt x="209" y="812"/>
                </a:lnTo>
                <a:lnTo>
                  <a:pt x="209" y="814"/>
                </a:lnTo>
                <a:lnTo>
                  <a:pt x="207" y="814"/>
                </a:lnTo>
                <a:lnTo>
                  <a:pt x="207" y="812"/>
                </a:lnTo>
                <a:lnTo>
                  <a:pt x="207" y="810"/>
                </a:lnTo>
                <a:lnTo>
                  <a:pt x="209" y="810"/>
                </a:lnTo>
                <a:lnTo>
                  <a:pt x="207" y="810"/>
                </a:lnTo>
                <a:lnTo>
                  <a:pt x="207" y="808"/>
                </a:lnTo>
                <a:lnTo>
                  <a:pt x="209" y="808"/>
                </a:lnTo>
                <a:lnTo>
                  <a:pt x="211" y="808"/>
                </a:lnTo>
                <a:lnTo>
                  <a:pt x="213" y="808"/>
                </a:lnTo>
                <a:lnTo>
                  <a:pt x="213" y="810"/>
                </a:lnTo>
                <a:lnTo>
                  <a:pt x="215" y="810"/>
                </a:lnTo>
                <a:lnTo>
                  <a:pt x="213" y="810"/>
                </a:lnTo>
                <a:lnTo>
                  <a:pt x="213" y="812"/>
                </a:lnTo>
                <a:close/>
                <a:moveTo>
                  <a:pt x="219" y="816"/>
                </a:moveTo>
                <a:lnTo>
                  <a:pt x="219" y="814"/>
                </a:lnTo>
                <a:lnTo>
                  <a:pt x="219" y="812"/>
                </a:lnTo>
                <a:lnTo>
                  <a:pt x="219" y="814"/>
                </a:lnTo>
                <a:lnTo>
                  <a:pt x="221" y="814"/>
                </a:lnTo>
                <a:lnTo>
                  <a:pt x="221" y="816"/>
                </a:lnTo>
                <a:lnTo>
                  <a:pt x="219" y="816"/>
                </a:lnTo>
                <a:close/>
                <a:moveTo>
                  <a:pt x="238" y="833"/>
                </a:moveTo>
                <a:lnTo>
                  <a:pt x="236" y="833"/>
                </a:lnTo>
                <a:lnTo>
                  <a:pt x="238" y="835"/>
                </a:lnTo>
                <a:lnTo>
                  <a:pt x="238" y="837"/>
                </a:lnTo>
                <a:lnTo>
                  <a:pt x="236" y="839"/>
                </a:lnTo>
                <a:lnTo>
                  <a:pt x="234" y="839"/>
                </a:lnTo>
                <a:lnTo>
                  <a:pt x="232" y="839"/>
                </a:lnTo>
                <a:lnTo>
                  <a:pt x="231" y="839"/>
                </a:lnTo>
                <a:lnTo>
                  <a:pt x="231" y="837"/>
                </a:lnTo>
                <a:lnTo>
                  <a:pt x="229" y="837"/>
                </a:lnTo>
                <a:lnTo>
                  <a:pt x="229" y="835"/>
                </a:lnTo>
                <a:lnTo>
                  <a:pt x="231" y="835"/>
                </a:lnTo>
                <a:lnTo>
                  <a:pt x="229" y="835"/>
                </a:lnTo>
                <a:lnTo>
                  <a:pt x="229" y="833"/>
                </a:lnTo>
                <a:lnTo>
                  <a:pt x="227" y="833"/>
                </a:lnTo>
                <a:lnTo>
                  <a:pt x="225" y="833"/>
                </a:lnTo>
                <a:lnTo>
                  <a:pt x="223" y="831"/>
                </a:lnTo>
                <a:lnTo>
                  <a:pt x="223" y="829"/>
                </a:lnTo>
                <a:lnTo>
                  <a:pt x="225" y="829"/>
                </a:lnTo>
                <a:lnTo>
                  <a:pt x="225" y="827"/>
                </a:lnTo>
                <a:lnTo>
                  <a:pt x="227" y="827"/>
                </a:lnTo>
                <a:lnTo>
                  <a:pt x="229" y="827"/>
                </a:lnTo>
                <a:lnTo>
                  <a:pt x="231" y="827"/>
                </a:lnTo>
                <a:lnTo>
                  <a:pt x="231" y="829"/>
                </a:lnTo>
                <a:lnTo>
                  <a:pt x="232" y="829"/>
                </a:lnTo>
                <a:lnTo>
                  <a:pt x="232" y="831"/>
                </a:lnTo>
                <a:lnTo>
                  <a:pt x="234" y="831"/>
                </a:lnTo>
                <a:lnTo>
                  <a:pt x="236" y="831"/>
                </a:lnTo>
                <a:lnTo>
                  <a:pt x="236" y="833"/>
                </a:lnTo>
                <a:lnTo>
                  <a:pt x="234" y="833"/>
                </a:lnTo>
                <a:lnTo>
                  <a:pt x="236" y="833"/>
                </a:lnTo>
                <a:lnTo>
                  <a:pt x="238" y="833"/>
                </a:lnTo>
                <a:close/>
                <a:moveTo>
                  <a:pt x="254" y="858"/>
                </a:moveTo>
                <a:lnTo>
                  <a:pt x="254" y="860"/>
                </a:lnTo>
                <a:lnTo>
                  <a:pt x="252" y="860"/>
                </a:lnTo>
                <a:lnTo>
                  <a:pt x="252" y="862"/>
                </a:lnTo>
                <a:lnTo>
                  <a:pt x="250" y="862"/>
                </a:lnTo>
                <a:lnTo>
                  <a:pt x="250" y="860"/>
                </a:lnTo>
                <a:lnTo>
                  <a:pt x="250" y="862"/>
                </a:lnTo>
                <a:lnTo>
                  <a:pt x="250" y="860"/>
                </a:lnTo>
                <a:lnTo>
                  <a:pt x="248" y="860"/>
                </a:lnTo>
                <a:lnTo>
                  <a:pt x="248" y="858"/>
                </a:lnTo>
                <a:lnTo>
                  <a:pt x="248" y="856"/>
                </a:lnTo>
                <a:lnTo>
                  <a:pt x="250" y="856"/>
                </a:lnTo>
                <a:lnTo>
                  <a:pt x="250" y="854"/>
                </a:lnTo>
                <a:lnTo>
                  <a:pt x="252" y="854"/>
                </a:lnTo>
                <a:lnTo>
                  <a:pt x="254" y="856"/>
                </a:lnTo>
                <a:lnTo>
                  <a:pt x="254" y="858"/>
                </a:lnTo>
                <a:close/>
                <a:moveTo>
                  <a:pt x="271" y="902"/>
                </a:moveTo>
                <a:lnTo>
                  <a:pt x="269" y="902"/>
                </a:lnTo>
                <a:lnTo>
                  <a:pt x="269" y="900"/>
                </a:lnTo>
                <a:lnTo>
                  <a:pt x="267" y="900"/>
                </a:lnTo>
                <a:lnTo>
                  <a:pt x="267" y="898"/>
                </a:lnTo>
                <a:lnTo>
                  <a:pt x="267" y="900"/>
                </a:lnTo>
                <a:lnTo>
                  <a:pt x="269" y="900"/>
                </a:lnTo>
                <a:lnTo>
                  <a:pt x="271" y="900"/>
                </a:lnTo>
                <a:lnTo>
                  <a:pt x="271" y="902"/>
                </a:lnTo>
                <a:close/>
                <a:moveTo>
                  <a:pt x="267" y="870"/>
                </a:moveTo>
                <a:lnTo>
                  <a:pt x="267" y="872"/>
                </a:lnTo>
                <a:lnTo>
                  <a:pt x="267" y="874"/>
                </a:lnTo>
                <a:lnTo>
                  <a:pt x="269" y="874"/>
                </a:lnTo>
                <a:lnTo>
                  <a:pt x="267" y="874"/>
                </a:lnTo>
                <a:lnTo>
                  <a:pt x="269" y="874"/>
                </a:lnTo>
                <a:lnTo>
                  <a:pt x="267" y="874"/>
                </a:lnTo>
                <a:lnTo>
                  <a:pt x="267" y="875"/>
                </a:lnTo>
                <a:lnTo>
                  <a:pt x="265" y="875"/>
                </a:lnTo>
                <a:lnTo>
                  <a:pt x="265" y="877"/>
                </a:lnTo>
                <a:lnTo>
                  <a:pt x="265" y="875"/>
                </a:lnTo>
                <a:lnTo>
                  <a:pt x="263" y="875"/>
                </a:lnTo>
                <a:lnTo>
                  <a:pt x="263" y="877"/>
                </a:lnTo>
                <a:lnTo>
                  <a:pt x="261" y="875"/>
                </a:lnTo>
                <a:lnTo>
                  <a:pt x="261" y="877"/>
                </a:lnTo>
                <a:lnTo>
                  <a:pt x="259" y="877"/>
                </a:lnTo>
                <a:lnTo>
                  <a:pt x="259" y="875"/>
                </a:lnTo>
                <a:lnTo>
                  <a:pt x="259" y="874"/>
                </a:lnTo>
                <a:lnTo>
                  <a:pt x="261" y="874"/>
                </a:lnTo>
                <a:lnTo>
                  <a:pt x="261" y="872"/>
                </a:lnTo>
                <a:lnTo>
                  <a:pt x="259" y="872"/>
                </a:lnTo>
                <a:lnTo>
                  <a:pt x="261" y="872"/>
                </a:lnTo>
                <a:lnTo>
                  <a:pt x="261" y="870"/>
                </a:lnTo>
                <a:lnTo>
                  <a:pt x="261" y="868"/>
                </a:lnTo>
                <a:lnTo>
                  <a:pt x="259" y="868"/>
                </a:lnTo>
                <a:lnTo>
                  <a:pt x="257" y="868"/>
                </a:lnTo>
                <a:lnTo>
                  <a:pt x="257" y="866"/>
                </a:lnTo>
                <a:lnTo>
                  <a:pt x="255" y="866"/>
                </a:lnTo>
                <a:lnTo>
                  <a:pt x="255" y="864"/>
                </a:lnTo>
                <a:lnTo>
                  <a:pt x="257" y="864"/>
                </a:lnTo>
                <a:lnTo>
                  <a:pt x="257" y="862"/>
                </a:lnTo>
                <a:lnTo>
                  <a:pt x="259" y="862"/>
                </a:lnTo>
                <a:lnTo>
                  <a:pt x="257" y="862"/>
                </a:lnTo>
                <a:lnTo>
                  <a:pt x="257" y="860"/>
                </a:lnTo>
                <a:lnTo>
                  <a:pt x="259" y="860"/>
                </a:lnTo>
                <a:lnTo>
                  <a:pt x="259" y="862"/>
                </a:lnTo>
                <a:lnTo>
                  <a:pt x="261" y="862"/>
                </a:lnTo>
                <a:lnTo>
                  <a:pt x="261" y="864"/>
                </a:lnTo>
                <a:lnTo>
                  <a:pt x="261" y="866"/>
                </a:lnTo>
                <a:lnTo>
                  <a:pt x="263" y="866"/>
                </a:lnTo>
                <a:lnTo>
                  <a:pt x="263" y="868"/>
                </a:lnTo>
                <a:lnTo>
                  <a:pt x="263" y="866"/>
                </a:lnTo>
                <a:lnTo>
                  <a:pt x="265" y="866"/>
                </a:lnTo>
                <a:lnTo>
                  <a:pt x="265" y="868"/>
                </a:lnTo>
                <a:lnTo>
                  <a:pt x="265" y="870"/>
                </a:lnTo>
                <a:lnTo>
                  <a:pt x="267" y="870"/>
                </a:lnTo>
                <a:close/>
                <a:moveTo>
                  <a:pt x="279" y="898"/>
                </a:moveTo>
                <a:lnTo>
                  <a:pt x="280" y="898"/>
                </a:lnTo>
                <a:lnTo>
                  <a:pt x="280" y="900"/>
                </a:lnTo>
                <a:lnTo>
                  <a:pt x="279" y="900"/>
                </a:lnTo>
                <a:lnTo>
                  <a:pt x="279" y="898"/>
                </a:lnTo>
                <a:close/>
                <a:moveTo>
                  <a:pt x="265" y="856"/>
                </a:moveTo>
                <a:lnTo>
                  <a:pt x="265" y="858"/>
                </a:lnTo>
                <a:lnTo>
                  <a:pt x="265" y="860"/>
                </a:lnTo>
                <a:lnTo>
                  <a:pt x="263" y="860"/>
                </a:lnTo>
                <a:lnTo>
                  <a:pt x="261" y="860"/>
                </a:lnTo>
                <a:lnTo>
                  <a:pt x="261" y="858"/>
                </a:lnTo>
                <a:lnTo>
                  <a:pt x="259" y="858"/>
                </a:lnTo>
                <a:lnTo>
                  <a:pt x="259" y="856"/>
                </a:lnTo>
                <a:lnTo>
                  <a:pt x="261" y="856"/>
                </a:lnTo>
                <a:lnTo>
                  <a:pt x="261" y="854"/>
                </a:lnTo>
                <a:lnTo>
                  <a:pt x="263" y="854"/>
                </a:lnTo>
                <a:lnTo>
                  <a:pt x="265" y="854"/>
                </a:lnTo>
                <a:lnTo>
                  <a:pt x="265" y="856"/>
                </a:lnTo>
                <a:close/>
                <a:moveTo>
                  <a:pt x="298" y="929"/>
                </a:moveTo>
                <a:lnTo>
                  <a:pt x="298" y="931"/>
                </a:lnTo>
                <a:lnTo>
                  <a:pt x="298" y="929"/>
                </a:lnTo>
                <a:lnTo>
                  <a:pt x="296" y="929"/>
                </a:lnTo>
                <a:lnTo>
                  <a:pt x="298" y="929"/>
                </a:lnTo>
                <a:lnTo>
                  <a:pt x="296" y="929"/>
                </a:lnTo>
                <a:lnTo>
                  <a:pt x="298" y="929"/>
                </a:lnTo>
                <a:close/>
                <a:moveTo>
                  <a:pt x="300" y="933"/>
                </a:moveTo>
                <a:lnTo>
                  <a:pt x="300" y="931"/>
                </a:lnTo>
                <a:lnTo>
                  <a:pt x="300" y="933"/>
                </a:lnTo>
                <a:close/>
                <a:moveTo>
                  <a:pt x="292" y="908"/>
                </a:moveTo>
                <a:lnTo>
                  <a:pt x="290" y="908"/>
                </a:lnTo>
                <a:lnTo>
                  <a:pt x="292" y="908"/>
                </a:lnTo>
                <a:close/>
                <a:moveTo>
                  <a:pt x="279" y="872"/>
                </a:moveTo>
                <a:lnTo>
                  <a:pt x="279" y="874"/>
                </a:lnTo>
                <a:lnTo>
                  <a:pt x="277" y="874"/>
                </a:lnTo>
                <a:lnTo>
                  <a:pt x="277" y="872"/>
                </a:lnTo>
                <a:lnTo>
                  <a:pt x="275" y="872"/>
                </a:lnTo>
                <a:lnTo>
                  <a:pt x="273" y="872"/>
                </a:lnTo>
                <a:lnTo>
                  <a:pt x="273" y="870"/>
                </a:lnTo>
                <a:lnTo>
                  <a:pt x="275" y="870"/>
                </a:lnTo>
                <a:lnTo>
                  <a:pt x="275" y="868"/>
                </a:lnTo>
                <a:lnTo>
                  <a:pt x="277" y="868"/>
                </a:lnTo>
                <a:lnTo>
                  <a:pt x="277" y="870"/>
                </a:lnTo>
                <a:lnTo>
                  <a:pt x="277" y="868"/>
                </a:lnTo>
                <a:lnTo>
                  <a:pt x="279" y="868"/>
                </a:lnTo>
                <a:lnTo>
                  <a:pt x="279" y="870"/>
                </a:lnTo>
                <a:lnTo>
                  <a:pt x="280" y="870"/>
                </a:lnTo>
                <a:lnTo>
                  <a:pt x="280" y="872"/>
                </a:lnTo>
                <a:lnTo>
                  <a:pt x="279" y="872"/>
                </a:lnTo>
                <a:close/>
                <a:moveTo>
                  <a:pt x="302" y="929"/>
                </a:moveTo>
                <a:lnTo>
                  <a:pt x="303" y="929"/>
                </a:lnTo>
                <a:lnTo>
                  <a:pt x="303" y="927"/>
                </a:lnTo>
                <a:lnTo>
                  <a:pt x="303" y="929"/>
                </a:lnTo>
                <a:lnTo>
                  <a:pt x="302" y="929"/>
                </a:lnTo>
                <a:close/>
                <a:moveTo>
                  <a:pt x="282" y="866"/>
                </a:moveTo>
                <a:lnTo>
                  <a:pt x="282" y="868"/>
                </a:lnTo>
                <a:lnTo>
                  <a:pt x="280" y="868"/>
                </a:lnTo>
                <a:lnTo>
                  <a:pt x="280" y="866"/>
                </a:lnTo>
                <a:lnTo>
                  <a:pt x="279" y="866"/>
                </a:lnTo>
                <a:lnTo>
                  <a:pt x="280" y="866"/>
                </a:lnTo>
                <a:lnTo>
                  <a:pt x="280" y="864"/>
                </a:lnTo>
                <a:lnTo>
                  <a:pt x="280" y="866"/>
                </a:lnTo>
                <a:lnTo>
                  <a:pt x="282" y="866"/>
                </a:lnTo>
                <a:close/>
                <a:moveTo>
                  <a:pt x="363" y="989"/>
                </a:moveTo>
                <a:lnTo>
                  <a:pt x="361" y="989"/>
                </a:lnTo>
                <a:lnTo>
                  <a:pt x="363" y="989"/>
                </a:lnTo>
                <a:close/>
                <a:moveTo>
                  <a:pt x="351" y="935"/>
                </a:moveTo>
                <a:lnTo>
                  <a:pt x="350" y="935"/>
                </a:lnTo>
                <a:lnTo>
                  <a:pt x="350" y="937"/>
                </a:lnTo>
                <a:lnTo>
                  <a:pt x="350" y="939"/>
                </a:lnTo>
                <a:lnTo>
                  <a:pt x="350" y="941"/>
                </a:lnTo>
                <a:lnTo>
                  <a:pt x="350" y="943"/>
                </a:lnTo>
                <a:lnTo>
                  <a:pt x="351" y="945"/>
                </a:lnTo>
                <a:lnTo>
                  <a:pt x="350" y="945"/>
                </a:lnTo>
                <a:lnTo>
                  <a:pt x="348" y="945"/>
                </a:lnTo>
                <a:lnTo>
                  <a:pt x="346" y="945"/>
                </a:lnTo>
                <a:lnTo>
                  <a:pt x="344" y="945"/>
                </a:lnTo>
                <a:lnTo>
                  <a:pt x="342" y="945"/>
                </a:lnTo>
                <a:lnTo>
                  <a:pt x="340" y="945"/>
                </a:lnTo>
                <a:lnTo>
                  <a:pt x="340" y="946"/>
                </a:lnTo>
                <a:lnTo>
                  <a:pt x="338" y="946"/>
                </a:lnTo>
                <a:lnTo>
                  <a:pt x="338" y="945"/>
                </a:lnTo>
                <a:lnTo>
                  <a:pt x="336" y="945"/>
                </a:lnTo>
                <a:lnTo>
                  <a:pt x="336" y="943"/>
                </a:lnTo>
                <a:lnTo>
                  <a:pt x="334" y="943"/>
                </a:lnTo>
                <a:lnTo>
                  <a:pt x="334" y="941"/>
                </a:lnTo>
                <a:lnTo>
                  <a:pt x="332" y="941"/>
                </a:lnTo>
                <a:lnTo>
                  <a:pt x="330" y="941"/>
                </a:lnTo>
                <a:lnTo>
                  <a:pt x="330" y="939"/>
                </a:lnTo>
                <a:lnTo>
                  <a:pt x="328" y="939"/>
                </a:lnTo>
                <a:lnTo>
                  <a:pt x="328" y="937"/>
                </a:lnTo>
                <a:lnTo>
                  <a:pt x="327" y="937"/>
                </a:lnTo>
                <a:lnTo>
                  <a:pt x="325" y="935"/>
                </a:lnTo>
                <a:lnTo>
                  <a:pt x="325" y="933"/>
                </a:lnTo>
                <a:lnTo>
                  <a:pt x="323" y="933"/>
                </a:lnTo>
                <a:lnTo>
                  <a:pt x="323" y="931"/>
                </a:lnTo>
                <a:lnTo>
                  <a:pt x="321" y="931"/>
                </a:lnTo>
                <a:lnTo>
                  <a:pt x="323" y="931"/>
                </a:lnTo>
                <a:lnTo>
                  <a:pt x="321" y="931"/>
                </a:lnTo>
                <a:lnTo>
                  <a:pt x="319" y="931"/>
                </a:lnTo>
                <a:lnTo>
                  <a:pt x="319" y="929"/>
                </a:lnTo>
                <a:lnTo>
                  <a:pt x="317" y="929"/>
                </a:lnTo>
                <a:lnTo>
                  <a:pt x="315" y="929"/>
                </a:lnTo>
                <a:lnTo>
                  <a:pt x="313" y="929"/>
                </a:lnTo>
                <a:lnTo>
                  <a:pt x="313" y="927"/>
                </a:lnTo>
                <a:lnTo>
                  <a:pt x="313" y="929"/>
                </a:lnTo>
                <a:lnTo>
                  <a:pt x="311" y="929"/>
                </a:lnTo>
                <a:lnTo>
                  <a:pt x="309" y="929"/>
                </a:lnTo>
                <a:lnTo>
                  <a:pt x="309" y="927"/>
                </a:lnTo>
                <a:lnTo>
                  <a:pt x="307" y="927"/>
                </a:lnTo>
                <a:lnTo>
                  <a:pt x="305" y="927"/>
                </a:lnTo>
                <a:lnTo>
                  <a:pt x="303" y="927"/>
                </a:lnTo>
                <a:lnTo>
                  <a:pt x="302" y="927"/>
                </a:lnTo>
                <a:lnTo>
                  <a:pt x="302" y="925"/>
                </a:lnTo>
                <a:lnTo>
                  <a:pt x="300" y="925"/>
                </a:lnTo>
                <a:lnTo>
                  <a:pt x="300" y="923"/>
                </a:lnTo>
                <a:lnTo>
                  <a:pt x="298" y="922"/>
                </a:lnTo>
                <a:lnTo>
                  <a:pt x="296" y="922"/>
                </a:lnTo>
                <a:lnTo>
                  <a:pt x="294" y="922"/>
                </a:lnTo>
                <a:lnTo>
                  <a:pt x="294" y="920"/>
                </a:lnTo>
                <a:lnTo>
                  <a:pt x="292" y="920"/>
                </a:lnTo>
                <a:lnTo>
                  <a:pt x="290" y="920"/>
                </a:lnTo>
                <a:lnTo>
                  <a:pt x="292" y="920"/>
                </a:lnTo>
                <a:lnTo>
                  <a:pt x="292" y="918"/>
                </a:lnTo>
                <a:lnTo>
                  <a:pt x="290" y="918"/>
                </a:lnTo>
                <a:lnTo>
                  <a:pt x="290" y="916"/>
                </a:lnTo>
                <a:lnTo>
                  <a:pt x="288" y="916"/>
                </a:lnTo>
                <a:lnTo>
                  <a:pt x="288" y="918"/>
                </a:lnTo>
                <a:lnTo>
                  <a:pt x="286" y="918"/>
                </a:lnTo>
                <a:lnTo>
                  <a:pt x="286" y="916"/>
                </a:lnTo>
                <a:lnTo>
                  <a:pt x="286" y="914"/>
                </a:lnTo>
                <a:lnTo>
                  <a:pt x="284" y="914"/>
                </a:lnTo>
                <a:lnTo>
                  <a:pt x="284" y="912"/>
                </a:lnTo>
                <a:lnTo>
                  <a:pt x="282" y="912"/>
                </a:lnTo>
                <a:lnTo>
                  <a:pt x="280" y="912"/>
                </a:lnTo>
                <a:lnTo>
                  <a:pt x="282" y="912"/>
                </a:lnTo>
                <a:lnTo>
                  <a:pt x="282" y="910"/>
                </a:lnTo>
                <a:lnTo>
                  <a:pt x="280" y="910"/>
                </a:lnTo>
                <a:lnTo>
                  <a:pt x="280" y="908"/>
                </a:lnTo>
                <a:lnTo>
                  <a:pt x="279" y="908"/>
                </a:lnTo>
                <a:lnTo>
                  <a:pt x="279" y="906"/>
                </a:lnTo>
                <a:lnTo>
                  <a:pt x="277" y="906"/>
                </a:lnTo>
                <a:lnTo>
                  <a:pt x="275" y="906"/>
                </a:lnTo>
                <a:lnTo>
                  <a:pt x="275" y="904"/>
                </a:lnTo>
                <a:lnTo>
                  <a:pt x="273" y="904"/>
                </a:lnTo>
                <a:lnTo>
                  <a:pt x="275" y="904"/>
                </a:lnTo>
                <a:lnTo>
                  <a:pt x="275" y="906"/>
                </a:lnTo>
                <a:lnTo>
                  <a:pt x="277" y="906"/>
                </a:lnTo>
                <a:lnTo>
                  <a:pt x="277" y="904"/>
                </a:lnTo>
                <a:lnTo>
                  <a:pt x="279" y="904"/>
                </a:lnTo>
                <a:lnTo>
                  <a:pt x="279" y="906"/>
                </a:lnTo>
                <a:lnTo>
                  <a:pt x="279" y="908"/>
                </a:lnTo>
                <a:lnTo>
                  <a:pt x="280" y="908"/>
                </a:lnTo>
                <a:lnTo>
                  <a:pt x="282" y="908"/>
                </a:lnTo>
                <a:lnTo>
                  <a:pt x="284" y="908"/>
                </a:lnTo>
                <a:lnTo>
                  <a:pt x="286" y="908"/>
                </a:lnTo>
                <a:lnTo>
                  <a:pt x="286" y="910"/>
                </a:lnTo>
                <a:lnTo>
                  <a:pt x="284" y="910"/>
                </a:lnTo>
                <a:lnTo>
                  <a:pt x="286" y="910"/>
                </a:lnTo>
                <a:lnTo>
                  <a:pt x="286" y="912"/>
                </a:lnTo>
                <a:lnTo>
                  <a:pt x="288" y="912"/>
                </a:lnTo>
                <a:lnTo>
                  <a:pt x="290" y="912"/>
                </a:lnTo>
                <a:lnTo>
                  <a:pt x="290" y="910"/>
                </a:lnTo>
                <a:lnTo>
                  <a:pt x="290" y="912"/>
                </a:lnTo>
                <a:lnTo>
                  <a:pt x="290" y="910"/>
                </a:lnTo>
                <a:lnTo>
                  <a:pt x="292" y="910"/>
                </a:lnTo>
                <a:lnTo>
                  <a:pt x="294" y="910"/>
                </a:lnTo>
                <a:lnTo>
                  <a:pt x="292" y="910"/>
                </a:lnTo>
                <a:lnTo>
                  <a:pt x="294" y="910"/>
                </a:lnTo>
                <a:lnTo>
                  <a:pt x="292" y="910"/>
                </a:lnTo>
                <a:lnTo>
                  <a:pt x="294" y="910"/>
                </a:lnTo>
                <a:lnTo>
                  <a:pt x="294" y="912"/>
                </a:lnTo>
                <a:lnTo>
                  <a:pt x="296" y="912"/>
                </a:lnTo>
                <a:lnTo>
                  <a:pt x="298" y="912"/>
                </a:lnTo>
                <a:lnTo>
                  <a:pt x="298" y="914"/>
                </a:lnTo>
                <a:lnTo>
                  <a:pt x="298" y="912"/>
                </a:lnTo>
                <a:lnTo>
                  <a:pt x="300" y="912"/>
                </a:lnTo>
                <a:lnTo>
                  <a:pt x="302" y="912"/>
                </a:lnTo>
                <a:lnTo>
                  <a:pt x="300" y="910"/>
                </a:lnTo>
                <a:lnTo>
                  <a:pt x="302" y="910"/>
                </a:lnTo>
                <a:lnTo>
                  <a:pt x="303" y="910"/>
                </a:lnTo>
                <a:lnTo>
                  <a:pt x="303" y="908"/>
                </a:lnTo>
                <a:lnTo>
                  <a:pt x="303" y="910"/>
                </a:lnTo>
                <a:lnTo>
                  <a:pt x="303" y="908"/>
                </a:lnTo>
                <a:lnTo>
                  <a:pt x="305" y="910"/>
                </a:lnTo>
                <a:lnTo>
                  <a:pt x="305" y="908"/>
                </a:lnTo>
                <a:lnTo>
                  <a:pt x="305" y="910"/>
                </a:lnTo>
                <a:lnTo>
                  <a:pt x="307" y="910"/>
                </a:lnTo>
                <a:lnTo>
                  <a:pt x="309" y="910"/>
                </a:lnTo>
                <a:lnTo>
                  <a:pt x="309" y="912"/>
                </a:lnTo>
                <a:lnTo>
                  <a:pt x="311" y="912"/>
                </a:lnTo>
                <a:lnTo>
                  <a:pt x="313" y="912"/>
                </a:lnTo>
                <a:lnTo>
                  <a:pt x="313" y="914"/>
                </a:lnTo>
                <a:lnTo>
                  <a:pt x="315" y="914"/>
                </a:lnTo>
                <a:lnTo>
                  <a:pt x="317" y="914"/>
                </a:lnTo>
                <a:lnTo>
                  <a:pt x="317" y="916"/>
                </a:lnTo>
                <a:lnTo>
                  <a:pt x="317" y="918"/>
                </a:lnTo>
                <a:lnTo>
                  <a:pt x="317" y="920"/>
                </a:lnTo>
                <a:lnTo>
                  <a:pt x="319" y="920"/>
                </a:lnTo>
                <a:lnTo>
                  <a:pt x="319" y="922"/>
                </a:lnTo>
                <a:lnTo>
                  <a:pt x="321" y="922"/>
                </a:lnTo>
                <a:lnTo>
                  <a:pt x="319" y="922"/>
                </a:lnTo>
                <a:lnTo>
                  <a:pt x="319" y="923"/>
                </a:lnTo>
                <a:lnTo>
                  <a:pt x="321" y="923"/>
                </a:lnTo>
                <a:lnTo>
                  <a:pt x="321" y="925"/>
                </a:lnTo>
                <a:lnTo>
                  <a:pt x="321" y="927"/>
                </a:lnTo>
                <a:lnTo>
                  <a:pt x="323" y="925"/>
                </a:lnTo>
                <a:lnTo>
                  <a:pt x="323" y="927"/>
                </a:lnTo>
                <a:lnTo>
                  <a:pt x="323" y="925"/>
                </a:lnTo>
                <a:lnTo>
                  <a:pt x="325" y="925"/>
                </a:lnTo>
                <a:lnTo>
                  <a:pt x="323" y="925"/>
                </a:lnTo>
                <a:lnTo>
                  <a:pt x="323" y="923"/>
                </a:lnTo>
                <a:lnTo>
                  <a:pt x="325" y="923"/>
                </a:lnTo>
                <a:lnTo>
                  <a:pt x="325" y="922"/>
                </a:lnTo>
                <a:lnTo>
                  <a:pt x="325" y="920"/>
                </a:lnTo>
                <a:lnTo>
                  <a:pt x="327" y="922"/>
                </a:lnTo>
                <a:lnTo>
                  <a:pt x="327" y="920"/>
                </a:lnTo>
                <a:lnTo>
                  <a:pt x="327" y="922"/>
                </a:lnTo>
                <a:lnTo>
                  <a:pt x="328" y="922"/>
                </a:lnTo>
                <a:lnTo>
                  <a:pt x="330" y="922"/>
                </a:lnTo>
                <a:lnTo>
                  <a:pt x="330" y="920"/>
                </a:lnTo>
                <a:lnTo>
                  <a:pt x="332" y="920"/>
                </a:lnTo>
                <a:lnTo>
                  <a:pt x="334" y="920"/>
                </a:lnTo>
                <a:lnTo>
                  <a:pt x="336" y="920"/>
                </a:lnTo>
                <a:lnTo>
                  <a:pt x="338" y="920"/>
                </a:lnTo>
                <a:lnTo>
                  <a:pt x="338" y="922"/>
                </a:lnTo>
                <a:lnTo>
                  <a:pt x="340" y="922"/>
                </a:lnTo>
                <a:lnTo>
                  <a:pt x="342" y="923"/>
                </a:lnTo>
                <a:lnTo>
                  <a:pt x="344" y="923"/>
                </a:lnTo>
                <a:lnTo>
                  <a:pt x="344" y="925"/>
                </a:lnTo>
                <a:lnTo>
                  <a:pt x="346" y="925"/>
                </a:lnTo>
                <a:lnTo>
                  <a:pt x="346" y="927"/>
                </a:lnTo>
                <a:lnTo>
                  <a:pt x="348" y="927"/>
                </a:lnTo>
                <a:lnTo>
                  <a:pt x="348" y="929"/>
                </a:lnTo>
                <a:lnTo>
                  <a:pt x="350" y="929"/>
                </a:lnTo>
                <a:lnTo>
                  <a:pt x="348" y="929"/>
                </a:lnTo>
                <a:lnTo>
                  <a:pt x="348" y="931"/>
                </a:lnTo>
                <a:lnTo>
                  <a:pt x="350" y="931"/>
                </a:lnTo>
                <a:lnTo>
                  <a:pt x="350" y="933"/>
                </a:lnTo>
                <a:lnTo>
                  <a:pt x="351" y="933"/>
                </a:lnTo>
                <a:lnTo>
                  <a:pt x="351" y="935"/>
                </a:lnTo>
                <a:close/>
                <a:moveTo>
                  <a:pt x="407" y="1010"/>
                </a:moveTo>
                <a:lnTo>
                  <a:pt x="407" y="1012"/>
                </a:lnTo>
                <a:lnTo>
                  <a:pt x="405" y="1012"/>
                </a:lnTo>
                <a:lnTo>
                  <a:pt x="405" y="1010"/>
                </a:lnTo>
                <a:lnTo>
                  <a:pt x="403" y="1010"/>
                </a:lnTo>
                <a:lnTo>
                  <a:pt x="403" y="1012"/>
                </a:lnTo>
                <a:lnTo>
                  <a:pt x="401" y="1012"/>
                </a:lnTo>
                <a:lnTo>
                  <a:pt x="401" y="1010"/>
                </a:lnTo>
                <a:lnTo>
                  <a:pt x="399" y="1010"/>
                </a:lnTo>
                <a:lnTo>
                  <a:pt x="399" y="1012"/>
                </a:lnTo>
                <a:lnTo>
                  <a:pt x="398" y="1012"/>
                </a:lnTo>
                <a:lnTo>
                  <a:pt x="398" y="1010"/>
                </a:lnTo>
                <a:lnTo>
                  <a:pt x="398" y="1012"/>
                </a:lnTo>
                <a:lnTo>
                  <a:pt x="398" y="1010"/>
                </a:lnTo>
                <a:lnTo>
                  <a:pt x="396" y="1010"/>
                </a:lnTo>
                <a:lnTo>
                  <a:pt x="398" y="1010"/>
                </a:lnTo>
                <a:lnTo>
                  <a:pt x="396" y="1010"/>
                </a:lnTo>
                <a:lnTo>
                  <a:pt x="398" y="1010"/>
                </a:lnTo>
                <a:lnTo>
                  <a:pt x="396" y="1010"/>
                </a:lnTo>
                <a:lnTo>
                  <a:pt x="396" y="1012"/>
                </a:lnTo>
                <a:lnTo>
                  <a:pt x="396" y="1010"/>
                </a:lnTo>
                <a:lnTo>
                  <a:pt x="394" y="1010"/>
                </a:lnTo>
                <a:lnTo>
                  <a:pt x="396" y="1010"/>
                </a:lnTo>
                <a:lnTo>
                  <a:pt x="396" y="1008"/>
                </a:lnTo>
                <a:lnTo>
                  <a:pt x="396" y="1006"/>
                </a:lnTo>
                <a:lnTo>
                  <a:pt x="398" y="1006"/>
                </a:lnTo>
                <a:lnTo>
                  <a:pt x="398" y="1004"/>
                </a:lnTo>
                <a:lnTo>
                  <a:pt x="399" y="1004"/>
                </a:lnTo>
                <a:lnTo>
                  <a:pt x="399" y="1006"/>
                </a:lnTo>
                <a:lnTo>
                  <a:pt x="399" y="1004"/>
                </a:lnTo>
                <a:lnTo>
                  <a:pt x="401" y="1004"/>
                </a:lnTo>
                <a:lnTo>
                  <a:pt x="401" y="1006"/>
                </a:lnTo>
                <a:lnTo>
                  <a:pt x="399" y="1006"/>
                </a:lnTo>
                <a:lnTo>
                  <a:pt x="399" y="1008"/>
                </a:lnTo>
                <a:lnTo>
                  <a:pt x="401" y="1008"/>
                </a:lnTo>
                <a:lnTo>
                  <a:pt x="403" y="1008"/>
                </a:lnTo>
                <a:lnTo>
                  <a:pt x="403" y="1006"/>
                </a:lnTo>
                <a:lnTo>
                  <a:pt x="405" y="1006"/>
                </a:lnTo>
                <a:lnTo>
                  <a:pt x="405" y="1008"/>
                </a:lnTo>
                <a:lnTo>
                  <a:pt x="407" y="1008"/>
                </a:lnTo>
                <a:lnTo>
                  <a:pt x="407" y="1010"/>
                </a:lnTo>
                <a:close/>
                <a:moveTo>
                  <a:pt x="409" y="1014"/>
                </a:moveTo>
                <a:lnTo>
                  <a:pt x="409" y="1012"/>
                </a:lnTo>
                <a:lnTo>
                  <a:pt x="411" y="1012"/>
                </a:lnTo>
                <a:lnTo>
                  <a:pt x="411" y="1014"/>
                </a:lnTo>
                <a:lnTo>
                  <a:pt x="409" y="1014"/>
                </a:lnTo>
                <a:close/>
                <a:moveTo>
                  <a:pt x="405" y="991"/>
                </a:moveTo>
                <a:lnTo>
                  <a:pt x="403" y="991"/>
                </a:lnTo>
                <a:lnTo>
                  <a:pt x="401" y="991"/>
                </a:lnTo>
                <a:lnTo>
                  <a:pt x="401" y="989"/>
                </a:lnTo>
                <a:lnTo>
                  <a:pt x="401" y="991"/>
                </a:lnTo>
                <a:lnTo>
                  <a:pt x="401" y="989"/>
                </a:lnTo>
                <a:lnTo>
                  <a:pt x="401" y="991"/>
                </a:lnTo>
                <a:lnTo>
                  <a:pt x="401" y="989"/>
                </a:lnTo>
                <a:lnTo>
                  <a:pt x="403" y="989"/>
                </a:lnTo>
                <a:lnTo>
                  <a:pt x="405" y="989"/>
                </a:lnTo>
                <a:lnTo>
                  <a:pt x="405" y="991"/>
                </a:lnTo>
                <a:close/>
                <a:moveTo>
                  <a:pt x="378" y="922"/>
                </a:moveTo>
                <a:lnTo>
                  <a:pt x="378" y="920"/>
                </a:lnTo>
                <a:lnTo>
                  <a:pt x="378" y="922"/>
                </a:lnTo>
                <a:close/>
                <a:moveTo>
                  <a:pt x="419" y="1004"/>
                </a:moveTo>
                <a:lnTo>
                  <a:pt x="419" y="1006"/>
                </a:lnTo>
                <a:lnTo>
                  <a:pt x="419" y="1008"/>
                </a:lnTo>
                <a:lnTo>
                  <a:pt x="417" y="1008"/>
                </a:lnTo>
                <a:lnTo>
                  <a:pt x="415" y="1006"/>
                </a:lnTo>
                <a:lnTo>
                  <a:pt x="415" y="1004"/>
                </a:lnTo>
                <a:lnTo>
                  <a:pt x="415" y="1002"/>
                </a:lnTo>
                <a:lnTo>
                  <a:pt x="417" y="1002"/>
                </a:lnTo>
                <a:lnTo>
                  <a:pt x="417" y="1004"/>
                </a:lnTo>
                <a:lnTo>
                  <a:pt x="417" y="1002"/>
                </a:lnTo>
                <a:lnTo>
                  <a:pt x="419" y="1002"/>
                </a:lnTo>
                <a:lnTo>
                  <a:pt x="419" y="1004"/>
                </a:lnTo>
                <a:close/>
                <a:moveTo>
                  <a:pt x="411" y="981"/>
                </a:moveTo>
                <a:lnTo>
                  <a:pt x="409" y="981"/>
                </a:lnTo>
                <a:lnTo>
                  <a:pt x="411" y="981"/>
                </a:lnTo>
                <a:lnTo>
                  <a:pt x="409" y="983"/>
                </a:lnTo>
                <a:lnTo>
                  <a:pt x="409" y="985"/>
                </a:lnTo>
                <a:lnTo>
                  <a:pt x="407" y="985"/>
                </a:lnTo>
                <a:lnTo>
                  <a:pt x="405" y="985"/>
                </a:lnTo>
                <a:lnTo>
                  <a:pt x="405" y="983"/>
                </a:lnTo>
                <a:lnTo>
                  <a:pt x="405" y="985"/>
                </a:lnTo>
                <a:lnTo>
                  <a:pt x="403" y="985"/>
                </a:lnTo>
                <a:lnTo>
                  <a:pt x="403" y="983"/>
                </a:lnTo>
                <a:lnTo>
                  <a:pt x="403" y="985"/>
                </a:lnTo>
                <a:lnTo>
                  <a:pt x="401" y="985"/>
                </a:lnTo>
                <a:lnTo>
                  <a:pt x="401" y="987"/>
                </a:lnTo>
                <a:lnTo>
                  <a:pt x="399" y="985"/>
                </a:lnTo>
                <a:lnTo>
                  <a:pt x="399" y="987"/>
                </a:lnTo>
                <a:lnTo>
                  <a:pt x="401" y="987"/>
                </a:lnTo>
                <a:lnTo>
                  <a:pt x="401" y="989"/>
                </a:lnTo>
                <a:lnTo>
                  <a:pt x="399" y="989"/>
                </a:lnTo>
                <a:lnTo>
                  <a:pt x="398" y="989"/>
                </a:lnTo>
                <a:lnTo>
                  <a:pt x="396" y="989"/>
                </a:lnTo>
                <a:lnTo>
                  <a:pt x="398" y="989"/>
                </a:lnTo>
                <a:lnTo>
                  <a:pt x="399" y="989"/>
                </a:lnTo>
                <a:lnTo>
                  <a:pt x="399" y="991"/>
                </a:lnTo>
                <a:lnTo>
                  <a:pt x="401" y="991"/>
                </a:lnTo>
                <a:lnTo>
                  <a:pt x="403" y="991"/>
                </a:lnTo>
                <a:lnTo>
                  <a:pt x="403" y="993"/>
                </a:lnTo>
                <a:lnTo>
                  <a:pt x="405" y="993"/>
                </a:lnTo>
                <a:lnTo>
                  <a:pt x="403" y="993"/>
                </a:lnTo>
                <a:lnTo>
                  <a:pt x="403" y="994"/>
                </a:lnTo>
                <a:lnTo>
                  <a:pt x="405" y="994"/>
                </a:lnTo>
                <a:lnTo>
                  <a:pt x="405" y="993"/>
                </a:lnTo>
                <a:lnTo>
                  <a:pt x="405" y="994"/>
                </a:lnTo>
                <a:lnTo>
                  <a:pt x="405" y="993"/>
                </a:lnTo>
                <a:lnTo>
                  <a:pt x="407" y="993"/>
                </a:lnTo>
                <a:lnTo>
                  <a:pt x="407" y="994"/>
                </a:lnTo>
                <a:lnTo>
                  <a:pt x="407" y="993"/>
                </a:lnTo>
                <a:lnTo>
                  <a:pt x="409" y="993"/>
                </a:lnTo>
                <a:lnTo>
                  <a:pt x="409" y="994"/>
                </a:lnTo>
                <a:lnTo>
                  <a:pt x="411" y="994"/>
                </a:lnTo>
                <a:lnTo>
                  <a:pt x="411" y="993"/>
                </a:lnTo>
                <a:lnTo>
                  <a:pt x="413" y="993"/>
                </a:lnTo>
                <a:lnTo>
                  <a:pt x="415" y="993"/>
                </a:lnTo>
                <a:lnTo>
                  <a:pt x="415" y="994"/>
                </a:lnTo>
                <a:lnTo>
                  <a:pt x="413" y="994"/>
                </a:lnTo>
                <a:lnTo>
                  <a:pt x="411" y="994"/>
                </a:lnTo>
                <a:lnTo>
                  <a:pt x="409" y="996"/>
                </a:lnTo>
                <a:lnTo>
                  <a:pt x="411" y="996"/>
                </a:lnTo>
                <a:lnTo>
                  <a:pt x="413" y="998"/>
                </a:lnTo>
                <a:lnTo>
                  <a:pt x="415" y="998"/>
                </a:lnTo>
                <a:lnTo>
                  <a:pt x="415" y="1000"/>
                </a:lnTo>
                <a:lnTo>
                  <a:pt x="413" y="1000"/>
                </a:lnTo>
                <a:lnTo>
                  <a:pt x="413" y="1002"/>
                </a:lnTo>
                <a:lnTo>
                  <a:pt x="411" y="1002"/>
                </a:lnTo>
                <a:lnTo>
                  <a:pt x="409" y="1002"/>
                </a:lnTo>
                <a:lnTo>
                  <a:pt x="409" y="1000"/>
                </a:lnTo>
                <a:lnTo>
                  <a:pt x="409" y="1002"/>
                </a:lnTo>
                <a:lnTo>
                  <a:pt x="411" y="1002"/>
                </a:lnTo>
                <a:lnTo>
                  <a:pt x="413" y="1002"/>
                </a:lnTo>
                <a:lnTo>
                  <a:pt x="413" y="1004"/>
                </a:lnTo>
                <a:lnTo>
                  <a:pt x="411" y="1004"/>
                </a:lnTo>
                <a:lnTo>
                  <a:pt x="409" y="1004"/>
                </a:lnTo>
                <a:lnTo>
                  <a:pt x="409" y="1002"/>
                </a:lnTo>
                <a:lnTo>
                  <a:pt x="409" y="1004"/>
                </a:lnTo>
                <a:lnTo>
                  <a:pt x="407" y="1004"/>
                </a:lnTo>
                <a:lnTo>
                  <a:pt x="407" y="1002"/>
                </a:lnTo>
                <a:lnTo>
                  <a:pt x="405" y="1002"/>
                </a:lnTo>
                <a:lnTo>
                  <a:pt x="405" y="1000"/>
                </a:lnTo>
                <a:lnTo>
                  <a:pt x="405" y="998"/>
                </a:lnTo>
                <a:lnTo>
                  <a:pt x="407" y="998"/>
                </a:lnTo>
                <a:lnTo>
                  <a:pt x="405" y="998"/>
                </a:lnTo>
                <a:lnTo>
                  <a:pt x="403" y="998"/>
                </a:lnTo>
                <a:lnTo>
                  <a:pt x="401" y="998"/>
                </a:lnTo>
                <a:lnTo>
                  <a:pt x="399" y="998"/>
                </a:lnTo>
                <a:lnTo>
                  <a:pt x="399" y="996"/>
                </a:lnTo>
                <a:lnTo>
                  <a:pt x="399" y="998"/>
                </a:lnTo>
                <a:lnTo>
                  <a:pt x="398" y="998"/>
                </a:lnTo>
                <a:lnTo>
                  <a:pt x="398" y="996"/>
                </a:lnTo>
                <a:lnTo>
                  <a:pt x="396" y="996"/>
                </a:lnTo>
                <a:lnTo>
                  <a:pt x="396" y="994"/>
                </a:lnTo>
                <a:lnTo>
                  <a:pt x="396" y="993"/>
                </a:lnTo>
                <a:lnTo>
                  <a:pt x="394" y="993"/>
                </a:lnTo>
                <a:lnTo>
                  <a:pt x="394" y="994"/>
                </a:lnTo>
                <a:lnTo>
                  <a:pt x="396" y="994"/>
                </a:lnTo>
                <a:lnTo>
                  <a:pt x="396" y="996"/>
                </a:lnTo>
                <a:lnTo>
                  <a:pt x="394" y="996"/>
                </a:lnTo>
                <a:lnTo>
                  <a:pt x="394" y="994"/>
                </a:lnTo>
                <a:lnTo>
                  <a:pt x="392" y="994"/>
                </a:lnTo>
                <a:lnTo>
                  <a:pt x="392" y="993"/>
                </a:lnTo>
                <a:lnTo>
                  <a:pt x="390" y="993"/>
                </a:lnTo>
                <a:lnTo>
                  <a:pt x="390" y="991"/>
                </a:lnTo>
                <a:lnTo>
                  <a:pt x="390" y="993"/>
                </a:lnTo>
                <a:lnTo>
                  <a:pt x="390" y="994"/>
                </a:lnTo>
                <a:lnTo>
                  <a:pt x="388" y="994"/>
                </a:lnTo>
                <a:lnTo>
                  <a:pt x="388" y="993"/>
                </a:lnTo>
                <a:lnTo>
                  <a:pt x="386" y="993"/>
                </a:lnTo>
                <a:lnTo>
                  <a:pt x="388" y="993"/>
                </a:lnTo>
                <a:lnTo>
                  <a:pt x="388" y="994"/>
                </a:lnTo>
                <a:lnTo>
                  <a:pt x="388" y="993"/>
                </a:lnTo>
                <a:lnTo>
                  <a:pt x="388" y="994"/>
                </a:lnTo>
                <a:lnTo>
                  <a:pt x="390" y="994"/>
                </a:lnTo>
                <a:lnTo>
                  <a:pt x="390" y="996"/>
                </a:lnTo>
                <a:lnTo>
                  <a:pt x="388" y="994"/>
                </a:lnTo>
                <a:lnTo>
                  <a:pt x="388" y="996"/>
                </a:lnTo>
                <a:lnTo>
                  <a:pt x="388" y="994"/>
                </a:lnTo>
                <a:lnTo>
                  <a:pt x="386" y="994"/>
                </a:lnTo>
                <a:lnTo>
                  <a:pt x="386" y="996"/>
                </a:lnTo>
                <a:lnTo>
                  <a:pt x="388" y="996"/>
                </a:lnTo>
                <a:lnTo>
                  <a:pt x="390" y="996"/>
                </a:lnTo>
                <a:lnTo>
                  <a:pt x="392" y="996"/>
                </a:lnTo>
                <a:lnTo>
                  <a:pt x="390" y="996"/>
                </a:lnTo>
                <a:lnTo>
                  <a:pt x="390" y="998"/>
                </a:lnTo>
                <a:lnTo>
                  <a:pt x="388" y="998"/>
                </a:lnTo>
                <a:lnTo>
                  <a:pt x="390" y="998"/>
                </a:lnTo>
                <a:lnTo>
                  <a:pt x="392" y="998"/>
                </a:lnTo>
                <a:lnTo>
                  <a:pt x="394" y="998"/>
                </a:lnTo>
                <a:lnTo>
                  <a:pt x="396" y="998"/>
                </a:lnTo>
                <a:lnTo>
                  <a:pt x="396" y="1000"/>
                </a:lnTo>
                <a:lnTo>
                  <a:pt x="394" y="1000"/>
                </a:lnTo>
                <a:lnTo>
                  <a:pt x="394" y="1002"/>
                </a:lnTo>
                <a:lnTo>
                  <a:pt x="396" y="1002"/>
                </a:lnTo>
                <a:lnTo>
                  <a:pt x="396" y="1000"/>
                </a:lnTo>
                <a:lnTo>
                  <a:pt x="396" y="1002"/>
                </a:lnTo>
                <a:lnTo>
                  <a:pt x="398" y="1000"/>
                </a:lnTo>
                <a:lnTo>
                  <a:pt x="398" y="1002"/>
                </a:lnTo>
                <a:lnTo>
                  <a:pt x="399" y="1002"/>
                </a:lnTo>
                <a:lnTo>
                  <a:pt x="398" y="1002"/>
                </a:lnTo>
                <a:lnTo>
                  <a:pt x="398" y="1004"/>
                </a:lnTo>
                <a:lnTo>
                  <a:pt x="396" y="1004"/>
                </a:lnTo>
                <a:lnTo>
                  <a:pt x="394" y="1004"/>
                </a:lnTo>
                <a:lnTo>
                  <a:pt x="396" y="1004"/>
                </a:lnTo>
                <a:lnTo>
                  <a:pt x="396" y="1006"/>
                </a:lnTo>
                <a:lnTo>
                  <a:pt x="396" y="1008"/>
                </a:lnTo>
                <a:lnTo>
                  <a:pt x="394" y="1008"/>
                </a:lnTo>
                <a:lnTo>
                  <a:pt x="392" y="1008"/>
                </a:lnTo>
                <a:lnTo>
                  <a:pt x="392" y="1006"/>
                </a:lnTo>
                <a:lnTo>
                  <a:pt x="390" y="1006"/>
                </a:lnTo>
                <a:lnTo>
                  <a:pt x="390" y="1008"/>
                </a:lnTo>
                <a:lnTo>
                  <a:pt x="390" y="1006"/>
                </a:lnTo>
                <a:lnTo>
                  <a:pt x="392" y="1006"/>
                </a:lnTo>
                <a:lnTo>
                  <a:pt x="392" y="1004"/>
                </a:lnTo>
                <a:lnTo>
                  <a:pt x="390" y="1004"/>
                </a:lnTo>
                <a:lnTo>
                  <a:pt x="390" y="1006"/>
                </a:lnTo>
                <a:lnTo>
                  <a:pt x="388" y="1004"/>
                </a:lnTo>
                <a:lnTo>
                  <a:pt x="390" y="1004"/>
                </a:lnTo>
                <a:lnTo>
                  <a:pt x="388" y="1004"/>
                </a:lnTo>
                <a:lnTo>
                  <a:pt x="388" y="1002"/>
                </a:lnTo>
                <a:lnTo>
                  <a:pt x="388" y="1004"/>
                </a:lnTo>
                <a:lnTo>
                  <a:pt x="386" y="1004"/>
                </a:lnTo>
                <a:lnTo>
                  <a:pt x="388" y="1004"/>
                </a:lnTo>
                <a:lnTo>
                  <a:pt x="388" y="1002"/>
                </a:lnTo>
                <a:lnTo>
                  <a:pt x="386" y="1002"/>
                </a:lnTo>
                <a:lnTo>
                  <a:pt x="384" y="1002"/>
                </a:lnTo>
                <a:lnTo>
                  <a:pt x="384" y="1000"/>
                </a:lnTo>
                <a:lnTo>
                  <a:pt x="386" y="1000"/>
                </a:lnTo>
                <a:lnTo>
                  <a:pt x="384" y="1000"/>
                </a:lnTo>
                <a:lnTo>
                  <a:pt x="384" y="998"/>
                </a:lnTo>
                <a:lnTo>
                  <a:pt x="384" y="1000"/>
                </a:lnTo>
                <a:lnTo>
                  <a:pt x="384" y="998"/>
                </a:lnTo>
                <a:lnTo>
                  <a:pt x="384" y="996"/>
                </a:lnTo>
                <a:lnTo>
                  <a:pt x="384" y="998"/>
                </a:lnTo>
                <a:lnTo>
                  <a:pt x="382" y="998"/>
                </a:lnTo>
                <a:lnTo>
                  <a:pt x="380" y="998"/>
                </a:lnTo>
                <a:lnTo>
                  <a:pt x="382" y="998"/>
                </a:lnTo>
                <a:lnTo>
                  <a:pt x="382" y="1000"/>
                </a:lnTo>
                <a:lnTo>
                  <a:pt x="380" y="1000"/>
                </a:lnTo>
                <a:lnTo>
                  <a:pt x="378" y="1000"/>
                </a:lnTo>
                <a:lnTo>
                  <a:pt x="380" y="1000"/>
                </a:lnTo>
                <a:lnTo>
                  <a:pt x="380" y="998"/>
                </a:lnTo>
                <a:lnTo>
                  <a:pt x="378" y="998"/>
                </a:lnTo>
                <a:lnTo>
                  <a:pt x="376" y="998"/>
                </a:lnTo>
                <a:lnTo>
                  <a:pt x="375" y="998"/>
                </a:lnTo>
                <a:lnTo>
                  <a:pt x="375" y="1000"/>
                </a:lnTo>
                <a:lnTo>
                  <a:pt x="375" y="998"/>
                </a:lnTo>
                <a:lnTo>
                  <a:pt x="375" y="996"/>
                </a:lnTo>
                <a:lnTo>
                  <a:pt x="376" y="996"/>
                </a:lnTo>
                <a:lnTo>
                  <a:pt x="376" y="994"/>
                </a:lnTo>
                <a:lnTo>
                  <a:pt x="378" y="994"/>
                </a:lnTo>
                <a:lnTo>
                  <a:pt x="376" y="994"/>
                </a:lnTo>
                <a:lnTo>
                  <a:pt x="378" y="994"/>
                </a:lnTo>
                <a:lnTo>
                  <a:pt x="378" y="993"/>
                </a:lnTo>
                <a:lnTo>
                  <a:pt x="378" y="994"/>
                </a:lnTo>
                <a:lnTo>
                  <a:pt x="376" y="994"/>
                </a:lnTo>
                <a:lnTo>
                  <a:pt x="375" y="994"/>
                </a:lnTo>
                <a:lnTo>
                  <a:pt x="375" y="996"/>
                </a:lnTo>
                <a:lnTo>
                  <a:pt x="373" y="996"/>
                </a:lnTo>
                <a:lnTo>
                  <a:pt x="373" y="994"/>
                </a:lnTo>
                <a:lnTo>
                  <a:pt x="373" y="993"/>
                </a:lnTo>
                <a:lnTo>
                  <a:pt x="375" y="993"/>
                </a:lnTo>
                <a:lnTo>
                  <a:pt x="373" y="993"/>
                </a:lnTo>
                <a:lnTo>
                  <a:pt x="373" y="994"/>
                </a:lnTo>
                <a:lnTo>
                  <a:pt x="373" y="996"/>
                </a:lnTo>
                <a:lnTo>
                  <a:pt x="371" y="996"/>
                </a:lnTo>
                <a:lnTo>
                  <a:pt x="371" y="998"/>
                </a:lnTo>
                <a:lnTo>
                  <a:pt x="371" y="996"/>
                </a:lnTo>
                <a:lnTo>
                  <a:pt x="369" y="996"/>
                </a:lnTo>
                <a:lnTo>
                  <a:pt x="371" y="994"/>
                </a:lnTo>
                <a:lnTo>
                  <a:pt x="369" y="994"/>
                </a:lnTo>
                <a:lnTo>
                  <a:pt x="369" y="993"/>
                </a:lnTo>
                <a:lnTo>
                  <a:pt x="371" y="993"/>
                </a:lnTo>
                <a:lnTo>
                  <a:pt x="369" y="993"/>
                </a:lnTo>
                <a:lnTo>
                  <a:pt x="371" y="993"/>
                </a:lnTo>
                <a:lnTo>
                  <a:pt x="371" y="991"/>
                </a:lnTo>
                <a:lnTo>
                  <a:pt x="373" y="991"/>
                </a:lnTo>
                <a:lnTo>
                  <a:pt x="373" y="989"/>
                </a:lnTo>
                <a:lnTo>
                  <a:pt x="371" y="989"/>
                </a:lnTo>
                <a:lnTo>
                  <a:pt x="371" y="991"/>
                </a:lnTo>
                <a:lnTo>
                  <a:pt x="369" y="991"/>
                </a:lnTo>
                <a:lnTo>
                  <a:pt x="369" y="993"/>
                </a:lnTo>
                <a:lnTo>
                  <a:pt x="367" y="993"/>
                </a:lnTo>
                <a:lnTo>
                  <a:pt x="369" y="993"/>
                </a:lnTo>
                <a:lnTo>
                  <a:pt x="367" y="994"/>
                </a:lnTo>
                <a:lnTo>
                  <a:pt x="365" y="994"/>
                </a:lnTo>
                <a:lnTo>
                  <a:pt x="365" y="993"/>
                </a:lnTo>
                <a:lnTo>
                  <a:pt x="365" y="991"/>
                </a:lnTo>
                <a:lnTo>
                  <a:pt x="363" y="991"/>
                </a:lnTo>
                <a:lnTo>
                  <a:pt x="363" y="993"/>
                </a:lnTo>
                <a:lnTo>
                  <a:pt x="363" y="991"/>
                </a:lnTo>
                <a:lnTo>
                  <a:pt x="365" y="991"/>
                </a:lnTo>
                <a:lnTo>
                  <a:pt x="365" y="989"/>
                </a:lnTo>
                <a:lnTo>
                  <a:pt x="363" y="989"/>
                </a:lnTo>
                <a:lnTo>
                  <a:pt x="365" y="989"/>
                </a:lnTo>
                <a:lnTo>
                  <a:pt x="365" y="987"/>
                </a:lnTo>
                <a:lnTo>
                  <a:pt x="363" y="987"/>
                </a:lnTo>
                <a:lnTo>
                  <a:pt x="361" y="989"/>
                </a:lnTo>
                <a:lnTo>
                  <a:pt x="361" y="987"/>
                </a:lnTo>
                <a:lnTo>
                  <a:pt x="363" y="987"/>
                </a:lnTo>
                <a:lnTo>
                  <a:pt x="363" y="985"/>
                </a:lnTo>
                <a:lnTo>
                  <a:pt x="361" y="985"/>
                </a:lnTo>
                <a:lnTo>
                  <a:pt x="359" y="985"/>
                </a:lnTo>
                <a:lnTo>
                  <a:pt x="359" y="983"/>
                </a:lnTo>
                <a:lnTo>
                  <a:pt x="361" y="983"/>
                </a:lnTo>
                <a:lnTo>
                  <a:pt x="359" y="981"/>
                </a:lnTo>
                <a:lnTo>
                  <a:pt x="361" y="981"/>
                </a:lnTo>
                <a:lnTo>
                  <a:pt x="361" y="983"/>
                </a:lnTo>
                <a:lnTo>
                  <a:pt x="363" y="981"/>
                </a:lnTo>
                <a:lnTo>
                  <a:pt x="363" y="983"/>
                </a:lnTo>
                <a:lnTo>
                  <a:pt x="363" y="981"/>
                </a:lnTo>
                <a:lnTo>
                  <a:pt x="361" y="981"/>
                </a:lnTo>
                <a:lnTo>
                  <a:pt x="363" y="981"/>
                </a:lnTo>
                <a:lnTo>
                  <a:pt x="361" y="981"/>
                </a:lnTo>
                <a:lnTo>
                  <a:pt x="359" y="981"/>
                </a:lnTo>
                <a:lnTo>
                  <a:pt x="357" y="981"/>
                </a:lnTo>
                <a:lnTo>
                  <a:pt x="357" y="979"/>
                </a:lnTo>
                <a:lnTo>
                  <a:pt x="355" y="979"/>
                </a:lnTo>
                <a:lnTo>
                  <a:pt x="355" y="977"/>
                </a:lnTo>
                <a:lnTo>
                  <a:pt x="353" y="977"/>
                </a:lnTo>
                <a:lnTo>
                  <a:pt x="353" y="975"/>
                </a:lnTo>
                <a:lnTo>
                  <a:pt x="351" y="975"/>
                </a:lnTo>
                <a:lnTo>
                  <a:pt x="351" y="973"/>
                </a:lnTo>
                <a:lnTo>
                  <a:pt x="350" y="973"/>
                </a:lnTo>
                <a:lnTo>
                  <a:pt x="350" y="971"/>
                </a:lnTo>
                <a:lnTo>
                  <a:pt x="348" y="971"/>
                </a:lnTo>
                <a:lnTo>
                  <a:pt x="346" y="971"/>
                </a:lnTo>
                <a:lnTo>
                  <a:pt x="346" y="973"/>
                </a:lnTo>
                <a:lnTo>
                  <a:pt x="346" y="971"/>
                </a:lnTo>
                <a:lnTo>
                  <a:pt x="346" y="970"/>
                </a:lnTo>
                <a:lnTo>
                  <a:pt x="346" y="971"/>
                </a:lnTo>
                <a:lnTo>
                  <a:pt x="344" y="971"/>
                </a:lnTo>
                <a:lnTo>
                  <a:pt x="344" y="970"/>
                </a:lnTo>
                <a:lnTo>
                  <a:pt x="346" y="970"/>
                </a:lnTo>
                <a:lnTo>
                  <a:pt x="344" y="968"/>
                </a:lnTo>
                <a:lnTo>
                  <a:pt x="342" y="968"/>
                </a:lnTo>
                <a:lnTo>
                  <a:pt x="342" y="966"/>
                </a:lnTo>
                <a:lnTo>
                  <a:pt x="342" y="968"/>
                </a:lnTo>
                <a:lnTo>
                  <a:pt x="340" y="968"/>
                </a:lnTo>
                <a:lnTo>
                  <a:pt x="340" y="966"/>
                </a:lnTo>
                <a:lnTo>
                  <a:pt x="338" y="966"/>
                </a:lnTo>
                <a:lnTo>
                  <a:pt x="336" y="966"/>
                </a:lnTo>
                <a:lnTo>
                  <a:pt x="336" y="964"/>
                </a:lnTo>
                <a:lnTo>
                  <a:pt x="336" y="962"/>
                </a:lnTo>
                <a:lnTo>
                  <a:pt x="336" y="960"/>
                </a:lnTo>
                <a:lnTo>
                  <a:pt x="334" y="960"/>
                </a:lnTo>
                <a:lnTo>
                  <a:pt x="334" y="962"/>
                </a:lnTo>
                <a:lnTo>
                  <a:pt x="332" y="960"/>
                </a:lnTo>
                <a:lnTo>
                  <a:pt x="334" y="960"/>
                </a:lnTo>
                <a:lnTo>
                  <a:pt x="332" y="960"/>
                </a:lnTo>
                <a:lnTo>
                  <a:pt x="332" y="958"/>
                </a:lnTo>
                <a:lnTo>
                  <a:pt x="332" y="960"/>
                </a:lnTo>
                <a:lnTo>
                  <a:pt x="332" y="958"/>
                </a:lnTo>
                <a:lnTo>
                  <a:pt x="332" y="956"/>
                </a:lnTo>
                <a:lnTo>
                  <a:pt x="334" y="956"/>
                </a:lnTo>
                <a:lnTo>
                  <a:pt x="332" y="956"/>
                </a:lnTo>
                <a:lnTo>
                  <a:pt x="334" y="956"/>
                </a:lnTo>
                <a:lnTo>
                  <a:pt x="332" y="956"/>
                </a:lnTo>
                <a:lnTo>
                  <a:pt x="332" y="954"/>
                </a:lnTo>
                <a:lnTo>
                  <a:pt x="332" y="952"/>
                </a:lnTo>
                <a:lnTo>
                  <a:pt x="332" y="950"/>
                </a:lnTo>
                <a:lnTo>
                  <a:pt x="334" y="950"/>
                </a:lnTo>
                <a:lnTo>
                  <a:pt x="332" y="950"/>
                </a:lnTo>
                <a:lnTo>
                  <a:pt x="332" y="948"/>
                </a:lnTo>
                <a:lnTo>
                  <a:pt x="334" y="948"/>
                </a:lnTo>
                <a:lnTo>
                  <a:pt x="334" y="950"/>
                </a:lnTo>
                <a:lnTo>
                  <a:pt x="336" y="948"/>
                </a:lnTo>
                <a:lnTo>
                  <a:pt x="336" y="950"/>
                </a:lnTo>
                <a:lnTo>
                  <a:pt x="338" y="950"/>
                </a:lnTo>
                <a:lnTo>
                  <a:pt x="338" y="952"/>
                </a:lnTo>
                <a:lnTo>
                  <a:pt x="338" y="950"/>
                </a:lnTo>
                <a:lnTo>
                  <a:pt x="340" y="950"/>
                </a:lnTo>
                <a:lnTo>
                  <a:pt x="340" y="952"/>
                </a:lnTo>
                <a:lnTo>
                  <a:pt x="342" y="952"/>
                </a:lnTo>
                <a:lnTo>
                  <a:pt x="342" y="954"/>
                </a:lnTo>
                <a:lnTo>
                  <a:pt x="344" y="954"/>
                </a:lnTo>
                <a:lnTo>
                  <a:pt x="342" y="954"/>
                </a:lnTo>
                <a:lnTo>
                  <a:pt x="344" y="954"/>
                </a:lnTo>
                <a:lnTo>
                  <a:pt x="344" y="956"/>
                </a:lnTo>
                <a:lnTo>
                  <a:pt x="342" y="956"/>
                </a:lnTo>
                <a:lnTo>
                  <a:pt x="344" y="956"/>
                </a:lnTo>
                <a:lnTo>
                  <a:pt x="344" y="958"/>
                </a:lnTo>
                <a:lnTo>
                  <a:pt x="344" y="956"/>
                </a:lnTo>
                <a:lnTo>
                  <a:pt x="346" y="956"/>
                </a:lnTo>
                <a:lnTo>
                  <a:pt x="344" y="956"/>
                </a:lnTo>
                <a:lnTo>
                  <a:pt x="344" y="958"/>
                </a:lnTo>
                <a:lnTo>
                  <a:pt x="346" y="958"/>
                </a:lnTo>
                <a:lnTo>
                  <a:pt x="346" y="960"/>
                </a:lnTo>
                <a:lnTo>
                  <a:pt x="346" y="962"/>
                </a:lnTo>
                <a:lnTo>
                  <a:pt x="346" y="964"/>
                </a:lnTo>
                <a:lnTo>
                  <a:pt x="346" y="962"/>
                </a:lnTo>
                <a:lnTo>
                  <a:pt x="348" y="962"/>
                </a:lnTo>
                <a:lnTo>
                  <a:pt x="348" y="960"/>
                </a:lnTo>
                <a:lnTo>
                  <a:pt x="348" y="958"/>
                </a:lnTo>
                <a:lnTo>
                  <a:pt x="348" y="960"/>
                </a:lnTo>
                <a:lnTo>
                  <a:pt x="350" y="962"/>
                </a:lnTo>
                <a:lnTo>
                  <a:pt x="351" y="962"/>
                </a:lnTo>
                <a:lnTo>
                  <a:pt x="351" y="964"/>
                </a:lnTo>
                <a:lnTo>
                  <a:pt x="350" y="966"/>
                </a:lnTo>
                <a:lnTo>
                  <a:pt x="351" y="966"/>
                </a:lnTo>
                <a:lnTo>
                  <a:pt x="353" y="964"/>
                </a:lnTo>
                <a:lnTo>
                  <a:pt x="353" y="966"/>
                </a:lnTo>
                <a:lnTo>
                  <a:pt x="351" y="966"/>
                </a:lnTo>
                <a:lnTo>
                  <a:pt x="351" y="968"/>
                </a:lnTo>
                <a:lnTo>
                  <a:pt x="351" y="970"/>
                </a:lnTo>
                <a:lnTo>
                  <a:pt x="353" y="968"/>
                </a:lnTo>
                <a:lnTo>
                  <a:pt x="355" y="968"/>
                </a:lnTo>
                <a:lnTo>
                  <a:pt x="353" y="968"/>
                </a:lnTo>
                <a:lnTo>
                  <a:pt x="353" y="970"/>
                </a:lnTo>
                <a:lnTo>
                  <a:pt x="355" y="970"/>
                </a:lnTo>
                <a:lnTo>
                  <a:pt x="355" y="971"/>
                </a:lnTo>
                <a:lnTo>
                  <a:pt x="355" y="970"/>
                </a:lnTo>
                <a:lnTo>
                  <a:pt x="355" y="968"/>
                </a:lnTo>
                <a:lnTo>
                  <a:pt x="357" y="970"/>
                </a:lnTo>
                <a:lnTo>
                  <a:pt x="357" y="968"/>
                </a:lnTo>
                <a:lnTo>
                  <a:pt x="357" y="970"/>
                </a:lnTo>
                <a:lnTo>
                  <a:pt x="357" y="971"/>
                </a:lnTo>
                <a:lnTo>
                  <a:pt x="357" y="973"/>
                </a:lnTo>
                <a:lnTo>
                  <a:pt x="359" y="973"/>
                </a:lnTo>
                <a:lnTo>
                  <a:pt x="359" y="975"/>
                </a:lnTo>
                <a:lnTo>
                  <a:pt x="359" y="973"/>
                </a:lnTo>
                <a:lnTo>
                  <a:pt x="357" y="973"/>
                </a:lnTo>
                <a:lnTo>
                  <a:pt x="357" y="975"/>
                </a:lnTo>
                <a:lnTo>
                  <a:pt x="359" y="975"/>
                </a:lnTo>
                <a:lnTo>
                  <a:pt x="359" y="977"/>
                </a:lnTo>
                <a:lnTo>
                  <a:pt x="359" y="975"/>
                </a:lnTo>
                <a:lnTo>
                  <a:pt x="359" y="973"/>
                </a:lnTo>
                <a:lnTo>
                  <a:pt x="361" y="973"/>
                </a:lnTo>
                <a:lnTo>
                  <a:pt x="361" y="975"/>
                </a:lnTo>
                <a:lnTo>
                  <a:pt x="361" y="973"/>
                </a:lnTo>
                <a:lnTo>
                  <a:pt x="361" y="971"/>
                </a:lnTo>
                <a:lnTo>
                  <a:pt x="363" y="971"/>
                </a:lnTo>
                <a:lnTo>
                  <a:pt x="363" y="973"/>
                </a:lnTo>
                <a:lnTo>
                  <a:pt x="363" y="975"/>
                </a:lnTo>
                <a:lnTo>
                  <a:pt x="363" y="977"/>
                </a:lnTo>
                <a:lnTo>
                  <a:pt x="365" y="979"/>
                </a:lnTo>
                <a:lnTo>
                  <a:pt x="365" y="977"/>
                </a:lnTo>
                <a:lnTo>
                  <a:pt x="365" y="979"/>
                </a:lnTo>
                <a:lnTo>
                  <a:pt x="367" y="979"/>
                </a:lnTo>
                <a:lnTo>
                  <a:pt x="367" y="981"/>
                </a:lnTo>
                <a:lnTo>
                  <a:pt x="367" y="983"/>
                </a:lnTo>
                <a:lnTo>
                  <a:pt x="367" y="981"/>
                </a:lnTo>
                <a:lnTo>
                  <a:pt x="369" y="981"/>
                </a:lnTo>
                <a:lnTo>
                  <a:pt x="367" y="981"/>
                </a:lnTo>
                <a:lnTo>
                  <a:pt x="367" y="979"/>
                </a:lnTo>
                <a:lnTo>
                  <a:pt x="365" y="977"/>
                </a:lnTo>
                <a:lnTo>
                  <a:pt x="365" y="975"/>
                </a:lnTo>
                <a:lnTo>
                  <a:pt x="365" y="977"/>
                </a:lnTo>
                <a:lnTo>
                  <a:pt x="365" y="975"/>
                </a:lnTo>
                <a:lnTo>
                  <a:pt x="365" y="973"/>
                </a:lnTo>
                <a:lnTo>
                  <a:pt x="367" y="973"/>
                </a:lnTo>
                <a:lnTo>
                  <a:pt x="367" y="975"/>
                </a:lnTo>
                <a:lnTo>
                  <a:pt x="367" y="977"/>
                </a:lnTo>
                <a:lnTo>
                  <a:pt x="367" y="975"/>
                </a:lnTo>
                <a:lnTo>
                  <a:pt x="367" y="973"/>
                </a:lnTo>
                <a:lnTo>
                  <a:pt x="367" y="971"/>
                </a:lnTo>
                <a:lnTo>
                  <a:pt x="369" y="971"/>
                </a:lnTo>
                <a:lnTo>
                  <a:pt x="369" y="970"/>
                </a:lnTo>
                <a:lnTo>
                  <a:pt x="371" y="970"/>
                </a:lnTo>
                <a:lnTo>
                  <a:pt x="371" y="971"/>
                </a:lnTo>
                <a:lnTo>
                  <a:pt x="373" y="971"/>
                </a:lnTo>
                <a:lnTo>
                  <a:pt x="373" y="973"/>
                </a:lnTo>
                <a:lnTo>
                  <a:pt x="373" y="975"/>
                </a:lnTo>
                <a:lnTo>
                  <a:pt x="371" y="975"/>
                </a:lnTo>
                <a:lnTo>
                  <a:pt x="371" y="977"/>
                </a:lnTo>
                <a:lnTo>
                  <a:pt x="371" y="975"/>
                </a:lnTo>
                <a:lnTo>
                  <a:pt x="373" y="975"/>
                </a:lnTo>
                <a:lnTo>
                  <a:pt x="373" y="977"/>
                </a:lnTo>
                <a:lnTo>
                  <a:pt x="373" y="979"/>
                </a:lnTo>
                <a:lnTo>
                  <a:pt x="375" y="979"/>
                </a:lnTo>
                <a:lnTo>
                  <a:pt x="375" y="977"/>
                </a:lnTo>
                <a:lnTo>
                  <a:pt x="375" y="975"/>
                </a:lnTo>
                <a:lnTo>
                  <a:pt x="375" y="977"/>
                </a:lnTo>
                <a:lnTo>
                  <a:pt x="375" y="979"/>
                </a:lnTo>
                <a:lnTo>
                  <a:pt x="376" y="979"/>
                </a:lnTo>
                <a:lnTo>
                  <a:pt x="376" y="977"/>
                </a:lnTo>
                <a:lnTo>
                  <a:pt x="375" y="977"/>
                </a:lnTo>
                <a:lnTo>
                  <a:pt x="375" y="975"/>
                </a:lnTo>
                <a:lnTo>
                  <a:pt x="375" y="973"/>
                </a:lnTo>
                <a:lnTo>
                  <a:pt x="376" y="973"/>
                </a:lnTo>
                <a:lnTo>
                  <a:pt x="376" y="971"/>
                </a:lnTo>
                <a:lnTo>
                  <a:pt x="378" y="971"/>
                </a:lnTo>
                <a:lnTo>
                  <a:pt x="378" y="973"/>
                </a:lnTo>
                <a:lnTo>
                  <a:pt x="380" y="973"/>
                </a:lnTo>
                <a:lnTo>
                  <a:pt x="380" y="975"/>
                </a:lnTo>
                <a:lnTo>
                  <a:pt x="382" y="977"/>
                </a:lnTo>
                <a:lnTo>
                  <a:pt x="382" y="979"/>
                </a:lnTo>
                <a:lnTo>
                  <a:pt x="380" y="981"/>
                </a:lnTo>
                <a:lnTo>
                  <a:pt x="380" y="983"/>
                </a:lnTo>
                <a:lnTo>
                  <a:pt x="378" y="983"/>
                </a:lnTo>
                <a:lnTo>
                  <a:pt x="376" y="983"/>
                </a:lnTo>
                <a:lnTo>
                  <a:pt x="375" y="985"/>
                </a:lnTo>
                <a:lnTo>
                  <a:pt x="376" y="985"/>
                </a:lnTo>
                <a:lnTo>
                  <a:pt x="376" y="983"/>
                </a:lnTo>
                <a:lnTo>
                  <a:pt x="378" y="983"/>
                </a:lnTo>
                <a:lnTo>
                  <a:pt x="380" y="983"/>
                </a:lnTo>
                <a:lnTo>
                  <a:pt x="380" y="985"/>
                </a:lnTo>
                <a:lnTo>
                  <a:pt x="378" y="985"/>
                </a:lnTo>
                <a:lnTo>
                  <a:pt x="378" y="987"/>
                </a:lnTo>
                <a:lnTo>
                  <a:pt x="380" y="987"/>
                </a:lnTo>
                <a:lnTo>
                  <a:pt x="380" y="985"/>
                </a:lnTo>
                <a:lnTo>
                  <a:pt x="382" y="983"/>
                </a:lnTo>
                <a:lnTo>
                  <a:pt x="384" y="983"/>
                </a:lnTo>
                <a:lnTo>
                  <a:pt x="384" y="985"/>
                </a:lnTo>
                <a:lnTo>
                  <a:pt x="382" y="985"/>
                </a:lnTo>
                <a:lnTo>
                  <a:pt x="384" y="985"/>
                </a:lnTo>
                <a:lnTo>
                  <a:pt x="384" y="987"/>
                </a:lnTo>
                <a:lnTo>
                  <a:pt x="384" y="985"/>
                </a:lnTo>
                <a:lnTo>
                  <a:pt x="384" y="983"/>
                </a:lnTo>
                <a:lnTo>
                  <a:pt x="384" y="985"/>
                </a:lnTo>
                <a:lnTo>
                  <a:pt x="386" y="985"/>
                </a:lnTo>
                <a:lnTo>
                  <a:pt x="386" y="987"/>
                </a:lnTo>
                <a:lnTo>
                  <a:pt x="386" y="989"/>
                </a:lnTo>
                <a:lnTo>
                  <a:pt x="386" y="987"/>
                </a:lnTo>
                <a:lnTo>
                  <a:pt x="386" y="985"/>
                </a:lnTo>
                <a:lnTo>
                  <a:pt x="386" y="983"/>
                </a:lnTo>
                <a:lnTo>
                  <a:pt x="386" y="981"/>
                </a:lnTo>
                <a:lnTo>
                  <a:pt x="384" y="981"/>
                </a:lnTo>
                <a:lnTo>
                  <a:pt x="384" y="979"/>
                </a:lnTo>
                <a:lnTo>
                  <a:pt x="386" y="979"/>
                </a:lnTo>
                <a:lnTo>
                  <a:pt x="386" y="977"/>
                </a:lnTo>
                <a:lnTo>
                  <a:pt x="386" y="975"/>
                </a:lnTo>
                <a:lnTo>
                  <a:pt x="386" y="973"/>
                </a:lnTo>
                <a:lnTo>
                  <a:pt x="384" y="973"/>
                </a:lnTo>
                <a:lnTo>
                  <a:pt x="384" y="971"/>
                </a:lnTo>
                <a:lnTo>
                  <a:pt x="384" y="970"/>
                </a:lnTo>
                <a:lnTo>
                  <a:pt x="384" y="968"/>
                </a:lnTo>
                <a:lnTo>
                  <a:pt x="386" y="968"/>
                </a:lnTo>
                <a:lnTo>
                  <a:pt x="386" y="970"/>
                </a:lnTo>
                <a:lnTo>
                  <a:pt x="384" y="970"/>
                </a:lnTo>
                <a:lnTo>
                  <a:pt x="384" y="971"/>
                </a:lnTo>
                <a:lnTo>
                  <a:pt x="386" y="971"/>
                </a:lnTo>
                <a:lnTo>
                  <a:pt x="386" y="970"/>
                </a:lnTo>
                <a:lnTo>
                  <a:pt x="386" y="968"/>
                </a:lnTo>
                <a:lnTo>
                  <a:pt x="386" y="966"/>
                </a:lnTo>
                <a:lnTo>
                  <a:pt x="386" y="964"/>
                </a:lnTo>
                <a:lnTo>
                  <a:pt x="388" y="964"/>
                </a:lnTo>
                <a:lnTo>
                  <a:pt x="390" y="964"/>
                </a:lnTo>
                <a:lnTo>
                  <a:pt x="392" y="964"/>
                </a:lnTo>
                <a:lnTo>
                  <a:pt x="394" y="964"/>
                </a:lnTo>
                <a:lnTo>
                  <a:pt x="396" y="964"/>
                </a:lnTo>
                <a:lnTo>
                  <a:pt x="396" y="966"/>
                </a:lnTo>
                <a:lnTo>
                  <a:pt x="398" y="966"/>
                </a:lnTo>
                <a:lnTo>
                  <a:pt x="399" y="966"/>
                </a:lnTo>
                <a:lnTo>
                  <a:pt x="399" y="968"/>
                </a:lnTo>
                <a:lnTo>
                  <a:pt x="401" y="970"/>
                </a:lnTo>
                <a:lnTo>
                  <a:pt x="401" y="968"/>
                </a:lnTo>
                <a:lnTo>
                  <a:pt x="401" y="970"/>
                </a:lnTo>
                <a:lnTo>
                  <a:pt x="403" y="970"/>
                </a:lnTo>
                <a:lnTo>
                  <a:pt x="403" y="971"/>
                </a:lnTo>
                <a:lnTo>
                  <a:pt x="403" y="973"/>
                </a:lnTo>
                <a:lnTo>
                  <a:pt x="403" y="975"/>
                </a:lnTo>
                <a:lnTo>
                  <a:pt x="403" y="973"/>
                </a:lnTo>
                <a:lnTo>
                  <a:pt x="405" y="973"/>
                </a:lnTo>
                <a:lnTo>
                  <a:pt x="405" y="975"/>
                </a:lnTo>
                <a:lnTo>
                  <a:pt x="407" y="975"/>
                </a:lnTo>
                <a:lnTo>
                  <a:pt x="409" y="975"/>
                </a:lnTo>
                <a:lnTo>
                  <a:pt x="409" y="977"/>
                </a:lnTo>
                <a:lnTo>
                  <a:pt x="407" y="977"/>
                </a:lnTo>
                <a:lnTo>
                  <a:pt x="405" y="977"/>
                </a:lnTo>
                <a:lnTo>
                  <a:pt x="405" y="979"/>
                </a:lnTo>
                <a:lnTo>
                  <a:pt x="407" y="979"/>
                </a:lnTo>
                <a:lnTo>
                  <a:pt x="407" y="977"/>
                </a:lnTo>
                <a:lnTo>
                  <a:pt x="407" y="979"/>
                </a:lnTo>
                <a:lnTo>
                  <a:pt x="409" y="979"/>
                </a:lnTo>
                <a:lnTo>
                  <a:pt x="411" y="981"/>
                </a:lnTo>
                <a:close/>
                <a:moveTo>
                  <a:pt x="434" y="1031"/>
                </a:moveTo>
                <a:lnTo>
                  <a:pt x="432" y="1031"/>
                </a:lnTo>
                <a:lnTo>
                  <a:pt x="432" y="1029"/>
                </a:lnTo>
                <a:lnTo>
                  <a:pt x="432" y="1027"/>
                </a:lnTo>
                <a:lnTo>
                  <a:pt x="434" y="1029"/>
                </a:lnTo>
                <a:lnTo>
                  <a:pt x="436" y="1029"/>
                </a:lnTo>
                <a:lnTo>
                  <a:pt x="436" y="1031"/>
                </a:lnTo>
                <a:lnTo>
                  <a:pt x="434" y="1031"/>
                </a:lnTo>
                <a:lnTo>
                  <a:pt x="434" y="1033"/>
                </a:lnTo>
                <a:lnTo>
                  <a:pt x="434" y="1031"/>
                </a:lnTo>
                <a:close/>
                <a:moveTo>
                  <a:pt x="442" y="1037"/>
                </a:moveTo>
                <a:lnTo>
                  <a:pt x="442" y="1039"/>
                </a:lnTo>
                <a:lnTo>
                  <a:pt x="442" y="1041"/>
                </a:lnTo>
                <a:lnTo>
                  <a:pt x="444" y="1041"/>
                </a:lnTo>
                <a:lnTo>
                  <a:pt x="442" y="1041"/>
                </a:lnTo>
                <a:lnTo>
                  <a:pt x="442" y="1042"/>
                </a:lnTo>
                <a:lnTo>
                  <a:pt x="440" y="1042"/>
                </a:lnTo>
                <a:lnTo>
                  <a:pt x="440" y="1041"/>
                </a:lnTo>
                <a:lnTo>
                  <a:pt x="438" y="1041"/>
                </a:lnTo>
                <a:lnTo>
                  <a:pt x="438" y="1039"/>
                </a:lnTo>
                <a:lnTo>
                  <a:pt x="440" y="1039"/>
                </a:lnTo>
                <a:lnTo>
                  <a:pt x="440" y="1037"/>
                </a:lnTo>
                <a:lnTo>
                  <a:pt x="438" y="1037"/>
                </a:lnTo>
                <a:lnTo>
                  <a:pt x="438" y="1035"/>
                </a:lnTo>
                <a:lnTo>
                  <a:pt x="438" y="1033"/>
                </a:lnTo>
                <a:lnTo>
                  <a:pt x="436" y="1033"/>
                </a:lnTo>
                <a:lnTo>
                  <a:pt x="436" y="1031"/>
                </a:lnTo>
                <a:lnTo>
                  <a:pt x="438" y="1031"/>
                </a:lnTo>
                <a:lnTo>
                  <a:pt x="438" y="1033"/>
                </a:lnTo>
                <a:lnTo>
                  <a:pt x="440" y="1035"/>
                </a:lnTo>
                <a:lnTo>
                  <a:pt x="442" y="1037"/>
                </a:lnTo>
                <a:close/>
                <a:moveTo>
                  <a:pt x="451" y="1050"/>
                </a:moveTo>
                <a:lnTo>
                  <a:pt x="451" y="1052"/>
                </a:lnTo>
                <a:lnTo>
                  <a:pt x="451" y="1054"/>
                </a:lnTo>
                <a:lnTo>
                  <a:pt x="453" y="1054"/>
                </a:lnTo>
                <a:lnTo>
                  <a:pt x="451" y="1054"/>
                </a:lnTo>
                <a:lnTo>
                  <a:pt x="449" y="1054"/>
                </a:lnTo>
                <a:lnTo>
                  <a:pt x="447" y="1054"/>
                </a:lnTo>
                <a:lnTo>
                  <a:pt x="447" y="1052"/>
                </a:lnTo>
                <a:lnTo>
                  <a:pt x="446" y="1052"/>
                </a:lnTo>
                <a:lnTo>
                  <a:pt x="446" y="1050"/>
                </a:lnTo>
                <a:lnTo>
                  <a:pt x="446" y="1048"/>
                </a:lnTo>
                <a:lnTo>
                  <a:pt x="444" y="1048"/>
                </a:lnTo>
                <a:lnTo>
                  <a:pt x="446" y="1048"/>
                </a:lnTo>
                <a:lnTo>
                  <a:pt x="446" y="1046"/>
                </a:lnTo>
                <a:lnTo>
                  <a:pt x="444" y="1046"/>
                </a:lnTo>
                <a:lnTo>
                  <a:pt x="444" y="1044"/>
                </a:lnTo>
                <a:lnTo>
                  <a:pt x="444" y="1042"/>
                </a:lnTo>
                <a:lnTo>
                  <a:pt x="446" y="1042"/>
                </a:lnTo>
                <a:lnTo>
                  <a:pt x="446" y="1044"/>
                </a:lnTo>
                <a:lnTo>
                  <a:pt x="447" y="1044"/>
                </a:lnTo>
                <a:lnTo>
                  <a:pt x="447" y="1046"/>
                </a:lnTo>
                <a:lnTo>
                  <a:pt x="449" y="1046"/>
                </a:lnTo>
                <a:lnTo>
                  <a:pt x="449" y="1048"/>
                </a:lnTo>
                <a:lnTo>
                  <a:pt x="449" y="1050"/>
                </a:lnTo>
                <a:lnTo>
                  <a:pt x="447" y="1050"/>
                </a:lnTo>
                <a:lnTo>
                  <a:pt x="449" y="1050"/>
                </a:lnTo>
                <a:lnTo>
                  <a:pt x="449" y="1052"/>
                </a:lnTo>
                <a:lnTo>
                  <a:pt x="451" y="1052"/>
                </a:lnTo>
                <a:lnTo>
                  <a:pt x="451" y="1050"/>
                </a:lnTo>
                <a:close/>
                <a:moveTo>
                  <a:pt x="459" y="1058"/>
                </a:moveTo>
                <a:lnTo>
                  <a:pt x="457" y="1058"/>
                </a:lnTo>
                <a:lnTo>
                  <a:pt x="457" y="1056"/>
                </a:lnTo>
                <a:lnTo>
                  <a:pt x="459" y="1056"/>
                </a:lnTo>
                <a:lnTo>
                  <a:pt x="457" y="1056"/>
                </a:lnTo>
                <a:lnTo>
                  <a:pt x="459" y="1056"/>
                </a:lnTo>
                <a:lnTo>
                  <a:pt x="459" y="1058"/>
                </a:lnTo>
                <a:close/>
                <a:moveTo>
                  <a:pt x="440" y="1006"/>
                </a:moveTo>
                <a:lnTo>
                  <a:pt x="438" y="1006"/>
                </a:lnTo>
                <a:lnTo>
                  <a:pt x="438" y="1008"/>
                </a:lnTo>
                <a:lnTo>
                  <a:pt x="440" y="1008"/>
                </a:lnTo>
                <a:lnTo>
                  <a:pt x="440" y="1010"/>
                </a:lnTo>
                <a:lnTo>
                  <a:pt x="438" y="1010"/>
                </a:lnTo>
                <a:lnTo>
                  <a:pt x="436" y="1010"/>
                </a:lnTo>
                <a:lnTo>
                  <a:pt x="436" y="1012"/>
                </a:lnTo>
                <a:lnTo>
                  <a:pt x="436" y="1014"/>
                </a:lnTo>
                <a:lnTo>
                  <a:pt x="438" y="1014"/>
                </a:lnTo>
                <a:lnTo>
                  <a:pt x="440" y="1014"/>
                </a:lnTo>
                <a:lnTo>
                  <a:pt x="438" y="1014"/>
                </a:lnTo>
                <a:lnTo>
                  <a:pt x="438" y="1016"/>
                </a:lnTo>
                <a:lnTo>
                  <a:pt x="438" y="1018"/>
                </a:lnTo>
                <a:lnTo>
                  <a:pt x="436" y="1018"/>
                </a:lnTo>
                <a:lnTo>
                  <a:pt x="436" y="1016"/>
                </a:lnTo>
                <a:lnTo>
                  <a:pt x="436" y="1014"/>
                </a:lnTo>
                <a:lnTo>
                  <a:pt x="434" y="1014"/>
                </a:lnTo>
                <a:lnTo>
                  <a:pt x="434" y="1016"/>
                </a:lnTo>
                <a:lnTo>
                  <a:pt x="434" y="1018"/>
                </a:lnTo>
                <a:lnTo>
                  <a:pt x="434" y="1019"/>
                </a:lnTo>
                <a:lnTo>
                  <a:pt x="436" y="1019"/>
                </a:lnTo>
                <a:lnTo>
                  <a:pt x="438" y="1021"/>
                </a:lnTo>
                <a:lnTo>
                  <a:pt x="436" y="1021"/>
                </a:lnTo>
                <a:lnTo>
                  <a:pt x="434" y="1021"/>
                </a:lnTo>
                <a:lnTo>
                  <a:pt x="434" y="1019"/>
                </a:lnTo>
                <a:lnTo>
                  <a:pt x="432" y="1019"/>
                </a:lnTo>
                <a:lnTo>
                  <a:pt x="430" y="1019"/>
                </a:lnTo>
                <a:lnTo>
                  <a:pt x="430" y="1018"/>
                </a:lnTo>
                <a:lnTo>
                  <a:pt x="430" y="1016"/>
                </a:lnTo>
                <a:lnTo>
                  <a:pt x="428" y="1016"/>
                </a:lnTo>
                <a:lnTo>
                  <a:pt x="428" y="1014"/>
                </a:lnTo>
                <a:lnTo>
                  <a:pt x="426" y="1016"/>
                </a:lnTo>
                <a:lnTo>
                  <a:pt x="426" y="1014"/>
                </a:lnTo>
                <a:lnTo>
                  <a:pt x="428" y="1014"/>
                </a:lnTo>
                <a:lnTo>
                  <a:pt x="428" y="1012"/>
                </a:lnTo>
                <a:lnTo>
                  <a:pt x="426" y="1012"/>
                </a:lnTo>
                <a:lnTo>
                  <a:pt x="426" y="1010"/>
                </a:lnTo>
                <a:lnTo>
                  <a:pt x="426" y="1008"/>
                </a:lnTo>
                <a:lnTo>
                  <a:pt x="424" y="1008"/>
                </a:lnTo>
                <a:lnTo>
                  <a:pt x="424" y="1006"/>
                </a:lnTo>
                <a:lnTo>
                  <a:pt x="426" y="1006"/>
                </a:lnTo>
                <a:lnTo>
                  <a:pt x="426" y="1004"/>
                </a:lnTo>
                <a:lnTo>
                  <a:pt x="426" y="1002"/>
                </a:lnTo>
                <a:lnTo>
                  <a:pt x="428" y="1002"/>
                </a:lnTo>
                <a:lnTo>
                  <a:pt x="430" y="1002"/>
                </a:lnTo>
                <a:lnTo>
                  <a:pt x="432" y="1002"/>
                </a:lnTo>
                <a:lnTo>
                  <a:pt x="432" y="1000"/>
                </a:lnTo>
                <a:lnTo>
                  <a:pt x="434" y="1000"/>
                </a:lnTo>
                <a:lnTo>
                  <a:pt x="434" y="1002"/>
                </a:lnTo>
                <a:lnTo>
                  <a:pt x="436" y="1002"/>
                </a:lnTo>
                <a:lnTo>
                  <a:pt x="436" y="1004"/>
                </a:lnTo>
                <a:lnTo>
                  <a:pt x="438" y="1004"/>
                </a:lnTo>
                <a:lnTo>
                  <a:pt x="438" y="1006"/>
                </a:lnTo>
                <a:lnTo>
                  <a:pt x="440" y="1006"/>
                </a:lnTo>
                <a:close/>
                <a:moveTo>
                  <a:pt x="463" y="1056"/>
                </a:moveTo>
                <a:lnTo>
                  <a:pt x="463" y="1058"/>
                </a:lnTo>
                <a:lnTo>
                  <a:pt x="461" y="1058"/>
                </a:lnTo>
                <a:lnTo>
                  <a:pt x="461" y="1056"/>
                </a:lnTo>
                <a:lnTo>
                  <a:pt x="459" y="1056"/>
                </a:lnTo>
                <a:lnTo>
                  <a:pt x="459" y="1054"/>
                </a:lnTo>
                <a:lnTo>
                  <a:pt x="457" y="1054"/>
                </a:lnTo>
                <a:lnTo>
                  <a:pt x="459" y="1054"/>
                </a:lnTo>
                <a:lnTo>
                  <a:pt x="461" y="1054"/>
                </a:lnTo>
                <a:lnTo>
                  <a:pt x="461" y="1056"/>
                </a:lnTo>
                <a:lnTo>
                  <a:pt x="463" y="1056"/>
                </a:lnTo>
                <a:close/>
                <a:moveTo>
                  <a:pt x="453" y="1023"/>
                </a:moveTo>
                <a:lnTo>
                  <a:pt x="453" y="1025"/>
                </a:lnTo>
                <a:lnTo>
                  <a:pt x="453" y="1023"/>
                </a:lnTo>
                <a:lnTo>
                  <a:pt x="451" y="1023"/>
                </a:lnTo>
                <a:lnTo>
                  <a:pt x="449" y="1023"/>
                </a:lnTo>
                <a:lnTo>
                  <a:pt x="449" y="1021"/>
                </a:lnTo>
                <a:lnTo>
                  <a:pt x="447" y="1023"/>
                </a:lnTo>
                <a:lnTo>
                  <a:pt x="446" y="1023"/>
                </a:lnTo>
                <a:lnTo>
                  <a:pt x="447" y="1023"/>
                </a:lnTo>
                <a:lnTo>
                  <a:pt x="447" y="1025"/>
                </a:lnTo>
                <a:lnTo>
                  <a:pt x="447" y="1027"/>
                </a:lnTo>
                <a:lnTo>
                  <a:pt x="447" y="1029"/>
                </a:lnTo>
                <a:lnTo>
                  <a:pt x="449" y="1029"/>
                </a:lnTo>
                <a:lnTo>
                  <a:pt x="449" y="1031"/>
                </a:lnTo>
                <a:lnTo>
                  <a:pt x="447" y="1031"/>
                </a:lnTo>
                <a:lnTo>
                  <a:pt x="446" y="1031"/>
                </a:lnTo>
                <a:lnTo>
                  <a:pt x="446" y="1029"/>
                </a:lnTo>
                <a:lnTo>
                  <a:pt x="446" y="1027"/>
                </a:lnTo>
                <a:lnTo>
                  <a:pt x="444" y="1027"/>
                </a:lnTo>
                <a:lnTo>
                  <a:pt x="444" y="1029"/>
                </a:lnTo>
                <a:lnTo>
                  <a:pt x="444" y="1027"/>
                </a:lnTo>
                <a:lnTo>
                  <a:pt x="442" y="1027"/>
                </a:lnTo>
                <a:lnTo>
                  <a:pt x="442" y="1025"/>
                </a:lnTo>
                <a:lnTo>
                  <a:pt x="440" y="1025"/>
                </a:lnTo>
                <a:lnTo>
                  <a:pt x="440" y="1027"/>
                </a:lnTo>
                <a:lnTo>
                  <a:pt x="438" y="1027"/>
                </a:lnTo>
                <a:lnTo>
                  <a:pt x="438" y="1025"/>
                </a:lnTo>
                <a:lnTo>
                  <a:pt x="438" y="1023"/>
                </a:lnTo>
                <a:lnTo>
                  <a:pt x="438" y="1021"/>
                </a:lnTo>
                <a:lnTo>
                  <a:pt x="440" y="1021"/>
                </a:lnTo>
                <a:lnTo>
                  <a:pt x="440" y="1023"/>
                </a:lnTo>
                <a:lnTo>
                  <a:pt x="442" y="1023"/>
                </a:lnTo>
                <a:lnTo>
                  <a:pt x="442" y="1021"/>
                </a:lnTo>
                <a:lnTo>
                  <a:pt x="444" y="1019"/>
                </a:lnTo>
                <a:lnTo>
                  <a:pt x="444" y="1021"/>
                </a:lnTo>
                <a:lnTo>
                  <a:pt x="446" y="1021"/>
                </a:lnTo>
                <a:lnTo>
                  <a:pt x="447" y="1021"/>
                </a:lnTo>
                <a:lnTo>
                  <a:pt x="447" y="1019"/>
                </a:lnTo>
                <a:lnTo>
                  <a:pt x="446" y="1019"/>
                </a:lnTo>
                <a:lnTo>
                  <a:pt x="446" y="1018"/>
                </a:lnTo>
                <a:lnTo>
                  <a:pt x="446" y="1016"/>
                </a:lnTo>
                <a:lnTo>
                  <a:pt x="447" y="1016"/>
                </a:lnTo>
                <a:lnTo>
                  <a:pt x="447" y="1018"/>
                </a:lnTo>
                <a:lnTo>
                  <a:pt x="449" y="1018"/>
                </a:lnTo>
                <a:lnTo>
                  <a:pt x="451" y="1018"/>
                </a:lnTo>
                <a:lnTo>
                  <a:pt x="451" y="1019"/>
                </a:lnTo>
                <a:lnTo>
                  <a:pt x="449" y="1019"/>
                </a:lnTo>
                <a:lnTo>
                  <a:pt x="449" y="1021"/>
                </a:lnTo>
                <a:lnTo>
                  <a:pt x="449" y="1019"/>
                </a:lnTo>
                <a:lnTo>
                  <a:pt x="451" y="1019"/>
                </a:lnTo>
                <a:lnTo>
                  <a:pt x="451" y="1021"/>
                </a:lnTo>
                <a:lnTo>
                  <a:pt x="453" y="1021"/>
                </a:lnTo>
                <a:lnTo>
                  <a:pt x="453" y="1023"/>
                </a:lnTo>
                <a:close/>
                <a:moveTo>
                  <a:pt x="520" y="1152"/>
                </a:moveTo>
                <a:lnTo>
                  <a:pt x="520" y="1154"/>
                </a:lnTo>
                <a:lnTo>
                  <a:pt x="520" y="1152"/>
                </a:lnTo>
                <a:lnTo>
                  <a:pt x="520" y="1150"/>
                </a:lnTo>
                <a:lnTo>
                  <a:pt x="520" y="1152"/>
                </a:lnTo>
                <a:close/>
                <a:moveTo>
                  <a:pt x="517" y="1140"/>
                </a:moveTo>
                <a:lnTo>
                  <a:pt x="515" y="1140"/>
                </a:lnTo>
                <a:lnTo>
                  <a:pt x="515" y="1138"/>
                </a:lnTo>
                <a:lnTo>
                  <a:pt x="515" y="1140"/>
                </a:lnTo>
                <a:lnTo>
                  <a:pt x="515" y="1138"/>
                </a:lnTo>
                <a:lnTo>
                  <a:pt x="517" y="1138"/>
                </a:lnTo>
                <a:lnTo>
                  <a:pt x="517" y="1140"/>
                </a:lnTo>
                <a:close/>
                <a:moveTo>
                  <a:pt x="524" y="1154"/>
                </a:moveTo>
                <a:lnTo>
                  <a:pt x="524" y="1156"/>
                </a:lnTo>
                <a:lnTo>
                  <a:pt x="522" y="1156"/>
                </a:lnTo>
                <a:lnTo>
                  <a:pt x="524" y="1156"/>
                </a:lnTo>
                <a:lnTo>
                  <a:pt x="524" y="1158"/>
                </a:lnTo>
                <a:lnTo>
                  <a:pt x="522" y="1158"/>
                </a:lnTo>
                <a:lnTo>
                  <a:pt x="522" y="1156"/>
                </a:lnTo>
                <a:lnTo>
                  <a:pt x="522" y="1154"/>
                </a:lnTo>
                <a:lnTo>
                  <a:pt x="522" y="1152"/>
                </a:lnTo>
                <a:lnTo>
                  <a:pt x="524" y="1152"/>
                </a:lnTo>
                <a:lnTo>
                  <a:pt x="524" y="1150"/>
                </a:lnTo>
                <a:lnTo>
                  <a:pt x="524" y="1152"/>
                </a:lnTo>
                <a:lnTo>
                  <a:pt x="524" y="1154"/>
                </a:lnTo>
                <a:close/>
                <a:moveTo>
                  <a:pt x="517" y="1135"/>
                </a:moveTo>
                <a:lnTo>
                  <a:pt x="517" y="1137"/>
                </a:lnTo>
                <a:lnTo>
                  <a:pt x="517" y="1135"/>
                </a:lnTo>
                <a:lnTo>
                  <a:pt x="517" y="1137"/>
                </a:lnTo>
                <a:lnTo>
                  <a:pt x="517" y="1138"/>
                </a:lnTo>
                <a:lnTo>
                  <a:pt x="515" y="1138"/>
                </a:lnTo>
                <a:lnTo>
                  <a:pt x="515" y="1137"/>
                </a:lnTo>
                <a:lnTo>
                  <a:pt x="517" y="1137"/>
                </a:lnTo>
                <a:lnTo>
                  <a:pt x="517" y="1135"/>
                </a:lnTo>
                <a:lnTo>
                  <a:pt x="519" y="1135"/>
                </a:lnTo>
                <a:lnTo>
                  <a:pt x="517" y="1135"/>
                </a:lnTo>
                <a:close/>
                <a:moveTo>
                  <a:pt x="522" y="1135"/>
                </a:moveTo>
                <a:lnTo>
                  <a:pt x="522" y="1137"/>
                </a:lnTo>
                <a:lnTo>
                  <a:pt x="522" y="1138"/>
                </a:lnTo>
                <a:lnTo>
                  <a:pt x="522" y="1140"/>
                </a:lnTo>
                <a:lnTo>
                  <a:pt x="524" y="1140"/>
                </a:lnTo>
                <a:lnTo>
                  <a:pt x="522" y="1140"/>
                </a:lnTo>
                <a:lnTo>
                  <a:pt x="522" y="1142"/>
                </a:lnTo>
                <a:lnTo>
                  <a:pt x="524" y="1142"/>
                </a:lnTo>
                <a:lnTo>
                  <a:pt x="522" y="1142"/>
                </a:lnTo>
                <a:lnTo>
                  <a:pt x="522" y="1144"/>
                </a:lnTo>
                <a:lnTo>
                  <a:pt x="524" y="1144"/>
                </a:lnTo>
                <a:lnTo>
                  <a:pt x="524" y="1146"/>
                </a:lnTo>
                <a:lnTo>
                  <a:pt x="524" y="1144"/>
                </a:lnTo>
                <a:lnTo>
                  <a:pt x="522" y="1144"/>
                </a:lnTo>
                <a:lnTo>
                  <a:pt x="522" y="1146"/>
                </a:lnTo>
                <a:lnTo>
                  <a:pt x="522" y="1148"/>
                </a:lnTo>
                <a:lnTo>
                  <a:pt x="520" y="1148"/>
                </a:lnTo>
                <a:lnTo>
                  <a:pt x="520" y="1150"/>
                </a:lnTo>
                <a:lnTo>
                  <a:pt x="520" y="1148"/>
                </a:lnTo>
                <a:lnTo>
                  <a:pt x="520" y="1146"/>
                </a:lnTo>
                <a:lnTo>
                  <a:pt x="519" y="1146"/>
                </a:lnTo>
                <a:lnTo>
                  <a:pt x="519" y="1144"/>
                </a:lnTo>
                <a:lnTo>
                  <a:pt x="519" y="1146"/>
                </a:lnTo>
                <a:lnTo>
                  <a:pt x="517" y="1146"/>
                </a:lnTo>
                <a:lnTo>
                  <a:pt x="517" y="1144"/>
                </a:lnTo>
                <a:lnTo>
                  <a:pt x="519" y="1144"/>
                </a:lnTo>
                <a:lnTo>
                  <a:pt x="517" y="1144"/>
                </a:lnTo>
                <a:lnTo>
                  <a:pt x="519" y="1144"/>
                </a:lnTo>
                <a:lnTo>
                  <a:pt x="519" y="1142"/>
                </a:lnTo>
                <a:lnTo>
                  <a:pt x="517" y="1142"/>
                </a:lnTo>
                <a:lnTo>
                  <a:pt x="519" y="1142"/>
                </a:lnTo>
                <a:lnTo>
                  <a:pt x="519" y="1140"/>
                </a:lnTo>
                <a:lnTo>
                  <a:pt x="517" y="1140"/>
                </a:lnTo>
                <a:lnTo>
                  <a:pt x="519" y="1140"/>
                </a:lnTo>
                <a:lnTo>
                  <a:pt x="517" y="1140"/>
                </a:lnTo>
                <a:lnTo>
                  <a:pt x="519" y="1138"/>
                </a:lnTo>
                <a:lnTo>
                  <a:pt x="517" y="1138"/>
                </a:lnTo>
                <a:lnTo>
                  <a:pt x="519" y="1137"/>
                </a:lnTo>
                <a:lnTo>
                  <a:pt x="519" y="1135"/>
                </a:lnTo>
                <a:lnTo>
                  <a:pt x="520" y="1135"/>
                </a:lnTo>
                <a:lnTo>
                  <a:pt x="520" y="1133"/>
                </a:lnTo>
                <a:lnTo>
                  <a:pt x="522" y="1133"/>
                </a:lnTo>
                <a:lnTo>
                  <a:pt x="522" y="1135"/>
                </a:lnTo>
                <a:close/>
                <a:moveTo>
                  <a:pt x="544" y="1148"/>
                </a:moveTo>
                <a:lnTo>
                  <a:pt x="542" y="1148"/>
                </a:lnTo>
                <a:lnTo>
                  <a:pt x="544" y="1148"/>
                </a:lnTo>
                <a:close/>
                <a:moveTo>
                  <a:pt x="1529" y="2279"/>
                </a:moveTo>
                <a:lnTo>
                  <a:pt x="1529" y="2281"/>
                </a:lnTo>
                <a:lnTo>
                  <a:pt x="1529" y="2279"/>
                </a:lnTo>
                <a:lnTo>
                  <a:pt x="1529" y="2277"/>
                </a:lnTo>
                <a:lnTo>
                  <a:pt x="1527" y="2277"/>
                </a:lnTo>
                <a:lnTo>
                  <a:pt x="1529" y="2277"/>
                </a:lnTo>
                <a:lnTo>
                  <a:pt x="1529" y="2279"/>
                </a:lnTo>
                <a:close/>
                <a:moveTo>
                  <a:pt x="1531" y="2277"/>
                </a:moveTo>
                <a:lnTo>
                  <a:pt x="1531" y="2279"/>
                </a:lnTo>
                <a:lnTo>
                  <a:pt x="1531" y="2281"/>
                </a:lnTo>
                <a:lnTo>
                  <a:pt x="1529" y="2281"/>
                </a:lnTo>
                <a:lnTo>
                  <a:pt x="1529" y="2279"/>
                </a:lnTo>
                <a:lnTo>
                  <a:pt x="1531" y="2279"/>
                </a:lnTo>
                <a:lnTo>
                  <a:pt x="1529" y="2279"/>
                </a:lnTo>
                <a:lnTo>
                  <a:pt x="1529" y="2277"/>
                </a:lnTo>
                <a:lnTo>
                  <a:pt x="1531" y="2277"/>
                </a:lnTo>
                <a:close/>
                <a:moveTo>
                  <a:pt x="1529" y="2275"/>
                </a:moveTo>
                <a:lnTo>
                  <a:pt x="1529" y="2277"/>
                </a:lnTo>
                <a:lnTo>
                  <a:pt x="1529" y="2275"/>
                </a:lnTo>
                <a:close/>
                <a:moveTo>
                  <a:pt x="1465" y="2229"/>
                </a:moveTo>
                <a:lnTo>
                  <a:pt x="1465" y="2227"/>
                </a:lnTo>
                <a:lnTo>
                  <a:pt x="1465" y="2229"/>
                </a:lnTo>
                <a:lnTo>
                  <a:pt x="1465" y="2227"/>
                </a:lnTo>
                <a:lnTo>
                  <a:pt x="1465" y="2229"/>
                </a:lnTo>
                <a:close/>
                <a:moveTo>
                  <a:pt x="1534" y="2277"/>
                </a:moveTo>
                <a:lnTo>
                  <a:pt x="1534" y="2275"/>
                </a:lnTo>
                <a:lnTo>
                  <a:pt x="1534" y="2277"/>
                </a:lnTo>
                <a:close/>
                <a:moveTo>
                  <a:pt x="1465" y="2227"/>
                </a:moveTo>
                <a:lnTo>
                  <a:pt x="1463" y="2227"/>
                </a:lnTo>
                <a:lnTo>
                  <a:pt x="1463" y="2225"/>
                </a:lnTo>
                <a:lnTo>
                  <a:pt x="1465" y="2225"/>
                </a:lnTo>
                <a:lnTo>
                  <a:pt x="1465" y="2227"/>
                </a:lnTo>
                <a:close/>
                <a:moveTo>
                  <a:pt x="618" y="1259"/>
                </a:moveTo>
                <a:lnTo>
                  <a:pt x="618" y="1261"/>
                </a:lnTo>
                <a:lnTo>
                  <a:pt x="618" y="1263"/>
                </a:lnTo>
                <a:lnTo>
                  <a:pt x="616" y="1263"/>
                </a:lnTo>
                <a:lnTo>
                  <a:pt x="615" y="1263"/>
                </a:lnTo>
                <a:lnTo>
                  <a:pt x="615" y="1261"/>
                </a:lnTo>
                <a:lnTo>
                  <a:pt x="613" y="1259"/>
                </a:lnTo>
                <a:lnTo>
                  <a:pt x="615" y="1259"/>
                </a:lnTo>
                <a:lnTo>
                  <a:pt x="616" y="1259"/>
                </a:lnTo>
                <a:lnTo>
                  <a:pt x="616" y="1257"/>
                </a:lnTo>
                <a:lnTo>
                  <a:pt x="618" y="1257"/>
                </a:lnTo>
                <a:lnTo>
                  <a:pt x="618" y="1259"/>
                </a:lnTo>
                <a:close/>
                <a:moveTo>
                  <a:pt x="1446" y="2210"/>
                </a:moveTo>
                <a:lnTo>
                  <a:pt x="1444" y="2210"/>
                </a:lnTo>
                <a:lnTo>
                  <a:pt x="1444" y="2208"/>
                </a:lnTo>
                <a:lnTo>
                  <a:pt x="1446" y="2208"/>
                </a:lnTo>
                <a:lnTo>
                  <a:pt x="1446" y="2210"/>
                </a:lnTo>
                <a:close/>
                <a:moveTo>
                  <a:pt x="1425" y="2192"/>
                </a:moveTo>
                <a:lnTo>
                  <a:pt x="1425" y="2194"/>
                </a:lnTo>
                <a:lnTo>
                  <a:pt x="1423" y="2194"/>
                </a:lnTo>
                <a:lnTo>
                  <a:pt x="1423" y="2196"/>
                </a:lnTo>
                <a:lnTo>
                  <a:pt x="1421" y="2196"/>
                </a:lnTo>
                <a:lnTo>
                  <a:pt x="1421" y="2198"/>
                </a:lnTo>
                <a:lnTo>
                  <a:pt x="1421" y="2196"/>
                </a:lnTo>
                <a:lnTo>
                  <a:pt x="1421" y="2194"/>
                </a:lnTo>
                <a:lnTo>
                  <a:pt x="1423" y="2194"/>
                </a:lnTo>
                <a:lnTo>
                  <a:pt x="1423" y="2192"/>
                </a:lnTo>
                <a:lnTo>
                  <a:pt x="1425" y="2192"/>
                </a:lnTo>
                <a:close/>
                <a:moveTo>
                  <a:pt x="616" y="1254"/>
                </a:moveTo>
                <a:lnTo>
                  <a:pt x="616" y="1252"/>
                </a:lnTo>
                <a:lnTo>
                  <a:pt x="615" y="1252"/>
                </a:lnTo>
                <a:lnTo>
                  <a:pt x="615" y="1254"/>
                </a:lnTo>
                <a:lnTo>
                  <a:pt x="615" y="1252"/>
                </a:lnTo>
                <a:lnTo>
                  <a:pt x="613" y="1252"/>
                </a:lnTo>
                <a:lnTo>
                  <a:pt x="613" y="1250"/>
                </a:lnTo>
                <a:lnTo>
                  <a:pt x="611" y="1250"/>
                </a:lnTo>
                <a:lnTo>
                  <a:pt x="613" y="1250"/>
                </a:lnTo>
                <a:lnTo>
                  <a:pt x="611" y="1250"/>
                </a:lnTo>
                <a:lnTo>
                  <a:pt x="613" y="1250"/>
                </a:lnTo>
                <a:lnTo>
                  <a:pt x="613" y="1248"/>
                </a:lnTo>
                <a:lnTo>
                  <a:pt x="613" y="1250"/>
                </a:lnTo>
                <a:lnTo>
                  <a:pt x="615" y="1250"/>
                </a:lnTo>
                <a:lnTo>
                  <a:pt x="616" y="1250"/>
                </a:lnTo>
                <a:lnTo>
                  <a:pt x="616" y="1252"/>
                </a:lnTo>
                <a:lnTo>
                  <a:pt x="616" y="1254"/>
                </a:lnTo>
                <a:close/>
                <a:moveTo>
                  <a:pt x="1513" y="2254"/>
                </a:moveTo>
                <a:lnTo>
                  <a:pt x="1513" y="2256"/>
                </a:lnTo>
                <a:lnTo>
                  <a:pt x="1511" y="2256"/>
                </a:lnTo>
                <a:lnTo>
                  <a:pt x="1511" y="2254"/>
                </a:lnTo>
                <a:lnTo>
                  <a:pt x="1513" y="2254"/>
                </a:lnTo>
                <a:lnTo>
                  <a:pt x="1511" y="2254"/>
                </a:lnTo>
                <a:lnTo>
                  <a:pt x="1513" y="2254"/>
                </a:lnTo>
                <a:close/>
                <a:moveTo>
                  <a:pt x="1484" y="2235"/>
                </a:moveTo>
                <a:lnTo>
                  <a:pt x="1484" y="2233"/>
                </a:lnTo>
                <a:lnTo>
                  <a:pt x="1484" y="2235"/>
                </a:lnTo>
                <a:close/>
                <a:moveTo>
                  <a:pt x="1486" y="2233"/>
                </a:moveTo>
                <a:lnTo>
                  <a:pt x="1484" y="2233"/>
                </a:lnTo>
                <a:lnTo>
                  <a:pt x="1486" y="2233"/>
                </a:lnTo>
                <a:close/>
                <a:moveTo>
                  <a:pt x="1459" y="2210"/>
                </a:moveTo>
                <a:lnTo>
                  <a:pt x="1458" y="2210"/>
                </a:lnTo>
                <a:lnTo>
                  <a:pt x="1459" y="2210"/>
                </a:lnTo>
                <a:lnTo>
                  <a:pt x="1459" y="2212"/>
                </a:lnTo>
                <a:lnTo>
                  <a:pt x="1461" y="2212"/>
                </a:lnTo>
                <a:lnTo>
                  <a:pt x="1459" y="2214"/>
                </a:lnTo>
                <a:lnTo>
                  <a:pt x="1461" y="2214"/>
                </a:lnTo>
                <a:lnTo>
                  <a:pt x="1461" y="2215"/>
                </a:lnTo>
                <a:lnTo>
                  <a:pt x="1459" y="2215"/>
                </a:lnTo>
                <a:lnTo>
                  <a:pt x="1459" y="2217"/>
                </a:lnTo>
                <a:lnTo>
                  <a:pt x="1458" y="2217"/>
                </a:lnTo>
                <a:lnTo>
                  <a:pt x="1458" y="2215"/>
                </a:lnTo>
                <a:lnTo>
                  <a:pt x="1458" y="2217"/>
                </a:lnTo>
                <a:lnTo>
                  <a:pt x="1458" y="2215"/>
                </a:lnTo>
                <a:lnTo>
                  <a:pt x="1456" y="2215"/>
                </a:lnTo>
                <a:lnTo>
                  <a:pt x="1456" y="2214"/>
                </a:lnTo>
                <a:lnTo>
                  <a:pt x="1456" y="2215"/>
                </a:lnTo>
                <a:lnTo>
                  <a:pt x="1456" y="2217"/>
                </a:lnTo>
                <a:lnTo>
                  <a:pt x="1458" y="2217"/>
                </a:lnTo>
                <a:lnTo>
                  <a:pt x="1456" y="2217"/>
                </a:lnTo>
                <a:lnTo>
                  <a:pt x="1458" y="2219"/>
                </a:lnTo>
                <a:lnTo>
                  <a:pt x="1458" y="2221"/>
                </a:lnTo>
                <a:lnTo>
                  <a:pt x="1456" y="2221"/>
                </a:lnTo>
                <a:lnTo>
                  <a:pt x="1458" y="2221"/>
                </a:lnTo>
                <a:lnTo>
                  <a:pt x="1456" y="2221"/>
                </a:lnTo>
                <a:lnTo>
                  <a:pt x="1456" y="2223"/>
                </a:lnTo>
                <a:lnTo>
                  <a:pt x="1454" y="2223"/>
                </a:lnTo>
                <a:lnTo>
                  <a:pt x="1454" y="2221"/>
                </a:lnTo>
                <a:lnTo>
                  <a:pt x="1454" y="2219"/>
                </a:lnTo>
                <a:lnTo>
                  <a:pt x="1454" y="2217"/>
                </a:lnTo>
                <a:lnTo>
                  <a:pt x="1454" y="2215"/>
                </a:lnTo>
                <a:lnTo>
                  <a:pt x="1456" y="2215"/>
                </a:lnTo>
                <a:lnTo>
                  <a:pt x="1456" y="2214"/>
                </a:lnTo>
                <a:lnTo>
                  <a:pt x="1454" y="2214"/>
                </a:lnTo>
                <a:lnTo>
                  <a:pt x="1454" y="2212"/>
                </a:lnTo>
                <a:lnTo>
                  <a:pt x="1454" y="2210"/>
                </a:lnTo>
                <a:lnTo>
                  <a:pt x="1456" y="2210"/>
                </a:lnTo>
                <a:lnTo>
                  <a:pt x="1456" y="2208"/>
                </a:lnTo>
                <a:lnTo>
                  <a:pt x="1456" y="2210"/>
                </a:lnTo>
                <a:lnTo>
                  <a:pt x="1456" y="2208"/>
                </a:lnTo>
                <a:lnTo>
                  <a:pt x="1458" y="2208"/>
                </a:lnTo>
                <a:lnTo>
                  <a:pt x="1456" y="2208"/>
                </a:lnTo>
                <a:lnTo>
                  <a:pt x="1458" y="2208"/>
                </a:lnTo>
                <a:lnTo>
                  <a:pt x="1458" y="2206"/>
                </a:lnTo>
                <a:lnTo>
                  <a:pt x="1458" y="2208"/>
                </a:lnTo>
                <a:lnTo>
                  <a:pt x="1458" y="2210"/>
                </a:lnTo>
                <a:lnTo>
                  <a:pt x="1458" y="2208"/>
                </a:lnTo>
                <a:lnTo>
                  <a:pt x="1459" y="2208"/>
                </a:lnTo>
                <a:lnTo>
                  <a:pt x="1459" y="2210"/>
                </a:lnTo>
                <a:close/>
                <a:moveTo>
                  <a:pt x="1504" y="2240"/>
                </a:moveTo>
                <a:lnTo>
                  <a:pt x="1502" y="2240"/>
                </a:lnTo>
                <a:lnTo>
                  <a:pt x="1504" y="2240"/>
                </a:lnTo>
                <a:lnTo>
                  <a:pt x="1504" y="2239"/>
                </a:lnTo>
                <a:lnTo>
                  <a:pt x="1504" y="2240"/>
                </a:lnTo>
                <a:close/>
                <a:moveTo>
                  <a:pt x="634" y="1267"/>
                </a:moveTo>
                <a:lnTo>
                  <a:pt x="634" y="1269"/>
                </a:lnTo>
                <a:lnTo>
                  <a:pt x="634" y="1271"/>
                </a:lnTo>
                <a:lnTo>
                  <a:pt x="632" y="1271"/>
                </a:lnTo>
                <a:lnTo>
                  <a:pt x="630" y="1271"/>
                </a:lnTo>
                <a:lnTo>
                  <a:pt x="628" y="1269"/>
                </a:lnTo>
                <a:lnTo>
                  <a:pt x="628" y="1267"/>
                </a:lnTo>
                <a:lnTo>
                  <a:pt x="630" y="1267"/>
                </a:lnTo>
                <a:lnTo>
                  <a:pt x="632" y="1265"/>
                </a:lnTo>
                <a:lnTo>
                  <a:pt x="632" y="1267"/>
                </a:lnTo>
                <a:lnTo>
                  <a:pt x="632" y="1265"/>
                </a:lnTo>
                <a:lnTo>
                  <a:pt x="632" y="1267"/>
                </a:lnTo>
                <a:lnTo>
                  <a:pt x="634" y="1267"/>
                </a:lnTo>
                <a:lnTo>
                  <a:pt x="632" y="1265"/>
                </a:lnTo>
                <a:lnTo>
                  <a:pt x="634" y="1265"/>
                </a:lnTo>
                <a:lnTo>
                  <a:pt x="634" y="1267"/>
                </a:lnTo>
                <a:close/>
                <a:moveTo>
                  <a:pt x="616" y="1234"/>
                </a:moveTo>
                <a:lnTo>
                  <a:pt x="616" y="1233"/>
                </a:lnTo>
                <a:lnTo>
                  <a:pt x="616" y="1234"/>
                </a:lnTo>
                <a:close/>
                <a:moveTo>
                  <a:pt x="565" y="1133"/>
                </a:moveTo>
                <a:lnTo>
                  <a:pt x="565" y="1135"/>
                </a:lnTo>
                <a:lnTo>
                  <a:pt x="565" y="1133"/>
                </a:lnTo>
                <a:close/>
                <a:moveTo>
                  <a:pt x="1508" y="2240"/>
                </a:moveTo>
                <a:lnTo>
                  <a:pt x="1508" y="2242"/>
                </a:lnTo>
                <a:lnTo>
                  <a:pt x="1508" y="2240"/>
                </a:lnTo>
                <a:close/>
                <a:moveTo>
                  <a:pt x="616" y="1227"/>
                </a:moveTo>
                <a:lnTo>
                  <a:pt x="615" y="1227"/>
                </a:lnTo>
                <a:lnTo>
                  <a:pt x="616" y="1227"/>
                </a:lnTo>
                <a:close/>
                <a:moveTo>
                  <a:pt x="570" y="1138"/>
                </a:moveTo>
                <a:lnTo>
                  <a:pt x="570" y="1140"/>
                </a:lnTo>
                <a:lnTo>
                  <a:pt x="568" y="1142"/>
                </a:lnTo>
                <a:lnTo>
                  <a:pt x="567" y="1142"/>
                </a:lnTo>
                <a:lnTo>
                  <a:pt x="565" y="1144"/>
                </a:lnTo>
                <a:lnTo>
                  <a:pt x="563" y="1144"/>
                </a:lnTo>
                <a:lnTo>
                  <a:pt x="563" y="1142"/>
                </a:lnTo>
                <a:lnTo>
                  <a:pt x="561" y="1142"/>
                </a:lnTo>
                <a:lnTo>
                  <a:pt x="561" y="1144"/>
                </a:lnTo>
                <a:lnTo>
                  <a:pt x="559" y="1144"/>
                </a:lnTo>
                <a:lnTo>
                  <a:pt x="559" y="1142"/>
                </a:lnTo>
                <a:lnTo>
                  <a:pt x="559" y="1140"/>
                </a:lnTo>
                <a:lnTo>
                  <a:pt x="559" y="1138"/>
                </a:lnTo>
                <a:lnTo>
                  <a:pt x="561" y="1138"/>
                </a:lnTo>
                <a:lnTo>
                  <a:pt x="561" y="1137"/>
                </a:lnTo>
                <a:lnTo>
                  <a:pt x="559" y="1137"/>
                </a:lnTo>
                <a:lnTo>
                  <a:pt x="561" y="1137"/>
                </a:lnTo>
                <a:lnTo>
                  <a:pt x="559" y="1137"/>
                </a:lnTo>
                <a:lnTo>
                  <a:pt x="561" y="1137"/>
                </a:lnTo>
                <a:lnTo>
                  <a:pt x="561" y="1135"/>
                </a:lnTo>
                <a:lnTo>
                  <a:pt x="563" y="1135"/>
                </a:lnTo>
                <a:lnTo>
                  <a:pt x="565" y="1135"/>
                </a:lnTo>
                <a:lnTo>
                  <a:pt x="565" y="1137"/>
                </a:lnTo>
                <a:lnTo>
                  <a:pt x="567" y="1137"/>
                </a:lnTo>
                <a:lnTo>
                  <a:pt x="567" y="1135"/>
                </a:lnTo>
                <a:lnTo>
                  <a:pt x="568" y="1137"/>
                </a:lnTo>
                <a:lnTo>
                  <a:pt x="570" y="1137"/>
                </a:lnTo>
                <a:lnTo>
                  <a:pt x="570" y="1138"/>
                </a:lnTo>
                <a:close/>
                <a:moveTo>
                  <a:pt x="1517" y="2244"/>
                </a:moveTo>
                <a:lnTo>
                  <a:pt x="1517" y="2246"/>
                </a:lnTo>
                <a:lnTo>
                  <a:pt x="1515" y="2246"/>
                </a:lnTo>
                <a:lnTo>
                  <a:pt x="1515" y="2244"/>
                </a:lnTo>
                <a:lnTo>
                  <a:pt x="1515" y="2246"/>
                </a:lnTo>
                <a:lnTo>
                  <a:pt x="1515" y="2244"/>
                </a:lnTo>
                <a:lnTo>
                  <a:pt x="1515" y="2246"/>
                </a:lnTo>
                <a:lnTo>
                  <a:pt x="1515" y="2244"/>
                </a:lnTo>
                <a:lnTo>
                  <a:pt x="1517" y="2244"/>
                </a:lnTo>
                <a:close/>
                <a:moveTo>
                  <a:pt x="1519" y="2246"/>
                </a:moveTo>
                <a:lnTo>
                  <a:pt x="1519" y="2248"/>
                </a:lnTo>
                <a:lnTo>
                  <a:pt x="1519" y="2246"/>
                </a:lnTo>
                <a:close/>
                <a:moveTo>
                  <a:pt x="1509" y="2239"/>
                </a:moveTo>
                <a:lnTo>
                  <a:pt x="1509" y="2240"/>
                </a:lnTo>
                <a:lnTo>
                  <a:pt x="1508" y="2240"/>
                </a:lnTo>
                <a:lnTo>
                  <a:pt x="1508" y="2239"/>
                </a:lnTo>
                <a:lnTo>
                  <a:pt x="1509" y="2239"/>
                </a:lnTo>
                <a:close/>
                <a:moveTo>
                  <a:pt x="1519" y="2246"/>
                </a:moveTo>
                <a:lnTo>
                  <a:pt x="1519" y="2248"/>
                </a:lnTo>
                <a:lnTo>
                  <a:pt x="1517" y="2248"/>
                </a:lnTo>
                <a:lnTo>
                  <a:pt x="1519" y="2248"/>
                </a:lnTo>
                <a:lnTo>
                  <a:pt x="1517" y="2248"/>
                </a:lnTo>
                <a:lnTo>
                  <a:pt x="1517" y="2250"/>
                </a:lnTo>
                <a:lnTo>
                  <a:pt x="1515" y="2250"/>
                </a:lnTo>
                <a:lnTo>
                  <a:pt x="1517" y="2250"/>
                </a:lnTo>
                <a:lnTo>
                  <a:pt x="1515" y="2250"/>
                </a:lnTo>
                <a:lnTo>
                  <a:pt x="1513" y="2250"/>
                </a:lnTo>
                <a:lnTo>
                  <a:pt x="1515" y="2250"/>
                </a:lnTo>
                <a:lnTo>
                  <a:pt x="1515" y="2252"/>
                </a:lnTo>
                <a:lnTo>
                  <a:pt x="1517" y="2252"/>
                </a:lnTo>
                <a:lnTo>
                  <a:pt x="1517" y="2254"/>
                </a:lnTo>
                <a:lnTo>
                  <a:pt x="1515" y="2254"/>
                </a:lnTo>
                <a:lnTo>
                  <a:pt x="1513" y="2254"/>
                </a:lnTo>
                <a:lnTo>
                  <a:pt x="1513" y="2252"/>
                </a:lnTo>
                <a:lnTo>
                  <a:pt x="1513" y="2254"/>
                </a:lnTo>
                <a:lnTo>
                  <a:pt x="1513" y="2252"/>
                </a:lnTo>
                <a:lnTo>
                  <a:pt x="1511" y="2252"/>
                </a:lnTo>
                <a:lnTo>
                  <a:pt x="1509" y="2252"/>
                </a:lnTo>
                <a:lnTo>
                  <a:pt x="1509" y="2254"/>
                </a:lnTo>
                <a:lnTo>
                  <a:pt x="1509" y="2252"/>
                </a:lnTo>
                <a:lnTo>
                  <a:pt x="1509" y="2254"/>
                </a:lnTo>
                <a:lnTo>
                  <a:pt x="1509" y="2252"/>
                </a:lnTo>
                <a:lnTo>
                  <a:pt x="1508" y="2252"/>
                </a:lnTo>
                <a:lnTo>
                  <a:pt x="1508" y="2250"/>
                </a:lnTo>
                <a:lnTo>
                  <a:pt x="1509" y="2250"/>
                </a:lnTo>
                <a:lnTo>
                  <a:pt x="1509" y="2248"/>
                </a:lnTo>
                <a:lnTo>
                  <a:pt x="1511" y="2248"/>
                </a:lnTo>
                <a:lnTo>
                  <a:pt x="1513" y="2248"/>
                </a:lnTo>
                <a:lnTo>
                  <a:pt x="1511" y="2248"/>
                </a:lnTo>
                <a:lnTo>
                  <a:pt x="1509" y="2248"/>
                </a:lnTo>
                <a:lnTo>
                  <a:pt x="1509" y="2250"/>
                </a:lnTo>
                <a:lnTo>
                  <a:pt x="1509" y="2248"/>
                </a:lnTo>
                <a:lnTo>
                  <a:pt x="1508" y="2248"/>
                </a:lnTo>
                <a:lnTo>
                  <a:pt x="1508" y="2246"/>
                </a:lnTo>
                <a:lnTo>
                  <a:pt x="1508" y="2244"/>
                </a:lnTo>
                <a:lnTo>
                  <a:pt x="1508" y="2242"/>
                </a:lnTo>
                <a:lnTo>
                  <a:pt x="1509" y="2242"/>
                </a:lnTo>
                <a:lnTo>
                  <a:pt x="1511" y="2242"/>
                </a:lnTo>
                <a:lnTo>
                  <a:pt x="1511" y="2244"/>
                </a:lnTo>
                <a:lnTo>
                  <a:pt x="1513" y="2244"/>
                </a:lnTo>
                <a:lnTo>
                  <a:pt x="1511" y="2244"/>
                </a:lnTo>
                <a:lnTo>
                  <a:pt x="1513" y="2244"/>
                </a:lnTo>
                <a:lnTo>
                  <a:pt x="1515" y="2244"/>
                </a:lnTo>
                <a:lnTo>
                  <a:pt x="1513" y="2244"/>
                </a:lnTo>
                <a:lnTo>
                  <a:pt x="1515" y="2244"/>
                </a:lnTo>
                <a:lnTo>
                  <a:pt x="1513" y="2244"/>
                </a:lnTo>
                <a:lnTo>
                  <a:pt x="1513" y="2246"/>
                </a:lnTo>
                <a:lnTo>
                  <a:pt x="1515" y="2246"/>
                </a:lnTo>
                <a:lnTo>
                  <a:pt x="1517" y="2246"/>
                </a:lnTo>
                <a:lnTo>
                  <a:pt x="1519" y="2246"/>
                </a:lnTo>
                <a:lnTo>
                  <a:pt x="1521" y="2246"/>
                </a:lnTo>
                <a:lnTo>
                  <a:pt x="1519" y="2246"/>
                </a:lnTo>
                <a:close/>
                <a:moveTo>
                  <a:pt x="580" y="1156"/>
                </a:moveTo>
                <a:lnTo>
                  <a:pt x="578" y="1156"/>
                </a:lnTo>
                <a:lnTo>
                  <a:pt x="580" y="1156"/>
                </a:lnTo>
                <a:lnTo>
                  <a:pt x="580" y="1154"/>
                </a:lnTo>
                <a:lnTo>
                  <a:pt x="580" y="1152"/>
                </a:lnTo>
                <a:lnTo>
                  <a:pt x="582" y="1152"/>
                </a:lnTo>
                <a:lnTo>
                  <a:pt x="582" y="1154"/>
                </a:lnTo>
                <a:lnTo>
                  <a:pt x="580" y="1154"/>
                </a:lnTo>
                <a:lnTo>
                  <a:pt x="580" y="1156"/>
                </a:lnTo>
                <a:close/>
                <a:moveTo>
                  <a:pt x="1492" y="2223"/>
                </a:moveTo>
                <a:lnTo>
                  <a:pt x="1492" y="2221"/>
                </a:lnTo>
                <a:lnTo>
                  <a:pt x="1492" y="2223"/>
                </a:lnTo>
                <a:close/>
                <a:moveTo>
                  <a:pt x="1521" y="2244"/>
                </a:moveTo>
                <a:lnTo>
                  <a:pt x="1519" y="2244"/>
                </a:lnTo>
                <a:lnTo>
                  <a:pt x="1521" y="2244"/>
                </a:lnTo>
                <a:lnTo>
                  <a:pt x="1519" y="2244"/>
                </a:lnTo>
                <a:lnTo>
                  <a:pt x="1521" y="2244"/>
                </a:lnTo>
                <a:close/>
                <a:moveTo>
                  <a:pt x="1492" y="2221"/>
                </a:moveTo>
                <a:lnTo>
                  <a:pt x="1490" y="2221"/>
                </a:lnTo>
                <a:lnTo>
                  <a:pt x="1492" y="2221"/>
                </a:lnTo>
                <a:close/>
                <a:moveTo>
                  <a:pt x="545" y="1073"/>
                </a:moveTo>
                <a:lnTo>
                  <a:pt x="545" y="1075"/>
                </a:lnTo>
                <a:lnTo>
                  <a:pt x="545" y="1077"/>
                </a:lnTo>
                <a:lnTo>
                  <a:pt x="547" y="1079"/>
                </a:lnTo>
                <a:lnTo>
                  <a:pt x="545" y="1079"/>
                </a:lnTo>
                <a:lnTo>
                  <a:pt x="545" y="1077"/>
                </a:lnTo>
                <a:lnTo>
                  <a:pt x="545" y="1079"/>
                </a:lnTo>
                <a:lnTo>
                  <a:pt x="547" y="1079"/>
                </a:lnTo>
                <a:lnTo>
                  <a:pt x="547" y="1081"/>
                </a:lnTo>
                <a:lnTo>
                  <a:pt x="545" y="1081"/>
                </a:lnTo>
                <a:lnTo>
                  <a:pt x="547" y="1081"/>
                </a:lnTo>
                <a:lnTo>
                  <a:pt x="547" y="1079"/>
                </a:lnTo>
                <a:lnTo>
                  <a:pt x="545" y="1079"/>
                </a:lnTo>
                <a:lnTo>
                  <a:pt x="547" y="1079"/>
                </a:lnTo>
                <a:lnTo>
                  <a:pt x="547" y="1081"/>
                </a:lnTo>
                <a:lnTo>
                  <a:pt x="549" y="1081"/>
                </a:lnTo>
                <a:lnTo>
                  <a:pt x="549" y="1083"/>
                </a:lnTo>
                <a:lnTo>
                  <a:pt x="549" y="1085"/>
                </a:lnTo>
                <a:lnTo>
                  <a:pt x="549" y="1087"/>
                </a:lnTo>
                <a:lnTo>
                  <a:pt x="549" y="1085"/>
                </a:lnTo>
                <a:lnTo>
                  <a:pt x="549" y="1087"/>
                </a:lnTo>
                <a:lnTo>
                  <a:pt x="549" y="1085"/>
                </a:lnTo>
                <a:lnTo>
                  <a:pt x="549" y="1083"/>
                </a:lnTo>
                <a:lnTo>
                  <a:pt x="547" y="1083"/>
                </a:lnTo>
                <a:lnTo>
                  <a:pt x="547" y="1085"/>
                </a:lnTo>
                <a:lnTo>
                  <a:pt x="545" y="1085"/>
                </a:lnTo>
                <a:lnTo>
                  <a:pt x="547" y="1085"/>
                </a:lnTo>
                <a:lnTo>
                  <a:pt x="545" y="1087"/>
                </a:lnTo>
                <a:lnTo>
                  <a:pt x="545" y="1089"/>
                </a:lnTo>
                <a:lnTo>
                  <a:pt x="545" y="1090"/>
                </a:lnTo>
                <a:lnTo>
                  <a:pt x="544" y="1090"/>
                </a:lnTo>
                <a:lnTo>
                  <a:pt x="544" y="1092"/>
                </a:lnTo>
                <a:lnTo>
                  <a:pt x="542" y="1092"/>
                </a:lnTo>
                <a:lnTo>
                  <a:pt x="542" y="1094"/>
                </a:lnTo>
                <a:lnTo>
                  <a:pt x="540" y="1094"/>
                </a:lnTo>
                <a:lnTo>
                  <a:pt x="538" y="1094"/>
                </a:lnTo>
                <a:lnTo>
                  <a:pt x="536" y="1096"/>
                </a:lnTo>
                <a:lnTo>
                  <a:pt x="536" y="1094"/>
                </a:lnTo>
                <a:lnTo>
                  <a:pt x="536" y="1096"/>
                </a:lnTo>
                <a:lnTo>
                  <a:pt x="536" y="1098"/>
                </a:lnTo>
                <a:lnTo>
                  <a:pt x="534" y="1098"/>
                </a:lnTo>
                <a:lnTo>
                  <a:pt x="532" y="1100"/>
                </a:lnTo>
                <a:lnTo>
                  <a:pt x="532" y="1102"/>
                </a:lnTo>
                <a:lnTo>
                  <a:pt x="532" y="1104"/>
                </a:lnTo>
                <a:lnTo>
                  <a:pt x="532" y="1106"/>
                </a:lnTo>
                <a:lnTo>
                  <a:pt x="534" y="1106"/>
                </a:lnTo>
                <a:lnTo>
                  <a:pt x="534" y="1108"/>
                </a:lnTo>
                <a:lnTo>
                  <a:pt x="536" y="1108"/>
                </a:lnTo>
                <a:lnTo>
                  <a:pt x="536" y="1110"/>
                </a:lnTo>
                <a:lnTo>
                  <a:pt x="536" y="1112"/>
                </a:lnTo>
                <a:lnTo>
                  <a:pt x="534" y="1112"/>
                </a:lnTo>
                <a:lnTo>
                  <a:pt x="534" y="1113"/>
                </a:lnTo>
                <a:lnTo>
                  <a:pt x="532" y="1113"/>
                </a:lnTo>
                <a:lnTo>
                  <a:pt x="532" y="1115"/>
                </a:lnTo>
                <a:lnTo>
                  <a:pt x="532" y="1117"/>
                </a:lnTo>
                <a:lnTo>
                  <a:pt x="530" y="1117"/>
                </a:lnTo>
                <a:lnTo>
                  <a:pt x="530" y="1115"/>
                </a:lnTo>
                <a:lnTo>
                  <a:pt x="530" y="1113"/>
                </a:lnTo>
                <a:lnTo>
                  <a:pt x="528" y="1113"/>
                </a:lnTo>
                <a:lnTo>
                  <a:pt x="530" y="1113"/>
                </a:lnTo>
                <a:lnTo>
                  <a:pt x="532" y="1113"/>
                </a:lnTo>
                <a:lnTo>
                  <a:pt x="530" y="1113"/>
                </a:lnTo>
                <a:lnTo>
                  <a:pt x="530" y="1112"/>
                </a:lnTo>
                <a:lnTo>
                  <a:pt x="530" y="1110"/>
                </a:lnTo>
                <a:lnTo>
                  <a:pt x="528" y="1110"/>
                </a:lnTo>
                <a:lnTo>
                  <a:pt x="528" y="1108"/>
                </a:lnTo>
                <a:lnTo>
                  <a:pt x="530" y="1108"/>
                </a:lnTo>
                <a:lnTo>
                  <a:pt x="530" y="1106"/>
                </a:lnTo>
                <a:lnTo>
                  <a:pt x="528" y="1106"/>
                </a:lnTo>
                <a:lnTo>
                  <a:pt x="528" y="1104"/>
                </a:lnTo>
                <a:lnTo>
                  <a:pt x="530" y="1104"/>
                </a:lnTo>
                <a:lnTo>
                  <a:pt x="530" y="1102"/>
                </a:lnTo>
                <a:lnTo>
                  <a:pt x="530" y="1100"/>
                </a:lnTo>
                <a:lnTo>
                  <a:pt x="528" y="1100"/>
                </a:lnTo>
                <a:lnTo>
                  <a:pt x="526" y="1100"/>
                </a:lnTo>
                <a:lnTo>
                  <a:pt x="524" y="1100"/>
                </a:lnTo>
                <a:lnTo>
                  <a:pt x="524" y="1102"/>
                </a:lnTo>
                <a:lnTo>
                  <a:pt x="522" y="1102"/>
                </a:lnTo>
                <a:lnTo>
                  <a:pt x="522" y="1100"/>
                </a:lnTo>
                <a:lnTo>
                  <a:pt x="520" y="1100"/>
                </a:lnTo>
                <a:lnTo>
                  <a:pt x="520" y="1098"/>
                </a:lnTo>
                <a:lnTo>
                  <a:pt x="519" y="1098"/>
                </a:lnTo>
                <a:lnTo>
                  <a:pt x="517" y="1096"/>
                </a:lnTo>
                <a:lnTo>
                  <a:pt x="519" y="1096"/>
                </a:lnTo>
                <a:lnTo>
                  <a:pt x="519" y="1094"/>
                </a:lnTo>
                <a:lnTo>
                  <a:pt x="517" y="1094"/>
                </a:lnTo>
                <a:lnTo>
                  <a:pt x="517" y="1096"/>
                </a:lnTo>
                <a:lnTo>
                  <a:pt x="515" y="1096"/>
                </a:lnTo>
                <a:lnTo>
                  <a:pt x="515" y="1094"/>
                </a:lnTo>
                <a:lnTo>
                  <a:pt x="515" y="1092"/>
                </a:lnTo>
                <a:lnTo>
                  <a:pt x="515" y="1090"/>
                </a:lnTo>
                <a:lnTo>
                  <a:pt x="515" y="1089"/>
                </a:lnTo>
                <a:lnTo>
                  <a:pt x="513" y="1087"/>
                </a:lnTo>
                <a:lnTo>
                  <a:pt x="513" y="1085"/>
                </a:lnTo>
                <a:lnTo>
                  <a:pt x="511" y="1085"/>
                </a:lnTo>
                <a:lnTo>
                  <a:pt x="511" y="1083"/>
                </a:lnTo>
                <a:lnTo>
                  <a:pt x="511" y="1081"/>
                </a:lnTo>
                <a:lnTo>
                  <a:pt x="509" y="1081"/>
                </a:lnTo>
                <a:lnTo>
                  <a:pt x="509" y="1079"/>
                </a:lnTo>
                <a:lnTo>
                  <a:pt x="509" y="1077"/>
                </a:lnTo>
                <a:lnTo>
                  <a:pt x="507" y="1077"/>
                </a:lnTo>
                <a:lnTo>
                  <a:pt x="507" y="1075"/>
                </a:lnTo>
                <a:lnTo>
                  <a:pt x="505" y="1073"/>
                </a:lnTo>
                <a:lnTo>
                  <a:pt x="505" y="1071"/>
                </a:lnTo>
                <a:lnTo>
                  <a:pt x="505" y="1069"/>
                </a:lnTo>
                <a:lnTo>
                  <a:pt x="505" y="1071"/>
                </a:lnTo>
                <a:lnTo>
                  <a:pt x="505" y="1073"/>
                </a:lnTo>
                <a:lnTo>
                  <a:pt x="503" y="1073"/>
                </a:lnTo>
                <a:lnTo>
                  <a:pt x="503" y="1071"/>
                </a:lnTo>
                <a:lnTo>
                  <a:pt x="501" y="1069"/>
                </a:lnTo>
                <a:lnTo>
                  <a:pt x="499" y="1069"/>
                </a:lnTo>
                <a:lnTo>
                  <a:pt x="499" y="1067"/>
                </a:lnTo>
                <a:lnTo>
                  <a:pt x="499" y="1069"/>
                </a:lnTo>
                <a:lnTo>
                  <a:pt x="499" y="1067"/>
                </a:lnTo>
                <a:lnTo>
                  <a:pt x="497" y="1067"/>
                </a:lnTo>
                <a:lnTo>
                  <a:pt x="496" y="1067"/>
                </a:lnTo>
                <a:lnTo>
                  <a:pt x="494" y="1067"/>
                </a:lnTo>
                <a:lnTo>
                  <a:pt x="496" y="1067"/>
                </a:lnTo>
                <a:lnTo>
                  <a:pt x="497" y="1067"/>
                </a:lnTo>
                <a:lnTo>
                  <a:pt x="496" y="1067"/>
                </a:lnTo>
                <a:lnTo>
                  <a:pt x="496" y="1066"/>
                </a:lnTo>
                <a:lnTo>
                  <a:pt x="496" y="1064"/>
                </a:lnTo>
                <a:lnTo>
                  <a:pt x="496" y="1066"/>
                </a:lnTo>
                <a:lnTo>
                  <a:pt x="494" y="1066"/>
                </a:lnTo>
                <a:lnTo>
                  <a:pt x="494" y="1067"/>
                </a:lnTo>
                <a:lnTo>
                  <a:pt x="492" y="1067"/>
                </a:lnTo>
                <a:lnTo>
                  <a:pt x="490" y="1067"/>
                </a:lnTo>
                <a:lnTo>
                  <a:pt x="488" y="1067"/>
                </a:lnTo>
                <a:lnTo>
                  <a:pt x="486" y="1067"/>
                </a:lnTo>
                <a:lnTo>
                  <a:pt x="486" y="1066"/>
                </a:lnTo>
                <a:lnTo>
                  <a:pt x="484" y="1066"/>
                </a:lnTo>
                <a:lnTo>
                  <a:pt x="482" y="1064"/>
                </a:lnTo>
                <a:lnTo>
                  <a:pt x="482" y="1062"/>
                </a:lnTo>
                <a:lnTo>
                  <a:pt x="480" y="1062"/>
                </a:lnTo>
                <a:lnTo>
                  <a:pt x="480" y="1060"/>
                </a:lnTo>
                <a:lnTo>
                  <a:pt x="478" y="1060"/>
                </a:lnTo>
                <a:lnTo>
                  <a:pt x="478" y="1058"/>
                </a:lnTo>
                <a:lnTo>
                  <a:pt x="476" y="1058"/>
                </a:lnTo>
                <a:lnTo>
                  <a:pt x="476" y="1056"/>
                </a:lnTo>
                <a:lnTo>
                  <a:pt x="476" y="1054"/>
                </a:lnTo>
                <a:lnTo>
                  <a:pt x="476" y="1052"/>
                </a:lnTo>
                <a:lnTo>
                  <a:pt x="474" y="1050"/>
                </a:lnTo>
                <a:lnTo>
                  <a:pt x="476" y="1050"/>
                </a:lnTo>
                <a:lnTo>
                  <a:pt x="476" y="1048"/>
                </a:lnTo>
                <a:lnTo>
                  <a:pt x="476" y="1046"/>
                </a:lnTo>
                <a:lnTo>
                  <a:pt x="476" y="1044"/>
                </a:lnTo>
                <a:lnTo>
                  <a:pt x="478" y="1044"/>
                </a:lnTo>
                <a:lnTo>
                  <a:pt x="478" y="1042"/>
                </a:lnTo>
                <a:lnTo>
                  <a:pt x="480" y="1042"/>
                </a:lnTo>
                <a:lnTo>
                  <a:pt x="482" y="1041"/>
                </a:lnTo>
                <a:lnTo>
                  <a:pt x="482" y="1039"/>
                </a:lnTo>
                <a:lnTo>
                  <a:pt x="484" y="1039"/>
                </a:lnTo>
                <a:lnTo>
                  <a:pt x="486" y="1039"/>
                </a:lnTo>
                <a:lnTo>
                  <a:pt x="488" y="1039"/>
                </a:lnTo>
                <a:lnTo>
                  <a:pt x="490" y="1041"/>
                </a:lnTo>
                <a:lnTo>
                  <a:pt x="492" y="1041"/>
                </a:lnTo>
                <a:lnTo>
                  <a:pt x="492" y="1042"/>
                </a:lnTo>
                <a:lnTo>
                  <a:pt x="494" y="1042"/>
                </a:lnTo>
                <a:lnTo>
                  <a:pt x="494" y="1044"/>
                </a:lnTo>
                <a:lnTo>
                  <a:pt x="496" y="1044"/>
                </a:lnTo>
                <a:lnTo>
                  <a:pt x="496" y="1046"/>
                </a:lnTo>
                <a:lnTo>
                  <a:pt x="497" y="1046"/>
                </a:lnTo>
                <a:lnTo>
                  <a:pt x="499" y="1046"/>
                </a:lnTo>
                <a:lnTo>
                  <a:pt x="501" y="1044"/>
                </a:lnTo>
                <a:lnTo>
                  <a:pt x="503" y="1046"/>
                </a:lnTo>
                <a:lnTo>
                  <a:pt x="505" y="1046"/>
                </a:lnTo>
                <a:lnTo>
                  <a:pt x="507" y="1044"/>
                </a:lnTo>
                <a:lnTo>
                  <a:pt x="507" y="1046"/>
                </a:lnTo>
                <a:lnTo>
                  <a:pt x="509" y="1046"/>
                </a:lnTo>
                <a:lnTo>
                  <a:pt x="511" y="1046"/>
                </a:lnTo>
                <a:lnTo>
                  <a:pt x="513" y="1046"/>
                </a:lnTo>
                <a:lnTo>
                  <a:pt x="513" y="1044"/>
                </a:lnTo>
                <a:lnTo>
                  <a:pt x="513" y="1046"/>
                </a:lnTo>
                <a:lnTo>
                  <a:pt x="511" y="1046"/>
                </a:lnTo>
                <a:lnTo>
                  <a:pt x="513" y="1046"/>
                </a:lnTo>
                <a:lnTo>
                  <a:pt x="515" y="1046"/>
                </a:lnTo>
                <a:lnTo>
                  <a:pt x="515" y="1044"/>
                </a:lnTo>
                <a:lnTo>
                  <a:pt x="517" y="1044"/>
                </a:lnTo>
                <a:lnTo>
                  <a:pt x="517" y="1046"/>
                </a:lnTo>
                <a:lnTo>
                  <a:pt x="519" y="1046"/>
                </a:lnTo>
                <a:lnTo>
                  <a:pt x="520" y="1046"/>
                </a:lnTo>
                <a:lnTo>
                  <a:pt x="520" y="1048"/>
                </a:lnTo>
                <a:lnTo>
                  <a:pt x="522" y="1048"/>
                </a:lnTo>
                <a:lnTo>
                  <a:pt x="522" y="1050"/>
                </a:lnTo>
                <a:lnTo>
                  <a:pt x="522" y="1052"/>
                </a:lnTo>
                <a:lnTo>
                  <a:pt x="520" y="1052"/>
                </a:lnTo>
                <a:lnTo>
                  <a:pt x="520" y="1054"/>
                </a:lnTo>
                <a:lnTo>
                  <a:pt x="522" y="1054"/>
                </a:lnTo>
                <a:lnTo>
                  <a:pt x="522" y="1056"/>
                </a:lnTo>
                <a:lnTo>
                  <a:pt x="522" y="1054"/>
                </a:lnTo>
                <a:lnTo>
                  <a:pt x="520" y="1054"/>
                </a:lnTo>
                <a:lnTo>
                  <a:pt x="522" y="1056"/>
                </a:lnTo>
                <a:lnTo>
                  <a:pt x="524" y="1056"/>
                </a:lnTo>
                <a:lnTo>
                  <a:pt x="522" y="1056"/>
                </a:lnTo>
                <a:lnTo>
                  <a:pt x="524" y="1056"/>
                </a:lnTo>
                <a:lnTo>
                  <a:pt x="522" y="1056"/>
                </a:lnTo>
                <a:lnTo>
                  <a:pt x="522" y="1058"/>
                </a:lnTo>
                <a:lnTo>
                  <a:pt x="524" y="1058"/>
                </a:lnTo>
                <a:lnTo>
                  <a:pt x="524" y="1056"/>
                </a:lnTo>
                <a:lnTo>
                  <a:pt x="524" y="1058"/>
                </a:lnTo>
                <a:lnTo>
                  <a:pt x="522" y="1058"/>
                </a:lnTo>
                <a:lnTo>
                  <a:pt x="524" y="1058"/>
                </a:lnTo>
                <a:lnTo>
                  <a:pt x="524" y="1060"/>
                </a:lnTo>
                <a:lnTo>
                  <a:pt x="522" y="1060"/>
                </a:lnTo>
                <a:lnTo>
                  <a:pt x="524" y="1060"/>
                </a:lnTo>
                <a:lnTo>
                  <a:pt x="524" y="1058"/>
                </a:lnTo>
                <a:lnTo>
                  <a:pt x="526" y="1058"/>
                </a:lnTo>
                <a:lnTo>
                  <a:pt x="524" y="1058"/>
                </a:lnTo>
                <a:lnTo>
                  <a:pt x="524" y="1056"/>
                </a:lnTo>
                <a:lnTo>
                  <a:pt x="522" y="1056"/>
                </a:lnTo>
                <a:lnTo>
                  <a:pt x="524" y="1056"/>
                </a:lnTo>
                <a:lnTo>
                  <a:pt x="524" y="1058"/>
                </a:lnTo>
                <a:lnTo>
                  <a:pt x="526" y="1058"/>
                </a:lnTo>
                <a:lnTo>
                  <a:pt x="526" y="1060"/>
                </a:lnTo>
                <a:lnTo>
                  <a:pt x="528" y="1060"/>
                </a:lnTo>
                <a:lnTo>
                  <a:pt x="528" y="1058"/>
                </a:lnTo>
                <a:lnTo>
                  <a:pt x="526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30" y="1060"/>
                </a:lnTo>
                <a:lnTo>
                  <a:pt x="532" y="1060"/>
                </a:lnTo>
                <a:lnTo>
                  <a:pt x="530" y="1060"/>
                </a:lnTo>
                <a:lnTo>
                  <a:pt x="530" y="1062"/>
                </a:lnTo>
                <a:lnTo>
                  <a:pt x="532" y="1062"/>
                </a:lnTo>
                <a:lnTo>
                  <a:pt x="532" y="1064"/>
                </a:lnTo>
                <a:lnTo>
                  <a:pt x="534" y="1064"/>
                </a:lnTo>
                <a:lnTo>
                  <a:pt x="534" y="1066"/>
                </a:lnTo>
                <a:lnTo>
                  <a:pt x="536" y="1066"/>
                </a:lnTo>
                <a:lnTo>
                  <a:pt x="538" y="1066"/>
                </a:lnTo>
                <a:lnTo>
                  <a:pt x="538" y="1067"/>
                </a:lnTo>
                <a:lnTo>
                  <a:pt x="540" y="1067"/>
                </a:lnTo>
                <a:lnTo>
                  <a:pt x="542" y="1067"/>
                </a:lnTo>
                <a:lnTo>
                  <a:pt x="542" y="1069"/>
                </a:lnTo>
                <a:lnTo>
                  <a:pt x="544" y="1071"/>
                </a:lnTo>
                <a:lnTo>
                  <a:pt x="545" y="1071"/>
                </a:lnTo>
                <a:lnTo>
                  <a:pt x="545" y="1073"/>
                </a:lnTo>
                <a:close/>
                <a:moveTo>
                  <a:pt x="626" y="1240"/>
                </a:moveTo>
                <a:lnTo>
                  <a:pt x="628" y="1238"/>
                </a:lnTo>
                <a:lnTo>
                  <a:pt x="630" y="1238"/>
                </a:lnTo>
                <a:lnTo>
                  <a:pt x="628" y="1238"/>
                </a:lnTo>
                <a:lnTo>
                  <a:pt x="628" y="1240"/>
                </a:lnTo>
                <a:lnTo>
                  <a:pt x="626" y="1240"/>
                </a:lnTo>
                <a:close/>
                <a:moveTo>
                  <a:pt x="1461" y="2196"/>
                </a:moveTo>
                <a:lnTo>
                  <a:pt x="1459" y="2196"/>
                </a:lnTo>
                <a:lnTo>
                  <a:pt x="1461" y="2196"/>
                </a:lnTo>
                <a:close/>
                <a:moveTo>
                  <a:pt x="1488" y="2217"/>
                </a:moveTo>
                <a:lnTo>
                  <a:pt x="1490" y="2217"/>
                </a:lnTo>
                <a:lnTo>
                  <a:pt x="1488" y="2217"/>
                </a:lnTo>
                <a:close/>
                <a:moveTo>
                  <a:pt x="641" y="1259"/>
                </a:moveTo>
                <a:lnTo>
                  <a:pt x="641" y="1261"/>
                </a:lnTo>
                <a:lnTo>
                  <a:pt x="641" y="1259"/>
                </a:lnTo>
                <a:close/>
                <a:moveTo>
                  <a:pt x="640" y="1256"/>
                </a:moveTo>
                <a:lnTo>
                  <a:pt x="640" y="1257"/>
                </a:lnTo>
                <a:lnTo>
                  <a:pt x="641" y="1257"/>
                </a:lnTo>
                <a:lnTo>
                  <a:pt x="641" y="1259"/>
                </a:lnTo>
                <a:lnTo>
                  <a:pt x="640" y="1259"/>
                </a:lnTo>
                <a:lnTo>
                  <a:pt x="640" y="1257"/>
                </a:lnTo>
                <a:lnTo>
                  <a:pt x="638" y="1257"/>
                </a:lnTo>
                <a:lnTo>
                  <a:pt x="638" y="1259"/>
                </a:lnTo>
                <a:lnTo>
                  <a:pt x="638" y="1261"/>
                </a:lnTo>
                <a:lnTo>
                  <a:pt x="636" y="1261"/>
                </a:lnTo>
                <a:lnTo>
                  <a:pt x="636" y="1263"/>
                </a:lnTo>
                <a:lnTo>
                  <a:pt x="636" y="1261"/>
                </a:lnTo>
                <a:lnTo>
                  <a:pt x="634" y="1261"/>
                </a:lnTo>
                <a:lnTo>
                  <a:pt x="632" y="1261"/>
                </a:lnTo>
                <a:lnTo>
                  <a:pt x="632" y="1259"/>
                </a:lnTo>
                <a:lnTo>
                  <a:pt x="630" y="1259"/>
                </a:lnTo>
                <a:lnTo>
                  <a:pt x="630" y="1257"/>
                </a:lnTo>
                <a:lnTo>
                  <a:pt x="630" y="1259"/>
                </a:lnTo>
                <a:lnTo>
                  <a:pt x="632" y="1259"/>
                </a:lnTo>
                <a:lnTo>
                  <a:pt x="632" y="1257"/>
                </a:lnTo>
                <a:lnTo>
                  <a:pt x="634" y="1257"/>
                </a:lnTo>
                <a:lnTo>
                  <a:pt x="634" y="1259"/>
                </a:lnTo>
                <a:lnTo>
                  <a:pt x="636" y="1259"/>
                </a:lnTo>
                <a:lnTo>
                  <a:pt x="636" y="1257"/>
                </a:lnTo>
                <a:lnTo>
                  <a:pt x="638" y="1257"/>
                </a:lnTo>
                <a:lnTo>
                  <a:pt x="638" y="1256"/>
                </a:lnTo>
                <a:lnTo>
                  <a:pt x="636" y="1256"/>
                </a:lnTo>
                <a:lnTo>
                  <a:pt x="634" y="1256"/>
                </a:lnTo>
                <a:lnTo>
                  <a:pt x="636" y="1256"/>
                </a:lnTo>
                <a:lnTo>
                  <a:pt x="638" y="1256"/>
                </a:lnTo>
                <a:lnTo>
                  <a:pt x="638" y="1254"/>
                </a:lnTo>
                <a:lnTo>
                  <a:pt x="640" y="1254"/>
                </a:lnTo>
                <a:lnTo>
                  <a:pt x="640" y="1256"/>
                </a:lnTo>
                <a:close/>
                <a:moveTo>
                  <a:pt x="1490" y="2217"/>
                </a:moveTo>
                <a:lnTo>
                  <a:pt x="1490" y="2219"/>
                </a:lnTo>
                <a:lnTo>
                  <a:pt x="1490" y="2217"/>
                </a:lnTo>
                <a:close/>
                <a:moveTo>
                  <a:pt x="1459" y="2194"/>
                </a:moveTo>
                <a:lnTo>
                  <a:pt x="1459" y="2196"/>
                </a:lnTo>
                <a:lnTo>
                  <a:pt x="1459" y="2194"/>
                </a:lnTo>
                <a:close/>
                <a:moveTo>
                  <a:pt x="1492" y="2221"/>
                </a:moveTo>
                <a:lnTo>
                  <a:pt x="1494" y="2219"/>
                </a:lnTo>
                <a:lnTo>
                  <a:pt x="1494" y="2221"/>
                </a:lnTo>
                <a:lnTo>
                  <a:pt x="1492" y="2221"/>
                </a:lnTo>
                <a:close/>
                <a:moveTo>
                  <a:pt x="641" y="1256"/>
                </a:moveTo>
                <a:lnTo>
                  <a:pt x="640" y="1256"/>
                </a:lnTo>
                <a:lnTo>
                  <a:pt x="641" y="1256"/>
                </a:lnTo>
                <a:close/>
                <a:moveTo>
                  <a:pt x="1458" y="2196"/>
                </a:moveTo>
                <a:lnTo>
                  <a:pt x="1458" y="2194"/>
                </a:lnTo>
                <a:lnTo>
                  <a:pt x="1459" y="2194"/>
                </a:lnTo>
                <a:lnTo>
                  <a:pt x="1458" y="2194"/>
                </a:lnTo>
                <a:lnTo>
                  <a:pt x="1459" y="2194"/>
                </a:lnTo>
                <a:lnTo>
                  <a:pt x="1459" y="2196"/>
                </a:lnTo>
                <a:lnTo>
                  <a:pt x="1458" y="2196"/>
                </a:lnTo>
                <a:close/>
                <a:moveTo>
                  <a:pt x="582" y="1152"/>
                </a:moveTo>
                <a:lnTo>
                  <a:pt x="582" y="1150"/>
                </a:lnTo>
                <a:lnTo>
                  <a:pt x="584" y="1150"/>
                </a:lnTo>
                <a:lnTo>
                  <a:pt x="582" y="1150"/>
                </a:lnTo>
                <a:lnTo>
                  <a:pt x="584" y="1150"/>
                </a:lnTo>
                <a:lnTo>
                  <a:pt x="584" y="1148"/>
                </a:lnTo>
                <a:lnTo>
                  <a:pt x="584" y="1150"/>
                </a:lnTo>
                <a:lnTo>
                  <a:pt x="582" y="1150"/>
                </a:lnTo>
                <a:lnTo>
                  <a:pt x="582" y="1152"/>
                </a:lnTo>
                <a:close/>
                <a:moveTo>
                  <a:pt x="640" y="1252"/>
                </a:moveTo>
                <a:lnTo>
                  <a:pt x="640" y="1254"/>
                </a:lnTo>
                <a:lnTo>
                  <a:pt x="640" y="1252"/>
                </a:lnTo>
                <a:close/>
                <a:moveTo>
                  <a:pt x="1463" y="2194"/>
                </a:moveTo>
                <a:lnTo>
                  <a:pt x="1463" y="2196"/>
                </a:lnTo>
                <a:lnTo>
                  <a:pt x="1461" y="2196"/>
                </a:lnTo>
                <a:lnTo>
                  <a:pt x="1461" y="2194"/>
                </a:lnTo>
                <a:lnTo>
                  <a:pt x="1463" y="2194"/>
                </a:lnTo>
                <a:close/>
                <a:moveTo>
                  <a:pt x="632" y="1242"/>
                </a:moveTo>
                <a:lnTo>
                  <a:pt x="632" y="1240"/>
                </a:lnTo>
                <a:lnTo>
                  <a:pt x="630" y="1240"/>
                </a:lnTo>
                <a:lnTo>
                  <a:pt x="630" y="1238"/>
                </a:lnTo>
                <a:lnTo>
                  <a:pt x="632" y="1238"/>
                </a:lnTo>
                <a:lnTo>
                  <a:pt x="634" y="1238"/>
                </a:lnTo>
                <a:lnTo>
                  <a:pt x="634" y="1240"/>
                </a:lnTo>
                <a:lnTo>
                  <a:pt x="632" y="1240"/>
                </a:lnTo>
                <a:lnTo>
                  <a:pt x="632" y="1242"/>
                </a:lnTo>
                <a:close/>
                <a:moveTo>
                  <a:pt x="1469" y="2200"/>
                </a:moveTo>
                <a:lnTo>
                  <a:pt x="1469" y="2198"/>
                </a:lnTo>
                <a:lnTo>
                  <a:pt x="1469" y="2200"/>
                </a:lnTo>
                <a:close/>
                <a:moveTo>
                  <a:pt x="557" y="1089"/>
                </a:moveTo>
                <a:lnTo>
                  <a:pt x="555" y="1089"/>
                </a:lnTo>
                <a:lnTo>
                  <a:pt x="555" y="1087"/>
                </a:lnTo>
                <a:lnTo>
                  <a:pt x="553" y="1087"/>
                </a:lnTo>
                <a:lnTo>
                  <a:pt x="551" y="1087"/>
                </a:lnTo>
                <a:lnTo>
                  <a:pt x="553" y="1087"/>
                </a:lnTo>
                <a:lnTo>
                  <a:pt x="553" y="1089"/>
                </a:lnTo>
                <a:lnTo>
                  <a:pt x="551" y="1089"/>
                </a:lnTo>
                <a:lnTo>
                  <a:pt x="551" y="1087"/>
                </a:lnTo>
                <a:lnTo>
                  <a:pt x="553" y="1087"/>
                </a:lnTo>
                <a:lnTo>
                  <a:pt x="553" y="1085"/>
                </a:lnTo>
                <a:lnTo>
                  <a:pt x="553" y="1087"/>
                </a:lnTo>
                <a:lnTo>
                  <a:pt x="555" y="1087"/>
                </a:lnTo>
                <a:lnTo>
                  <a:pt x="555" y="1089"/>
                </a:lnTo>
                <a:lnTo>
                  <a:pt x="557" y="1089"/>
                </a:lnTo>
                <a:close/>
                <a:moveTo>
                  <a:pt x="1461" y="2194"/>
                </a:moveTo>
                <a:lnTo>
                  <a:pt x="1461" y="2192"/>
                </a:lnTo>
                <a:lnTo>
                  <a:pt x="1461" y="2194"/>
                </a:lnTo>
                <a:close/>
                <a:moveTo>
                  <a:pt x="1527" y="2240"/>
                </a:moveTo>
                <a:lnTo>
                  <a:pt x="1527" y="2242"/>
                </a:lnTo>
                <a:lnTo>
                  <a:pt x="1525" y="2242"/>
                </a:lnTo>
                <a:lnTo>
                  <a:pt x="1525" y="2244"/>
                </a:lnTo>
                <a:lnTo>
                  <a:pt x="1523" y="2244"/>
                </a:lnTo>
                <a:lnTo>
                  <a:pt x="1523" y="2242"/>
                </a:lnTo>
                <a:lnTo>
                  <a:pt x="1523" y="2240"/>
                </a:lnTo>
                <a:lnTo>
                  <a:pt x="1525" y="2240"/>
                </a:lnTo>
                <a:lnTo>
                  <a:pt x="1527" y="2240"/>
                </a:lnTo>
                <a:lnTo>
                  <a:pt x="1527" y="2239"/>
                </a:lnTo>
                <a:lnTo>
                  <a:pt x="1527" y="2240"/>
                </a:lnTo>
                <a:close/>
                <a:moveTo>
                  <a:pt x="592" y="1165"/>
                </a:moveTo>
                <a:lnTo>
                  <a:pt x="592" y="1163"/>
                </a:lnTo>
                <a:lnTo>
                  <a:pt x="593" y="1163"/>
                </a:lnTo>
                <a:lnTo>
                  <a:pt x="593" y="1161"/>
                </a:lnTo>
                <a:lnTo>
                  <a:pt x="595" y="1161"/>
                </a:lnTo>
                <a:lnTo>
                  <a:pt x="593" y="1161"/>
                </a:lnTo>
                <a:lnTo>
                  <a:pt x="593" y="1163"/>
                </a:lnTo>
                <a:lnTo>
                  <a:pt x="593" y="1165"/>
                </a:lnTo>
                <a:lnTo>
                  <a:pt x="592" y="1165"/>
                </a:lnTo>
                <a:lnTo>
                  <a:pt x="592" y="1167"/>
                </a:lnTo>
                <a:lnTo>
                  <a:pt x="592" y="1165"/>
                </a:lnTo>
                <a:close/>
                <a:moveTo>
                  <a:pt x="588" y="1150"/>
                </a:moveTo>
                <a:lnTo>
                  <a:pt x="588" y="1152"/>
                </a:lnTo>
                <a:lnTo>
                  <a:pt x="586" y="1152"/>
                </a:lnTo>
                <a:lnTo>
                  <a:pt x="586" y="1150"/>
                </a:lnTo>
                <a:lnTo>
                  <a:pt x="588" y="1150"/>
                </a:lnTo>
                <a:lnTo>
                  <a:pt x="588" y="1148"/>
                </a:lnTo>
                <a:lnTo>
                  <a:pt x="588" y="1150"/>
                </a:lnTo>
                <a:close/>
                <a:moveTo>
                  <a:pt x="634" y="1242"/>
                </a:moveTo>
                <a:lnTo>
                  <a:pt x="634" y="1240"/>
                </a:lnTo>
                <a:lnTo>
                  <a:pt x="636" y="1240"/>
                </a:lnTo>
                <a:lnTo>
                  <a:pt x="638" y="1240"/>
                </a:lnTo>
                <a:lnTo>
                  <a:pt x="638" y="1242"/>
                </a:lnTo>
                <a:lnTo>
                  <a:pt x="636" y="1242"/>
                </a:lnTo>
                <a:lnTo>
                  <a:pt x="634" y="1242"/>
                </a:lnTo>
                <a:close/>
                <a:moveTo>
                  <a:pt x="1471" y="2196"/>
                </a:moveTo>
                <a:lnTo>
                  <a:pt x="1471" y="2198"/>
                </a:lnTo>
                <a:lnTo>
                  <a:pt x="1469" y="2198"/>
                </a:lnTo>
                <a:lnTo>
                  <a:pt x="1469" y="2196"/>
                </a:lnTo>
                <a:lnTo>
                  <a:pt x="1469" y="2194"/>
                </a:lnTo>
                <a:lnTo>
                  <a:pt x="1469" y="2196"/>
                </a:lnTo>
                <a:lnTo>
                  <a:pt x="1471" y="2196"/>
                </a:lnTo>
                <a:close/>
                <a:moveTo>
                  <a:pt x="1527" y="2237"/>
                </a:moveTo>
                <a:lnTo>
                  <a:pt x="1529" y="2237"/>
                </a:lnTo>
                <a:lnTo>
                  <a:pt x="1527" y="2237"/>
                </a:lnTo>
                <a:close/>
                <a:moveTo>
                  <a:pt x="1461" y="2187"/>
                </a:moveTo>
                <a:lnTo>
                  <a:pt x="1459" y="2187"/>
                </a:lnTo>
                <a:lnTo>
                  <a:pt x="1461" y="2187"/>
                </a:lnTo>
                <a:close/>
                <a:moveTo>
                  <a:pt x="1515" y="2227"/>
                </a:moveTo>
                <a:lnTo>
                  <a:pt x="1515" y="2225"/>
                </a:lnTo>
                <a:lnTo>
                  <a:pt x="1515" y="2227"/>
                </a:lnTo>
                <a:close/>
                <a:moveTo>
                  <a:pt x="1469" y="2192"/>
                </a:moveTo>
                <a:lnTo>
                  <a:pt x="1469" y="2191"/>
                </a:lnTo>
                <a:lnTo>
                  <a:pt x="1469" y="2192"/>
                </a:lnTo>
                <a:close/>
                <a:moveTo>
                  <a:pt x="1461" y="2187"/>
                </a:moveTo>
                <a:lnTo>
                  <a:pt x="1461" y="2185"/>
                </a:lnTo>
                <a:lnTo>
                  <a:pt x="1461" y="2187"/>
                </a:lnTo>
                <a:lnTo>
                  <a:pt x="1461" y="2185"/>
                </a:lnTo>
                <a:lnTo>
                  <a:pt x="1461" y="2187"/>
                </a:lnTo>
                <a:close/>
                <a:moveTo>
                  <a:pt x="595" y="1152"/>
                </a:moveTo>
                <a:lnTo>
                  <a:pt x="595" y="1154"/>
                </a:lnTo>
                <a:lnTo>
                  <a:pt x="595" y="1156"/>
                </a:lnTo>
                <a:lnTo>
                  <a:pt x="593" y="1156"/>
                </a:lnTo>
                <a:lnTo>
                  <a:pt x="593" y="1158"/>
                </a:lnTo>
                <a:lnTo>
                  <a:pt x="593" y="1160"/>
                </a:lnTo>
                <a:lnTo>
                  <a:pt x="595" y="1160"/>
                </a:lnTo>
                <a:lnTo>
                  <a:pt x="595" y="1161"/>
                </a:lnTo>
                <a:lnTo>
                  <a:pt x="593" y="1161"/>
                </a:lnTo>
                <a:lnTo>
                  <a:pt x="592" y="1160"/>
                </a:lnTo>
                <a:lnTo>
                  <a:pt x="590" y="1161"/>
                </a:lnTo>
                <a:lnTo>
                  <a:pt x="590" y="1160"/>
                </a:lnTo>
                <a:lnTo>
                  <a:pt x="588" y="1160"/>
                </a:lnTo>
                <a:lnTo>
                  <a:pt x="588" y="1158"/>
                </a:lnTo>
                <a:lnTo>
                  <a:pt x="588" y="1156"/>
                </a:lnTo>
                <a:lnTo>
                  <a:pt x="590" y="1156"/>
                </a:lnTo>
                <a:lnTo>
                  <a:pt x="592" y="1156"/>
                </a:lnTo>
                <a:lnTo>
                  <a:pt x="593" y="1156"/>
                </a:lnTo>
                <a:lnTo>
                  <a:pt x="592" y="1156"/>
                </a:lnTo>
                <a:lnTo>
                  <a:pt x="592" y="1154"/>
                </a:lnTo>
                <a:lnTo>
                  <a:pt x="593" y="1154"/>
                </a:lnTo>
                <a:lnTo>
                  <a:pt x="593" y="1156"/>
                </a:lnTo>
                <a:lnTo>
                  <a:pt x="593" y="1154"/>
                </a:lnTo>
                <a:lnTo>
                  <a:pt x="593" y="1152"/>
                </a:lnTo>
                <a:lnTo>
                  <a:pt x="593" y="1154"/>
                </a:lnTo>
                <a:lnTo>
                  <a:pt x="592" y="1154"/>
                </a:lnTo>
                <a:lnTo>
                  <a:pt x="590" y="1154"/>
                </a:lnTo>
                <a:lnTo>
                  <a:pt x="590" y="1152"/>
                </a:lnTo>
                <a:lnTo>
                  <a:pt x="590" y="1150"/>
                </a:lnTo>
                <a:lnTo>
                  <a:pt x="590" y="1148"/>
                </a:lnTo>
                <a:lnTo>
                  <a:pt x="592" y="1148"/>
                </a:lnTo>
                <a:lnTo>
                  <a:pt x="592" y="1150"/>
                </a:lnTo>
                <a:lnTo>
                  <a:pt x="593" y="1150"/>
                </a:lnTo>
                <a:lnTo>
                  <a:pt x="595" y="1150"/>
                </a:lnTo>
                <a:lnTo>
                  <a:pt x="595" y="1152"/>
                </a:lnTo>
                <a:close/>
                <a:moveTo>
                  <a:pt x="1467" y="2189"/>
                </a:moveTo>
                <a:lnTo>
                  <a:pt x="1465" y="2189"/>
                </a:lnTo>
                <a:lnTo>
                  <a:pt x="1467" y="2189"/>
                </a:lnTo>
                <a:close/>
                <a:moveTo>
                  <a:pt x="641" y="1242"/>
                </a:moveTo>
                <a:lnTo>
                  <a:pt x="641" y="1240"/>
                </a:lnTo>
                <a:lnTo>
                  <a:pt x="643" y="1240"/>
                </a:lnTo>
                <a:lnTo>
                  <a:pt x="643" y="1242"/>
                </a:lnTo>
                <a:lnTo>
                  <a:pt x="641" y="1242"/>
                </a:lnTo>
                <a:close/>
                <a:moveTo>
                  <a:pt x="1525" y="2233"/>
                </a:moveTo>
                <a:lnTo>
                  <a:pt x="1523" y="2233"/>
                </a:lnTo>
                <a:lnTo>
                  <a:pt x="1523" y="2231"/>
                </a:lnTo>
                <a:lnTo>
                  <a:pt x="1523" y="2229"/>
                </a:lnTo>
                <a:lnTo>
                  <a:pt x="1525" y="2229"/>
                </a:lnTo>
                <a:lnTo>
                  <a:pt x="1525" y="2231"/>
                </a:lnTo>
                <a:lnTo>
                  <a:pt x="1525" y="2233"/>
                </a:lnTo>
                <a:close/>
                <a:moveTo>
                  <a:pt x="578" y="1113"/>
                </a:moveTo>
                <a:lnTo>
                  <a:pt x="578" y="1115"/>
                </a:lnTo>
                <a:lnTo>
                  <a:pt x="578" y="1113"/>
                </a:lnTo>
                <a:close/>
                <a:moveTo>
                  <a:pt x="1469" y="2189"/>
                </a:moveTo>
                <a:lnTo>
                  <a:pt x="1469" y="2191"/>
                </a:lnTo>
                <a:lnTo>
                  <a:pt x="1467" y="2191"/>
                </a:lnTo>
                <a:lnTo>
                  <a:pt x="1469" y="2191"/>
                </a:lnTo>
                <a:lnTo>
                  <a:pt x="1469" y="2192"/>
                </a:lnTo>
                <a:lnTo>
                  <a:pt x="1469" y="2194"/>
                </a:lnTo>
                <a:lnTo>
                  <a:pt x="1469" y="2196"/>
                </a:lnTo>
                <a:lnTo>
                  <a:pt x="1469" y="2198"/>
                </a:lnTo>
                <a:lnTo>
                  <a:pt x="1469" y="2196"/>
                </a:lnTo>
                <a:lnTo>
                  <a:pt x="1467" y="2198"/>
                </a:lnTo>
                <a:lnTo>
                  <a:pt x="1469" y="2198"/>
                </a:lnTo>
                <a:lnTo>
                  <a:pt x="1467" y="2198"/>
                </a:lnTo>
                <a:lnTo>
                  <a:pt x="1467" y="2200"/>
                </a:lnTo>
                <a:lnTo>
                  <a:pt x="1467" y="2202"/>
                </a:lnTo>
                <a:lnTo>
                  <a:pt x="1467" y="2204"/>
                </a:lnTo>
                <a:lnTo>
                  <a:pt x="1465" y="2204"/>
                </a:lnTo>
                <a:lnTo>
                  <a:pt x="1463" y="2204"/>
                </a:lnTo>
                <a:lnTo>
                  <a:pt x="1461" y="2204"/>
                </a:lnTo>
                <a:lnTo>
                  <a:pt x="1461" y="2202"/>
                </a:lnTo>
                <a:lnTo>
                  <a:pt x="1463" y="2202"/>
                </a:lnTo>
                <a:lnTo>
                  <a:pt x="1461" y="2202"/>
                </a:lnTo>
                <a:lnTo>
                  <a:pt x="1461" y="2200"/>
                </a:lnTo>
                <a:lnTo>
                  <a:pt x="1461" y="2202"/>
                </a:lnTo>
                <a:lnTo>
                  <a:pt x="1461" y="2200"/>
                </a:lnTo>
                <a:lnTo>
                  <a:pt x="1461" y="2198"/>
                </a:lnTo>
                <a:lnTo>
                  <a:pt x="1461" y="2200"/>
                </a:lnTo>
                <a:lnTo>
                  <a:pt x="1461" y="2202"/>
                </a:lnTo>
                <a:lnTo>
                  <a:pt x="1459" y="2202"/>
                </a:lnTo>
                <a:lnTo>
                  <a:pt x="1459" y="2200"/>
                </a:lnTo>
                <a:lnTo>
                  <a:pt x="1459" y="2198"/>
                </a:lnTo>
                <a:lnTo>
                  <a:pt x="1458" y="2198"/>
                </a:lnTo>
                <a:lnTo>
                  <a:pt x="1459" y="2198"/>
                </a:lnTo>
                <a:lnTo>
                  <a:pt x="1459" y="2196"/>
                </a:lnTo>
                <a:lnTo>
                  <a:pt x="1459" y="2198"/>
                </a:lnTo>
                <a:lnTo>
                  <a:pt x="1461" y="2198"/>
                </a:lnTo>
                <a:lnTo>
                  <a:pt x="1461" y="2196"/>
                </a:lnTo>
                <a:lnTo>
                  <a:pt x="1463" y="2196"/>
                </a:lnTo>
                <a:lnTo>
                  <a:pt x="1465" y="2196"/>
                </a:lnTo>
                <a:lnTo>
                  <a:pt x="1463" y="2196"/>
                </a:lnTo>
                <a:lnTo>
                  <a:pt x="1463" y="2194"/>
                </a:lnTo>
                <a:lnTo>
                  <a:pt x="1463" y="2192"/>
                </a:lnTo>
                <a:lnTo>
                  <a:pt x="1463" y="2191"/>
                </a:lnTo>
                <a:lnTo>
                  <a:pt x="1465" y="2191"/>
                </a:lnTo>
                <a:lnTo>
                  <a:pt x="1463" y="2191"/>
                </a:lnTo>
                <a:lnTo>
                  <a:pt x="1465" y="2191"/>
                </a:lnTo>
                <a:lnTo>
                  <a:pt x="1463" y="2191"/>
                </a:lnTo>
                <a:lnTo>
                  <a:pt x="1465" y="2191"/>
                </a:lnTo>
                <a:lnTo>
                  <a:pt x="1465" y="2189"/>
                </a:lnTo>
                <a:lnTo>
                  <a:pt x="1465" y="2191"/>
                </a:lnTo>
                <a:lnTo>
                  <a:pt x="1465" y="2189"/>
                </a:lnTo>
                <a:lnTo>
                  <a:pt x="1467" y="2189"/>
                </a:lnTo>
                <a:lnTo>
                  <a:pt x="1469" y="2189"/>
                </a:lnTo>
                <a:lnTo>
                  <a:pt x="1467" y="2189"/>
                </a:lnTo>
                <a:lnTo>
                  <a:pt x="1469" y="2189"/>
                </a:lnTo>
                <a:close/>
                <a:moveTo>
                  <a:pt x="613" y="1181"/>
                </a:moveTo>
                <a:lnTo>
                  <a:pt x="613" y="1183"/>
                </a:lnTo>
                <a:lnTo>
                  <a:pt x="613" y="1185"/>
                </a:lnTo>
                <a:lnTo>
                  <a:pt x="611" y="1185"/>
                </a:lnTo>
                <a:lnTo>
                  <a:pt x="611" y="1186"/>
                </a:lnTo>
                <a:lnTo>
                  <a:pt x="609" y="1186"/>
                </a:lnTo>
                <a:lnTo>
                  <a:pt x="607" y="1186"/>
                </a:lnTo>
                <a:lnTo>
                  <a:pt x="607" y="1185"/>
                </a:lnTo>
                <a:lnTo>
                  <a:pt x="605" y="1185"/>
                </a:lnTo>
                <a:lnTo>
                  <a:pt x="605" y="1183"/>
                </a:lnTo>
                <a:lnTo>
                  <a:pt x="605" y="1181"/>
                </a:lnTo>
                <a:lnTo>
                  <a:pt x="605" y="1179"/>
                </a:lnTo>
                <a:lnTo>
                  <a:pt x="607" y="1179"/>
                </a:lnTo>
                <a:lnTo>
                  <a:pt x="607" y="1177"/>
                </a:lnTo>
                <a:lnTo>
                  <a:pt x="609" y="1177"/>
                </a:lnTo>
                <a:lnTo>
                  <a:pt x="611" y="1179"/>
                </a:lnTo>
                <a:lnTo>
                  <a:pt x="613" y="1179"/>
                </a:lnTo>
                <a:lnTo>
                  <a:pt x="613" y="1181"/>
                </a:lnTo>
                <a:close/>
                <a:moveTo>
                  <a:pt x="1469" y="2189"/>
                </a:moveTo>
                <a:lnTo>
                  <a:pt x="1469" y="2187"/>
                </a:lnTo>
                <a:lnTo>
                  <a:pt x="1469" y="2189"/>
                </a:lnTo>
                <a:close/>
                <a:moveTo>
                  <a:pt x="1496" y="2208"/>
                </a:moveTo>
                <a:lnTo>
                  <a:pt x="1496" y="2206"/>
                </a:lnTo>
                <a:lnTo>
                  <a:pt x="1496" y="2208"/>
                </a:lnTo>
                <a:close/>
                <a:moveTo>
                  <a:pt x="1465" y="2185"/>
                </a:moveTo>
                <a:lnTo>
                  <a:pt x="1465" y="2183"/>
                </a:lnTo>
                <a:lnTo>
                  <a:pt x="1465" y="2185"/>
                </a:lnTo>
                <a:close/>
                <a:moveTo>
                  <a:pt x="609" y="1169"/>
                </a:moveTo>
                <a:lnTo>
                  <a:pt x="607" y="1169"/>
                </a:lnTo>
                <a:lnTo>
                  <a:pt x="607" y="1171"/>
                </a:lnTo>
                <a:lnTo>
                  <a:pt x="605" y="1171"/>
                </a:lnTo>
                <a:lnTo>
                  <a:pt x="603" y="1171"/>
                </a:lnTo>
                <a:lnTo>
                  <a:pt x="603" y="1169"/>
                </a:lnTo>
                <a:lnTo>
                  <a:pt x="603" y="1167"/>
                </a:lnTo>
                <a:lnTo>
                  <a:pt x="605" y="1167"/>
                </a:lnTo>
                <a:lnTo>
                  <a:pt x="603" y="1167"/>
                </a:lnTo>
                <a:lnTo>
                  <a:pt x="603" y="1165"/>
                </a:lnTo>
                <a:lnTo>
                  <a:pt x="605" y="1165"/>
                </a:lnTo>
                <a:lnTo>
                  <a:pt x="607" y="1165"/>
                </a:lnTo>
                <a:lnTo>
                  <a:pt x="607" y="1167"/>
                </a:lnTo>
                <a:lnTo>
                  <a:pt x="607" y="1169"/>
                </a:lnTo>
                <a:lnTo>
                  <a:pt x="609" y="1169"/>
                </a:lnTo>
                <a:close/>
                <a:moveTo>
                  <a:pt x="1469" y="2185"/>
                </a:moveTo>
                <a:lnTo>
                  <a:pt x="1469" y="2187"/>
                </a:lnTo>
                <a:lnTo>
                  <a:pt x="1467" y="2185"/>
                </a:lnTo>
                <a:lnTo>
                  <a:pt x="1467" y="2187"/>
                </a:lnTo>
                <a:lnTo>
                  <a:pt x="1467" y="2189"/>
                </a:lnTo>
                <a:lnTo>
                  <a:pt x="1465" y="2189"/>
                </a:lnTo>
                <a:lnTo>
                  <a:pt x="1465" y="2187"/>
                </a:lnTo>
                <a:lnTo>
                  <a:pt x="1467" y="2187"/>
                </a:lnTo>
                <a:lnTo>
                  <a:pt x="1465" y="2187"/>
                </a:lnTo>
                <a:lnTo>
                  <a:pt x="1463" y="2187"/>
                </a:lnTo>
                <a:lnTo>
                  <a:pt x="1465" y="2187"/>
                </a:lnTo>
                <a:lnTo>
                  <a:pt x="1465" y="2185"/>
                </a:lnTo>
                <a:lnTo>
                  <a:pt x="1467" y="2185"/>
                </a:lnTo>
                <a:lnTo>
                  <a:pt x="1469" y="2185"/>
                </a:lnTo>
                <a:close/>
                <a:moveTo>
                  <a:pt x="1471" y="2185"/>
                </a:moveTo>
                <a:lnTo>
                  <a:pt x="1471" y="2187"/>
                </a:lnTo>
                <a:lnTo>
                  <a:pt x="1469" y="2187"/>
                </a:lnTo>
                <a:lnTo>
                  <a:pt x="1469" y="2185"/>
                </a:lnTo>
                <a:lnTo>
                  <a:pt x="1471" y="2185"/>
                </a:lnTo>
                <a:close/>
                <a:moveTo>
                  <a:pt x="1492" y="2202"/>
                </a:moveTo>
                <a:lnTo>
                  <a:pt x="1494" y="2202"/>
                </a:lnTo>
                <a:lnTo>
                  <a:pt x="1492" y="2202"/>
                </a:lnTo>
                <a:close/>
                <a:moveTo>
                  <a:pt x="649" y="1246"/>
                </a:moveTo>
                <a:lnTo>
                  <a:pt x="647" y="1246"/>
                </a:lnTo>
                <a:lnTo>
                  <a:pt x="645" y="1246"/>
                </a:lnTo>
                <a:lnTo>
                  <a:pt x="645" y="1248"/>
                </a:lnTo>
                <a:lnTo>
                  <a:pt x="643" y="1248"/>
                </a:lnTo>
                <a:lnTo>
                  <a:pt x="643" y="1250"/>
                </a:lnTo>
                <a:lnTo>
                  <a:pt x="641" y="1250"/>
                </a:lnTo>
                <a:lnTo>
                  <a:pt x="641" y="1248"/>
                </a:lnTo>
                <a:lnTo>
                  <a:pt x="641" y="1250"/>
                </a:lnTo>
                <a:lnTo>
                  <a:pt x="640" y="1250"/>
                </a:lnTo>
                <a:lnTo>
                  <a:pt x="638" y="1250"/>
                </a:lnTo>
                <a:lnTo>
                  <a:pt x="638" y="1252"/>
                </a:lnTo>
                <a:lnTo>
                  <a:pt x="638" y="1254"/>
                </a:lnTo>
                <a:lnTo>
                  <a:pt x="636" y="1254"/>
                </a:lnTo>
                <a:lnTo>
                  <a:pt x="636" y="1252"/>
                </a:lnTo>
                <a:lnTo>
                  <a:pt x="638" y="1250"/>
                </a:lnTo>
                <a:lnTo>
                  <a:pt x="638" y="1248"/>
                </a:lnTo>
                <a:lnTo>
                  <a:pt x="636" y="1248"/>
                </a:lnTo>
                <a:lnTo>
                  <a:pt x="636" y="1250"/>
                </a:lnTo>
                <a:lnTo>
                  <a:pt x="634" y="1250"/>
                </a:lnTo>
                <a:lnTo>
                  <a:pt x="634" y="1248"/>
                </a:lnTo>
                <a:lnTo>
                  <a:pt x="636" y="1248"/>
                </a:lnTo>
                <a:lnTo>
                  <a:pt x="634" y="1248"/>
                </a:lnTo>
                <a:lnTo>
                  <a:pt x="632" y="1248"/>
                </a:lnTo>
                <a:lnTo>
                  <a:pt x="634" y="1248"/>
                </a:lnTo>
                <a:lnTo>
                  <a:pt x="634" y="1246"/>
                </a:lnTo>
                <a:lnTo>
                  <a:pt x="636" y="1246"/>
                </a:lnTo>
                <a:lnTo>
                  <a:pt x="638" y="1246"/>
                </a:lnTo>
                <a:lnTo>
                  <a:pt x="638" y="1248"/>
                </a:lnTo>
                <a:lnTo>
                  <a:pt x="638" y="1246"/>
                </a:lnTo>
                <a:lnTo>
                  <a:pt x="638" y="1244"/>
                </a:lnTo>
                <a:lnTo>
                  <a:pt x="640" y="1244"/>
                </a:lnTo>
                <a:lnTo>
                  <a:pt x="640" y="1246"/>
                </a:lnTo>
                <a:lnTo>
                  <a:pt x="640" y="1248"/>
                </a:lnTo>
                <a:lnTo>
                  <a:pt x="640" y="1246"/>
                </a:lnTo>
                <a:lnTo>
                  <a:pt x="641" y="1246"/>
                </a:lnTo>
                <a:lnTo>
                  <a:pt x="643" y="1248"/>
                </a:lnTo>
                <a:lnTo>
                  <a:pt x="643" y="1246"/>
                </a:lnTo>
                <a:lnTo>
                  <a:pt x="643" y="1244"/>
                </a:lnTo>
                <a:lnTo>
                  <a:pt x="643" y="1246"/>
                </a:lnTo>
                <a:lnTo>
                  <a:pt x="645" y="1244"/>
                </a:lnTo>
                <a:lnTo>
                  <a:pt x="643" y="1244"/>
                </a:lnTo>
                <a:lnTo>
                  <a:pt x="645" y="1244"/>
                </a:lnTo>
                <a:lnTo>
                  <a:pt x="645" y="1242"/>
                </a:lnTo>
                <a:lnTo>
                  <a:pt x="647" y="1242"/>
                </a:lnTo>
                <a:lnTo>
                  <a:pt x="647" y="1244"/>
                </a:lnTo>
                <a:lnTo>
                  <a:pt x="649" y="1244"/>
                </a:lnTo>
                <a:lnTo>
                  <a:pt x="651" y="1244"/>
                </a:lnTo>
                <a:lnTo>
                  <a:pt x="649" y="1244"/>
                </a:lnTo>
                <a:lnTo>
                  <a:pt x="649" y="1246"/>
                </a:lnTo>
                <a:close/>
                <a:moveTo>
                  <a:pt x="607" y="1160"/>
                </a:moveTo>
                <a:lnTo>
                  <a:pt x="605" y="1160"/>
                </a:lnTo>
                <a:lnTo>
                  <a:pt x="603" y="1160"/>
                </a:lnTo>
                <a:lnTo>
                  <a:pt x="601" y="1161"/>
                </a:lnTo>
                <a:lnTo>
                  <a:pt x="601" y="1160"/>
                </a:lnTo>
                <a:lnTo>
                  <a:pt x="603" y="1160"/>
                </a:lnTo>
                <a:lnTo>
                  <a:pt x="601" y="1160"/>
                </a:lnTo>
                <a:lnTo>
                  <a:pt x="601" y="1158"/>
                </a:lnTo>
                <a:lnTo>
                  <a:pt x="599" y="1158"/>
                </a:lnTo>
                <a:lnTo>
                  <a:pt x="599" y="1156"/>
                </a:lnTo>
                <a:lnTo>
                  <a:pt x="599" y="1154"/>
                </a:lnTo>
                <a:lnTo>
                  <a:pt x="601" y="1154"/>
                </a:lnTo>
                <a:lnTo>
                  <a:pt x="603" y="1154"/>
                </a:lnTo>
                <a:lnTo>
                  <a:pt x="603" y="1156"/>
                </a:lnTo>
                <a:lnTo>
                  <a:pt x="603" y="1158"/>
                </a:lnTo>
                <a:lnTo>
                  <a:pt x="605" y="1158"/>
                </a:lnTo>
                <a:lnTo>
                  <a:pt x="605" y="1160"/>
                </a:lnTo>
                <a:lnTo>
                  <a:pt x="607" y="1160"/>
                </a:lnTo>
                <a:close/>
                <a:moveTo>
                  <a:pt x="1463" y="2177"/>
                </a:moveTo>
                <a:lnTo>
                  <a:pt x="1461" y="2177"/>
                </a:lnTo>
                <a:lnTo>
                  <a:pt x="1463" y="2177"/>
                </a:lnTo>
                <a:close/>
                <a:moveTo>
                  <a:pt x="1459" y="2179"/>
                </a:moveTo>
                <a:lnTo>
                  <a:pt x="1458" y="2179"/>
                </a:lnTo>
                <a:lnTo>
                  <a:pt x="1459" y="2179"/>
                </a:lnTo>
                <a:lnTo>
                  <a:pt x="1459" y="2181"/>
                </a:lnTo>
                <a:lnTo>
                  <a:pt x="1458" y="2181"/>
                </a:lnTo>
                <a:lnTo>
                  <a:pt x="1459" y="2183"/>
                </a:lnTo>
                <a:lnTo>
                  <a:pt x="1459" y="2185"/>
                </a:lnTo>
                <a:lnTo>
                  <a:pt x="1458" y="2185"/>
                </a:lnTo>
                <a:lnTo>
                  <a:pt x="1458" y="2183"/>
                </a:lnTo>
                <a:lnTo>
                  <a:pt x="1456" y="2183"/>
                </a:lnTo>
                <a:lnTo>
                  <a:pt x="1458" y="2185"/>
                </a:lnTo>
                <a:lnTo>
                  <a:pt x="1456" y="2185"/>
                </a:lnTo>
                <a:lnTo>
                  <a:pt x="1458" y="2185"/>
                </a:lnTo>
                <a:lnTo>
                  <a:pt x="1458" y="2187"/>
                </a:lnTo>
                <a:lnTo>
                  <a:pt x="1459" y="2189"/>
                </a:lnTo>
                <a:lnTo>
                  <a:pt x="1458" y="2189"/>
                </a:lnTo>
                <a:lnTo>
                  <a:pt x="1458" y="2191"/>
                </a:lnTo>
                <a:lnTo>
                  <a:pt x="1456" y="2191"/>
                </a:lnTo>
                <a:lnTo>
                  <a:pt x="1458" y="2191"/>
                </a:lnTo>
                <a:lnTo>
                  <a:pt x="1458" y="2192"/>
                </a:lnTo>
                <a:lnTo>
                  <a:pt x="1456" y="2192"/>
                </a:lnTo>
                <a:lnTo>
                  <a:pt x="1456" y="2191"/>
                </a:lnTo>
                <a:lnTo>
                  <a:pt x="1456" y="2189"/>
                </a:lnTo>
                <a:lnTo>
                  <a:pt x="1454" y="2189"/>
                </a:lnTo>
                <a:lnTo>
                  <a:pt x="1456" y="2189"/>
                </a:lnTo>
                <a:lnTo>
                  <a:pt x="1456" y="2191"/>
                </a:lnTo>
                <a:lnTo>
                  <a:pt x="1454" y="2191"/>
                </a:lnTo>
                <a:lnTo>
                  <a:pt x="1454" y="2192"/>
                </a:lnTo>
                <a:lnTo>
                  <a:pt x="1456" y="2192"/>
                </a:lnTo>
                <a:lnTo>
                  <a:pt x="1454" y="2192"/>
                </a:lnTo>
                <a:lnTo>
                  <a:pt x="1452" y="2192"/>
                </a:lnTo>
                <a:lnTo>
                  <a:pt x="1452" y="2191"/>
                </a:lnTo>
                <a:lnTo>
                  <a:pt x="1452" y="2192"/>
                </a:lnTo>
                <a:lnTo>
                  <a:pt x="1454" y="2192"/>
                </a:lnTo>
                <a:lnTo>
                  <a:pt x="1454" y="2194"/>
                </a:lnTo>
                <a:lnTo>
                  <a:pt x="1452" y="2194"/>
                </a:lnTo>
                <a:lnTo>
                  <a:pt x="1454" y="2194"/>
                </a:lnTo>
                <a:lnTo>
                  <a:pt x="1456" y="2194"/>
                </a:lnTo>
                <a:lnTo>
                  <a:pt x="1454" y="2194"/>
                </a:lnTo>
                <a:lnTo>
                  <a:pt x="1454" y="2196"/>
                </a:lnTo>
                <a:lnTo>
                  <a:pt x="1456" y="2196"/>
                </a:lnTo>
                <a:lnTo>
                  <a:pt x="1456" y="2198"/>
                </a:lnTo>
                <a:lnTo>
                  <a:pt x="1454" y="2198"/>
                </a:lnTo>
                <a:lnTo>
                  <a:pt x="1454" y="2200"/>
                </a:lnTo>
                <a:lnTo>
                  <a:pt x="1452" y="2200"/>
                </a:lnTo>
                <a:lnTo>
                  <a:pt x="1452" y="2202"/>
                </a:lnTo>
                <a:lnTo>
                  <a:pt x="1452" y="2200"/>
                </a:lnTo>
                <a:lnTo>
                  <a:pt x="1450" y="2200"/>
                </a:lnTo>
                <a:lnTo>
                  <a:pt x="1452" y="2202"/>
                </a:lnTo>
                <a:lnTo>
                  <a:pt x="1454" y="2202"/>
                </a:lnTo>
                <a:lnTo>
                  <a:pt x="1454" y="2204"/>
                </a:lnTo>
                <a:lnTo>
                  <a:pt x="1454" y="2202"/>
                </a:lnTo>
                <a:lnTo>
                  <a:pt x="1452" y="2202"/>
                </a:lnTo>
                <a:lnTo>
                  <a:pt x="1452" y="2204"/>
                </a:lnTo>
                <a:lnTo>
                  <a:pt x="1454" y="2204"/>
                </a:lnTo>
                <a:lnTo>
                  <a:pt x="1452" y="2204"/>
                </a:lnTo>
                <a:lnTo>
                  <a:pt x="1452" y="2206"/>
                </a:lnTo>
                <a:lnTo>
                  <a:pt x="1452" y="2208"/>
                </a:lnTo>
                <a:lnTo>
                  <a:pt x="1454" y="2208"/>
                </a:lnTo>
                <a:lnTo>
                  <a:pt x="1452" y="2208"/>
                </a:lnTo>
                <a:lnTo>
                  <a:pt x="1452" y="2210"/>
                </a:lnTo>
                <a:lnTo>
                  <a:pt x="1452" y="2212"/>
                </a:lnTo>
                <a:lnTo>
                  <a:pt x="1450" y="2212"/>
                </a:lnTo>
                <a:lnTo>
                  <a:pt x="1452" y="2212"/>
                </a:lnTo>
                <a:lnTo>
                  <a:pt x="1454" y="2214"/>
                </a:lnTo>
                <a:lnTo>
                  <a:pt x="1454" y="2215"/>
                </a:lnTo>
                <a:lnTo>
                  <a:pt x="1452" y="2215"/>
                </a:lnTo>
                <a:lnTo>
                  <a:pt x="1452" y="2217"/>
                </a:lnTo>
                <a:lnTo>
                  <a:pt x="1452" y="2219"/>
                </a:lnTo>
                <a:lnTo>
                  <a:pt x="1452" y="2217"/>
                </a:lnTo>
                <a:lnTo>
                  <a:pt x="1452" y="2219"/>
                </a:lnTo>
                <a:lnTo>
                  <a:pt x="1452" y="2221"/>
                </a:lnTo>
                <a:lnTo>
                  <a:pt x="1452" y="2219"/>
                </a:lnTo>
                <a:lnTo>
                  <a:pt x="1450" y="2219"/>
                </a:lnTo>
                <a:lnTo>
                  <a:pt x="1450" y="2221"/>
                </a:lnTo>
                <a:lnTo>
                  <a:pt x="1450" y="2219"/>
                </a:lnTo>
                <a:lnTo>
                  <a:pt x="1448" y="2219"/>
                </a:lnTo>
                <a:lnTo>
                  <a:pt x="1450" y="2221"/>
                </a:lnTo>
                <a:lnTo>
                  <a:pt x="1450" y="2223"/>
                </a:lnTo>
                <a:lnTo>
                  <a:pt x="1450" y="2225"/>
                </a:lnTo>
                <a:lnTo>
                  <a:pt x="1448" y="2223"/>
                </a:lnTo>
                <a:lnTo>
                  <a:pt x="1448" y="2225"/>
                </a:lnTo>
                <a:lnTo>
                  <a:pt x="1450" y="2227"/>
                </a:lnTo>
                <a:lnTo>
                  <a:pt x="1448" y="2227"/>
                </a:lnTo>
                <a:lnTo>
                  <a:pt x="1446" y="2227"/>
                </a:lnTo>
                <a:lnTo>
                  <a:pt x="1446" y="2225"/>
                </a:lnTo>
                <a:lnTo>
                  <a:pt x="1444" y="2225"/>
                </a:lnTo>
                <a:lnTo>
                  <a:pt x="1446" y="2225"/>
                </a:lnTo>
                <a:lnTo>
                  <a:pt x="1446" y="2223"/>
                </a:lnTo>
                <a:lnTo>
                  <a:pt x="1444" y="2223"/>
                </a:lnTo>
                <a:lnTo>
                  <a:pt x="1444" y="2221"/>
                </a:lnTo>
                <a:lnTo>
                  <a:pt x="1446" y="2221"/>
                </a:lnTo>
                <a:lnTo>
                  <a:pt x="1444" y="2221"/>
                </a:lnTo>
                <a:lnTo>
                  <a:pt x="1442" y="2221"/>
                </a:lnTo>
                <a:lnTo>
                  <a:pt x="1444" y="2221"/>
                </a:lnTo>
                <a:lnTo>
                  <a:pt x="1442" y="2221"/>
                </a:lnTo>
                <a:lnTo>
                  <a:pt x="1442" y="2219"/>
                </a:lnTo>
                <a:lnTo>
                  <a:pt x="1444" y="2219"/>
                </a:lnTo>
                <a:lnTo>
                  <a:pt x="1444" y="2217"/>
                </a:lnTo>
                <a:lnTo>
                  <a:pt x="1446" y="2217"/>
                </a:lnTo>
                <a:lnTo>
                  <a:pt x="1446" y="2219"/>
                </a:lnTo>
                <a:lnTo>
                  <a:pt x="1446" y="2217"/>
                </a:lnTo>
                <a:lnTo>
                  <a:pt x="1448" y="2217"/>
                </a:lnTo>
                <a:lnTo>
                  <a:pt x="1446" y="2217"/>
                </a:lnTo>
                <a:lnTo>
                  <a:pt x="1444" y="2217"/>
                </a:lnTo>
                <a:lnTo>
                  <a:pt x="1446" y="2215"/>
                </a:lnTo>
                <a:lnTo>
                  <a:pt x="1444" y="2214"/>
                </a:lnTo>
                <a:lnTo>
                  <a:pt x="1444" y="2215"/>
                </a:lnTo>
                <a:lnTo>
                  <a:pt x="1446" y="2215"/>
                </a:lnTo>
                <a:lnTo>
                  <a:pt x="1446" y="2214"/>
                </a:lnTo>
                <a:lnTo>
                  <a:pt x="1444" y="2214"/>
                </a:lnTo>
                <a:lnTo>
                  <a:pt x="1444" y="2212"/>
                </a:lnTo>
                <a:lnTo>
                  <a:pt x="1444" y="2210"/>
                </a:lnTo>
                <a:lnTo>
                  <a:pt x="1446" y="2210"/>
                </a:lnTo>
                <a:lnTo>
                  <a:pt x="1448" y="2210"/>
                </a:lnTo>
                <a:lnTo>
                  <a:pt x="1448" y="2208"/>
                </a:lnTo>
                <a:lnTo>
                  <a:pt x="1448" y="2210"/>
                </a:lnTo>
                <a:lnTo>
                  <a:pt x="1448" y="2208"/>
                </a:lnTo>
                <a:lnTo>
                  <a:pt x="1446" y="2208"/>
                </a:lnTo>
                <a:lnTo>
                  <a:pt x="1444" y="2208"/>
                </a:lnTo>
                <a:lnTo>
                  <a:pt x="1444" y="2206"/>
                </a:lnTo>
                <a:lnTo>
                  <a:pt x="1446" y="2206"/>
                </a:lnTo>
                <a:lnTo>
                  <a:pt x="1446" y="2204"/>
                </a:lnTo>
                <a:lnTo>
                  <a:pt x="1444" y="2204"/>
                </a:lnTo>
                <a:lnTo>
                  <a:pt x="1446" y="2204"/>
                </a:lnTo>
                <a:lnTo>
                  <a:pt x="1444" y="2204"/>
                </a:lnTo>
                <a:lnTo>
                  <a:pt x="1446" y="2204"/>
                </a:lnTo>
                <a:lnTo>
                  <a:pt x="1448" y="2204"/>
                </a:lnTo>
                <a:lnTo>
                  <a:pt x="1446" y="2204"/>
                </a:lnTo>
                <a:lnTo>
                  <a:pt x="1446" y="2202"/>
                </a:lnTo>
                <a:lnTo>
                  <a:pt x="1444" y="2202"/>
                </a:lnTo>
                <a:lnTo>
                  <a:pt x="1446" y="2202"/>
                </a:lnTo>
                <a:lnTo>
                  <a:pt x="1444" y="2200"/>
                </a:lnTo>
                <a:lnTo>
                  <a:pt x="1446" y="2200"/>
                </a:lnTo>
                <a:lnTo>
                  <a:pt x="1446" y="2202"/>
                </a:lnTo>
                <a:lnTo>
                  <a:pt x="1446" y="2200"/>
                </a:lnTo>
                <a:lnTo>
                  <a:pt x="1448" y="2200"/>
                </a:lnTo>
                <a:lnTo>
                  <a:pt x="1448" y="2202"/>
                </a:lnTo>
                <a:lnTo>
                  <a:pt x="1448" y="2200"/>
                </a:lnTo>
                <a:lnTo>
                  <a:pt x="1446" y="2200"/>
                </a:lnTo>
                <a:lnTo>
                  <a:pt x="1444" y="2200"/>
                </a:lnTo>
                <a:lnTo>
                  <a:pt x="1444" y="2198"/>
                </a:lnTo>
                <a:lnTo>
                  <a:pt x="1444" y="2196"/>
                </a:lnTo>
                <a:lnTo>
                  <a:pt x="1444" y="2198"/>
                </a:lnTo>
                <a:lnTo>
                  <a:pt x="1446" y="2198"/>
                </a:lnTo>
                <a:lnTo>
                  <a:pt x="1448" y="2198"/>
                </a:lnTo>
                <a:lnTo>
                  <a:pt x="1446" y="2198"/>
                </a:lnTo>
                <a:lnTo>
                  <a:pt x="1446" y="2196"/>
                </a:lnTo>
                <a:lnTo>
                  <a:pt x="1444" y="2196"/>
                </a:lnTo>
                <a:lnTo>
                  <a:pt x="1444" y="2194"/>
                </a:lnTo>
                <a:lnTo>
                  <a:pt x="1446" y="2194"/>
                </a:lnTo>
                <a:lnTo>
                  <a:pt x="1444" y="2194"/>
                </a:lnTo>
                <a:lnTo>
                  <a:pt x="1446" y="2194"/>
                </a:lnTo>
                <a:lnTo>
                  <a:pt x="1446" y="2192"/>
                </a:lnTo>
                <a:lnTo>
                  <a:pt x="1444" y="2192"/>
                </a:lnTo>
                <a:lnTo>
                  <a:pt x="1446" y="2192"/>
                </a:lnTo>
                <a:lnTo>
                  <a:pt x="1446" y="2191"/>
                </a:lnTo>
                <a:lnTo>
                  <a:pt x="1448" y="2191"/>
                </a:lnTo>
                <a:lnTo>
                  <a:pt x="1448" y="2189"/>
                </a:lnTo>
                <a:lnTo>
                  <a:pt x="1446" y="2189"/>
                </a:lnTo>
                <a:lnTo>
                  <a:pt x="1446" y="2187"/>
                </a:lnTo>
                <a:lnTo>
                  <a:pt x="1448" y="2187"/>
                </a:lnTo>
                <a:lnTo>
                  <a:pt x="1446" y="2187"/>
                </a:lnTo>
                <a:lnTo>
                  <a:pt x="1448" y="2187"/>
                </a:lnTo>
                <a:lnTo>
                  <a:pt x="1448" y="2189"/>
                </a:lnTo>
                <a:lnTo>
                  <a:pt x="1450" y="2189"/>
                </a:lnTo>
                <a:lnTo>
                  <a:pt x="1450" y="2187"/>
                </a:lnTo>
                <a:lnTo>
                  <a:pt x="1448" y="2187"/>
                </a:lnTo>
                <a:lnTo>
                  <a:pt x="1448" y="2185"/>
                </a:lnTo>
                <a:lnTo>
                  <a:pt x="1448" y="2183"/>
                </a:lnTo>
                <a:lnTo>
                  <a:pt x="1450" y="2183"/>
                </a:lnTo>
                <a:lnTo>
                  <a:pt x="1450" y="2185"/>
                </a:lnTo>
                <a:lnTo>
                  <a:pt x="1452" y="2185"/>
                </a:lnTo>
                <a:lnTo>
                  <a:pt x="1452" y="2187"/>
                </a:lnTo>
                <a:lnTo>
                  <a:pt x="1454" y="2187"/>
                </a:lnTo>
                <a:lnTo>
                  <a:pt x="1452" y="2185"/>
                </a:lnTo>
                <a:lnTo>
                  <a:pt x="1454" y="2185"/>
                </a:lnTo>
                <a:lnTo>
                  <a:pt x="1454" y="2183"/>
                </a:lnTo>
                <a:lnTo>
                  <a:pt x="1452" y="2183"/>
                </a:lnTo>
                <a:lnTo>
                  <a:pt x="1450" y="2183"/>
                </a:lnTo>
                <a:lnTo>
                  <a:pt x="1450" y="2181"/>
                </a:lnTo>
                <a:lnTo>
                  <a:pt x="1450" y="2183"/>
                </a:lnTo>
                <a:lnTo>
                  <a:pt x="1452" y="2183"/>
                </a:lnTo>
                <a:lnTo>
                  <a:pt x="1452" y="2181"/>
                </a:lnTo>
                <a:lnTo>
                  <a:pt x="1452" y="2179"/>
                </a:lnTo>
                <a:lnTo>
                  <a:pt x="1452" y="2181"/>
                </a:lnTo>
                <a:lnTo>
                  <a:pt x="1454" y="2181"/>
                </a:lnTo>
                <a:lnTo>
                  <a:pt x="1454" y="2179"/>
                </a:lnTo>
                <a:lnTo>
                  <a:pt x="1452" y="2179"/>
                </a:lnTo>
                <a:lnTo>
                  <a:pt x="1452" y="2177"/>
                </a:lnTo>
                <a:lnTo>
                  <a:pt x="1454" y="2177"/>
                </a:lnTo>
                <a:lnTo>
                  <a:pt x="1454" y="2179"/>
                </a:lnTo>
                <a:lnTo>
                  <a:pt x="1456" y="2179"/>
                </a:lnTo>
                <a:lnTo>
                  <a:pt x="1458" y="2179"/>
                </a:lnTo>
                <a:lnTo>
                  <a:pt x="1456" y="2179"/>
                </a:lnTo>
                <a:lnTo>
                  <a:pt x="1456" y="2177"/>
                </a:lnTo>
                <a:lnTo>
                  <a:pt x="1456" y="2175"/>
                </a:lnTo>
                <a:lnTo>
                  <a:pt x="1458" y="2175"/>
                </a:lnTo>
                <a:lnTo>
                  <a:pt x="1459" y="2175"/>
                </a:lnTo>
                <a:lnTo>
                  <a:pt x="1461" y="2175"/>
                </a:lnTo>
                <a:lnTo>
                  <a:pt x="1461" y="2177"/>
                </a:lnTo>
                <a:lnTo>
                  <a:pt x="1461" y="2179"/>
                </a:lnTo>
                <a:lnTo>
                  <a:pt x="1459" y="2179"/>
                </a:lnTo>
                <a:close/>
                <a:moveTo>
                  <a:pt x="1465" y="2179"/>
                </a:moveTo>
                <a:lnTo>
                  <a:pt x="1465" y="2181"/>
                </a:lnTo>
                <a:lnTo>
                  <a:pt x="1465" y="2179"/>
                </a:lnTo>
                <a:lnTo>
                  <a:pt x="1463" y="2179"/>
                </a:lnTo>
                <a:lnTo>
                  <a:pt x="1465" y="2179"/>
                </a:lnTo>
                <a:lnTo>
                  <a:pt x="1463" y="2179"/>
                </a:lnTo>
                <a:lnTo>
                  <a:pt x="1463" y="2177"/>
                </a:lnTo>
                <a:lnTo>
                  <a:pt x="1465" y="2177"/>
                </a:lnTo>
                <a:lnTo>
                  <a:pt x="1465" y="2179"/>
                </a:lnTo>
                <a:close/>
                <a:moveTo>
                  <a:pt x="1525" y="2223"/>
                </a:moveTo>
                <a:lnTo>
                  <a:pt x="1525" y="2225"/>
                </a:lnTo>
                <a:lnTo>
                  <a:pt x="1525" y="2223"/>
                </a:lnTo>
                <a:close/>
                <a:moveTo>
                  <a:pt x="1465" y="2179"/>
                </a:moveTo>
                <a:lnTo>
                  <a:pt x="1467" y="2179"/>
                </a:lnTo>
                <a:lnTo>
                  <a:pt x="1465" y="2179"/>
                </a:lnTo>
                <a:close/>
                <a:moveTo>
                  <a:pt x="1459" y="2175"/>
                </a:moveTo>
                <a:lnTo>
                  <a:pt x="1459" y="2173"/>
                </a:lnTo>
                <a:lnTo>
                  <a:pt x="1459" y="2175"/>
                </a:lnTo>
                <a:close/>
                <a:moveTo>
                  <a:pt x="1461" y="2175"/>
                </a:moveTo>
                <a:lnTo>
                  <a:pt x="1459" y="2175"/>
                </a:lnTo>
                <a:lnTo>
                  <a:pt x="1461" y="2175"/>
                </a:lnTo>
                <a:close/>
                <a:moveTo>
                  <a:pt x="1517" y="2215"/>
                </a:moveTo>
                <a:lnTo>
                  <a:pt x="1517" y="2217"/>
                </a:lnTo>
                <a:lnTo>
                  <a:pt x="1517" y="2215"/>
                </a:lnTo>
                <a:close/>
                <a:moveTo>
                  <a:pt x="1521" y="2217"/>
                </a:moveTo>
                <a:lnTo>
                  <a:pt x="1521" y="2219"/>
                </a:lnTo>
                <a:lnTo>
                  <a:pt x="1521" y="2221"/>
                </a:lnTo>
                <a:lnTo>
                  <a:pt x="1523" y="2221"/>
                </a:lnTo>
                <a:lnTo>
                  <a:pt x="1523" y="2223"/>
                </a:lnTo>
                <a:lnTo>
                  <a:pt x="1523" y="2225"/>
                </a:lnTo>
                <a:lnTo>
                  <a:pt x="1523" y="2223"/>
                </a:lnTo>
                <a:lnTo>
                  <a:pt x="1523" y="2225"/>
                </a:lnTo>
                <a:lnTo>
                  <a:pt x="1523" y="2227"/>
                </a:lnTo>
                <a:lnTo>
                  <a:pt x="1525" y="2227"/>
                </a:lnTo>
                <a:lnTo>
                  <a:pt x="1525" y="2229"/>
                </a:lnTo>
                <a:lnTo>
                  <a:pt x="1523" y="2229"/>
                </a:lnTo>
                <a:lnTo>
                  <a:pt x="1523" y="2231"/>
                </a:lnTo>
                <a:lnTo>
                  <a:pt x="1523" y="2233"/>
                </a:lnTo>
                <a:lnTo>
                  <a:pt x="1523" y="2235"/>
                </a:lnTo>
                <a:lnTo>
                  <a:pt x="1521" y="2235"/>
                </a:lnTo>
                <a:lnTo>
                  <a:pt x="1519" y="2235"/>
                </a:lnTo>
                <a:lnTo>
                  <a:pt x="1521" y="2235"/>
                </a:lnTo>
                <a:lnTo>
                  <a:pt x="1521" y="2237"/>
                </a:lnTo>
                <a:lnTo>
                  <a:pt x="1519" y="2237"/>
                </a:lnTo>
                <a:lnTo>
                  <a:pt x="1519" y="2239"/>
                </a:lnTo>
                <a:lnTo>
                  <a:pt x="1517" y="2240"/>
                </a:lnTo>
                <a:lnTo>
                  <a:pt x="1515" y="2240"/>
                </a:lnTo>
                <a:lnTo>
                  <a:pt x="1513" y="2240"/>
                </a:lnTo>
                <a:lnTo>
                  <a:pt x="1513" y="2239"/>
                </a:lnTo>
                <a:lnTo>
                  <a:pt x="1511" y="2239"/>
                </a:lnTo>
                <a:lnTo>
                  <a:pt x="1511" y="2237"/>
                </a:lnTo>
                <a:lnTo>
                  <a:pt x="1511" y="2235"/>
                </a:lnTo>
                <a:lnTo>
                  <a:pt x="1511" y="2233"/>
                </a:lnTo>
                <a:lnTo>
                  <a:pt x="1513" y="2233"/>
                </a:lnTo>
                <a:lnTo>
                  <a:pt x="1513" y="2231"/>
                </a:lnTo>
                <a:lnTo>
                  <a:pt x="1511" y="2231"/>
                </a:lnTo>
                <a:lnTo>
                  <a:pt x="1511" y="2233"/>
                </a:lnTo>
                <a:lnTo>
                  <a:pt x="1511" y="2235"/>
                </a:lnTo>
                <a:lnTo>
                  <a:pt x="1509" y="2235"/>
                </a:lnTo>
                <a:lnTo>
                  <a:pt x="1509" y="2237"/>
                </a:lnTo>
                <a:lnTo>
                  <a:pt x="1508" y="2237"/>
                </a:lnTo>
                <a:lnTo>
                  <a:pt x="1508" y="2235"/>
                </a:lnTo>
                <a:lnTo>
                  <a:pt x="1506" y="2235"/>
                </a:lnTo>
                <a:lnTo>
                  <a:pt x="1508" y="2235"/>
                </a:lnTo>
                <a:lnTo>
                  <a:pt x="1508" y="2237"/>
                </a:lnTo>
                <a:lnTo>
                  <a:pt x="1506" y="2237"/>
                </a:lnTo>
                <a:lnTo>
                  <a:pt x="1506" y="2235"/>
                </a:lnTo>
                <a:lnTo>
                  <a:pt x="1508" y="2235"/>
                </a:lnTo>
                <a:lnTo>
                  <a:pt x="1506" y="2235"/>
                </a:lnTo>
                <a:lnTo>
                  <a:pt x="1506" y="2233"/>
                </a:lnTo>
                <a:lnTo>
                  <a:pt x="1508" y="2233"/>
                </a:lnTo>
                <a:lnTo>
                  <a:pt x="1506" y="2233"/>
                </a:lnTo>
                <a:lnTo>
                  <a:pt x="1508" y="2233"/>
                </a:lnTo>
                <a:lnTo>
                  <a:pt x="1506" y="2233"/>
                </a:lnTo>
                <a:lnTo>
                  <a:pt x="1508" y="2233"/>
                </a:lnTo>
                <a:lnTo>
                  <a:pt x="1508" y="2231"/>
                </a:lnTo>
                <a:lnTo>
                  <a:pt x="1508" y="2233"/>
                </a:lnTo>
                <a:lnTo>
                  <a:pt x="1509" y="2233"/>
                </a:lnTo>
                <a:lnTo>
                  <a:pt x="1508" y="2233"/>
                </a:lnTo>
                <a:lnTo>
                  <a:pt x="1509" y="2233"/>
                </a:lnTo>
                <a:lnTo>
                  <a:pt x="1509" y="2231"/>
                </a:lnTo>
                <a:lnTo>
                  <a:pt x="1509" y="2233"/>
                </a:lnTo>
                <a:lnTo>
                  <a:pt x="1509" y="2231"/>
                </a:lnTo>
                <a:lnTo>
                  <a:pt x="1511" y="2231"/>
                </a:lnTo>
                <a:lnTo>
                  <a:pt x="1511" y="2229"/>
                </a:lnTo>
                <a:lnTo>
                  <a:pt x="1513" y="2229"/>
                </a:lnTo>
                <a:lnTo>
                  <a:pt x="1513" y="2227"/>
                </a:lnTo>
                <a:lnTo>
                  <a:pt x="1513" y="2229"/>
                </a:lnTo>
                <a:lnTo>
                  <a:pt x="1515" y="2229"/>
                </a:lnTo>
                <a:lnTo>
                  <a:pt x="1515" y="2227"/>
                </a:lnTo>
                <a:lnTo>
                  <a:pt x="1515" y="2225"/>
                </a:lnTo>
                <a:lnTo>
                  <a:pt x="1515" y="2223"/>
                </a:lnTo>
                <a:lnTo>
                  <a:pt x="1517" y="2223"/>
                </a:lnTo>
                <a:lnTo>
                  <a:pt x="1517" y="2221"/>
                </a:lnTo>
                <a:lnTo>
                  <a:pt x="1517" y="2219"/>
                </a:lnTo>
                <a:lnTo>
                  <a:pt x="1519" y="2219"/>
                </a:lnTo>
                <a:lnTo>
                  <a:pt x="1519" y="2217"/>
                </a:lnTo>
                <a:lnTo>
                  <a:pt x="1519" y="2219"/>
                </a:lnTo>
                <a:lnTo>
                  <a:pt x="1521" y="2219"/>
                </a:lnTo>
                <a:lnTo>
                  <a:pt x="1521" y="2221"/>
                </a:lnTo>
                <a:lnTo>
                  <a:pt x="1521" y="2223"/>
                </a:lnTo>
                <a:lnTo>
                  <a:pt x="1521" y="2221"/>
                </a:lnTo>
                <a:lnTo>
                  <a:pt x="1521" y="2219"/>
                </a:lnTo>
                <a:lnTo>
                  <a:pt x="1521" y="2217"/>
                </a:lnTo>
                <a:close/>
                <a:moveTo>
                  <a:pt x="1483" y="2191"/>
                </a:moveTo>
                <a:lnTo>
                  <a:pt x="1481" y="2191"/>
                </a:lnTo>
                <a:lnTo>
                  <a:pt x="1481" y="2189"/>
                </a:lnTo>
                <a:lnTo>
                  <a:pt x="1483" y="2189"/>
                </a:lnTo>
                <a:lnTo>
                  <a:pt x="1483" y="2191"/>
                </a:lnTo>
                <a:close/>
                <a:moveTo>
                  <a:pt x="655" y="1244"/>
                </a:moveTo>
                <a:lnTo>
                  <a:pt x="655" y="1246"/>
                </a:lnTo>
                <a:lnTo>
                  <a:pt x="653" y="1244"/>
                </a:lnTo>
                <a:lnTo>
                  <a:pt x="655" y="1244"/>
                </a:lnTo>
                <a:close/>
                <a:moveTo>
                  <a:pt x="645" y="1229"/>
                </a:moveTo>
                <a:lnTo>
                  <a:pt x="643" y="1229"/>
                </a:lnTo>
                <a:lnTo>
                  <a:pt x="643" y="1231"/>
                </a:lnTo>
                <a:lnTo>
                  <a:pt x="641" y="1231"/>
                </a:lnTo>
                <a:lnTo>
                  <a:pt x="641" y="1229"/>
                </a:lnTo>
                <a:lnTo>
                  <a:pt x="640" y="1229"/>
                </a:lnTo>
                <a:lnTo>
                  <a:pt x="640" y="1231"/>
                </a:lnTo>
                <a:lnTo>
                  <a:pt x="638" y="1231"/>
                </a:lnTo>
                <a:lnTo>
                  <a:pt x="636" y="1231"/>
                </a:lnTo>
                <a:lnTo>
                  <a:pt x="636" y="1233"/>
                </a:lnTo>
                <a:lnTo>
                  <a:pt x="634" y="1233"/>
                </a:lnTo>
                <a:lnTo>
                  <a:pt x="636" y="1233"/>
                </a:lnTo>
                <a:lnTo>
                  <a:pt x="634" y="1233"/>
                </a:lnTo>
                <a:lnTo>
                  <a:pt x="634" y="1234"/>
                </a:lnTo>
                <a:lnTo>
                  <a:pt x="636" y="1234"/>
                </a:lnTo>
                <a:lnTo>
                  <a:pt x="636" y="1233"/>
                </a:lnTo>
                <a:lnTo>
                  <a:pt x="638" y="1233"/>
                </a:lnTo>
                <a:lnTo>
                  <a:pt x="638" y="1234"/>
                </a:lnTo>
                <a:lnTo>
                  <a:pt x="640" y="1234"/>
                </a:lnTo>
                <a:lnTo>
                  <a:pt x="638" y="1234"/>
                </a:lnTo>
                <a:lnTo>
                  <a:pt x="636" y="1234"/>
                </a:lnTo>
                <a:lnTo>
                  <a:pt x="636" y="1236"/>
                </a:lnTo>
                <a:lnTo>
                  <a:pt x="634" y="1236"/>
                </a:lnTo>
                <a:lnTo>
                  <a:pt x="634" y="1234"/>
                </a:lnTo>
                <a:lnTo>
                  <a:pt x="636" y="1234"/>
                </a:lnTo>
                <a:lnTo>
                  <a:pt x="634" y="1234"/>
                </a:lnTo>
                <a:lnTo>
                  <a:pt x="634" y="1236"/>
                </a:lnTo>
                <a:lnTo>
                  <a:pt x="632" y="1236"/>
                </a:lnTo>
                <a:lnTo>
                  <a:pt x="632" y="1234"/>
                </a:lnTo>
                <a:lnTo>
                  <a:pt x="632" y="1233"/>
                </a:lnTo>
                <a:lnTo>
                  <a:pt x="632" y="1231"/>
                </a:lnTo>
                <a:lnTo>
                  <a:pt x="632" y="1233"/>
                </a:lnTo>
                <a:lnTo>
                  <a:pt x="630" y="1233"/>
                </a:lnTo>
                <a:lnTo>
                  <a:pt x="630" y="1231"/>
                </a:lnTo>
                <a:lnTo>
                  <a:pt x="628" y="1231"/>
                </a:lnTo>
                <a:lnTo>
                  <a:pt x="628" y="1233"/>
                </a:lnTo>
                <a:lnTo>
                  <a:pt x="630" y="1233"/>
                </a:lnTo>
                <a:lnTo>
                  <a:pt x="628" y="1233"/>
                </a:lnTo>
                <a:lnTo>
                  <a:pt x="628" y="1234"/>
                </a:lnTo>
                <a:lnTo>
                  <a:pt x="628" y="1233"/>
                </a:lnTo>
                <a:lnTo>
                  <a:pt x="628" y="1231"/>
                </a:lnTo>
                <a:lnTo>
                  <a:pt x="626" y="1231"/>
                </a:lnTo>
                <a:lnTo>
                  <a:pt x="626" y="1233"/>
                </a:lnTo>
                <a:lnTo>
                  <a:pt x="624" y="1233"/>
                </a:lnTo>
                <a:lnTo>
                  <a:pt x="622" y="1233"/>
                </a:lnTo>
                <a:lnTo>
                  <a:pt x="622" y="1231"/>
                </a:lnTo>
                <a:lnTo>
                  <a:pt x="620" y="1231"/>
                </a:lnTo>
                <a:lnTo>
                  <a:pt x="618" y="1231"/>
                </a:lnTo>
                <a:lnTo>
                  <a:pt x="618" y="1229"/>
                </a:lnTo>
                <a:lnTo>
                  <a:pt x="618" y="1231"/>
                </a:lnTo>
                <a:lnTo>
                  <a:pt x="616" y="1231"/>
                </a:lnTo>
                <a:lnTo>
                  <a:pt x="615" y="1231"/>
                </a:lnTo>
                <a:lnTo>
                  <a:pt x="615" y="1229"/>
                </a:lnTo>
                <a:lnTo>
                  <a:pt x="613" y="1229"/>
                </a:lnTo>
                <a:lnTo>
                  <a:pt x="611" y="1229"/>
                </a:lnTo>
                <a:lnTo>
                  <a:pt x="611" y="1231"/>
                </a:lnTo>
                <a:lnTo>
                  <a:pt x="609" y="1229"/>
                </a:lnTo>
                <a:lnTo>
                  <a:pt x="609" y="1231"/>
                </a:lnTo>
                <a:lnTo>
                  <a:pt x="607" y="1231"/>
                </a:lnTo>
                <a:lnTo>
                  <a:pt x="607" y="1229"/>
                </a:lnTo>
                <a:lnTo>
                  <a:pt x="609" y="1229"/>
                </a:lnTo>
                <a:lnTo>
                  <a:pt x="609" y="1227"/>
                </a:lnTo>
                <a:lnTo>
                  <a:pt x="611" y="1227"/>
                </a:lnTo>
                <a:lnTo>
                  <a:pt x="611" y="1225"/>
                </a:lnTo>
                <a:lnTo>
                  <a:pt x="611" y="1227"/>
                </a:lnTo>
                <a:lnTo>
                  <a:pt x="613" y="1227"/>
                </a:lnTo>
                <a:lnTo>
                  <a:pt x="613" y="1229"/>
                </a:lnTo>
                <a:lnTo>
                  <a:pt x="615" y="1229"/>
                </a:lnTo>
                <a:lnTo>
                  <a:pt x="615" y="1227"/>
                </a:lnTo>
                <a:lnTo>
                  <a:pt x="616" y="1229"/>
                </a:lnTo>
                <a:lnTo>
                  <a:pt x="618" y="1229"/>
                </a:lnTo>
                <a:lnTo>
                  <a:pt x="620" y="1229"/>
                </a:lnTo>
                <a:lnTo>
                  <a:pt x="622" y="1229"/>
                </a:lnTo>
                <a:lnTo>
                  <a:pt x="624" y="1229"/>
                </a:lnTo>
                <a:lnTo>
                  <a:pt x="622" y="1227"/>
                </a:lnTo>
                <a:lnTo>
                  <a:pt x="622" y="1225"/>
                </a:lnTo>
                <a:lnTo>
                  <a:pt x="624" y="1225"/>
                </a:lnTo>
                <a:lnTo>
                  <a:pt x="624" y="1227"/>
                </a:lnTo>
                <a:lnTo>
                  <a:pt x="624" y="1225"/>
                </a:lnTo>
                <a:lnTo>
                  <a:pt x="626" y="1225"/>
                </a:lnTo>
                <a:lnTo>
                  <a:pt x="624" y="1225"/>
                </a:lnTo>
                <a:lnTo>
                  <a:pt x="624" y="1223"/>
                </a:lnTo>
                <a:lnTo>
                  <a:pt x="624" y="1221"/>
                </a:lnTo>
                <a:lnTo>
                  <a:pt x="626" y="1221"/>
                </a:lnTo>
                <a:lnTo>
                  <a:pt x="626" y="1223"/>
                </a:lnTo>
                <a:lnTo>
                  <a:pt x="626" y="1225"/>
                </a:lnTo>
                <a:lnTo>
                  <a:pt x="626" y="1227"/>
                </a:lnTo>
                <a:lnTo>
                  <a:pt x="626" y="1225"/>
                </a:lnTo>
                <a:lnTo>
                  <a:pt x="626" y="1227"/>
                </a:lnTo>
                <a:lnTo>
                  <a:pt x="626" y="1229"/>
                </a:lnTo>
                <a:lnTo>
                  <a:pt x="628" y="1229"/>
                </a:lnTo>
                <a:lnTo>
                  <a:pt x="628" y="1227"/>
                </a:lnTo>
                <a:lnTo>
                  <a:pt x="628" y="1225"/>
                </a:lnTo>
                <a:lnTo>
                  <a:pt x="628" y="1223"/>
                </a:lnTo>
                <a:lnTo>
                  <a:pt x="630" y="1223"/>
                </a:lnTo>
                <a:lnTo>
                  <a:pt x="630" y="1225"/>
                </a:lnTo>
                <a:lnTo>
                  <a:pt x="630" y="1227"/>
                </a:lnTo>
                <a:lnTo>
                  <a:pt x="628" y="1227"/>
                </a:lnTo>
                <a:lnTo>
                  <a:pt x="630" y="1227"/>
                </a:lnTo>
                <a:lnTo>
                  <a:pt x="630" y="1229"/>
                </a:lnTo>
                <a:lnTo>
                  <a:pt x="628" y="1229"/>
                </a:lnTo>
                <a:lnTo>
                  <a:pt x="630" y="1229"/>
                </a:lnTo>
                <a:lnTo>
                  <a:pt x="632" y="1229"/>
                </a:lnTo>
                <a:lnTo>
                  <a:pt x="632" y="1227"/>
                </a:lnTo>
                <a:lnTo>
                  <a:pt x="634" y="1227"/>
                </a:lnTo>
                <a:lnTo>
                  <a:pt x="634" y="1225"/>
                </a:lnTo>
                <a:lnTo>
                  <a:pt x="634" y="1227"/>
                </a:lnTo>
                <a:lnTo>
                  <a:pt x="634" y="1225"/>
                </a:lnTo>
                <a:lnTo>
                  <a:pt x="634" y="1223"/>
                </a:lnTo>
                <a:lnTo>
                  <a:pt x="636" y="1223"/>
                </a:lnTo>
                <a:lnTo>
                  <a:pt x="636" y="1225"/>
                </a:lnTo>
                <a:lnTo>
                  <a:pt x="636" y="1227"/>
                </a:lnTo>
                <a:lnTo>
                  <a:pt x="636" y="1229"/>
                </a:lnTo>
                <a:lnTo>
                  <a:pt x="634" y="1229"/>
                </a:lnTo>
                <a:lnTo>
                  <a:pt x="636" y="1229"/>
                </a:lnTo>
                <a:lnTo>
                  <a:pt x="638" y="1229"/>
                </a:lnTo>
                <a:lnTo>
                  <a:pt x="638" y="1227"/>
                </a:lnTo>
                <a:lnTo>
                  <a:pt x="638" y="1229"/>
                </a:lnTo>
                <a:lnTo>
                  <a:pt x="640" y="1229"/>
                </a:lnTo>
                <a:lnTo>
                  <a:pt x="640" y="1227"/>
                </a:lnTo>
                <a:lnTo>
                  <a:pt x="641" y="1227"/>
                </a:lnTo>
                <a:lnTo>
                  <a:pt x="643" y="1227"/>
                </a:lnTo>
                <a:lnTo>
                  <a:pt x="645" y="1227"/>
                </a:lnTo>
                <a:lnTo>
                  <a:pt x="645" y="1229"/>
                </a:lnTo>
                <a:close/>
                <a:moveTo>
                  <a:pt x="1502" y="2204"/>
                </a:moveTo>
                <a:lnTo>
                  <a:pt x="1502" y="2202"/>
                </a:lnTo>
                <a:lnTo>
                  <a:pt x="1502" y="2204"/>
                </a:lnTo>
                <a:close/>
                <a:moveTo>
                  <a:pt x="1542" y="2231"/>
                </a:moveTo>
                <a:lnTo>
                  <a:pt x="1542" y="2233"/>
                </a:lnTo>
                <a:lnTo>
                  <a:pt x="1542" y="2231"/>
                </a:lnTo>
                <a:close/>
                <a:moveTo>
                  <a:pt x="578" y="1100"/>
                </a:moveTo>
                <a:lnTo>
                  <a:pt x="580" y="1100"/>
                </a:lnTo>
                <a:lnTo>
                  <a:pt x="582" y="1100"/>
                </a:lnTo>
                <a:lnTo>
                  <a:pt x="580" y="1100"/>
                </a:lnTo>
                <a:lnTo>
                  <a:pt x="578" y="1100"/>
                </a:lnTo>
                <a:close/>
                <a:moveTo>
                  <a:pt x="1521" y="2212"/>
                </a:moveTo>
                <a:lnTo>
                  <a:pt x="1521" y="2214"/>
                </a:lnTo>
                <a:lnTo>
                  <a:pt x="1521" y="2215"/>
                </a:lnTo>
                <a:lnTo>
                  <a:pt x="1521" y="2214"/>
                </a:lnTo>
                <a:lnTo>
                  <a:pt x="1519" y="2214"/>
                </a:lnTo>
                <a:lnTo>
                  <a:pt x="1519" y="2212"/>
                </a:lnTo>
                <a:lnTo>
                  <a:pt x="1521" y="2212"/>
                </a:lnTo>
                <a:close/>
                <a:moveTo>
                  <a:pt x="645" y="1217"/>
                </a:moveTo>
                <a:lnTo>
                  <a:pt x="645" y="1219"/>
                </a:lnTo>
                <a:lnTo>
                  <a:pt x="645" y="1221"/>
                </a:lnTo>
                <a:lnTo>
                  <a:pt x="643" y="1221"/>
                </a:lnTo>
                <a:lnTo>
                  <a:pt x="643" y="1219"/>
                </a:lnTo>
                <a:lnTo>
                  <a:pt x="643" y="1221"/>
                </a:lnTo>
                <a:lnTo>
                  <a:pt x="643" y="1219"/>
                </a:lnTo>
                <a:lnTo>
                  <a:pt x="641" y="1219"/>
                </a:lnTo>
                <a:lnTo>
                  <a:pt x="643" y="1219"/>
                </a:lnTo>
                <a:lnTo>
                  <a:pt x="641" y="1217"/>
                </a:lnTo>
                <a:lnTo>
                  <a:pt x="643" y="1217"/>
                </a:lnTo>
                <a:lnTo>
                  <a:pt x="643" y="1215"/>
                </a:lnTo>
                <a:lnTo>
                  <a:pt x="643" y="1217"/>
                </a:lnTo>
                <a:lnTo>
                  <a:pt x="645" y="1217"/>
                </a:lnTo>
                <a:close/>
                <a:moveTo>
                  <a:pt x="1458" y="2164"/>
                </a:moveTo>
                <a:lnTo>
                  <a:pt x="1458" y="2166"/>
                </a:lnTo>
                <a:lnTo>
                  <a:pt x="1458" y="2168"/>
                </a:lnTo>
                <a:lnTo>
                  <a:pt x="1456" y="2168"/>
                </a:lnTo>
                <a:lnTo>
                  <a:pt x="1454" y="2168"/>
                </a:lnTo>
                <a:lnTo>
                  <a:pt x="1454" y="2169"/>
                </a:lnTo>
                <a:lnTo>
                  <a:pt x="1456" y="2169"/>
                </a:lnTo>
                <a:lnTo>
                  <a:pt x="1456" y="2171"/>
                </a:lnTo>
                <a:lnTo>
                  <a:pt x="1456" y="2169"/>
                </a:lnTo>
                <a:lnTo>
                  <a:pt x="1458" y="2169"/>
                </a:lnTo>
                <a:lnTo>
                  <a:pt x="1458" y="2171"/>
                </a:lnTo>
                <a:lnTo>
                  <a:pt x="1458" y="2173"/>
                </a:lnTo>
                <a:lnTo>
                  <a:pt x="1456" y="2173"/>
                </a:lnTo>
                <a:lnTo>
                  <a:pt x="1456" y="2175"/>
                </a:lnTo>
                <a:lnTo>
                  <a:pt x="1454" y="2175"/>
                </a:lnTo>
                <a:lnTo>
                  <a:pt x="1452" y="2175"/>
                </a:lnTo>
                <a:lnTo>
                  <a:pt x="1452" y="2173"/>
                </a:lnTo>
                <a:lnTo>
                  <a:pt x="1450" y="2173"/>
                </a:lnTo>
                <a:lnTo>
                  <a:pt x="1450" y="2171"/>
                </a:lnTo>
                <a:lnTo>
                  <a:pt x="1448" y="2171"/>
                </a:lnTo>
                <a:lnTo>
                  <a:pt x="1446" y="2171"/>
                </a:lnTo>
                <a:lnTo>
                  <a:pt x="1446" y="2169"/>
                </a:lnTo>
                <a:lnTo>
                  <a:pt x="1446" y="2168"/>
                </a:lnTo>
                <a:lnTo>
                  <a:pt x="1448" y="2168"/>
                </a:lnTo>
                <a:lnTo>
                  <a:pt x="1448" y="2166"/>
                </a:lnTo>
                <a:lnTo>
                  <a:pt x="1450" y="2166"/>
                </a:lnTo>
                <a:lnTo>
                  <a:pt x="1450" y="2168"/>
                </a:lnTo>
                <a:lnTo>
                  <a:pt x="1452" y="2166"/>
                </a:lnTo>
                <a:lnTo>
                  <a:pt x="1450" y="2166"/>
                </a:lnTo>
                <a:lnTo>
                  <a:pt x="1450" y="2164"/>
                </a:lnTo>
                <a:lnTo>
                  <a:pt x="1452" y="2164"/>
                </a:lnTo>
                <a:lnTo>
                  <a:pt x="1452" y="2162"/>
                </a:lnTo>
                <a:lnTo>
                  <a:pt x="1452" y="2164"/>
                </a:lnTo>
                <a:lnTo>
                  <a:pt x="1452" y="2162"/>
                </a:lnTo>
                <a:lnTo>
                  <a:pt x="1452" y="2164"/>
                </a:lnTo>
                <a:lnTo>
                  <a:pt x="1454" y="2164"/>
                </a:lnTo>
                <a:lnTo>
                  <a:pt x="1456" y="2164"/>
                </a:lnTo>
                <a:lnTo>
                  <a:pt x="1458" y="2164"/>
                </a:lnTo>
                <a:close/>
                <a:moveTo>
                  <a:pt x="618" y="1167"/>
                </a:moveTo>
                <a:lnTo>
                  <a:pt x="620" y="1167"/>
                </a:lnTo>
                <a:lnTo>
                  <a:pt x="620" y="1169"/>
                </a:lnTo>
                <a:lnTo>
                  <a:pt x="618" y="1169"/>
                </a:lnTo>
                <a:lnTo>
                  <a:pt x="618" y="1167"/>
                </a:lnTo>
                <a:close/>
                <a:moveTo>
                  <a:pt x="1471" y="2175"/>
                </a:moveTo>
                <a:lnTo>
                  <a:pt x="1471" y="2173"/>
                </a:lnTo>
                <a:lnTo>
                  <a:pt x="1473" y="2173"/>
                </a:lnTo>
                <a:lnTo>
                  <a:pt x="1473" y="2175"/>
                </a:lnTo>
                <a:lnTo>
                  <a:pt x="1471" y="2175"/>
                </a:lnTo>
                <a:close/>
                <a:moveTo>
                  <a:pt x="640" y="1206"/>
                </a:moveTo>
                <a:lnTo>
                  <a:pt x="640" y="1204"/>
                </a:lnTo>
                <a:lnTo>
                  <a:pt x="640" y="1206"/>
                </a:lnTo>
                <a:lnTo>
                  <a:pt x="638" y="1206"/>
                </a:lnTo>
                <a:lnTo>
                  <a:pt x="640" y="1208"/>
                </a:lnTo>
                <a:lnTo>
                  <a:pt x="638" y="1208"/>
                </a:lnTo>
                <a:lnTo>
                  <a:pt x="638" y="1209"/>
                </a:lnTo>
                <a:lnTo>
                  <a:pt x="636" y="1209"/>
                </a:lnTo>
                <a:lnTo>
                  <a:pt x="634" y="1209"/>
                </a:lnTo>
                <a:lnTo>
                  <a:pt x="632" y="1209"/>
                </a:lnTo>
                <a:lnTo>
                  <a:pt x="632" y="1208"/>
                </a:lnTo>
                <a:lnTo>
                  <a:pt x="634" y="1208"/>
                </a:lnTo>
                <a:lnTo>
                  <a:pt x="634" y="1206"/>
                </a:lnTo>
                <a:lnTo>
                  <a:pt x="632" y="1206"/>
                </a:lnTo>
                <a:lnTo>
                  <a:pt x="634" y="1206"/>
                </a:lnTo>
                <a:lnTo>
                  <a:pt x="634" y="1204"/>
                </a:lnTo>
                <a:lnTo>
                  <a:pt x="632" y="1204"/>
                </a:lnTo>
                <a:lnTo>
                  <a:pt x="632" y="1202"/>
                </a:lnTo>
                <a:lnTo>
                  <a:pt x="632" y="1200"/>
                </a:lnTo>
                <a:lnTo>
                  <a:pt x="634" y="1200"/>
                </a:lnTo>
                <a:lnTo>
                  <a:pt x="636" y="1200"/>
                </a:lnTo>
                <a:lnTo>
                  <a:pt x="634" y="1200"/>
                </a:lnTo>
                <a:lnTo>
                  <a:pt x="636" y="1200"/>
                </a:lnTo>
                <a:lnTo>
                  <a:pt x="638" y="1200"/>
                </a:lnTo>
                <a:lnTo>
                  <a:pt x="638" y="1202"/>
                </a:lnTo>
                <a:lnTo>
                  <a:pt x="636" y="1202"/>
                </a:lnTo>
                <a:lnTo>
                  <a:pt x="638" y="1202"/>
                </a:lnTo>
                <a:lnTo>
                  <a:pt x="638" y="1204"/>
                </a:lnTo>
                <a:lnTo>
                  <a:pt x="640" y="1204"/>
                </a:lnTo>
                <a:lnTo>
                  <a:pt x="640" y="1206"/>
                </a:lnTo>
                <a:close/>
                <a:moveTo>
                  <a:pt x="1471" y="2173"/>
                </a:moveTo>
                <a:lnTo>
                  <a:pt x="1471" y="2171"/>
                </a:lnTo>
                <a:lnTo>
                  <a:pt x="1471" y="2173"/>
                </a:lnTo>
                <a:close/>
                <a:moveTo>
                  <a:pt x="1546" y="2233"/>
                </a:moveTo>
                <a:lnTo>
                  <a:pt x="1546" y="2231"/>
                </a:lnTo>
                <a:lnTo>
                  <a:pt x="1546" y="2229"/>
                </a:lnTo>
                <a:lnTo>
                  <a:pt x="1548" y="2229"/>
                </a:lnTo>
                <a:lnTo>
                  <a:pt x="1550" y="2229"/>
                </a:lnTo>
                <a:lnTo>
                  <a:pt x="1550" y="2231"/>
                </a:lnTo>
                <a:lnTo>
                  <a:pt x="1548" y="2231"/>
                </a:lnTo>
                <a:lnTo>
                  <a:pt x="1548" y="2233"/>
                </a:lnTo>
                <a:lnTo>
                  <a:pt x="1546" y="2233"/>
                </a:lnTo>
                <a:close/>
                <a:moveTo>
                  <a:pt x="1469" y="2169"/>
                </a:moveTo>
                <a:lnTo>
                  <a:pt x="1467" y="2169"/>
                </a:lnTo>
                <a:lnTo>
                  <a:pt x="1469" y="2169"/>
                </a:lnTo>
                <a:close/>
                <a:moveTo>
                  <a:pt x="1467" y="2169"/>
                </a:moveTo>
                <a:lnTo>
                  <a:pt x="1469" y="2169"/>
                </a:lnTo>
                <a:lnTo>
                  <a:pt x="1467" y="2169"/>
                </a:lnTo>
                <a:close/>
                <a:moveTo>
                  <a:pt x="1469" y="2168"/>
                </a:moveTo>
                <a:lnTo>
                  <a:pt x="1467" y="2168"/>
                </a:lnTo>
                <a:lnTo>
                  <a:pt x="1469" y="2168"/>
                </a:lnTo>
                <a:close/>
                <a:moveTo>
                  <a:pt x="1467" y="2168"/>
                </a:moveTo>
                <a:lnTo>
                  <a:pt x="1465" y="2168"/>
                </a:lnTo>
                <a:lnTo>
                  <a:pt x="1467" y="2168"/>
                </a:lnTo>
                <a:lnTo>
                  <a:pt x="1467" y="2166"/>
                </a:lnTo>
                <a:lnTo>
                  <a:pt x="1465" y="2166"/>
                </a:lnTo>
                <a:lnTo>
                  <a:pt x="1467" y="2166"/>
                </a:lnTo>
                <a:lnTo>
                  <a:pt x="1467" y="2168"/>
                </a:lnTo>
                <a:lnTo>
                  <a:pt x="1469" y="2168"/>
                </a:lnTo>
                <a:lnTo>
                  <a:pt x="1467" y="2168"/>
                </a:lnTo>
                <a:close/>
                <a:moveTo>
                  <a:pt x="1504" y="2192"/>
                </a:moveTo>
                <a:lnTo>
                  <a:pt x="1504" y="2194"/>
                </a:lnTo>
                <a:lnTo>
                  <a:pt x="1504" y="2192"/>
                </a:lnTo>
                <a:lnTo>
                  <a:pt x="1502" y="2192"/>
                </a:lnTo>
                <a:lnTo>
                  <a:pt x="1504" y="2192"/>
                </a:lnTo>
                <a:close/>
                <a:moveTo>
                  <a:pt x="586" y="1102"/>
                </a:moveTo>
                <a:lnTo>
                  <a:pt x="586" y="1100"/>
                </a:lnTo>
                <a:lnTo>
                  <a:pt x="588" y="1102"/>
                </a:lnTo>
                <a:lnTo>
                  <a:pt x="590" y="1102"/>
                </a:lnTo>
                <a:lnTo>
                  <a:pt x="590" y="1104"/>
                </a:lnTo>
                <a:lnTo>
                  <a:pt x="592" y="1104"/>
                </a:lnTo>
                <a:lnTo>
                  <a:pt x="593" y="1104"/>
                </a:lnTo>
                <a:lnTo>
                  <a:pt x="593" y="1106"/>
                </a:lnTo>
                <a:lnTo>
                  <a:pt x="592" y="1106"/>
                </a:lnTo>
                <a:lnTo>
                  <a:pt x="592" y="1104"/>
                </a:lnTo>
                <a:lnTo>
                  <a:pt x="590" y="1104"/>
                </a:lnTo>
                <a:lnTo>
                  <a:pt x="590" y="1102"/>
                </a:lnTo>
                <a:lnTo>
                  <a:pt x="588" y="1102"/>
                </a:lnTo>
                <a:lnTo>
                  <a:pt x="586" y="1102"/>
                </a:lnTo>
                <a:close/>
                <a:moveTo>
                  <a:pt x="636" y="1188"/>
                </a:moveTo>
                <a:lnTo>
                  <a:pt x="636" y="1190"/>
                </a:lnTo>
                <a:lnTo>
                  <a:pt x="636" y="1192"/>
                </a:lnTo>
                <a:lnTo>
                  <a:pt x="634" y="1192"/>
                </a:lnTo>
                <a:lnTo>
                  <a:pt x="632" y="1192"/>
                </a:lnTo>
                <a:lnTo>
                  <a:pt x="632" y="1194"/>
                </a:lnTo>
                <a:lnTo>
                  <a:pt x="630" y="1194"/>
                </a:lnTo>
                <a:lnTo>
                  <a:pt x="630" y="1192"/>
                </a:lnTo>
                <a:lnTo>
                  <a:pt x="632" y="1192"/>
                </a:lnTo>
                <a:lnTo>
                  <a:pt x="630" y="1192"/>
                </a:lnTo>
                <a:lnTo>
                  <a:pt x="628" y="1192"/>
                </a:lnTo>
                <a:lnTo>
                  <a:pt x="628" y="1194"/>
                </a:lnTo>
                <a:lnTo>
                  <a:pt x="630" y="1194"/>
                </a:lnTo>
                <a:lnTo>
                  <a:pt x="632" y="1194"/>
                </a:lnTo>
                <a:lnTo>
                  <a:pt x="632" y="1196"/>
                </a:lnTo>
                <a:lnTo>
                  <a:pt x="634" y="1196"/>
                </a:lnTo>
                <a:lnTo>
                  <a:pt x="634" y="1194"/>
                </a:lnTo>
                <a:lnTo>
                  <a:pt x="636" y="1194"/>
                </a:lnTo>
                <a:lnTo>
                  <a:pt x="638" y="1196"/>
                </a:lnTo>
                <a:lnTo>
                  <a:pt x="638" y="1194"/>
                </a:lnTo>
                <a:lnTo>
                  <a:pt x="638" y="1196"/>
                </a:lnTo>
                <a:lnTo>
                  <a:pt x="638" y="1198"/>
                </a:lnTo>
                <a:lnTo>
                  <a:pt x="636" y="1198"/>
                </a:lnTo>
                <a:lnTo>
                  <a:pt x="634" y="1198"/>
                </a:lnTo>
                <a:lnTo>
                  <a:pt x="632" y="1198"/>
                </a:lnTo>
                <a:lnTo>
                  <a:pt x="630" y="1198"/>
                </a:lnTo>
                <a:lnTo>
                  <a:pt x="630" y="1200"/>
                </a:lnTo>
                <a:lnTo>
                  <a:pt x="628" y="1200"/>
                </a:lnTo>
                <a:lnTo>
                  <a:pt x="628" y="1202"/>
                </a:lnTo>
                <a:lnTo>
                  <a:pt x="626" y="1202"/>
                </a:lnTo>
                <a:lnTo>
                  <a:pt x="626" y="1200"/>
                </a:lnTo>
                <a:lnTo>
                  <a:pt x="626" y="1202"/>
                </a:lnTo>
                <a:lnTo>
                  <a:pt x="626" y="1204"/>
                </a:lnTo>
                <a:lnTo>
                  <a:pt x="626" y="1206"/>
                </a:lnTo>
                <a:lnTo>
                  <a:pt x="624" y="1206"/>
                </a:lnTo>
                <a:lnTo>
                  <a:pt x="624" y="1208"/>
                </a:lnTo>
                <a:lnTo>
                  <a:pt x="626" y="1208"/>
                </a:lnTo>
                <a:lnTo>
                  <a:pt x="624" y="1208"/>
                </a:lnTo>
                <a:lnTo>
                  <a:pt x="624" y="1206"/>
                </a:lnTo>
                <a:lnTo>
                  <a:pt x="624" y="1204"/>
                </a:lnTo>
                <a:lnTo>
                  <a:pt x="622" y="1204"/>
                </a:lnTo>
                <a:lnTo>
                  <a:pt x="622" y="1206"/>
                </a:lnTo>
                <a:lnTo>
                  <a:pt x="622" y="1204"/>
                </a:lnTo>
                <a:lnTo>
                  <a:pt x="622" y="1206"/>
                </a:lnTo>
                <a:lnTo>
                  <a:pt x="622" y="1208"/>
                </a:lnTo>
                <a:lnTo>
                  <a:pt x="620" y="1208"/>
                </a:lnTo>
                <a:lnTo>
                  <a:pt x="618" y="1208"/>
                </a:lnTo>
                <a:lnTo>
                  <a:pt x="618" y="1206"/>
                </a:lnTo>
                <a:lnTo>
                  <a:pt x="620" y="1206"/>
                </a:lnTo>
                <a:lnTo>
                  <a:pt x="620" y="1204"/>
                </a:lnTo>
                <a:lnTo>
                  <a:pt x="618" y="1204"/>
                </a:lnTo>
                <a:lnTo>
                  <a:pt x="620" y="1204"/>
                </a:lnTo>
                <a:lnTo>
                  <a:pt x="618" y="1204"/>
                </a:lnTo>
                <a:lnTo>
                  <a:pt x="618" y="1202"/>
                </a:lnTo>
                <a:lnTo>
                  <a:pt x="620" y="1202"/>
                </a:lnTo>
                <a:lnTo>
                  <a:pt x="618" y="1200"/>
                </a:lnTo>
                <a:lnTo>
                  <a:pt x="618" y="1198"/>
                </a:lnTo>
                <a:lnTo>
                  <a:pt x="620" y="1198"/>
                </a:lnTo>
                <a:lnTo>
                  <a:pt x="622" y="1198"/>
                </a:lnTo>
                <a:lnTo>
                  <a:pt x="622" y="1196"/>
                </a:lnTo>
                <a:lnTo>
                  <a:pt x="620" y="1196"/>
                </a:lnTo>
                <a:lnTo>
                  <a:pt x="620" y="1198"/>
                </a:lnTo>
                <a:lnTo>
                  <a:pt x="620" y="1196"/>
                </a:lnTo>
                <a:lnTo>
                  <a:pt x="618" y="1194"/>
                </a:lnTo>
                <a:lnTo>
                  <a:pt x="616" y="1194"/>
                </a:lnTo>
                <a:lnTo>
                  <a:pt x="616" y="1196"/>
                </a:lnTo>
                <a:lnTo>
                  <a:pt x="616" y="1194"/>
                </a:lnTo>
                <a:lnTo>
                  <a:pt x="615" y="1194"/>
                </a:lnTo>
                <a:lnTo>
                  <a:pt x="615" y="1196"/>
                </a:lnTo>
                <a:lnTo>
                  <a:pt x="613" y="1196"/>
                </a:lnTo>
                <a:lnTo>
                  <a:pt x="613" y="1194"/>
                </a:lnTo>
                <a:lnTo>
                  <a:pt x="615" y="1194"/>
                </a:lnTo>
                <a:lnTo>
                  <a:pt x="616" y="1194"/>
                </a:lnTo>
                <a:lnTo>
                  <a:pt x="616" y="1192"/>
                </a:lnTo>
                <a:lnTo>
                  <a:pt x="618" y="1190"/>
                </a:lnTo>
                <a:lnTo>
                  <a:pt x="620" y="1190"/>
                </a:lnTo>
                <a:lnTo>
                  <a:pt x="620" y="1188"/>
                </a:lnTo>
                <a:lnTo>
                  <a:pt x="622" y="1188"/>
                </a:lnTo>
                <a:lnTo>
                  <a:pt x="622" y="1186"/>
                </a:lnTo>
                <a:lnTo>
                  <a:pt x="624" y="1186"/>
                </a:lnTo>
                <a:lnTo>
                  <a:pt x="626" y="1186"/>
                </a:lnTo>
                <a:lnTo>
                  <a:pt x="626" y="1185"/>
                </a:lnTo>
                <a:lnTo>
                  <a:pt x="626" y="1186"/>
                </a:lnTo>
                <a:lnTo>
                  <a:pt x="628" y="1186"/>
                </a:lnTo>
                <a:lnTo>
                  <a:pt x="630" y="1186"/>
                </a:lnTo>
                <a:lnTo>
                  <a:pt x="632" y="1186"/>
                </a:lnTo>
                <a:lnTo>
                  <a:pt x="634" y="1186"/>
                </a:lnTo>
                <a:lnTo>
                  <a:pt x="634" y="1188"/>
                </a:lnTo>
                <a:lnTo>
                  <a:pt x="636" y="1188"/>
                </a:lnTo>
                <a:close/>
                <a:moveTo>
                  <a:pt x="1536" y="2217"/>
                </a:moveTo>
                <a:lnTo>
                  <a:pt x="1536" y="2215"/>
                </a:lnTo>
                <a:lnTo>
                  <a:pt x="1536" y="2217"/>
                </a:lnTo>
                <a:close/>
                <a:moveTo>
                  <a:pt x="1492" y="2185"/>
                </a:moveTo>
                <a:lnTo>
                  <a:pt x="1494" y="2185"/>
                </a:lnTo>
                <a:lnTo>
                  <a:pt x="1492" y="2185"/>
                </a:lnTo>
                <a:close/>
                <a:moveTo>
                  <a:pt x="1517" y="2202"/>
                </a:moveTo>
                <a:lnTo>
                  <a:pt x="1517" y="2204"/>
                </a:lnTo>
                <a:lnTo>
                  <a:pt x="1519" y="2204"/>
                </a:lnTo>
                <a:lnTo>
                  <a:pt x="1519" y="2206"/>
                </a:lnTo>
                <a:lnTo>
                  <a:pt x="1519" y="2208"/>
                </a:lnTo>
                <a:lnTo>
                  <a:pt x="1519" y="2210"/>
                </a:lnTo>
                <a:lnTo>
                  <a:pt x="1519" y="2212"/>
                </a:lnTo>
                <a:lnTo>
                  <a:pt x="1519" y="2214"/>
                </a:lnTo>
                <a:lnTo>
                  <a:pt x="1519" y="2215"/>
                </a:lnTo>
                <a:lnTo>
                  <a:pt x="1519" y="2217"/>
                </a:lnTo>
                <a:lnTo>
                  <a:pt x="1519" y="2215"/>
                </a:lnTo>
                <a:lnTo>
                  <a:pt x="1519" y="2217"/>
                </a:lnTo>
                <a:lnTo>
                  <a:pt x="1519" y="2215"/>
                </a:lnTo>
                <a:lnTo>
                  <a:pt x="1517" y="2215"/>
                </a:lnTo>
                <a:lnTo>
                  <a:pt x="1519" y="2215"/>
                </a:lnTo>
                <a:lnTo>
                  <a:pt x="1517" y="2215"/>
                </a:lnTo>
                <a:lnTo>
                  <a:pt x="1517" y="2214"/>
                </a:lnTo>
                <a:lnTo>
                  <a:pt x="1517" y="2215"/>
                </a:lnTo>
                <a:lnTo>
                  <a:pt x="1515" y="2215"/>
                </a:lnTo>
                <a:lnTo>
                  <a:pt x="1515" y="2217"/>
                </a:lnTo>
                <a:lnTo>
                  <a:pt x="1513" y="2217"/>
                </a:lnTo>
                <a:lnTo>
                  <a:pt x="1513" y="2219"/>
                </a:lnTo>
                <a:lnTo>
                  <a:pt x="1513" y="2217"/>
                </a:lnTo>
                <a:lnTo>
                  <a:pt x="1513" y="2215"/>
                </a:lnTo>
                <a:lnTo>
                  <a:pt x="1511" y="2215"/>
                </a:lnTo>
                <a:lnTo>
                  <a:pt x="1513" y="2215"/>
                </a:lnTo>
                <a:lnTo>
                  <a:pt x="1513" y="2214"/>
                </a:lnTo>
                <a:lnTo>
                  <a:pt x="1511" y="2214"/>
                </a:lnTo>
                <a:lnTo>
                  <a:pt x="1513" y="2214"/>
                </a:lnTo>
                <a:lnTo>
                  <a:pt x="1511" y="2214"/>
                </a:lnTo>
                <a:lnTo>
                  <a:pt x="1511" y="2215"/>
                </a:lnTo>
                <a:lnTo>
                  <a:pt x="1511" y="2217"/>
                </a:lnTo>
                <a:lnTo>
                  <a:pt x="1511" y="2219"/>
                </a:lnTo>
                <a:lnTo>
                  <a:pt x="1511" y="2221"/>
                </a:lnTo>
                <a:lnTo>
                  <a:pt x="1511" y="2219"/>
                </a:lnTo>
                <a:lnTo>
                  <a:pt x="1509" y="2219"/>
                </a:lnTo>
                <a:lnTo>
                  <a:pt x="1509" y="2221"/>
                </a:lnTo>
                <a:lnTo>
                  <a:pt x="1508" y="2221"/>
                </a:lnTo>
                <a:lnTo>
                  <a:pt x="1508" y="2223"/>
                </a:lnTo>
                <a:lnTo>
                  <a:pt x="1508" y="2221"/>
                </a:lnTo>
                <a:lnTo>
                  <a:pt x="1508" y="2223"/>
                </a:lnTo>
                <a:lnTo>
                  <a:pt x="1506" y="2223"/>
                </a:lnTo>
                <a:lnTo>
                  <a:pt x="1508" y="2223"/>
                </a:lnTo>
                <a:lnTo>
                  <a:pt x="1506" y="2221"/>
                </a:lnTo>
                <a:lnTo>
                  <a:pt x="1508" y="2221"/>
                </a:lnTo>
                <a:lnTo>
                  <a:pt x="1508" y="2219"/>
                </a:lnTo>
                <a:lnTo>
                  <a:pt x="1506" y="2219"/>
                </a:lnTo>
                <a:lnTo>
                  <a:pt x="1508" y="2219"/>
                </a:lnTo>
                <a:lnTo>
                  <a:pt x="1508" y="2217"/>
                </a:lnTo>
                <a:lnTo>
                  <a:pt x="1506" y="2217"/>
                </a:lnTo>
                <a:lnTo>
                  <a:pt x="1508" y="2217"/>
                </a:lnTo>
                <a:lnTo>
                  <a:pt x="1506" y="2217"/>
                </a:lnTo>
                <a:lnTo>
                  <a:pt x="1508" y="2217"/>
                </a:lnTo>
                <a:lnTo>
                  <a:pt x="1506" y="2217"/>
                </a:lnTo>
                <a:lnTo>
                  <a:pt x="1508" y="2217"/>
                </a:lnTo>
                <a:lnTo>
                  <a:pt x="1508" y="2215"/>
                </a:lnTo>
                <a:lnTo>
                  <a:pt x="1508" y="2214"/>
                </a:lnTo>
                <a:lnTo>
                  <a:pt x="1509" y="2214"/>
                </a:lnTo>
                <a:lnTo>
                  <a:pt x="1509" y="2212"/>
                </a:lnTo>
                <a:lnTo>
                  <a:pt x="1509" y="2210"/>
                </a:lnTo>
                <a:lnTo>
                  <a:pt x="1511" y="2210"/>
                </a:lnTo>
                <a:lnTo>
                  <a:pt x="1511" y="2208"/>
                </a:lnTo>
                <a:lnTo>
                  <a:pt x="1511" y="2206"/>
                </a:lnTo>
                <a:lnTo>
                  <a:pt x="1513" y="2206"/>
                </a:lnTo>
                <a:lnTo>
                  <a:pt x="1513" y="2204"/>
                </a:lnTo>
                <a:lnTo>
                  <a:pt x="1515" y="2204"/>
                </a:lnTo>
                <a:lnTo>
                  <a:pt x="1515" y="2202"/>
                </a:lnTo>
                <a:lnTo>
                  <a:pt x="1517" y="2202"/>
                </a:lnTo>
                <a:lnTo>
                  <a:pt x="1517" y="2200"/>
                </a:lnTo>
                <a:lnTo>
                  <a:pt x="1517" y="2202"/>
                </a:lnTo>
                <a:close/>
                <a:moveTo>
                  <a:pt x="1458" y="2156"/>
                </a:moveTo>
                <a:lnTo>
                  <a:pt x="1458" y="2158"/>
                </a:lnTo>
                <a:lnTo>
                  <a:pt x="1456" y="2160"/>
                </a:lnTo>
                <a:lnTo>
                  <a:pt x="1456" y="2158"/>
                </a:lnTo>
                <a:lnTo>
                  <a:pt x="1458" y="2158"/>
                </a:lnTo>
                <a:lnTo>
                  <a:pt x="1458" y="2156"/>
                </a:lnTo>
                <a:close/>
                <a:moveTo>
                  <a:pt x="1452" y="2152"/>
                </a:moveTo>
                <a:lnTo>
                  <a:pt x="1452" y="2154"/>
                </a:lnTo>
                <a:lnTo>
                  <a:pt x="1454" y="2154"/>
                </a:lnTo>
                <a:lnTo>
                  <a:pt x="1456" y="2154"/>
                </a:lnTo>
                <a:lnTo>
                  <a:pt x="1456" y="2156"/>
                </a:lnTo>
                <a:lnTo>
                  <a:pt x="1456" y="2158"/>
                </a:lnTo>
                <a:lnTo>
                  <a:pt x="1454" y="2158"/>
                </a:lnTo>
                <a:lnTo>
                  <a:pt x="1452" y="2158"/>
                </a:lnTo>
                <a:lnTo>
                  <a:pt x="1452" y="2156"/>
                </a:lnTo>
                <a:lnTo>
                  <a:pt x="1450" y="2156"/>
                </a:lnTo>
                <a:lnTo>
                  <a:pt x="1452" y="2156"/>
                </a:lnTo>
                <a:lnTo>
                  <a:pt x="1452" y="2158"/>
                </a:lnTo>
                <a:lnTo>
                  <a:pt x="1450" y="2158"/>
                </a:lnTo>
                <a:lnTo>
                  <a:pt x="1450" y="2160"/>
                </a:lnTo>
                <a:lnTo>
                  <a:pt x="1448" y="2160"/>
                </a:lnTo>
                <a:lnTo>
                  <a:pt x="1448" y="2158"/>
                </a:lnTo>
                <a:lnTo>
                  <a:pt x="1448" y="2156"/>
                </a:lnTo>
                <a:lnTo>
                  <a:pt x="1450" y="2156"/>
                </a:lnTo>
                <a:lnTo>
                  <a:pt x="1448" y="2156"/>
                </a:lnTo>
                <a:lnTo>
                  <a:pt x="1446" y="2156"/>
                </a:lnTo>
                <a:lnTo>
                  <a:pt x="1446" y="2158"/>
                </a:lnTo>
                <a:lnTo>
                  <a:pt x="1446" y="2156"/>
                </a:lnTo>
                <a:lnTo>
                  <a:pt x="1448" y="2156"/>
                </a:lnTo>
                <a:lnTo>
                  <a:pt x="1448" y="2158"/>
                </a:lnTo>
                <a:lnTo>
                  <a:pt x="1448" y="2160"/>
                </a:lnTo>
                <a:lnTo>
                  <a:pt x="1446" y="2160"/>
                </a:lnTo>
                <a:lnTo>
                  <a:pt x="1444" y="2160"/>
                </a:lnTo>
                <a:lnTo>
                  <a:pt x="1444" y="2162"/>
                </a:lnTo>
                <a:lnTo>
                  <a:pt x="1442" y="2162"/>
                </a:lnTo>
                <a:lnTo>
                  <a:pt x="1442" y="2164"/>
                </a:lnTo>
                <a:lnTo>
                  <a:pt x="1442" y="2162"/>
                </a:lnTo>
                <a:lnTo>
                  <a:pt x="1442" y="2160"/>
                </a:lnTo>
                <a:lnTo>
                  <a:pt x="1442" y="2158"/>
                </a:lnTo>
                <a:lnTo>
                  <a:pt x="1444" y="2158"/>
                </a:lnTo>
                <a:lnTo>
                  <a:pt x="1442" y="2158"/>
                </a:lnTo>
                <a:lnTo>
                  <a:pt x="1442" y="2156"/>
                </a:lnTo>
                <a:lnTo>
                  <a:pt x="1444" y="2156"/>
                </a:lnTo>
                <a:lnTo>
                  <a:pt x="1446" y="2156"/>
                </a:lnTo>
                <a:lnTo>
                  <a:pt x="1446" y="2154"/>
                </a:lnTo>
                <a:lnTo>
                  <a:pt x="1448" y="2156"/>
                </a:lnTo>
                <a:lnTo>
                  <a:pt x="1448" y="2154"/>
                </a:lnTo>
                <a:lnTo>
                  <a:pt x="1446" y="2154"/>
                </a:lnTo>
                <a:lnTo>
                  <a:pt x="1446" y="2152"/>
                </a:lnTo>
                <a:lnTo>
                  <a:pt x="1448" y="2152"/>
                </a:lnTo>
                <a:lnTo>
                  <a:pt x="1448" y="2154"/>
                </a:lnTo>
                <a:lnTo>
                  <a:pt x="1450" y="2154"/>
                </a:lnTo>
                <a:lnTo>
                  <a:pt x="1450" y="2152"/>
                </a:lnTo>
                <a:lnTo>
                  <a:pt x="1452" y="2152"/>
                </a:lnTo>
                <a:close/>
                <a:moveTo>
                  <a:pt x="586" y="1087"/>
                </a:moveTo>
                <a:lnTo>
                  <a:pt x="584" y="1087"/>
                </a:lnTo>
                <a:lnTo>
                  <a:pt x="582" y="1087"/>
                </a:lnTo>
                <a:lnTo>
                  <a:pt x="582" y="1085"/>
                </a:lnTo>
                <a:lnTo>
                  <a:pt x="584" y="1085"/>
                </a:lnTo>
                <a:lnTo>
                  <a:pt x="586" y="1085"/>
                </a:lnTo>
                <a:lnTo>
                  <a:pt x="586" y="1087"/>
                </a:lnTo>
                <a:close/>
                <a:moveTo>
                  <a:pt x="1471" y="2166"/>
                </a:moveTo>
                <a:lnTo>
                  <a:pt x="1469" y="2166"/>
                </a:lnTo>
                <a:lnTo>
                  <a:pt x="1471" y="2166"/>
                </a:lnTo>
                <a:lnTo>
                  <a:pt x="1469" y="2166"/>
                </a:lnTo>
                <a:lnTo>
                  <a:pt x="1471" y="2166"/>
                </a:lnTo>
                <a:lnTo>
                  <a:pt x="1471" y="2164"/>
                </a:lnTo>
                <a:lnTo>
                  <a:pt x="1471" y="2166"/>
                </a:lnTo>
                <a:close/>
                <a:moveTo>
                  <a:pt x="1452" y="2150"/>
                </a:moveTo>
                <a:lnTo>
                  <a:pt x="1450" y="2150"/>
                </a:lnTo>
                <a:lnTo>
                  <a:pt x="1448" y="2150"/>
                </a:lnTo>
                <a:lnTo>
                  <a:pt x="1450" y="2150"/>
                </a:lnTo>
                <a:lnTo>
                  <a:pt x="1452" y="2150"/>
                </a:lnTo>
                <a:close/>
                <a:moveTo>
                  <a:pt x="1471" y="2164"/>
                </a:moveTo>
                <a:lnTo>
                  <a:pt x="1471" y="2166"/>
                </a:lnTo>
                <a:lnTo>
                  <a:pt x="1471" y="2164"/>
                </a:lnTo>
                <a:lnTo>
                  <a:pt x="1469" y="2164"/>
                </a:lnTo>
                <a:lnTo>
                  <a:pt x="1471" y="2164"/>
                </a:lnTo>
                <a:close/>
                <a:moveTo>
                  <a:pt x="595" y="1110"/>
                </a:moveTo>
                <a:lnTo>
                  <a:pt x="595" y="1108"/>
                </a:lnTo>
                <a:lnTo>
                  <a:pt x="597" y="1108"/>
                </a:lnTo>
                <a:lnTo>
                  <a:pt x="597" y="1110"/>
                </a:lnTo>
                <a:lnTo>
                  <a:pt x="597" y="1108"/>
                </a:lnTo>
                <a:lnTo>
                  <a:pt x="595" y="1108"/>
                </a:lnTo>
                <a:lnTo>
                  <a:pt x="595" y="1110"/>
                </a:lnTo>
                <a:close/>
                <a:moveTo>
                  <a:pt x="1465" y="2160"/>
                </a:moveTo>
                <a:lnTo>
                  <a:pt x="1465" y="2162"/>
                </a:lnTo>
                <a:lnTo>
                  <a:pt x="1463" y="2162"/>
                </a:lnTo>
                <a:lnTo>
                  <a:pt x="1463" y="2164"/>
                </a:lnTo>
                <a:lnTo>
                  <a:pt x="1463" y="2162"/>
                </a:lnTo>
                <a:lnTo>
                  <a:pt x="1461" y="2162"/>
                </a:lnTo>
                <a:lnTo>
                  <a:pt x="1461" y="2160"/>
                </a:lnTo>
                <a:lnTo>
                  <a:pt x="1463" y="2160"/>
                </a:lnTo>
                <a:lnTo>
                  <a:pt x="1465" y="2160"/>
                </a:lnTo>
                <a:close/>
                <a:moveTo>
                  <a:pt x="1508" y="2192"/>
                </a:moveTo>
                <a:lnTo>
                  <a:pt x="1508" y="2191"/>
                </a:lnTo>
                <a:lnTo>
                  <a:pt x="1508" y="2192"/>
                </a:lnTo>
                <a:close/>
                <a:moveTo>
                  <a:pt x="1554" y="2225"/>
                </a:moveTo>
                <a:lnTo>
                  <a:pt x="1554" y="2227"/>
                </a:lnTo>
                <a:lnTo>
                  <a:pt x="1554" y="2229"/>
                </a:lnTo>
                <a:lnTo>
                  <a:pt x="1552" y="2229"/>
                </a:lnTo>
                <a:lnTo>
                  <a:pt x="1552" y="2227"/>
                </a:lnTo>
                <a:lnTo>
                  <a:pt x="1554" y="2227"/>
                </a:lnTo>
                <a:lnTo>
                  <a:pt x="1554" y="2225"/>
                </a:lnTo>
                <a:lnTo>
                  <a:pt x="1556" y="2225"/>
                </a:lnTo>
                <a:lnTo>
                  <a:pt x="1554" y="2225"/>
                </a:lnTo>
                <a:close/>
                <a:moveTo>
                  <a:pt x="649" y="1206"/>
                </a:moveTo>
                <a:lnTo>
                  <a:pt x="649" y="1208"/>
                </a:lnTo>
                <a:lnTo>
                  <a:pt x="647" y="1208"/>
                </a:lnTo>
                <a:lnTo>
                  <a:pt x="649" y="1208"/>
                </a:lnTo>
                <a:lnTo>
                  <a:pt x="651" y="1208"/>
                </a:lnTo>
                <a:lnTo>
                  <a:pt x="651" y="1209"/>
                </a:lnTo>
                <a:lnTo>
                  <a:pt x="649" y="1209"/>
                </a:lnTo>
                <a:lnTo>
                  <a:pt x="651" y="1209"/>
                </a:lnTo>
                <a:lnTo>
                  <a:pt x="651" y="1211"/>
                </a:lnTo>
                <a:lnTo>
                  <a:pt x="649" y="1211"/>
                </a:lnTo>
                <a:lnTo>
                  <a:pt x="647" y="1211"/>
                </a:lnTo>
                <a:lnTo>
                  <a:pt x="647" y="1213"/>
                </a:lnTo>
                <a:lnTo>
                  <a:pt x="645" y="1213"/>
                </a:lnTo>
                <a:lnTo>
                  <a:pt x="645" y="1211"/>
                </a:lnTo>
                <a:lnTo>
                  <a:pt x="647" y="1211"/>
                </a:lnTo>
                <a:lnTo>
                  <a:pt x="647" y="1209"/>
                </a:lnTo>
                <a:lnTo>
                  <a:pt x="645" y="1209"/>
                </a:lnTo>
                <a:lnTo>
                  <a:pt x="647" y="1209"/>
                </a:lnTo>
                <a:lnTo>
                  <a:pt x="645" y="1208"/>
                </a:lnTo>
                <a:lnTo>
                  <a:pt x="647" y="1208"/>
                </a:lnTo>
                <a:lnTo>
                  <a:pt x="645" y="1208"/>
                </a:lnTo>
                <a:lnTo>
                  <a:pt x="645" y="1206"/>
                </a:lnTo>
                <a:lnTo>
                  <a:pt x="645" y="1208"/>
                </a:lnTo>
                <a:lnTo>
                  <a:pt x="643" y="1206"/>
                </a:lnTo>
                <a:lnTo>
                  <a:pt x="643" y="1208"/>
                </a:lnTo>
                <a:lnTo>
                  <a:pt x="643" y="1206"/>
                </a:lnTo>
                <a:lnTo>
                  <a:pt x="643" y="1204"/>
                </a:lnTo>
                <a:lnTo>
                  <a:pt x="645" y="1202"/>
                </a:lnTo>
                <a:lnTo>
                  <a:pt x="645" y="1204"/>
                </a:lnTo>
                <a:lnTo>
                  <a:pt x="647" y="1204"/>
                </a:lnTo>
                <a:lnTo>
                  <a:pt x="649" y="1204"/>
                </a:lnTo>
                <a:lnTo>
                  <a:pt x="649" y="1206"/>
                </a:lnTo>
                <a:close/>
                <a:moveTo>
                  <a:pt x="1471" y="2164"/>
                </a:moveTo>
                <a:lnTo>
                  <a:pt x="1471" y="2162"/>
                </a:lnTo>
                <a:lnTo>
                  <a:pt x="1471" y="2164"/>
                </a:lnTo>
                <a:close/>
                <a:moveTo>
                  <a:pt x="1488" y="2177"/>
                </a:moveTo>
                <a:lnTo>
                  <a:pt x="1488" y="2175"/>
                </a:lnTo>
                <a:lnTo>
                  <a:pt x="1490" y="2175"/>
                </a:lnTo>
                <a:lnTo>
                  <a:pt x="1488" y="2175"/>
                </a:lnTo>
                <a:lnTo>
                  <a:pt x="1488" y="2177"/>
                </a:lnTo>
                <a:close/>
                <a:moveTo>
                  <a:pt x="1471" y="2162"/>
                </a:moveTo>
                <a:lnTo>
                  <a:pt x="1471" y="2160"/>
                </a:lnTo>
                <a:lnTo>
                  <a:pt x="1471" y="2162"/>
                </a:lnTo>
                <a:close/>
                <a:moveTo>
                  <a:pt x="1534" y="2206"/>
                </a:moveTo>
                <a:lnTo>
                  <a:pt x="1532" y="2206"/>
                </a:lnTo>
                <a:lnTo>
                  <a:pt x="1534" y="2206"/>
                </a:lnTo>
                <a:close/>
                <a:moveTo>
                  <a:pt x="1471" y="2160"/>
                </a:moveTo>
                <a:lnTo>
                  <a:pt x="1471" y="2162"/>
                </a:lnTo>
                <a:lnTo>
                  <a:pt x="1471" y="2160"/>
                </a:lnTo>
                <a:lnTo>
                  <a:pt x="1469" y="2160"/>
                </a:lnTo>
                <a:lnTo>
                  <a:pt x="1471" y="2160"/>
                </a:lnTo>
                <a:lnTo>
                  <a:pt x="1469" y="2160"/>
                </a:lnTo>
                <a:lnTo>
                  <a:pt x="1471" y="2160"/>
                </a:lnTo>
                <a:lnTo>
                  <a:pt x="1471" y="2158"/>
                </a:lnTo>
                <a:lnTo>
                  <a:pt x="1471" y="2160"/>
                </a:lnTo>
                <a:close/>
                <a:moveTo>
                  <a:pt x="1536" y="2206"/>
                </a:moveTo>
                <a:lnTo>
                  <a:pt x="1534" y="2206"/>
                </a:lnTo>
                <a:lnTo>
                  <a:pt x="1536" y="2206"/>
                </a:lnTo>
                <a:close/>
                <a:moveTo>
                  <a:pt x="1502" y="2181"/>
                </a:moveTo>
                <a:lnTo>
                  <a:pt x="1502" y="2183"/>
                </a:lnTo>
                <a:lnTo>
                  <a:pt x="1502" y="2181"/>
                </a:lnTo>
                <a:close/>
                <a:moveTo>
                  <a:pt x="657" y="1211"/>
                </a:moveTo>
                <a:lnTo>
                  <a:pt x="659" y="1211"/>
                </a:lnTo>
                <a:lnTo>
                  <a:pt x="657" y="1211"/>
                </a:lnTo>
                <a:close/>
                <a:moveTo>
                  <a:pt x="622" y="1146"/>
                </a:moveTo>
                <a:lnTo>
                  <a:pt x="622" y="1144"/>
                </a:lnTo>
                <a:lnTo>
                  <a:pt x="624" y="1144"/>
                </a:lnTo>
                <a:lnTo>
                  <a:pt x="622" y="1144"/>
                </a:lnTo>
                <a:lnTo>
                  <a:pt x="622" y="1146"/>
                </a:lnTo>
                <a:close/>
                <a:moveTo>
                  <a:pt x="1525" y="2198"/>
                </a:moveTo>
                <a:lnTo>
                  <a:pt x="1525" y="2196"/>
                </a:lnTo>
                <a:lnTo>
                  <a:pt x="1525" y="2198"/>
                </a:lnTo>
                <a:close/>
                <a:moveTo>
                  <a:pt x="1461" y="2152"/>
                </a:moveTo>
                <a:lnTo>
                  <a:pt x="1459" y="2152"/>
                </a:lnTo>
                <a:lnTo>
                  <a:pt x="1459" y="2154"/>
                </a:lnTo>
                <a:lnTo>
                  <a:pt x="1458" y="2154"/>
                </a:lnTo>
                <a:lnTo>
                  <a:pt x="1456" y="2154"/>
                </a:lnTo>
                <a:lnTo>
                  <a:pt x="1454" y="2154"/>
                </a:lnTo>
                <a:lnTo>
                  <a:pt x="1454" y="2152"/>
                </a:lnTo>
                <a:lnTo>
                  <a:pt x="1454" y="2150"/>
                </a:lnTo>
                <a:lnTo>
                  <a:pt x="1452" y="2150"/>
                </a:lnTo>
                <a:lnTo>
                  <a:pt x="1452" y="2148"/>
                </a:lnTo>
                <a:lnTo>
                  <a:pt x="1454" y="2148"/>
                </a:lnTo>
                <a:lnTo>
                  <a:pt x="1456" y="2150"/>
                </a:lnTo>
                <a:lnTo>
                  <a:pt x="1456" y="2148"/>
                </a:lnTo>
                <a:lnTo>
                  <a:pt x="1456" y="2150"/>
                </a:lnTo>
                <a:lnTo>
                  <a:pt x="1456" y="2148"/>
                </a:lnTo>
                <a:lnTo>
                  <a:pt x="1458" y="2148"/>
                </a:lnTo>
                <a:lnTo>
                  <a:pt x="1459" y="2148"/>
                </a:lnTo>
                <a:lnTo>
                  <a:pt x="1459" y="2146"/>
                </a:lnTo>
                <a:lnTo>
                  <a:pt x="1459" y="2148"/>
                </a:lnTo>
                <a:lnTo>
                  <a:pt x="1459" y="2150"/>
                </a:lnTo>
                <a:lnTo>
                  <a:pt x="1461" y="2150"/>
                </a:lnTo>
                <a:lnTo>
                  <a:pt x="1459" y="2150"/>
                </a:lnTo>
                <a:lnTo>
                  <a:pt x="1461" y="2150"/>
                </a:lnTo>
                <a:lnTo>
                  <a:pt x="1461" y="2152"/>
                </a:lnTo>
                <a:close/>
                <a:moveTo>
                  <a:pt x="1525" y="2194"/>
                </a:moveTo>
                <a:lnTo>
                  <a:pt x="1525" y="2196"/>
                </a:lnTo>
                <a:lnTo>
                  <a:pt x="1525" y="2198"/>
                </a:lnTo>
                <a:lnTo>
                  <a:pt x="1523" y="2198"/>
                </a:lnTo>
                <a:lnTo>
                  <a:pt x="1523" y="2196"/>
                </a:lnTo>
                <a:lnTo>
                  <a:pt x="1521" y="2196"/>
                </a:lnTo>
                <a:lnTo>
                  <a:pt x="1521" y="2198"/>
                </a:lnTo>
                <a:lnTo>
                  <a:pt x="1521" y="2196"/>
                </a:lnTo>
                <a:lnTo>
                  <a:pt x="1523" y="2196"/>
                </a:lnTo>
                <a:lnTo>
                  <a:pt x="1523" y="2194"/>
                </a:lnTo>
                <a:lnTo>
                  <a:pt x="1525" y="2194"/>
                </a:lnTo>
                <a:close/>
                <a:moveTo>
                  <a:pt x="1527" y="2196"/>
                </a:moveTo>
                <a:lnTo>
                  <a:pt x="1525" y="2196"/>
                </a:lnTo>
                <a:lnTo>
                  <a:pt x="1527" y="2196"/>
                </a:lnTo>
                <a:close/>
                <a:moveTo>
                  <a:pt x="653" y="1196"/>
                </a:moveTo>
                <a:lnTo>
                  <a:pt x="653" y="1198"/>
                </a:lnTo>
                <a:lnTo>
                  <a:pt x="653" y="1196"/>
                </a:lnTo>
                <a:close/>
                <a:moveTo>
                  <a:pt x="1477" y="2158"/>
                </a:moveTo>
                <a:lnTo>
                  <a:pt x="1475" y="2158"/>
                </a:lnTo>
                <a:lnTo>
                  <a:pt x="1477" y="2158"/>
                </a:lnTo>
                <a:close/>
                <a:moveTo>
                  <a:pt x="1454" y="2139"/>
                </a:moveTo>
                <a:lnTo>
                  <a:pt x="1454" y="2141"/>
                </a:lnTo>
                <a:lnTo>
                  <a:pt x="1456" y="2141"/>
                </a:lnTo>
                <a:lnTo>
                  <a:pt x="1456" y="2143"/>
                </a:lnTo>
                <a:lnTo>
                  <a:pt x="1456" y="2144"/>
                </a:lnTo>
                <a:lnTo>
                  <a:pt x="1456" y="2143"/>
                </a:lnTo>
                <a:lnTo>
                  <a:pt x="1458" y="2143"/>
                </a:lnTo>
                <a:lnTo>
                  <a:pt x="1458" y="2144"/>
                </a:lnTo>
                <a:lnTo>
                  <a:pt x="1458" y="2146"/>
                </a:lnTo>
                <a:lnTo>
                  <a:pt x="1456" y="2146"/>
                </a:lnTo>
                <a:lnTo>
                  <a:pt x="1454" y="2146"/>
                </a:lnTo>
                <a:lnTo>
                  <a:pt x="1452" y="2148"/>
                </a:lnTo>
                <a:lnTo>
                  <a:pt x="1450" y="2148"/>
                </a:lnTo>
                <a:lnTo>
                  <a:pt x="1450" y="2146"/>
                </a:lnTo>
                <a:lnTo>
                  <a:pt x="1448" y="2146"/>
                </a:lnTo>
                <a:lnTo>
                  <a:pt x="1448" y="2144"/>
                </a:lnTo>
                <a:lnTo>
                  <a:pt x="1446" y="2144"/>
                </a:lnTo>
                <a:lnTo>
                  <a:pt x="1444" y="2144"/>
                </a:lnTo>
                <a:lnTo>
                  <a:pt x="1446" y="2144"/>
                </a:lnTo>
                <a:lnTo>
                  <a:pt x="1446" y="2143"/>
                </a:lnTo>
                <a:lnTo>
                  <a:pt x="1448" y="2143"/>
                </a:lnTo>
                <a:lnTo>
                  <a:pt x="1450" y="2143"/>
                </a:lnTo>
                <a:lnTo>
                  <a:pt x="1452" y="2143"/>
                </a:lnTo>
                <a:lnTo>
                  <a:pt x="1452" y="2141"/>
                </a:lnTo>
                <a:lnTo>
                  <a:pt x="1452" y="2139"/>
                </a:lnTo>
                <a:lnTo>
                  <a:pt x="1454" y="2139"/>
                </a:lnTo>
                <a:close/>
                <a:moveTo>
                  <a:pt x="1473" y="2156"/>
                </a:moveTo>
                <a:lnTo>
                  <a:pt x="1473" y="2154"/>
                </a:lnTo>
                <a:lnTo>
                  <a:pt x="1475" y="2154"/>
                </a:lnTo>
                <a:lnTo>
                  <a:pt x="1475" y="2156"/>
                </a:lnTo>
                <a:lnTo>
                  <a:pt x="1473" y="2156"/>
                </a:lnTo>
                <a:close/>
                <a:moveTo>
                  <a:pt x="1527" y="2196"/>
                </a:moveTo>
                <a:lnTo>
                  <a:pt x="1529" y="2196"/>
                </a:lnTo>
                <a:lnTo>
                  <a:pt x="1529" y="2194"/>
                </a:lnTo>
                <a:lnTo>
                  <a:pt x="1529" y="2196"/>
                </a:lnTo>
                <a:lnTo>
                  <a:pt x="1527" y="2196"/>
                </a:lnTo>
                <a:close/>
                <a:moveTo>
                  <a:pt x="1531" y="2196"/>
                </a:moveTo>
                <a:lnTo>
                  <a:pt x="1529" y="2196"/>
                </a:lnTo>
                <a:lnTo>
                  <a:pt x="1531" y="2196"/>
                </a:lnTo>
                <a:close/>
                <a:moveTo>
                  <a:pt x="1465" y="2148"/>
                </a:moveTo>
                <a:lnTo>
                  <a:pt x="1467" y="2148"/>
                </a:lnTo>
                <a:lnTo>
                  <a:pt x="1467" y="2150"/>
                </a:lnTo>
                <a:lnTo>
                  <a:pt x="1469" y="2150"/>
                </a:lnTo>
                <a:lnTo>
                  <a:pt x="1467" y="2150"/>
                </a:lnTo>
                <a:lnTo>
                  <a:pt x="1467" y="2152"/>
                </a:lnTo>
                <a:lnTo>
                  <a:pt x="1469" y="2152"/>
                </a:lnTo>
                <a:lnTo>
                  <a:pt x="1469" y="2154"/>
                </a:lnTo>
                <a:lnTo>
                  <a:pt x="1467" y="2154"/>
                </a:lnTo>
                <a:lnTo>
                  <a:pt x="1469" y="2154"/>
                </a:lnTo>
                <a:lnTo>
                  <a:pt x="1467" y="2154"/>
                </a:lnTo>
                <a:lnTo>
                  <a:pt x="1467" y="2156"/>
                </a:lnTo>
                <a:lnTo>
                  <a:pt x="1465" y="2156"/>
                </a:lnTo>
                <a:lnTo>
                  <a:pt x="1463" y="2156"/>
                </a:lnTo>
                <a:lnTo>
                  <a:pt x="1465" y="2156"/>
                </a:lnTo>
                <a:lnTo>
                  <a:pt x="1463" y="2156"/>
                </a:lnTo>
                <a:lnTo>
                  <a:pt x="1461" y="2156"/>
                </a:lnTo>
                <a:lnTo>
                  <a:pt x="1461" y="2158"/>
                </a:lnTo>
                <a:lnTo>
                  <a:pt x="1461" y="2156"/>
                </a:lnTo>
                <a:lnTo>
                  <a:pt x="1461" y="2154"/>
                </a:lnTo>
                <a:lnTo>
                  <a:pt x="1461" y="2152"/>
                </a:lnTo>
                <a:lnTo>
                  <a:pt x="1461" y="2150"/>
                </a:lnTo>
                <a:lnTo>
                  <a:pt x="1461" y="2148"/>
                </a:lnTo>
                <a:lnTo>
                  <a:pt x="1463" y="2148"/>
                </a:lnTo>
                <a:lnTo>
                  <a:pt x="1465" y="2148"/>
                </a:lnTo>
                <a:lnTo>
                  <a:pt x="1463" y="2148"/>
                </a:lnTo>
                <a:lnTo>
                  <a:pt x="1465" y="2148"/>
                </a:lnTo>
                <a:close/>
                <a:moveTo>
                  <a:pt x="1531" y="2196"/>
                </a:moveTo>
                <a:lnTo>
                  <a:pt x="1531" y="2194"/>
                </a:lnTo>
                <a:lnTo>
                  <a:pt x="1531" y="2196"/>
                </a:lnTo>
                <a:close/>
                <a:moveTo>
                  <a:pt x="1471" y="2152"/>
                </a:moveTo>
                <a:lnTo>
                  <a:pt x="1473" y="2152"/>
                </a:lnTo>
                <a:lnTo>
                  <a:pt x="1471" y="2152"/>
                </a:lnTo>
                <a:close/>
                <a:moveTo>
                  <a:pt x="1471" y="2150"/>
                </a:moveTo>
                <a:lnTo>
                  <a:pt x="1469" y="2150"/>
                </a:lnTo>
                <a:lnTo>
                  <a:pt x="1471" y="2150"/>
                </a:lnTo>
                <a:close/>
                <a:moveTo>
                  <a:pt x="1531" y="2196"/>
                </a:moveTo>
                <a:lnTo>
                  <a:pt x="1531" y="2194"/>
                </a:lnTo>
                <a:lnTo>
                  <a:pt x="1531" y="2196"/>
                </a:lnTo>
                <a:close/>
                <a:moveTo>
                  <a:pt x="1498" y="2171"/>
                </a:moveTo>
                <a:lnTo>
                  <a:pt x="1500" y="2171"/>
                </a:lnTo>
                <a:lnTo>
                  <a:pt x="1498" y="2171"/>
                </a:lnTo>
                <a:close/>
                <a:moveTo>
                  <a:pt x="1459" y="2141"/>
                </a:moveTo>
                <a:lnTo>
                  <a:pt x="1458" y="2141"/>
                </a:lnTo>
                <a:lnTo>
                  <a:pt x="1459" y="2141"/>
                </a:lnTo>
                <a:lnTo>
                  <a:pt x="1459" y="2139"/>
                </a:lnTo>
                <a:lnTo>
                  <a:pt x="1459" y="2141"/>
                </a:lnTo>
                <a:close/>
                <a:moveTo>
                  <a:pt x="1456" y="2139"/>
                </a:moveTo>
                <a:lnTo>
                  <a:pt x="1456" y="2137"/>
                </a:lnTo>
                <a:lnTo>
                  <a:pt x="1456" y="2139"/>
                </a:lnTo>
                <a:close/>
                <a:moveTo>
                  <a:pt x="1469" y="2144"/>
                </a:moveTo>
                <a:lnTo>
                  <a:pt x="1467" y="2144"/>
                </a:lnTo>
                <a:lnTo>
                  <a:pt x="1469" y="2144"/>
                </a:lnTo>
                <a:close/>
                <a:moveTo>
                  <a:pt x="1500" y="2169"/>
                </a:moveTo>
                <a:lnTo>
                  <a:pt x="1500" y="2168"/>
                </a:lnTo>
                <a:lnTo>
                  <a:pt x="1500" y="2169"/>
                </a:lnTo>
                <a:close/>
                <a:moveTo>
                  <a:pt x="1459" y="2139"/>
                </a:moveTo>
                <a:lnTo>
                  <a:pt x="1459" y="2137"/>
                </a:lnTo>
                <a:lnTo>
                  <a:pt x="1459" y="2139"/>
                </a:lnTo>
                <a:close/>
                <a:moveTo>
                  <a:pt x="1463" y="2139"/>
                </a:moveTo>
                <a:lnTo>
                  <a:pt x="1465" y="2139"/>
                </a:lnTo>
                <a:lnTo>
                  <a:pt x="1463" y="2139"/>
                </a:lnTo>
                <a:lnTo>
                  <a:pt x="1461" y="2139"/>
                </a:lnTo>
                <a:lnTo>
                  <a:pt x="1463" y="2139"/>
                </a:lnTo>
                <a:lnTo>
                  <a:pt x="1461" y="2139"/>
                </a:lnTo>
                <a:lnTo>
                  <a:pt x="1463" y="2137"/>
                </a:lnTo>
                <a:lnTo>
                  <a:pt x="1463" y="2139"/>
                </a:lnTo>
                <a:close/>
                <a:moveTo>
                  <a:pt x="1461" y="2137"/>
                </a:moveTo>
                <a:lnTo>
                  <a:pt x="1463" y="2137"/>
                </a:lnTo>
                <a:lnTo>
                  <a:pt x="1461" y="2137"/>
                </a:lnTo>
                <a:close/>
                <a:moveTo>
                  <a:pt x="1469" y="2144"/>
                </a:moveTo>
                <a:lnTo>
                  <a:pt x="1469" y="2143"/>
                </a:lnTo>
                <a:lnTo>
                  <a:pt x="1469" y="2144"/>
                </a:lnTo>
                <a:close/>
                <a:moveTo>
                  <a:pt x="1465" y="2135"/>
                </a:moveTo>
                <a:lnTo>
                  <a:pt x="1465" y="2137"/>
                </a:lnTo>
                <a:lnTo>
                  <a:pt x="1465" y="2139"/>
                </a:lnTo>
                <a:lnTo>
                  <a:pt x="1463" y="2139"/>
                </a:lnTo>
                <a:lnTo>
                  <a:pt x="1463" y="2137"/>
                </a:lnTo>
                <a:lnTo>
                  <a:pt x="1465" y="2137"/>
                </a:lnTo>
                <a:lnTo>
                  <a:pt x="1463" y="2137"/>
                </a:lnTo>
                <a:lnTo>
                  <a:pt x="1463" y="2135"/>
                </a:lnTo>
                <a:lnTo>
                  <a:pt x="1465" y="2135"/>
                </a:lnTo>
                <a:close/>
                <a:moveTo>
                  <a:pt x="1504" y="2164"/>
                </a:moveTo>
                <a:lnTo>
                  <a:pt x="1502" y="2164"/>
                </a:lnTo>
                <a:lnTo>
                  <a:pt x="1502" y="2162"/>
                </a:lnTo>
                <a:lnTo>
                  <a:pt x="1504" y="2162"/>
                </a:lnTo>
                <a:lnTo>
                  <a:pt x="1504" y="2164"/>
                </a:lnTo>
                <a:close/>
                <a:moveTo>
                  <a:pt x="1473" y="2139"/>
                </a:moveTo>
                <a:lnTo>
                  <a:pt x="1473" y="2137"/>
                </a:lnTo>
                <a:lnTo>
                  <a:pt x="1473" y="2139"/>
                </a:lnTo>
                <a:close/>
                <a:moveTo>
                  <a:pt x="1517" y="2168"/>
                </a:moveTo>
                <a:lnTo>
                  <a:pt x="1517" y="2169"/>
                </a:lnTo>
                <a:lnTo>
                  <a:pt x="1517" y="2168"/>
                </a:lnTo>
                <a:close/>
                <a:moveTo>
                  <a:pt x="1517" y="2169"/>
                </a:moveTo>
                <a:lnTo>
                  <a:pt x="1517" y="2168"/>
                </a:lnTo>
                <a:lnTo>
                  <a:pt x="1517" y="2169"/>
                </a:lnTo>
                <a:close/>
                <a:moveTo>
                  <a:pt x="1517" y="2169"/>
                </a:moveTo>
                <a:lnTo>
                  <a:pt x="1517" y="2168"/>
                </a:lnTo>
                <a:lnTo>
                  <a:pt x="1517" y="2169"/>
                </a:lnTo>
                <a:close/>
                <a:moveTo>
                  <a:pt x="691" y="1231"/>
                </a:moveTo>
                <a:lnTo>
                  <a:pt x="693" y="1231"/>
                </a:lnTo>
                <a:lnTo>
                  <a:pt x="691" y="1231"/>
                </a:lnTo>
                <a:lnTo>
                  <a:pt x="689" y="1231"/>
                </a:lnTo>
                <a:lnTo>
                  <a:pt x="688" y="1231"/>
                </a:lnTo>
                <a:lnTo>
                  <a:pt x="689" y="1231"/>
                </a:lnTo>
                <a:lnTo>
                  <a:pt x="689" y="1229"/>
                </a:lnTo>
                <a:lnTo>
                  <a:pt x="691" y="1229"/>
                </a:lnTo>
                <a:lnTo>
                  <a:pt x="691" y="1231"/>
                </a:lnTo>
                <a:close/>
                <a:moveTo>
                  <a:pt x="697" y="1231"/>
                </a:moveTo>
                <a:lnTo>
                  <a:pt x="697" y="1229"/>
                </a:lnTo>
                <a:lnTo>
                  <a:pt x="695" y="1229"/>
                </a:lnTo>
                <a:lnTo>
                  <a:pt x="695" y="1231"/>
                </a:lnTo>
                <a:lnTo>
                  <a:pt x="695" y="1233"/>
                </a:lnTo>
                <a:lnTo>
                  <a:pt x="693" y="1233"/>
                </a:lnTo>
                <a:lnTo>
                  <a:pt x="695" y="1233"/>
                </a:lnTo>
                <a:lnTo>
                  <a:pt x="693" y="1233"/>
                </a:lnTo>
                <a:lnTo>
                  <a:pt x="691" y="1233"/>
                </a:lnTo>
                <a:lnTo>
                  <a:pt x="693" y="1233"/>
                </a:lnTo>
                <a:lnTo>
                  <a:pt x="693" y="1231"/>
                </a:lnTo>
                <a:lnTo>
                  <a:pt x="693" y="1229"/>
                </a:lnTo>
                <a:lnTo>
                  <a:pt x="695" y="1229"/>
                </a:lnTo>
                <a:lnTo>
                  <a:pt x="697" y="1229"/>
                </a:lnTo>
                <a:lnTo>
                  <a:pt x="697" y="1231"/>
                </a:lnTo>
                <a:close/>
                <a:moveTo>
                  <a:pt x="1473" y="2125"/>
                </a:moveTo>
                <a:lnTo>
                  <a:pt x="1473" y="2127"/>
                </a:lnTo>
                <a:lnTo>
                  <a:pt x="1475" y="2127"/>
                </a:lnTo>
                <a:lnTo>
                  <a:pt x="1475" y="2129"/>
                </a:lnTo>
                <a:lnTo>
                  <a:pt x="1473" y="2131"/>
                </a:lnTo>
                <a:lnTo>
                  <a:pt x="1475" y="2131"/>
                </a:lnTo>
                <a:lnTo>
                  <a:pt x="1475" y="2133"/>
                </a:lnTo>
                <a:lnTo>
                  <a:pt x="1477" y="2133"/>
                </a:lnTo>
                <a:lnTo>
                  <a:pt x="1479" y="2135"/>
                </a:lnTo>
                <a:lnTo>
                  <a:pt x="1477" y="2135"/>
                </a:lnTo>
                <a:lnTo>
                  <a:pt x="1479" y="2135"/>
                </a:lnTo>
                <a:lnTo>
                  <a:pt x="1481" y="2135"/>
                </a:lnTo>
                <a:lnTo>
                  <a:pt x="1479" y="2135"/>
                </a:lnTo>
                <a:lnTo>
                  <a:pt x="1481" y="2135"/>
                </a:lnTo>
                <a:lnTo>
                  <a:pt x="1481" y="2137"/>
                </a:lnTo>
                <a:lnTo>
                  <a:pt x="1479" y="2135"/>
                </a:lnTo>
                <a:lnTo>
                  <a:pt x="1479" y="2137"/>
                </a:lnTo>
                <a:lnTo>
                  <a:pt x="1477" y="2137"/>
                </a:lnTo>
                <a:lnTo>
                  <a:pt x="1475" y="2137"/>
                </a:lnTo>
                <a:lnTo>
                  <a:pt x="1473" y="2137"/>
                </a:lnTo>
                <a:lnTo>
                  <a:pt x="1473" y="2135"/>
                </a:lnTo>
                <a:lnTo>
                  <a:pt x="1473" y="2133"/>
                </a:lnTo>
                <a:lnTo>
                  <a:pt x="1473" y="2131"/>
                </a:lnTo>
                <a:lnTo>
                  <a:pt x="1471" y="2131"/>
                </a:lnTo>
                <a:lnTo>
                  <a:pt x="1471" y="2133"/>
                </a:lnTo>
                <a:lnTo>
                  <a:pt x="1471" y="2135"/>
                </a:lnTo>
                <a:lnTo>
                  <a:pt x="1469" y="2137"/>
                </a:lnTo>
                <a:lnTo>
                  <a:pt x="1467" y="2137"/>
                </a:lnTo>
                <a:lnTo>
                  <a:pt x="1467" y="2135"/>
                </a:lnTo>
                <a:lnTo>
                  <a:pt x="1465" y="2133"/>
                </a:lnTo>
                <a:lnTo>
                  <a:pt x="1465" y="2131"/>
                </a:lnTo>
                <a:lnTo>
                  <a:pt x="1465" y="2129"/>
                </a:lnTo>
                <a:lnTo>
                  <a:pt x="1465" y="2127"/>
                </a:lnTo>
                <a:lnTo>
                  <a:pt x="1465" y="2125"/>
                </a:lnTo>
                <a:lnTo>
                  <a:pt x="1467" y="2125"/>
                </a:lnTo>
                <a:lnTo>
                  <a:pt x="1469" y="2125"/>
                </a:lnTo>
                <a:lnTo>
                  <a:pt x="1469" y="2123"/>
                </a:lnTo>
                <a:lnTo>
                  <a:pt x="1469" y="2125"/>
                </a:lnTo>
                <a:lnTo>
                  <a:pt x="1471" y="2125"/>
                </a:lnTo>
                <a:lnTo>
                  <a:pt x="1471" y="2127"/>
                </a:lnTo>
                <a:lnTo>
                  <a:pt x="1471" y="2125"/>
                </a:lnTo>
                <a:lnTo>
                  <a:pt x="1473" y="2125"/>
                </a:lnTo>
                <a:close/>
                <a:moveTo>
                  <a:pt x="695" y="1229"/>
                </a:moveTo>
                <a:lnTo>
                  <a:pt x="695" y="1227"/>
                </a:lnTo>
                <a:lnTo>
                  <a:pt x="697" y="1227"/>
                </a:lnTo>
                <a:lnTo>
                  <a:pt x="695" y="1227"/>
                </a:lnTo>
                <a:lnTo>
                  <a:pt x="695" y="1229"/>
                </a:lnTo>
                <a:close/>
                <a:moveTo>
                  <a:pt x="693" y="1221"/>
                </a:moveTo>
                <a:lnTo>
                  <a:pt x="695" y="1221"/>
                </a:lnTo>
                <a:lnTo>
                  <a:pt x="693" y="1221"/>
                </a:lnTo>
                <a:close/>
                <a:moveTo>
                  <a:pt x="1546" y="2177"/>
                </a:moveTo>
                <a:lnTo>
                  <a:pt x="1544" y="2177"/>
                </a:lnTo>
                <a:lnTo>
                  <a:pt x="1542" y="2175"/>
                </a:lnTo>
                <a:lnTo>
                  <a:pt x="1544" y="2175"/>
                </a:lnTo>
                <a:lnTo>
                  <a:pt x="1544" y="2177"/>
                </a:lnTo>
                <a:lnTo>
                  <a:pt x="1546" y="2177"/>
                </a:lnTo>
                <a:close/>
                <a:moveTo>
                  <a:pt x="705" y="1238"/>
                </a:moveTo>
                <a:lnTo>
                  <a:pt x="705" y="1236"/>
                </a:lnTo>
                <a:lnTo>
                  <a:pt x="705" y="1238"/>
                </a:lnTo>
                <a:close/>
                <a:moveTo>
                  <a:pt x="1575" y="2200"/>
                </a:moveTo>
                <a:lnTo>
                  <a:pt x="1573" y="2200"/>
                </a:lnTo>
                <a:lnTo>
                  <a:pt x="1575" y="2200"/>
                </a:lnTo>
                <a:lnTo>
                  <a:pt x="1575" y="2198"/>
                </a:lnTo>
                <a:lnTo>
                  <a:pt x="1577" y="2198"/>
                </a:lnTo>
                <a:lnTo>
                  <a:pt x="1575" y="2198"/>
                </a:lnTo>
                <a:lnTo>
                  <a:pt x="1575" y="2200"/>
                </a:lnTo>
                <a:close/>
                <a:moveTo>
                  <a:pt x="1471" y="2121"/>
                </a:moveTo>
                <a:lnTo>
                  <a:pt x="1469" y="2121"/>
                </a:lnTo>
                <a:lnTo>
                  <a:pt x="1471" y="2121"/>
                </a:lnTo>
                <a:lnTo>
                  <a:pt x="1471" y="2120"/>
                </a:lnTo>
                <a:lnTo>
                  <a:pt x="1471" y="2121"/>
                </a:lnTo>
                <a:close/>
                <a:moveTo>
                  <a:pt x="693" y="1219"/>
                </a:moveTo>
                <a:lnTo>
                  <a:pt x="695" y="1219"/>
                </a:lnTo>
                <a:lnTo>
                  <a:pt x="693" y="1219"/>
                </a:lnTo>
                <a:close/>
                <a:moveTo>
                  <a:pt x="705" y="1234"/>
                </a:moveTo>
                <a:lnTo>
                  <a:pt x="705" y="1236"/>
                </a:lnTo>
                <a:lnTo>
                  <a:pt x="703" y="1236"/>
                </a:lnTo>
                <a:lnTo>
                  <a:pt x="703" y="1238"/>
                </a:lnTo>
                <a:lnTo>
                  <a:pt x="701" y="1236"/>
                </a:lnTo>
                <a:lnTo>
                  <a:pt x="701" y="1234"/>
                </a:lnTo>
                <a:lnTo>
                  <a:pt x="703" y="1234"/>
                </a:lnTo>
                <a:lnTo>
                  <a:pt x="705" y="1234"/>
                </a:lnTo>
                <a:close/>
                <a:moveTo>
                  <a:pt x="1521" y="2158"/>
                </a:moveTo>
                <a:lnTo>
                  <a:pt x="1521" y="2160"/>
                </a:lnTo>
                <a:lnTo>
                  <a:pt x="1521" y="2158"/>
                </a:lnTo>
                <a:lnTo>
                  <a:pt x="1521" y="2160"/>
                </a:lnTo>
                <a:lnTo>
                  <a:pt x="1521" y="2158"/>
                </a:lnTo>
                <a:close/>
                <a:moveTo>
                  <a:pt x="1477" y="2123"/>
                </a:moveTo>
                <a:lnTo>
                  <a:pt x="1479" y="2123"/>
                </a:lnTo>
                <a:lnTo>
                  <a:pt x="1477" y="2123"/>
                </a:lnTo>
                <a:close/>
                <a:moveTo>
                  <a:pt x="1483" y="2127"/>
                </a:moveTo>
                <a:lnTo>
                  <a:pt x="1483" y="2129"/>
                </a:lnTo>
                <a:lnTo>
                  <a:pt x="1483" y="2127"/>
                </a:lnTo>
                <a:close/>
                <a:moveTo>
                  <a:pt x="1483" y="2127"/>
                </a:moveTo>
                <a:lnTo>
                  <a:pt x="1481" y="2127"/>
                </a:lnTo>
                <a:lnTo>
                  <a:pt x="1483" y="2127"/>
                </a:lnTo>
                <a:lnTo>
                  <a:pt x="1481" y="2127"/>
                </a:lnTo>
                <a:lnTo>
                  <a:pt x="1483" y="2127"/>
                </a:lnTo>
                <a:close/>
                <a:moveTo>
                  <a:pt x="1479" y="2123"/>
                </a:moveTo>
                <a:lnTo>
                  <a:pt x="1479" y="2125"/>
                </a:lnTo>
                <a:lnTo>
                  <a:pt x="1477" y="2125"/>
                </a:lnTo>
                <a:lnTo>
                  <a:pt x="1479" y="2125"/>
                </a:lnTo>
                <a:lnTo>
                  <a:pt x="1479" y="2123"/>
                </a:lnTo>
                <a:close/>
                <a:moveTo>
                  <a:pt x="712" y="1248"/>
                </a:moveTo>
                <a:lnTo>
                  <a:pt x="712" y="1250"/>
                </a:lnTo>
                <a:lnTo>
                  <a:pt x="712" y="1252"/>
                </a:lnTo>
                <a:lnTo>
                  <a:pt x="712" y="1254"/>
                </a:lnTo>
                <a:lnTo>
                  <a:pt x="711" y="1254"/>
                </a:lnTo>
                <a:lnTo>
                  <a:pt x="711" y="1252"/>
                </a:lnTo>
                <a:lnTo>
                  <a:pt x="711" y="1250"/>
                </a:lnTo>
                <a:lnTo>
                  <a:pt x="711" y="1248"/>
                </a:lnTo>
                <a:lnTo>
                  <a:pt x="711" y="1246"/>
                </a:lnTo>
                <a:lnTo>
                  <a:pt x="709" y="1246"/>
                </a:lnTo>
                <a:lnTo>
                  <a:pt x="709" y="1248"/>
                </a:lnTo>
                <a:lnTo>
                  <a:pt x="707" y="1248"/>
                </a:lnTo>
                <a:lnTo>
                  <a:pt x="707" y="1246"/>
                </a:lnTo>
                <a:lnTo>
                  <a:pt x="707" y="1248"/>
                </a:lnTo>
                <a:lnTo>
                  <a:pt x="707" y="1250"/>
                </a:lnTo>
                <a:lnTo>
                  <a:pt x="707" y="1248"/>
                </a:lnTo>
                <a:lnTo>
                  <a:pt x="705" y="1248"/>
                </a:lnTo>
                <a:lnTo>
                  <a:pt x="705" y="1246"/>
                </a:lnTo>
                <a:lnTo>
                  <a:pt x="707" y="1246"/>
                </a:lnTo>
                <a:lnTo>
                  <a:pt x="709" y="1246"/>
                </a:lnTo>
                <a:lnTo>
                  <a:pt x="709" y="1244"/>
                </a:lnTo>
                <a:lnTo>
                  <a:pt x="711" y="1244"/>
                </a:lnTo>
                <a:lnTo>
                  <a:pt x="711" y="1246"/>
                </a:lnTo>
                <a:lnTo>
                  <a:pt x="712" y="1246"/>
                </a:lnTo>
                <a:lnTo>
                  <a:pt x="712" y="1248"/>
                </a:lnTo>
                <a:close/>
                <a:moveTo>
                  <a:pt x="789" y="1377"/>
                </a:moveTo>
                <a:lnTo>
                  <a:pt x="787" y="1377"/>
                </a:lnTo>
                <a:lnTo>
                  <a:pt x="785" y="1378"/>
                </a:lnTo>
                <a:lnTo>
                  <a:pt x="784" y="1380"/>
                </a:lnTo>
                <a:lnTo>
                  <a:pt x="782" y="1380"/>
                </a:lnTo>
                <a:lnTo>
                  <a:pt x="780" y="1380"/>
                </a:lnTo>
                <a:lnTo>
                  <a:pt x="780" y="1378"/>
                </a:lnTo>
                <a:lnTo>
                  <a:pt x="780" y="1377"/>
                </a:lnTo>
                <a:lnTo>
                  <a:pt x="778" y="1377"/>
                </a:lnTo>
                <a:lnTo>
                  <a:pt x="778" y="1375"/>
                </a:lnTo>
                <a:lnTo>
                  <a:pt x="780" y="1375"/>
                </a:lnTo>
                <a:lnTo>
                  <a:pt x="780" y="1373"/>
                </a:lnTo>
                <a:lnTo>
                  <a:pt x="782" y="1373"/>
                </a:lnTo>
                <a:lnTo>
                  <a:pt x="784" y="1375"/>
                </a:lnTo>
                <a:lnTo>
                  <a:pt x="785" y="1375"/>
                </a:lnTo>
                <a:lnTo>
                  <a:pt x="787" y="1375"/>
                </a:lnTo>
                <a:lnTo>
                  <a:pt x="787" y="1373"/>
                </a:lnTo>
                <a:lnTo>
                  <a:pt x="789" y="1373"/>
                </a:lnTo>
                <a:lnTo>
                  <a:pt x="789" y="1375"/>
                </a:lnTo>
                <a:lnTo>
                  <a:pt x="791" y="1375"/>
                </a:lnTo>
                <a:lnTo>
                  <a:pt x="791" y="1377"/>
                </a:lnTo>
                <a:lnTo>
                  <a:pt x="789" y="1377"/>
                </a:lnTo>
                <a:close/>
                <a:moveTo>
                  <a:pt x="787" y="1377"/>
                </a:moveTo>
                <a:lnTo>
                  <a:pt x="789" y="1377"/>
                </a:lnTo>
                <a:lnTo>
                  <a:pt x="787" y="1377"/>
                </a:lnTo>
                <a:close/>
                <a:moveTo>
                  <a:pt x="1579" y="2196"/>
                </a:moveTo>
                <a:lnTo>
                  <a:pt x="1579" y="2198"/>
                </a:lnTo>
                <a:lnTo>
                  <a:pt x="1577" y="2198"/>
                </a:lnTo>
                <a:lnTo>
                  <a:pt x="1577" y="2196"/>
                </a:lnTo>
                <a:lnTo>
                  <a:pt x="1579" y="2196"/>
                </a:lnTo>
                <a:close/>
                <a:moveTo>
                  <a:pt x="1548" y="2177"/>
                </a:moveTo>
                <a:lnTo>
                  <a:pt x="1548" y="2179"/>
                </a:lnTo>
                <a:lnTo>
                  <a:pt x="1546" y="2179"/>
                </a:lnTo>
                <a:lnTo>
                  <a:pt x="1546" y="2177"/>
                </a:lnTo>
                <a:lnTo>
                  <a:pt x="1544" y="2177"/>
                </a:lnTo>
                <a:lnTo>
                  <a:pt x="1546" y="2177"/>
                </a:lnTo>
                <a:lnTo>
                  <a:pt x="1546" y="2175"/>
                </a:lnTo>
                <a:lnTo>
                  <a:pt x="1544" y="2175"/>
                </a:lnTo>
                <a:lnTo>
                  <a:pt x="1546" y="2175"/>
                </a:lnTo>
                <a:lnTo>
                  <a:pt x="1548" y="2175"/>
                </a:lnTo>
                <a:lnTo>
                  <a:pt x="1550" y="2175"/>
                </a:lnTo>
                <a:lnTo>
                  <a:pt x="1550" y="2177"/>
                </a:lnTo>
                <a:lnTo>
                  <a:pt x="1548" y="2177"/>
                </a:lnTo>
                <a:close/>
                <a:moveTo>
                  <a:pt x="1521" y="2154"/>
                </a:moveTo>
                <a:lnTo>
                  <a:pt x="1521" y="2156"/>
                </a:lnTo>
                <a:lnTo>
                  <a:pt x="1521" y="2158"/>
                </a:lnTo>
                <a:lnTo>
                  <a:pt x="1519" y="2158"/>
                </a:lnTo>
                <a:lnTo>
                  <a:pt x="1519" y="2156"/>
                </a:lnTo>
                <a:lnTo>
                  <a:pt x="1519" y="2154"/>
                </a:lnTo>
                <a:lnTo>
                  <a:pt x="1521" y="2154"/>
                </a:lnTo>
                <a:close/>
                <a:moveTo>
                  <a:pt x="1523" y="2156"/>
                </a:moveTo>
                <a:lnTo>
                  <a:pt x="1523" y="2158"/>
                </a:lnTo>
                <a:lnTo>
                  <a:pt x="1521" y="2158"/>
                </a:lnTo>
                <a:lnTo>
                  <a:pt x="1521" y="2156"/>
                </a:lnTo>
                <a:lnTo>
                  <a:pt x="1523" y="2156"/>
                </a:lnTo>
                <a:close/>
                <a:moveTo>
                  <a:pt x="1523" y="2156"/>
                </a:moveTo>
                <a:lnTo>
                  <a:pt x="1525" y="2156"/>
                </a:lnTo>
                <a:lnTo>
                  <a:pt x="1525" y="2158"/>
                </a:lnTo>
                <a:lnTo>
                  <a:pt x="1523" y="2156"/>
                </a:lnTo>
                <a:close/>
                <a:moveTo>
                  <a:pt x="1546" y="2175"/>
                </a:moveTo>
                <a:lnTo>
                  <a:pt x="1546" y="2173"/>
                </a:lnTo>
                <a:lnTo>
                  <a:pt x="1548" y="2173"/>
                </a:lnTo>
                <a:lnTo>
                  <a:pt x="1548" y="2175"/>
                </a:lnTo>
                <a:lnTo>
                  <a:pt x="1546" y="2175"/>
                </a:lnTo>
                <a:close/>
                <a:moveTo>
                  <a:pt x="1481" y="2123"/>
                </a:moveTo>
                <a:lnTo>
                  <a:pt x="1479" y="2123"/>
                </a:lnTo>
                <a:lnTo>
                  <a:pt x="1481" y="2123"/>
                </a:lnTo>
                <a:close/>
                <a:moveTo>
                  <a:pt x="1531" y="2160"/>
                </a:moveTo>
                <a:lnTo>
                  <a:pt x="1529" y="2160"/>
                </a:lnTo>
                <a:lnTo>
                  <a:pt x="1529" y="2158"/>
                </a:lnTo>
                <a:lnTo>
                  <a:pt x="1529" y="2160"/>
                </a:lnTo>
                <a:lnTo>
                  <a:pt x="1531" y="2160"/>
                </a:lnTo>
                <a:close/>
                <a:moveTo>
                  <a:pt x="1452" y="2100"/>
                </a:moveTo>
                <a:lnTo>
                  <a:pt x="1452" y="2102"/>
                </a:lnTo>
                <a:lnTo>
                  <a:pt x="1450" y="2102"/>
                </a:lnTo>
                <a:lnTo>
                  <a:pt x="1452" y="2102"/>
                </a:lnTo>
                <a:lnTo>
                  <a:pt x="1454" y="2102"/>
                </a:lnTo>
                <a:lnTo>
                  <a:pt x="1454" y="2104"/>
                </a:lnTo>
                <a:lnTo>
                  <a:pt x="1456" y="2102"/>
                </a:lnTo>
                <a:lnTo>
                  <a:pt x="1456" y="2104"/>
                </a:lnTo>
                <a:lnTo>
                  <a:pt x="1458" y="2104"/>
                </a:lnTo>
                <a:lnTo>
                  <a:pt x="1458" y="2106"/>
                </a:lnTo>
                <a:lnTo>
                  <a:pt x="1456" y="2106"/>
                </a:lnTo>
                <a:lnTo>
                  <a:pt x="1454" y="2106"/>
                </a:lnTo>
                <a:lnTo>
                  <a:pt x="1454" y="2104"/>
                </a:lnTo>
                <a:lnTo>
                  <a:pt x="1454" y="2106"/>
                </a:lnTo>
                <a:lnTo>
                  <a:pt x="1452" y="2106"/>
                </a:lnTo>
                <a:lnTo>
                  <a:pt x="1452" y="2104"/>
                </a:lnTo>
                <a:lnTo>
                  <a:pt x="1450" y="2104"/>
                </a:lnTo>
                <a:lnTo>
                  <a:pt x="1450" y="2106"/>
                </a:lnTo>
                <a:lnTo>
                  <a:pt x="1448" y="2106"/>
                </a:lnTo>
                <a:lnTo>
                  <a:pt x="1448" y="2104"/>
                </a:lnTo>
                <a:lnTo>
                  <a:pt x="1448" y="2106"/>
                </a:lnTo>
                <a:lnTo>
                  <a:pt x="1446" y="2106"/>
                </a:lnTo>
                <a:lnTo>
                  <a:pt x="1446" y="2104"/>
                </a:lnTo>
                <a:lnTo>
                  <a:pt x="1446" y="2102"/>
                </a:lnTo>
                <a:lnTo>
                  <a:pt x="1448" y="2102"/>
                </a:lnTo>
                <a:lnTo>
                  <a:pt x="1450" y="2102"/>
                </a:lnTo>
                <a:lnTo>
                  <a:pt x="1448" y="2102"/>
                </a:lnTo>
                <a:lnTo>
                  <a:pt x="1448" y="2100"/>
                </a:lnTo>
                <a:lnTo>
                  <a:pt x="1448" y="2098"/>
                </a:lnTo>
                <a:lnTo>
                  <a:pt x="1450" y="2098"/>
                </a:lnTo>
                <a:lnTo>
                  <a:pt x="1450" y="2100"/>
                </a:lnTo>
                <a:lnTo>
                  <a:pt x="1450" y="2098"/>
                </a:lnTo>
                <a:lnTo>
                  <a:pt x="1450" y="2100"/>
                </a:lnTo>
                <a:lnTo>
                  <a:pt x="1452" y="2100"/>
                </a:lnTo>
                <a:close/>
                <a:moveTo>
                  <a:pt x="1486" y="2125"/>
                </a:moveTo>
                <a:lnTo>
                  <a:pt x="1484" y="2125"/>
                </a:lnTo>
                <a:lnTo>
                  <a:pt x="1486" y="2125"/>
                </a:lnTo>
                <a:close/>
                <a:moveTo>
                  <a:pt x="1467" y="2110"/>
                </a:moveTo>
                <a:lnTo>
                  <a:pt x="1467" y="2112"/>
                </a:lnTo>
                <a:lnTo>
                  <a:pt x="1467" y="2114"/>
                </a:lnTo>
                <a:lnTo>
                  <a:pt x="1465" y="2114"/>
                </a:lnTo>
                <a:lnTo>
                  <a:pt x="1465" y="2116"/>
                </a:lnTo>
                <a:lnTo>
                  <a:pt x="1465" y="2114"/>
                </a:lnTo>
                <a:lnTo>
                  <a:pt x="1465" y="2116"/>
                </a:lnTo>
                <a:lnTo>
                  <a:pt x="1463" y="2116"/>
                </a:lnTo>
                <a:lnTo>
                  <a:pt x="1463" y="2118"/>
                </a:lnTo>
                <a:lnTo>
                  <a:pt x="1463" y="2116"/>
                </a:lnTo>
                <a:lnTo>
                  <a:pt x="1461" y="2116"/>
                </a:lnTo>
                <a:lnTo>
                  <a:pt x="1461" y="2114"/>
                </a:lnTo>
                <a:lnTo>
                  <a:pt x="1461" y="2112"/>
                </a:lnTo>
                <a:lnTo>
                  <a:pt x="1463" y="2112"/>
                </a:lnTo>
                <a:lnTo>
                  <a:pt x="1461" y="2112"/>
                </a:lnTo>
                <a:lnTo>
                  <a:pt x="1463" y="2112"/>
                </a:lnTo>
                <a:lnTo>
                  <a:pt x="1463" y="2110"/>
                </a:lnTo>
                <a:lnTo>
                  <a:pt x="1465" y="2110"/>
                </a:lnTo>
                <a:lnTo>
                  <a:pt x="1467" y="2110"/>
                </a:lnTo>
                <a:close/>
                <a:moveTo>
                  <a:pt x="1458" y="2104"/>
                </a:moveTo>
                <a:lnTo>
                  <a:pt x="1458" y="2102"/>
                </a:lnTo>
                <a:lnTo>
                  <a:pt x="1459" y="2102"/>
                </a:lnTo>
                <a:lnTo>
                  <a:pt x="1459" y="2104"/>
                </a:lnTo>
                <a:lnTo>
                  <a:pt x="1458" y="2104"/>
                </a:lnTo>
                <a:close/>
                <a:moveTo>
                  <a:pt x="670" y="1165"/>
                </a:moveTo>
                <a:lnTo>
                  <a:pt x="670" y="1163"/>
                </a:lnTo>
                <a:lnTo>
                  <a:pt x="668" y="1163"/>
                </a:lnTo>
                <a:lnTo>
                  <a:pt x="668" y="1161"/>
                </a:lnTo>
                <a:lnTo>
                  <a:pt x="666" y="1161"/>
                </a:lnTo>
                <a:lnTo>
                  <a:pt x="666" y="1160"/>
                </a:lnTo>
                <a:lnTo>
                  <a:pt x="668" y="1160"/>
                </a:lnTo>
                <a:lnTo>
                  <a:pt x="668" y="1161"/>
                </a:lnTo>
                <a:lnTo>
                  <a:pt x="670" y="1161"/>
                </a:lnTo>
                <a:lnTo>
                  <a:pt x="670" y="1163"/>
                </a:lnTo>
                <a:lnTo>
                  <a:pt x="672" y="1163"/>
                </a:lnTo>
                <a:lnTo>
                  <a:pt x="670" y="1163"/>
                </a:lnTo>
                <a:lnTo>
                  <a:pt x="670" y="1165"/>
                </a:lnTo>
                <a:close/>
                <a:moveTo>
                  <a:pt x="1565" y="2181"/>
                </a:moveTo>
                <a:lnTo>
                  <a:pt x="1565" y="2183"/>
                </a:lnTo>
                <a:lnTo>
                  <a:pt x="1565" y="2185"/>
                </a:lnTo>
                <a:lnTo>
                  <a:pt x="1567" y="2187"/>
                </a:lnTo>
                <a:lnTo>
                  <a:pt x="1567" y="2189"/>
                </a:lnTo>
                <a:lnTo>
                  <a:pt x="1567" y="2191"/>
                </a:lnTo>
                <a:lnTo>
                  <a:pt x="1565" y="2191"/>
                </a:lnTo>
                <a:lnTo>
                  <a:pt x="1565" y="2192"/>
                </a:lnTo>
                <a:lnTo>
                  <a:pt x="1567" y="2192"/>
                </a:lnTo>
                <a:lnTo>
                  <a:pt x="1565" y="2192"/>
                </a:lnTo>
                <a:lnTo>
                  <a:pt x="1567" y="2192"/>
                </a:lnTo>
                <a:lnTo>
                  <a:pt x="1567" y="2194"/>
                </a:lnTo>
                <a:lnTo>
                  <a:pt x="1565" y="2194"/>
                </a:lnTo>
                <a:lnTo>
                  <a:pt x="1567" y="2194"/>
                </a:lnTo>
                <a:lnTo>
                  <a:pt x="1565" y="2196"/>
                </a:lnTo>
                <a:lnTo>
                  <a:pt x="1565" y="2198"/>
                </a:lnTo>
                <a:lnTo>
                  <a:pt x="1563" y="2200"/>
                </a:lnTo>
                <a:lnTo>
                  <a:pt x="1563" y="2198"/>
                </a:lnTo>
                <a:lnTo>
                  <a:pt x="1563" y="2200"/>
                </a:lnTo>
                <a:lnTo>
                  <a:pt x="1561" y="2200"/>
                </a:lnTo>
                <a:lnTo>
                  <a:pt x="1563" y="2200"/>
                </a:lnTo>
                <a:lnTo>
                  <a:pt x="1565" y="2200"/>
                </a:lnTo>
                <a:lnTo>
                  <a:pt x="1563" y="2200"/>
                </a:lnTo>
                <a:lnTo>
                  <a:pt x="1563" y="2202"/>
                </a:lnTo>
                <a:lnTo>
                  <a:pt x="1563" y="2204"/>
                </a:lnTo>
                <a:lnTo>
                  <a:pt x="1563" y="2206"/>
                </a:lnTo>
                <a:lnTo>
                  <a:pt x="1563" y="2208"/>
                </a:lnTo>
                <a:lnTo>
                  <a:pt x="1563" y="2210"/>
                </a:lnTo>
                <a:lnTo>
                  <a:pt x="1561" y="2210"/>
                </a:lnTo>
                <a:lnTo>
                  <a:pt x="1563" y="2210"/>
                </a:lnTo>
                <a:lnTo>
                  <a:pt x="1561" y="2210"/>
                </a:lnTo>
                <a:lnTo>
                  <a:pt x="1561" y="2212"/>
                </a:lnTo>
                <a:lnTo>
                  <a:pt x="1561" y="2214"/>
                </a:lnTo>
                <a:lnTo>
                  <a:pt x="1559" y="2214"/>
                </a:lnTo>
                <a:lnTo>
                  <a:pt x="1557" y="2214"/>
                </a:lnTo>
                <a:lnTo>
                  <a:pt x="1559" y="2214"/>
                </a:lnTo>
                <a:lnTo>
                  <a:pt x="1559" y="2215"/>
                </a:lnTo>
                <a:lnTo>
                  <a:pt x="1557" y="2215"/>
                </a:lnTo>
                <a:lnTo>
                  <a:pt x="1559" y="2215"/>
                </a:lnTo>
                <a:lnTo>
                  <a:pt x="1557" y="2217"/>
                </a:lnTo>
                <a:lnTo>
                  <a:pt x="1557" y="2215"/>
                </a:lnTo>
                <a:lnTo>
                  <a:pt x="1557" y="2214"/>
                </a:lnTo>
                <a:lnTo>
                  <a:pt x="1557" y="2215"/>
                </a:lnTo>
                <a:lnTo>
                  <a:pt x="1556" y="2215"/>
                </a:lnTo>
                <a:lnTo>
                  <a:pt x="1556" y="2217"/>
                </a:lnTo>
                <a:lnTo>
                  <a:pt x="1556" y="2219"/>
                </a:lnTo>
                <a:lnTo>
                  <a:pt x="1554" y="2219"/>
                </a:lnTo>
                <a:lnTo>
                  <a:pt x="1554" y="2221"/>
                </a:lnTo>
                <a:lnTo>
                  <a:pt x="1552" y="2221"/>
                </a:lnTo>
                <a:lnTo>
                  <a:pt x="1552" y="2223"/>
                </a:lnTo>
                <a:lnTo>
                  <a:pt x="1550" y="2223"/>
                </a:lnTo>
                <a:lnTo>
                  <a:pt x="1550" y="2225"/>
                </a:lnTo>
                <a:lnTo>
                  <a:pt x="1550" y="2227"/>
                </a:lnTo>
                <a:lnTo>
                  <a:pt x="1548" y="2227"/>
                </a:lnTo>
                <a:lnTo>
                  <a:pt x="1548" y="2225"/>
                </a:lnTo>
                <a:lnTo>
                  <a:pt x="1546" y="2225"/>
                </a:lnTo>
                <a:lnTo>
                  <a:pt x="1546" y="2227"/>
                </a:lnTo>
                <a:lnTo>
                  <a:pt x="1546" y="2229"/>
                </a:lnTo>
                <a:lnTo>
                  <a:pt x="1544" y="2229"/>
                </a:lnTo>
                <a:lnTo>
                  <a:pt x="1546" y="2229"/>
                </a:lnTo>
                <a:lnTo>
                  <a:pt x="1546" y="2227"/>
                </a:lnTo>
                <a:lnTo>
                  <a:pt x="1544" y="2229"/>
                </a:lnTo>
                <a:lnTo>
                  <a:pt x="1542" y="2229"/>
                </a:lnTo>
                <a:lnTo>
                  <a:pt x="1542" y="2231"/>
                </a:lnTo>
                <a:lnTo>
                  <a:pt x="1540" y="2231"/>
                </a:lnTo>
                <a:lnTo>
                  <a:pt x="1540" y="2233"/>
                </a:lnTo>
                <a:lnTo>
                  <a:pt x="1538" y="2233"/>
                </a:lnTo>
                <a:lnTo>
                  <a:pt x="1538" y="2235"/>
                </a:lnTo>
                <a:lnTo>
                  <a:pt x="1538" y="2233"/>
                </a:lnTo>
                <a:lnTo>
                  <a:pt x="1536" y="2233"/>
                </a:lnTo>
                <a:lnTo>
                  <a:pt x="1536" y="2235"/>
                </a:lnTo>
                <a:lnTo>
                  <a:pt x="1536" y="2233"/>
                </a:lnTo>
                <a:lnTo>
                  <a:pt x="1534" y="2233"/>
                </a:lnTo>
                <a:lnTo>
                  <a:pt x="1534" y="2235"/>
                </a:lnTo>
                <a:lnTo>
                  <a:pt x="1532" y="2235"/>
                </a:lnTo>
                <a:lnTo>
                  <a:pt x="1531" y="2235"/>
                </a:lnTo>
                <a:lnTo>
                  <a:pt x="1531" y="2233"/>
                </a:lnTo>
                <a:lnTo>
                  <a:pt x="1529" y="2233"/>
                </a:lnTo>
                <a:lnTo>
                  <a:pt x="1529" y="2231"/>
                </a:lnTo>
                <a:lnTo>
                  <a:pt x="1529" y="2229"/>
                </a:lnTo>
                <a:lnTo>
                  <a:pt x="1529" y="2227"/>
                </a:lnTo>
                <a:lnTo>
                  <a:pt x="1531" y="2227"/>
                </a:lnTo>
                <a:lnTo>
                  <a:pt x="1532" y="2227"/>
                </a:lnTo>
                <a:lnTo>
                  <a:pt x="1534" y="2227"/>
                </a:lnTo>
                <a:lnTo>
                  <a:pt x="1534" y="2225"/>
                </a:lnTo>
                <a:lnTo>
                  <a:pt x="1536" y="2225"/>
                </a:lnTo>
                <a:lnTo>
                  <a:pt x="1538" y="2223"/>
                </a:lnTo>
                <a:lnTo>
                  <a:pt x="1540" y="2223"/>
                </a:lnTo>
                <a:lnTo>
                  <a:pt x="1540" y="2221"/>
                </a:lnTo>
                <a:lnTo>
                  <a:pt x="1540" y="2219"/>
                </a:lnTo>
                <a:lnTo>
                  <a:pt x="1538" y="2219"/>
                </a:lnTo>
                <a:lnTo>
                  <a:pt x="1538" y="2221"/>
                </a:lnTo>
                <a:lnTo>
                  <a:pt x="1538" y="2219"/>
                </a:lnTo>
                <a:lnTo>
                  <a:pt x="1538" y="2221"/>
                </a:lnTo>
                <a:lnTo>
                  <a:pt x="1538" y="2219"/>
                </a:lnTo>
                <a:lnTo>
                  <a:pt x="1536" y="2219"/>
                </a:lnTo>
                <a:lnTo>
                  <a:pt x="1536" y="2221"/>
                </a:lnTo>
                <a:lnTo>
                  <a:pt x="1534" y="2221"/>
                </a:lnTo>
                <a:lnTo>
                  <a:pt x="1536" y="2221"/>
                </a:lnTo>
                <a:lnTo>
                  <a:pt x="1536" y="2223"/>
                </a:lnTo>
                <a:lnTo>
                  <a:pt x="1534" y="2223"/>
                </a:lnTo>
                <a:lnTo>
                  <a:pt x="1534" y="2225"/>
                </a:lnTo>
                <a:lnTo>
                  <a:pt x="1534" y="2223"/>
                </a:lnTo>
                <a:lnTo>
                  <a:pt x="1534" y="2225"/>
                </a:lnTo>
                <a:lnTo>
                  <a:pt x="1532" y="2225"/>
                </a:lnTo>
                <a:lnTo>
                  <a:pt x="1531" y="2225"/>
                </a:lnTo>
                <a:lnTo>
                  <a:pt x="1529" y="2225"/>
                </a:lnTo>
                <a:lnTo>
                  <a:pt x="1531" y="2225"/>
                </a:lnTo>
                <a:lnTo>
                  <a:pt x="1529" y="2225"/>
                </a:lnTo>
                <a:lnTo>
                  <a:pt x="1531" y="2225"/>
                </a:lnTo>
                <a:lnTo>
                  <a:pt x="1531" y="2223"/>
                </a:lnTo>
                <a:lnTo>
                  <a:pt x="1529" y="2225"/>
                </a:lnTo>
                <a:lnTo>
                  <a:pt x="1527" y="2225"/>
                </a:lnTo>
                <a:lnTo>
                  <a:pt x="1527" y="2223"/>
                </a:lnTo>
                <a:lnTo>
                  <a:pt x="1525" y="2223"/>
                </a:lnTo>
                <a:lnTo>
                  <a:pt x="1525" y="2221"/>
                </a:lnTo>
                <a:lnTo>
                  <a:pt x="1525" y="2219"/>
                </a:lnTo>
                <a:lnTo>
                  <a:pt x="1527" y="2219"/>
                </a:lnTo>
                <a:lnTo>
                  <a:pt x="1529" y="2219"/>
                </a:lnTo>
                <a:lnTo>
                  <a:pt x="1531" y="2219"/>
                </a:lnTo>
                <a:lnTo>
                  <a:pt x="1531" y="2217"/>
                </a:lnTo>
                <a:lnTo>
                  <a:pt x="1532" y="2217"/>
                </a:lnTo>
                <a:lnTo>
                  <a:pt x="1534" y="2217"/>
                </a:lnTo>
                <a:lnTo>
                  <a:pt x="1534" y="2219"/>
                </a:lnTo>
                <a:lnTo>
                  <a:pt x="1534" y="2217"/>
                </a:lnTo>
                <a:lnTo>
                  <a:pt x="1536" y="2217"/>
                </a:lnTo>
                <a:lnTo>
                  <a:pt x="1538" y="2217"/>
                </a:lnTo>
                <a:lnTo>
                  <a:pt x="1540" y="2215"/>
                </a:lnTo>
                <a:lnTo>
                  <a:pt x="1538" y="2215"/>
                </a:lnTo>
                <a:lnTo>
                  <a:pt x="1540" y="2215"/>
                </a:lnTo>
                <a:lnTo>
                  <a:pt x="1540" y="2214"/>
                </a:lnTo>
                <a:lnTo>
                  <a:pt x="1540" y="2212"/>
                </a:lnTo>
                <a:lnTo>
                  <a:pt x="1542" y="2212"/>
                </a:lnTo>
                <a:lnTo>
                  <a:pt x="1542" y="2210"/>
                </a:lnTo>
                <a:lnTo>
                  <a:pt x="1542" y="2208"/>
                </a:lnTo>
                <a:lnTo>
                  <a:pt x="1542" y="2206"/>
                </a:lnTo>
                <a:lnTo>
                  <a:pt x="1544" y="2206"/>
                </a:lnTo>
                <a:lnTo>
                  <a:pt x="1544" y="2204"/>
                </a:lnTo>
                <a:lnTo>
                  <a:pt x="1544" y="2202"/>
                </a:lnTo>
                <a:lnTo>
                  <a:pt x="1546" y="2202"/>
                </a:lnTo>
                <a:lnTo>
                  <a:pt x="1546" y="2200"/>
                </a:lnTo>
                <a:lnTo>
                  <a:pt x="1546" y="2198"/>
                </a:lnTo>
                <a:lnTo>
                  <a:pt x="1546" y="2200"/>
                </a:lnTo>
                <a:lnTo>
                  <a:pt x="1544" y="2202"/>
                </a:lnTo>
                <a:lnTo>
                  <a:pt x="1544" y="2204"/>
                </a:lnTo>
                <a:lnTo>
                  <a:pt x="1542" y="2204"/>
                </a:lnTo>
                <a:lnTo>
                  <a:pt x="1542" y="2206"/>
                </a:lnTo>
                <a:lnTo>
                  <a:pt x="1542" y="2208"/>
                </a:lnTo>
                <a:lnTo>
                  <a:pt x="1540" y="2208"/>
                </a:lnTo>
                <a:lnTo>
                  <a:pt x="1540" y="2210"/>
                </a:lnTo>
                <a:lnTo>
                  <a:pt x="1540" y="2212"/>
                </a:lnTo>
                <a:lnTo>
                  <a:pt x="1538" y="2212"/>
                </a:lnTo>
                <a:lnTo>
                  <a:pt x="1538" y="2214"/>
                </a:lnTo>
                <a:lnTo>
                  <a:pt x="1538" y="2215"/>
                </a:lnTo>
                <a:lnTo>
                  <a:pt x="1536" y="2215"/>
                </a:lnTo>
                <a:lnTo>
                  <a:pt x="1534" y="2215"/>
                </a:lnTo>
                <a:lnTo>
                  <a:pt x="1532" y="2215"/>
                </a:lnTo>
                <a:lnTo>
                  <a:pt x="1532" y="2217"/>
                </a:lnTo>
                <a:lnTo>
                  <a:pt x="1531" y="2217"/>
                </a:lnTo>
                <a:lnTo>
                  <a:pt x="1529" y="2217"/>
                </a:lnTo>
                <a:lnTo>
                  <a:pt x="1527" y="2217"/>
                </a:lnTo>
                <a:lnTo>
                  <a:pt x="1529" y="2217"/>
                </a:lnTo>
                <a:lnTo>
                  <a:pt x="1529" y="2215"/>
                </a:lnTo>
                <a:lnTo>
                  <a:pt x="1531" y="2215"/>
                </a:lnTo>
                <a:lnTo>
                  <a:pt x="1531" y="2214"/>
                </a:lnTo>
                <a:lnTo>
                  <a:pt x="1531" y="2212"/>
                </a:lnTo>
                <a:lnTo>
                  <a:pt x="1532" y="2212"/>
                </a:lnTo>
                <a:lnTo>
                  <a:pt x="1531" y="2212"/>
                </a:lnTo>
                <a:lnTo>
                  <a:pt x="1532" y="2212"/>
                </a:lnTo>
                <a:lnTo>
                  <a:pt x="1532" y="2210"/>
                </a:lnTo>
                <a:lnTo>
                  <a:pt x="1532" y="2208"/>
                </a:lnTo>
                <a:lnTo>
                  <a:pt x="1532" y="2210"/>
                </a:lnTo>
                <a:lnTo>
                  <a:pt x="1532" y="2208"/>
                </a:lnTo>
                <a:lnTo>
                  <a:pt x="1534" y="2208"/>
                </a:lnTo>
                <a:lnTo>
                  <a:pt x="1532" y="2208"/>
                </a:lnTo>
                <a:lnTo>
                  <a:pt x="1532" y="2210"/>
                </a:lnTo>
                <a:lnTo>
                  <a:pt x="1532" y="2208"/>
                </a:lnTo>
                <a:lnTo>
                  <a:pt x="1534" y="2208"/>
                </a:lnTo>
                <a:lnTo>
                  <a:pt x="1534" y="2206"/>
                </a:lnTo>
                <a:lnTo>
                  <a:pt x="1536" y="2206"/>
                </a:lnTo>
                <a:lnTo>
                  <a:pt x="1538" y="2206"/>
                </a:lnTo>
                <a:lnTo>
                  <a:pt x="1536" y="2206"/>
                </a:lnTo>
                <a:lnTo>
                  <a:pt x="1538" y="2206"/>
                </a:lnTo>
                <a:lnTo>
                  <a:pt x="1538" y="2204"/>
                </a:lnTo>
                <a:lnTo>
                  <a:pt x="1536" y="2204"/>
                </a:lnTo>
                <a:lnTo>
                  <a:pt x="1536" y="2206"/>
                </a:lnTo>
                <a:lnTo>
                  <a:pt x="1534" y="2206"/>
                </a:lnTo>
                <a:lnTo>
                  <a:pt x="1534" y="2204"/>
                </a:lnTo>
                <a:lnTo>
                  <a:pt x="1534" y="2206"/>
                </a:lnTo>
                <a:lnTo>
                  <a:pt x="1534" y="2204"/>
                </a:lnTo>
                <a:lnTo>
                  <a:pt x="1532" y="2206"/>
                </a:lnTo>
                <a:lnTo>
                  <a:pt x="1531" y="2206"/>
                </a:lnTo>
                <a:lnTo>
                  <a:pt x="1531" y="2208"/>
                </a:lnTo>
                <a:lnTo>
                  <a:pt x="1531" y="2210"/>
                </a:lnTo>
                <a:lnTo>
                  <a:pt x="1531" y="2212"/>
                </a:lnTo>
                <a:lnTo>
                  <a:pt x="1531" y="2214"/>
                </a:lnTo>
                <a:lnTo>
                  <a:pt x="1529" y="2214"/>
                </a:lnTo>
                <a:lnTo>
                  <a:pt x="1529" y="2215"/>
                </a:lnTo>
                <a:lnTo>
                  <a:pt x="1527" y="2215"/>
                </a:lnTo>
                <a:lnTo>
                  <a:pt x="1527" y="2217"/>
                </a:lnTo>
                <a:lnTo>
                  <a:pt x="1525" y="2217"/>
                </a:lnTo>
                <a:lnTo>
                  <a:pt x="1525" y="2215"/>
                </a:lnTo>
                <a:lnTo>
                  <a:pt x="1525" y="2217"/>
                </a:lnTo>
                <a:lnTo>
                  <a:pt x="1523" y="2217"/>
                </a:lnTo>
                <a:lnTo>
                  <a:pt x="1523" y="2219"/>
                </a:lnTo>
                <a:lnTo>
                  <a:pt x="1523" y="2217"/>
                </a:lnTo>
                <a:lnTo>
                  <a:pt x="1523" y="2215"/>
                </a:lnTo>
                <a:lnTo>
                  <a:pt x="1521" y="2215"/>
                </a:lnTo>
                <a:lnTo>
                  <a:pt x="1521" y="2214"/>
                </a:lnTo>
                <a:lnTo>
                  <a:pt x="1521" y="2212"/>
                </a:lnTo>
                <a:lnTo>
                  <a:pt x="1519" y="2212"/>
                </a:lnTo>
                <a:lnTo>
                  <a:pt x="1521" y="2212"/>
                </a:lnTo>
                <a:lnTo>
                  <a:pt x="1519" y="2210"/>
                </a:lnTo>
                <a:lnTo>
                  <a:pt x="1521" y="2210"/>
                </a:lnTo>
                <a:lnTo>
                  <a:pt x="1519" y="2210"/>
                </a:lnTo>
                <a:lnTo>
                  <a:pt x="1519" y="2208"/>
                </a:lnTo>
                <a:lnTo>
                  <a:pt x="1519" y="2206"/>
                </a:lnTo>
                <a:lnTo>
                  <a:pt x="1521" y="2206"/>
                </a:lnTo>
                <a:lnTo>
                  <a:pt x="1519" y="2206"/>
                </a:lnTo>
                <a:lnTo>
                  <a:pt x="1521" y="2206"/>
                </a:lnTo>
                <a:lnTo>
                  <a:pt x="1519" y="2206"/>
                </a:lnTo>
                <a:lnTo>
                  <a:pt x="1519" y="2204"/>
                </a:lnTo>
                <a:lnTo>
                  <a:pt x="1521" y="2204"/>
                </a:lnTo>
                <a:lnTo>
                  <a:pt x="1519" y="2204"/>
                </a:lnTo>
                <a:lnTo>
                  <a:pt x="1521" y="2204"/>
                </a:lnTo>
                <a:lnTo>
                  <a:pt x="1519" y="2204"/>
                </a:lnTo>
                <a:lnTo>
                  <a:pt x="1519" y="2202"/>
                </a:lnTo>
                <a:lnTo>
                  <a:pt x="1519" y="2200"/>
                </a:lnTo>
                <a:lnTo>
                  <a:pt x="1519" y="2198"/>
                </a:lnTo>
                <a:lnTo>
                  <a:pt x="1521" y="2198"/>
                </a:lnTo>
                <a:lnTo>
                  <a:pt x="1521" y="2200"/>
                </a:lnTo>
                <a:lnTo>
                  <a:pt x="1523" y="2200"/>
                </a:lnTo>
                <a:lnTo>
                  <a:pt x="1523" y="2198"/>
                </a:lnTo>
                <a:lnTo>
                  <a:pt x="1525" y="2198"/>
                </a:lnTo>
                <a:lnTo>
                  <a:pt x="1527" y="2198"/>
                </a:lnTo>
                <a:lnTo>
                  <a:pt x="1529" y="2198"/>
                </a:lnTo>
                <a:lnTo>
                  <a:pt x="1529" y="2196"/>
                </a:lnTo>
                <a:lnTo>
                  <a:pt x="1531" y="2196"/>
                </a:lnTo>
                <a:lnTo>
                  <a:pt x="1531" y="2198"/>
                </a:lnTo>
                <a:lnTo>
                  <a:pt x="1531" y="2200"/>
                </a:lnTo>
                <a:lnTo>
                  <a:pt x="1531" y="2198"/>
                </a:lnTo>
                <a:lnTo>
                  <a:pt x="1531" y="2196"/>
                </a:lnTo>
                <a:lnTo>
                  <a:pt x="1532" y="2196"/>
                </a:lnTo>
                <a:lnTo>
                  <a:pt x="1531" y="2196"/>
                </a:lnTo>
                <a:lnTo>
                  <a:pt x="1532" y="2196"/>
                </a:lnTo>
                <a:lnTo>
                  <a:pt x="1532" y="2194"/>
                </a:lnTo>
                <a:lnTo>
                  <a:pt x="1532" y="2196"/>
                </a:lnTo>
                <a:lnTo>
                  <a:pt x="1534" y="2196"/>
                </a:lnTo>
                <a:lnTo>
                  <a:pt x="1534" y="2194"/>
                </a:lnTo>
                <a:lnTo>
                  <a:pt x="1532" y="2194"/>
                </a:lnTo>
                <a:lnTo>
                  <a:pt x="1532" y="2192"/>
                </a:lnTo>
                <a:lnTo>
                  <a:pt x="1532" y="2191"/>
                </a:lnTo>
                <a:lnTo>
                  <a:pt x="1532" y="2189"/>
                </a:lnTo>
                <a:lnTo>
                  <a:pt x="1534" y="2189"/>
                </a:lnTo>
                <a:lnTo>
                  <a:pt x="1534" y="2187"/>
                </a:lnTo>
                <a:lnTo>
                  <a:pt x="1536" y="2187"/>
                </a:lnTo>
                <a:lnTo>
                  <a:pt x="1536" y="2189"/>
                </a:lnTo>
                <a:lnTo>
                  <a:pt x="1538" y="2189"/>
                </a:lnTo>
                <a:lnTo>
                  <a:pt x="1538" y="2187"/>
                </a:lnTo>
                <a:lnTo>
                  <a:pt x="1540" y="2187"/>
                </a:lnTo>
                <a:lnTo>
                  <a:pt x="1542" y="2187"/>
                </a:lnTo>
                <a:lnTo>
                  <a:pt x="1542" y="2189"/>
                </a:lnTo>
                <a:lnTo>
                  <a:pt x="1544" y="2189"/>
                </a:lnTo>
                <a:lnTo>
                  <a:pt x="1542" y="2189"/>
                </a:lnTo>
                <a:lnTo>
                  <a:pt x="1542" y="2187"/>
                </a:lnTo>
                <a:lnTo>
                  <a:pt x="1540" y="2187"/>
                </a:lnTo>
                <a:lnTo>
                  <a:pt x="1538" y="2187"/>
                </a:lnTo>
                <a:lnTo>
                  <a:pt x="1536" y="2187"/>
                </a:lnTo>
                <a:lnTo>
                  <a:pt x="1538" y="2187"/>
                </a:lnTo>
                <a:lnTo>
                  <a:pt x="1536" y="2187"/>
                </a:lnTo>
                <a:lnTo>
                  <a:pt x="1536" y="2185"/>
                </a:lnTo>
                <a:lnTo>
                  <a:pt x="1536" y="2183"/>
                </a:lnTo>
                <a:lnTo>
                  <a:pt x="1536" y="2185"/>
                </a:lnTo>
                <a:lnTo>
                  <a:pt x="1536" y="2183"/>
                </a:lnTo>
                <a:lnTo>
                  <a:pt x="1538" y="2183"/>
                </a:lnTo>
                <a:lnTo>
                  <a:pt x="1540" y="2183"/>
                </a:lnTo>
                <a:lnTo>
                  <a:pt x="1542" y="2183"/>
                </a:lnTo>
                <a:lnTo>
                  <a:pt x="1542" y="2185"/>
                </a:lnTo>
                <a:lnTo>
                  <a:pt x="1544" y="2185"/>
                </a:lnTo>
                <a:lnTo>
                  <a:pt x="1546" y="2185"/>
                </a:lnTo>
                <a:lnTo>
                  <a:pt x="1546" y="2187"/>
                </a:lnTo>
                <a:lnTo>
                  <a:pt x="1548" y="2187"/>
                </a:lnTo>
                <a:lnTo>
                  <a:pt x="1548" y="2185"/>
                </a:lnTo>
                <a:lnTo>
                  <a:pt x="1548" y="2183"/>
                </a:lnTo>
                <a:lnTo>
                  <a:pt x="1546" y="2183"/>
                </a:lnTo>
                <a:lnTo>
                  <a:pt x="1546" y="2185"/>
                </a:lnTo>
                <a:lnTo>
                  <a:pt x="1546" y="2183"/>
                </a:lnTo>
                <a:lnTo>
                  <a:pt x="1544" y="2183"/>
                </a:lnTo>
                <a:lnTo>
                  <a:pt x="1542" y="2183"/>
                </a:lnTo>
                <a:lnTo>
                  <a:pt x="1542" y="2181"/>
                </a:lnTo>
                <a:lnTo>
                  <a:pt x="1540" y="2181"/>
                </a:lnTo>
                <a:lnTo>
                  <a:pt x="1540" y="2179"/>
                </a:lnTo>
                <a:lnTo>
                  <a:pt x="1542" y="2179"/>
                </a:lnTo>
                <a:lnTo>
                  <a:pt x="1542" y="2177"/>
                </a:lnTo>
                <a:lnTo>
                  <a:pt x="1544" y="2177"/>
                </a:lnTo>
                <a:lnTo>
                  <a:pt x="1544" y="2179"/>
                </a:lnTo>
                <a:lnTo>
                  <a:pt x="1546" y="2179"/>
                </a:lnTo>
                <a:lnTo>
                  <a:pt x="1546" y="2181"/>
                </a:lnTo>
                <a:lnTo>
                  <a:pt x="1548" y="2181"/>
                </a:lnTo>
                <a:lnTo>
                  <a:pt x="1548" y="2183"/>
                </a:lnTo>
                <a:lnTo>
                  <a:pt x="1550" y="2183"/>
                </a:lnTo>
                <a:lnTo>
                  <a:pt x="1550" y="2185"/>
                </a:lnTo>
                <a:lnTo>
                  <a:pt x="1552" y="2185"/>
                </a:lnTo>
                <a:lnTo>
                  <a:pt x="1554" y="2185"/>
                </a:lnTo>
                <a:lnTo>
                  <a:pt x="1552" y="2185"/>
                </a:lnTo>
                <a:lnTo>
                  <a:pt x="1552" y="2183"/>
                </a:lnTo>
                <a:lnTo>
                  <a:pt x="1550" y="2183"/>
                </a:lnTo>
                <a:lnTo>
                  <a:pt x="1552" y="2183"/>
                </a:lnTo>
                <a:lnTo>
                  <a:pt x="1550" y="2183"/>
                </a:lnTo>
                <a:lnTo>
                  <a:pt x="1550" y="2181"/>
                </a:lnTo>
                <a:lnTo>
                  <a:pt x="1548" y="2181"/>
                </a:lnTo>
                <a:lnTo>
                  <a:pt x="1550" y="2181"/>
                </a:lnTo>
                <a:lnTo>
                  <a:pt x="1550" y="2179"/>
                </a:lnTo>
                <a:lnTo>
                  <a:pt x="1550" y="2181"/>
                </a:lnTo>
                <a:lnTo>
                  <a:pt x="1550" y="2179"/>
                </a:lnTo>
                <a:lnTo>
                  <a:pt x="1550" y="2177"/>
                </a:lnTo>
                <a:lnTo>
                  <a:pt x="1550" y="2175"/>
                </a:lnTo>
                <a:lnTo>
                  <a:pt x="1552" y="2175"/>
                </a:lnTo>
                <a:lnTo>
                  <a:pt x="1552" y="2177"/>
                </a:lnTo>
                <a:lnTo>
                  <a:pt x="1554" y="2177"/>
                </a:lnTo>
                <a:lnTo>
                  <a:pt x="1556" y="2177"/>
                </a:lnTo>
                <a:lnTo>
                  <a:pt x="1557" y="2177"/>
                </a:lnTo>
                <a:lnTo>
                  <a:pt x="1557" y="2179"/>
                </a:lnTo>
                <a:lnTo>
                  <a:pt x="1559" y="2179"/>
                </a:lnTo>
                <a:lnTo>
                  <a:pt x="1561" y="2179"/>
                </a:lnTo>
                <a:lnTo>
                  <a:pt x="1559" y="2179"/>
                </a:lnTo>
                <a:lnTo>
                  <a:pt x="1561" y="2179"/>
                </a:lnTo>
                <a:lnTo>
                  <a:pt x="1563" y="2179"/>
                </a:lnTo>
                <a:lnTo>
                  <a:pt x="1565" y="2179"/>
                </a:lnTo>
                <a:lnTo>
                  <a:pt x="1565" y="2181"/>
                </a:lnTo>
                <a:close/>
                <a:moveTo>
                  <a:pt x="1459" y="2100"/>
                </a:moveTo>
                <a:lnTo>
                  <a:pt x="1459" y="2102"/>
                </a:lnTo>
                <a:lnTo>
                  <a:pt x="1461" y="2102"/>
                </a:lnTo>
                <a:lnTo>
                  <a:pt x="1459" y="2102"/>
                </a:lnTo>
                <a:lnTo>
                  <a:pt x="1459" y="2100"/>
                </a:lnTo>
                <a:close/>
                <a:moveTo>
                  <a:pt x="1461" y="2102"/>
                </a:moveTo>
                <a:lnTo>
                  <a:pt x="1461" y="2100"/>
                </a:lnTo>
                <a:lnTo>
                  <a:pt x="1461" y="2102"/>
                </a:lnTo>
                <a:close/>
                <a:moveTo>
                  <a:pt x="1586" y="2196"/>
                </a:moveTo>
                <a:lnTo>
                  <a:pt x="1588" y="2196"/>
                </a:lnTo>
                <a:lnTo>
                  <a:pt x="1588" y="2194"/>
                </a:lnTo>
                <a:lnTo>
                  <a:pt x="1588" y="2196"/>
                </a:lnTo>
                <a:lnTo>
                  <a:pt x="1586" y="2196"/>
                </a:lnTo>
                <a:close/>
                <a:moveTo>
                  <a:pt x="1490" y="2121"/>
                </a:moveTo>
                <a:lnTo>
                  <a:pt x="1490" y="2123"/>
                </a:lnTo>
                <a:lnTo>
                  <a:pt x="1488" y="2123"/>
                </a:lnTo>
                <a:lnTo>
                  <a:pt x="1490" y="2121"/>
                </a:lnTo>
                <a:lnTo>
                  <a:pt x="1488" y="2121"/>
                </a:lnTo>
                <a:lnTo>
                  <a:pt x="1488" y="2123"/>
                </a:lnTo>
                <a:lnTo>
                  <a:pt x="1486" y="2123"/>
                </a:lnTo>
                <a:lnTo>
                  <a:pt x="1484" y="2123"/>
                </a:lnTo>
                <a:lnTo>
                  <a:pt x="1484" y="2125"/>
                </a:lnTo>
                <a:lnTo>
                  <a:pt x="1484" y="2127"/>
                </a:lnTo>
                <a:lnTo>
                  <a:pt x="1483" y="2127"/>
                </a:lnTo>
                <a:lnTo>
                  <a:pt x="1483" y="2125"/>
                </a:lnTo>
                <a:lnTo>
                  <a:pt x="1484" y="2125"/>
                </a:lnTo>
                <a:lnTo>
                  <a:pt x="1483" y="2125"/>
                </a:lnTo>
                <a:lnTo>
                  <a:pt x="1483" y="2123"/>
                </a:lnTo>
                <a:lnTo>
                  <a:pt x="1483" y="2125"/>
                </a:lnTo>
                <a:lnTo>
                  <a:pt x="1483" y="2123"/>
                </a:lnTo>
                <a:lnTo>
                  <a:pt x="1484" y="2123"/>
                </a:lnTo>
                <a:lnTo>
                  <a:pt x="1483" y="2123"/>
                </a:lnTo>
                <a:lnTo>
                  <a:pt x="1484" y="2123"/>
                </a:lnTo>
                <a:lnTo>
                  <a:pt x="1484" y="2121"/>
                </a:lnTo>
                <a:lnTo>
                  <a:pt x="1486" y="2121"/>
                </a:lnTo>
                <a:lnTo>
                  <a:pt x="1488" y="2121"/>
                </a:lnTo>
                <a:lnTo>
                  <a:pt x="1490" y="2121"/>
                </a:lnTo>
                <a:close/>
                <a:moveTo>
                  <a:pt x="1536" y="2158"/>
                </a:moveTo>
                <a:lnTo>
                  <a:pt x="1538" y="2158"/>
                </a:lnTo>
                <a:lnTo>
                  <a:pt x="1536" y="2158"/>
                </a:lnTo>
                <a:close/>
                <a:moveTo>
                  <a:pt x="1488" y="2121"/>
                </a:moveTo>
                <a:lnTo>
                  <a:pt x="1486" y="2121"/>
                </a:lnTo>
                <a:lnTo>
                  <a:pt x="1488" y="2121"/>
                </a:lnTo>
                <a:lnTo>
                  <a:pt x="1488" y="2120"/>
                </a:lnTo>
                <a:lnTo>
                  <a:pt x="1488" y="2121"/>
                </a:lnTo>
                <a:close/>
                <a:moveTo>
                  <a:pt x="1486" y="2120"/>
                </a:moveTo>
                <a:lnTo>
                  <a:pt x="1486" y="2121"/>
                </a:lnTo>
                <a:lnTo>
                  <a:pt x="1486" y="2120"/>
                </a:lnTo>
                <a:lnTo>
                  <a:pt x="1486" y="2121"/>
                </a:lnTo>
                <a:lnTo>
                  <a:pt x="1484" y="2121"/>
                </a:lnTo>
                <a:lnTo>
                  <a:pt x="1483" y="2121"/>
                </a:lnTo>
                <a:lnTo>
                  <a:pt x="1483" y="2123"/>
                </a:lnTo>
                <a:lnTo>
                  <a:pt x="1483" y="2121"/>
                </a:lnTo>
                <a:lnTo>
                  <a:pt x="1481" y="2120"/>
                </a:lnTo>
                <a:lnTo>
                  <a:pt x="1483" y="2120"/>
                </a:lnTo>
                <a:lnTo>
                  <a:pt x="1484" y="2120"/>
                </a:lnTo>
                <a:lnTo>
                  <a:pt x="1484" y="2118"/>
                </a:lnTo>
                <a:lnTo>
                  <a:pt x="1484" y="2120"/>
                </a:lnTo>
                <a:lnTo>
                  <a:pt x="1484" y="2118"/>
                </a:lnTo>
                <a:lnTo>
                  <a:pt x="1486" y="2120"/>
                </a:lnTo>
                <a:close/>
                <a:moveTo>
                  <a:pt x="1557" y="2177"/>
                </a:moveTo>
                <a:lnTo>
                  <a:pt x="1556" y="2177"/>
                </a:lnTo>
                <a:lnTo>
                  <a:pt x="1554" y="2177"/>
                </a:lnTo>
                <a:lnTo>
                  <a:pt x="1552" y="2177"/>
                </a:lnTo>
                <a:lnTo>
                  <a:pt x="1552" y="2175"/>
                </a:lnTo>
                <a:lnTo>
                  <a:pt x="1550" y="2175"/>
                </a:lnTo>
                <a:lnTo>
                  <a:pt x="1550" y="2173"/>
                </a:lnTo>
                <a:lnTo>
                  <a:pt x="1552" y="2173"/>
                </a:lnTo>
                <a:lnTo>
                  <a:pt x="1554" y="2173"/>
                </a:lnTo>
                <a:lnTo>
                  <a:pt x="1556" y="2173"/>
                </a:lnTo>
                <a:lnTo>
                  <a:pt x="1557" y="2173"/>
                </a:lnTo>
                <a:lnTo>
                  <a:pt x="1559" y="2173"/>
                </a:lnTo>
                <a:lnTo>
                  <a:pt x="1561" y="2173"/>
                </a:lnTo>
                <a:lnTo>
                  <a:pt x="1561" y="2175"/>
                </a:lnTo>
                <a:lnTo>
                  <a:pt x="1559" y="2177"/>
                </a:lnTo>
                <a:lnTo>
                  <a:pt x="1557" y="2177"/>
                </a:lnTo>
                <a:close/>
                <a:moveTo>
                  <a:pt x="1490" y="2123"/>
                </a:moveTo>
                <a:lnTo>
                  <a:pt x="1492" y="2123"/>
                </a:lnTo>
                <a:lnTo>
                  <a:pt x="1490" y="2123"/>
                </a:lnTo>
                <a:close/>
                <a:moveTo>
                  <a:pt x="772" y="1327"/>
                </a:moveTo>
                <a:lnTo>
                  <a:pt x="770" y="1327"/>
                </a:lnTo>
                <a:lnTo>
                  <a:pt x="772" y="1327"/>
                </a:lnTo>
                <a:close/>
                <a:moveTo>
                  <a:pt x="1490" y="2123"/>
                </a:moveTo>
                <a:lnTo>
                  <a:pt x="1490" y="2121"/>
                </a:lnTo>
                <a:lnTo>
                  <a:pt x="1488" y="2121"/>
                </a:lnTo>
                <a:lnTo>
                  <a:pt x="1490" y="2121"/>
                </a:lnTo>
                <a:lnTo>
                  <a:pt x="1490" y="2123"/>
                </a:lnTo>
                <a:close/>
                <a:moveTo>
                  <a:pt x="674" y="1154"/>
                </a:moveTo>
                <a:lnTo>
                  <a:pt x="674" y="1152"/>
                </a:lnTo>
                <a:lnTo>
                  <a:pt x="674" y="1154"/>
                </a:lnTo>
                <a:close/>
                <a:moveTo>
                  <a:pt x="1519" y="2141"/>
                </a:moveTo>
                <a:lnTo>
                  <a:pt x="1517" y="2141"/>
                </a:lnTo>
                <a:lnTo>
                  <a:pt x="1519" y="2141"/>
                </a:lnTo>
                <a:lnTo>
                  <a:pt x="1517" y="2141"/>
                </a:lnTo>
                <a:lnTo>
                  <a:pt x="1519" y="2139"/>
                </a:lnTo>
                <a:lnTo>
                  <a:pt x="1519" y="2141"/>
                </a:lnTo>
                <a:close/>
                <a:moveTo>
                  <a:pt x="678" y="1160"/>
                </a:moveTo>
                <a:lnTo>
                  <a:pt x="678" y="1158"/>
                </a:lnTo>
                <a:lnTo>
                  <a:pt x="676" y="1158"/>
                </a:lnTo>
                <a:lnTo>
                  <a:pt x="676" y="1156"/>
                </a:lnTo>
                <a:lnTo>
                  <a:pt x="674" y="1156"/>
                </a:lnTo>
                <a:lnTo>
                  <a:pt x="676" y="1156"/>
                </a:lnTo>
                <a:lnTo>
                  <a:pt x="676" y="1158"/>
                </a:lnTo>
                <a:lnTo>
                  <a:pt x="678" y="1158"/>
                </a:lnTo>
                <a:lnTo>
                  <a:pt x="678" y="1160"/>
                </a:lnTo>
                <a:close/>
                <a:moveTo>
                  <a:pt x="1509" y="2133"/>
                </a:moveTo>
                <a:lnTo>
                  <a:pt x="1509" y="2135"/>
                </a:lnTo>
                <a:lnTo>
                  <a:pt x="1509" y="2133"/>
                </a:lnTo>
                <a:close/>
                <a:moveTo>
                  <a:pt x="1509" y="2133"/>
                </a:moveTo>
                <a:lnTo>
                  <a:pt x="1509" y="2131"/>
                </a:lnTo>
                <a:lnTo>
                  <a:pt x="1509" y="2133"/>
                </a:lnTo>
                <a:close/>
                <a:moveTo>
                  <a:pt x="1534" y="2150"/>
                </a:moveTo>
                <a:lnTo>
                  <a:pt x="1534" y="2152"/>
                </a:lnTo>
                <a:lnTo>
                  <a:pt x="1534" y="2154"/>
                </a:lnTo>
                <a:lnTo>
                  <a:pt x="1532" y="2154"/>
                </a:lnTo>
                <a:lnTo>
                  <a:pt x="1532" y="2156"/>
                </a:lnTo>
                <a:lnTo>
                  <a:pt x="1532" y="2158"/>
                </a:lnTo>
                <a:lnTo>
                  <a:pt x="1531" y="2158"/>
                </a:lnTo>
                <a:lnTo>
                  <a:pt x="1531" y="2160"/>
                </a:lnTo>
                <a:lnTo>
                  <a:pt x="1531" y="2158"/>
                </a:lnTo>
                <a:lnTo>
                  <a:pt x="1529" y="2158"/>
                </a:lnTo>
                <a:lnTo>
                  <a:pt x="1529" y="2156"/>
                </a:lnTo>
                <a:lnTo>
                  <a:pt x="1531" y="2156"/>
                </a:lnTo>
                <a:lnTo>
                  <a:pt x="1531" y="2154"/>
                </a:lnTo>
                <a:lnTo>
                  <a:pt x="1532" y="2154"/>
                </a:lnTo>
                <a:lnTo>
                  <a:pt x="1532" y="2152"/>
                </a:lnTo>
                <a:lnTo>
                  <a:pt x="1532" y="2150"/>
                </a:lnTo>
                <a:lnTo>
                  <a:pt x="1534" y="2150"/>
                </a:lnTo>
                <a:lnTo>
                  <a:pt x="1532" y="2150"/>
                </a:lnTo>
                <a:lnTo>
                  <a:pt x="1534" y="2150"/>
                </a:lnTo>
                <a:close/>
                <a:moveTo>
                  <a:pt x="1536" y="2154"/>
                </a:moveTo>
                <a:lnTo>
                  <a:pt x="1536" y="2152"/>
                </a:lnTo>
                <a:lnTo>
                  <a:pt x="1538" y="2152"/>
                </a:lnTo>
                <a:lnTo>
                  <a:pt x="1536" y="2152"/>
                </a:lnTo>
                <a:lnTo>
                  <a:pt x="1536" y="2154"/>
                </a:lnTo>
                <a:close/>
                <a:moveTo>
                  <a:pt x="1540" y="2154"/>
                </a:moveTo>
                <a:lnTo>
                  <a:pt x="1538" y="2154"/>
                </a:lnTo>
                <a:lnTo>
                  <a:pt x="1538" y="2156"/>
                </a:lnTo>
                <a:lnTo>
                  <a:pt x="1538" y="2154"/>
                </a:lnTo>
                <a:lnTo>
                  <a:pt x="1540" y="2154"/>
                </a:lnTo>
                <a:close/>
                <a:moveTo>
                  <a:pt x="1519" y="2139"/>
                </a:moveTo>
                <a:lnTo>
                  <a:pt x="1517" y="2139"/>
                </a:lnTo>
                <a:lnTo>
                  <a:pt x="1519" y="2139"/>
                </a:lnTo>
                <a:lnTo>
                  <a:pt x="1519" y="2137"/>
                </a:lnTo>
                <a:lnTo>
                  <a:pt x="1519" y="2139"/>
                </a:lnTo>
                <a:close/>
                <a:moveTo>
                  <a:pt x="1536" y="2150"/>
                </a:moveTo>
                <a:lnTo>
                  <a:pt x="1534" y="2150"/>
                </a:lnTo>
                <a:lnTo>
                  <a:pt x="1536" y="2150"/>
                </a:lnTo>
                <a:close/>
                <a:moveTo>
                  <a:pt x="776" y="1325"/>
                </a:moveTo>
                <a:lnTo>
                  <a:pt x="774" y="1325"/>
                </a:lnTo>
                <a:lnTo>
                  <a:pt x="774" y="1327"/>
                </a:lnTo>
                <a:lnTo>
                  <a:pt x="772" y="1327"/>
                </a:lnTo>
                <a:lnTo>
                  <a:pt x="772" y="1325"/>
                </a:lnTo>
                <a:lnTo>
                  <a:pt x="772" y="1327"/>
                </a:lnTo>
                <a:lnTo>
                  <a:pt x="772" y="1325"/>
                </a:lnTo>
                <a:lnTo>
                  <a:pt x="772" y="1323"/>
                </a:lnTo>
                <a:lnTo>
                  <a:pt x="772" y="1325"/>
                </a:lnTo>
                <a:lnTo>
                  <a:pt x="772" y="1323"/>
                </a:lnTo>
                <a:lnTo>
                  <a:pt x="774" y="1323"/>
                </a:lnTo>
                <a:lnTo>
                  <a:pt x="774" y="1325"/>
                </a:lnTo>
                <a:lnTo>
                  <a:pt x="774" y="1323"/>
                </a:lnTo>
                <a:lnTo>
                  <a:pt x="776" y="1323"/>
                </a:lnTo>
                <a:lnTo>
                  <a:pt x="776" y="1325"/>
                </a:lnTo>
                <a:close/>
                <a:moveTo>
                  <a:pt x="1523" y="2139"/>
                </a:moveTo>
                <a:lnTo>
                  <a:pt x="1523" y="2141"/>
                </a:lnTo>
                <a:lnTo>
                  <a:pt x="1521" y="2141"/>
                </a:lnTo>
                <a:lnTo>
                  <a:pt x="1523" y="2141"/>
                </a:lnTo>
                <a:lnTo>
                  <a:pt x="1521" y="2139"/>
                </a:lnTo>
                <a:lnTo>
                  <a:pt x="1523" y="2139"/>
                </a:lnTo>
                <a:close/>
                <a:moveTo>
                  <a:pt x="778" y="1325"/>
                </a:moveTo>
                <a:lnTo>
                  <a:pt x="776" y="1325"/>
                </a:lnTo>
                <a:lnTo>
                  <a:pt x="778" y="1325"/>
                </a:lnTo>
                <a:close/>
                <a:moveTo>
                  <a:pt x="776" y="1323"/>
                </a:moveTo>
                <a:lnTo>
                  <a:pt x="774" y="1323"/>
                </a:lnTo>
                <a:lnTo>
                  <a:pt x="774" y="1321"/>
                </a:lnTo>
                <a:lnTo>
                  <a:pt x="776" y="1321"/>
                </a:lnTo>
                <a:lnTo>
                  <a:pt x="776" y="1323"/>
                </a:lnTo>
                <a:close/>
                <a:moveTo>
                  <a:pt x="1542" y="2152"/>
                </a:moveTo>
                <a:lnTo>
                  <a:pt x="1542" y="2154"/>
                </a:lnTo>
                <a:lnTo>
                  <a:pt x="1542" y="2156"/>
                </a:lnTo>
                <a:lnTo>
                  <a:pt x="1542" y="2158"/>
                </a:lnTo>
                <a:lnTo>
                  <a:pt x="1540" y="2158"/>
                </a:lnTo>
                <a:lnTo>
                  <a:pt x="1538" y="2158"/>
                </a:lnTo>
                <a:lnTo>
                  <a:pt x="1538" y="2160"/>
                </a:lnTo>
                <a:lnTo>
                  <a:pt x="1536" y="2160"/>
                </a:lnTo>
                <a:lnTo>
                  <a:pt x="1536" y="2158"/>
                </a:lnTo>
                <a:lnTo>
                  <a:pt x="1538" y="2158"/>
                </a:lnTo>
                <a:lnTo>
                  <a:pt x="1538" y="2156"/>
                </a:lnTo>
                <a:lnTo>
                  <a:pt x="1540" y="2156"/>
                </a:lnTo>
                <a:lnTo>
                  <a:pt x="1538" y="2156"/>
                </a:lnTo>
                <a:lnTo>
                  <a:pt x="1540" y="2154"/>
                </a:lnTo>
                <a:lnTo>
                  <a:pt x="1540" y="2152"/>
                </a:lnTo>
                <a:lnTo>
                  <a:pt x="1542" y="2152"/>
                </a:lnTo>
                <a:close/>
                <a:moveTo>
                  <a:pt x="778" y="1325"/>
                </a:moveTo>
                <a:lnTo>
                  <a:pt x="778" y="1323"/>
                </a:lnTo>
                <a:lnTo>
                  <a:pt x="778" y="1325"/>
                </a:lnTo>
                <a:close/>
                <a:moveTo>
                  <a:pt x="1483" y="2106"/>
                </a:moveTo>
                <a:lnTo>
                  <a:pt x="1483" y="2104"/>
                </a:lnTo>
                <a:lnTo>
                  <a:pt x="1483" y="2106"/>
                </a:lnTo>
                <a:close/>
                <a:moveTo>
                  <a:pt x="1513" y="2123"/>
                </a:moveTo>
                <a:lnTo>
                  <a:pt x="1513" y="2125"/>
                </a:lnTo>
                <a:lnTo>
                  <a:pt x="1513" y="2127"/>
                </a:lnTo>
                <a:lnTo>
                  <a:pt x="1511" y="2127"/>
                </a:lnTo>
                <a:lnTo>
                  <a:pt x="1511" y="2125"/>
                </a:lnTo>
                <a:lnTo>
                  <a:pt x="1511" y="2123"/>
                </a:lnTo>
                <a:lnTo>
                  <a:pt x="1513" y="2123"/>
                </a:lnTo>
                <a:close/>
                <a:moveTo>
                  <a:pt x="747" y="1265"/>
                </a:moveTo>
                <a:lnTo>
                  <a:pt x="747" y="1263"/>
                </a:lnTo>
                <a:lnTo>
                  <a:pt x="745" y="1263"/>
                </a:lnTo>
                <a:lnTo>
                  <a:pt x="747" y="1263"/>
                </a:lnTo>
                <a:lnTo>
                  <a:pt x="747" y="1265"/>
                </a:lnTo>
                <a:lnTo>
                  <a:pt x="749" y="1265"/>
                </a:lnTo>
                <a:lnTo>
                  <a:pt x="747" y="1265"/>
                </a:lnTo>
                <a:close/>
                <a:moveTo>
                  <a:pt x="1496" y="2110"/>
                </a:moveTo>
                <a:lnTo>
                  <a:pt x="1496" y="2112"/>
                </a:lnTo>
                <a:lnTo>
                  <a:pt x="1498" y="2112"/>
                </a:lnTo>
                <a:lnTo>
                  <a:pt x="1500" y="2114"/>
                </a:lnTo>
                <a:lnTo>
                  <a:pt x="1498" y="2114"/>
                </a:lnTo>
                <a:lnTo>
                  <a:pt x="1498" y="2116"/>
                </a:lnTo>
                <a:lnTo>
                  <a:pt x="1496" y="2116"/>
                </a:lnTo>
                <a:lnTo>
                  <a:pt x="1494" y="2116"/>
                </a:lnTo>
                <a:lnTo>
                  <a:pt x="1494" y="2114"/>
                </a:lnTo>
                <a:lnTo>
                  <a:pt x="1492" y="2114"/>
                </a:lnTo>
                <a:lnTo>
                  <a:pt x="1492" y="2116"/>
                </a:lnTo>
                <a:lnTo>
                  <a:pt x="1494" y="2116"/>
                </a:lnTo>
                <a:lnTo>
                  <a:pt x="1496" y="2116"/>
                </a:lnTo>
                <a:lnTo>
                  <a:pt x="1494" y="2118"/>
                </a:lnTo>
                <a:lnTo>
                  <a:pt x="1494" y="2120"/>
                </a:lnTo>
                <a:lnTo>
                  <a:pt x="1494" y="2121"/>
                </a:lnTo>
                <a:lnTo>
                  <a:pt x="1492" y="2121"/>
                </a:lnTo>
                <a:lnTo>
                  <a:pt x="1490" y="2121"/>
                </a:lnTo>
                <a:lnTo>
                  <a:pt x="1488" y="2121"/>
                </a:lnTo>
                <a:lnTo>
                  <a:pt x="1488" y="2120"/>
                </a:lnTo>
                <a:lnTo>
                  <a:pt x="1490" y="2120"/>
                </a:lnTo>
                <a:lnTo>
                  <a:pt x="1488" y="2120"/>
                </a:lnTo>
                <a:lnTo>
                  <a:pt x="1490" y="2120"/>
                </a:lnTo>
                <a:lnTo>
                  <a:pt x="1490" y="2118"/>
                </a:lnTo>
                <a:lnTo>
                  <a:pt x="1488" y="2118"/>
                </a:lnTo>
                <a:lnTo>
                  <a:pt x="1486" y="2118"/>
                </a:lnTo>
                <a:lnTo>
                  <a:pt x="1484" y="2118"/>
                </a:lnTo>
                <a:lnTo>
                  <a:pt x="1486" y="2118"/>
                </a:lnTo>
                <a:lnTo>
                  <a:pt x="1486" y="2116"/>
                </a:lnTo>
                <a:lnTo>
                  <a:pt x="1486" y="2114"/>
                </a:lnTo>
                <a:lnTo>
                  <a:pt x="1486" y="2116"/>
                </a:lnTo>
                <a:lnTo>
                  <a:pt x="1484" y="2116"/>
                </a:lnTo>
                <a:lnTo>
                  <a:pt x="1483" y="2116"/>
                </a:lnTo>
                <a:lnTo>
                  <a:pt x="1483" y="2118"/>
                </a:lnTo>
                <a:lnTo>
                  <a:pt x="1481" y="2118"/>
                </a:lnTo>
                <a:lnTo>
                  <a:pt x="1481" y="2116"/>
                </a:lnTo>
                <a:lnTo>
                  <a:pt x="1481" y="2118"/>
                </a:lnTo>
                <a:lnTo>
                  <a:pt x="1479" y="2118"/>
                </a:lnTo>
                <a:lnTo>
                  <a:pt x="1479" y="2116"/>
                </a:lnTo>
                <a:lnTo>
                  <a:pt x="1479" y="2118"/>
                </a:lnTo>
                <a:lnTo>
                  <a:pt x="1477" y="2118"/>
                </a:lnTo>
                <a:lnTo>
                  <a:pt x="1477" y="2116"/>
                </a:lnTo>
                <a:lnTo>
                  <a:pt x="1475" y="2116"/>
                </a:lnTo>
                <a:lnTo>
                  <a:pt x="1475" y="2118"/>
                </a:lnTo>
                <a:lnTo>
                  <a:pt x="1473" y="2118"/>
                </a:lnTo>
                <a:lnTo>
                  <a:pt x="1471" y="2118"/>
                </a:lnTo>
                <a:lnTo>
                  <a:pt x="1471" y="2116"/>
                </a:lnTo>
                <a:lnTo>
                  <a:pt x="1471" y="2114"/>
                </a:lnTo>
                <a:lnTo>
                  <a:pt x="1469" y="2114"/>
                </a:lnTo>
                <a:lnTo>
                  <a:pt x="1469" y="2112"/>
                </a:lnTo>
                <a:lnTo>
                  <a:pt x="1471" y="2112"/>
                </a:lnTo>
                <a:lnTo>
                  <a:pt x="1471" y="2110"/>
                </a:lnTo>
                <a:lnTo>
                  <a:pt x="1471" y="2112"/>
                </a:lnTo>
                <a:lnTo>
                  <a:pt x="1473" y="2112"/>
                </a:lnTo>
                <a:lnTo>
                  <a:pt x="1473" y="2110"/>
                </a:lnTo>
                <a:lnTo>
                  <a:pt x="1475" y="2110"/>
                </a:lnTo>
                <a:lnTo>
                  <a:pt x="1477" y="2110"/>
                </a:lnTo>
                <a:lnTo>
                  <a:pt x="1477" y="2108"/>
                </a:lnTo>
                <a:lnTo>
                  <a:pt x="1479" y="2108"/>
                </a:lnTo>
                <a:lnTo>
                  <a:pt x="1481" y="2108"/>
                </a:lnTo>
                <a:lnTo>
                  <a:pt x="1481" y="2106"/>
                </a:lnTo>
                <a:lnTo>
                  <a:pt x="1481" y="2108"/>
                </a:lnTo>
                <a:lnTo>
                  <a:pt x="1483" y="2106"/>
                </a:lnTo>
                <a:lnTo>
                  <a:pt x="1483" y="2108"/>
                </a:lnTo>
                <a:lnTo>
                  <a:pt x="1484" y="2108"/>
                </a:lnTo>
                <a:lnTo>
                  <a:pt x="1484" y="2110"/>
                </a:lnTo>
                <a:lnTo>
                  <a:pt x="1486" y="2110"/>
                </a:lnTo>
                <a:lnTo>
                  <a:pt x="1486" y="2112"/>
                </a:lnTo>
                <a:lnTo>
                  <a:pt x="1488" y="2112"/>
                </a:lnTo>
                <a:lnTo>
                  <a:pt x="1488" y="2110"/>
                </a:lnTo>
                <a:lnTo>
                  <a:pt x="1486" y="2110"/>
                </a:lnTo>
                <a:lnTo>
                  <a:pt x="1486" y="2108"/>
                </a:lnTo>
                <a:lnTo>
                  <a:pt x="1484" y="2108"/>
                </a:lnTo>
                <a:lnTo>
                  <a:pt x="1484" y="2106"/>
                </a:lnTo>
                <a:lnTo>
                  <a:pt x="1484" y="2104"/>
                </a:lnTo>
                <a:lnTo>
                  <a:pt x="1486" y="2104"/>
                </a:lnTo>
                <a:lnTo>
                  <a:pt x="1486" y="2106"/>
                </a:lnTo>
                <a:lnTo>
                  <a:pt x="1488" y="2106"/>
                </a:lnTo>
                <a:lnTo>
                  <a:pt x="1488" y="2108"/>
                </a:lnTo>
                <a:lnTo>
                  <a:pt x="1490" y="2108"/>
                </a:lnTo>
                <a:lnTo>
                  <a:pt x="1492" y="2108"/>
                </a:lnTo>
                <a:lnTo>
                  <a:pt x="1492" y="2110"/>
                </a:lnTo>
                <a:lnTo>
                  <a:pt x="1492" y="2108"/>
                </a:lnTo>
                <a:lnTo>
                  <a:pt x="1494" y="2108"/>
                </a:lnTo>
                <a:lnTo>
                  <a:pt x="1496" y="2108"/>
                </a:lnTo>
                <a:lnTo>
                  <a:pt x="1496" y="2110"/>
                </a:lnTo>
                <a:close/>
                <a:moveTo>
                  <a:pt x="1490" y="2106"/>
                </a:moveTo>
                <a:lnTo>
                  <a:pt x="1492" y="2106"/>
                </a:lnTo>
                <a:lnTo>
                  <a:pt x="1490" y="2106"/>
                </a:lnTo>
                <a:close/>
                <a:moveTo>
                  <a:pt x="1492" y="2106"/>
                </a:moveTo>
                <a:lnTo>
                  <a:pt x="1492" y="2108"/>
                </a:lnTo>
                <a:lnTo>
                  <a:pt x="1490" y="2108"/>
                </a:lnTo>
                <a:lnTo>
                  <a:pt x="1488" y="2108"/>
                </a:lnTo>
                <a:lnTo>
                  <a:pt x="1488" y="2106"/>
                </a:lnTo>
                <a:lnTo>
                  <a:pt x="1490" y="2106"/>
                </a:lnTo>
                <a:lnTo>
                  <a:pt x="1492" y="2106"/>
                </a:lnTo>
                <a:lnTo>
                  <a:pt x="1492" y="2108"/>
                </a:lnTo>
                <a:lnTo>
                  <a:pt x="1492" y="2106"/>
                </a:lnTo>
                <a:lnTo>
                  <a:pt x="1492" y="2108"/>
                </a:lnTo>
                <a:lnTo>
                  <a:pt x="1492" y="2106"/>
                </a:lnTo>
                <a:close/>
                <a:moveTo>
                  <a:pt x="1513" y="2123"/>
                </a:moveTo>
                <a:lnTo>
                  <a:pt x="1513" y="2121"/>
                </a:lnTo>
                <a:lnTo>
                  <a:pt x="1513" y="2123"/>
                </a:lnTo>
                <a:close/>
                <a:moveTo>
                  <a:pt x="1542" y="2141"/>
                </a:moveTo>
                <a:lnTo>
                  <a:pt x="1540" y="2141"/>
                </a:lnTo>
                <a:lnTo>
                  <a:pt x="1542" y="2141"/>
                </a:lnTo>
                <a:lnTo>
                  <a:pt x="1540" y="2141"/>
                </a:lnTo>
                <a:lnTo>
                  <a:pt x="1542" y="2141"/>
                </a:lnTo>
                <a:close/>
                <a:moveTo>
                  <a:pt x="1492" y="2104"/>
                </a:moveTo>
                <a:lnTo>
                  <a:pt x="1492" y="2106"/>
                </a:lnTo>
                <a:lnTo>
                  <a:pt x="1490" y="2106"/>
                </a:lnTo>
                <a:lnTo>
                  <a:pt x="1490" y="2104"/>
                </a:lnTo>
                <a:lnTo>
                  <a:pt x="1492" y="2104"/>
                </a:lnTo>
                <a:close/>
                <a:moveTo>
                  <a:pt x="1513" y="2120"/>
                </a:moveTo>
                <a:lnTo>
                  <a:pt x="1513" y="2121"/>
                </a:lnTo>
                <a:lnTo>
                  <a:pt x="1513" y="2120"/>
                </a:lnTo>
                <a:lnTo>
                  <a:pt x="1511" y="2120"/>
                </a:lnTo>
                <a:lnTo>
                  <a:pt x="1513" y="2120"/>
                </a:lnTo>
                <a:close/>
                <a:moveTo>
                  <a:pt x="1511" y="2120"/>
                </a:moveTo>
                <a:lnTo>
                  <a:pt x="1511" y="2121"/>
                </a:lnTo>
                <a:lnTo>
                  <a:pt x="1509" y="2121"/>
                </a:lnTo>
                <a:lnTo>
                  <a:pt x="1509" y="2120"/>
                </a:lnTo>
                <a:lnTo>
                  <a:pt x="1511" y="2120"/>
                </a:lnTo>
                <a:lnTo>
                  <a:pt x="1511" y="2118"/>
                </a:lnTo>
                <a:lnTo>
                  <a:pt x="1511" y="2120"/>
                </a:lnTo>
                <a:close/>
                <a:moveTo>
                  <a:pt x="1513" y="2120"/>
                </a:moveTo>
                <a:lnTo>
                  <a:pt x="1513" y="2118"/>
                </a:lnTo>
                <a:lnTo>
                  <a:pt x="1513" y="2120"/>
                </a:lnTo>
                <a:close/>
                <a:moveTo>
                  <a:pt x="1488" y="2098"/>
                </a:moveTo>
                <a:lnTo>
                  <a:pt x="1488" y="2100"/>
                </a:lnTo>
                <a:lnTo>
                  <a:pt x="1488" y="2098"/>
                </a:lnTo>
                <a:close/>
                <a:moveTo>
                  <a:pt x="785" y="1313"/>
                </a:moveTo>
                <a:lnTo>
                  <a:pt x="784" y="1313"/>
                </a:lnTo>
                <a:lnTo>
                  <a:pt x="782" y="1313"/>
                </a:lnTo>
                <a:lnTo>
                  <a:pt x="782" y="1315"/>
                </a:lnTo>
                <a:lnTo>
                  <a:pt x="782" y="1317"/>
                </a:lnTo>
                <a:lnTo>
                  <a:pt x="780" y="1317"/>
                </a:lnTo>
                <a:lnTo>
                  <a:pt x="780" y="1315"/>
                </a:lnTo>
                <a:lnTo>
                  <a:pt x="782" y="1315"/>
                </a:lnTo>
                <a:lnTo>
                  <a:pt x="782" y="1313"/>
                </a:lnTo>
                <a:lnTo>
                  <a:pt x="784" y="1313"/>
                </a:lnTo>
                <a:lnTo>
                  <a:pt x="785" y="1313"/>
                </a:lnTo>
                <a:close/>
                <a:moveTo>
                  <a:pt x="1554" y="2146"/>
                </a:moveTo>
                <a:lnTo>
                  <a:pt x="1554" y="2144"/>
                </a:lnTo>
                <a:lnTo>
                  <a:pt x="1554" y="2146"/>
                </a:lnTo>
                <a:close/>
                <a:moveTo>
                  <a:pt x="1515" y="2116"/>
                </a:moveTo>
                <a:lnTo>
                  <a:pt x="1515" y="2118"/>
                </a:lnTo>
                <a:lnTo>
                  <a:pt x="1517" y="2118"/>
                </a:lnTo>
                <a:lnTo>
                  <a:pt x="1515" y="2120"/>
                </a:lnTo>
                <a:lnTo>
                  <a:pt x="1513" y="2118"/>
                </a:lnTo>
                <a:lnTo>
                  <a:pt x="1513" y="2116"/>
                </a:lnTo>
                <a:lnTo>
                  <a:pt x="1515" y="2116"/>
                </a:lnTo>
                <a:close/>
                <a:moveTo>
                  <a:pt x="1517" y="2114"/>
                </a:moveTo>
                <a:lnTo>
                  <a:pt x="1517" y="2116"/>
                </a:lnTo>
                <a:lnTo>
                  <a:pt x="1515" y="2116"/>
                </a:lnTo>
                <a:lnTo>
                  <a:pt x="1515" y="2114"/>
                </a:lnTo>
                <a:lnTo>
                  <a:pt x="1517" y="2114"/>
                </a:lnTo>
                <a:close/>
                <a:moveTo>
                  <a:pt x="766" y="1273"/>
                </a:moveTo>
                <a:lnTo>
                  <a:pt x="766" y="1275"/>
                </a:lnTo>
                <a:lnTo>
                  <a:pt x="764" y="1275"/>
                </a:lnTo>
                <a:lnTo>
                  <a:pt x="764" y="1273"/>
                </a:lnTo>
                <a:lnTo>
                  <a:pt x="766" y="1273"/>
                </a:lnTo>
                <a:close/>
                <a:moveTo>
                  <a:pt x="745" y="1240"/>
                </a:moveTo>
                <a:lnTo>
                  <a:pt x="745" y="1238"/>
                </a:lnTo>
                <a:lnTo>
                  <a:pt x="747" y="1238"/>
                </a:lnTo>
                <a:lnTo>
                  <a:pt x="747" y="1240"/>
                </a:lnTo>
                <a:lnTo>
                  <a:pt x="745" y="1240"/>
                </a:lnTo>
                <a:close/>
                <a:moveTo>
                  <a:pt x="1483" y="2085"/>
                </a:moveTo>
                <a:lnTo>
                  <a:pt x="1483" y="2087"/>
                </a:lnTo>
                <a:lnTo>
                  <a:pt x="1483" y="2085"/>
                </a:lnTo>
                <a:close/>
                <a:moveTo>
                  <a:pt x="1506" y="2102"/>
                </a:moveTo>
                <a:lnTo>
                  <a:pt x="1508" y="2102"/>
                </a:lnTo>
                <a:lnTo>
                  <a:pt x="1508" y="2100"/>
                </a:lnTo>
                <a:lnTo>
                  <a:pt x="1508" y="2102"/>
                </a:lnTo>
                <a:lnTo>
                  <a:pt x="1506" y="2102"/>
                </a:lnTo>
                <a:close/>
                <a:moveTo>
                  <a:pt x="1508" y="2100"/>
                </a:moveTo>
                <a:lnTo>
                  <a:pt x="1506" y="2100"/>
                </a:lnTo>
                <a:lnTo>
                  <a:pt x="1508" y="2100"/>
                </a:lnTo>
                <a:close/>
                <a:moveTo>
                  <a:pt x="1540" y="2125"/>
                </a:moveTo>
                <a:lnTo>
                  <a:pt x="1540" y="2127"/>
                </a:lnTo>
                <a:lnTo>
                  <a:pt x="1540" y="2129"/>
                </a:lnTo>
                <a:lnTo>
                  <a:pt x="1538" y="2129"/>
                </a:lnTo>
                <a:lnTo>
                  <a:pt x="1538" y="2131"/>
                </a:lnTo>
                <a:lnTo>
                  <a:pt x="1536" y="2131"/>
                </a:lnTo>
                <a:lnTo>
                  <a:pt x="1536" y="2133"/>
                </a:lnTo>
                <a:lnTo>
                  <a:pt x="1536" y="2131"/>
                </a:lnTo>
                <a:lnTo>
                  <a:pt x="1536" y="2133"/>
                </a:lnTo>
                <a:lnTo>
                  <a:pt x="1534" y="2133"/>
                </a:lnTo>
                <a:lnTo>
                  <a:pt x="1532" y="2133"/>
                </a:lnTo>
                <a:lnTo>
                  <a:pt x="1532" y="2131"/>
                </a:lnTo>
                <a:lnTo>
                  <a:pt x="1531" y="2131"/>
                </a:lnTo>
                <a:lnTo>
                  <a:pt x="1531" y="2133"/>
                </a:lnTo>
                <a:lnTo>
                  <a:pt x="1532" y="2133"/>
                </a:lnTo>
                <a:lnTo>
                  <a:pt x="1532" y="2135"/>
                </a:lnTo>
                <a:lnTo>
                  <a:pt x="1534" y="2135"/>
                </a:lnTo>
                <a:lnTo>
                  <a:pt x="1534" y="2133"/>
                </a:lnTo>
                <a:lnTo>
                  <a:pt x="1536" y="2133"/>
                </a:lnTo>
                <a:lnTo>
                  <a:pt x="1536" y="2135"/>
                </a:lnTo>
                <a:lnTo>
                  <a:pt x="1536" y="2137"/>
                </a:lnTo>
                <a:lnTo>
                  <a:pt x="1536" y="2139"/>
                </a:lnTo>
                <a:lnTo>
                  <a:pt x="1536" y="2137"/>
                </a:lnTo>
                <a:lnTo>
                  <a:pt x="1538" y="2137"/>
                </a:lnTo>
                <a:lnTo>
                  <a:pt x="1538" y="2139"/>
                </a:lnTo>
                <a:lnTo>
                  <a:pt x="1538" y="2137"/>
                </a:lnTo>
                <a:lnTo>
                  <a:pt x="1538" y="2139"/>
                </a:lnTo>
                <a:lnTo>
                  <a:pt x="1540" y="2139"/>
                </a:lnTo>
                <a:lnTo>
                  <a:pt x="1538" y="2139"/>
                </a:lnTo>
                <a:lnTo>
                  <a:pt x="1540" y="2141"/>
                </a:lnTo>
                <a:lnTo>
                  <a:pt x="1540" y="2139"/>
                </a:lnTo>
                <a:lnTo>
                  <a:pt x="1540" y="2141"/>
                </a:lnTo>
                <a:lnTo>
                  <a:pt x="1540" y="2143"/>
                </a:lnTo>
                <a:lnTo>
                  <a:pt x="1540" y="2144"/>
                </a:lnTo>
                <a:lnTo>
                  <a:pt x="1540" y="2146"/>
                </a:lnTo>
                <a:lnTo>
                  <a:pt x="1540" y="2148"/>
                </a:lnTo>
                <a:lnTo>
                  <a:pt x="1538" y="2150"/>
                </a:lnTo>
                <a:lnTo>
                  <a:pt x="1538" y="2148"/>
                </a:lnTo>
                <a:lnTo>
                  <a:pt x="1540" y="2148"/>
                </a:lnTo>
                <a:lnTo>
                  <a:pt x="1538" y="2148"/>
                </a:lnTo>
                <a:lnTo>
                  <a:pt x="1538" y="2150"/>
                </a:lnTo>
                <a:lnTo>
                  <a:pt x="1536" y="2150"/>
                </a:lnTo>
                <a:lnTo>
                  <a:pt x="1536" y="2148"/>
                </a:lnTo>
                <a:lnTo>
                  <a:pt x="1536" y="2146"/>
                </a:lnTo>
                <a:lnTo>
                  <a:pt x="1536" y="2144"/>
                </a:lnTo>
                <a:lnTo>
                  <a:pt x="1536" y="2143"/>
                </a:lnTo>
                <a:lnTo>
                  <a:pt x="1536" y="2144"/>
                </a:lnTo>
                <a:lnTo>
                  <a:pt x="1536" y="2146"/>
                </a:lnTo>
                <a:lnTo>
                  <a:pt x="1534" y="2146"/>
                </a:lnTo>
                <a:lnTo>
                  <a:pt x="1534" y="2148"/>
                </a:lnTo>
                <a:lnTo>
                  <a:pt x="1534" y="2150"/>
                </a:lnTo>
                <a:lnTo>
                  <a:pt x="1534" y="2148"/>
                </a:lnTo>
                <a:lnTo>
                  <a:pt x="1534" y="2150"/>
                </a:lnTo>
                <a:lnTo>
                  <a:pt x="1532" y="2150"/>
                </a:lnTo>
                <a:lnTo>
                  <a:pt x="1532" y="2152"/>
                </a:lnTo>
                <a:lnTo>
                  <a:pt x="1532" y="2154"/>
                </a:lnTo>
                <a:lnTo>
                  <a:pt x="1531" y="2154"/>
                </a:lnTo>
                <a:lnTo>
                  <a:pt x="1531" y="2156"/>
                </a:lnTo>
                <a:lnTo>
                  <a:pt x="1529" y="2156"/>
                </a:lnTo>
                <a:lnTo>
                  <a:pt x="1527" y="2158"/>
                </a:lnTo>
                <a:lnTo>
                  <a:pt x="1527" y="2156"/>
                </a:lnTo>
                <a:lnTo>
                  <a:pt x="1527" y="2158"/>
                </a:lnTo>
                <a:lnTo>
                  <a:pt x="1527" y="2156"/>
                </a:lnTo>
                <a:lnTo>
                  <a:pt x="1525" y="2156"/>
                </a:lnTo>
                <a:lnTo>
                  <a:pt x="1523" y="2156"/>
                </a:lnTo>
                <a:lnTo>
                  <a:pt x="1523" y="2154"/>
                </a:lnTo>
                <a:lnTo>
                  <a:pt x="1523" y="2152"/>
                </a:lnTo>
                <a:lnTo>
                  <a:pt x="1523" y="2150"/>
                </a:lnTo>
                <a:lnTo>
                  <a:pt x="1521" y="2150"/>
                </a:lnTo>
                <a:lnTo>
                  <a:pt x="1521" y="2148"/>
                </a:lnTo>
                <a:lnTo>
                  <a:pt x="1521" y="2150"/>
                </a:lnTo>
                <a:lnTo>
                  <a:pt x="1521" y="2148"/>
                </a:lnTo>
                <a:lnTo>
                  <a:pt x="1523" y="2148"/>
                </a:lnTo>
                <a:lnTo>
                  <a:pt x="1521" y="2148"/>
                </a:lnTo>
                <a:lnTo>
                  <a:pt x="1521" y="2146"/>
                </a:lnTo>
                <a:lnTo>
                  <a:pt x="1521" y="2148"/>
                </a:lnTo>
                <a:lnTo>
                  <a:pt x="1523" y="2148"/>
                </a:lnTo>
                <a:lnTo>
                  <a:pt x="1523" y="2146"/>
                </a:lnTo>
                <a:lnTo>
                  <a:pt x="1525" y="2146"/>
                </a:lnTo>
                <a:lnTo>
                  <a:pt x="1527" y="2146"/>
                </a:lnTo>
                <a:lnTo>
                  <a:pt x="1527" y="2144"/>
                </a:lnTo>
                <a:lnTo>
                  <a:pt x="1527" y="2146"/>
                </a:lnTo>
                <a:lnTo>
                  <a:pt x="1525" y="2146"/>
                </a:lnTo>
                <a:lnTo>
                  <a:pt x="1525" y="2144"/>
                </a:lnTo>
                <a:lnTo>
                  <a:pt x="1523" y="2144"/>
                </a:lnTo>
                <a:lnTo>
                  <a:pt x="1523" y="2143"/>
                </a:lnTo>
                <a:lnTo>
                  <a:pt x="1525" y="2143"/>
                </a:lnTo>
                <a:lnTo>
                  <a:pt x="1527" y="2143"/>
                </a:lnTo>
                <a:lnTo>
                  <a:pt x="1527" y="2141"/>
                </a:lnTo>
                <a:lnTo>
                  <a:pt x="1527" y="2139"/>
                </a:lnTo>
                <a:lnTo>
                  <a:pt x="1529" y="2137"/>
                </a:lnTo>
                <a:lnTo>
                  <a:pt x="1529" y="2135"/>
                </a:lnTo>
                <a:lnTo>
                  <a:pt x="1531" y="2135"/>
                </a:lnTo>
                <a:lnTo>
                  <a:pt x="1529" y="2135"/>
                </a:lnTo>
                <a:lnTo>
                  <a:pt x="1529" y="2137"/>
                </a:lnTo>
                <a:lnTo>
                  <a:pt x="1527" y="2139"/>
                </a:lnTo>
                <a:lnTo>
                  <a:pt x="1527" y="2141"/>
                </a:lnTo>
                <a:lnTo>
                  <a:pt x="1525" y="2141"/>
                </a:lnTo>
                <a:lnTo>
                  <a:pt x="1525" y="2139"/>
                </a:lnTo>
                <a:lnTo>
                  <a:pt x="1523" y="2139"/>
                </a:lnTo>
                <a:lnTo>
                  <a:pt x="1523" y="2137"/>
                </a:lnTo>
                <a:lnTo>
                  <a:pt x="1525" y="2135"/>
                </a:lnTo>
                <a:lnTo>
                  <a:pt x="1525" y="2133"/>
                </a:lnTo>
                <a:lnTo>
                  <a:pt x="1525" y="2131"/>
                </a:lnTo>
                <a:lnTo>
                  <a:pt x="1525" y="2133"/>
                </a:lnTo>
                <a:lnTo>
                  <a:pt x="1525" y="2131"/>
                </a:lnTo>
                <a:lnTo>
                  <a:pt x="1525" y="2133"/>
                </a:lnTo>
                <a:lnTo>
                  <a:pt x="1525" y="2135"/>
                </a:lnTo>
                <a:lnTo>
                  <a:pt x="1523" y="2135"/>
                </a:lnTo>
                <a:lnTo>
                  <a:pt x="1523" y="2137"/>
                </a:lnTo>
                <a:lnTo>
                  <a:pt x="1523" y="2139"/>
                </a:lnTo>
                <a:lnTo>
                  <a:pt x="1521" y="2139"/>
                </a:lnTo>
                <a:lnTo>
                  <a:pt x="1523" y="2139"/>
                </a:lnTo>
                <a:lnTo>
                  <a:pt x="1521" y="2139"/>
                </a:lnTo>
                <a:lnTo>
                  <a:pt x="1521" y="2137"/>
                </a:lnTo>
                <a:lnTo>
                  <a:pt x="1521" y="2135"/>
                </a:lnTo>
                <a:lnTo>
                  <a:pt x="1521" y="2137"/>
                </a:lnTo>
                <a:lnTo>
                  <a:pt x="1519" y="2137"/>
                </a:lnTo>
                <a:lnTo>
                  <a:pt x="1517" y="2137"/>
                </a:lnTo>
                <a:lnTo>
                  <a:pt x="1517" y="2135"/>
                </a:lnTo>
                <a:lnTo>
                  <a:pt x="1519" y="2135"/>
                </a:lnTo>
                <a:lnTo>
                  <a:pt x="1517" y="2135"/>
                </a:lnTo>
                <a:lnTo>
                  <a:pt x="1519" y="2135"/>
                </a:lnTo>
                <a:lnTo>
                  <a:pt x="1519" y="2133"/>
                </a:lnTo>
                <a:lnTo>
                  <a:pt x="1519" y="2131"/>
                </a:lnTo>
                <a:lnTo>
                  <a:pt x="1519" y="2129"/>
                </a:lnTo>
                <a:lnTo>
                  <a:pt x="1521" y="2129"/>
                </a:lnTo>
                <a:lnTo>
                  <a:pt x="1521" y="2127"/>
                </a:lnTo>
                <a:lnTo>
                  <a:pt x="1521" y="2129"/>
                </a:lnTo>
                <a:lnTo>
                  <a:pt x="1521" y="2131"/>
                </a:lnTo>
                <a:lnTo>
                  <a:pt x="1521" y="2129"/>
                </a:lnTo>
                <a:lnTo>
                  <a:pt x="1523" y="2129"/>
                </a:lnTo>
                <a:lnTo>
                  <a:pt x="1523" y="2127"/>
                </a:lnTo>
                <a:lnTo>
                  <a:pt x="1523" y="2125"/>
                </a:lnTo>
                <a:lnTo>
                  <a:pt x="1525" y="2127"/>
                </a:lnTo>
                <a:lnTo>
                  <a:pt x="1525" y="2125"/>
                </a:lnTo>
                <a:lnTo>
                  <a:pt x="1523" y="2125"/>
                </a:lnTo>
                <a:lnTo>
                  <a:pt x="1525" y="2123"/>
                </a:lnTo>
                <a:lnTo>
                  <a:pt x="1527" y="2123"/>
                </a:lnTo>
                <a:lnTo>
                  <a:pt x="1527" y="2125"/>
                </a:lnTo>
                <a:lnTo>
                  <a:pt x="1529" y="2125"/>
                </a:lnTo>
                <a:lnTo>
                  <a:pt x="1531" y="2125"/>
                </a:lnTo>
                <a:lnTo>
                  <a:pt x="1531" y="2123"/>
                </a:lnTo>
                <a:lnTo>
                  <a:pt x="1532" y="2123"/>
                </a:lnTo>
                <a:lnTo>
                  <a:pt x="1534" y="2123"/>
                </a:lnTo>
                <a:lnTo>
                  <a:pt x="1534" y="2121"/>
                </a:lnTo>
                <a:lnTo>
                  <a:pt x="1536" y="2121"/>
                </a:lnTo>
                <a:lnTo>
                  <a:pt x="1538" y="2123"/>
                </a:lnTo>
                <a:lnTo>
                  <a:pt x="1540" y="2123"/>
                </a:lnTo>
                <a:lnTo>
                  <a:pt x="1540" y="2125"/>
                </a:lnTo>
                <a:close/>
                <a:moveTo>
                  <a:pt x="1498" y="2091"/>
                </a:moveTo>
                <a:lnTo>
                  <a:pt x="1498" y="2093"/>
                </a:lnTo>
                <a:lnTo>
                  <a:pt x="1498" y="2091"/>
                </a:lnTo>
                <a:lnTo>
                  <a:pt x="1498" y="2093"/>
                </a:lnTo>
                <a:lnTo>
                  <a:pt x="1500" y="2093"/>
                </a:lnTo>
                <a:lnTo>
                  <a:pt x="1500" y="2095"/>
                </a:lnTo>
                <a:lnTo>
                  <a:pt x="1502" y="2095"/>
                </a:lnTo>
                <a:lnTo>
                  <a:pt x="1502" y="2096"/>
                </a:lnTo>
                <a:lnTo>
                  <a:pt x="1504" y="2096"/>
                </a:lnTo>
                <a:lnTo>
                  <a:pt x="1504" y="2098"/>
                </a:lnTo>
                <a:lnTo>
                  <a:pt x="1506" y="2098"/>
                </a:lnTo>
                <a:lnTo>
                  <a:pt x="1506" y="2100"/>
                </a:lnTo>
                <a:lnTo>
                  <a:pt x="1508" y="2100"/>
                </a:lnTo>
                <a:lnTo>
                  <a:pt x="1506" y="2100"/>
                </a:lnTo>
                <a:lnTo>
                  <a:pt x="1504" y="2102"/>
                </a:lnTo>
                <a:lnTo>
                  <a:pt x="1506" y="2102"/>
                </a:lnTo>
                <a:lnTo>
                  <a:pt x="1504" y="2102"/>
                </a:lnTo>
                <a:lnTo>
                  <a:pt x="1504" y="2104"/>
                </a:lnTo>
                <a:lnTo>
                  <a:pt x="1506" y="2104"/>
                </a:lnTo>
                <a:lnTo>
                  <a:pt x="1506" y="2102"/>
                </a:lnTo>
                <a:lnTo>
                  <a:pt x="1508" y="2102"/>
                </a:lnTo>
                <a:lnTo>
                  <a:pt x="1509" y="2102"/>
                </a:lnTo>
                <a:lnTo>
                  <a:pt x="1509" y="2104"/>
                </a:lnTo>
                <a:lnTo>
                  <a:pt x="1511" y="2104"/>
                </a:lnTo>
                <a:lnTo>
                  <a:pt x="1511" y="2106"/>
                </a:lnTo>
                <a:lnTo>
                  <a:pt x="1511" y="2108"/>
                </a:lnTo>
                <a:lnTo>
                  <a:pt x="1511" y="2110"/>
                </a:lnTo>
                <a:lnTo>
                  <a:pt x="1509" y="2110"/>
                </a:lnTo>
                <a:lnTo>
                  <a:pt x="1511" y="2112"/>
                </a:lnTo>
                <a:lnTo>
                  <a:pt x="1511" y="2114"/>
                </a:lnTo>
                <a:lnTo>
                  <a:pt x="1511" y="2116"/>
                </a:lnTo>
                <a:lnTo>
                  <a:pt x="1509" y="2116"/>
                </a:lnTo>
                <a:lnTo>
                  <a:pt x="1508" y="2116"/>
                </a:lnTo>
                <a:lnTo>
                  <a:pt x="1508" y="2118"/>
                </a:lnTo>
                <a:lnTo>
                  <a:pt x="1509" y="2116"/>
                </a:lnTo>
                <a:lnTo>
                  <a:pt x="1511" y="2116"/>
                </a:lnTo>
                <a:lnTo>
                  <a:pt x="1509" y="2118"/>
                </a:lnTo>
                <a:lnTo>
                  <a:pt x="1509" y="2120"/>
                </a:lnTo>
                <a:lnTo>
                  <a:pt x="1508" y="2120"/>
                </a:lnTo>
                <a:lnTo>
                  <a:pt x="1508" y="2121"/>
                </a:lnTo>
                <a:lnTo>
                  <a:pt x="1506" y="2121"/>
                </a:lnTo>
                <a:lnTo>
                  <a:pt x="1508" y="2121"/>
                </a:lnTo>
                <a:lnTo>
                  <a:pt x="1508" y="2123"/>
                </a:lnTo>
                <a:lnTo>
                  <a:pt x="1508" y="2125"/>
                </a:lnTo>
                <a:lnTo>
                  <a:pt x="1508" y="2127"/>
                </a:lnTo>
                <a:lnTo>
                  <a:pt x="1506" y="2127"/>
                </a:lnTo>
                <a:lnTo>
                  <a:pt x="1506" y="2125"/>
                </a:lnTo>
                <a:lnTo>
                  <a:pt x="1504" y="2125"/>
                </a:lnTo>
                <a:lnTo>
                  <a:pt x="1504" y="2123"/>
                </a:lnTo>
                <a:lnTo>
                  <a:pt x="1506" y="2123"/>
                </a:lnTo>
                <a:lnTo>
                  <a:pt x="1506" y="2121"/>
                </a:lnTo>
                <a:lnTo>
                  <a:pt x="1506" y="2120"/>
                </a:lnTo>
                <a:lnTo>
                  <a:pt x="1506" y="2121"/>
                </a:lnTo>
                <a:lnTo>
                  <a:pt x="1506" y="2120"/>
                </a:lnTo>
                <a:lnTo>
                  <a:pt x="1504" y="2121"/>
                </a:lnTo>
                <a:lnTo>
                  <a:pt x="1504" y="2120"/>
                </a:lnTo>
                <a:lnTo>
                  <a:pt x="1504" y="2118"/>
                </a:lnTo>
                <a:lnTo>
                  <a:pt x="1504" y="2120"/>
                </a:lnTo>
                <a:lnTo>
                  <a:pt x="1502" y="2120"/>
                </a:lnTo>
                <a:lnTo>
                  <a:pt x="1504" y="2120"/>
                </a:lnTo>
                <a:lnTo>
                  <a:pt x="1502" y="2120"/>
                </a:lnTo>
                <a:lnTo>
                  <a:pt x="1502" y="2121"/>
                </a:lnTo>
                <a:lnTo>
                  <a:pt x="1502" y="2123"/>
                </a:lnTo>
                <a:lnTo>
                  <a:pt x="1502" y="2125"/>
                </a:lnTo>
                <a:lnTo>
                  <a:pt x="1502" y="2127"/>
                </a:lnTo>
                <a:lnTo>
                  <a:pt x="1504" y="2127"/>
                </a:lnTo>
                <a:lnTo>
                  <a:pt x="1506" y="2127"/>
                </a:lnTo>
                <a:lnTo>
                  <a:pt x="1504" y="2127"/>
                </a:lnTo>
                <a:lnTo>
                  <a:pt x="1506" y="2127"/>
                </a:lnTo>
                <a:lnTo>
                  <a:pt x="1506" y="2129"/>
                </a:lnTo>
                <a:lnTo>
                  <a:pt x="1506" y="2127"/>
                </a:lnTo>
                <a:lnTo>
                  <a:pt x="1506" y="2129"/>
                </a:lnTo>
                <a:lnTo>
                  <a:pt x="1506" y="2127"/>
                </a:lnTo>
                <a:lnTo>
                  <a:pt x="1508" y="2127"/>
                </a:lnTo>
                <a:lnTo>
                  <a:pt x="1508" y="2129"/>
                </a:lnTo>
                <a:lnTo>
                  <a:pt x="1508" y="2131"/>
                </a:lnTo>
                <a:lnTo>
                  <a:pt x="1506" y="2131"/>
                </a:lnTo>
                <a:lnTo>
                  <a:pt x="1504" y="2131"/>
                </a:lnTo>
                <a:lnTo>
                  <a:pt x="1504" y="2133"/>
                </a:lnTo>
                <a:lnTo>
                  <a:pt x="1502" y="2133"/>
                </a:lnTo>
                <a:lnTo>
                  <a:pt x="1504" y="2133"/>
                </a:lnTo>
                <a:lnTo>
                  <a:pt x="1504" y="2135"/>
                </a:lnTo>
                <a:lnTo>
                  <a:pt x="1506" y="2135"/>
                </a:lnTo>
                <a:lnTo>
                  <a:pt x="1504" y="2135"/>
                </a:lnTo>
                <a:lnTo>
                  <a:pt x="1504" y="2133"/>
                </a:lnTo>
                <a:lnTo>
                  <a:pt x="1504" y="2135"/>
                </a:lnTo>
                <a:lnTo>
                  <a:pt x="1504" y="2133"/>
                </a:lnTo>
                <a:lnTo>
                  <a:pt x="1504" y="2131"/>
                </a:lnTo>
                <a:lnTo>
                  <a:pt x="1506" y="2131"/>
                </a:lnTo>
                <a:lnTo>
                  <a:pt x="1506" y="2133"/>
                </a:lnTo>
                <a:lnTo>
                  <a:pt x="1506" y="2131"/>
                </a:lnTo>
                <a:lnTo>
                  <a:pt x="1508" y="2131"/>
                </a:lnTo>
                <a:lnTo>
                  <a:pt x="1508" y="2133"/>
                </a:lnTo>
                <a:lnTo>
                  <a:pt x="1509" y="2133"/>
                </a:lnTo>
                <a:lnTo>
                  <a:pt x="1509" y="2135"/>
                </a:lnTo>
                <a:lnTo>
                  <a:pt x="1508" y="2135"/>
                </a:lnTo>
                <a:lnTo>
                  <a:pt x="1509" y="2135"/>
                </a:lnTo>
                <a:lnTo>
                  <a:pt x="1509" y="2137"/>
                </a:lnTo>
                <a:lnTo>
                  <a:pt x="1509" y="2139"/>
                </a:lnTo>
                <a:lnTo>
                  <a:pt x="1511" y="2139"/>
                </a:lnTo>
                <a:lnTo>
                  <a:pt x="1511" y="2141"/>
                </a:lnTo>
                <a:lnTo>
                  <a:pt x="1511" y="2143"/>
                </a:lnTo>
                <a:lnTo>
                  <a:pt x="1511" y="2144"/>
                </a:lnTo>
                <a:lnTo>
                  <a:pt x="1511" y="2146"/>
                </a:lnTo>
                <a:lnTo>
                  <a:pt x="1511" y="2148"/>
                </a:lnTo>
                <a:lnTo>
                  <a:pt x="1511" y="2150"/>
                </a:lnTo>
                <a:lnTo>
                  <a:pt x="1511" y="2152"/>
                </a:lnTo>
                <a:lnTo>
                  <a:pt x="1511" y="2154"/>
                </a:lnTo>
                <a:lnTo>
                  <a:pt x="1511" y="2156"/>
                </a:lnTo>
                <a:lnTo>
                  <a:pt x="1511" y="2158"/>
                </a:lnTo>
                <a:lnTo>
                  <a:pt x="1511" y="2160"/>
                </a:lnTo>
                <a:lnTo>
                  <a:pt x="1509" y="2160"/>
                </a:lnTo>
                <a:lnTo>
                  <a:pt x="1509" y="2162"/>
                </a:lnTo>
                <a:lnTo>
                  <a:pt x="1509" y="2164"/>
                </a:lnTo>
                <a:lnTo>
                  <a:pt x="1509" y="2166"/>
                </a:lnTo>
                <a:lnTo>
                  <a:pt x="1508" y="2166"/>
                </a:lnTo>
                <a:lnTo>
                  <a:pt x="1508" y="2164"/>
                </a:lnTo>
                <a:lnTo>
                  <a:pt x="1508" y="2166"/>
                </a:lnTo>
                <a:lnTo>
                  <a:pt x="1508" y="2168"/>
                </a:lnTo>
                <a:lnTo>
                  <a:pt x="1508" y="2166"/>
                </a:lnTo>
                <a:lnTo>
                  <a:pt x="1506" y="2166"/>
                </a:lnTo>
                <a:lnTo>
                  <a:pt x="1506" y="2168"/>
                </a:lnTo>
                <a:lnTo>
                  <a:pt x="1504" y="2168"/>
                </a:lnTo>
                <a:lnTo>
                  <a:pt x="1504" y="2166"/>
                </a:lnTo>
                <a:lnTo>
                  <a:pt x="1504" y="2164"/>
                </a:lnTo>
                <a:lnTo>
                  <a:pt x="1504" y="2162"/>
                </a:lnTo>
                <a:lnTo>
                  <a:pt x="1502" y="2162"/>
                </a:lnTo>
                <a:lnTo>
                  <a:pt x="1502" y="2160"/>
                </a:lnTo>
                <a:lnTo>
                  <a:pt x="1500" y="2160"/>
                </a:lnTo>
                <a:lnTo>
                  <a:pt x="1500" y="2162"/>
                </a:lnTo>
                <a:lnTo>
                  <a:pt x="1502" y="2160"/>
                </a:lnTo>
                <a:lnTo>
                  <a:pt x="1502" y="2162"/>
                </a:lnTo>
                <a:lnTo>
                  <a:pt x="1502" y="2164"/>
                </a:lnTo>
                <a:lnTo>
                  <a:pt x="1504" y="2164"/>
                </a:lnTo>
                <a:lnTo>
                  <a:pt x="1504" y="2166"/>
                </a:lnTo>
                <a:lnTo>
                  <a:pt x="1504" y="2168"/>
                </a:lnTo>
                <a:lnTo>
                  <a:pt x="1504" y="2169"/>
                </a:lnTo>
                <a:lnTo>
                  <a:pt x="1504" y="2168"/>
                </a:lnTo>
                <a:lnTo>
                  <a:pt x="1506" y="2168"/>
                </a:lnTo>
                <a:lnTo>
                  <a:pt x="1506" y="2169"/>
                </a:lnTo>
                <a:lnTo>
                  <a:pt x="1506" y="2171"/>
                </a:lnTo>
                <a:lnTo>
                  <a:pt x="1504" y="2171"/>
                </a:lnTo>
                <a:lnTo>
                  <a:pt x="1506" y="2171"/>
                </a:lnTo>
                <a:lnTo>
                  <a:pt x="1508" y="2169"/>
                </a:lnTo>
                <a:lnTo>
                  <a:pt x="1509" y="2169"/>
                </a:lnTo>
                <a:lnTo>
                  <a:pt x="1509" y="2171"/>
                </a:lnTo>
                <a:lnTo>
                  <a:pt x="1509" y="2173"/>
                </a:lnTo>
                <a:lnTo>
                  <a:pt x="1508" y="2173"/>
                </a:lnTo>
                <a:lnTo>
                  <a:pt x="1508" y="2175"/>
                </a:lnTo>
                <a:lnTo>
                  <a:pt x="1506" y="2175"/>
                </a:lnTo>
                <a:lnTo>
                  <a:pt x="1508" y="2175"/>
                </a:lnTo>
                <a:lnTo>
                  <a:pt x="1508" y="2177"/>
                </a:lnTo>
                <a:lnTo>
                  <a:pt x="1506" y="2177"/>
                </a:lnTo>
                <a:lnTo>
                  <a:pt x="1508" y="2179"/>
                </a:lnTo>
                <a:lnTo>
                  <a:pt x="1506" y="2179"/>
                </a:lnTo>
                <a:lnTo>
                  <a:pt x="1506" y="2181"/>
                </a:lnTo>
                <a:lnTo>
                  <a:pt x="1508" y="2181"/>
                </a:lnTo>
                <a:lnTo>
                  <a:pt x="1508" y="2183"/>
                </a:lnTo>
                <a:lnTo>
                  <a:pt x="1508" y="2185"/>
                </a:lnTo>
                <a:lnTo>
                  <a:pt x="1508" y="2187"/>
                </a:lnTo>
                <a:lnTo>
                  <a:pt x="1508" y="2189"/>
                </a:lnTo>
                <a:lnTo>
                  <a:pt x="1508" y="2191"/>
                </a:lnTo>
                <a:lnTo>
                  <a:pt x="1506" y="2191"/>
                </a:lnTo>
                <a:lnTo>
                  <a:pt x="1506" y="2189"/>
                </a:lnTo>
                <a:lnTo>
                  <a:pt x="1506" y="2187"/>
                </a:lnTo>
                <a:lnTo>
                  <a:pt x="1506" y="2185"/>
                </a:lnTo>
                <a:lnTo>
                  <a:pt x="1504" y="2183"/>
                </a:lnTo>
                <a:lnTo>
                  <a:pt x="1504" y="2181"/>
                </a:lnTo>
                <a:lnTo>
                  <a:pt x="1502" y="2179"/>
                </a:lnTo>
                <a:lnTo>
                  <a:pt x="1502" y="2177"/>
                </a:lnTo>
                <a:lnTo>
                  <a:pt x="1502" y="2175"/>
                </a:lnTo>
                <a:lnTo>
                  <a:pt x="1500" y="2175"/>
                </a:lnTo>
                <a:lnTo>
                  <a:pt x="1500" y="2173"/>
                </a:lnTo>
                <a:lnTo>
                  <a:pt x="1502" y="2171"/>
                </a:lnTo>
                <a:lnTo>
                  <a:pt x="1500" y="2171"/>
                </a:lnTo>
                <a:lnTo>
                  <a:pt x="1502" y="2171"/>
                </a:lnTo>
                <a:lnTo>
                  <a:pt x="1500" y="2171"/>
                </a:lnTo>
                <a:lnTo>
                  <a:pt x="1500" y="2169"/>
                </a:lnTo>
                <a:lnTo>
                  <a:pt x="1500" y="2168"/>
                </a:lnTo>
                <a:lnTo>
                  <a:pt x="1500" y="2169"/>
                </a:lnTo>
                <a:lnTo>
                  <a:pt x="1500" y="2171"/>
                </a:lnTo>
                <a:lnTo>
                  <a:pt x="1500" y="2169"/>
                </a:lnTo>
                <a:lnTo>
                  <a:pt x="1498" y="2169"/>
                </a:lnTo>
                <a:lnTo>
                  <a:pt x="1498" y="2171"/>
                </a:lnTo>
                <a:lnTo>
                  <a:pt x="1498" y="2169"/>
                </a:lnTo>
                <a:lnTo>
                  <a:pt x="1498" y="2171"/>
                </a:lnTo>
                <a:lnTo>
                  <a:pt x="1496" y="2171"/>
                </a:lnTo>
                <a:lnTo>
                  <a:pt x="1498" y="2171"/>
                </a:lnTo>
                <a:lnTo>
                  <a:pt x="1498" y="2173"/>
                </a:lnTo>
                <a:lnTo>
                  <a:pt x="1496" y="2173"/>
                </a:lnTo>
                <a:lnTo>
                  <a:pt x="1496" y="2175"/>
                </a:lnTo>
                <a:lnTo>
                  <a:pt x="1494" y="2175"/>
                </a:lnTo>
                <a:lnTo>
                  <a:pt x="1492" y="2175"/>
                </a:lnTo>
                <a:lnTo>
                  <a:pt x="1490" y="2175"/>
                </a:lnTo>
                <a:lnTo>
                  <a:pt x="1488" y="2173"/>
                </a:lnTo>
                <a:lnTo>
                  <a:pt x="1488" y="2175"/>
                </a:lnTo>
                <a:lnTo>
                  <a:pt x="1486" y="2175"/>
                </a:lnTo>
                <a:lnTo>
                  <a:pt x="1488" y="2175"/>
                </a:lnTo>
                <a:lnTo>
                  <a:pt x="1488" y="2177"/>
                </a:lnTo>
                <a:lnTo>
                  <a:pt x="1486" y="2177"/>
                </a:lnTo>
                <a:lnTo>
                  <a:pt x="1486" y="2179"/>
                </a:lnTo>
                <a:lnTo>
                  <a:pt x="1484" y="2179"/>
                </a:lnTo>
                <a:lnTo>
                  <a:pt x="1483" y="2179"/>
                </a:lnTo>
                <a:lnTo>
                  <a:pt x="1481" y="2179"/>
                </a:lnTo>
                <a:lnTo>
                  <a:pt x="1481" y="2181"/>
                </a:lnTo>
                <a:lnTo>
                  <a:pt x="1483" y="2181"/>
                </a:lnTo>
                <a:lnTo>
                  <a:pt x="1483" y="2179"/>
                </a:lnTo>
                <a:lnTo>
                  <a:pt x="1484" y="2179"/>
                </a:lnTo>
                <a:lnTo>
                  <a:pt x="1486" y="2179"/>
                </a:lnTo>
                <a:lnTo>
                  <a:pt x="1486" y="2177"/>
                </a:lnTo>
                <a:lnTo>
                  <a:pt x="1488" y="2177"/>
                </a:lnTo>
                <a:lnTo>
                  <a:pt x="1490" y="2177"/>
                </a:lnTo>
                <a:lnTo>
                  <a:pt x="1492" y="2177"/>
                </a:lnTo>
                <a:lnTo>
                  <a:pt x="1494" y="2177"/>
                </a:lnTo>
                <a:lnTo>
                  <a:pt x="1494" y="2175"/>
                </a:lnTo>
                <a:lnTo>
                  <a:pt x="1494" y="2177"/>
                </a:lnTo>
                <a:lnTo>
                  <a:pt x="1496" y="2177"/>
                </a:lnTo>
                <a:lnTo>
                  <a:pt x="1496" y="2175"/>
                </a:lnTo>
                <a:lnTo>
                  <a:pt x="1496" y="2177"/>
                </a:lnTo>
                <a:lnTo>
                  <a:pt x="1494" y="2177"/>
                </a:lnTo>
                <a:lnTo>
                  <a:pt x="1496" y="2177"/>
                </a:lnTo>
                <a:lnTo>
                  <a:pt x="1496" y="2179"/>
                </a:lnTo>
                <a:lnTo>
                  <a:pt x="1498" y="2179"/>
                </a:lnTo>
                <a:lnTo>
                  <a:pt x="1500" y="2179"/>
                </a:lnTo>
                <a:lnTo>
                  <a:pt x="1500" y="2181"/>
                </a:lnTo>
                <a:lnTo>
                  <a:pt x="1500" y="2183"/>
                </a:lnTo>
                <a:lnTo>
                  <a:pt x="1500" y="2185"/>
                </a:lnTo>
                <a:lnTo>
                  <a:pt x="1502" y="2185"/>
                </a:lnTo>
                <a:lnTo>
                  <a:pt x="1502" y="2187"/>
                </a:lnTo>
                <a:lnTo>
                  <a:pt x="1502" y="2189"/>
                </a:lnTo>
                <a:lnTo>
                  <a:pt x="1502" y="2187"/>
                </a:lnTo>
                <a:lnTo>
                  <a:pt x="1500" y="2187"/>
                </a:lnTo>
                <a:lnTo>
                  <a:pt x="1500" y="2185"/>
                </a:lnTo>
                <a:lnTo>
                  <a:pt x="1500" y="2187"/>
                </a:lnTo>
                <a:lnTo>
                  <a:pt x="1500" y="2185"/>
                </a:lnTo>
                <a:lnTo>
                  <a:pt x="1498" y="2185"/>
                </a:lnTo>
                <a:lnTo>
                  <a:pt x="1498" y="2187"/>
                </a:lnTo>
                <a:lnTo>
                  <a:pt x="1498" y="2185"/>
                </a:lnTo>
                <a:lnTo>
                  <a:pt x="1496" y="2185"/>
                </a:lnTo>
                <a:lnTo>
                  <a:pt x="1494" y="2185"/>
                </a:lnTo>
                <a:lnTo>
                  <a:pt x="1494" y="2183"/>
                </a:lnTo>
                <a:lnTo>
                  <a:pt x="1492" y="2183"/>
                </a:lnTo>
                <a:lnTo>
                  <a:pt x="1492" y="2185"/>
                </a:lnTo>
                <a:lnTo>
                  <a:pt x="1490" y="2185"/>
                </a:lnTo>
                <a:lnTo>
                  <a:pt x="1488" y="2187"/>
                </a:lnTo>
                <a:lnTo>
                  <a:pt x="1488" y="2189"/>
                </a:lnTo>
                <a:lnTo>
                  <a:pt x="1488" y="2191"/>
                </a:lnTo>
                <a:lnTo>
                  <a:pt x="1488" y="2189"/>
                </a:lnTo>
                <a:lnTo>
                  <a:pt x="1490" y="2189"/>
                </a:lnTo>
                <a:lnTo>
                  <a:pt x="1488" y="2189"/>
                </a:lnTo>
                <a:lnTo>
                  <a:pt x="1490" y="2189"/>
                </a:lnTo>
                <a:lnTo>
                  <a:pt x="1490" y="2187"/>
                </a:lnTo>
                <a:lnTo>
                  <a:pt x="1490" y="2185"/>
                </a:lnTo>
                <a:lnTo>
                  <a:pt x="1492" y="2185"/>
                </a:lnTo>
                <a:lnTo>
                  <a:pt x="1492" y="2187"/>
                </a:lnTo>
                <a:lnTo>
                  <a:pt x="1492" y="2185"/>
                </a:lnTo>
                <a:lnTo>
                  <a:pt x="1494" y="2185"/>
                </a:lnTo>
                <a:lnTo>
                  <a:pt x="1496" y="2185"/>
                </a:lnTo>
                <a:lnTo>
                  <a:pt x="1496" y="2187"/>
                </a:lnTo>
                <a:lnTo>
                  <a:pt x="1494" y="2187"/>
                </a:lnTo>
                <a:lnTo>
                  <a:pt x="1496" y="2187"/>
                </a:lnTo>
                <a:lnTo>
                  <a:pt x="1494" y="2187"/>
                </a:lnTo>
                <a:lnTo>
                  <a:pt x="1496" y="2187"/>
                </a:lnTo>
                <a:lnTo>
                  <a:pt x="1496" y="2189"/>
                </a:lnTo>
                <a:lnTo>
                  <a:pt x="1494" y="2191"/>
                </a:lnTo>
                <a:lnTo>
                  <a:pt x="1494" y="2192"/>
                </a:lnTo>
                <a:lnTo>
                  <a:pt x="1492" y="2192"/>
                </a:lnTo>
                <a:lnTo>
                  <a:pt x="1492" y="2194"/>
                </a:lnTo>
                <a:lnTo>
                  <a:pt x="1494" y="2192"/>
                </a:lnTo>
                <a:lnTo>
                  <a:pt x="1494" y="2194"/>
                </a:lnTo>
                <a:lnTo>
                  <a:pt x="1494" y="2192"/>
                </a:lnTo>
                <a:lnTo>
                  <a:pt x="1494" y="2191"/>
                </a:lnTo>
                <a:lnTo>
                  <a:pt x="1496" y="2191"/>
                </a:lnTo>
                <a:lnTo>
                  <a:pt x="1496" y="2189"/>
                </a:lnTo>
                <a:lnTo>
                  <a:pt x="1498" y="2189"/>
                </a:lnTo>
                <a:lnTo>
                  <a:pt x="1500" y="2189"/>
                </a:lnTo>
                <a:lnTo>
                  <a:pt x="1500" y="2191"/>
                </a:lnTo>
                <a:lnTo>
                  <a:pt x="1500" y="2189"/>
                </a:lnTo>
                <a:lnTo>
                  <a:pt x="1502" y="2189"/>
                </a:lnTo>
                <a:lnTo>
                  <a:pt x="1502" y="2191"/>
                </a:lnTo>
                <a:lnTo>
                  <a:pt x="1500" y="2191"/>
                </a:lnTo>
                <a:lnTo>
                  <a:pt x="1500" y="2192"/>
                </a:lnTo>
                <a:lnTo>
                  <a:pt x="1502" y="2192"/>
                </a:lnTo>
                <a:lnTo>
                  <a:pt x="1500" y="2192"/>
                </a:lnTo>
                <a:lnTo>
                  <a:pt x="1500" y="2194"/>
                </a:lnTo>
                <a:lnTo>
                  <a:pt x="1500" y="2196"/>
                </a:lnTo>
                <a:lnTo>
                  <a:pt x="1500" y="2194"/>
                </a:lnTo>
                <a:lnTo>
                  <a:pt x="1502" y="2194"/>
                </a:lnTo>
                <a:lnTo>
                  <a:pt x="1502" y="2196"/>
                </a:lnTo>
                <a:lnTo>
                  <a:pt x="1502" y="2198"/>
                </a:lnTo>
                <a:lnTo>
                  <a:pt x="1500" y="2200"/>
                </a:lnTo>
                <a:lnTo>
                  <a:pt x="1502" y="2200"/>
                </a:lnTo>
                <a:lnTo>
                  <a:pt x="1500" y="2200"/>
                </a:lnTo>
                <a:lnTo>
                  <a:pt x="1500" y="2202"/>
                </a:lnTo>
                <a:lnTo>
                  <a:pt x="1500" y="2200"/>
                </a:lnTo>
                <a:lnTo>
                  <a:pt x="1498" y="2200"/>
                </a:lnTo>
                <a:lnTo>
                  <a:pt x="1500" y="2202"/>
                </a:lnTo>
                <a:lnTo>
                  <a:pt x="1500" y="2204"/>
                </a:lnTo>
                <a:lnTo>
                  <a:pt x="1498" y="2204"/>
                </a:lnTo>
                <a:lnTo>
                  <a:pt x="1498" y="2206"/>
                </a:lnTo>
                <a:lnTo>
                  <a:pt x="1496" y="2206"/>
                </a:lnTo>
                <a:lnTo>
                  <a:pt x="1496" y="2204"/>
                </a:lnTo>
                <a:lnTo>
                  <a:pt x="1494" y="2204"/>
                </a:lnTo>
                <a:lnTo>
                  <a:pt x="1494" y="2202"/>
                </a:lnTo>
                <a:lnTo>
                  <a:pt x="1494" y="2200"/>
                </a:lnTo>
                <a:lnTo>
                  <a:pt x="1492" y="2200"/>
                </a:lnTo>
                <a:lnTo>
                  <a:pt x="1490" y="2198"/>
                </a:lnTo>
                <a:lnTo>
                  <a:pt x="1488" y="2196"/>
                </a:lnTo>
                <a:lnTo>
                  <a:pt x="1486" y="2196"/>
                </a:lnTo>
                <a:lnTo>
                  <a:pt x="1486" y="2194"/>
                </a:lnTo>
                <a:lnTo>
                  <a:pt x="1484" y="2194"/>
                </a:lnTo>
                <a:lnTo>
                  <a:pt x="1486" y="2194"/>
                </a:lnTo>
                <a:lnTo>
                  <a:pt x="1486" y="2196"/>
                </a:lnTo>
                <a:lnTo>
                  <a:pt x="1488" y="2196"/>
                </a:lnTo>
                <a:lnTo>
                  <a:pt x="1488" y="2198"/>
                </a:lnTo>
                <a:lnTo>
                  <a:pt x="1486" y="2198"/>
                </a:lnTo>
                <a:lnTo>
                  <a:pt x="1488" y="2198"/>
                </a:lnTo>
                <a:lnTo>
                  <a:pt x="1490" y="2198"/>
                </a:lnTo>
                <a:lnTo>
                  <a:pt x="1490" y="2200"/>
                </a:lnTo>
                <a:lnTo>
                  <a:pt x="1492" y="2200"/>
                </a:lnTo>
                <a:lnTo>
                  <a:pt x="1490" y="2200"/>
                </a:lnTo>
                <a:lnTo>
                  <a:pt x="1490" y="2202"/>
                </a:lnTo>
                <a:lnTo>
                  <a:pt x="1488" y="2202"/>
                </a:lnTo>
                <a:lnTo>
                  <a:pt x="1486" y="2202"/>
                </a:lnTo>
                <a:lnTo>
                  <a:pt x="1486" y="2204"/>
                </a:lnTo>
                <a:lnTo>
                  <a:pt x="1484" y="2204"/>
                </a:lnTo>
                <a:lnTo>
                  <a:pt x="1484" y="2206"/>
                </a:lnTo>
                <a:lnTo>
                  <a:pt x="1484" y="2208"/>
                </a:lnTo>
                <a:lnTo>
                  <a:pt x="1484" y="2206"/>
                </a:lnTo>
                <a:lnTo>
                  <a:pt x="1486" y="2206"/>
                </a:lnTo>
                <a:lnTo>
                  <a:pt x="1486" y="2204"/>
                </a:lnTo>
                <a:lnTo>
                  <a:pt x="1488" y="2202"/>
                </a:lnTo>
                <a:lnTo>
                  <a:pt x="1490" y="2202"/>
                </a:lnTo>
                <a:lnTo>
                  <a:pt x="1492" y="2202"/>
                </a:lnTo>
                <a:lnTo>
                  <a:pt x="1492" y="2200"/>
                </a:lnTo>
                <a:lnTo>
                  <a:pt x="1492" y="2202"/>
                </a:lnTo>
                <a:lnTo>
                  <a:pt x="1494" y="2202"/>
                </a:lnTo>
                <a:lnTo>
                  <a:pt x="1492" y="2202"/>
                </a:lnTo>
                <a:lnTo>
                  <a:pt x="1492" y="2204"/>
                </a:lnTo>
                <a:lnTo>
                  <a:pt x="1490" y="2204"/>
                </a:lnTo>
                <a:lnTo>
                  <a:pt x="1490" y="2202"/>
                </a:lnTo>
                <a:lnTo>
                  <a:pt x="1490" y="2204"/>
                </a:lnTo>
                <a:lnTo>
                  <a:pt x="1490" y="2206"/>
                </a:lnTo>
                <a:lnTo>
                  <a:pt x="1490" y="2204"/>
                </a:lnTo>
                <a:lnTo>
                  <a:pt x="1492" y="2204"/>
                </a:lnTo>
                <a:lnTo>
                  <a:pt x="1494" y="2204"/>
                </a:lnTo>
                <a:lnTo>
                  <a:pt x="1494" y="2206"/>
                </a:lnTo>
                <a:lnTo>
                  <a:pt x="1496" y="2206"/>
                </a:lnTo>
                <a:lnTo>
                  <a:pt x="1494" y="2206"/>
                </a:lnTo>
                <a:lnTo>
                  <a:pt x="1494" y="2208"/>
                </a:lnTo>
                <a:lnTo>
                  <a:pt x="1492" y="2210"/>
                </a:lnTo>
                <a:lnTo>
                  <a:pt x="1492" y="2208"/>
                </a:lnTo>
                <a:lnTo>
                  <a:pt x="1492" y="2210"/>
                </a:lnTo>
                <a:lnTo>
                  <a:pt x="1490" y="2210"/>
                </a:lnTo>
                <a:lnTo>
                  <a:pt x="1492" y="2210"/>
                </a:lnTo>
                <a:lnTo>
                  <a:pt x="1494" y="2210"/>
                </a:lnTo>
                <a:lnTo>
                  <a:pt x="1496" y="2210"/>
                </a:lnTo>
                <a:lnTo>
                  <a:pt x="1494" y="2210"/>
                </a:lnTo>
                <a:lnTo>
                  <a:pt x="1494" y="2208"/>
                </a:lnTo>
                <a:lnTo>
                  <a:pt x="1496" y="2208"/>
                </a:lnTo>
                <a:lnTo>
                  <a:pt x="1496" y="2210"/>
                </a:lnTo>
                <a:lnTo>
                  <a:pt x="1496" y="2208"/>
                </a:lnTo>
                <a:lnTo>
                  <a:pt x="1496" y="2210"/>
                </a:lnTo>
                <a:lnTo>
                  <a:pt x="1498" y="2210"/>
                </a:lnTo>
                <a:lnTo>
                  <a:pt x="1498" y="2208"/>
                </a:lnTo>
                <a:lnTo>
                  <a:pt x="1498" y="2210"/>
                </a:lnTo>
                <a:lnTo>
                  <a:pt x="1498" y="2208"/>
                </a:lnTo>
                <a:lnTo>
                  <a:pt x="1500" y="2208"/>
                </a:lnTo>
                <a:lnTo>
                  <a:pt x="1500" y="2206"/>
                </a:lnTo>
                <a:lnTo>
                  <a:pt x="1502" y="2206"/>
                </a:lnTo>
                <a:lnTo>
                  <a:pt x="1504" y="2206"/>
                </a:lnTo>
                <a:lnTo>
                  <a:pt x="1504" y="2208"/>
                </a:lnTo>
                <a:lnTo>
                  <a:pt x="1502" y="2208"/>
                </a:lnTo>
                <a:lnTo>
                  <a:pt x="1502" y="2210"/>
                </a:lnTo>
                <a:lnTo>
                  <a:pt x="1504" y="2210"/>
                </a:lnTo>
                <a:lnTo>
                  <a:pt x="1502" y="2210"/>
                </a:lnTo>
                <a:lnTo>
                  <a:pt x="1502" y="2212"/>
                </a:lnTo>
                <a:lnTo>
                  <a:pt x="1500" y="2212"/>
                </a:lnTo>
                <a:lnTo>
                  <a:pt x="1502" y="2212"/>
                </a:lnTo>
                <a:lnTo>
                  <a:pt x="1502" y="2214"/>
                </a:lnTo>
                <a:lnTo>
                  <a:pt x="1500" y="2214"/>
                </a:lnTo>
                <a:lnTo>
                  <a:pt x="1498" y="2214"/>
                </a:lnTo>
                <a:lnTo>
                  <a:pt x="1496" y="2214"/>
                </a:lnTo>
                <a:lnTo>
                  <a:pt x="1496" y="2215"/>
                </a:lnTo>
                <a:lnTo>
                  <a:pt x="1494" y="2215"/>
                </a:lnTo>
                <a:lnTo>
                  <a:pt x="1496" y="2215"/>
                </a:lnTo>
                <a:lnTo>
                  <a:pt x="1494" y="2215"/>
                </a:lnTo>
                <a:lnTo>
                  <a:pt x="1492" y="2214"/>
                </a:lnTo>
                <a:lnTo>
                  <a:pt x="1492" y="2215"/>
                </a:lnTo>
                <a:lnTo>
                  <a:pt x="1494" y="2215"/>
                </a:lnTo>
                <a:lnTo>
                  <a:pt x="1496" y="2217"/>
                </a:lnTo>
                <a:lnTo>
                  <a:pt x="1494" y="2217"/>
                </a:lnTo>
                <a:lnTo>
                  <a:pt x="1492" y="2217"/>
                </a:lnTo>
                <a:lnTo>
                  <a:pt x="1492" y="2215"/>
                </a:lnTo>
                <a:lnTo>
                  <a:pt x="1492" y="2214"/>
                </a:lnTo>
                <a:lnTo>
                  <a:pt x="1492" y="2212"/>
                </a:lnTo>
                <a:lnTo>
                  <a:pt x="1490" y="2212"/>
                </a:lnTo>
                <a:lnTo>
                  <a:pt x="1488" y="2212"/>
                </a:lnTo>
                <a:lnTo>
                  <a:pt x="1490" y="2212"/>
                </a:lnTo>
                <a:lnTo>
                  <a:pt x="1490" y="2214"/>
                </a:lnTo>
                <a:lnTo>
                  <a:pt x="1492" y="2215"/>
                </a:lnTo>
                <a:lnTo>
                  <a:pt x="1490" y="2215"/>
                </a:lnTo>
                <a:lnTo>
                  <a:pt x="1490" y="2217"/>
                </a:lnTo>
                <a:lnTo>
                  <a:pt x="1488" y="2217"/>
                </a:lnTo>
                <a:lnTo>
                  <a:pt x="1488" y="2215"/>
                </a:lnTo>
                <a:lnTo>
                  <a:pt x="1488" y="2217"/>
                </a:lnTo>
                <a:lnTo>
                  <a:pt x="1490" y="2219"/>
                </a:lnTo>
                <a:lnTo>
                  <a:pt x="1488" y="2219"/>
                </a:lnTo>
                <a:lnTo>
                  <a:pt x="1490" y="2219"/>
                </a:lnTo>
                <a:lnTo>
                  <a:pt x="1488" y="2219"/>
                </a:lnTo>
                <a:lnTo>
                  <a:pt x="1486" y="2219"/>
                </a:lnTo>
                <a:lnTo>
                  <a:pt x="1484" y="2219"/>
                </a:lnTo>
                <a:lnTo>
                  <a:pt x="1483" y="2219"/>
                </a:lnTo>
                <a:lnTo>
                  <a:pt x="1483" y="2217"/>
                </a:lnTo>
                <a:lnTo>
                  <a:pt x="1483" y="2215"/>
                </a:lnTo>
                <a:lnTo>
                  <a:pt x="1483" y="2214"/>
                </a:lnTo>
                <a:lnTo>
                  <a:pt x="1483" y="2215"/>
                </a:lnTo>
                <a:lnTo>
                  <a:pt x="1483" y="2217"/>
                </a:lnTo>
                <a:lnTo>
                  <a:pt x="1483" y="2215"/>
                </a:lnTo>
                <a:lnTo>
                  <a:pt x="1481" y="2215"/>
                </a:lnTo>
                <a:lnTo>
                  <a:pt x="1481" y="2217"/>
                </a:lnTo>
                <a:lnTo>
                  <a:pt x="1483" y="2217"/>
                </a:lnTo>
                <a:lnTo>
                  <a:pt x="1483" y="2219"/>
                </a:lnTo>
                <a:lnTo>
                  <a:pt x="1481" y="2219"/>
                </a:lnTo>
                <a:lnTo>
                  <a:pt x="1481" y="2217"/>
                </a:lnTo>
                <a:lnTo>
                  <a:pt x="1479" y="2217"/>
                </a:lnTo>
                <a:lnTo>
                  <a:pt x="1479" y="2219"/>
                </a:lnTo>
                <a:lnTo>
                  <a:pt x="1481" y="2219"/>
                </a:lnTo>
                <a:lnTo>
                  <a:pt x="1483" y="2219"/>
                </a:lnTo>
                <a:lnTo>
                  <a:pt x="1483" y="2221"/>
                </a:lnTo>
                <a:lnTo>
                  <a:pt x="1484" y="2221"/>
                </a:lnTo>
                <a:lnTo>
                  <a:pt x="1483" y="2221"/>
                </a:lnTo>
                <a:lnTo>
                  <a:pt x="1483" y="2223"/>
                </a:lnTo>
                <a:lnTo>
                  <a:pt x="1481" y="2223"/>
                </a:lnTo>
                <a:lnTo>
                  <a:pt x="1479" y="2223"/>
                </a:lnTo>
                <a:lnTo>
                  <a:pt x="1479" y="2225"/>
                </a:lnTo>
                <a:lnTo>
                  <a:pt x="1479" y="2223"/>
                </a:lnTo>
                <a:lnTo>
                  <a:pt x="1479" y="2225"/>
                </a:lnTo>
                <a:lnTo>
                  <a:pt x="1479" y="2223"/>
                </a:lnTo>
                <a:lnTo>
                  <a:pt x="1481" y="2223"/>
                </a:lnTo>
                <a:lnTo>
                  <a:pt x="1483" y="2223"/>
                </a:lnTo>
                <a:lnTo>
                  <a:pt x="1484" y="2223"/>
                </a:lnTo>
                <a:lnTo>
                  <a:pt x="1484" y="2221"/>
                </a:lnTo>
                <a:lnTo>
                  <a:pt x="1484" y="2223"/>
                </a:lnTo>
                <a:lnTo>
                  <a:pt x="1486" y="2223"/>
                </a:lnTo>
                <a:lnTo>
                  <a:pt x="1486" y="2221"/>
                </a:lnTo>
                <a:lnTo>
                  <a:pt x="1486" y="2223"/>
                </a:lnTo>
                <a:lnTo>
                  <a:pt x="1484" y="2223"/>
                </a:lnTo>
                <a:lnTo>
                  <a:pt x="1486" y="2225"/>
                </a:lnTo>
                <a:lnTo>
                  <a:pt x="1486" y="2223"/>
                </a:lnTo>
                <a:lnTo>
                  <a:pt x="1488" y="2221"/>
                </a:lnTo>
                <a:lnTo>
                  <a:pt x="1488" y="2223"/>
                </a:lnTo>
                <a:lnTo>
                  <a:pt x="1488" y="2221"/>
                </a:lnTo>
                <a:lnTo>
                  <a:pt x="1490" y="2221"/>
                </a:lnTo>
                <a:lnTo>
                  <a:pt x="1490" y="2223"/>
                </a:lnTo>
                <a:lnTo>
                  <a:pt x="1490" y="2221"/>
                </a:lnTo>
                <a:lnTo>
                  <a:pt x="1490" y="2223"/>
                </a:lnTo>
                <a:lnTo>
                  <a:pt x="1492" y="2223"/>
                </a:lnTo>
                <a:lnTo>
                  <a:pt x="1494" y="2223"/>
                </a:lnTo>
                <a:lnTo>
                  <a:pt x="1492" y="2223"/>
                </a:lnTo>
                <a:lnTo>
                  <a:pt x="1492" y="2225"/>
                </a:lnTo>
                <a:lnTo>
                  <a:pt x="1492" y="2223"/>
                </a:lnTo>
                <a:lnTo>
                  <a:pt x="1492" y="2225"/>
                </a:lnTo>
                <a:lnTo>
                  <a:pt x="1490" y="2225"/>
                </a:lnTo>
                <a:lnTo>
                  <a:pt x="1490" y="2227"/>
                </a:lnTo>
                <a:lnTo>
                  <a:pt x="1490" y="2225"/>
                </a:lnTo>
                <a:lnTo>
                  <a:pt x="1488" y="2227"/>
                </a:lnTo>
                <a:lnTo>
                  <a:pt x="1490" y="2227"/>
                </a:lnTo>
                <a:lnTo>
                  <a:pt x="1490" y="2229"/>
                </a:lnTo>
                <a:lnTo>
                  <a:pt x="1488" y="2229"/>
                </a:lnTo>
                <a:lnTo>
                  <a:pt x="1488" y="2231"/>
                </a:lnTo>
                <a:lnTo>
                  <a:pt x="1488" y="2229"/>
                </a:lnTo>
                <a:lnTo>
                  <a:pt x="1488" y="2231"/>
                </a:lnTo>
                <a:lnTo>
                  <a:pt x="1486" y="2231"/>
                </a:lnTo>
                <a:lnTo>
                  <a:pt x="1488" y="2231"/>
                </a:lnTo>
                <a:lnTo>
                  <a:pt x="1486" y="2231"/>
                </a:lnTo>
                <a:lnTo>
                  <a:pt x="1486" y="2233"/>
                </a:lnTo>
                <a:lnTo>
                  <a:pt x="1484" y="2231"/>
                </a:lnTo>
                <a:lnTo>
                  <a:pt x="1483" y="2231"/>
                </a:lnTo>
                <a:lnTo>
                  <a:pt x="1483" y="2229"/>
                </a:lnTo>
                <a:lnTo>
                  <a:pt x="1481" y="2229"/>
                </a:lnTo>
                <a:lnTo>
                  <a:pt x="1483" y="2229"/>
                </a:lnTo>
                <a:lnTo>
                  <a:pt x="1483" y="2231"/>
                </a:lnTo>
                <a:lnTo>
                  <a:pt x="1483" y="2233"/>
                </a:lnTo>
                <a:lnTo>
                  <a:pt x="1481" y="2233"/>
                </a:lnTo>
                <a:lnTo>
                  <a:pt x="1483" y="2233"/>
                </a:lnTo>
                <a:lnTo>
                  <a:pt x="1481" y="2233"/>
                </a:lnTo>
                <a:lnTo>
                  <a:pt x="1481" y="2235"/>
                </a:lnTo>
                <a:lnTo>
                  <a:pt x="1483" y="2233"/>
                </a:lnTo>
                <a:lnTo>
                  <a:pt x="1484" y="2233"/>
                </a:lnTo>
                <a:lnTo>
                  <a:pt x="1484" y="2235"/>
                </a:lnTo>
                <a:lnTo>
                  <a:pt x="1484" y="2237"/>
                </a:lnTo>
                <a:lnTo>
                  <a:pt x="1483" y="2237"/>
                </a:lnTo>
                <a:lnTo>
                  <a:pt x="1483" y="2239"/>
                </a:lnTo>
                <a:lnTo>
                  <a:pt x="1481" y="2239"/>
                </a:lnTo>
                <a:lnTo>
                  <a:pt x="1481" y="2237"/>
                </a:lnTo>
                <a:lnTo>
                  <a:pt x="1479" y="2237"/>
                </a:lnTo>
                <a:lnTo>
                  <a:pt x="1479" y="2235"/>
                </a:lnTo>
                <a:lnTo>
                  <a:pt x="1479" y="2237"/>
                </a:lnTo>
                <a:lnTo>
                  <a:pt x="1479" y="2239"/>
                </a:lnTo>
                <a:lnTo>
                  <a:pt x="1481" y="2239"/>
                </a:lnTo>
                <a:lnTo>
                  <a:pt x="1481" y="2240"/>
                </a:lnTo>
                <a:lnTo>
                  <a:pt x="1483" y="2240"/>
                </a:lnTo>
                <a:lnTo>
                  <a:pt x="1481" y="2240"/>
                </a:lnTo>
                <a:lnTo>
                  <a:pt x="1483" y="2240"/>
                </a:lnTo>
                <a:lnTo>
                  <a:pt x="1481" y="2240"/>
                </a:lnTo>
                <a:lnTo>
                  <a:pt x="1481" y="2239"/>
                </a:lnTo>
                <a:lnTo>
                  <a:pt x="1479" y="2239"/>
                </a:lnTo>
                <a:lnTo>
                  <a:pt x="1479" y="2240"/>
                </a:lnTo>
                <a:lnTo>
                  <a:pt x="1481" y="2240"/>
                </a:lnTo>
                <a:lnTo>
                  <a:pt x="1479" y="2240"/>
                </a:lnTo>
                <a:lnTo>
                  <a:pt x="1479" y="2242"/>
                </a:lnTo>
                <a:lnTo>
                  <a:pt x="1477" y="2242"/>
                </a:lnTo>
                <a:lnTo>
                  <a:pt x="1477" y="2244"/>
                </a:lnTo>
                <a:lnTo>
                  <a:pt x="1475" y="2244"/>
                </a:lnTo>
                <a:lnTo>
                  <a:pt x="1473" y="2242"/>
                </a:lnTo>
                <a:lnTo>
                  <a:pt x="1473" y="2240"/>
                </a:lnTo>
                <a:lnTo>
                  <a:pt x="1473" y="2239"/>
                </a:lnTo>
                <a:lnTo>
                  <a:pt x="1473" y="2237"/>
                </a:lnTo>
                <a:lnTo>
                  <a:pt x="1471" y="2237"/>
                </a:lnTo>
                <a:lnTo>
                  <a:pt x="1471" y="2239"/>
                </a:lnTo>
                <a:lnTo>
                  <a:pt x="1471" y="2240"/>
                </a:lnTo>
                <a:lnTo>
                  <a:pt x="1473" y="2240"/>
                </a:lnTo>
                <a:lnTo>
                  <a:pt x="1471" y="2240"/>
                </a:lnTo>
                <a:lnTo>
                  <a:pt x="1471" y="2242"/>
                </a:lnTo>
                <a:lnTo>
                  <a:pt x="1471" y="2240"/>
                </a:lnTo>
                <a:lnTo>
                  <a:pt x="1471" y="2242"/>
                </a:lnTo>
                <a:lnTo>
                  <a:pt x="1469" y="2240"/>
                </a:lnTo>
                <a:lnTo>
                  <a:pt x="1471" y="2240"/>
                </a:lnTo>
                <a:lnTo>
                  <a:pt x="1469" y="2240"/>
                </a:lnTo>
                <a:lnTo>
                  <a:pt x="1469" y="2239"/>
                </a:lnTo>
                <a:lnTo>
                  <a:pt x="1469" y="2237"/>
                </a:lnTo>
                <a:lnTo>
                  <a:pt x="1469" y="2235"/>
                </a:lnTo>
                <a:lnTo>
                  <a:pt x="1471" y="2235"/>
                </a:lnTo>
                <a:lnTo>
                  <a:pt x="1471" y="2233"/>
                </a:lnTo>
                <a:lnTo>
                  <a:pt x="1471" y="2235"/>
                </a:lnTo>
                <a:lnTo>
                  <a:pt x="1469" y="2235"/>
                </a:lnTo>
                <a:lnTo>
                  <a:pt x="1467" y="2235"/>
                </a:lnTo>
                <a:lnTo>
                  <a:pt x="1467" y="2237"/>
                </a:lnTo>
                <a:lnTo>
                  <a:pt x="1465" y="2237"/>
                </a:lnTo>
                <a:lnTo>
                  <a:pt x="1465" y="2235"/>
                </a:lnTo>
                <a:lnTo>
                  <a:pt x="1465" y="2233"/>
                </a:lnTo>
                <a:lnTo>
                  <a:pt x="1467" y="2233"/>
                </a:lnTo>
                <a:lnTo>
                  <a:pt x="1465" y="2233"/>
                </a:lnTo>
                <a:lnTo>
                  <a:pt x="1467" y="2233"/>
                </a:lnTo>
                <a:lnTo>
                  <a:pt x="1467" y="2231"/>
                </a:lnTo>
                <a:lnTo>
                  <a:pt x="1469" y="2231"/>
                </a:lnTo>
                <a:lnTo>
                  <a:pt x="1471" y="2231"/>
                </a:lnTo>
                <a:lnTo>
                  <a:pt x="1471" y="2233"/>
                </a:lnTo>
                <a:lnTo>
                  <a:pt x="1473" y="2231"/>
                </a:lnTo>
                <a:lnTo>
                  <a:pt x="1473" y="2233"/>
                </a:lnTo>
                <a:lnTo>
                  <a:pt x="1473" y="2231"/>
                </a:lnTo>
                <a:lnTo>
                  <a:pt x="1471" y="2231"/>
                </a:lnTo>
                <a:lnTo>
                  <a:pt x="1473" y="2231"/>
                </a:lnTo>
                <a:lnTo>
                  <a:pt x="1471" y="2231"/>
                </a:lnTo>
                <a:lnTo>
                  <a:pt x="1471" y="2229"/>
                </a:lnTo>
                <a:lnTo>
                  <a:pt x="1471" y="2231"/>
                </a:lnTo>
                <a:lnTo>
                  <a:pt x="1469" y="2231"/>
                </a:lnTo>
                <a:lnTo>
                  <a:pt x="1469" y="2229"/>
                </a:lnTo>
                <a:lnTo>
                  <a:pt x="1469" y="2231"/>
                </a:lnTo>
                <a:lnTo>
                  <a:pt x="1469" y="2229"/>
                </a:lnTo>
                <a:lnTo>
                  <a:pt x="1467" y="2229"/>
                </a:lnTo>
                <a:lnTo>
                  <a:pt x="1469" y="2229"/>
                </a:lnTo>
                <a:lnTo>
                  <a:pt x="1469" y="2227"/>
                </a:lnTo>
                <a:lnTo>
                  <a:pt x="1471" y="2227"/>
                </a:lnTo>
                <a:lnTo>
                  <a:pt x="1471" y="2225"/>
                </a:lnTo>
                <a:lnTo>
                  <a:pt x="1471" y="2223"/>
                </a:lnTo>
                <a:lnTo>
                  <a:pt x="1471" y="2221"/>
                </a:lnTo>
                <a:lnTo>
                  <a:pt x="1473" y="2221"/>
                </a:lnTo>
                <a:lnTo>
                  <a:pt x="1473" y="2219"/>
                </a:lnTo>
                <a:lnTo>
                  <a:pt x="1471" y="2219"/>
                </a:lnTo>
                <a:lnTo>
                  <a:pt x="1473" y="2217"/>
                </a:lnTo>
                <a:lnTo>
                  <a:pt x="1473" y="2219"/>
                </a:lnTo>
                <a:lnTo>
                  <a:pt x="1475" y="2219"/>
                </a:lnTo>
                <a:lnTo>
                  <a:pt x="1473" y="2219"/>
                </a:lnTo>
                <a:lnTo>
                  <a:pt x="1473" y="2217"/>
                </a:lnTo>
                <a:lnTo>
                  <a:pt x="1473" y="2215"/>
                </a:lnTo>
                <a:lnTo>
                  <a:pt x="1475" y="2215"/>
                </a:lnTo>
                <a:lnTo>
                  <a:pt x="1475" y="2214"/>
                </a:lnTo>
                <a:lnTo>
                  <a:pt x="1477" y="2214"/>
                </a:lnTo>
                <a:lnTo>
                  <a:pt x="1477" y="2212"/>
                </a:lnTo>
                <a:lnTo>
                  <a:pt x="1477" y="2210"/>
                </a:lnTo>
                <a:lnTo>
                  <a:pt x="1479" y="2210"/>
                </a:lnTo>
                <a:lnTo>
                  <a:pt x="1481" y="2210"/>
                </a:lnTo>
                <a:lnTo>
                  <a:pt x="1481" y="2208"/>
                </a:lnTo>
                <a:lnTo>
                  <a:pt x="1479" y="2208"/>
                </a:lnTo>
                <a:lnTo>
                  <a:pt x="1481" y="2208"/>
                </a:lnTo>
                <a:lnTo>
                  <a:pt x="1479" y="2208"/>
                </a:lnTo>
                <a:lnTo>
                  <a:pt x="1479" y="2210"/>
                </a:lnTo>
                <a:lnTo>
                  <a:pt x="1477" y="2210"/>
                </a:lnTo>
                <a:lnTo>
                  <a:pt x="1477" y="2212"/>
                </a:lnTo>
                <a:lnTo>
                  <a:pt x="1475" y="2212"/>
                </a:lnTo>
                <a:lnTo>
                  <a:pt x="1475" y="2214"/>
                </a:lnTo>
                <a:lnTo>
                  <a:pt x="1473" y="2214"/>
                </a:lnTo>
                <a:lnTo>
                  <a:pt x="1473" y="2215"/>
                </a:lnTo>
                <a:lnTo>
                  <a:pt x="1471" y="2217"/>
                </a:lnTo>
                <a:lnTo>
                  <a:pt x="1471" y="2219"/>
                </a:lnTo>
                <a:lnTo>
                  <a:pt x="1469" y="2219"/>
                </a:lnTo>
                <a:lnTo>
                  <a:pt x="1471" y="2219"/>
                </a:lnTo>
                <a:lnTo>
                  <a:pt x="1471" y="2217"/>
                </a:lnTo>
                <a:lnTo>
                  <a:pt x="1469" y="2217"/>
                </a:lnTo>
                <a:lnTo>
                  <a:pt x="1469" y="2219"/>
                </a:lnTo>
                <a:lnTo>
                  <a:pt x="1469" y="2217"/>
                </a:lnTo>
                <a:lnTo>
                  <a:pt x="1467" y="2219"/>
                </a:lnTo>
                <a:lnTo>
                  <a:pt x="1467" y="2217"/>
                </a:lnTo>
                <a:lnTo>
                  <a:pt x="1467" y="2215"/>
                </a:lnTo>
                <a:lnTo>
                  <a:pt x="1469" y="2215"/>
                </a:lnTo>
                <a:lnTo>
                  <a:pt x="1471" y="2215"/>
                </a:lnTo>
                <a:lnTo>
                  <a:pt x="1471" y="2214"/>
                </a:lnTo>
                <a:lnTo>
                  <a:pt x="1473" y="2214"/>
                </a:lnTo>
                <a:lnTo>
                  <a:pt x="1473" y="2212"/>
                </a:lnTo>
                <a:lnTo>
                  <a:pt x="1473" y="2214"/>
                </a:lnTo>
                <a:lnTo>
                  <a:pt x="1471" y="2214"/>
                </a:lnTo>
                <a:lnTo>
                  <a:pt x="1471" y="2212"/>
                </a:lnTo>
                <a:lnTo>
                  <a:pt x="1473" y="2212"/>
                </a:lnTo>
                <a:lnTo>
                  <a:pt x="1471" y="2210"/>
                </a:lnTo>
                <a:lnTo>
                  <a:pt x="1471" y="2212"/>
                </a:lnTo>
                <a:lnTo>
                  <a:pt x="1471" y="2214"/>
                </a:lnTo>
                <a:lnTo>
                  <a:pt x="1469" y="2214"/>
                </a:lnTo>
                <a:lnTo>
                  <a:pt x="1467" y="2214"/>
                </a:lnTo>
                <a:lnTo>
                  <a:pt x="1469" y="2214"/>
                </a:lnTo>
                <a:lnTo>
                  <a:pt x="1467" y="2214"/>
                </a:lnTo>
                <a:lnTo>
                  <a:pt x="1467" y="2215"/>
                </a:lnTo>
                <a:lnTo>
                  <a:pt x="1467" y="2214"/>
                </a:lnTo>
                <a:lnTo>
                  <a:pt x="1465" y="2214"/>
                </a:lnTo>
                <a:lnTo>
                  <a:pt x="1465" y="2212"/>
                </a:lnTo>
                <a:lnTo>
                  <a:pt x="1465" y="2210"/>
                </a:lnTo>
                <a:lnTo>
                  <a:pt x="1467" y="2210"/>
                </a:lnTo>
                <a:lnTo>
                  <a:pt x="1467" y="2208"/>
                </a:lnTo>
                <a:lnTo>
                  <a:pt x="1467" y="2210"/>
                </a:lnTo>
                <a:lnTo>
                  <a:pt x="1469" y="2212"/>
                </a:lnTo>
                <a:lnTo>
                  <a:pt x="1469" y="2210"/>
                </a:lnTo>
                <a:lnTo>
                  <a:pt x="1469" y="2208"/>
                </a:lnTo>
                <a:lnTo>
                  <a:pt x="1471" y="2208"/>
                </a:lnTo>
                <a:lnTo>
                  <a:pt x="1469" y="2208"/>
                </a:lnTo>
                <a:lnTo>
                  <a:pt x="1469" y="2206"/>
                </a:lnTo>
                <a:lnTo>
                  <a:pt x="1471" y="2206"/>
                </a:lnTo>
                <a:lnTo>
                  <a:pt x="1473" y="2208"/>
                </a:lnTo>
                <a:lnTo>
                  <a:pt x="1475" y="2208"/>
                </a:lnTo>
                <a:lnTo>
                  <a:pt x="1475" y="2206"/>
                </a:lnTo>
                <a:lnTo>
                  <a:pt x="1477" y="2206"/>
                </a:lnTo>
                <a:lnTo>
                  <a:pt x="1475" y="2206"/>
                </a:lnTo>
                <a:lnTo>
                  <a:pt x="1475" y="2208"/>
                </a:lnTo>
                <a:lnTo>
                  <a:pt x="1475" y="2206"/>
                </a:lnTo>
                <a:lnTo>
                  <a:pt x="1473" y="2206"/>
                </a:lnTo>
                <a:lnTo>
                  <a:pt x="1473" y="2204"/>
                </a:lnTo>
                <a:lnTo>
                  <a:pt x="1475" y="2204"/>
                </a:lnTo>
                <a:lnTo>
                  <a:pt x="1477" y="2204"/>
                </a:lnTo>
                <a:lnTo>
                  <a:pt x="1477" y="2202"/>
                </a:lnTo>
                <a:lnTo>
                  <a:pt x="1479" y="2202"/>
                </a:lnTo>
                <a:lnTo>
                  <a:pt x="1481" y="2202"/>
                </a:lnTo>
                <a:lnTo>
                  <a:pt x="1479" y="2202"/>
                </a:lnTo>
                <a:lnTo>
                  <a:pt x="1477" y="2202"/>
                </a:lnTo>
                <a:lnTo>
                  <a:pt x="1475" y="2202"/>
                </a:lnTo>
                <a:lnTo>
                  <a:pt x="1477" y="2202"/>
                </a:lnTo>
                <a:lnTo>
                  <a:pt x="1477" y="2200"/>
                </a:lnTo>
                <a:lnTo>
                  <a:pt x="1475" y="2200"/>
                </a:lnTo>
                <a:lnTo>
                  <a:pt x="1473" y="2202"/>
                </a:lnTo>
                <a:lnTo>
                  <a:pt x="1471" y="2202"/>
                </a:lnTo>
                <a:lnTo>
                  <a:pt x="1471" y="2204"/>
                </a:lnTo>
                <a:lnTo>
                  <a:pt x="1469" y="2204"/>
                </a:lnTo>
                <a:lnTo>
                  <a:pt x="1469" y="2202"/>
                </a:lnTo>
                <a:lnTo>
                  <a:pt x="1471" y="2202"/>
                </a:lnTo>
                <a:lnTo>
                  <a:pt x="1471" y="2200"/>
                </a:lnTo>
                <a:lnTo>
                  <a:pt x="1473" y="2200"/>
                </a:lnTo>
                <a:lnTo>
                  <a:pt x="1473" y="2198"/>
                </a:lnTo>
                <a:lnTo>
                  <a:pt x="1475" y="2198"/>
                </a:lnTo>
                <a:lnTo>
                  <a:pt x="1477" y="2198"/>
                </a:lnTo>
                <a:lnTo>
                  <a:pt x="1477" y="2196"/>
                </a:lnTo>
                <a:lnTo>
                  <a:pt x="1477" y="2194"/>
                </a:lnTo>
                <a:lnTo>
                  <a:pt x="1479" y="2194"/>
                </a:lnTo>
                <a:lnTo>
                  <a:pt x="1479" y="2192"/>
                </a:lnTo>
                <a:lnTo>
                  <a:pt x="1477" y="2192"/>
                </a:lnTo>
                <a:lnTo>
                  <a:pt x="1477" y="2191"/>
                </a:lnTo>
                <a:lnTo>
                  <a:pt x="1479" y="2191"/>
                </a:lnTo>
                <a:lnTo>
                  <a:pt x="1479" y="2189"/>
                </a:lnTo>
                <a:lnTo>
                  <a:pt x="1481" y="2189"/>
                </a:lnTo>
                <a:lnTo>
                  <a:pt x="1481" y="2191"/>
                </a:lnTo>
                <a:lnTo>
                  <a:pt x="1483" y="2191"/>
                </a:lnTo>
                <a:lnTo>
                  <a:pt x="1484" y="2192"/>
                </a:lnTo>
                <a:lnTo>
                  <a:pt x="1484" y="2191"/>
                </a:lnTo>
                <a:lnTo>
                  <a:pt x="1483" y="2191"/>
                </a:lnTo>
                <a:lnTo>
                  <a:pt x="1483" y="2189"/>
                </a:lnTo>
                <a:lnTo>
                  <a:pt x="1481" y="2189"/>
                </a:lnTo>
                <a:lnTo>
                  <a:pt x="1479" y="2189"/>
                </a:lnTo>
                <a:lnTo>
                  <a:pt x="1477" y="2189"/>
                </a:lnTo>
                <a:lnTo>
                  <a:pt x="1477" y="2191"/>
                </a:lnTo>
                <a:lnTo>
                  <a:pt x="1477" y="2189"/>
                </a:lnTo>
                <a:lnTo>
                  <a:pt x="1477" y="2191"/>
                </a:lnTo>
                <a:lnTo>
                  <a:pt x="1477" y="2192"/>
                </a:lnTo>
                <a:lnTo>
                  <a:pt x="1475" y="2192"/>
                </a:lnTo>
                <a:lnTo>
                  <a:pt x="1475" y="2194"/>
                </a:lnTo>
                <a:lnTo>
                  <a:pt x="1475" y="2196"/>
                </a:lnTo>
                <a:lnTo>
                  <a:pt x="1473" y="2196"/>
                </a:lnTo>
                <a:lnTo>
                  <a:pt x="1471" y="2196"/>
                </a:lnTo>
                <a:lnTo>
                  <a:pt x="1471" y="2194"/>
                </a:lnTo>
                <a:lnTo>
                  <a:pt x="1471" y="2192"/>
                </a:lnTo>
                <a:lnTo>
                  <a:pt x="1469" y="2192"/>
                </a:lnTo>
                <a:lnTo>
                  <a:pt x="1469" y="2191"/>
                </a:lnTo>
                <a:lnTo>
                  <a:pt x="1471" y="2191"/>
                </a:lnTo>
                <a:lnTo>
                  <a:pt x="1469" y="2189"/>
                </a:lnTo>
                <a:lnTo>
                  <a:pt x="1469" y="2187"/>
                </a:lnTo>
                <a:lnTo>
                  <a:pt x="1471" y="2187"/>
                </a:lnTo>
                <a:lnTo>
                  <a:pt x="1469" y="2187"/>
                </a:lnTo>
                <a:lnTo>
                  <a:pt x="1471" y="2187"/>
                </a:lnTo>
                <a:lnTo>
                  <a:pt x="1471" y="2185"/>
                </a:lnTo>
                <a:lnTo>
                  <a:pt x="1473" y="2185"/>
                </a:lnTo>
                <a:lnTo>
                  <a:pt x="1473" y="2183"/>
                </a:lnTo>
                <a:lnTo>
                  <a:pt x="1471" y="2183"/>
                </a:lnTo>
                <a:lnTo>
                  <a:pt x="1473" y="2183"/>
                </a:lnTo>
                <a:lnTo>
                  <a:pt x="1471" y="2183"/>
                </a:lnTo>
                <a:lnTo>
                  <a:pt x="1469" y="2183"/>
                </a:lnTo>
                <a:lnTo>
                  <a:pt x="1469" y="2185"/>
                </a:lnTo>
                <a:lnTo>
                  <a:pt x="1467" y="2185"/>
                </a:lnTo>
                <a:lnTo>
                  <a:pt x="1467" y="2183"/>
                </a:lnTo>
                <a:lnTo>
                  <a:pt x="1465" y="2183"/>
                </a:lnTo>
                <a:lnTo>
                  <a:pt x="1465" y="2185"/>
                </a:lnTo>
                <a:lnTo>
                  <a:pt x="1465" y="2183"/>
                </a:lnTo>
                <a:lnTo>
                  <a:pt x="1463" y="2183"/>
                </a:lnTo>
                <a:lnTo>
                  <a:pt x="1461" y="2183"/>
                </a:lnTo>
                <a:lnTo>
                  <a:pt x="1461" y="2181"/>
                </a:lnTo>
                <a:lnTo>
                  <a:pt x="1463" y="2181"/>
                </a:lnTo>
                <a:lnTo>
                  <a:pt x="1465" y="2181"/>
                </a:lnTo>
                <a:lnTo>
                  <a:pt x="1467" y="2181"/>
                </a:lnTo>
                <a:lnTo>
                  <a:pt x="1469" y="2181"/>
                </a:lnTo>
                <a:lnTo>
                  <a:pt x="1467" y="2179"/>
                </a:lnTo>
                <a:lnTo>
                  <a:pt x="1465" y="2179"/>
                </a:lnTo>
                <a:lnTo>
                  <a:pt x="1465" y="2177"/>
                </a:lnTo>
                <a:lnTo>
                  <a:pt x="1463" y="2177"/>
                </a:lnTo>
                <a:lnTo>
                  <a:pt x="1463" y="2175"/>
                </a:lnTo>
                <a:lnTo>
                  <a:pt x="1463" y="2177"/>
                </a:lnTo>
                <a:lnTo>
                  <a:pt x="1461" y="2177"/>
                </a:lnTo>
                <a:lnTo>
                  <a:pt x="1461" y="2175"/>
                </a:lnTo>
                <a:lnTo>
                  <a:pt x="1461" y="2173"/>
                </a:lnTo>
                <a:lnTo>
                  <a:pt x="1459" y="2173"/>
                </a:lnTo>
                <a:lnTo>
                  <a:pt x="1458" y="2171"/>
                </a:lnTo>
                <a:lnTo>
                  <a:pt x="1458" y="2169"/>
                </a:lnTo>
                <a:lnTo>
                  <a:pt x="1459" y="2169"/>
                </a:lnTo>
                <a:lnTo>
                  <a:pt x="1459" y="2168"/>
                </a:lnTo>
                <a:lnTo>
                  <a:pt x="1459" y="2166"/>
                </a:lnTo>
                <a:lnTo>
                  <a:pt x="1461" y="2168"/>
                </a:lnTo>
                <a:lnTo>
                  <a:pt x="1461" y="2166"/>
                </a:lnTo>
                <a:lnTo>
                  <a:pt x="1459" y="2166"/>
                </a:lnTo>
                <a:lnTo>
                  <a:pt x="1461" y="2166"/>
                </a:lnTo>
                <a:lnTo>
                  <a:pt x="1463" y="2166"/>
                </a:lnTo>
                <a:lnTo>
                  <a:pt x="1465" y="2166"/>
                </a:lnTo>
                <a:lnTo>
                  <a:pt x="1465" y="2168"/>
                </a:lnTo>
                <a:lnTo>
                  <a:pt x="1465" y="2169"/>
                </a:lnTo>
                <a:lnTo>
                  <a:pt x="1465" y="2168"/>
                </a:lnTo>
                <a:lnTo>
                  <a:pt x="1467" y="2168"/>
                </a:lnTo>
                <a:lnTo>
                  <a:pt x="1467" y="2169"/>
                </a:lnTo>
                <a:lnTo>
                  <a:pt x="1467" y="2171"/>
                </a:lnTo>
                <a:lnTo>
                  <a:pt x="1469" y="2171"/>
                </a:lnTo>
                <a:lnTo>
                  <a:pt x="1469" y="2173"/>
                </a:lnTo>
                <a:lnTo>
                  <a:pt x="1467" y="2173"/>
                </a:lnTo>
                <a:lnTo>
                  <a:pt x="1469" y="2173"/>
                </a:lnTo>
                <a:lnTo>
                  <a:pt x="1471" y="2173"/>
                </a:lnTo>
                <a:lnTo>
                  <a:pt x="1471" y="2175"/>
                </a:lnTo>
                <a:lnTo>
                  <a:pt x="1473" y="2175"/>
                </a:lnTo>
                <a:lnTo>
                  <a:pt x="1473" y="2177"/>
                </a:lnTo>
                <a:lnTo>
                  <a:pt x="1475" y="2177"/>
                </a:lnTo>
                <a:lnTo>
                  <a:pt x="1475" y="2175"/>
                </a:lnTo>
                <a:lnTo>
                  <a:pt x="1473" y="2175"/>
                </a:lnTo>
                <a:lnTo>
                  <a:pt x="1473" y="2173"/>
                </a:lnTo>
                <a:lnTo>
                  <a:pt x="1471" y="2173"/>
                </a:lnTo>
                <a:lnTo>
                  <a:pt x="1471" y="2171"/>
                </a:lnTo>
                <a:lnTo>
                  <a:pt x="1471" y="2169"/>
                </a:lnTo>
                <a:lnTo>
                  <a:pt x="1471" y="2168"/>
                </a:lnTo>
                <a:lnTo>
                  <a:pt x="1471" y="2169"/>
                </a:lnTo>
                <a:lnTo>
                  <a:pt x="1471" y="2168"/>
                </a:lnTo>
                <a:lnTo>
                  <a:pt x="1473" y="2168"/>
                </a:lnTo>
                <a:lnTo>
                  <a:pt x="1471" y="2168"/>
                </a:lnTo>
                <a:lnTo>
                  <a:pt x="1471" y="2166"/>
                </a:lnTo>
                <a:lnTo>
                  <a:pt x="1473" y="2166"/>
                </a:lnTo>
                <a:lnTo>
                  <a:pt x="1473" y="2168"/>
                </a:lnTo>
                <a:lnTo>
                  <a:pt x="1475" y="2168"/>
                </a:lnTo>
                <a:lnTo>
                  <a:pt x="1475" y="2166"/>
                </a:lnTo>
                <a:lnTo>
                  <a:pt x="1473" y="2166"/>
                </a:lnTo>
                <a:lnTo>
                  <a:pt x="1471" y="2166"/>
                </a:lnTo>
                <a:lnTo>
                  <a:pt x="1471" y="2164"/>
                </a:lnTo>
                <a:lnTo>
                  <a:pt x="1471" y="2162"/>
                </a:lnTo>
                <a:lnTo>
                  <a:pt x="1473" y="2162"/>
                </a:lnTo>
                <a:lnTo>
                  <a:pt x="1471" y="2162"/>
                </a:lnTo>
                <a:lnTo>
                  <a:pt x="1473" y="2162"/>
                </a:lnTo>
                <a:lnTo>
                  <a:pt x="1471" y="2162"/>
                </a:lnTo>
                <a:lnTo>
                  <a:pt x="1471" y="2160"/>
                </a:lnTo>
                <a:lnTo>
                  <a:pt x="1473" y="2160"/>
                </a:lnTo>
                <a:lnTo>
                  <a:pt x="1475" y="2160"/>
                </a:lnTo>
                <a:lnTo>
                  <a:pt x="1475" y="2158"/>
                </a:lnTo>
                <a:lnTo>
                  <a:pt x="1475" y="2160"/>
                </a:lnTo>
                <a:lnTo>
                  <a:pt x="1475" y="2158"/>
                </a:lnTo>
                <a:lnTo>
                  <a:pt x="1477" y="2158"/>
                </a:lnTo>
                <a:lnTo>
                  <a:pt x="1477" y="2160"/>
                </a:lnTo>
                <a:lnTo>
                  <a:pt x="1479" y="2160"/>
                </a:lnTo>
                <a:lnTo>
                  <a:pt x="1477" y="2160"/>
                </a:lnTo>
                <a:lnTo>
                  <a:pt x="1477" y="2158"/>
                </a:lnTo>
                <a:lnTo>
                  <a:pt x="1477" y="2156"/>
                </a:lnTo>
                <a:lnTo>
                  <a:pt x="1477" y="2154"/>
                </a:lnTo>
                <a:lnTo>
                  <a:pt x="1479" y="2154"/>
                </a:lnTo>
                <a:lnTo>
                  <a:pt x="1477" y="2154"/>
                </a:lnTo>
                <a:lnTo>
                  <a:pt x="1477" y="2156"/>
                </a:lnTo>
                <a:lnTo>
                  <a:pt x="1475" y="2156"/>
                </a:lnTo>
                <a:lnTo>
                  <a:pt x="1477" y="2156"/>
                </a:lnTo>
                <a:lnTo>
                  <a:pt x="1475" y="2156"/>
                </a:lnTo>
                <a:lnTo>
                  <a:pt x="1475" y="2158"/>
                </a:lnTo>
                <a:lnTo>
                  <a:pt x="1473" y="2158"/>
                </a:lnTo>
                <a:lnTo>
                  <a:pt x="1475" y="2158"/>
                </a:lnTo>
                <a:lnTo>
                  <a:pt x="1473" y="2158"/>
                </a:lnTo>
                <a:lnTo>
                  <a:pt x="1473" y="2156"/>
                </a:lnTo>
                <a:lnTo>
                  <a:pt x="1475" y="2156"/>
                </a:lnTo>
                <a:lnTo>
                  <a:pt x="1475" y="2154"/>
                </a:lnTo>
                <a:lnTo>
                  <a:pt x="1477" y="2154"/>
                </a:lnTo>
                <a:lnTo>
                  <a:pt x="1479" y="2154"/>
                </a:lnTo>
                <a:lnTo>
                  <a:pt x="1479" y="2152"/>
                </a:lnTo>
                <a:lnTo>
                  <a:pt x="1477" y="2152"/>
                </a:lnTo>
                <a:lnTo>
                  <a:pt x="1477" y="2154"/>
                </a:lnTo>
                <a:lnTo>
                  <a:pt x="1477" y="2152"/>
                </a:lnTo>
                <a:lnTo>
                  <a:pt x="1475" y="2152"/>
                </a:lnTo>
                <a:lnTo>
                  <a:pt x="1475" y="2154"/>
                </a:lnTo>
                <a:lnTo>
                  <a:pt x="1475" y="2152"/>
                </a:lnTo>
                <a:lnTo>
                  <a:pt x="1473" y="2152"/>
                </a:lnTo>
                <a:lnTo>
                  <a:pt x="1471" y="2152"/>
                </a:lnTo>
                <a:lnTo>
                  <a:pt x="1471" y="2150"/>
                </a:lnTo>
                <a:lnTo>
                  <a:pt x="1471" y="2148"/>
                </a:lnTo>
                <a:lnTo>
                  <a:pt x="1469" y="2148"/>
                </a:lnTo>
                <a:lnTo>
                  <a:pt x="1469" y="2146"/>
                </a:lnTo>
                <a:lnTo>
                  <a:pt x="1469" y="2144"/>
                </a:lnTo>
                <a:lnTo>
                  <a:pt x="1469" y="2143"/>
                </a:lnTo>
                <a:lnTo>
                  <a:pt x="1471" y="2143"/>
                </a:lnTo>
                <a:lnTo>
                  <a:pt x="1471" y="2141"/>
                </a:lnTo>
                <a:lnTo>
                  <a:pt x="1471" y="2143"/>
                </a:lnTo>
                <a:lnTo>
                  <a:pt x="1471" y="2141"/>
                </a:lnTo>
                <a:lnTo>
                  <a:pt x="1473" y="2141"/>
                </a:lnTo>
                <a:lnTo>
                  <a:pt x="1471" y="2143"/>
                </a:lnTo>
                <a:lnTo>
                  <a:pt x="1473" y="2143"/>
                </a:lnTo>
                <a:lnTo>
                  <a:pt x="1473" y="2141"/>
                </a:lnTo>
                <a:lnTo>
                  <a:pt x="1473" y="2139"/>
                </a:lnTo>
                <a:lnTo>
                  <a:pt x="1475" y="2139"/>
                </a:lnTo>
                <a:lnTo>
                  <a:pt x="1475" y="2137"/>
                </a:lnTo>
                <a:lnTo>
                  <a:pt x="1475" y="2139"/>
                </a:lnTo>
                <a:lnTo>
                  <a:pt x="1475" y="2141"/>
                </a:lnTo>
                <a:lnTo>
                  <a:pt x="1477" y="2141"/>
                </a:lnTo>
                <a:lnTo>
                  <a:pt x="1477" y="2139"/>
                </a:lnTo>
                <a:lnTo>
                  <a:pt x="1477" y="2141"/>
                </a:lnTo>
                <a:lnTo>
                  <a:pt x="1477" y="2139"/>
                </a:lnTo>
                <a:lnTo>
                  <a:pt x="1479" y="2139"/>
                </a:lnTo>
                <a:lnTo>
                  <a:pt x="1479" y="2137"/>
                </a:lnTo>
                <a:lnTo>
                  <a:pt x="1479" y="2139"/>
                </a:lnTo>
                <a:lnTo>
                  <a:pt x="1477" y="2139"/>
                </a:lnTo>
                <a:lnTo>
                  <a:pt x="1479" y="2139"/>
                </a:lnTo>
                <a:lnTo>
                  <a:pt x="1479" y="2141"/>
                </a:lnTo>
                <a:lnTo>
                  <a:pt x="1481" y="2141"/>
                </a:lnTo>
                <a:lnTo>
                  <a:pt x="1483" y="2141"/>
                </a:lnTo>
                <a:lnTo>
                  <a:pt x="1483" y="2139"/>
                </a:lnTo>
                <a:lnTo>
                  <a:pt x="1484" y="2139"/>
                </a:lnTo>
                <a:lnTo>
                  <a:pt x="1486" y="2139"/>
                </a:lnTo>
                <a:lnTo>
                  <a:pt x="1488" y="2139"/>
                </a:lnTo>
                <a:lnTo>
                  <a:pt x="1486" y="2139"/>
                </a:lnTo>
                <a:lnTo>
                  <a:pt x="1488" y="2139"/>
                </a:lnTo>
                <a:lnTo>
                  <a:pt x="1488" y="2137"/>
                </a:lnTo>
                <a:lnTo>
                  <a:pt x="1490" y="2137"/>
                </a:lnTo>
                <a:lnTo>
                  <a:pt x="1488" y="2137"/>
                </a:lnTo>
                <a:lnTo>
                  <a:pt x="1490" y="2137"/>
                </a:lnTo>
                <a:lnTo>
                  <a:pt x="1490" y="2135"/>
                </a:lnTo>
                <a:lnTo>
                  <a:pt x="1492" y="2135"/>
                </a:lnTo>
                <a:lnTo>
                  <a:pt x="1492" y="2133"/>
                </a:lnTo>
                <a:lnTo>
                  <a:pt x="1490" y="2133"/>
                </a:lnTo>
                <a:lnTo>
                  <a:pt x="1490" y="2135"/>
                </a:lnTo>
                <a:lnTo>
                  <a:pt x="1488" y="2135"/>
                </a:lnTo>
                <a:lnTo>
                  <a:pt x="1488" y="2133"/>
                </a:lnTo>
                <a:lnTo>
                  <a:pt x="1488" y="2131"/>
                </a:lnTo>
                <a:lnTo>
                  <a:pt x="1486" y="2131"/>
                </a:lnTo>
                <a:lnTo>
                  <a:pt x="1486" y="2133"/>
                </a:lnTo>
                <a:lnTo>
                  <a:pt x="1486" y="2131"/>
                </a:lnTo>
                <a:lnTo>
                  <a:pt x="1486" y="2133"/>
                </a:lnTo>
                <a:lnTo>
                  <a:pt x="1486" y="2131"/>
                </a:lnTo>
                <a:lnTo>
                  <a:pt x="1488" y="2131"/>
                </a:lnTo>
                <a:lnTo>
                  <a:pt x="1488" y="2133"/>
                </a:lnTo>
                <a:lnTo>
                  <a:pt x="1486" y="2133"/>
                </a:lnTo>
                <a:lnTo>
                  <a:pt x="1486" y="2135"/>
                </a:lnTo>
                <a:lnTo>
                  <a:pt x="1486" y="2137"/>
                </a:lnTo>
                <a:lnTo>
                  <a:pt x="1484" y="2137"/>
                </a:lnTo>
                <a:lnTo>
                  <a:pt x="1484" y="2139"/>
                </a:lnTo>
                <a:lnTo>
                  <a:pt x="1483" y="2137"/>
                </a:lnTo>
                <a:lnTo>
                  <a:pt x="1484" y="2137"/>
                </a:lnTo>
                <a:lnTo>
                  <a:pt x="1483" y="2137"/>
                </a:lnTo>
                <a:lnTo>
                  <a:pt x="1483" y="2139"/>
                </a:lnTo>
                <a:lnTo>
                  <a:pt x="1481" y="2137"/>
                </a:lnTo>
                <a:lnTo>
                  <a:pt x="1483" y="2137"/>
                </a:lnTo>
                <a:lnTo>
                  <a:pt x="1481" y="2137"/>
                </a:lnTo>
                <a:lnTo>
                  <a:pt x="1481" y="2135"/>
                </a:lnTo>
                <a:lnTo>
                  <a:pt x="1483" y="2135"/>
                </a:lnTo>
                <a:lnTo>
                  <a:pt x="1481" y="2135"/>
                </a:lnTo>
                <a:lnTo>
                  <a:pt x="1481" y="2133"/>
                </a:lnTo>
                <a:lnTo>
                  <a:pt x="1483" y="2133"/>
                </a:lnTo>
                <a:lnTo>
                  <a:pt x="1481" y="2133"/>
                </a:lnTo>
                <a:lnTo>
                  <a:pt x="1481" y="2131"/>
                </a:lnTo>
                <a:lnTo>
                  <a:pt x="1483" y="2131"/>
                </a:lnTo>
                <a:lnTo>
                  <a:pt x="1484" y="2131"/>
                </a:lnTo>
                <a:lnTo>
                  <a:pt x="1483" y="2131"/>
                </a:lnTo>
                <a:lnTo>
                  <a:pt x="1484" y="2131"/>
                </a:lnTo>
                <a:lnTo>
                  <a:pt x="1483" y="2131"/>
                </a:lnTo>
                <a:lnTo>
                  <a:pt x="1484" y="2131"/>
                </a:lnTo>
                <a:lnTo>
                  <a:pt x="1483" y="2131"/>
                </a:lnTo>
                <a:lnTo>
                  <a:pt x="1483" y="2129"/>
                </a:lnTo>
                <a:lnTo>
                  <a:pt x="1484" y="2129"/>
                </a:lnTo>
                <a:lnTo>
                  <a:pt x="1484" y="2127"/>
                </a:lnTo>
                <a:lnTo>
                  <a:pt x="1486" y="2127"/>
                </a:lnTo>
                <a:lnTo>
                  <a:pt x="1486" y="2125"/>
                </a:lnTo>
                <a:lnTo>
                  <a:pt x="1488" y="2125"/>
                </a:lnTo>
                <a:lnTo>
                  <a:pt x="1486" y="2125"/>
                </a:lnTo>
                <a:lnTo>
                  <a:pt x="1488" y="2125"/>
                </a:lnTo>
                <a:lnTo>
                  <a:pt x="1486" y="2125"/>
                </a:lnTo>
                <a:lnTo>
                  <a:pt x="1488" y="2125"/>
                </a:lnTo>
                <a:lnTo>
                  <a:pt x="1488" y="2127"/>
                </a:lnTo>
                <a:lnTo>
                  <a:pt x="1490" y="2127"/>
                </a:lnTo>
                <a:lnTo>
                  <a:pt x="1490" y="2125"/>
                </a:lnTo>
                <a:lnTo>
                  <a:pt x="1490" y="2127"/>
                </a:lnTo>
                <a:lnTo>
                  <a:pt x="1492" y="2127"/>
                </a:lnTo>
                <a:lnTo>
                  <a:pt x="1492" y="2129"/>
                </a:lnTo>
                <a:lnTo>
                  <a:pt x="1490" y="2129"/>
                </a:lnTo>
                <a:lnTo>
                  <a:pt x="1492" y="2129"/>
                </a:lnTo>
                <a:lnTo>
                  <a:pt x="1494" y="2129"/>
                </a:lnTo>
                <a:lnTo>
                  <a:pt x="1494" y="2127"/>
                </a:lnTo>
                <a:lnTo>
                  <a:pt x="1492" y="2127"/>
                </a:lnTo>
                <a:lnTo>
                  <a:pt x="1492" y="2129"/>
                </a:lnTo>
                <a:lnTo>
                  <a:pt x="1492" y="2127"/>
                </a:lnTo>
                <a:lnTo>
                  <a:pt x="1490" y="2127"/>
                </a:lnTo>
                <a:lnTo>
                  <a:pt x="1492" y="2127"/>
                </a:lnTo>
                <a:lnTo>
                  <a:pt x="1490" y="2127"/>
                </a:lnTo>
                <a:lnTo>
                  <a:pt x="1492" y="2125"/>
                </a:lnTo>
                <a:lnTo>
                  <a:pt x="1492" y="2127"/>
                </a:lnTo>
                <a:lnTo>
                  <a:pt x="1492" y="2125"/>
                </a:lnTo>
                <a:lnTo>
                  <a:pt x="1492" y="2123"/>
                </a:lnTo>
                <a:lnTo>
                  <a:pt x="1494" y="2123"/>
                </a:lnTo>
                <a:lnTo>
                  <a:pt x="1494" y="2121"/>
                </a:lnTo>
                <a:lnTo>
                  <a:pt x="1494" y="2120"/>
                </a:lnTo>
                <a:lnTo>
                  <a:pt x="1496" y="2120"/>
                </a:lnTo>
                <a:lnTo>
                  <a:pt x="1496" y="2118"/>
                </a:lnTo>
                <a:lnTo>
                  <a:pt x="1498" y="2116"/>
                </a:lnTo>
                <a:lnTo>
                  <a:pt x="1498" y="2114"/>
                </a:lnTo>
                <a:lnTo>
                  <a:pt x="1500" y="2114"/>
                </a:lnTo>
                <a:lnTo>
                  <a:pt x="1500" y="2112"/>
                </a:lnTo>
                <a:lnTo>
                  <a:pt x="1498" y="2112"/>
                </a:lnTo>
                <a:lnTo>
                  <a:pt x="1498" y="2110"/>
                </a:lnTo>
                <a:lnTo>
                  <a:pt x="1496" y="2110"/>
                </a:lnTo>
                <a:lnTo>
                  <a:pt x="1496" y="2108"/>
                </a:lnTo>
                <a:lnTo>
                  <a:pt x="1494" y="2108"/>
                </a:lnTo>
                <a:lnTo>
                  <a:pt x="1492" y="2108"/>
                </a:lnTo>
                <a:lnTo>
                  <a:pt x="1494" y="2108"/>
                </a:lnTo>
                <a:lnTo>
                  <a:pt x="1494" y="2106"/>
                </a:lnTo>
                <a:lnTo>
                  <a:pt x="1492" y="2104"/>
                </a:lnTo>
                <a:lnTo>
                  <a:pt x="1494" y="2104"/>
                </a:lnTo>
                <a:lnTo>
                  <a:pt x="1494" y="2102"/>
                </a:lnTo>
                <a:lnTo>
                  <a:pt x="1492" y="2102"/>
                </a:lnTo>
                <a:lnTo>
                  <a:pt x="1492" y="2104"/>
                </a:lnTo>
                <a:lnTo>
                  <a:pt x="1492" y="2102"/>
                </a:lnTo>
                <a:lnTo>
                  <a:pt x="1492" y="2104"/>
                </a:lnTo>
                <a:lnTo>
                  <a:pt x="1492" y="2102"/>
                </a:lnTo>
                <a:lnTo>
                  <a:pt x="1490" y="2102"/>
                </a:lnTo>
                <a:lnTo>
                  <a:pt x="1490" y="2104"/>
                </a:lnTo>
                <a:lnTo>
                  <a:pt x="1490" y="2102"/>
                </a:lnTo>
                <a:lnTo>
                  <a:pt x="1490" y="2100"/>
                </a:lnTo>
                <a:lnTo>
                  <a:pt x="1490" y="2098"/>
                </a:lnTo>
                <a:lnTo>
                  <a:pt x="1490" y="2100"/>
                </a:lnTo>
                <a:lnTo>
                  <a:pt x="1490" y="2098"/>
                </a:lnTo>
                <a:lnTo>
                  <a:pt x="1492" y="2098"/>
                </a:lnTo>
                <a:lnTo>
                  <a:pt x="1492" y="2096"/>
                </a:lnTo>
                <a:lnTo>
                  <a:pt x="1494" y="2096"/>
                </a:lnTo>
                <a:lnTo>
                  <a:pt x="1492" y="2096"/>
                </a:lnTo>
                <a:lnTo>
                  <a:pt x="1492" y="2095"/>
                </a:lnTo>
                <a:lnTo>
                  <a:pt x="1494" y="2095"/>
                </a:lnTo>
                <a:lnTo>
                  <a:pt x="1494" y="2093"/>
                </a:lnTo>
                <a:lnTo>
                  <a:pt x="1494" y="2091"/>
                </a:lnTo>
                <a:lnTo>
                  <a:pt x="1496" y="2093"/>
                </a:lnTo>
                <a:lnTo>
                  <a:pt x="1494" y="2093"/>
                </a:lnTo>
                <a:lnTo>
                  <a:pt x="1496" y="2095"/>
                </a:lnTo>
                <a:lnTo>
                  <a:pt x="1494" y="2095"/>
                </a:lnTo>
                <a:lnTo>
                  <a:pt x="1494" y="2096"/>
                </a:lnTo>
                <a:lnTo>
                  <a:pt x="1496" y="2095"/>
                </a:lnTo>
                <a:lnTo>
                  <a:pt x="1496" y="2093"/>
                </a:lnTo>
                <a:lnTo>
                  <a:pt x="1496" y="2091"/>
                </a:lnTo>
                <a:lnTo>
                  <a:pt x="1498" y="2091"/>
                </a:lnTo>
                <a:close/>
                <a:moveTo>
                  <a:pt x="1496" y="2091"/>
                </a:moveTo>
                <a:lnTo>
                  <a:pt x="1498" y="2091"/>
                </a:lnTo>
                <a:lnTo>
                  <a:pt x="1496" y="2091"/>
                </a:lnTo>
                <a:close/>
                <a:moveTo>
                  <a:pt x="1552" y="2131"/>
                </a:moveTo>
                <a:lnTo>
                  <a:pt x="1550" y="2129"/>
                </a:lnTo>
                <a:lnTo>
                  <a:pt x="1552" y="2129"/>
                </a:lnTo>
                <a:lnTo>
                  <a:pt x="1552" y="2131"/>
                </a:lnTo>
                <a:close/>
                <a:moveTo>
                  <a:pt x="770" y="1265"/>
                </a:moveTo>
                <a:lnTo>
                  <a:pt x="770" y="1267"/>
                </a:lnTo>
                <a:lnTo>
                  <a:pt x="768" y="1267"/>
                </a:lnTo>
                <a:lnTo>
                  <a:pt x="768" y="1269"/>
                </a:lnTo>
                <a:lnTo>
                  <a:pt x="766" y="1269"/>
                </a:lnTo>
                <a:lnTo>
                  <a:pt x="766" y="1267"/>
                </a:lnTo>
                <a:lnTo>
                  <a:pt x="768" y="1265"/>
                </a:lnTo>
                <a:lnTo>
                  <a:pt x="766" y="1265"/>
                </a:lnTo>
                <a:lnTo>
                  <a:pt x="768" y="1265"/>
                </a:lnTo>
                <a:lnTo>
                  <a:pt x="768" y="1263"/>
                </a:lnTo>
                <a:lnTo>
                  <a:pt x="768" y="1265"/>
                </a:lnTo>
                <a:lnTo>
                  <a:pt x="770" y="1265"/>
                </a:lnTo>
                <a:close/>
                <a:moveTo>
                  <a:pt x="1494" y="2081"/>
                </a:moveTo>
                <a:lnTo>
                  <a:pt x="1494" y="2083"/>
                </a:lnTo>
                <a:lnTo>
                  <a:pt x="1492" y="2083"/>
                </a:lnTo>
                <a:lnTo>
                  <a:pt x="1492" y="2081"/>
                </a:lnTo>
                <a:lnTo>
                  <a:pt x="1494" y="2081"/>
                </a:lnTo>
                <a:close/>
                <a:moveTo>
                  <a:pt x="1544" y="2118"/>
                </a:moveTo>
                <a:lnTo>
                  <a:pt x="1544" y="2120"/>
                </a:lnTo>
                <a:lnTo>
                  <a:pt x="1544" y="2121"/>
                </a:lnTo>
                <a:lnTo>
                  <a:pt x="1542" y="2121"/>
                </a:lnTo>
                <a:lnTo>
                  <a:pt x="1540" y="2121"/>
                </a:lnTo>
                <a:lnTo>
                  <a:pt x="1538" y="2121"/>
                </a:lnTo>
                <a:lnTo>
                  <a:pt x="1536" y="2120"/>
                </a:lnTo>
                <a:lnTo>
                  <a:pt x="1536" y="2118"/>
                </a:lnTo>
                <a:lnTo>
                  <a:pt x="1538" y="2118"/>
                </a:lnTo>
                <a:lnTo>
                  <a:pt x="1538" y="2116"/>
                </a:lnTo>
                <a:lnTo>
                  <a:pt x="1540" y="2116"/>
                </a:lnTo>
                <a:lnTo>
                  <a:pt x="1542" y="2116"/>
                </a:lnTo>
                <a:lnTo>
                  <a:pt x="1544" y="2116"/>
                </a:lnTo>
                <a:lnTo>
                  <a:pt x="1542" y="2118"/>
                </a:lnTo>
                <a:lnTo>
                  <a:pt x="1544" y="2118"/>
                </a:lnTo>
                <a:close/>
                <a:moveTo>
                  <a:pt x="1481" y="2068"/>
                </a:moveTo>
                <a:lnTo>
                  <a:pt x="1483" y="2068"/>
                </a:lnTo>
                <a:lnTo>
                  <a:pt x="1481" y="2068"/>
                </a:lnTo>
                <a:close/>
                <a:moveTo>
                  <a:pt x="1536" y="2110"/>
                </a:moveTo>
                <a:lnTo>
                  <a:pt x="1536" y="2112"/>
                </a:lnTo>
                <a:lnTo>
                  <a:pt x="1536" y="2114"/>
                </a:lnTo>
                <a:lnTo>
                  <a:pt x="1534" y="2114"/>
                </a:lnTo>
                <a:lnTo>
                  <a:pt x="1536" y="2114"/>
                </a:lnTo>
                <a:lnTo>
                  <a:pt x="1536" y="2116"/>
                </a:lnTo>
                <a:lnTo>
                  <a:pt x="1534" y="2116"/>
                </a:lnTo>
                <a:lnTo>
                  <a:pt x="1536" y="2116"/>
                </a:lnTo>
                <a:lnTo>
                  <a:pt x="1534" y="2116"/>
                </a:lnTo>
                <a:lnTo>
                  <a:pt x="1532" y="2116"/>
                </a:lnTo>
                <a:lnTo>
                  <a:pt x="1534" y="2116"/>
                </a:lnTo>
                <a:lnTo>
                  <a:pt x="1532" y="2116"/>
                </a:lnTo>
                <a:lnTo>
                  <a:pt x="1531" y="2116"/>
                </a:lnTo>
                <a:lnTo>
                  <a:pt x="1531" y="2118"/>
                </a:lnTo>
                <a:lnTo>
                  <a:pt x="1531" y="2120"/>
                </a:lnTo>
                <a:lnTo>
                  <a:pt x="1531" y="2121"/>
                </a:lnTo>
                <a:lnTo>
                  <a:pt x="1529" y="2121"/>
                </a:lnTo>
                <a:lnTo>
                  <a:pt x="1527" y="2121"/>
                </a:lnTo>
                <a:lnTo>
                  <a:pt x="1525" y="2121"/>
                </a:lnTo>
                <a:lnTo>
                  <a:pt x="1523" y="2121"/>
                </a:lnTo>
                <a:lnTo>
                  <a:pt x="1523" y="2120"/>
                </a:lnTo>
                <a:lnTo>
                  <a:pt x="1521" y="2120"/>
                </a:lnTo>
                <a:lnTo>
                  <a:pt x="1519" y="2120"/>
                </a:lnTo>
                <a:lnTo>
                  <a:pt x="1519" y="2118"/>
                </a:lnTo>
                <a:lnTo>
                  <a:pt x="1519" y="2116"/>
                </a:lnTo>
                <a:lnTo>
                  <a:pt x="1519" y="2114"/>
                </a:lnTo>
                <a:lnTo>
                  <a:pt x="1519" y="2112"/>
                </a:lnTo>
                <a:lnTo>
                  <a:pt x="1517" y="2112"/>
                </a:lnTo>
                <a:lnTo>
                  <a:pt x="1517" y="2110"/>
                </a:lnTo>
                <a:lnTo>
                  <a:pt x="1517" y="2108"/>
                </a:lnTo>
                <a:lnTo>
                  <a:pt x="1517" y="2106"/>
                </a:lnTo>
                <a:lnTo>
                  <a:pt x="1519" y="2106"/>
                </a:lnTo>
                <a:lnTo>
                  <a:pt x="1519" y="2104"/>
                </a:lnTo>
                <a:lnTo>
                  <a:pt x="1521" y="2104"/>
                </a:lnTo>
                <a:lnTo>
                  <a:pt x="1523" y="2104"/>
                </a:lnTo>
                <a:lnTo>
                  <a:pt x="1523" y="2102"/>
                </a:lnTo>
                <a:lnTo>
                  <a:pt x="1525" y="2102"/>
                </a:lnTo>
                <a:lnTo>
                  <a:pt x="1525" y="2104"/>
                </a:lnTo>
                <a:lnTo>
                  <a:pt x="1525" y="2102"/>
                </a:lnTo>
                <a:lnTo>
                  <a:pt x="1525" y="2104"/>
                </a:lnTo>
                <a:lnTo>
                  <a:pt x="1527" y="2104"/>
                </a:lnTo>
                <a:lnTo>
                  <a:pt x="1527" y="2102"/>
                </a:lnTo>
                <a:lnTo>
                  <a:pt x="1529" y="2102"/>
                </a:lnTo>
                <a:lnTo>
                  <a:pt x="1529" y="2104"/>
                </a:lnTo>
                <a:lnTo>
                  <a:pt x="1531" y="2104"/>
                </a:lnTo>
                <a:lnTo>
                  <a:pt x="1531" y="2106"/>
                </a:lnTo>
                <a:lnTo>
                  <a:pt x="1531" y="2108"/>
                </a:lnTo>
                <a:lnTo>
                  <a:pt x="1532" y="2108"/>
                </a:lnTo>
                <a:lnTo>
                  <a:pt x="1534" y="2108"/>
                </a:lnTo>
                <a:lnTo>
                  <a:pt x="1534" y="2110"/>
                </a:lnTo>
                <a:lnTo>
                  <a:pt x="1536" y="2110"/>
                </a:lnTo>
                <a:close/>
                <a:moveTo>
                  <a:pt x="1515" y="2093"/>
                </a:moveTo>
                <a:lnTo>
                  <a:pt x="1513" y="2093"/>
                </a:lnTo>
                <a:lnTo>
                  <a:pt x="1515" y="2093"/>
                </a:lnTo>
                <a:close/>
                <a:moveTo>
                  <a:pt x="1521" y="2098"/>
                </a:moveTo>
                <a:lnTo>
                  <a:pt x="1521" y="2096"/>
                </a:lnTo>
                <a:lnTo>
                  <a:pt x="1521" y="2098"/>
                </a:lnTo>
                <a:close/>
                <a:moveTo>
                  <a:pt x="1481" y="2068"/>
                </a:moveTo>
                <a:lnTo>
                  <a:pt x="1481" y="2066"/>
                </a:lnTo>
                <a:lnTo>
                  <a:pt x="1481" y="2068"/>
                </a:lnTo>
                <a:close/>
                <a:moveTo>
                  <a:pt x="1481" y="2068"/>
                </a:moveTo>
                <a:lnTo>
                  <a:pt x="1481" y="2066"/>
                </a:lnTo>
                <a:lnTo>
                  <a:pt x="1481" y="2068"/>
                </a:lnTo>
                <a:close/>
                <a:moveTo>
                  <a:pt x="1523" y="2098"/>
                </a:moveTo>
                <a:lnTo>
                  <a:pt x="1521" y="2098"/>
                </a:lnTo>
                <a:lnTo>
                  <a:pt x="1523" y="2098"/>
                </a:lnTo>
                <a:close/>
                <a:moveTo>
                  <a:pt x="1481" y="2066"/>
                </a:moveTo>
                <a:lnTo>
                  <a:pt x="1483" y="2066"/>
                </a:lnTo>
                <a:lnTo>
                  <a:pt x="1481" y="2066"/>
                </a:lnTo>
                <a:close/>
                <a:moveTo>
                  <a:pt x="1540" y="2110"/>
                </a:moveTo>
                <a:lnTo>
                  <a:pt x="1540" y="2112"/>
                </a:lnTo>
                <a:lnTo>
                  <a:pt x="1538" y="2112"/>
                </a:lnTo>
                <a:lnTo>
                  <a:pt x="1540" y="2112"/>
                </a:lnTo>
                <a:lnTo>
                  <a:pt x="1538" y="2112"/>
                </a:lnTo>
                <a:lnTo>
                  <a:pt x="1538" y="2110"/>
                </a:lnTo>
                <a:lnTo>
                  <a:pt x="1538" y="2108"/>
                </a:lnTo>
                <a:lnTo>
                  <a:pt x="1540" y="2108"/>
                </a:lnTo>
                <a:lnTo>
                  <a:pt x="1540" y="2110"/>
                </a:lnTo>
                <a:lnTo>
                  <a:pt x="1540" y="2108"/>
                </a:lnTo>
                <a:lnTo>
                  <a:pt x="1540" y="2110"/>
                </a:lnTo>
                <a:close/>
                <a:moveTo>
                  <a:pt x="1550" y="2116"/>
                </a:moveTo>
                <a:lnTo>
                  <a:pt x="1550" y="2118"/>
                </a:lnTo>
                <a:lnTo>
                  <a:pt x="1550" y="2120"/>
                </a:lnTo>
                <a:lnTo>
                  <a:pt x="1552" y="2120"/>
                </a:lnTo>
                <a:lnTo>
                  <a:pt x="1552" y="2121"/>
                </a:lnTo>
                <a:lnTo>
                  <a:pt x="1552" y="2123"/>
                </a:lnTo>
                <a:lnTo>
                  <a:pt x="1552" y="2125"/>
                </a:lnTo>
                <a:lnTo>
                  <a:pt x="1550" y="2125"/>
                </a:lnTo>
                <a:lnTo>
                  <a:pt x="1550" y="2127"/>
                </a:lnTo>
                <a:lnTo>
                  <a:pt x="1550" y="2129"/>
                </a:lnTo>
                <a:lnTo>
                  <a:pt x="1550" y="2131"/>
                </a:lnTo>
                <a:lnTo>
                  <a:pt x="1552" y="2133"/>
                </a:lnTo>
                <a:lnTo>
                  <a:pt x="1552" y="2131"/>
                </a:lnTo>
                <a:lnTo>
                  <a:pt x="1554" y="2131"/>
                </a:lnTo>
                <a:lnTo>
                  <a:pt x="1554" y="2133"/>
                </a:lnTo>
                <a:lnTo>
                  <a:pt x="1556" y="2133"/>
                </a:lnTo>
                <a:lnTo>
                  <a:pt x="1556" y="2135"/>
                </a:lnTo>
                <a:lnTo>
                  <a:pt x="1556" y="2137"/>
                </a:lnTo>
                <a:lnTo>
                  <a:pt x="1554" y="2139"/>
                </a:lnTo>
                <a:lnTo>
                  <a:pt x="1554" y="2141"/>
                </a:lnTo>
                <a:lnTo>
                  <a:pt x="1554" y="2143"/>
                </a:lnTo>
                <a:lnTo>
                  <a:pt x="1554" y="2144"/>
                </a:lnTo>
                <a:lnTo>
                  <a:pt x="1552" y="2144"/>
                </a:lnTo>
                <a:lnTo>
                  <a:pt x="1552" y="2146"/>
                </a:lnTo>
                <a:lnTo>
                  <a:pt x="1550" y="2146"/>
                </a:lnTo>
                <a:lnTo>
                  <a:pt x="1548" y="2146"/>
                </a:lnTo>
                <a:lnTo>
                  <a:pt x="1548" y="2144"/>
                </a:lnTo>
                <a:lnTo>
                  <a:pt x="1550" y="2144"/>
                </a:lnTo>
                <a:lnTo>
                  <a:pt x="1550" y="2143"/>
                </a:lnTo>
                <a:lnTo>
                  <a:pt x="1548" y="2141"/>
                </a:lnTo>
                <a:lnTo>
                  <a:pt x="1548" y="2143"/>
                </a:lnTo>
                <a:lnTo>
                  <a:pt x="1548" y="2144"/>
                </a:lnTo>
                <a:lnTo>
                  <a:pt x="1548" y="2146"/>
                </a:lnTo>
                <a:lnTo>
                  <a:pt x="1546" y="2146"/>
                </a:lnTo>
                <a:lnTo>
                  <a:pt x="1546" y="2148"/>
                </a:lnTo>
                <a:lnTo>
                  <a:pt x="1544" y="2148"/>
                </a:lnTo>
                <a:lnTo>
                  <a:pt x="1544" y="2146"/>
                </a:lnTo>
                <a:lnTo>
                  <a:pt x="1544" y="2148"/>
                </a:lnTo>
                <a:lnTo>
                  <a:pt x="1542" y="2148"/>
                </a:lnTo>
                <a:lnTo>
                  <a:pt x="1542" y="2146"/>
                </a:lnTo>
                <a:lnTo>
                  <a:pt x="1542" y="2144"/>
                </a:lnTo>
                <a:lnTo>
                  <a:pt x="1544" y="2144"/>
                </a:lnTo>
                <a:lnTo>
                  <a:pt x="1544" y="2143"/>
                </a:lnTo>
                <a:lnTo>
                  <a:pt x="1542" y="2143"/>
                </a:lnTo>
                <a:lnTo>
                  <a:pt x="1542" y="2144"/>
                </a:lnTo>
                <a:lnTo>
                  <a:pt x="1542" y="2143"/>
                </a:lnTo>
                <a:lnTo>
                  <a:pt x="1542" y="2141"/>
                </a:lnTo>
                <a:lnTo>
                  <a:pt x="1542" y="2143"/>
                </a:lnTo>
                <a:lnTo>
                  <a:pt x="1542" y="2141"/>
                </a:lnTo>
                <a:lnTo>
                  <a:pt x="1540" y="2141"/>
                </a:lnTo>
                <a:lnTo>
                  <a:pt x="1540" y="2139"/>
                </a:lnTo>
                <a:lnTo>
                  <a:pt x="1540" y="2137"/>
                </a:lnTo>
                <a:lnTo>
                  <a:pt x="1538" y="2137"/>
                </a:lnTo>
                <a:lnTo>
                  <a:pt x="1540" y="2137"/>
                </a:lnTo>
                <a:lnTo>
                  <a:pt x="1538" y="2135"/>
                </a:lnTo>
                <a:lnTo>
                  <a:pt x="1540" y="2135"/>
                </a:lnTo>
                <a:lnTo>
                  <a:pt x="1538" y="2135"/>
                </a:lnTo>
                <a:lnTo>
                  <a:pt x="1538" y="2133"/>
                </a:lnTo>
                <a:lnTo>
                  <a:pt x="1540" y="2133"/>
                </a:lnTo>
                <a:lnTo>
                  <a:pt x="1540" y="2131"/>
                </a:lnTo>
                <a:lnTo>
                  <a:pt x="1540" y="2129"/>
                </a:lnTo>
                <a:lnTo>
                  <a:pt x="1542" y="2129"/>
                </a:lnTo>
                <a:lnTo>
                  <a:pt x="1542" y="2127"/>
                </a:lnTo>
                <a:lnTo>
                  <a:pt x="1544" y="2127"/>
                </a:lnTo>
                <a:lnTo>
                  <a:pt x="1544" y="2125"/>
                </a:lnTo>
                <a:lnTo>
                  <a:pt x="1544" y="2123"/>
                </a:lnTo>
                <a:lnTo>
                  <a:pt x="1546" y="2123"/>
                </a:lnTo>
                <a:lnTo>
                  <a:pt x="1546" y="2121"/>
                </a:lnTo>
                <a:lnTo>
                  <a:pt x="1548" y="2121"/>
                </a:lnTo>
                <a:lnTo>
                  <a:pt x="1546" y="2121"/>
                </a:lnTo>
                <a:lnTo>
                  <a:pt x="1546" y="2120"/>
                </a:lnTo>
                <a:lnTo>
                  <a:pt x="1548" y="2120"/>
                </a:lnTo>
                <a:lnTo>
                  <a:pt x="1548" y="2118"/>
                </a:lnTo>
                <a:lnTo>
                  <a:pt x="1548" y="2116"/>
                </a:lnTo>
                <a:lnTo>
                  <a:pt x="1550" y="2116"/>
                </a:lnTo>
                <a:close/>
                <a:moveTo>
                  <a:pt x="1498" y="2079"/>
                </a:moveTo>
                <a:lnTo>
                  <a:pt x="1496" y="2079"/>
                </a:lnTo>
                <a:lnTo>
                  <a:pt x="1496" y="2077"/>
                </a:lnTo>
                <a:lnTo>
                  <a:pt x="1496" y="2075"/>
                </a:lnTo>
                <a:lnTo>
                  <a:pt x="1498" y="2075"/>
                </a:lnTo>
                <a:lnTo>
                  <a:pt x="1498" y="2077"/>
                </a:lnTo>
                <a:lnTo>
                  <a:pt x="1498" y="2079"/>
                </a:lnTo>
                <a:close/>
                <a:moveTo>
                  <a:pt x="782" y="1265"/>
                </a:moveTo>
                <a:lnTo>
                  <a:pt x="780" y="1265"/>
                </a:lnTo>
                <a:lnTo>
                  <a:pt x="782" y="1265"/>
                </a:lnTo>
                <a:lnTo>
                  <a:pt x="782" y="1263"/>
                </a:lnTo>
                <a:lnTo>
                  <a:pt x="782" y="1265"/>
                </a:lnTo>
                <a:close/>
                <a:moveTo>
                  <a:pt x="1544" y="2108"/>
                </a:moveTo>
                <a:lnTo>
                  <a:pt x="1544" y="2110"/>
                </a:lnTo>
                <a:lnTo>
                  <a:pt x="1542" y="2110"/>
                </a:lnTo>
                <a:lnTo>
                  <a:pt x="1544" y="2110"/>
                </a:lnTo>
                <a:lnTo>
                  <a:pt x="1542" y="2110"/>
                </a:lnTo>
                <a:lnTo>
                  <a:pt x="1540" y="2110"/>
                </a:lnTo>
                <a:lnTo>
                  <a:pt x="1540" y="2108"/>
                </a:lnTo>
                <a:lnTo>
                  <a:pt x="1542" y="2110"/>
                </a:lnTo>
                <a:lnTo>
                  <a:pt x="1542" y="2108"/>
                </a:lnTo>
                <a:lnTo>
                  <a:pt x="1544" y="2108"/>
                </a:lnTo>
                <a:close/>
                <a:moveTo>
                  <a:pt x="1525" y="2096"/>
                </a:moveTo>
                <a:lnTo>
                  <a:pt x="1525" y="2095"/>
                </a:lnTo>
                <a:lnTo>
                  <a:pt x="1525" y="2096"/>
                </a:lnTo>
                <a:close/>
                <a:moveTo>
                  <a:pt x="1544" y="2110"/>
                </a:moveTo>
                <a:lnTo>
                  <a:pt x="1544" y="2108"/>
                </a:lnTo>
                <a:lnTo>
                  <a:pt x="1546" y="2108"/>
                </a:lnTo>
                <a:lnTo>
                  <a:pt x="1546" y="2110"/>
                </a:lnTo>
                <a:lnTo>
                  <a:pt x="1544" y="2110"/>
                </a:lnTo>
                <a:close/>
                <a:moveTo>
                  <a:pt x="1527" y="2093"/>
                </a:moveTo>
                <a:lnTo>
                  <a:pt x="1527" y="2095"/>
                </a:lnTo>
                <a:lnTo>
                  <a:pt x="1527" y="2093"/>
                </a:lnTo>
                <a:close/>
                <a:moveTo>
                  <a:pt x="1548" y="2112"/>
                </a:moveTo>
                <a:lnTo>
                  <a:pt x="1548" y="2110"/>
                </a:lnTo>
                <a:lnTo>
                  <a:pt x="1550" y="2110"/>
                </a:lnTo>
                <a:lnTo>
                  <a:pt x="1550" y="2112"/>
                </a:lnTo>
                <a:lnTo>
                  <a:pt x="1548" y="2112"/>
                </a:lnTo>
                <a:close/>
                <a:moveTo>
                  <a:pt x="1544" y="2108"/>
                </a:moveTo>
                <a:lnTo>
                  <a:pt x="1546" y="2108"/>
                </a:lnTo>
                <a:lnTo>
                  <a:pt x="1546" y="2106"/>
                </a:lnTo>
                <a:lnTo>
                  <a:pt x="1548" y="2106"/>
                </a:lnTo>
                <a:lnTo>
                  <a:pt x="1548" y="2108"/>
                </a:lnTo>
                <a:lnTo>
                  <a:pt x="1546" y="2108"/>
                </a:lnTo>
                <a:lnTo>
                  <a:pt x="1544" y="2108"/>
                </a:lnTo>
                <a:close/>
                <a:moveTo>
                  <a:pt x="880" y="1409"/>
                </a:moveTo>
                <a:lnTo>
                  <a:pt x="880" y="1411"/>
                </a:lnTo>
                <a:lnTo>
                  <a:pt x="878" y="1411"/>
                </a:lnTo>
                <a:lnTo>
                  <a:pt x="876" y="1409"/>
                </a:lnTo>
                <a:lnTo>
                  <a:pt x="874" y="1409"/>
                </a:lnTo>
                <a:lnTo>
                  <a:pt x="872" y="1407"/>
                </a:lnTo>
                <a:lnTo>
                  <a:pt x="872" y="1405"/>
                </a:lnTo>
                <a:lnTo>
                  <a:pt x="870" y="1405"/>
                </a:lnTo>
                <a:lnTo>
                  <a:pt x="870" y="1403"/>
                </a:lnTo>
                <a:lnTo>
                  <a:pt x="870" y="1401"/>
                </a:lnTo>
                <a:lnTo>
                  <a:pt x="872" y="1403"/>
                </a:lnTo>
                <a:lnTo>
                  <a:pt x="874" y="1403"/>
                </a:lnTo>
                <a:lnTo>
                  <a:pt x="874" y="1405"/>
                </a:lnTo>
                <a:lnTo>
                  <a:pt x="874" y="1403"/>
                </a:lnTo>
                <a:lnTo>
                  <a:pt x="876" y="1403"/>
                </a:lnTo>
                <a:lnTo>
                  <a:pt x="876" y="1405"/>
                </a:lnTo>
                <a:lnTo>
                  <a:pt x="878" y="1405"/>
                </a:lnTo>
                <a:lnTo>
                  <a:pt x="878" y="1407"/>
                </a:lnTo>
                <a:lnTo>
                  <a:pt x="876" y="1407"/>
                </a:lnTo>
                <a:lnTo>
                  <a:pt x="878" y="1407"/>
                </a:lnTo>
                <a:lnTo>
                  <a:pt x="880" y="1407"/>
                </a:lnTo>
                <a:lnTo>
                  <a:pt x="880" y="1409"/>
                </a:lnTo>
                <a:close/>
                <a:moveTo>
                  <a:pt x="799" y="1281"/>
                </a:moveTo>
                <a:lnTo>
                  <a:pt x="799" y="1282"/>
                </a:lnTo>
                <a:lnTo>
                  <a:pt x="801" y="1282"/>
                </a:lnTo>
                <a:lnTo>
                  <a:pt x="801" y="1284"/>
                </a:lnTo>
                <a:lnTo>
                  <a:pt x="803" y="1286"/>
                </a:lnTo>
                <a:lnTo>
                  <a:pt x="803" y="1288"/>
                </a:lnTo>
                <a:lnTo>
                  <a:pt x="803" y="1290"/>
                </a:lnTo>
                <a:lnTo>
                  <a:pt x="801" y="1290"/>
                </a:lnTo>
                <a:lnTo>
                  <a:pt x="803" y="1290"/>
                </a:lnTo>
                <a:lnTo>
                  <a:pt x="803" y="1292"/>
                </a:lnTo>
                <a:lnTo>
                  <a:pt x="801" y="1292"/>
                </a:lnTo>
                <a:lnTo>
                  <a:pt x="801" y="1290"/>
                </a:lnTo>
                <a:lnTo>
                  <a:pt x="801" y="1288"/>
                </a:lnTo>
                <a:lnTo>
                  <a:pt x="799" y="1286"/>
                </a:lnTo>
                <a:lnTo>
                  <a:pt x="797" y="1286"/>
                </a:lnTo>
                <a:lnTo>
                  <a:pt x="797" y="1284"/>
                </a:lnTo>
                <a:lnTo>
                  <a:pt x="795" y="1284"/>
                </a:lnTo>
                <a:lnTo>
                  <a:pt x="795" y="1282"/>
                </a:lnTo>
                <a:lnTo>
                  <a:pt x="793" y="1281"/>
                </a:lnTo>
                <a:lnTo>
                  <a:pt x="795" y="1281"/>
                </a:lnTo>
                <a:lnTo>
                  <a:pt x="793" y="1281"/>
                </a:lnTo>
                <a:lnTo>
                  <a:pt x="793" y="1279"/>
                </a:lnTo>
                <a:lnTo>
                  <a:pt x="795" y="1279"/>
                </a:lnTo>
                <a:lnTo>
                  <a:pt x="797" y="1279"/>
                </a:lnTo>
                <a:lnTo>
                  <a:pt x="797" y="1281"/>
                </a:lnTo>
                <a:lnTo>
                  <a:pt x="799" y="1279"/>
                </a:lnTo>
                <a:lnTo>
                  <a:pt x="799" y="1281"/>
                </a:lnTo>
                <a:close/>
                <a:moveTo>
                  <a:pt x="1532" y="2093"/>
                </a:moveTo>
                <a:lnTo>
                  <a:pt x="1532" y="2095"/>
                </a:lnTo>
                <a:lnTo>
                  <a:pt x="1531" y="2095"/>
                </a:lnTo>
                <a:lnTo>
                  <a:pt x="1531" y="2096"/>
                </a:lnTo>
                <a:lnTo>
                  <a:pt x="1531" y="2095"/>
                </a:lnTo>
                <a:lnTo>
                  <a:pt x="1529" y="2095"/>
                </a:lnTo>
                <a:lnTo>
                  <a:pt x="1529" y="2096"/>
                </a:lnTo>
                <a:lnTo>
                  <a:pt x="1529" y="2098"/>
                </a:lnTo>
                <a:lnTo>
                  <a:pt x="1527" y="2096"/>
                </a:lnTo>
                <a:lnTo>
                  <a:pt x="1527" y="2095"/>
                </a:lnTo>
                <a:lnTo>
                  <a:pt x="1527" y="2093"/>
                </a:lnTo>
                <a:lnTo>
                  <a:pt x="1529" y="2093"/>
                </a:lnTo>
                <a:lnTo>
                  <a:pt x="1529" y="2091"/>
                </a:lnTo>
                <a:lnTo>
                  <a:pt x="1531" y="2091"/>
                </a:lnTo>
                <a:lnTo>
                  <a:pt x="1531" y="2093"/>
                </a:lnTo>
                <a:lnTo>
                  <a:pt x="1531" y="2091"/>
                </a:lnTo>
                <a:lnTo>
                  <a:pt x="1531" y="2093"/>
                </a:lnTo>
                <a:lnTo>
                  <a:pt x="1532" y="2093"/>
                </a:lnTo>
                <a:close/>
                <a:moveTo>
                  <a:pt x="1531" y="2091"/>
                </a:moveTo>
                <a:lnTo>
                  <a:pt x="1529" y="2091"/>
                </a:lnTo>
                <a:lnTo>
                  <a:pt x="1531" y="2091"/>
                </a:lnTo>
                <a:close/>
                <a:moveTo>
                  <a:pt x="866" y="1384"/>
                </a:moveTo>
                <a:lnTo>
                  <a:pt x="866" y="1386"/>
                </a:lnTo>
                <a:lnTo>
                  <a:pt x="868" y="1386"/>
                </a:lnTo>
                <a:lnTo>
                  <a:pt x="868" y="1388"/>
                </a:lnTo>
                <a:lnTo>
                  <a:pt x="868" y="1390"/>
                </a:lnTo>
                <a:lnTo>
                  <a:pt x="868" y="1388"/>
                </a:lnTo>
                <a:lnTo>
                  <a:pt x="866" y="1388"/>
                </a:lnTo>
                <a:lnTo>
                  <a:pt x="866" y="1390"/>
                </a:lnTo>
                <a:lnTo>
                  <a:pt x="866" y="1388"/>
                </a:lnTo>
                <a:lnTo>
                  <a:pt x="868" y="1388"/>
                </a:lnTo>
                <a:lnTo>
                  <a:pt x="866" y="1390"/>
                </a:lnTo>
                <a:lnTo>
                  <a:pt x="864" y="1390"/>
                </a:lnTo>
                <a:lnTo>
                  <a:pt x="862" y="1390"/>
                </a:lnTo>
                <a:lnTo>
                  <a:pt x="862" y="1388"/>
                </a:lnTo>
                <a:lnTo>
                  <a:pt x="864" y="1388"/>
                </a:lnTo>
                <a:lnTo>
                  <a:pt x="864" y="1390"/>
                </a:lnTo>
                <a:lnTo>
                  <a:pt x="866" y="1390"/>
                </a:lnTo>
                <a:lnTo>
                  <a:pt x="864" y="1388"/>
                </a:lnTo>
                <a:lnTo>
                  <a:pt x="864" y="1390"/>
                </a:lnTo>
                <a:lnTo>
                  <a:pt x="866" y="1390"/>
                </a:lnTo>
                <a:lnTo>
                  <a:pt x="864" y="1390"/>
                </a:lnTo>
                <a:lnTo>
                  <a:pt x="864" y="1388"/>
                </a:lnTo>
                <a:lnTo>
                  <a:pt x="866" y="1390"/>
                </a:lnTo>
                <a:lnTo>
                  <a:pt x="866" y="1388"/>
                </a:lnTo>
                <a:lnTo>
                  <a:pt x="864" y="1388"/>
                </a:lnTo>
                <a:lnTo>
                  <a:pt x="866" y="1388"/>
                </a:lnTo>
                <a:lnTo>
                  <a:pt x="866" y="1386"/>
                </a:lnTo>
                <a:lnTo>
                  <a:pt x="868" y="1386"/>
                </a:lnTo>
                <a:lnTo>
                  <a:pt x="866" y="1386"/>
                </a:lnTo>
                <a:lnTo>
                  <a:pt x="866" y="1384"/>
                </a:lnTo>
                <a:lnTo>
                  <a:pt x="866" y="1382"/>
                </a:lnTo>
                <a:lnTo>
                  <a:pt x="864" y="1384"/>
                </a:lnTo>
                <a:lnTo>
                  <a:pt x="862" y="1384"/>
                </a:lnTo>
                <a:lnTo>
                  <a:pt x="862" y="1386"/>
                </a:lnTo>
                <a:lnTo>
                  <a:pt x="860" y="1386"/>
                </a:lnTo>
                <a:lnTo>
                  <a:pt x="862" y="1386"/>
                </a:lnTo>
                <a:lnTo>
                  <a:pt x="862" y="1388"/>
                </a:lnTo>
                <a:lnTo>
                  <a:pt x="860" y="1388"/>
                </a:lnTo>
                <a:lnTo>
                  <a:pt x="862" y="1388"/>
                </a:lnTo>
                <a:lnTo>
                  <a:pt x="862" y="1386"/>
                </a:lnTo>
                <a:lnTo>
                  <a:pt x="860" y="1388"/>
                </a:lnTo>
                <a:lnTo>
                  <a:pt x="862" y="1388"/>
                </a:lnTo>
                <a:lnTo>
                  <a:pt x="860" y="1388"/>
                </a:lnTo>
                <a:lnTo>
                  <a:pt x="858" y="1388"/>
                </a:lnTo>
                <a:lnTo>
                  <a:pt x="857" y="1386"/>
                </a:lnTo>
                <a:lnTo>
                  <a:pt x="855" y="1386"/>
                </a:lnTo>
                <a:lnTo>
                  <a:pt x="855" y="1384"/>
                </a:lnTo>
                <a:lnTo>
                  <a:pt x="853" y="1384"/>
                </a:lnTo>
                <a:lnTo>
                  <a:pt x="851" y="1384"/>
                </a:lnTo>
                <a:lnTo>
                  <a:pt x="849" y="1384"/>
                </a:lnTo>
                <a:lnTo>
                  <a:pt x="847" y="1384"/>
                </a:lnTo>
                <a:lnTo>
                  <a:pt x="847" y="1382"/>
                </a:lnTo>
                <a:lnTo>
                  <a:pt x="847" y="1380"/>
                </a:lnTo>
                <a:lnTo>
                  <a:pt x="849" y="1380"/>
                </a:lnTo>
                <a:lnTo>
                  <a:pt x="851" y="1380"/>
                </a:lnTo>
                <a:lnTo>
                  <a:pt x="853" y="1380"/>
                </a:lnTo>
                <a:lnTo>
                  <a:pt x="855" y="1380"/>
                </a:lnTo>
                <a:lnTo>
                  <a:pt x="857" y="1380"/>
                </a:lnTo>
                <a:lnTo>
                  <a:pt x="858" y="1380"/>
                </a:lnTo>
                <a:lnTo>
                  <a:pt x="858" y="1382"/>
                </a:lnTo>
                <a:lnTo>
                  <a:pt x="860" y="1382"/>
                </a:lnTo>
                <a:lnTo>
                  <a:pt x="862" y="1382"/>
                </a:lnTo>
                <a:lnTo>
                  <a:pt x="864" y="1382"/>
                </a:lnTo>
                <a:lnTo>
                  <a:pt x="866" y="1382"/>
                </a:lnTo>
                <a:lnTo>
                  <a:pt x="866" y="1384"/>
                </a:lnTo>
                <a:close/>
                <a:moveTo>
                  <a:pt x="1554" y="2108"/>
                </a:moveTo>
                <a:lnTo>
                  <a:pt x="1552" y="2108"/>
                </a:lnTo>
                <a:lnTo>
                  <a:pt x="1552" y="2110"/>
                </a:lnTo>
                <a:lnTo>
                  <a:pt x="1552" y="2108"/>
                </a:lnTo>
                <a:lnTo>
                  <a:pt x="1552" y="2106"/>
                </a:lnTo>
                <a:lnTo>
                  <a:pt x="1554" y="2108"/>
                </a:lnTo>
                <a:lnTo>
                  <a:pt x="1554" y="2106"/>
                </a:lnTo>
                <a:lnTo>
                  <a:pt x="1554" y="2108"/>
                </a:lnTo>
                <a:close/>
                <a:moveTo>
                  <a:pt x="878" y="1400"/>
                </a:moveTo>
                <a:lnTo>
                  <a:pt x="876" y="1400"/>
                </a:lnTo>
                <a:lnTo>
                  <a:pt x="876" y="1401"/>
                </a:lnTo>
                <a:lnTo>
                  <a:pt x="876" y="1403"/>
                </a:lnTo>
                <a:lnTo>
                  <a:pt x="874" y="1403"/>
                </a:lnTo>
                <a:lnTo>
                  <a:pt x="876" y="1403"/>
                </a:lnTo>
                <a:lnTo>
                  <a:pt x="876" y="1401"/>
                </a:lnTo>
                <a:lnTo>
                  <a:pt x="874" y="1401"/>
                </a:lnTo>
                <a:lnTo>
                  <a:pt x="874" y="1403"/>
                </a:lnTo>
                <a:lnTo>
                  <a:pt x="872" y="1403"/>
                </a:lnTo>
                <a:lnTo>
                  <a:pt x="872" y="1401"/>
                </a:lnTo>
                <a:lnTo>
                  <a:pt x="872" y="1403"/>
                </a:lnTo>
                <a:lnTo>
                  <a:pt x="872" y="1401"/>
                </a:lnTo>
                <a:lnTo>
                  <a:pt x="870" y="1401"/>
                </a:lnTo>
                <a:lnTo>
                  <a:pt x="868" y="1401"/>
                </a:lnTo>
                <a:lnTo>
                  <a:pt x="870" y="1401"/>
                </a:lnTo>
                <a:lnTo>
                  <a:pt x="868" y="1401"/>
                </a:lnTo>
                <a:lnTo>
                  <a:pt x="868" y="1400"/>
                </a:lnTo>
                <a:lnTo>
                  <a:pt x="866" y="1400"/>
                </a:lnTo>
                <a:lnTo>
                  <a:pt x="866" y="1398"/>
                </a:lnTo>
                <a:lnTo>
                  <a:pt x="864" y="1398"/>
                </a:lnTo>
                <a:lnTo>
                  <a:pt x="864" y="1396"/>
                </a:lnTo>
                <a:lnTo>
                  <a:pt x="864" y="1394"/>
                </a:lnTo>
                <a:lnTo>
                  <a:pt x="866" y="1394"/>
                </a:lnTo>
                <a:lnTo>
                  <a:pt x="866" y="1392"/>
                </a:lnTo>
                <a:lnTo>
                  <a:pt x="866" y="1394"/>
                </a:lnTo>
                <a:lnTo>
                  <a:pt x="866" y="1392"/>
                </a:lnTo>
                <a:lnTo>
                  <a:pt x="866" y="1394"/>
                </a:lnTo>
                <a:lnTo>
                  <a:pt x="866" y="1392"/>
                </a:lnTo>
                <a:lnTo>
                  <a:pt x="866" y="1394"/>
                </a:lnTo>
                <a:lnTo>
                  <a:pt x="866" y="1392"/>
                </a:lnTo>
                <a:lnTo>
                  <a:pt x="868" y="1392"/>
                </a:lnTo>
                <a:lnTo>
                  <a:pt x="870" y="1392"/>
                </a:lnTo>
                <a:lnTo>
                  <a:pt x="872" y="1392"/>
                </a:lnTo>
                <a:lnTo>
                  <a:pt x="872" y="1394"/>
                </a:lnTo>
                <a:lnTo>
                  <a:pt x="874" y="1394"/>
                </a:lnTo>
                <a:lnTo>
                  <a:pt x="874" y="1396"/>
                </a:lnTo>
                <a:lnTo>
                  <a:pt x="876" y="1396"/>
                </a:lnTo>
                <a:lnTo>
                  <a:pt x="876" y="1398"/>
                </a:lnTo>
                <a:lnTo>
                  <a:pt x="878" y="1398"/>
                </a:lnTo>
                <a:lnTo>
                  <a:pt x="878" y="1400"/>
                </a:lnTo>
                <a:close/>
                <a:moveTo>
                  <a:pt x="870" y="1401"/>
                </a:moveTo>
                <a:lnTo>
                  <a:pt x="872" y="1401"/>
                </a:lnTo>
                <a:lnTo>
                  <a:pt x="870" y="1401"/>
                </a:lnTo>
                <a:close/>
                <a:moveTo>
                  <a:pt x="557" y="768"/>
                </a:moveTo>
                <a:lnTo>
                  <a:pt x="557" y="770"/>
                </a:lnTo>
                <a:lnTo>
                  <a:pt x="559" y="770"/>
                </a:lnTo>
                <a:lnTo>
                  <a:pt x="559" y="772"/>
                </a:lnTo>
                <a:lnTo>
                  <a:pt x="559" y="774"/>
                </a:lnTo>
                <a:lnTo>
                  <a:pt x="559" y="776"/>
                </a:lnTo>
                <a:lnTo>
                  <a:pt x="561" y="776"/>
                </a:lnTo>
                <a:lnTo>
                  <a:pt x="561" y="778"/>
                </a:lnTo>
                <a:lnTo>
                  <a:pt x="561" y="779"/>
                </a:lnTo>
                <a:lnTo>
                  <a:pt x="559" y="779"/>
                </a:lnTo>
                <a:lnTo>
                  <a:pt x="557" y="779"/>
                </a:lnTo>
                <a:lnTo>
                  <a:pt x="557" y="778"/>
                </a:lnTo>
                <a:lnTo>
                  <a:pt x="555" y="778"/>
                </a:lnTo>
                <a:lnTo>
                  <a:pt x="553" y="778"/>
                </a:lnTo>
                <a:lnTo>
                  <a:pt x="553" y="776"/>
                </a:lnTo>
                <a:lnTo>
                  <a:pt x="553" y="774"/>
                </a:lnTo>
                <a:lnTo>
                  <a:pt x="553" y="772"/>
                </a:lnTo>
                <a:lnTo>
                  <a:pt x="555" y="772"/>
                </a:lnTo>
                <a:lnTo>
                  <a:pt x="555" y="770"/>
                </a:lnTo>
                <a:lnTo>
                  <a:pt x="555" y="768"/>
                </a:lnTo>
                <a:lnTo>
                  <a:pt x="555" y="766"/>
                </a:lnTo>
                <a:lnTo>
                  <a:pt x="557" y="766"/>
                </a:lnTo>
                <a:lnTo>
                  <a:pt x="557" y="768"/>
                </a:lnTo>
                <a:close/>
                <a:moveTo>
                  <a:pt x="1556" y="2110"/>
                </a:moveTo>
                <a:lnTo>
                  <a:pt x="1556" y="2108"/>
                </a:lnTo>
                <a:lnTo>
                  <a:pt x="1557" y="2108"/>
                </a:lnTo>
                <a:lnTo>
                  <a:pt x="1556" y="2110"/>
                </a:lnTo>
                <a:close/>
                <a:moveTo>
                  <a:pt x="1490" y="2056"/>
                </a:moveTo>
                <a:lnTo>
                  <a:pt x="1490" y="2058"/>
                </a:lnTo>
                <a:lnTo>
                  <a:pt x="1490" y="2056"/>
                </a:lnTo>
                <a:close/>
                <a:moveTo>
                  <a:pt x="1556" y="2110"/>
                </a:moveTo>
                <a:lnTo>
                  <a:pt x="1557" y="2110"/>
                </a:lnTo>
                <a:lnTo>
                  <a:pt x="1557" y="2108"/>
                </a:lnTo>
                <a:lnTo>
                  <a:pt x="1557" y="2110"/>
                </a:lnTo>
                <a:lnTo>
                  <a:pt x="1556" y="2110"/>
                </a:lnTo>
                <a:close/>
                <a:moveTo>
                  <a:pt x="1486" y="2054"/>
                </a:moveTo>
                <a:lnTo>
                  <a:pt x="1486" y="2052"/>
                </a:lnTo>
                <a:lnTo>
                  <a:pt x="1486" y="2054"/>
                </a:lnTo>
                <a:close/>
                <a:moveTo>
                  <a:pt x="1557" y="2108"/>
                </a:moveTo>
                <a:lnTo>
                  <a:pt x="1559" y="2108"/>
                </a:lnTo>
                <a:lnTo>
                  <a:pt x="1557" y="2108"/>
                </a:lnTo>
                <a:close/>
                <a:moveTo>
                  <a:pt x="799" y="1271"/>
                </a:moveTo>
                <a:lnTo>
                  <a:pt x="799" y="1269"/>
                </a:lnTo>
                <a:lnTo>
                  <a:pt x="799" y="1271"/>
                </a:lnTo>
                <a:close/>
                <a:moveTo>
                  <a:pt x="1559" y="2108"/>
                </a:moveTo>
                <a:lnTo>
                  <a:pt x="1561" y="2108"/>
                </a:lnTo>
                <a:lnTo>
                  <a:pt x="1559" y="2108"/>
                </a:lnTo>
                <a:close/>
                <a:moveTo>
                  <a:pt x="1529" y="2083"/>
                </a:moveTo>
                <a:lnTo>
                  <a:pt x="1529" y="2081"/>
                </a:lnTo>
                <a:lnTo>
                  <a:pt x="1529" y="2083"/>
                </a:lnTo>
                <a:close/>
                <a:moveTo>
                  <a:pt x="1531" y="2083"/>
                </a:moveTo>
                <a:lnTo>
                  <a:pt x="1529" y="2083"/>
                </a:lnTo>
                <a:lnTo>
                  <a:pt x="1529" y="2081"/>
                </a:lnTo>
                <a:lnTo>
                  <a:pt x="1529" y="2083"/>
                </a:lnTo>
                <a:lnTo>
                  <a:pt x="1531" y="2083"/>
                </a:lnTo>
                <a:close/>
                <a:moveTo>
                  <a:pt x="1552" y="2098"/>
                </a:moveTo>
                <a:lnTo>
                  <a:pt x="1552" y="2100"/>
                </a:lnTo>
                <a:lnTo>
                  <a:pt x="1552" y="2098"/>
                </a:lnTo>
                <a:lnTo>
                  <a:pt x="1552" y="2100"/>
                </a:lnTo>
                <a:lnTo>
                  <a:pt x="1552" y="2098"/>
                </a:lnTo>
                <a:close/>
                <a:moveTo>
                  <a:pt x="1509" y="2068"/>
                </a:moveTo>
                <a:lnTo>
                  <a:pt x="1509" y="2066"/>
                </a:lnTo>
                <a:lnTo>
                  <a:pt x="1509" y="2068"/>
                </a:lnTo>
                <a:close/>
                <a:moveTo>
                  <a:pt x="1550" y="2098"/>
                </a:moveTo>
                <a:lnTo>
                  <a:pt x="1552" y="2098"/>
                </a:lnTo>
                <a:lnTo>
                  <a:pt x="1552" y="2096"/>
                </a:lnTo>
                <a:lnTo>
                  <a:pt x="1552" y="2098"/>
                </a:lnTo>
                <a:lnTo>
                  <a:pt x="1550" y="2098"/>
                </a:lnTo>
                <a:close/>
                <a:moveTo>
                  <a:pt x="1554" y="2100"/>
                </a:moveTo>
                <a:lnTo>
                  <a:pt x="1556" y="2100"/>
                </a:lnTo>
                <a:lnTo>
                  <a:pt x="1556" y="2102"/>
                </a:lnTo>
                <a:lnTo>
                  <a:pt x="1556" y="2104"/>
                </a:lnTo>
                <a:lnTo>
                  <a:pt x="1557" y="2104"/>
                </a:lnTo>
                <a:lnTo>
                  <a:pt x="1559" y="2104"/>
                </a:lnTo>
                <a:lnTo>
                  <a:pt x="1559" y="2106"/>
                </a:lnTo>
                <a:lnTo>
                  <a:pt x="1561" y="2106"/>
                </a:lnTo>
                <a:lnTo>
                  <a:pt x="1559" y="2106"/>
                </a:lnTo>
                <a:lnTo>
                  <a:pt x="1557" y="2106"/>
                </a:lnTo>
                <a:lnTo>
                  <a:pt x="1556" y="2106"/>
                </a:lnTo>
                <a:lnTo>
                  <a:pt x="1554" y="2106"/>
                </a:lnTo>
                <a:lnTo>
                  <a:pt x="1552" y="2106"/>
                </a:lnTo>
                <a:lnTo>
                  <a:pt x="1552" y="2104"/>
                </a:lnTo>
                <a:lnTo>
                  <a:pt x="1550" y="2104"/>
                </a:lnTo>
                <a:lnTo>
                  <a:pt x="1552" y="2104"/>
                </a:lnTo>
                <a:lnTo>
                  <a:pt x="1550" y="2104"/>
                </a:lnTo>
                <a:lnTo>
                  <a:pt x="1552" y="2102"/>
                </a:lnTo>
                <a:lnTo>
                  <a:pt x="1552" y="2104"/>
                </a:lnTo>
                <a:lnTo>
                  <a:pt x="1554" y="2104"/>
                </a:lnTo>
                <a:lnTo>
                  <a:pt x="1554" y="2102"/>
                </a:lnTo>
                <a:lnTo>
                  <a:pt x="1556" y="2102"/>
                </a:lnTo>
                <a:lnTo>
                  <a:pt x="1554" y="2102"/>
                </a:lnTo>
                <a:lnTo>
                  <a:pt x="1554" y="2104"/>
                </a:lnTo>
                <a:lnTo>
                  <a:pt x="1552" y="2104"/>
                </a:lnTo>
                <a:lnTo>
                  <a:pt x="1552" y="2102"/>
                </a:lnTo>
                <a:lnTo>
                  <a:pt x="1550" y="2102"/>
                </a:lnTo>
                <a:lnTo>
                  <a:pt x="1550" y="2100"/>
                </a:lnTo>
                <a:lnTo>
                  <a:pt x="1552" y="2100"/>
                </a:lnTo>
                <a:lnTo>
                  <a:pt x="1554" y="2100"/>
                </a:lnTo>
                <a:lnTo>
                  <a:pt x="1554" y="2098"/>
                </a:lnTo>
                <a:lnTo>
                  <a:pt x="1554" y="2100"/>
                </a:lnTo>
                <a:close/>
                <a:moveTo>
                  <a:pt x="755" y="1190"/>
                </a:moveTo>
                <a:lnTo>
                  <a:pt x="757" y="1190"/>
                </a:lnTo>
                <a:lnTo>
                  <a:pt x="757" y="1192"/>
                </a:lnTo>
                <a:lnTo>
                  <a:pt x="759" y="1192"/>
                </a:lnTo>
                <a:lnTo>
                  <a:pt x="757" y="1192"/>
                </a:lnTo>
                <a:lnTo>
                  <a:pt x="755" y="1190"/>
                </a:lnTo>
                <a:close/>
                <a:moveTo>
                  <a:pt x="1559" y="2108"/>
                </a:moveTo>
                <a:lnTo>
                  <a:pt x="1559" y="2106"/>
                </a:lnTo>
                <a:lnTo>
                  <a:pt x="1561" y="2106"/>
                </a:lnTo>
                <a:lnTo>
                  <a:pt x="1563" y="2106"/>
                </a:lnTo>
                <a:lnTo>
                  <a:pt x="1561" y="2106"/>
                </a:lnTo>
                <a:lnTo>
                  <a:pt x="1559" y="2106"/>
                </a:lnTo>
                <a:lnTo>
                  <a:pt x="1559" y="2108"/>
                </a:lnTo>
                <a:close/>
                <a:moveTo>
                  <a:pt x="881" y="1394"/>
                </a:moveTo>
                <a:lnTo>
                  <a:pt x="880" y="1394"/>
                </a:lnTo>
                <a:lnTo>
                  <a:pt x="881" y="1394"/>
                </a:lnTo>
                <a:close/>
                <a:moveTo>
                  <a:pt x="759" y="1192"/>
                </a:moveTo>
                <a:lnTo>
                  <a:pt x="761" y="1192"/>
                </a:lnTo>
                <a:lnTo>
                  <a:pt x="761" y="1194"/>
                </a:lnTo>
                <a:lnTo>
                  <a:pt x="759" y="1194"/>
                </a:lnTo>
                <a:lnTo>
                  <a:pt x="759" y="1192"/>
                </a:lnTo>
                <a:close/>
                <a:moveTo>
                  <a:pt x="1506" y="2058"/>
                </a:moveTo>
                <a:lnTo>
                  <a:pt x="1506" y="2060"/>
                </a:lnTo>
                <a:lnTo>
                  <a:pt x="1506" y="2058"/>
                </a:lnTo>
                <a:lnTo>
                  <a:pt x="1504" y="2058"/>
                </a:lnTo>
                <a:lnTo>
                  <a:pt x="1506" y="2058"/>
                </a:lnTo>
                <a:close/>
                <a:moveTo>
                  <a:pt x="885" y="1396"/>
                </a:moveTo>
                <a:lnTo>
                  <a:pt x="885" y="1398"/>
                </a:lnTo>
                <a:lnTo>
                  <a:pt x="887" y="1398"/>
                </a:lnTo>
                <a:lnTo>
                  <a:pt x="885" y="1398"/>
                </a:lnTo>
                <a:lnTo>
                  <a:pt x="883" y="1398"/>
                </a:lnTo>
                <a:lnTo>
                  <a:pt x="883" y="1396"/>
                </a:lnTo>
                <a:lnTo>
                  <a:pt x="881" y="1394"/>
                </a:lnTo>
                <a:lnTo>
                  <a:pt x="883" y="1394"/>
                </a:lnTo>
                <a:lnTo>
                  <a:pt x="881" y="1394"/>
                </a:lnTo>
                <a:lnTo>
                  <a:pt x="883" y="1394"/>
                </a:lnTo>
                <a:lnTo>
                  <a:pt x="883" y="1396"/>
                </a:lnTo>
                <a:lnTo>
                  <a:pt x="885" y="1396"/>
                </a:lnTo>
                <a:lnTo>
                  <a:pt x="887" y="1396"/>
                </a:lnTo>
                <a:lnTo>
                  <a:pt x="885" y="1396"/>
                </a:lnTo>
                <a:close/>
                <a:moveTo>
                  <a:pt x="1456" y="2020"/>
                </a:moveTo>
                <a:lnTo>
                  <a:pt x="1458" y="2020"/>
                </a:lnTo>
                <a:lnTo>
                  <a:pt x="1458" y="2018"/>
                </a:lnTo>
                <a:lnTo>
                  <a:pt x="1458" y="2020"/>
                </a:lnTo>
                <a:lnTo>
                  <a:pt x="1456" y="2020"/>
                </a:lnTo>
                <a:close/>
                <a:moveTo>
                  <a:pt x="891" y="1401"/>
                </a:moveTo>
                <a:lnTo>
                  <a:pt x="889" y="1401"/>
                </a:lnTo>
                <a:lnTo>
                  <a:pt x="891" y="1401"/>
                </a:lnTo>
                <a:close/>
                <a:moveTo>
                  <a:pt x="1459" y="2022"/>
                </a:moveTo>
                <a:lnTo>
                  <a:pt x="1458" y="2024"/>
                </a:lnTo>
                <a:lnTo>
                  <a:pt x="1458" y="2022"/>
                </a:lnTo>
                <a:lnTo>
                  <a:pt x="1458" y="2024"/>
                </a:lnTo>
                <a:lnTo>
                  <a:pt x="1458" y="2022"/>
                </a:lnTo>
                <a:lnTo>
                  <a:pt x="1456" y="2022"/>
                </a:lnTo>
                <a:lnTo>
                  <a:pt x="1458" y="2022"/>
                </a:lnTo>
                <a:lnTo>
                  <a:pt x="1456" y="2022"/>
                </a:lnTo>
                <a:lnTo>
                  <a:pt x="1458" y="2022"/>
                </a:lnTo>
                <a:lnTo>
                  <a:pt x="1458" y="2020"/>
                </a:lnTo>
                <a:lnTo>
                  <a:pt x="1459" y="2020"/>
                </a:lnTo>
                <a:lnTo>
                  <a:pt x="1459" y="2022"/>
                </a:lnTo>
                <a:close/>
                <a:moveTo>
                  <a:pt x="1458" y="2020"/>
                </a:moveTo>
                <a:lnTo>
                  <a:pt x="1456" y="2020"/>
                </a:lnTo>
                <a:lnTo>
                  <a:pt x="1458" y="2020"/>
                </a:lnTo>
                <a:lnTo>
                  <a:pt x="1458" y="2018"/>
                </a:lnTo>
                <a:lnTo>
                  <a:pt x="1458" y="2020"/>
                </a:lnTo>
                <a:close/>
                <a:moveTo>
                  <a:pt x="1513" y="2062"/>
                </a:moveTo>
                <a:lnTo>
                  <a:pt x="1513" y="2064"/>
                </a:lnTo>
                <a:lnTo>
                  <a:pt x="1513" y="2062"/>
                </a:lnTo>
                <a:lnTo>
                  <a:pt x="1513" y="2064"/>
                </a:lnTo>
                <a:lnTo>
                  <a:pt x="1511" y="2064"/>
                </a:lnTo>
                <a:lnTo>
                  <a:pt x="1511" y="2062"/>
                </a:lnTo>
                <a:lnTo>
                  <a:pt x="1513" y="2062"/>
                </a:lnTo>
                <a:lnTo>
                  <a:pt x="1513" y="2064"/>
                </a:lnTo>
                <a:lnTo>
                  <a:pt x="1513" y="2062"/>
                </a:lnTo>
                <a:close/>
                <a:moveTo>
                  <a:pt x="893" y="1401"/>
                </a:moveTo>
                <a:lnTo>
                  <a:pt x="891" y="1401"/>
                </a:lnTo>
                <a:lnTo>
                  <a:pt x="893" y="1401"/>
                </a:lnTo>
                <a:lnTo>
                  <a:pt x="891" y="1401"/>
                </a:lnTo>
                <a:lnTo>
                  <a:pt x="893" y="1401"/>
                </a:lnTo>
                <a:close/>
                <a:moveTo>
                  <a:pt x="1465" y="2025"/>
                </a:moveTo>
                <a:lnTo>
                  <a:pt x="1467" y="2025"/>
                </a:lnTo>
                <a:lnTo>
                  <a:pt x="1465" y="2025"/>
                </a:lnTo>
                <a:close/>
                <a:moveTo>
                  <a:pt x="1458" y="2018"/>
                </a:moveTo>
                <a:lnTo>
                  <a:pt x="1456" y="2018"/>
                </a:lnTo>
                <a:lnTo>
                  <a:pt x="1458" y="2018"/>
                </a:lnTo>
                <a:lnTo>
                  <a:pt x="1459" y="2018"/>
                </a:lnTo>
                <a:lnTo>
                  <a:pt x="1458" y="2018"/>
                </a:lnTo>
                <a:close/>
                <a:moveTo>
                  <a:pt x="822" y="1286"/>
                </a:moveTo>
                <a:lnTo>
                  <a:pt x="822" y="1284"/>
                </a:lnTo>
                <a:lnTo>
                  <a:pt x="822" y="1286"/>
                </a:lnTo>
                <a:close/>
                <a:moveTo>
                  <a:pt x="1513" y="2056"/>
                </a:moveTo>
                <a:lnTo>
                  <a:pt x="1511" y="2056"/>
                </a:lnTo>
                <a:lnTo>
                  <a:pt x="1513" y="2056"/>
                </a:lnTo>
                <a:lnTo>
                  <a:pt x="1511" y="2056"/>
                </a:lnTo>
                <a:lnTo>
                  <a:pt x="1513" y="2056"/>
                </a:lnTo>
                <a:close/>
                <a:moveTo>
                  <a:pt x="1458" y="2014"/>
                </a:moveTo>
                <a:lnTo>
                  <a:pt x="1458" y="2012"/>
                </a:lnTo>
                <a:lnTo>
                  <a:pt x="1458" y="2014"/>
                </a:lnTo>
                <a:close/>
                <a:moveTo>
                  <a:pt x="1517" y="2058"/>
                </a:moveTo>
                <a:lnTo>
                  <a:pt x="1515" y="2058"/>
                </a:lnTo>
                <a:lnTo>
                  <a:pt x="1517" y="2058"/>
                </a:lnTo>
                <a:lnTo>
                  <a:pt x="1515" y="2060"/>
                </a:lnTo>
                <a:lnTo>
                  <a:pt x="1515" y="2058"/>
                </a:lnTo>
                <a:lnTo>
                  <a:pt x="1515" y="2060"/>
                </a:lnTo>
                <a:lnTo>
                  <a:pt x="1515" y="2058"/>
                </a:lnTo>
                <a:lnTo>
                  <a:pt x="1517" y="2058"/>
                </a:lnTo>
                <a:close/>
                <a:moveTo>
                  <a:pt x="1456" y="2012"/>
                </a:moveTo>
                <a:lnTo>
                  <a:pt x="1458" y="2012"/>
                </a:lnTo>
                <a:lnTo>
                  <a:pt x="1456" y="2012"/>
                </a:lnTo>
                <a:close/>
                <a:moveTo>
                  <a:pt x="1463" y="2020"/>
                </a:moveTo>
                <a:lnTo>
                  <a:pt x="1461" y="2020"/>
                </a:lnTo>
                <a:lnTo>
                  <a:pt x="1459" y="2020"/>
                </a:lnTo>
                <a:lnTo>
                  <a:pt x="1458" y="2020"/>
                </a:lnTo>
                <a:lnTo>
                  <a:pt x="1459" y="2020"/>
                </a:lnTo>
                <a:lnTo>
                  <a:pt x="1459" y="2018"/>
                </a:lnTo>
                <a:lnTo>
                  <a:pt x="1459" y="2020"/>
                </a:lnTo>
                <a:lnTo>
                  <a:pt x="1459" y="2018"/>
                </a:lnTo>
                <a:lnTo>
                  <a:pt x="1461" y="2018"/>
                </a:lnTo>
                <a:lnTo>
                  <a:pt x="1459" y="2018"/>
                </a:lnTo>
                <a:lnTo>
                  <a:pt x="1459" y="2016"/>
                </a:lnTo>
                <a:lnTo>
                  <a:pt x="1461" y="2018"/>
                </a:lnTo>
                <a:lnTo>
                  <a:pt x="1463" y="2018"/>
                </a:lnTo>
                <a:lnTo>
                  <a:pt x="1465" y="2018"/>
                </a:lnTo>
                <a:lnTo>
                  <a:pt x="1463" y="2018"/>
                </a:lnTo>
                <a:lnTo>
                  <a:pt x="1463" y="2020"/>
                </a:lnTo>
                <a:close/>
                <a:moveTo>
                  <a:pt x="1546" y="2079"/>
                </a:moveTo>
                <a:lnTo>
                  <a:pt x="1546" y="2081"/>
                </a:lnTo>
                <a:lnTo>
                  <a:pt x="1546" y="2083"/>
                </a:lnTo>
                <a:lnTo>
                  <a:pt x="1548" y="2083"/>
                </a:lnTo>
                <a:lnTo>
                  <a:pt x="1548" y="2085"/>
                </a:lnTo>
                <a:lnTo>
                  <a:pt x="1548" y="2087"/>
                </a:lnTo>
                <a:lnTo>
                  <a:pt x="1548" y="2089"/>
                </a:lnTo>
                <a:lnTo>
                  <a:pt x="1548" y="2091"/>
                </a:lnTo>
                <a:lnTo>
                  <a:pt x="1548" y="2093"/>
                </a:lnTo>
                <a:lnTo>
                  <a:pt x="1548" y="2095"/>
                </a:lnTo>
                <a:lnTo>
                  <a:pt x="1548" y="2096"/>
                </a:lnTo>
                <a:lnTo>
                  <a:pt x="1550" y="2096"/>
                </a:lnTo>
                <a:lnTo>
                  <a:pt x="1548" y="2096"/>
                </a:lnTo>
                <a:lnTo>
                  <a:pt x="1548" y="2098"/>
                </a:lnTo>
                <a:lnTo>
                  <a:pt x="1548" y="2096"/>
                </a:lnTo>
                <a:lnTo>
                  <a:pt x="1550" y="2096"/>
                </a:lnTo>
                <a:lnTo>
                  <a:pt x="1550" y="2098"/>
                </a:lnTo>
                <a:lnTo>
                  <a:pt x="1548" y="2098"/>
                </a:lnTo>
                <a:lnTo>
                  <a:pt x="1548" y="2100"/>
                </a:lnTo>
                <a:lnTo>
                  <a:pt x="1548" y="2102"/>
                </a:lnTo>
                <a:lnTo>
                  <a:pt x="1548" y="2104"/>
                </a:lnTo>
                <a:lnTo>
                  <a:pt x="1548" y="2102"/>
                </a:lnTo>
                <a:lnTo>
                  <a:pt x="1550" y="2102"/>
                </a:lnTo>
                <a:lnTo>
                  <a:pt x="1550" y="2104"/>
                </a:lnTo>
                <a:lnTo>
                  <a:pt x="1548" y="2104"/>
                </a:lnTo>
                <a:lnTo>
                  <a:pt x="1546" y="2104"/>
                </a:lnTo>
                <a:lnTo>
                  <a:pt x="1546" y="2106"/>
                </a:lnTo>
                <a:lnTo>
                  <a:pt x="1546" y="2104"/>
                </a:lnTo>
                <a:lnTo>
                  <a:pt x="1544" y="2104"/>
                </a:lnTo>
                <a:lnTo>
                  <a:pt x="1542" y="2104"/>
                </a:lnTo>
                <a:lnTo>
                  <a:pt x="1540" y="2104"/>
                </a:lnTo>
                <a:lnTo>
                  <a:pt x="1538" y="2102"/>
                </a:lnTo>
                <a:lnTo>
                  <a:pt x="1540" y="2102"/>
                </a:lnTo>
                <a:lnTo>
                  <a:pt x="1540" y="2100"/>
                </a:lnTo>
                <a:lnTo>
                  <a:pt x="1540" y="2102"/>
                </a:lnTo>
                <a:lnTo>
                  <a:pt x="1540" y="2100"/>
                </a:lnTo>
                <a:lnTo>
                  <a:pt x="1538" y="2102"/>
                </a:lnTo>
                <a:lnTo>
                  <a:pt x="1538" y="2104"/>
                </a:lnTo>
                <a:lnTo>
                  <a:pt x="1536" y="2104"/>
                </a:lnTo>
                <a:lnTo>
                  <a:pt x="1534" y="2104"/>
                </a:lnTo>
                <a:lnTo>
                  <a:pt x="1534" y="2102"/>
                </a:lnTo>
                <a:lnTo>
                  <a:pt x="1532" y="2102"/>
                </a:lnTo>
                <a:lnTo>
                  <a:pt x="1532" y="2100"/>
                </a:lnTo>
                <a:lnTo>
                  <a:pt x="1531" y="2100"/>
                </a:lnTo>
                <a:lnTo>
                  <a:pt x="1531" y="2098"/>
                </a:lnTo>
                <a:lnTo>
                  <a:pt x="1529" y="2098"/>
                </a:lnTo>
                <a:lnTo>
                  <a:pt x="1531" y="2098"/>
                </a:lnTo>
                <a:lnTo>
                  <a:pt x="1531" y="2096"/>
                </a:lnTo>
                <a:lnTo>
                  <a:pt x="1532" y="2095"/>
                </a:lnTo>
                <a:lnTo>
                  <a:pt x="1532" y="2093"/>
                </a:lnTo>
                <a:lnTo>
                  <a:pt x="1534" y="2093"/>
                </a:lnTo>
                <a:lnTo>
                  <a:pt x="1534" y="2091"/>
                </a:lnTo>
                <a:lnTo>
                  <a:pt x="1536" y="2091"/>
                </a:lnTo>
                <a:lnTo>
                  <a:pt x="1536" y="2093"/>
                </a:lnTo>
                <a:lnTo>
                  <a:pt x="1536" y="2091"/>
                </a:lnTo>
                <a:lnTo>
                  <a:pt x="1536" y="2093"/>
                </a:lnTo>
                <a:lnTo>
                  <a:pt x="1538" y="2093"/>
                </a:lnTo>
                <a:lnTo>
                  <a:pt x="1538" y="2095"/>
                </a:lnTo>
                <a:lnTo>
                  <a:pt x="1538" y="2096"/>
                </a:lnTo>
                <a:lnTo>
                  <a:pt x="1540" y="2096"/>
                </a:lnTo>
                <a:lnTo>
                  <a:pt x="1538" y="2093"/>
                </a:lnTo>
                <a:lnTo>
                  <a:pt x="1538" y="2091"/>
                </a:lnTo>
                <a:lnTo>
                  <a:pt x="1538" y="2089"/>
                </a:lnTo>
                <a:lnTo>
                  <a:pt x="1538" y="2091"/>
                </a:lnTo>
                <a:lnTo>
                  <a:pt x="1538" y="2089"/>
                </a:lnTo>
                <a:lnTo>
                  <a:pt x="1538" y="2087"/>
                </a:lnTo>
                <a:lnTo>
                  <a:pt x="1540" y="2087"/>
                </a:lnTo>
                <a:lnTo>
                  <a:pt x="1540" y="2085"/>
                </a:lnTo>
                <a:lnTo>
                  <a:pt x="1542" y="2085"/>
                </a:lnTo>
                <a:lnTo>
                  <a:pt x="1542" y="2083"/>
                </a:lnTo>
                <a:lnTo>
                  <a:pt x="1542" y="2081"/>
                </a:lnTo>
                <a:lnTo>
                  <a:pt x="1542" y="2079"/>
                </a:lnTo>
                <a:lnTo>
                  <a:pt x="1544" y="2079"/>
                </a:lnTo>
                <a:lnTo>
                  <a:pt x="1546" y="2079"/>
                </a:lnTo>
                <a:close/>
                <a:moveTo>
                  <a:pt x="1458" y="2010"/>
                </a:moveTo>
                <a:lnTo>
                  <a:pt x="1459" y="2010"/>
                </a:lnTo>
                <a:lnTo>
                  <a:pt x="1458" y="2010"/>
                </a:lnTo>
                <a:lnTo>
                  <a:pt x="1458" y="2012"/>
                </a:lnTo>
                <a:lnTo>
                  <a:pt x="1458" y="2010"/>
                </a:lnTo>
                <a:lnTo>
                  <a:pt x="1458" y="2012"/>
                </a:lnTo>
                <a:lnTo>
                  <a:pt x="1458" y="2010"/>
                </a:lnTo>
                <a:close/>
                <a:moveTo>
                  <a:pt x="1546" y="2077"/>
                </a:moveTo>
                <a:lnTo>
                  <a:pt x="1544" y="2077"/>
                </a:lnTo>
                <a:lnTo>
                  <a:pt x="1544" y="2079"/>
                </a:lnTo>
                <a:lnTo>
                  <a:pt x="1544" y="2077"/>
                </a:lnTo>
                <a:lnTo>
                  <a:pt x="1546" y="2077"/>
                </a:lnTo>
                <a:close/>
                <a:moveTo>
                  <a:pt x="1456" y="2008"/>
                </a:moveTo>
                <a:lnTo>
                  <a:pt x="1456" y="2006"/>
                </a:lnTo>
                <a:lnTo>
                  <a:pt x="1456" y="2008"/>
                </a:lnTo>
                <a:close/>
                <a:moveTo>
                  <a:pt x="1456" y="2008"/>
                </a:moveTo>
                <a:lnTo>
                  <a:pt x="1456" y="2006"/>
                </a:lnTo>
                <a:lnTo>
                  <a:pt x="1456" y="2008"/>
                </a:lnTo>
                <a:close/>
                <a:moveTo>
                  <a:pt x="1458" y="2008"/>
                </a:moveTo>
                <a:lnTo>
                  <a:pt x="1456" y="2008"/>
                </a:lnTo>
                <a:lnTo>
                  <a:pt x="1456" y="2010"/>
                </a:lnTo>
                <a:lnTo>
                  <a:pt x="1456" y="2008"/>
                </a:lnTo>
                <a:lnTo>
                  <a:pt x="1458" y="2008"/>
                </a:lnTo>
                <a:close/>
                <a:moveTo>
                  <a:pt x="1456" y="2006"/>
                </a:moveTo>
                <a:lnTo>
                  <a:pt x="1458" y="2008"/>
                </a:lnTo>
                <a:lnTo>
                  <a:pt x="1458" y="2006"/>
                </a:lnTo>
                <a:lnTo>
                  <a:pt x="1458" y="2008"/>
                </a:lnTo>
                <a:lnTo>
                  <a:pt x="1456" y="2008"/>
                </a:lnTo>
                <a:lnTo>
                  <a:pt x="1456" y="2006"/>
                </a:lnTo>
                <a:lnTo>
                  <a:pt x="1458" y="2006"/>
                </a:lnTo>
                <a:lnTo>
                  <a:pt x="1456" y="2006"/>
                </a:lnTo>
                <a:close/>
                <a:moveTo>
                  <a:pt x="1498" y="2041"/>
                </a:moveTo>
                <a:lnTo>
                  <a:pt x="1496" y="2039"/>
                </a:lnTo>
                <a:lnTo>
                  <a:pt x="1498" y="2039"/>
                </a:lnTo>
                <a:lnTo>
                  <a:pt x="1498" y="2041"/>
                </a:lnTo>
                <a:close/>
                <a:moveTo>
                  <a:pt x="1496" y="2039"/>
                </a:moveTo>
                <a:lnTo>
                  <a:pt x="1496" y="2037"/>
                </a:lnTo>
                <a:lnTo>
                  <a:pt x="1498" y="2037"/>
                </a:lnTo>
                <a:lnTo>
                  <a:pt x="1498" y="2039"/>
                </a:lnTo>
                <a:lnTo>
                  <a:pt x="1496" y="2039"/>
                </a:lnTo>
                <a:close/>
                <a:moveTo>
                  <a:pt x="1456" y="2004"/>
                </a:moveTo>
                <a:lnTo>
                  <a:pt x="1456" y="2006"/>
                </a:lnTo>
                <a:lnTo>
                  <a:pt x="1456" y="2004"/>
                </a:lnTo>
                <a:lnTo>
                  <a:pt x="1454" y="2004"/>
                </a:lnTo>
                <a:lnTo>
                  <a:pt x="1454" y="2006"/>
                </a:lnTo>
                <a:lnTo>
                  <a:pt x="1454" y="2004"/>
                </a:lnTo>
                <a:lnTo>
                  <a:pt x="1454" y="2002"/>
                </a:lnTo>
                <a:lnTo>
                  <a:pt x="1456" y="2002"/>
                </a:lnTo>
                <a:lnTo>
                  <a:pt x="1456" y="2004"/>
                </a:lnTo>
                <a:close/>
                <a:moveTo>
                  <a:pt x="1498" y="2035"/>
                </a:moveTo>
                <a:lnTo>
                  <a:pt x="1496" y="2035"/>
                </a:lnTo>
                <a:lnTo>
                  <a:pt x="1498" y="2035"/>
                </a:lnTo>
                <a:close/>
                <a:moveTo>
                  <a:pt x="1513" y="2047"/>
                </a:moveTo>
                <a:lnTo>
                  <a:pt x="1513" y="2048"/>
                </a:lnTo>
                <a:lnTo>
                  <a:pt x="1511" y="2048"/>
                </a:lnTo>
                <a:lnTo>
                  <a:pt x="1511" y="2047"/>
                </a:lnTo>
                <a:lnTo>
                  <a:pt x="1513" y="2047"/>
                </a:lnTo>
                <a:close/>
                <a:moveTo>
                  <a:pt x="782" y="1204"/>
                </a:moveTo>
                <a:lnTo>
                  <a:pt x="784" y="1204"/>
                </a:lnTo>
                <a:lnTo>
                  <a:pt x="784" y="1206"/>
                </a:lnTo>
                <a:lnTo>
                  <a:pt x="784" y="1204"/>
                </a:lnTo>
                <a:lnTo>
                  <a:pt x="782" y="1204"/>
                </a:lnTo>
                <a:close/>
                <a:moveTo>
                  <a:pt x="1461" y="2004"/>
                </a:moveTo>
                <a:lnTo>
                  <a:pt x="1459" y="2004"/>
                </a:lnTo>
                <a:lnTo>
                  <a:pt x="1459" y="2006"/>
                </a:lnTo>
                <a:lnTo>
                  <a:pt x="1459" y="2004"/>
                </a:lnTo>
                <a:lnTo>
                  <a:pt x="1461" y="2004"/>
                </a:lnTo>
                <a:close/>
                <a:moveTo>
                  <a:pt x="1550" y="2073"/>
                </a:moveTo>
                <a:lnTo>
                  <a:pt x="1550" y="2075"/>
                </a:lnTo>
                <a:lnTo>
                  <a:pt x="1550" y="2073"/>
                </a:lnTo>
                <a:close/>
                <a:moveTo>
                  <a:pt x="1509" y="2045"/>
                </a:moveTo>
                <a:lnTo>
                  <a:pt x="1509" y="2043"/>
                </a:lnTo>
                <a:lnTo>
                  <a:pt x="1509" y="2045"/>
                </a:lnTo>
                <a:close/>
                <a:moveTo>
                  <a:pt x="910" y="1405"/>
                </a:moveTo>
                <a:lnTo>
                  <a:pt x="908" y="1405"/>
                </a:lnTo>
                <a:lnTo>
                  <a:pt x="908" y="1403"/>
                </a:lnTo>
                <a:lnTo>
                  <a:pt x="910" y="1403"/>
                </a:lnTo>
                <a:lnTo>
                  <a:pt x="910" y="1405"/>
                </a:lnTo>
                <a:lnTo>
                  <a:pt x="912" y="1405"/>
                </a:lnTo>
                <a:lnTo>
                  <a:pt x="910" y="1405"/>
                </a:lnTo>
                <a:close/>
                <a:moveTo>
                  <a:pt x="1515" y="2047"/>
                </a:moveTo>
                <a:lnTo>
                  <a:pt x="1515" y="2045"/>
                </a:lnTo>
                <a:lnTo>
                  <a:pt x="1515" y="2047"/>
                </a:lnTo>
                <a:close/>
                <a:moveTo>
                  <a:pt x="897" y="1382"/>
                </a:moveTo>
                <a:lnTo>
                  <a:pt x="895" y="1382"/>
                </a:lnTo>
                <a:lnTo>
                  <a:pt x="895" y="1380"/>
                </a:lnTo>
                <a:lnTo>
                  <a:pt x="897" y="1380"/>
                </a:lnTo>
                <a:lnTo>
                  <a:pt x="897" y="1382"/>
                </a:lnTo>
                <a:close/>
                <a:moveTo>
                  <a:pt x="1509" y="2039"/>
                </a:moveTo>
                <a:lnTo>
                  <a:pt x="1508" y="2041"/>
                </a:lnTo>
                <a:lnTo>
                  <a:pt x="1508" y="2039"/>
                </a:lnTo>
                <a:lnTo>
                  <a:pt x="1509" y="2039"/>
                </a:lnTo>
                <a:close/>
                <a:moveTo>
                  <a:pt x="1509" y="2039"/>
                </a:moveTo>
                <a:lnTo>
                  <a:pt x="1509" y="2041"/>
                </a:lnTo>
                <a:lnTo>
                  <a:pt x="1509" y="2039"/>
                </a:lnTo>
                <a:close/>
                <a:moveTo>
                  <a:pt x="791" y="1209"/>
                </a:moveTo>
                <a:lnTo>
                  <a:pt x="789" y="1209"/>
                </a:lnTo>
                <a:lnTo>
                  <a:pt x="791" y="1209"/>
                </a:lnTo>
                <a:lnTo>
                  <a:pt x="789" y="1209"/>
                </a:lnTo>
                <a:lnTo>
                  <a:pt x="789" y="1208"/>
                </a:lnTo>
                <a:lnTo>
                  <a:pt x="791" y="1209"/>
                </a:lnTo>
                <a:close/>
                <a:moveTo>
                  <a:pt x="1517" y="2045"/>
                </a:moveTo>
                <a:lnTo>
                  <a:pt x="1517" y="2047"/>
                </a:lnTo>
                <a:lnTo>
                  <a:pt x="1517" y="2045"/>
                </a:lnTo>
                <a:lnTo>
                  <a:pt x="1517" y="2047"/>
                </a:lnTo>
                <a:lnTo>
                  <a:pt x="1517" y="2048"/>
                </a:lnTo>
                <a:lnTo>
                  <a:pt x="1517" y="2047"/>
                </a:lnTo>
                <a:lnTo>
                  <a:pt x="1517" y="2045"/>
                </a:lnTo>
                <a:lnTo>
                  <a:pt x="1515" y="2045"/>
                </a:lnTo>
                <a:lnTo>
                  <a:pt x="1517" y="2045"/>
                </a:lnTo>
                <a:lnTo>
                  <a:pt x="1517" y="2043"/>
                </a:lnTo>
                <a:lnTo>
                  <a:pt x="1517" y="2045"/>
                </a:lnTo>
                <a:close/>
                <a:moveTo>
                  <a:pt x="1509" y="2039"/>
                </a:moveTo>
                <a:lnTo>
                  <a:pt x="1508" y="2037"/>
                </a:lnTo>
                <a:lnTo>
                  <a:pt x="1509" y="2037"/>
                </a:lnTo>
                <a:lnTo>
                  <a:pt x="1509" y="2039"/>
                </a:lnTo>
                <a:close/>
                <a:moveTo>
                  <a:pt x="901" y="1380"/>
                </a:moveTo>
                <a:lnTo>
                  <a:pt x="901" y="1382"/>
                </a:lnTo>
                <a:lnTo>
                  <a:pt x="899" y="1382"/>
                </a:lnTo>
                <a:lnTo>
                  <a:pt x="899" y="1380"/>
                </a:lnTo>
                <a:lnTo>
                  <a:pt x="899" y="1382"/>
                </a:lnTo>
                <a:lnTo>
                  <a:pt x="901" y="1382"/>
                </a:lnTo>
                <a:lnTo>
                  <a:pt x="899" y="1380"/>
                </a:lnTo>
                <a:lnTo>
                  <a:pt x="901" y="1380"/>
                </a:lnTo>
                <a:lnTo>
                  <a:pt x="899" y="1380"/>
                </a:lnTo>
                <a:lnTo>
                  <a:pt x="901" y="1380"/>
                </a:lnTo>
                <a:close/>
                <a:moveTo>
                  <a:pt x="1456" y="1989"/>
                </a:moveTo>
                <a:lnTo>
                  <a:pt x="1456" y="1991"/>
                </a:lnTo>
                <a:lnTo>
                  <a:pt x="1456" y="1989"/>
                </a:lnTo>
                <a:close/>
                <a:moveTo>
                  <a:pt x="1469" y="2000"/>
                </a:moveTo>
                <a:lnTo>
                  <a:pt x="1467" y="2000"/>
                </a:lnTo>
                <a:lnTo>
                  <a:pt x="1469" y="2000"/>
                </a:lnTo>
                <a:lnTo>
                  <a:pt x="1469" y="1999"/>
                </a:lnTo>
                <a:lnTo>
                  <a:pt x="1469" y="2000"/>
                </a:lnTo>
                <a:close/>
                <a:moveTo>
                  <a:pt x="1471" y="2000"/>
                </a:moveTo>
                <a:lnTo>
                  <a:pt x="1471" y="2002"/>
                </a:lnTo>
                <a:lnTo>
                  <a:pt x="1471" y="2000"/>
                </a:lnTo>
                <a:close/>
                <a:moveTo>
                  <a:pt x="1471" y="2002"/>
                </a:moveTo>
                <a:lnTo>
                  <a:pt x="1471" y="2000"/>
                </a:lnTo>
                <a:lnTo>
                  <a:pt x="1471" y="2002"/>
                </a:lnTo>
                <a:close/>
                <a:moveTo>
                  <a:pt x="1559" y="2068"/>
                </a:moveTo>
                <a:lnTo>
                  <a:pt x="1559" y="2070"/>
                </a:lnTo>
                <a:lnTo>
                  <a:pt x="1557" y="2070"/>
                </a:lnTo>
                <a:lnTo>
                  <a:pt x="1557" y="2072"/>
                </a:lnTo>
                <a:lnTo>
                  <a:pt x="1557" y="2070"/>
                </a:lnTo>
                <a:lnTo>
                  <a:pt x="1557" y="2068"/>
                </a:lnTo>
                <a:lnTo>
                  <a:pt x="1559" y="2068"/>
                </a:lnTo>
                <a:close/>
                <a:moveTo>
                  <a:pt x="1556" y="2068"/>
                </a:moveTo>
                <a:lnTo>
                  <a:pt x="1556" y="2066"/>
                </a:lnTo>
                <a:lnTo>
                  <a:pt x="1557" y="2066"/>
                </a:lnTo>
                <a:lnTo>
                  <a:pt x="1557" y="2068"/>
                </a:lnTo>
                <a:lnTo>
                  <a:pt x="1556" y="2068"/>
                </a:lnTo>
                <a:close/>
                <a:moveTo>
                  <a:pt x="1471" y="1999"/>
                </a:moveTo>
                <a:lnTo>
                  <a:pt x="1473" y="1999"/>
                </a:lnTo>
                <a:lnTo>
                  <a:pt x="1471" y="1999"/>
                </a:lnTo>
                <a:close/>
                <a:moveTo>
                  <a:pt x="1473" y="1999"/>
                </a:moveTo>
                <a:lnTo>
                  <a:pt x="1471" y="1999"/>
                </a:lnTo>
                <a:lnTo>
                  <a:pt x="1473" y="1999"/>
                </a:lnTo>
                <a:close/>
                <a:moveTo>
                  <a:pt x="1471" y="1999"/>
                </a:moveTo>
                <a:lnTo>
                  <a:pt x="1473" y="1999"/>
                </a:lnTo>
                <a:lnTo>
                  <a:pt x="1471" y="1999"/>
                </a:lnTo>
                <a:close/>
                <a:moveTo>
                  <a:pt x="1473" y="2000"/>
                </a:moveTo>
                <a:lnTo>
                  <a:pt x="1473" y="1999"/>
                </a:lnTo>
                <a:lnTo>
                  <a:pt x="1473" y="2000"/>
                </a:lnTo>
                <a:close/>
                <a:moveTo>
                  <a:pt x="1473" y="1999"/>
                </a:moveTo>
                <a:lnTo>
                  <a:pt x="1473" y="1997"/>
                </a:lnTo>
                <a:lnTo>
                  <a:pt x="1473" y="1999"/>
                </a:lnTo>
                <a:close/>
                <a:moveTo>
                  <a:pt x="582" y="728"/>
                </a:moveTo>
                <a:lnTo>
                  <a:pt x="580" y="728"/>
                </a:lnTo>
                <a:lnTo>
                  <a:pt x="582" y="728"/>
                </a:lnTo>
                <a:close/>
                <a:moveTo>
                  <a:pt x="1471" y="1997"/>
                </a:moveTo>
                <a:lnTo>
                  <a:pt x="1469" y="1997"/>
                </a:lnTo>
                <a:lnTo>
                  <a:pt x="1471" y="1997"/>
                </a:lnTo>
                <a:close/>
                <a:moveTo>
                  <a:pt x="1471" y="1995"/>
                </a:moveTo>
                <a:lnTo>
                  <a:pt x="1471" y="1997"/>
                </a:lnTo>
                <a:lnTo>
                  <a:pt x="1471" y="1995"/>
                </a:lnTo>
                <a:close/>
                <a:moveTo>
                  <a:pt x="1471" y="1995"/>
                </a:moveTo>
                <a:lnTo>
                  <a:pt x="1471" y="1993"/>
                </a:lnTo>
                <a:lnTo>
                  <a:pt x="1471" y="1995"/>
                </a:lnTo>
                <a:close/>
                <a:moveTo>
                  <a:pt x="1471" y="1993"/>
                </a:moveTo>
                <a:lnTo>
                  <a:pt x="1469" y="1993"/>
                </a:lnTo>
                <a:lnTo>
                  <a:pt x="1469" y="1991"/>
                </a:lnTo>
                <a:lnTo>
                  <a:pt x="1471" y="1991"/>
                </a:lnTo>
                <a:lnTo>
                  <a:pt x="1471" y="1993"/>
                </a:lnTo>
                <a:close/>
                <a:moveTo>
                  <a:pt x="1525" y="2035"/>
                </a:moveTo>
                <a:lnTo>
                  <a:pt x="1527" y="2037"/>
                </a:lnTo>
                <a:lnTo>
                  <a:pt x="1527" y="2039"/>
                </a:lnTo>
                <a:lnTo>
                  <a:pt x="1529" y="2039"/>
                </a:lnTo>
                <a:lnTo>
                  <a:pt x="1529" y="2041"/>
                </a:lnTo>
                <a:lnTo>
                  <a:pt x="1531" y="2041"/>
                </a:lnTo>
                <a:lnTo>
                  <a:pt x="1531" y="2043"/>
                </a:lnTo>
                <a:lnTo>
                  <a:pt x="1532" y="2045"/>
                </a:lnTo>
                <a:lnTo>
                  <a:pt x="1534" y="2045"/>
                </a:lnTo>
                <a:lnTo>
                  <a:pt x="1534" y="2047"/>
                </a:lnTo>
                <a:lnTo>
                  <a:pt x="1534" y="2048"/>
                </a:lnTo>
                <a:lnTo>
                  <a:pt x="1536" y="2048"/>
                </a:lnTo>
                <a:lnTo>
                  <a:pt x="1536" y="2050"/>
                </a:lnTo>
                <a:lnTo>
                  <a:pt x="1536" y="2052"/>
                </a:lnTo>
                <a:lnTo>
                  <a:pt x="1538" y="2052"/>
                </a:lnTo>
                <a:lnTo>
                  <a:pt x="1538" y="2054"/>
                </a:lnTo>
                <a:lnTo>
                  <a:pt x="1540" y="2054"/>
                </a:lnTo>
                <a:lnTo>
                  <a:pt x="1540" y="2056"/>
                </a:lnTo>
                <a:lnTo>
                  <a:pt x="1540" y="2058"/>
                </a:lnTo>
                <a:lnTo>
                  <a:pt x="1540" y="2056"/>
                </a:lnTo>
                <a:lnTo>
                  <a:pt x="1538" y="2056"/>
                </a:lnTo>
                <a:lnTo>
                  <a:pt x="1538" y="2058"/>
                </a:lnTo>
                <a:lnTo>
                  <a:pt x="1540" y="2058"/>
                </a:lnTo>
                <a:lnTo>
                  <a:pt x="1538" y="2058"/>
                </a:lnTo>
                <a:lnTo>
                  <a:pt x="1538" y="2060"/>
                </a:lnTo>
                <a:lnTo>
                  <a:pt x="1538" y="2062"/>
                </a:lnTo>
                <a:lnTo>
                  <a:pt x="1538" y="2064"/>
                </a:lnTo>
                <a:lnTo>
                  <a:pt x="1538" y="2062"/>
                </a:lnTo>
                <a:lnTo>
                  <a:pt x="1540" y="2062"/>
                </a:lnTo>
                <a:lnTo>
                  <a:pt x="1540" y="2060"/>
                </a:lnTo>
                <a:lnTo>
                  <a:pt x="1540" y="2058"/>
                </a:lnTo>
                <a:lnTo>
                  <a:pt x="1540" y="2056"/>
                </a:lnTo>
                <a:lnTo>
                  <a:pt x="1542" y="2056"/>
                </a:lnTo>
                <a:lnTo>
                  <a:pt x="1542" y="2058"/>
                </a:lnTo>
                <a:lnTo>
                  <a:pt x="1544" y="2058"/>
                </a:lnTo>
                <a:lnTo>
                  <a:pt x="1544" y="2060"/>
                </a:lnTo>
                <a:lnTo>
                  <a:pt x="1546" y="2060"/>
                </a:lnTo>
                <a:lnTo>
                  <a:pt x="1548" y="2062"/>
                </a:lnTo>
                <a:lnTo>
                  <a:pt x="1548" y="2064"/>
                </a:lnTo>
                <a:lnTo>
                  <a:pt x="1548" y="2066"/>
                </a:lnTo>
                <a:lnTo>
                  <a:pt x="1548" y="2064"/>
                </a:lnTo>
                <a:lnTo>
                  <a:pt x="1548" y="2066"/>
                </a:lnTo>
                <a:lnTo>
                  <a:pt x="1548" y="2068"/>
                </a:lnTo>
                <a:lnTo>
                  <a:pt x="1550" y="2068"/>
                </a:lnTo>
                <a:lnTo>
                  <a:pt x="1550" y="2070"/>
                </a:lnTo>
                <a:lnTo>
                  <a:pt x="1550" y="2072"/>
                </a:lnTo>
                <a:lnTo>
                  <a:pt x="1548" y="2073"/>
                </a:lnTo>
                <a:lnTo>
                  <a:pt x="1548" y="2075"/>
                </a:lnTo>
                <a:lnTo>
                  <a:pt x="1546" y="2077"/>
                </a:lnTo>
                <a:lnTo>
                  <a:pt x="1544" y="2077"/>
                </a:lnTo>
                <a:lnTo>
                  <a:pt x="1542" y="2077"/>
                </a:lnTo>
                <a:lnTo>
                  <a:pt x="1544" y="2077"/>
                </a:lnTo>
                <a:lnTo>
                  <a:pt x="1544" y="2075"/>
                </a:lnTo>
                <a:lnTo>
                  <a:pt x="1542" y="2075"/>
                </a:lnTo>
                <a:lnTo>
                  <a:pt x="1542" y="2073"/>
                </a:lnTo>
                <a:lnTo>
                  <a:pt x="1542" y="2075"/>
                </a:lnTo>
                <a:lnTo>
                  <a:pt x="1542" y="2077"/>
                </a:lnTo>
                <a:lnTo>
                  <a:pt x="1542" y="2079"/>
                </a:lnTo>
                <a:lnTo>
                  <a:pt x="1542" y="2081"/>
                </a:lnTo>
                <a:lnTo>
                  <a:pt x="1540" y="2081"/>
                </a:lnTo>
                <a:lnTo>
                  <a:pt x="1540" y="2083"/>
                </a:lnTo>
                <a:lnTo>
                  <a:pt x="1540" y="2085"/>
                </a:lnTo>
                <a:lnTo>
                  <a:pt x="1538" y="2087"/>
                </a:lnTo>
                <a:lnTo>
                  <a:pt x="1538" y="2089"/>
                </a:lnTo>
                <a:lnTo>
                  <a:pt x="1536" y="2089"/>
                </a:lnTo>
                <a:lnTo>
                  <a:pt x="1536" y="2091"/>
                </a:lnTo>
                <a:lnTo>
                  <a:pt x="1534" y="2091"/>
                </a:lnTo>
                <a:lnTo>
                  <a:pt x="1532" y="2091"/>
                </a:lnTo>
                <a:lnTo>
                  <a:pt x="1531" y="2091"/>
                </a:lnTo>
                <a:lnTo>
                  <a:pt x="1532" y="2091"/>
                </a:lnTo>
                <a:lnTo>
                  <a:pt x="1531" y="2089"/>
                </a:lnTo>
                <a:lnTo>
                  <a:pt x="1532" y="2089"/>
                </a:lnTo>
                <a:lnTo>
                  <a:pt x="1532" y="2087"/>
                </a:lnTo>
                <a:lnTo>
                  <a:pt x="1532" y="2085"/>
                </a:lnTo>
                <a:lnTo>
                  <a:pt x="1532" y="2083"/>
                </a:lnTo>
                <a:lnTo>
                  <a:pt x="1531" y="2083"/>
                </a:lnTo>
                <a:lnTo>
                  <a:pt x="1531" y="2081"/>
                </a:lnTo>
                <a:lnTo>
                  <a:pt x="1531" y="2079"/>
                </a:lnTo>
                <a:lnTo>
                  <a:pt x="1531" y="2077"/>
                </a:lnTo>
                <a:lnTo>
                  <a:pt x="1532" y="2077"/>
                </a:lnTo>
                <a:lnTo>
                  <a:pt x="1532" y="2075"/>
                </a:lnTo>
                <a:lnTo>
                  <a:pt x="1532" y="2073"/>
                </a:lnTo>
                <a:lnTo>
                  <a:pt x="1532" y="2072"/>
                </a:lnTo>
                <a:lnTo>
                  <a:pt x="1532" y="2070"/>
                </a:lnTo>
                <a:lnTo>
                  <a:pt x="1532" y="2072"/>
                </a:lnTo>
                <a:lnTo>
                  <a:pt x="1532" y="2070"/>
                </a:lnTo>
                <a:lnTo>
                  <a:pt x="1532" y="2072"/>
                </a:lnTo>
                <a:lnTo>
                  <a:pt x="1532" y="2070"/>
                </a:lnTo>
                <a:lnTo>
                  <a:pt x="1532" y="2068"/>
                </a:lnTo>
                <a:lnTo>
                  <a:pt x="1534" y="2068"/>
                </a:lnTo>
                <a:lnTo>
                  <a:pt x="1534" y="2066"/>
                </a:lnTo>
                <a:lnTo>
                  <a:pt x="1534" y="2064"/>
                </a:lnTo>
                <a:lnTo>
                  <a:pt x="1532" y="2066"/>
                </a:lnTo>
                <a:lnTo>
                  <a:pt x="1534" y="2066"/>
                </a:lnTo>
                <a:lnTo>
                  <a:pt x="1532" y="2066"/>
                </a:lnTo>
                <a:lnTo>
                  <a:pt x="1534" y="2066"/>
                </a:lnTo>
                <a:lnTo>
                  <a:pt x="1534" y="2068"/>
                </a:lnTo>
                <a:lnTo>
                  <a:pt x="1532" y="2068"/>
                </a:lnTo>
                <a:lnTo>
                  <a:pt x="1532" y="2070"/>
                </a:lnTo>
                <a:lnTo>
                  <a:pt x="1531" y="2070"/>
                </a:lnTo>
                <a:lnTo>
                  <a:pt x="1532" y="2068"/>
                </a:lnTo>
                <a:lnTo>
                  <a:pt x="1531" y="2068"/>
                </a:lnTo>
                <a:lnTo>
                  <a:pt x="1531" y="2066"/>
                </a:lnTo>
                <a:lnTo>
                  <a:pt x="1531" y="2068"/>
                </a:lnTo>
                <a:lnTo>
                  <a:pt x="1531" y="2070"/>
                </a:lnTo>
                <a:lnTo>
                  <a:pt x="1529" y="2070"/>
                </a:lnTo>
                <a:lnTo>
                  <a:pt x="1529" y="2072"/>
                </a:lnTo>
                <a:lnTo>
                  <a:pt x="1529" y="2070"/>
                </a:lnTo>
                <a:lnTo>
                  <a:pt x="1529" y="2072"/>
                </a:lnTo>
                <a:lnTo>
                  <a:pt x="1529" y="2073"/>
                </a:lnTo>
                <a:lnTo>
                  <a:pt x="1527" y="2073"/>
                </a:lnTo>
                <a:lnTo>
                  <a:pt x="1529" y="2073"/>
                </a:lnTo>
                <a:lnTo>
                  <a:pt x="1529" y="2075"/>
                </a:lnTo>
                <a:lnTo>
                  <a:pt x="1527" y="2075"/>
                </a:lnTo>
                <a:lnTo>
                  <a:pt x="1529" y="2075"/>
                </a:lnTo>
                <a:lnTo>
                  <a:pt x="1531" y="2075"/>
                </a:lnTo>
                <a:lnTo>
                  <a:pt x="1531" y="2077"/>
                </a:lnTo>
                <a:lnTo>
                  <a:pt x="1529" y="2077"/>
                </a:lnTo>
                <a:lnTo>
                  <a:pt x="1529" y="2079"/>
                </a:lnTo>
                <a:lnTo>
                  <a:pt x="1527" y="2079"/>
                </a:lnTo>
                <a:lnTo>
                  <a:pt x="1527" y="2081"/>
                </a:lnTo>
                <a:lnTo>
                  <a:pt x="1527" y="2079"/>
                </a:lnTo>
                <a:lnTo>
                  <a:pt x="1527" y="2081"/>
                </a:lnTo>
                <a:lnTo>
                  <a:pt x="1525" y="2081"/>
                </a:lnTo>
                <a:lnTo>
                  <a:pt x="1525" y="2083"/>
                </a:lnTo>
                <a:lnTo>
                  <a:pt x="1525" y="2081"/>
                </a:lnTo>
                <a:lnTo>
                  <a:pt x="1527" y="2081"/>
                </a:lnTo>
                <a:lnTo>
                  <a:pt x="1527" y="2083"/>
                </a:lnTo>
                <a:lnTo>
                  <a:pt x="1527" y="2085"/>
                </a:lnTo>
                <a:lnTo>
                  <a:pt x="1527" y="2083"/>
                </a:lnTo>
                <a:lnTo>
                  <a:pt x="1529" y="2085"/>
                </a:lnTo>
                <a:lnTo>
                  <a:pt x="1529" y="2087"/>
                </a:lnTo>
                <a:lnTo>
                  <a:pt x="1529" y="2089"/>
                </a:lnTo>
                <a:lnTo>
                  <a:pt x="1529" y="2087"/>
                </a:lnTo>
                <a:lnTo>
                  <a:pt x="1529" y="2089"/>
                </a:lnTo>
                <a:lnTo>
                  <a:pt x="1527" y="2089"/>
                </a:lnTo>
                <a:lnTo>
                  <a:pt x="1529" y="2087"/>
                </a:lnTo>
                <a:lnTo>
                  <a:pt x="1527" y="2087"/>
                </a:lnTo>
                <a:lnTo>
                  <a:pt x="1527" y="2085"/>
                </a:lnTo>
                <a:lnTo>
                  <a:pt x="1527" y="2087"/>
                </a:lnTo>
                <a:lnTo>
                  <a:pt x="1527" y="2089"/>
                </a:lnTo>
                <a:lnTo>
                  <a:pt x="1527" y="2091"/>
                </a:lnTo>
                <a:lnTo>
                  <a:pt x="1527" y="2093"/>
                </a:lnTo>
                <a:lnTo>
                  <a:pt x="1525" y="2093"/>
                </a:lnTo>
                <a:lnTo>
                  <a:pt x="1527" y="2093"/>
                </a:lnTo>
                <a:lnTo>
                  <a:pt x="1525" y="2093"/>
                </a:lnTo>
                <a:lnTo>
                  <a:pt x="1525" y="2095"/>
                </a:lnTo>
                <a:lnTo>
                  <a:pt x="1525" y="2093"/>
                </a:lnTo>
                <a:lnTo>
                  <a:pt x="1523" y="2093"/>
                </a:lnTo>
                <a:lnTo>
                  <a:pt x="1523" y="2095"/>
                </a:lnTo>
                <a:lnTo>
                  <a:pt x="1523" y="2093"/>
                </a:lnTo>
                <a:lnTo>
                  <a:pt x="1523" y="2095"/>
                </a:lnTo>
                <a:lnTo>
                  <a:pt x="1521" y="2096"/>
                </a:lnTo>
                <a:lnTo>
                  <a:pt x="1519" y="2096"/>
                </a:lnTo>
                <a:lnTo>
                  <a:pt x="1517" y="2096"/>
                </a:lnTo>
                <a:lnTo>
                  <a:pt x="1517" y="2095"/>
                </a:lnTo>
                <a:lnTo>
                  <a:pt x="1515" y="2095"/>
                </a:lnTo>
                <a:lnTo>
                  <a:pt x="1517" y="2095"/>
                </a:lnTo>
                <a:lnTo>
                  <a:pt x="1515" y="2095"/>
                </a:lnTo>
                <a:lnTo>
                  <a:pt x="1517" y="2095"/>
                </a:lnTo>
                <a:lnTo>
                  <a:pt x="1517" y="2093"/>
                </a:lnTo>
                <a:lnTo>
                  <a:pt x="1517" y="2095"/>
                </a:lnTo>
                <a:lnTo>
                  <a:pt x="1517" y="2093"/>
                </a:lnTo>
                <a:lnTo>
                  <a:pt x="1515" y="2093"/>
                </a:lnTo>
                <a:lnTo>
                  <a:pt x="1515" y="2091"/>
                </a:lnTo>
                <a:lnTo>
                  <a:pt x="1513" y="2091"/>
                </a:lnTo>
                <a:lnTo>
                  <a:pt x="1513" y="2089"/>
                </a:lnTo>
                <a:lnTo>
                  <a:pt x="1513" y="2087"/>
                </a:lnTo>
                <a:lnTo>
                  <a:pt x="1511" y="2087"/>
                </a:lnTo>
                <a:lnTo>
                  <a:pt x="1511" y="2085"/>
                </a:lnTo>
                <a:lnTo>
                  <a:pt x="1511" y="2087"/>
                </a:lnTo>
                <a:lnTo>
                  <a:pt x="1511" y="2089"/>
                </a:lnTo>
                <a:lnTo>
                  <a:pt x="1509" y="2089"/>
                </a:lnTo>
                <a:lnTo>
                  <a:pt x="1509" y="2087"/>
                </a:lnTo>
                <a:lnTo>
                  <a:pt x="1509" y="2089"/>
                </a:lnTo>
                <a:lnTo>
                  <a:pt x="1508" y="2089"/>
                </a:lnTo>
                <a:lnTo>
                  <a:pt x="1508" y="2087"/>
                </a:lnTo>
                <a:lnTo>
                  <a:pt x="1506" y="2087"/>
                </a:lnTo>
                <a:lnTo>
                  <a:pt x="1506" y="2089"/>
                </a:lnTo>
                <a:lnTo>
                  <a:pt x="1504" y="2087"/>
                </a:lnTo>
                <a:lnTo>
                  <a:pt x="1502" y="2087"/>
                </a:lnTo>
                <a:lnTo>
                  <a:pt x="1502" y="2085"/>
                </a:lnTo>
                <a:lnTo>
                  <a:pt x="1500" y="2085"/>
                </a:lnTo>
                <a:lnTo>
                  <a:pt x="1500" y="2083"/>
                </a:lnTo>
                <a:lnTo>
                  <a:pt x="1502" y="2083"/>
                </a:lnTo>
                <a:lnTo>
                  <a:pt x="1502" y="2081"/>
                </a:lnTo>
                <a:lnTo>
                  <a:pt x="1504" y="2079"/>
                </a:lnTo>
                <a:lnTo>
                  <a:pt x="1504" y="2077"/>
                </a:lnTo>
                <a:lnTo>
                  <a:pt x="1506" y="2077"/>
                </a:lnTo>
                <a:lnTo>
                  <a:pt x="1506" y="2075"/>
                </a:lnTo>
                <a:lnTo>
                  <a:pt x="1506" y="2077"/>
                </a:lnTo>
                <a:lnTo>
                  <a:pt x="1508" y="2075"/>
                </a:lnTo>
                <a:lnTo>
                  <a:pt x="1506" y="2075"/>
                </a:lnTo>
                <a:lnTo>
                  <a:pt x="1506" y="2073"/>
                </a:lnTo>
                <a:lnTo>
                  <a:pt x="1506" y="2075"/>
                </a:lnTo>
                <a:lnTo>
                  <a:pt x="1506" y="2073"/>
                </a:lnTo>
                <a:lnTo>
                  <a:pt x="1508" y="2073"/>
                </a:lnTo>
                <a:lnTo>
                  <a:pt x="1509" y="2073"/>
                </a:lnTo>
                <a:lnTo>
                  <a:pt x="1508" y="2073"/>
                </a:lnTo>
                <a:lnTo>
                  <a:pt x="1508" y="2070"/>
                </a:lnTo>
                <a:lnTo>
                  <a:pt x="1508" y="2072"/>
                </a:lnTo>
                <a:lnTo>
                  <a:pt x="1506" y="2073"/>
                </a:lnTo>
                <a:lnTo>
                  <a:pt x="1504" y="2073"/>
                </a:lnTo>
                <a:lnTo>
                  <a:pt x="1502" y="2073"/>
                </a:lnTo>
                <a:lnTo>
                  <a:pt x="1502" y="2072"/>
                </a:lnTo>
                <a:lnTo>
                  <a:pt x="1504" y="2072"/>
                </a:lnTo>
                <a:lnTo>
                  <a:pt x="1502" y="2070"/>
                </a:lnTo>
                <a:lnTo>
                  <a:pt x="1504" y="2070"/>
                </a:lnTo>
                <a:lnTo>
                  <a:pt x="1504" y="2068"/>
                </a:lnTo>
                <a:lnTo>
                  <a:pt x="1502" y="2070"/>
                </a:lnTo>
                <a:lnTo>
                  <a:pt x="1502" y="2068"/>
                </a:lnTo>
                <a:lnTo>
                  <a:pt x="1500" y="2066"/>
                </a:lnTo>
                <a:lnTo>
                  <a:pt x="1500" y="2064"/>
                </a:lnTo>
                <a:lnTo>
                  <a:pt x="1500" y="2066"/>
                </a:lnTo>
                <a:lnTo>
                  <a:pt x="1498" y="2066"/>
                </a:lnTo>
                <a:lnTo>
                  <a:pt x="1500" y="2066"/>
                </a:lnTo>
                <a:lnTo>
                  <a:pt x="1500" y="2068"/>
                </a:lnTo>
                <a:lnTo>
                  <a:pt x="1500" y="2070"/>
                </a:lnTo>
                <a:lnTo>
                  <a:pt x="1498" y="2070"/>
                </a:lnTo>
                <a:lnTo>
                  <a:pt x="1498" y="2068"/>
                </a:lnTo>
                <a:lnTo>
                  <a:pt x="1498" y="2070"/>
                </a:lnTo>
                <a:lnTo>
                  <a:pt x="1498" y="2068"/>
                </a:lnTo>
                <a:lnTo>
                  <a:pt x="1496" y="2068"/>
                </a:lnTo>
                <a:lnTo>
                  <a:pt x="1498" y="2070"/>
                </a:lnTo>
                <a:lnTo>
                  <a:pt x="1498" y="2072"/>
                </a:lnTo>
                <a:lnTo>
                  <a:pt x="1496" y="2072"/>
                </a:lnTo>
                <a:lnTo>
                  <a:pt x="1496" y="2073"/>
                </a:lnTo>
                <a:lnTo>
                  <a:pt x="1496" y="2072"/>
                </a:lnTo>
                <a:lnTo>
                  <a:pt x="1494" y="2072"/>
                </a:lnTo>
                <a:lnTo>
                  <a:pt x="1492" y="2072"/>
                </a:lnTo>
                <a:lnTo>
                  <a:pt x="1492" y="2070"/>
                </a:lnTo>
                <a:lnTo>
                  <a:pt x="1492" y="2072"/>
                </a:lnTo>
                <a:lnTo>
                  <a:pt x="1492" y="2073"/>
                </a:lnTo>
                <a:lnTo>
                  <a:pt x="1494" y="2073"/>
                </a:lnTo>
                <a:lnTo>
                  <a:pt x="1494" y="2075"/>
                </a:lnTo>
                <a:lnTo>
                  <a:pt x="1494" y="2077"/>
                </a:lnTo>
                <a:lnTo>
                  <a:pt x="1494" y="2079"/>
                </a:lnTo>
                <a:lnTo>
                  <a:pt x="1492" y="2079"/>
                </a:lnTo>
                <a:lnTo>
                  <a:pt x="1494" y="2079"/>
                </a:lnTo>
                <a:lnTo>
                  <a:pt x="1494" y="2077"/>
                </a:lnTo>
                <a:lnTo>
                  <a:pt x="1492" y="2077"/>
                </a:lnTo>
                <a:lnTo>
                  <a:pt x="1492" y="2079"/>
                </a:lnTo>
                <a:lnTo>
                  <a:pt x="1492" y="2077"/>
                </a:lnTo>
                <a:lnTo>
                  <a:pt x="1490" y="2077"/>
                </a:lnTo>
                <a:lnTo>
                  <a:pt x="1490" y="2075"/>
                </a:lnTo>
                <a:lnTo>
                  <a:pt x="1490" y="2077"/>
                </a:lnTo>
                <a:lnTo>
                  <a:pt x="1492" y="2077"/>
                </a:lnTo>
                <a:lnTo>
                  <a:pt x="1490" y="2077"/>
                </a:lnTo>
                <a:lnTo>
                  <a:pt x="1490" y="2079"/>
                </a:lnTo>
                <a:lnTo>
                  <a:pt x="1490" y="2081"/>
                </a:lnTo>
                <a:lnTo>
                  <a:pt x="1488" y="2081"/>
                </a:lnTo>
                <a:lnTo>
                  <a:pt x="1488" y="2079"/>
                </a:lnTo>
                <a:lnTo>
                  <a:pt x="1488" y="2081"/>
                </a:lnTo>
                <a:lnTo>
                  <a:pt x="1486" y="2081"/>
                </a:lnTo>
                <a:lnTo>
                  <a:pt x="1488" y="2081"/>
                </a:lnTo>
                <a:lnTo>
                  <a:pt x="1488" y="2083"/>
                </a:lnTo>
                <a:lnTo>
                  <a:pt x="1488" y="2085"/>
                </a:lnTo>
                <a:lnTo>
                  <a:pt x="1488" y="2087"/>
                </a:lnTo>
                <a:lnTo>
                  <a:pt x="1486" y="2087"/>
                </a:lnTo>
                <a:lnTo>
                  <a:pt x="1486" y="2089"/>
                </a:lnTo>
                <a:lnTo>
                  <a:pt x="1484" y="2089"/>
                </a:lnTo>
                <a:lnTo>
                  <a:pt x="1484" y="2087"/>
                </a:lnTo>
                <a:lnTo>
                  <a:pt x="1484" y="2085"/>
                </a:lnTo>
                <a:lnTo>
                  <a:pt x="1484" y="2087"/>
                </a:lnTo>
                <a:lnTo>
                  <a:pt x="1484" y="2085"/>
                </a:lnTo>
                <a:lnTo>
                  <a:pt x="1484" y="2083"/>
                </a:lnTo>
                <a:lnTo>
                  <a:pt x="1484" y="2081"/>
                </a:lnTo>
                <a:lnTo>
                  <a:pt x="1484" y="2079"/>
                </a:lnTo>
                <a:lnTo>
                  <a:pt x="1484" y="2081"/>
                </a:lnTo>
                <a:lnTo>
                  <a:pt x="1483" y="2081"/>
                </a:lnTo>
                <a:lnTo>
                  <a:pt x="1484" y="2081"/>
                </a:lnTo>
                <a:lnTo>
                  <a:pt x="1483" y="2081"/>
                </a:lnTo>
                <a:lnTo>
                  <a:pt x="1483" y="2083"/>
                </a:lnTo>
                <a:lnTo>
                  <a:pt x="1481" y="2083"/>
                </a:lnTo>
                <a:lnTo>
                  <a:pt x="1483" y="2083"/>
                </a:lnTo>
                <a:lnTo>
                  <a:pt x="1481" y="2083"/>
                </a:lnTo>
                <a:lnTo>
                  <a:pt x="1481" y="2085"/>
                </a:lnTo>
                <a:lnTo>
                  <a:pt x="1479" y="2085"/>
                </a:lnTo>
                <a:lnTo>
                  <a:pt x="1479" y="2087"/>
                </a:lnTo>
                <a:lnTo>
                  <a:pt x="1481" y="2087"/>
                </a:lnTo>
                <a:lnTo>
                  <a:pt x="1481" y="2085"/>
                </a:lnTo>
                <a:lnTo>
                  <a:pt x="1481" y="2087"/>
                </a:lnTo>
                <a:lnTo>
                  <a:pt x="1481" y="2085"/>
                </a:lnTo>
                <a:lnTo>
                  <a:pt x="1483" y="2085"/>
                </a:lnTo>
                <a:lnTo>
                  <a:pt x="1481" y="2085"/>
                </a:lnTo>
                <a:lnTo>
                  <a:pt x="1481" y="2087"/>
                </a:lnTo>
                <a:lnTo>
                  <a:pt x="1483" y="2087"/>
                </a:lnTo>
                <a:lnTo>
                  <a:pt x="1483" y="2089"/>
                </a:lnTo>
                <a:lnTo>
                  <a:pt x="1483" y="2091"/>
                </a:lnTo>
                <a:lnTo>
                  <a:pt x="1481" y="2091"/>
                </a:lnTo>
                <a:lnTo>
                  <a:pt x="1481" y="2093"/>
                </a:lnTo>
                <a:lnTo>
                  <a:pt x="1479" y="2093"/>
                </a:lnTo>
                <a:lnTo>
                  <a:pt x="1479" y="2091"/>
                </a:lnTo>
                <a:lnTo>
                  <a:pt x="1477" y="2091"/>
                </a:lnTo>
                <a:lnTo>
                  <a:pt x="1477" y="2093"/>
                </a:lnTo>
                <a:lnTo>
                  <a:pt x="1477" y="2091"/>
                </a:lnTo>
                <a:lnTo>
                  <a:pt x="1477" y="2093"/>
                </a:lnTo>
                <a:lnTo>
                  <a:pt x="1477" y="2095"/>
                </a:lnTo>
                <a:lnTo>
                  <a:pt x="1475" y="2095"/>
                </a:lnTo>
                <a:lnTo>
                  <a:pt x="1475" y="2096"/>
                </a:lnTo>
                <a:lnTo>
                  <a:pt x="1475" y="2095"/>
                </a:lnTo>
                <a:lnTo>
                  <a:pt x="1473" y="2095"/>
                </a:lnTo>
                <a:lnTo>
                  <a:pt x="1473" y="2096"/>
                </a:lnTo>
                <a:lnTo>
                  <a:pt x="1473" y="2098"/>
                </a:lnTo>
                <a:lnTo>
                  <a:pt x="1471" y="2098"/>
                </a:lnTo>
                <a:lnTo>
                  <a:pt x="1469" y="2096"/>
                </a:lnTo>
                <a:lnTo>
                  <a:pt x="1469" y="2095"/>
                </a:lnTo>
                <a:lnTo>
                  <a:pt x="1471" y="2095"/>
                </a:lnTo>
                <a:lnTo>
                  <a:pt x="1471" y="2093"/>
                </a:lnTo>
                <a:lnTo>
                  <a:pt x="1473" y="2093"/>
                </a:lnTo>
                <a:lnTo>
                  <a:pt x="1473" y="2091"/>
                </a:lnTo>
                <a:lnTo>
                  <a:pt x="1473" y="2093"/>
                </a:lnTo>
                <a:lnTo>
                  <a:pt x="1473" y="2091"/>
                </a:lnTo>
                <a:lnTo>
                  <a:pt x="1475" y="2091"/>
                </a:lnTo>
                <a:lnTo>
                  <a:pt x="1475" y="2089"/>
                </a:lnTo>
                <a:lnTo>
                  <a:pt x="1475" y="2087"/>
                </a:lnTo>
                <a:lnTo>
                  <a:pt x="1475" y="2085"/>
                </a:lnTo>
                <a:lnTo>
                  <a:pt x="1477" y="2085"/>
                </a:lnTo>
                <a:lnTo>
                  <a:pt x="1479" y="2085"/>
                </a:lnTo>
                <a:lnTo>
                  <a:pt x="1479" y="2083"/>
                </a:lnTo>
                <a:lnTo>
                  <a:pt x="1479" y="2081"/>
                </a:lnTo>
                <a:lnTo>
                  <a:pt x="1477" y="2081"/>
                </a:lnTo>
                <a:lnTo>
                  <a:pt x="1477" y="2083"/>
                </a:lnTo>
                <a:lnTo>
                  <a:pt x="1475" y="2085"/>
                </a:lnTo>
                <a:lnTo>
                  <a:pt x="1473" y="2085"/>
                </a:lnTo>
                <a:lnTo>
                  <a:pt x="1475" y="2085"/>
                </a:lnTo>
                <a:lnTo>
                  <a:pt x="1475" y="2083"/>
                </a:lnTo>
                <a:lnTo>
                  <a:pt x="1473" y="2083"/>
                </a:lnTo>
                <a:lnTo>
                  <a:pt x="1473" y="2085"/>
                </a:lnTo>
                <a:lnTo>
                  <a:pt x="1473" y="2087"/>
                </a:lnTo>
                <a:lnTo>
                  <a:pt x="1471" y="2087"/>
                </a:lnTo>
                <a:lnTo>
                  <a:pt x="1473" y="2087"/>
                </a:lnTo>
                <a:lnTo>
                  <a:pt x="1471" y="2089"/>
                </a:lnTo>
                <a:lnTo>
                  <a:pt x="1469" y="2089"/>
                </a:lnTo>
                <a:lnTo>
                  <a:pt x="1469" y="2087"/>
                </a:lnTo>
                <a:lnTo>
                  <a:pt x="1469" y="2089"/>
                </a:lnTo>
                <a:lnTo>
                  <a:pt x="1469" y="2087"/>
                </a:lnTo>
                <a:lnTo>
                  <a:pt x="1467" y="2087"/>
                </a:lnTo>
                <a:lnTo>
                  <a:pt x="1469" y="2087"/>
                </a:lnTo>
                <a:lnTo>
                  <a:pt x="1467" y="2087"/>
                </a:lnTo>
                <a:lnTo>
                  <a:pt x="1467" y="2085"/>
                </a:lnTo>
                <a:lnTo>
                  <a:pt x="1469" y="2085"/>
                </a:lnTo>
                <a:lnTo>
                  <a:pt x="1467" y="2085"/>
                </a:lnTo>
                <a:lnTo>
                  <a:pt x="1467" y="2087"/>
                </a:lnTo>
                <a:lnTo>
                  <a:pt x="1467" y="2089"/>
                </a:lnTo>
                <a:lnTo>
                  <a:pt x="1465" y="2089"/>
                </a:lnTo>
                <a:lnTo>
                  <a:pt x="1465" y="2091"/>
                </a:lnTo>
                <a:lnTo>
                  <a:pt x="1467" y="2091"/>
                </a:lnTo>
                <a:lnTo>
                  <a:pt x="1467" y="2089"/>
                </a:lnTo>
                <a:lnTo>
                  <a:pt x="1469" y="2091"/>
                </a:lnTo>
                <a:lnTo>
                  <a:pt x="1467" y="2093"/>
                </a:lnTo>
                <a:lnTo>
                  <a:pt x="1467" y="2095"/>
                </a:lnTo>
                <a:lnTo>
                  <a:pt x="1465" y="2095"/>
                </a:lnTo>
                <a:lnTo>
                  <a:pt x="1465" y="2093"/>
                </a:lnTo>
                <a:lnTo>
                  <a:pt x="1465" y="2095"/>
                </a:lnTo>
                <a:lnTo>
                  <a:pt x="1463" y="2095"/>
                </a:lnTo>
                <a:lnTo>
                  <a:pt x="1463" y="2096"/>
                </a:lnTo>
                <a:lnTo>
                  <a:pt x="1463" y="2098"/>
                </a:lnTo>
                <a:lnTo>
                  <a:pt x="1461" y="2098"/>
                </a:lnTo>
                <a:lnTo>
                  <a:pt x="1461" y="2096"/>
                </a:lnTo>
                <a:lnTo>
                  <a:pt x="1461" y="2095"/>
                </a:lnTo>
                <a:lnTo>
                  <a:pt x="1463" y="2096"/>
                </a:lnTo>
                <a:lnTo>
                  <a:pt x="1463" y="2095"/>
                </a:lnTo>
                <a:lnTo>
                  <a:pt x="1461" y="2095"/>
                </a:lnTo>
                <a:lnTo>
                  <a:pt x="1461" y="2093"/>
                </a:lnTo>
                <a:lnTo>
                  <a:pt x="1461" y="2091"/>
                </a:lnTo>
                <a:lnTo>
                  <a:pt x="1463" y="2091"/>
                </a:lnTo>
                <a:lnTo>
                  <a:pt x="1463" y="2089"/>
                </a:lnTo>
                <a:lnTo>
                  <a:pt x="1461" y="2089"/>
                </a:lnTo>
                <a:lnTo>
                  <a:pt x="1463" y="2087"/>
                </a:lnTo>
                <a:lnTo>
                  <a:pt x="1465" y="2087"/>
                </a:lnTo>
                <a:lnTo>
                  <a:pt x="1465" y="2085"/>
                </a:lnTo>
                <a:lnTo>
                  <a:pt x="1465" y="2083"/>
                </a:lnTo>
                <a:lnTo>
                  <a:pt x="1467" y="2083"/>
                </a:lnTo>
                <a:lnTo>
                  <a:pt x="1467" y="2081"/>
                </a:lnTo>
                <a:lnTo>
                  <a:pt x="1467" y="2079"/>
                </a:lnTo>
                <a:lnTo>
                  <a:pt x="1469" y="2079"/>
                </a:lnTo>
                <a:lnTo>
                  <a:pt x="1469" y="2077"/>
                </a:lnTo>
                <a:lnTo>
                  <a:pt x="1471" y="2079"/>
                </a:lnTo>
                <a:lnTo>
                  <a:pt x="1469" y="2079"/>
                </a:lnTo>
                <a:lnTo>
                  <a:pt x="1471" y="2081"/>
                </a:lnTo>
                <a:lnTo>
                  <a:pt x="1471" y="2079"/>
                </a:lnTo>
                <a:lnTo>
                  <a:pt x="1473" y="2079"/>
                </a:lnTo>
                <a:lnTo>
                  <a:pt x="1473" y="2077"/>
                </a:lnTo>
                <a:lnTo>
                  <a:pt x="1475" y="2077"/>
                </a:lnTo>
                <a:lnTo>
                  <a:pt x="1475" y="2079"/>
                </a:lnTo>
                <a:lnTo>
                  <a:pt x="1475" y="2077"/>
                </a:lnTo>
                <a:lnTo>
                  <a:pt x="1477" y="2077"/>
                </a:lnTo>
                <a:lnTo>
                  <a:pt x="1475" y="2077"/>
                </a:lnTo>
                <a:lnTo>
                  <a:pt x="1475" y="2075"/>
                </a:lnTo>
                <a:lnTo>
                  <a:pt x="1475" y="2077"/>
                </a:lnTo>
                <a:lnTo>
                  <a:pt x="1475" y="2075"/>
                </a:lnTo>
                <a:lnTo>
                  <a:pt x="1473" y="2075"/>
                </a:lnTo>
                <a:lnTo>
                  <a:pt x="1471" y="2077"/>
                </a:lnTo>
                <a:lnTo>
                  <a:pt x="1473" y="2077"/>
                </a:lnTo>
                <a:lnTo>
                  <a:pt x="1471" y="2077"/>
                </a:lnTo>
                <a:lnTo>
                  <a:pt x="1471" y="2075"/>
                </a:lnTo>
                <a:lnTo>
                  <a:pt x="1471" y="2077"/>
                </a:lnTo>
                <a:lnTo>
                  <a:pt x="1469" y="2077"/>
                </a:lnTo>
                <a:lnTo>
                  <a:pt x="1469" y="2075"/>
                </a:lnTo>
                <a:lnTo>
                  <a:pt x="1471" y="2075"/>
                </a:lnTo>
                <a:lnTo>
                  <a:pt x="1471" y="2073"/>
                </a:lnTo>
                <a:lnTo>
                  <a:pt x="1471" y="2075"/>
                </a:lnTo>
                <a:lnTo>
                  <a:pt x="1473" y="2075"/>
                </a:lnTo>
                <a:lnTo>
                  <a:pt x="1473" y="2073"/>
                </a:lnTo>
                <a:lnTo>
                  <a:pt x="1473" y="2072"/>
                </a:lnTo>
                <a:lnTo>
                  <a:pt x="1475" y="2072"/>
                </a:lnTo>
                <a:lnTo>
                  <a:pt x="1475" y="2073"/>
                </a:lnTo>
                <a:lnTo>
                  <a:pt x="1477" y="2073"/>
                </a:lnTo>
                <a:lnTo>
                  <a:pt x="1477" y="2072"/>
                </a:lnTo>
                <a:lnTo>
                  <a:pt x="1477" y="2070"/>
                </a:lnTo>
                <a:lnTo>
                  <a:pt x="1477" y="2072"/>
                </a:lnTo>
                <a:lnTo>
                  <a:pt x="1479" y="2070"/>
                </a:lnTo>
                <a:lnTo>
                  <a:pt x="1479" y="2068"/>
                </a:lnTo>
                <a:lnTo>
                  <a:pt x="1479" y="2070"/>
                </a:lnTo>
                <a:lnTo>
                  <a:pt x="1481" y="2070"/>
                </a:lnTo>
                <a:lnTo>
                  <a:pt x="1481" y="2072"/>
                </a:lnTo>
                <a:lnTo>
                  <a:pt x="1481" y="2070"/>
                </a:lnTo>
                <a:lnTo>
                  <a:pt x="1481" y="2068"/>
                </a:lnTo>
                <a:lnTo>
                  <a:pt x="1483" y="2068"/>
                </a:lnTo>
                <a:lnTo>
                  <a:pt x="1483" y="2070"/>
                </a:lnTo>
                <a:lnTo>
                  <a:pt x="1481" y="2070"/>
                </a:lnTo>
                <a:lnTo>
                  <a:pt x="1481" y="2072"/>
                </a:lnTo>
                <a:lnTo>
                  <a:pt x="1481" y="2073"/>
                </a:lnTo>
                <a:lnTo>
                  <a:pt x="1479" y="2073"/>
                </a:lnTo>
                <a:lnTo>
                  <a:pt x="1477" y="2073"/>
                </a:lnTo>
                <a:lnTo>
                  <a:pt x="1479" y="2075"/>
                </a:lnTo>
                <a:lnTo>
                  <a:pt x="1479" y="2073"/>
                </a:lnTo>
                <a:lnTo>
                  <a:pt x="1481" y="2073"/>
                </a:lnTo>
                <a:lnTo>
                  <a:pt x="1481" y="2075"/>
                </a:lnTo>
                <a:lnTo>
                  <a:pt x="1481" y="2073"/>
                </a:lnTo>
                <a:lnTo>
                  <a:pt x="1483" y="2073"/>
                </a:lnTo>
                <a:lnTo>
                  <a:pt x="1483" y="2075"/>
                </a:lnTo>
                <a:lnTo>
                  <a:pt x="1483" y="2077"/>
                </a:lnTo>
                <a:lnTo>
                  <a:pt x="1481" y="2077"/>
                </a:lnTo>
                <a:lnTo>
                  <a:pt x="1481" y="2079"/>
                </a:lnTo>
                <a:lnTo>
                  <a:pt x="1483" y="2079"/>
                </a:lnTo>
                <a:lnTo>
                  <a:pt x="1483" y="2077"/>
                </a:lnTo>
                <a:lnTo>
                  <a:pt x="1484" y="2077"/>
                </a:lnTo>
                <a:lnTo>
                  <a:pt x="1484" y="2075"/>
                </a:lnTo>
                <a:lnTo>
                  <a:pt x="1486" y="2075"/>
                </a:lnTo>
                <a:lnTo>
                  <a:pt x="1484" y="2075"/>
                </a:lnTo>
                <a:lnTo>
                  <a:pt x="1486" y="2075"/>
                </a:lnTo>
                <a:lnTo>
                  <a:pt x="1486" y="2073"/>
                </a:lnTo>
                <a:lnTo>
                  <a:pt x="1486" y="2072"/>
                </a:lnTo>
                <a:lnTo>
                  <a:pt x="1486" y="2070"/>
                </a:lnTo>
                <a:lnTo>
                  <a:pt x="1488" y="2070"/>
                </a:lnTo>
                <a:lnTo>
                  <a:pt x="1486" y="2070"/>
                </a:lnTo>
                <a:lnTo>
                  <a:pt x="1488" y="2070"/>
                </a:lnTo>
                <a:lnTo>
                  <a:pt x="1488" y="2072"/>
                </a:lnTo>
                <a:lnTo>
                  <a:pt x="1488" y="2070"/>
                </a:lnTo>
                <a:lnTo>
                  <a:pt x="1490" y="2070"/>
                </a:lnTo>
                <a:lnTo>
                  <a:pt x="1488" y="2070"/>
                </a:lnTo>
                <a:lnTo>
                  <a:pt x="1490" y="2070"/>
                </a:lnTo>
                <a:lnTo>
                  <a:pt x="1490" y="2068"/>
                </a:lnTo>
                <a:lnTo>
                  <a:pt x="1488" y="2068"/>
                </a:lnTo>
                <a:lnTo>
                  <a:pt x="1490" y="2068"/>
                </a:lnTo>
                <a:lnTo>
                  <a:pt x="1490" y="2066"/>
                </a:lnTo>
                <a:lnTo>
                  <a:pt x="1490" y="2064"/>
                </a:lnTo>
                <a:lnTo>
                  <a:pt x="1490" y="2066"/>
                </a:lnTo>
                <a:lnTo>
                  <a:pt x="1490" y="2064"/>
                </a:lnTo>
                <a:lnTo>
                  <a:pt x="1490" y="2066"/>
                </a:lnTo>
                <a:lnTo>
                  <a:pt x="1488" y="2066"/>
                </a:lnTo>
                <a:lnTo>
                  <a:pt x="1490" y="2066"/>
                </a:lnTo>
                <a:lnTo>
                  <a:pt x="1488" y="2066"/>
                </a:lnTo>
                <a:lnTo>
                  <a:pt x="1490" y="2066"/>
                </a:lnTo>
                <a:lnTo>
                  <a:pt x="1488" y="2066"/>
                </a:lnTo>
                <a:lnTo>
                  <a:pt x="1488" y="2068"/>
                </a:lnTo>
                <a:lnTo>
                  <a:pt x="1486" y="2068"/>
                </a:lnTo>
                <a:lnTo>
                  <a:pt x="1486" y="2066"/>
                </a:lnTo>
                <a:lnTo>
                  <a:pt x="1486" y="2068"/>
                </a:lnTo>
                <a:lnTo>
                  <a:pt x="1484" y="2068"/>
                </a:lnTo>
                <a:lnTo>
                  <a:pt x="1484" y="2066"/>
                </a:lnTo>
                <a:lnTo>
                  <a:pt x="1486" y="2066"/>
                </a:lnTo>
                <a:lnTo>
                  <a:pt x="1484" y="2066"/>
                </a:lnTo>
                <a:lnTo>
                  <a:pt x="1486" y="2064"/>
                </a:lnTo>
                <a:lnTo>
                  <a:pt x="1484" y="2064"/>
                </a:lnTo>
                <a:lnTo>
                  <a:pt x="1486" y="2064"/>
                </a:lnTo>
                <a:lnTo>
                  <a:pt x="1486" y="2062"/>
                </a:lnTo>
                <a:lnTo>
                  <a:pt x="1484" y="2060"/>
                </a:lnTo>
                <a:lnTo>
                  <a:pt x="1484" y="2058"/>
                </a:lnTo>
                <a:lnTo>
                  <a:pt x="1483" y="2058"/>
                </a:lnTo>
                <a:lnTo>
                  <a:pt x="1483" y="2056"/>
                </a:lnTo>
                <a:lnTo>
                  <a:pt x="1483" y="2058"/>
                </a:lnTo>
                <a:lnTo>
                  <a:pt x="1484" y="2058"/>
                </a:lnTo>
                <a:lnTo>
                  <a:pt x="1484" y="2056"/>
                </a:lnTo>
                <a:lnTo>
                  <a:pt x="1486" y="2058"/>
                </a:lnTo>
                <a:lnTo>
                  <a:pt x="1486" y="2056"/>
                </a:lnTo>
                <a:lnTo>
                  <a:pt x="1486" y="2058"/>
                </a:lnTo>
                <a:lnTo>
                  <a:pt x="1488" y="2058"/>
                </a:lnTo>
                <a:lnTo>
                  <a:pt x="1488" y="2056"/>
                </a:lnTo>
                <a:lnTo>
                  <a:pt x="1488" y="2058"/>
                </a:lnTo>
                <a:lnTo>
                  <a:pt x="1490" y="2058"/>
                </a:lnTo>
                <a:lnTo>
                  <a:pt x="1490" y="2056"/>
                </a:lnTo>
                <a:lnTo>
                  <a:pt x="1492" y="2056"/>
                </a:lnTo>
                <a:lnTo>
                  <a:pt x="1492" y="2058"/>
                </a:lnTo>
                <a:lnTo>
                  <a:pt x="1492" y="2056"/>
                </a:lnTo>
                <a:lnTo>
                  <a:pt x="1494" y="2058"/>
                </a:lnTo>
                <a:lnTo>
                  <a:pt x="1492" y="2060"/>
                </a:lnTo>
                <a:lnTo>
                  <a:pt x="1494" y="2058"/>
                </a:lnTo>
                <a:lnTo>
                  <a:pt x="1496" y="2058"/>
                </a:lnTo>
                <a:lnTo>
                  <a:pt x="1494" y="2058"/>
                </a:lnTo>
                <a:lnTo>
                  <a:pt x="1494" y="2056"/>
                </a:lnTo>
                <a:lnTo>
                  <a:pt x="1492" y="2056"/>
                </a:lnTo>
                <a:lnTo>
                  <a:pt x="1490" y="2056"/>
                </a:lnTo>
                <a:lnTo>
                  <a:pt x="1488" y="2056"/>
                </a:lnTo>
                <a:lnTo>
                  <a:pt x="1488" y="2054"/>
                </a:lnTo>
                <a:lnTo>
                  <a:pt x="1486" y="2054"/>
                </a:lnTo>
                <a:lnTo>
                  <a:pt x="1488" y="2054"/>
                </a:lnTo>
                <a:lnTo>
                  <a:pt x="1488" y="2052"/>
                </a:lnTo>
                <a:lnTo>
                  <a:pt x="1488" y="2054"/>
                </a:lnTo>
                <a:lnTo>
                  <a:pt x="1490" y="2054"/>
                </a:lnTo>
                <a:lnTo>
                  <a:pt x="1492" y="2054"/>
                </a:lnTo>
                <a:lnTo>
                  <a:pt x="1492" y="2052"/>
                </a:lnTo>
                <a:lnTo>
                  <a:pt x="1492" y="2050"/>
                </a:lnTo>
                <a:lnTo>
                  <a:pt x="1492" y="2052"/>
                </a:lnTo>
                <a:lnTo>
                  <a:pt x="1492" y="2050"/>
                </a:lnTo>
                <a:lnTo>
                  <a:pt x="1492" y="2052"/>
                </a:lnTo>
                <a:lnTo>
                  <a:pt x="1490" y="2052"/>
                </a:lnTo>
                <a:lnTo>
                  <a:pt x="1492" y="2050"/>
                </a:lnTo>
                <a:lnTo>
                  <a:pt x="1490" y="2050"/>
                </a:lnTo>
                <a:lnTo>
                  <a:pt x="1490" y="2052"/>
                </a:lnTo>
                <a:lnTo>
                  <a:pt x="1488" y="2052"/>
                </a:lnTo>
                <a:lnTo>
                  <a:pt x="1488" y="2050"/>
                </a:lnTo>
                <a:lnTo>
                  <a:pt x="1486" y="2050"/>
                </a:lnTo>
                <a:lnTo>
                  <a:pt x="1488" y="2050"/>
                </a:lnTo>
                <a:lnTo>
                  <a:pt x="1488" y="2048"/>
                </a:lnTo>
                <a:lnTo>
                  <a:pt x="1486" y="2048"/>
                </a:lnTo>
                <a:lnTo>
                  <a:pt x="1488" y="2048"/>
                </a:lnTo>
                <a:lnTo>
                  <a:pt x="1488" y="2047"/>
                </a:lnTo>
                <a:lnTo>
                  <a:pt x="1490" y="2047"/>
                </a:lnTo>
                <a:lnTo>
                  <a:pt x="1488" y="2045"/>
                </a:lnTo>
                <a:lnTo>
                  <a:pt x="1488" y="2043"/>
                </a:lnTo>
                <a:lnTo>
                  <a:pt x="1490" y="2043"/>
                </a:lnTo>
                <a:lnTo>
                  <a:pt x="1490" y="2041"/>
                </a:lnTo>
                <a:lnTo>
                  <a:pt x="1492" y="2041"/>
                </a:lnTo>
                <a:lnTo>
                  <a:pt x="1492" y="2039"/>
                </a:lnTo>
                <a:lnTo>
                  <a:pt x="1494" y="2037"/>
                </a:lnTo>
                <a:lnTo>
                  <a:pt x="1494" y="2035"/>
                </a:lnTo>
                <a:lnTo>
                  <a:pt x="1496" y="2037"/>
                </a:lnTo>
                <a:lnTo>
                  <a:pt x="1496" y="2039"/>
                </a:lnTo>
                <a:lnTo>
                  <a:pt x="1496" y="2041"/>
                </a:lnTo>
                <a:lnTo>
                  <a:pt x="1496" y="2043"/>
                </a:lnTo>
                <a:lnTo>
                  <a:pt x="1494" y="2043"/>
                </a:lnTo>
                <a:lnTo>
                  <a:pt x="1494" y="2045"/>
                </a:lnTo>
                <a:lnTo>
                  <a:pt x="1496" y="2043"/>
                </a:lnTo>
                <a:lnTo>
                  <a:pt x="1498" y="2043"/>
                </a:lnTo>
                <a:lnTo>
                  <a:pt x="1498" y="2041"/>
                </a:lnTo>
                <a:lnTo>
                  <a:pt x="1498" y="2039"/>
                </a:lnTo>
                <a:lnTo>
                  <a:pt x="1498" y="2037"/>
                </a:lnTo>
                <a:lnTo>
                  <a:pt x="1498" y="2035"/>
                </a:lnTo>
                <a:lnTo>
                  <a:pt x="1500" y="2035"/>
                </a:lnTo>
                <a:lnTo>
                  <a:pt x="1498" y="2035"/>
                </a:lnTo>
                <a:lnTo>
                  <a:pt x="1500" y="2035"/>
                </a:lnTo>
                <a:lnTo>
                  <a:pt x="1502" y="2035"/>
                </a:lnTo>
                <a:lnTo>
                  <a:pt x="1502" y="2037"/>
                </a:lnTo>
                <a:lnTo>
                  <a:pt x="1502" y="2035"/>
                </a:lnTo>
                <a:lnTo>
                  <a:pt x="1502" y="2037"/>
                </a:lnTo>
                <a:lnTo>
                  <a:pt x="1502" y="2039"/>
                </a:lnTo>
                <a:lnTo>
                  <a:pt x="1502" y="2041"/>
                </a:lnTo>
                <a:lnTo>
                  <a:pt x="1502" y="2043"/>
                </a:lnTo>
                <a:lnTo>
                  <a:pt x="1504" y="2043"/>
                </a:lnTo>
                <a:lnTo>
                  <a:pt x="1502" y="2043"/>
                </a:lnTo>
                <a:lnTo>
                  <a:pt x="1504" y="2043"/>
                </a:lnTo>
                <a:lnTo>
                  <a:pt x="1504" y="2045"/>
                </a:lnTo>
                <a:lnTo>
                  <a:pt x="1504" y="2043"/>
                </a:lnTo>
                <a:lnTo>
                  <a:pt x="1506" y="2043"/>
                </a:lnTo>
                <a:lnTo>
                  <a:pt x="1506" y="2041"/>
                </a:lnTo>
                <a:lnTo>
                  <a:pt x="1504" y="2041"/>
                </a:lnTo>
                <a:lnTo>
                  <a:pt x="1504" y="2039"/>
                </a:lnTo>
                <a:lnTo>
                  <a:pt x="1504" y="2037"/>
                </a:lnTo>
                <a:lnTo>
                  <a:pt x="1504" y="2039"/>
                </a:lnTo>
                <a:lnTo>
                  <a:pt x="1506" y="2039"/>
                </a:lnTo>
                <a:lnTo>
                  <a:pt x="1506" y="2037"/>
                </a:lnTo>
                <a:lnTo>
                  <a:pt x="1504" y="2037"/>
                </a:lnTo>
                <a:lnTo>
                  <a:pt x="1506" y="2037"/>
                </a:lnTo>
                <a:lnTo>
                  <a:pt x="1504" y="2037"/>
                </a:lnTo>
                <a:lnTo>
                  <a:pt x="1504" y="2035"/>
                </a:lnTo>
                <a:lnTo>
                  <a:pt x="1504" y="2037"/>
                </a:lnTo>
                <a:lnTo>
                  <a:pt x="1504" y="2035"/>
                </a:lnTo>
                <a:lnTo>
                  <a:pt x="1506" y="2037"/>
                </a:lnTo>
                <a:lnTo>
                  <a:pt x="1506" y="2039"/>
                </a:lnTo>
                <a:lnTo>
                  <a:pt x="1508" y="2039"/>
                </a:lnTo>
                <a:lnTo>
                  <a:pt x="1508" y="2041"/>
                </a:lnTo>
                <a:lnTo>
                  <a:pt x="1508" y="2043"/>
                </a:lnTo>
                <a:lnTo>
                  <a:pt x="1509" y="2045"/>
                </a:lnTo>
                <a:lnTo>
                  <a:pt x="1509" y="2047"/>
                </a:lnTo>
                <a:lnTo>
                  <a:pt x="1508" y="2048"/>
                </a:lnTo>
                <a:lnTo>
                  <a:pt x="1508" y="2050"/>
                </a:lnTo>
                <a:lnTo>
                  <a:pt x="1508" y="2048"/>
                </a:lnTo>
                <a:lnTo>
                  <a:pt x="1508" y="2050"/>
                </a:lnTo>
                <a:lnTo>
                  <a:pt x="1509" y="2048"/>
                </a:lnTo>
                <a:lnTo>
                  <a:pt x="1509" y="2050"/>
                </a:lnTo>
                <a:lnTo>
                  <a:pt x="1508" y="2050"/>
                </a:lnTo>
                <a:lnTo>
                  <a:pt x="1509" y="2050"/>
                </a:lnTo>
                <a:lnTo>
                  <a:pt x="1508" y="2050"/>
                </a:lnTo>
                <a:lnTo>
                  <a:pt x="1508" y="2052"/>
                </a:lnTo>
                <a:lnTo>
                  <a:pt x="1508" y="2050"/>
                </a:lnTo>
                <a:lnTo>
                  <a:pt x="1506" y="2050"/>
                </a:lnTo>
                <a:lnTo>
                  <a:pt x="1506" y="2052"/>
                </a:lnTo>
                <a:lnTo>
                  <a:pt x="1508" y="2052"/>
                </a:lnTo>
                <a:lnTo>
                  <a:pt x="1508" y="2054"/>
                </a:lnTo>
                <a:lnTo>
                  <a:pt x="1508" y="2056"/>
                </a:lnTo>
                <a:lnTo>
                  <a:pt x="1506" y="2056"/>
                </a:lnTo>
                <a:lnTo>
                  <a:pt x="1506" y="2058"/>
                </a:lnTo>
                <a:lnTo>
                  <a:pt x="1504" y="2058"/>
                </a:lnTo>
                <a:lnTo>
                  <a:pt x="1502" y="2058"/>
                </a:lnTo>
                <a:lnTo>
                  <a:pt x="1502" y="2060"/>
                </a:lnTo>
                <a:lnTo>
                  <a:pt x="1502" y="2058"/>
                </a:lnTo>
                <a:lnTo>
                  <a:pt x="1502" y="2060"/>
                </a:lnTo>
                <a:lnTo>
                  <a:pt x="1500" y="2060"/>
                </a:lnTo>
                <a:lnTo>
                  <a:pt x="1500" y="2062"/>
                </a:lnTo>
                <a:lnTo>
                  <a:pt x="1500" y="2060"/>
                </a:lnTo>
                <a:lnTo>
                  <a:pt x="1498" y="2060"/>
                </a:lnTo>
                <a:lnTo>
                  <a:pt x="1496" y="2060"/>
                </a:lnTo>
                <a:lnTo>
                  <a:pt x="1498" y="2060"/>
                </a:lnTo>
                <a:lnTo>
                  <a:pt x="1498" y="2062"/>
                </a:lnTo>
                <a:lnTo>
                  <a:pt x="1498" y="2060"/>
                </a:lnTo>
                <a:lnTo>
                  <a:pt x="1498" y="2062"/>
                </a:lnTo>
                <a:lnTo>
                  <a:pt x="1500" y="2062"/>
                </a:lnTo>
                <a:lnTo>
                  <a:pt x="1502" y="2062"/>
                </a:lnTo>
                <a:lnTo>
                  <a:pt x="1502" y="2060"/>
                </a:lnTo>
                <a:lnTo>
                  <a:pt x="1504" y="2060"/>
                </a:lnTo>
                <a:lnTo>
                  <a:pt x="1506" y="2060"/>
                </a:lnTo>
                <a:lnTo>
                  <a:pt x="1508" y="2058"/>
                </a:lnTo>
                <a:lnTo>
                  <a:pt x="1509" y="2058"/>
                </a:lnTo>
                <a:lnTo>
                  <a:pt x="1508" y="2058"/>
                </a:lnTo>
                <a:lnTo>
                  <a:pt x="1509" y="2058"/>
                </a:lnTo>
                <a:lnTo>
                  <a:pt x="1509" y="2056"/>
                </a:lnTo>
                <a:lnTo>
                  <a:pt x="1509" y="2054"/>
                </a:lnTo>
                <a:lnTo>
                  <a:pt x="1511" y="2054"/>
                </a:lnTo>
                <a:lnTo>
                  <a:pt x="1511" y="2056"/>
                </a:lnTo>
                <a:lnTo>
                  <a:pt x="1511" y="2058"/>
                </a:lnTo>
                <a:lnTo>
                  <a:pt x="1513" y="2058"/>
                </a:lnTo>
                <a:lnTo>
                  <a:pt x="1515" y="2060"/>
                </a:lnTo>
                <a:lnTo>
                  <a:pt x="1513" y="2060"/>
                </a:lnTo>
                <a:lnTo>
                  <a:pt x="1513" y="2062"/>
                </a:lnTo>
                <a:lnTo>
                  <a:pt x="1511" y="2062"/>
                </a:lnTo>
                <a:lnTo>
                  <a:pt x="1509" y="2062"/>
                </a:lnTo>
                <a:lnTo>
                  <a:pt x="1511" y="2064"/>
                </a:lnTo>
                <a:lnTo>
                  <a:pt x="1509" y="2064"/>
                </a:lnTo>
                <a:lnTo>
                  <a:pt x="1508" y="2066"/>
                </a:lnTo>
                <a:lnTo>
                  <a:pt x="1509" y="2066"/>
                </a:lnTo>
                <a:lnTo>
                  <a:pt x="1509" y="2068"/>
                </a:lnTo>
                <a:lnTo>
                  <a:pt x="1509" y="2066"/>
                </a:lnTo>
                <a:lnTo>
                  <a:pt x="1511" y="2066"/>
                </a:lnTo>
                <a:lnTo>
                  <a:pt x="1513" y="2066"/>
                </a:lnTo>
                <a:lnTo>
                  <a:pt x="1513" y="2064"/>
                </a:lnTo>
                <a:lnTo>
                  <a:pt x="1513" y="2062"/>
                </a:lnTo>
                <a:lnTo>
                  <a:pt x="1515" y="2062"/>
                </a:lnTo>
                <a:lnTo>
                  <a:pt x="1517" y="2062"/>
                </a:lnTo>
                <a:lnTo>
                  <a:pt x="1515" y="2062"/>
                </a:lnTo>
                <a:lnTo>
                  <a:pt x="1515" y="2060"/>
                </a:lnTo>
                <a:lnTo>
                  <a:pt x="1517" y="2060"/>
                </a:lnTo>
                <a:lnTo>
                  <a:pt x="1515" y="2060"/>
                </a:lnTo>
                <a:lnTo>
                  <a:pt x="1517" y="2060"/>
                </a:lnTo>
                <a:lnTo>
                  <a:pt x="1519" y="2060"/>
                </a:lnTo>
                <a:lnTo>
                  <a:pt x="1517" y="2060"/>
                </a:lnTo>
                <a:lnTo>
                  <a:pt x="1517" y="2058"/>
                </a:lnTo>
                <a:lnTo>
                  <a:pt x="1519" y="2058"/>
                </a:lnTo>
                <a:lnTo>
                  <a:pt x="1519" y="2056"/>
                </a:lnTo>
                <a:lnTo>
                  <a:pt x="1521" y="2056"/>
                </a:lnTo>
                <a:lnTo>
                  <a:pt x="1519" y="2056"/>
                </a:lnTo>
                <a:lnTo>
                  <a:pt x="1517" y="2056"/>
                </a:lnTo>
                <a:lnTo>
                  <a:pt x="1517" y="2058"/>
                </a:lnTo>
                <a:lnTo>
                  <a:pt x="1517" y="2056"/>
                </a:lnTo>
                <a:lnTo>
                  <a:pt x="1515" y="2056"/>
                </a:lnTo>
                <a:lnTo>
                  <a:pt x="1517" y="2056"/>
                </a:lnTo>
                <a:lnTo>
                  <a:pt x="1515" y="2056"/>
                </a:lnTo>
                <a:lnTo>
                  <a:pt x="1515" y="2054"/>
                </a:lnTo>
                <a:lnTo>
                  <a:pt x="1513" y="2054"/>
                </a:lnTo>
                <a:lnTo>
                  <a:pt x="1513" y="2052"/>
                </a:lnTo>
                <a:lnTo>
                  <a:pt x="1515" y="2052"/>
                </a:lnTo>
                <a:lnTo>
                  <a:pt x="1513" y="2052"/>
                </a:lnTo>
                <a:lnTo>
                  <a:pt x="1513" y="2050"/>
                </a:lnTo>
                <a:lnTo>
                  <a:pt x="1515" y="2050"/>
                </a:lnTo>
                <a:lnTo>
                  <a:pt x="1513" y="2050"/>
                </a:lnTo>
                <a:lnTo>
                  <a:pt x="1513" y="2048"/>
                </a:lnTo>
                <a:lnTo>
                  <a:pt x="1515" y="2048"/>
                </a:lnTo>
                <a:lnTo>
                  <a:pt x="1515" y="2047"/>
                </a:lnTo>
                <a:lnTo>
                  <a:pt x="1515" y="2048"/>
                </a:lnTo>
                <a:lnTo>
                  <a:pt x="1515" y="2050"/>
                </a:lnTo>
                <a:lnTo>
                  <a:pt x="1517" y="2050"/>
                </a:lnTo>
                <a:lnTo>
                  <a:pt x="1519" y="2050"/>
                </a:lnTo>
                <a:lnTo>
                  <a:pt x="1519" y="2052"/>
                </a:lnTo>
                <a:lnTo>
                  <a:pt x="1521" y="2052"/>
                </a:lnTo>
                <a:lnTo>
                  <a:pt x="1519" y="2052"/>
                </a:lnTo>
                <a:lnTo>
                  <a:pt x="1519" y="2050"/>
                </a:lnTo>
                <a:lnTo>
                  <a:pt x="1517" y="2050"/>
                </a:lnTo>
                <a:lnTo>
                  <a:pt x="1517" y="2048"/>
                </a:lnTo>
                <a:lnTo>
                  <a:pt x="1517" y="2047"/>
                </a:lnTo>
                <a:lnTo>
                  <a:pt x="1517" y="2045"/>
                </a:lnTo>
                <a:lnTo>
                  <a:pt x="1517" y="2043"/>
                </a:lnTo>
                <a:lnTo>
                  <a:pt x="1517" y="2041"/>
                </a:lnTo>
                <a:lnTo>
                  <a:pt x="1517" y="2039"/>
                </a:lnTo>
                <a:lnTo>
                  <a:pt x="1517" y="2037"/>
                </a:lnTo>
                <a:lnTo>
                  <a:pt x="1517" y="2035"/>
                </a:lnTo>
                <a:lnTo>
                  <a:pt x="1515" y="2035"/>
                </a:lnTo>
                <a:lnTo>
                  <a:pt x="1517" y="2035"/>
                </a:lnTo>
                <a:lnTo>
                  <a:pt x="1519" y="2035"/>
                </a:lnTo>
                <a:lnTo>
                  <a:pt x="1517" y="2035"/>
                </a:lnTo>
                <a:lnTo>
                  <a:pt x="1517" y="2033"/>
                </a:lnTo>
                <a:lnTo>
                  <a:pt x="1519" y="2033"/>
                </a:lnTo>
                <a:lnTo>
                  <a:pt x="1521" y="2033"/>
                </a:lnTo>
                <a:lnTo>
                  <a:pt x="1521" y="2035"/>
                </a:lnTo>
                <a:lnTo>
                  <a:pt x="1523" y="2035"/>
                </a:lnTo>
                <a:lnTo>
                  <a:pt x="1525" y="2035"/>
                </a:lnTo>
                <a:lnTo>
                  <a:pt x="1525" y="2033"/>
                </a:lnTo>
                <a:lnTo>
                  <a:pt x="1525" y="2035"/>
                </a:lnTo>
                <a:close/>
                <a:moveTo>
                  <a:pt x="1471" y="1991"/>
                </a:moveTo>
                <a:lnTo>
                  <a:pt x="1471" y="1993"/>
                </a:lnTo>
                <a:lnTo>
                  <a:pt x="1471" y="1991"/>
                </a:lnTo>
                <a:lnTo>
                  <a:pt x="1469" y="1991"/>
                </a:lnTo>
                <a:lnTo>
                  <a:pt x="1471" y="1991"/>
                </a:lnTo>
                <a:lnTo>
                  <a:pt x="1469" y="1991"/>
                </a:lnTo>
                <a:lnTo>
                  <a:pt x="1471" y="1991"/>
                </a:lnTo>
                <a:lnTo>
                  <a:pt x="1471" y="1989"/>
                </a:lnTo>
                <a:lnTo>
                  <a:pt x="1471" y="1991"/>
                </a:lnTo>
                <a:close/>
                <a:moveTo>
                  <a:pt x="1469" y="1991"/>
                </a:moveTo>
                <a:lnTo>
                  <a:pt x="1471" y="1989"/>
                </a:lnTo>
                <a:lnTo>
                  <a:pt x="1471" y="1991"/>
                </a:lnTo>
                <a:lnTo>
                  <a:pt x="1469" y="1991"/>
                </a:lnTo>
                <a:close/>
                <a:moveTo>
                  <a:pt x="1550" y="2054"/>
                </a:moveTo>
                <a:lnTo>
                  <a:pt x="1550" y="2052"/>
                </a:lnTo>
                <a:lnTo>
                  <a:pt x="1552" y="2052"/>
                </a:lnTo>
                <a:lnTo>
                  <a:pt x="1550" y="2052"/>
                </a:lnTo>
                <a:lnTo>
                  <a:pt x="1550" y="2054"/>
                </a:lnTo>
                <a:close/>
                <a:moveTo>
                  <a:pt x="914" y="1378"/>
                </a:moveTo>
                <a:lnTo>
                  <a:pt x="914" y="1377"/>
                </a:lnTo>
                <a:lnTo>
                  <a:pt x="914" y="1378"/>
                </a:lnTo>
                <a:close/>
                <a:moveTo>
                  <a:pt x="1473" y="1989"/>
                </a:moveTo>
                <a:lnTo>
                  <a:pt x="1473" y="1991"/>
                </a:lnTo>
                <a:lnTo>
                  <a:pt x="1473" y="1989"/>
                </a:lnTo>
                <a:lnTo>
                  <a:pt x="1475" y="1989"/>
                </a:lnTo>
                <a:lnTo>
                  <a:pt x="1473" y="1989"/>
                </a:lnTo>
                <a:close/>
                <a:moveTo>
                  <a:pt x="1471" y="1983"/>
                </a:moveTo>
                <a:lnTo>
                  <a:pt x="1469" y="1983"/>
                </a:lnTo>
                <a:lnTo>
                  <a:pt x="1471" y="1983"/>
                </a:lnTo>
                <a:close/>
                <a:moveTo>
                  <a:pt x="1515" y="2020"/>
                </a:moveTo>
                <a:lnTo>
                  <a:pt x="1515" y="2022"/>
                </a:lnTo>
                <a:lnTo>
                  <a:pt x="1515" y="2020"/>
                </a:lnTo>
                <a:close/>
                <a:moveTo>
                  <a:pt x="597" y="743"/>
                </a:moveTo>
                <a:lnTo>
                  <a:pt x="599" y="743"/>
                </a:lnTo>
                <a:lnTo>
                  <a:pt x="597" y="743"/>
                </a:lnTo>
                <a:close/>
                <a:moveTo>
                  <a:pt x="939" y="1405"/>
                </a:moveTo>
                <a:lnTo>
                  <a:pt x="937" y="1405"/>
                </a:lnTo>
                <a:lnTo>
                  <a:pt x="939" y="1405"/>
                </a:lnTo>
                <a:lnTo>
                  <a:pt x="941" y="1405"/>
                </a:lnTo>
                <a:lnTo>
                  <a:pt x="941" y="1407"/>
                </a:lnTo>
                <a:lnTo>
                  <a:pt x="939" y="1407"/>
                </a:lnTo>
                <a:lnTo>
                  <a:pt x="941" y="1407"/>
                </a:lnTo>
                <a:lnTo>
                  <a:pt x="939" y="1407"/>
                </a:lnTo>
                <a:lnTo>
                  <a:pt x="937" y="1407"/>
                </a:lnTo>
                <a:lnTo>
                  <a:pt x="935" y="1407"/>
                </a:lnTo>
                <a:lnTo>
                  <a:pt x="937" y="1407"/>
                </a:lnTo>
                <a:lnTo>
                  <a:pt x="937" y="1409"/>
                </a:lnTo>
                <a:lnTo>
                  <a:pt x="939" y="1409"/>
                </a:lnTo>
                <a:lnTo>
                  <a:pt x="941" y="1409"/>
                </a:lnTo>
                <a:lnTo>
                  <a:pt x="943" y="1411"/>
                </a:lnTo>
                <a:lnTo>
                  <a:pt x="941" y="1411"/>
                </a:lnTo>
                <a:lnTo>
                  <a:pt x="939" y="1411"/>
                </a:lnTo>
                <a:lnTo>
                  <a:pt x="937" y="1413"/>
                </a:lnTo>
                <a:lnTo>
                  <a:pt x="939" y="1413"/>
                </a:lnTo>
                <a:lnTo>
                  <a:pt x="941" y="1413"/>
                </a:lnTo>
                <a:lnTo>
                  <a:pt x="941" y="1411"/>
                </a:lnTo>
                <a:lnTo>
                  <a:pt x="941" y="1413"/>
                </a:lnTo>
                <a:lnTo>
                  <a:pt x="943" y="1413"/>
                </a:lnTo>
                <a:lnTo>
                  <a:pt x="945" y="1413"/>
                </a:lnTo>
                <a:lnTo>
                  <a:pt x="945" y="1415"/>
                </a:lnTo>
                <a:lnTo>
                  <a:pt x="945" y="1417"/>
                </a:lnTo>
                <a:lnTo>
                  <a:pt x="945" y="1419"/>
                </a:lnTo>
                <a:lnTo>
                  <a:pt x="947" y="1419"/>
                </a:lnTo>
                <a:lnTo>
                  <a:pt x="945" y="1419"/>
                </a:lnTo>
                <a:lnTo>
                  <a:pt x="943" y="1419"/>
                </a:lnTo>
                <a:lnTo>
                  <a:pt x="941" y="1419"/>
                </a:lnTo>
                <a:lnTo>
                  <a:pt x="941" y="1417"/>
                </a:lnTo>
                <a:lnTo>
                  <a:pt x="939" y="1417"/>
                </a:lnTo>
                <a:lnTo>
                  <a:pt x="939" y="1415"/>
                </a:lnTo>
                <a:lnTo>
                  <a:pt x="941" y="1415"/>
                </a:lnTo>
                <a:lnTo>
                  <a:pt x="939" y="1415"/>
                </a:lnTo>
                <a:lnTo>
                  <a:pt x="937" y="1415"/>
                </a:lnTo>
                <a:lnTo>
                  <a:pt x="937" y="1413"/>
                </a:lnTo>
                <a:lnTo>
                  <a:pt x="935" y="1413"/>
                </a:lnTo>
                <a:lnTo>
                  <a:pt x="935" y="1411"/>
                </a:lnTo>
                <a:lnTo>
                  <a:pt x="933" y="1411"/>
                </a:lnTo>
                <a:lnTo>
                  <a:pt x="931" y="1411"/>
                </a:lnTo>
                <a:lnTo>
                  <a:pt x="929" y="1411"/>
                </a:lnTo>
                <a:lnTo>
                  <a:pt x="929" y="1413"/>
                </a:lnTo>
                <a:lnTo>
                  <a:pt x="928" y="1413"/>
                </a:lnTo>
                <a:lnTo>
                  <a:pt x="926" y="1413"/>
                </a:lnTo>
                <a:lnTo>
                  <a:pt x="926" y="1411"/>
                </a:lnTo>
                <a:lnTo>
                  <a:pt x="924" y="1411"/>
                </a:lnTo>
                <a:lnTo>
                  <a:pt x="924" y="1409"/>
                </a:lnTo>
                <a:lnTo>
                  <a:pt x="926" y="1409"/>
                </a:lnTo>
                <a:lnTo>
                  <a:pt x="926" y="1407"/>
                </a:lnTo>
                <a:lnTo>
                  <a:pt x="926" y="1409"/>
                </a:lnTo>
                <a:lnTo>
                  <a:pt x="928" y="1409"/>
                </a:lnTo>
                <a:lnTo>
                  <a:pt x="926" y="1409"/>
                </a:lnTo>
                <a:lnTo>
                  <a:pt x="928" y="1409"/>
                </a:lnTo>
                <a:lnTo>
                  <a:pt x="928" y="1407"/>
                </a:lnTo>
                <a:lnTo>
                  <a:pt x="926" y="1407"/>
                </a:lnTo>
                <a:lnTo>
                  <a:pt x="926" y="1405"/>
                </a:lnTo>
                <a:lnTo>
                  <a:pt x="928" y="1405"/>
                </a:lnTo>
                <a:lnTo>
                  <a:pt x="928" y="1407"/>
                </a:lnTo>
                <a:lnTo>
                  <a:pt x="929" y="1407"/>
                </a:lnTo>
                <a:lnTo>
                  <a:pt x="929" y="1405"/>
                </a:lnTo>
                <a:lnTo>
                  <a:pt x="929" y="1407"/>
                </a:lnTo>
                <a:lnTo>
                  <a:pt x="931" y="1407"/>
                </a:lnTo>
                <a:lnTo>
                  <a:pt x="931" y="1405"/>
                </a:lnTo>
                <a:lnTo>
                  <a:pt x="929" y="1405"/>
                </a:lnTo>
                <a:lnTo>
                  <a:pt x="928" y="1405"/>
                </a:lnTo>
                <a:lnTo>
                  <a:pt x="929" y="1405"/>
                </a:lnTo>
                <a:lnTo>
                  <a:pt x="928" y="1405"/>
                </a:lnTo>
                <a:lnTo>
                  <a:pt x="926" y="1405"/>
                </a:lnTo>
                <a:lnTo>
                  <a:pt x="926" y="1403"/>
                </a:lnTo>
                <a:lnTo>
                  <a:pt x="928" y="1403"/>
                </a:lnTo>
                <a:lnTo>
                  <a:pt x="929" y="1403"/>
                </a:lnTo>
                <a:lnTo>
                  <a:pt x="929" y="1405"/>
                </a:lnTo>
                <a:lnTo>
                  <a:pt x="931" y="1403"/>
                </a:lnTo>
                <a:lnTo>
                  <a:pt x="929" y="1403"/>
                </a:lnTo>
                <a:lnTo>
                  <a:pt x="929" y="1401"/>
                </a:lnTo>
                <a:lnTo>
                  <a:pt x="931" y="1401"/>
                </a:lnTo>
                <a:lnTo>
                  <a:pt x="931" y="1403"/>
                </a:lnTo>
                <a:lnTo>
                  <a:pt x="933" y="1403"/>
                </a:lnTo>
                <a:lnTo>
                  <a:pt x="935" y="1403"/>
                </a:lnTo>
                <a:lnTo>
                  <a:pt x="937" y="1403"/>
                </a:lnTo>
                <a:lnTo>
                  <a:pt x="939" y="1403"/>
                </a:lnTo>
                <a:lnTo>
                  <a:pt x="937" y="1403"/>
                </a:lnTo>
                <a:lnTo>
                  <a:pt x="937" y="1401"/>
                </a:lnTo>
                <a:lnTo>
                  <a:pt x="939" y="1401"/>
                </a:lnTo>
                <a:lnTo>
                  <a:pt x="939" y="1403"/>
                </a:lnTo>
                <a:lnTo>
                  <a:pt x="941" y="1403"/>
                </a:lnTo>
                <a:lnTo>
                  <a:pt x="939" y="1403"/>
                </a:lnTo>
                <a:lnTo>
                  <a:pt x="939" y="1405"/>
                </a:lnTo>
                <a:close/>
                <a:moveTo>
                  <a:pt x="941" y="1403"/>
                </a:moveTo>
                <a:lnTo>
                  <a:pt x="939" y="1403"/>
                </a:lnTo>
                <a:lnTo>
                  <a:pt x="941" y="1403"/>
                </a:lnTo>
                <a:close/>
                <a:moveTo>
                  <a:pt x="1542" y="2037"/>
                </a:moveTo>
                <a:lnTo>
                  <a:pt x="1544" y="2037"/>
                </a:lnTo>
                <a:lnTo>
                  <a:pt x="1542" y="2037"/>
                </a:lnTo>
                <a:close/>
                <a:moveTo>
                  <a:pt x="1475" y="1981"/>
                </a:moveTo>
                <a:lnTo>
                  <a:pt x="1475" y="1983"/>
                </a:lnTo>
                <a:lnTo>
                  <a:pt x="1475" y="1985"/>
                </a:lnTo>
                <a:lnTo>
                  <a:pt x="1475" y="1987"/>
                </a:lnTo>
                <a:lnTo>
                  <a:pt x="1475" y="1985"/>
                </a:lnTo>
                <a:lnTo>
                  <a:pt x="1473" y="1987"/>
                </a:lnTo>
                <a:lnTo>
                  <a:pt x="1473" y="1985"/>
                </a:lnTo>
                <a:lnTo>
                  <a:pt x="1473" y="1987"/>
                </a:lnTo>
                <a:lnTo>
                  <a:pt x="1473" y="1985"/>
                </a:lnTo>
                <a:lnTo>
                  <a:pt x="1471" y="1985"/>
                </a:lnTo>
                <a:lnTo>
                  <a:pt x="1471" y="1987"/>
                </a:lnTo>
                <a:lnTo>
                  <a:pt x="1471" y="1985"/>
                </a:lnTo>
                <a:lnTo>
                  <a:pt x="1469" y="1985"/>
                </a:lnTo>
                <a:lnTo>
                  <a:pt x="1471" y="1985"/>
                </a:lnTo>
                <a:lnTo>
                  <a:pt x="1469" y="1985"/>
                </a:lnTo>
                <a:lnTo>
                  <a:pt x="1471" y="1985"/>
                </a:lnTo>
                <a:lnTo>
                  <a:pt x="1471" y="1983"/>
                </a:lnTo>
                <a:lnTo>
                  <a:pt x="1473" y="1983"/>
                </a:lnTo>
                <a:lnTo>
                  <a:pt x="1471" y="1983"/>
                </a:lnTo>
                <a:lnTo>
                  <a:pt x="1473" y="1983"/>
                </a:lnTo>
                <a:lnTo>
                  <a:pt x="1473" y="1981"/>
                </a:lnTo>
                <a:lnTo>
                  <a:pt x="1475" y="1981"/>
                </a:lnTo>
                <a:close/>
                <a:moveTo>
                  <a:pt x="1479" y="1981"/>
                </a:moveTo>
                <a:lnTo>
                  <a:pt x="1479" y="1983"/>
                </a:lnTo>
                <a:lnTo>
                  <a:pt x="1481" y="1983"/>
                </a:lnTo>
                <a:lnTo>
                  <a:pt x="1479" y="1983"/>
                </a:lnTo>
                <a:lnTo>
                  <a:pt x="1479" y="1985"/>
                </a:lnTo>
                <a:lnTo>
                  <a:pt x="1477" y="1985"/>
                </a:lnTo>
                <a:lnTo>
                  <a:pt x="1475" y="1985"/>
                </a:lnTo>
                <a:lnTo>
                  <a:pt x="1475" y="1983"/>
                </a:lnTo>
                <a:lnTo>
                  <a:pt x="1475" y="1981"/>
                </a:lnTo>
                <a:lnTo>
                  <a:pt x="1477" y="1981"/>
                </a:lnTo>
                <a:lnTo>
                  <a:pt x="1479" y="1981"/>
                </a:lnTo>
                <a:close/>
                <a:moveTo>
                  <a:pt x="1544" y="2037"/>
                </a:moveTo>
                <a:lnTo>
                  <a:pt x="1544" y="2035"/>
                </a:lnTo>
                <a:lnTo>
                  <a:pt x="1546" y="2035"/>
                </a:lnTo>
                <a:lnTo>
                  <a:pt x="1546" y="2037"/>
                </a:lnTo>
                <a:lnTo>
                  <a:pt x="1544" y="2037"/>
                </a:lnTo>
                <a:close/>
                <a:moveTo>
                  <a:pt x="601" y="733"/>
                </a:moveTo>
                <a:lnTo>
                  <a:pt x="601" y="735"/>
                </a:lnTo>
                <a:lnTo>
                  <a:pt x="599" y="735"/>
                </a:lnTo>
                <a:lnTo>
                  <a:pt x="599" y="733"/>
                </a:lnTo>
                <a:lnTo>
                  <a:pt x="597" y="733"/>
                </a:lnTo>
                <a:lnTo>
                  <a:pt x="595" y="733"/>
                </a:lnTo>
                <a:lnTo>
                  <a:pt x="593" y="733"/>
                </a:lnTo>
                <a:lnTo>
                  <a:pt x="592" y="733"/>
                </a:lnTo>
                <a:lnTo>
                  <a:pt x="592" y="731"/>
                </a:lnTo>
                <a:lnTo>
                  <a:pt x="590" y="731"/>
                </a:lnTo>
                <a:lnTo>
                  <a:pt x="588" y="731"/>
                </a:lnTo>
                <a:lnTo>
                  <a:pt x="588" y="730"/>
                </a:lnTo>
                <a:lnTo>
                  <a:pt x="588" y="731"/>
                </a:lnTo>
                <a:lnTo>
                  <a:pt x="588" y="730"/>
                </a:lnTo>
                <a:lnTo>
                  <a:pt x="590" y="730"/>
                </a:lnTo>
                <a:lnTo>
                  <a:pt x="590" y="731"/>
                </a:lnTo>
                <a:lnTo>
                  <a:pt x="590" y="730"/>
                </a:lnTo>
                <a:lnTo>
                  <a:pt x="590" y="731"/>
                </a:lnTo>
                <a:lnTo>
                  <a:pt x="590" y="730"/>
                </a:lnTo>
                <a:lnTo>
                  <a:pt x="590" y="728"/>
                </a:lnTo>
                <a:lnTo>
                  <a:pt x="590" y="726"/>
                </a:lnTo>
                <a:lnTo>
                  <a:pt x="590" y="724"/>
                </a:lnTo>
                <a:lnTo>
                  <a:pt x="592" y="724"/>
                </a:lnTo>
                <a:lnTo>
                  <a:pt x="593" y="724"/>
                </a:lnTo>
                <a:lnTo>
                  <a:pt x="593" y="726"/>
                </a:lnTo>
                <a:lnTo>
                  <a:pt x="595" y="726"/>
                </a:lnTo>
                <a:lnTo>
                  <a:pt x="595" y="728"/>
                </a:lnTo>
                <a:lnTo>
                  <a:pt x="595" y="730"/>
                </a:lnTo>
                <a:lnTo>
                  <a:pt x="597" y="730"/>
                </a:lnTo>
                <a:lnTo>
                  <a:pt x="597" y="731"/>
                </a:lnTo>
                <a:lnTo>
                  <a:pt x="599" y="733"/>
                </a:lnTo>
                <a:lnTo>
                  <a:pt x="601" y="733"/>
                </a:lnTo>
                <a:close/>
                <a:moveTo>
                  <a:pt x="597" y="733"/>
                </a:moveTo>
                <a:lnTo>
                  <a:pt x="597" y="731"/>
                </a:lnTo>
                <a:lnTo>
                  <a:pt x="595" y="731"/>
                </a:lnTo>
                <a:lnTo>
                  <a:pt x="595" y="733"/>
                </a:lnTo>
                <a:lnTo>
                  <a:pt x="597" y="733"/>
                </a:lnTo>
                <a:close/>
                <a:moveTo>
                  <a:pt x="1531" y="2018"/>
                </a:moveTo>
                <a:lnTo>
                  <a:pt x="1531" y="2020"/>
                </a:lnTo>
                <a:lnTo>
                  <a:pt x="1531" y="2018"/>
                </a:lnTo>
                <a:close/>
                <a:moveTo>
                  <a:pt x="1500" y="1995"/>
                </a:moveTo>
                <a:lnTo>
                  <a:pt x="1500" y="1997"/>
                </a:lnTo>
                <a:lnTo>
                  <a:pt x="1498" y="1997"/>
                </a:lnTo>
                <a:lnTo>
                  <a:pt x="1498" y="1995"/>
                </a:lnTo>
                <a:lnTo>
                  <a:pt x="1500" y="1995"/>
                </a:lnTo>
                <a:close/>
                <a:moveTo>
                  <a:pt x="1531" y="2020"/>
                </a:moveTo>
                <a:lnTo>
                  <a:pt x="1531" y="2018"/>
                </a:lnTo>
                <a:lnTo>
                  <a:pt x="1531" y="2020"/>
                </a:lnTo>
                <a:close/>
                <a:moveTo>
                  <a:pt x="1550" y="2033"/>
                </a:moveTo>
                <a:lnTo>
                  <a:pt x="1550" y="2031"/>
                </a:lnTo>
                <a:lnTo>
                  <a:pt x="1550" y="2033"/>
                </a:lnTo>
                <a:close/>
                <a:moveTo>
                  <a:pt x="1550" y="2033"/>
                </a:moveTo>
                <a:lnTo>
                  <a:pt x="1550" y="2031"/>
                </a:lnTo>
                <a:lnTo>
                  <a:pt x="1550" y="2033"/>
                </a:lnTo>
                <a:close/>
                <a:moveTo>
                  <a:pt x="1536" y="2024"/>
                </a:moveTo>
                <a:lnTo>
                  <a:pt x="1536" y="2022"/>
                </a:lnTo>
                <a:lnTo>
                  <a:pt x="1536" y="2024"/>
                </a:lnTo>
                <a:close/>
                <a:moveTo>
                  <a:pt x="1538" y="2024"/>
                </a:moveTo>
                <a:lnTo>
                  <a:pt x="1536" y="2024"/>
                </a:lnTo>
                <a:lnTo>
                  <a:pt x="1538" y="2024"/>
                </a:lnTo>
                <a:lnTo>
                  <a:pt x="1538" y="2022"/>
                </a:lnTo>
                <a:lnTo>
                  <a:pt x="1538" y="2024"/>
                </a:lnTo>
                <a:close/>
                <a:moveTo>
                  <a:pt x="1529" y="2016"/>
                </a:moveTo>
                <a:lnTo>
                  <a:pt x="1531" y="2016"/>
                </a:lnTo>
                <a:lnTo>
                  <a:pt x="1529" y="2016"/>
                </a:lnTo>
                <a:close/>
                <a:moveTo>
                  <a:pt x="1557" y="2039"/>
                </a:moveTo>
                <a:lnTo>
                  <a:pt x="1557" y="2037"/>
                </a:lnTo>
                <a:lnTo>
                  <a:pt x="1557" y="2039"/>
                </a:lnTo>
                <a:close/>
                <a:moveTo>
                  <a:pt x="1529" y="2016"/>
                </a:moveTo>
                <a:lnTo>
                  <a:pt x="1529" y="2014"/>
                </a:lnTo>
                <a:lnTo>
                  <a:pt x="1529" y="2016"/>
                </a:lnTo>
                <a:close/>
                <a:moveTo>
                  <a:pt x="1475" y="1974"/>
                </a:moveTo>
                <a:lnTo>
                  <a:pt x="1475" y="1976"/>
                </a:lnTo>
                <a:lnTo>
                  <a:pt x="1475" y="1977"/>
                </a:lnTo>
                <a:lnTo>
                  <a:pt x="1475" y="1979"/>
                </a:lnTo>
                <a:lnTo>
                  <a:pt x="1473" y="1979"/>
                </a:lnTo>
                <a:lnTo>
                  <a:pt x="1473" y="1977"/>
                </a:lnTo>
                <a:lnTo>
                  <a:pt x="1471" y="1977"/>
                </a:lnTo>
                <a:lnTo>
                  <a:pt x="1471" y="1976"/>
                </a:lnTo>
                <a:lnTo>
                  <a:pt x="1473" y="1976"/>
                </a:lnTo>
                <a:lnTo>
                  <a:pt x="1473" y="1974"/>
                </a:lnTo>
                <a:lnTo>
                  <a:pt x="1473" y="1972"/>
                </a:lnTo>
                <a:lnTo>
                  <a:pt x="1473" y="1970"/>
                </a:lnTo>
                <a:lnTo>
                  <a:pt x="1475" y="1970"/>
                </a:lnTo>
                <a:lnTo>
                  <a:pt x="1475" y="1972"/>
                </a:lnTo>
                <a:lnTo>
                  <a:pt x="1475" y="1974"/>
                </a:lnTo>
                <a:close/>
                <a:moveTo>
                  <a:pt x="1473" y="1966"/>
                </a:moveTo>
                <a:lnTo>
                  <a:pt x="1473" y="1968"/>
                </a:lnTo>
                <a:lnTo>
                  <a:pt x="1473" y="1970"/>
                </a:lnTo>
                <a:lnTo>
                  <a:pt x="1473" y="1972"/>
                </a:lnTo>
                <a:lnTo>
                  <a:pt x="1471" y="1972"/>
                </a:lnTo>
                <a:lnTo>
                  <a:pt x="1471" y="1974"/>
                </a:lnTo>
                <a:lnTo>
                  <a:pt x="1471" y="1976"/>
                </a:lnTo>
                <a:lnTo>
                  <a:pt x="1471" y="1977"/>
                </a:lnTo>
                <a:lnTo>
                  <a:pt x="1471" y="1979"/>
                </a:lnTo>
                <a:lnTo>
                  <a:pt x="1471" y="1981"/>
                </a:lnTo>
                <a:lnTo>
                  <a:pt x="1469" y="1981"/>
                </a:lnTo>
                <a:lnTo>
                  <a:pt x="1469" y="1983"/>
                </a:lnTo>
                <a:lnTo>
                  <a:pt x="1467" y="1983"/>
                </a:lnTo>
                <a:lnTo>
                  <a:pt x="1467" y="1985"/>
                </a:lnTo>
                <a:lnTo>
                  <a:pt x="1469" y="1985"/>
                </a:lnTo>
                <a:lnTo>
                  <a:pt x="1469" y="1983"/>
                </a:lnTo>
                <a:lnTo>
                  <a:pt x="1469" y="1985"/>
                </a:lnTo>
                <a:lnTo>
                  <a:pt x="1467" y="1985"/>
                </a:lnTo>
                <a:lnTo>
                  <a:pt x="1467" y="1987"/>
                </a:lnTo>
                <a:lnTo>
                  <a:pt x="1465" y="1987"/>
                </a:lnTo>
                <a:lnTo>
                  <a:pt x="1465" y="1989"/>
                </a:lnTo>
                <a:lnTo>
                  <a:pt x="1463" y="1989"/>
                </a:lnTo>
                <a:lnTo>
                  <a:pt x="1463" y="1991"/>
                </a:lnTo>
                <a:lnTo>
                  <a:pt x="1461" y="1991"/>
                </a:lnTo>
                <a:lnTo>
                  <a:pt x="1459" y="1991"/>
                </a:lnTo>
                <a:lnTo>
                  <a:pt x="1459" y="1989"/>
                </a:lnTo>
                <a:lnTo>
                  <a:pt x="1458" y="1989"/>
                </a:lnTo>
                <a:lnTo>
                  <a:pt x="1456" y="1989"/>
                </a:lnTo>
                <a:lnTo>
                  <a:pt x="1454" y="1989"/>
                </a:lnTo>
                <a:lnTo>
                  <a:pt x="1454" y="1987"/>
                </a:lnTo>
                <a:lnTo>
                  <a:pt x="1452" y="1987"/>
                </a:lnTo>
                <a:lnTo>
                  <a:pt x="1452" y="1985"/>
                </a:lnTo>
                <a:lnTo>
                  <a:pt x="1454" y="1985"/>
                </a:lnTo>
                <a:lnTo>
                  <a:pt x="1454" y="1983"/>
                </a:lnTo>
                <a:lnTo>
                  <a:pt x="1456" y="1983"/>
                </a:lnTo>
                <a:lnTo>
                  <a:pt x="1456" y="1981"/>
                </a:lnTo>
                <a:lnTo>
                  <a:pt x="1458" y="1979"/>
                </a:lnTo>
                <a:lnTo>
                  <a:pt x="1458" y="1981"/>
                </a:lnTo>
                <a:lnTo>
                  <a:pt x="1458" y="1979"/>
                </a:lnTo>
                <a:lnTo>
                  <a:pt x="1458" y="1981"/>
                </a:lnTo>
                <a:lnTo>
                  <a:pt x="1459" y="1981"/>
                </a:lnTo>
                <a:lnTo>
                  <a:pt x="1459" y="1979"/>
                </a:lnTo>
                <a:lnTo>
                  <a:pt x="1459" y="1981"/>
                </a:lnTo>
                <a:lnTo>
                  <a:pt x="1461" y="1981"/>
                </a:lnTo>
                <a:lnTo>
                  <a:pt x="1461" y="1979"/>
                </a:lnTo>
                <a:lnTo>
                  <a:pt x="1461" y="1981"/>
                </a:lnTo>
                <a:lnTo>
                  <a:pt x="1461" y="1979"/>
                </a:lnTo>
                <a:lnTo>
                  <a:pt x="1463" y="1979"/>
                </a:lnTo>
                <a:lnTo>
                  <a:pt x="1465" y="1979"/>
                </a:lnTo>
                <a:lnTo>
                  <a:pt x="1465" y="1977"/>
                </a:lnTo>
                <a:lnTo>
                  <a:pt x="1463" y="1977"/>
                </a:lnTo>
                <a:lnTo>
                  <a:pt x="1463" y="1976"/>
                </a:lnTo>
                <a:lnTo>
                  <a:pt x="1461" y="1976"/>
                </a:lnTo>
                <a:lnTo>
                  <a:pt x="1463" y="1974"/>
                </a:lnTo>
                <a:lnTo>
                  <a:pt x="1465" y="1974"/>
                </a:lnTo>
                <a:lnTo>
                  <a:pt x="1465" y="1972"/>
                </a:lnTo>
                <a:lnTo>
                  <a:pt x="1467" y="1972"/>
                </a:lnTo>
                <a:lnTo>
                  <a:pt x="1465" y="1972"/>
                </a:lnTo>
                <a:lnTo>
                  <a:pt x="1463" y="1972"/>
                </a:lnTo>
                <a:lnTo>
                  <a:pt x="1463" y="1970"/>
                </a:lnTo>
                <a:lnTo>
                  <a:pt x="1465" y="1970"/>
                </a:lnTo>
                <a:lnTo>
                  <a:pt x="1465" y="1968"/>
                </a:lnTo>
                <a:lnTo>
                  <a:pt x="1465" y="1970"/>
                </a:lnTo>
                <a:lnTo>
                  <a:pt x="1465" y="1968"/>
                </a:lnTo>
                <a:lnTo>
                  <a:pt x="1467" y="1968"/>
                </a:lnTo>
                <a:lnTo>
                  <a:pt x="1469" y="1968"/>
                </a:lnTo>
                <a:lnTo>
                  <a:pt x="1469" y="1966"/>
                </a:lnTo>
                <a:lnTo>
                  <a:pt x="1469" y="1964"/>
                </a:lnTo>
                <a:lnTo>
                  <a:pt x="1471" y="1966"/>
                </a:lnTo>
                <a:lnTo>
                  <a:pt x="1471" y="1968"/>
                </a:lnTo>
                <a:lnTo>
                  <a:pt x="1469" y="1968"/>
                </a:lnTo>
                <a:lnTo>
                  <a:pt x="1471" y="1968"/>
                </a:lnTo>
                <a:lnTo>
                  <a:pt x="1471" y="1966"/>
                </a:lnTo>
                <a:lnTo>
                  <a:pt x="1473" y="1966"/>
                </a:lnTo>
                <a:close/>
                <a:moveTo>
                  <a:pt x="974" y="1430"/>
                </a:moveTo>
                <a:lnTo>
                  <a:pt x="976" y="1430"/>
                </a:lnTo>
                <a:lnTo>
                  <a:pt x="976" y="1428"/>
                </a:lnTo>
                <a:lnTo>
                  <a:pt x="976" y="1430"/>
                </a:lnTo>
                <a:lnTo>
                  <a:pt x="978" y="1430"/>
                </a:lnTo>
                <a:lnTo>
                  <a:pt x="976" y="1430"/>
                </a:lnTo>
                <a:lnTo>
                  <a:pt x="974" y="1430"/>
                </a:lnTo>
                <a:close/>
                <a:moveTo>
                  <a:pt x="1557" y="2025"/>
                </a:moveTo>
                <a:lnTo>
                  <a:pt x="1557" y="2027"/>
                </a:lnTo>
                <a:lnTo>
                  <a:pt x="1557" y="2025"/>
                </a:lnTo>
                <a:lnTo>
                  <a:pt x="1557" y="2027"/>
                </a:lnTo>
                <a:lnTo>
                  <a:pt x="1557" y="2025"/>
                </a:lnTo>
                <a:lnTo>
                  <a:pt x="1556" y="2025"/>
                </a:lnTo>
                <a:lnTo>
                  <a:pt x="1557" y="2025"/>
                </a:lnTo>
                <a:close/>
                <a:moveTo>
                  <a:pt x="1473" y="1960"/>
                </a:moveTo>
                <a:lnTo>
                  <a:pt x="1471" y="1960"/>
                </a:lnTo>
                <a:lnTo>
                  <a:pt x="1471" y="1958"/>
                </a:lnTo>
                <a:lnTo>
                  <a:pt x="1473" y="1958"/>
                </a:lnTo>
                <a:lnTo>
                  <a:pt x="1473" y="1960"/>
                </a:lnTo>
                <a:close/>
                <a:moveTo>
                  <a:pt x="1506" y="1985"/>
                </a:moveTo>
                <a:lnTo>
                  <a:pt x="1508" y="1985"/>
                </a:lnTo>
                <a:lnTo>
                  <a:pt x="1506" y="1987"/>
                </a:lnTo>
                <a:lnTo>
                  <a:pt x="1508" y="1987"/>
                </a:lnTo>
                <a:lnTo>
                  <a:pt x="1508" y="1989"/>
                </a:lnTo>
                <a:lnTo>
                  <a:pt x="1506" y="1989"/>
                </a:lnTo>
                <a:lnTo>
                  <a:pt x="1508" y="1991"/>
                </a:lnTo>
                <a:lnTo>
                  <a:pt x="1506" y="1991"/>
                </a:lnTo>
                <a:lnTo>
                  <a:pt x="1506" y="1993"/>
                </a:lnTo>
                <a:lnTo>
                  <a:pt x="1506" y="1995"/>
                </a:lnTo>
                <a:lnTo>
                  <a:pt x="1506" y="1993"/>
                </a:lnTo>
                <a:lnTo>
                  <a:pt x="1506" y="1995"/>
                </a:lnTo>
                <a:lnTo>
                  <a:pt x="1504" y="1995"/>
                </a:lnTo>
                <a:lnTo>
                  <a:pt x="1504" y="1997"/>
                </a:lnTo>
                <a:lnTo>
                  <a:pt x="1504" y="1995"/>
                </a:lnTo>
                <a:lnTo>
                  <a:pt x="1502" y="1997"/>
                </a:lnTo>
                <a:lnTo>
                  <a:pt x="1502" y="1995"/>
                </a:lnTo>
                <a:lnTo>
                  <a:pt x="1504" y="1995"/>
                </a:lnTo>
                <a:lnTo>
                  <a:pt x="1502" y="1995"/>
                </a:lnTo>
                <a:lnTo>
                  <a:pt x="1502" y="1993"/>
                </a:lnTo>
                <a:lnTo>
                  <a:pt x="1502" y="1991"/>
                </a:lnTo>
                <a:lnTo>
                  <a:pt x="1502" y="1989"/>
                </a:lnTo>
                <a:lnTo>
                  <a:pt x="1502" y="1987"/>
                </a:lnTo>
                <a:lnTo>
                  <a:pt x="1502" y="1985"/>
                </a:lnTo>
                <a:lnTo>
                  <a:pt x="1502" y="1983"/>
                </a:lnTo>
                <a:lnTo>
                  <a:pt x="1504" y="1983"/>
                </a:lnTo>
                <a:lnTo>
                  <a:pt x="1504" y="1985"/>
                </a:lnTo>
                <a:lnTo>
                  <a:pt x="1506" y="1985"/>
                </a:lnTo>
                <a:close/>
                <a:moveTo>
                  <a:pt x="1544" y="2014"/>
                </a:moveTo>
                <a:lnTo>
                  <a:pt x="1544" y="2012"/>
                </a:lnTo>
                <a:lnTo>
                  <a:pt x="1544" y="2014"/>
                </a:lnTo>
                <a:close/>
                <a:moveTo>
                  <a:pt x="1519" y="1991"/>
                </a:moveTo>
                <a:lnTo>
                  <a:pt x="1521" y="1991"/>
                </a:lnTo>
                <a:lnTo>
                  <a:pt x="1521" y="1993"/>
                </a:lnTo>
                <a:lnTo>
                  <a:pt x="1519" y="1993"/>
                </a:lnTo>
                <a:lnTo>
                  <a:pt x="1519" y="1991"/>
                </a:lnTo>
                <a:close/>
                <a:moveTo>
                  <a:pt x="1556" y="2018"/>
                </a:moveTo>
                <a:lnTo>
                  <a:pt x="1557" y="2018"/>
                </a:lnTo>
                <a:lnTo>
                  <a:pt x="1556" y="2018"/>
                </a:lnTo>
                <a:lnTo>
                  <a:pt x="1556" y="2016"/>
                </a:lnTo>
                <a:lnTo>
                  <a:pt x="1556" y="2018"/>
                </a:lnTo>
                <a:close/>
                <a:moveTo>
                  <a:pt x="1523" y="1991"/>
                </a:moveTo>
                <a:lnTo>
                  <a:pt x="1523" y="1993"/>
                </a:lnTo>
                <a:lnTo>
                  <a:pt x="1523" y="1991"/>
                </a:lnTo>
                <a:lnTo>
                  <a:pt x="1523" y="1993"/>
                </a:lnTo>
                <a:lnTo>
                  <a:pt x="1523" y="1991"/>
                </a:lnTo>
                <a:lnTo>
                  <a:pt x="1523" y="1989"/>
                </a:lnTo>
                <a:lnTo>
                  <a:pt x="1523" y="1991"/>
                </a:lnTo>
                <a:close/>
                <a:moveTo>
                  <a:pt x="1523" y="1991"/>
                </a:moveTo>
                <a:lnTo>
                  <a:pt x="1523" y="1989"/>
                </a:lnTo>
                <a:lnTo>
                  <a:pt x="1523" y="1991"/>
                </a:lnTo>
                <a:close/>
                <a:moveTo>
                  <a:pt x="1523" y="1989"/>
                </a:moveTo>
                <a:lnTo>
                  <a:pt x="1525" y="1989"/>
                </a:lnTo>
                <a:lnTo>
                  <a:pt x="1523" y="1989"/>
                </a:lnTo>
                <a:lnTo>
                  <a:pt x="1525" y="1989"/>
                </a:lnTo>
                <a:lnTo>
                  <a:pt x="1523" y="1989"/>
                </a:lnTo>
                <a:close/>
                <a:moveTo>
                  <a:pt x="1527" y="1989"/>
                </a:moveTo>
                <a:lnTo>
                  <a:pt x="1527" y="1991"/>
                </a:lnTo>
                <a:lnTo>
                  <a:pt x="1527" y="1989"/>
                </a:lnTo>
                <a:lnTo>
                  <a:pt x="1525" y="1989"/>
                </a:lnTo>
                <a:lnTo>
                  <a:pt x="1525" y="1991"/>
                </a:lnTo>
                <a:lnTo>
                  <a:pt x="1525" y="1989"/>
                </a:lnTo>
                <a:lnTo>
                  <a:pt x="1527" y="1989"/>
                </a:lnTo>
                <a:close/>
                <a:moveTo>
                  <a:pt x="947" y="1365"/>
                </a:moveTo>
                <a:lnTo>
                  <a:pt x="947" y="1367"/>
                </a:lnTo>
                <a:lnTo>
                  <a:pt x="945" y="1367"/>
                </a:lnTo>
                <a:lnTo>
                  <a:pt x="945" y="1369"/>
                </a:lnTo>
                <a:lnTo>
                  <a:pt x="943" y="1369"/>
                </a:lnTo>
                <a:lnTo>
                  <a:pt x="941" y="1371"/>
                </a:lnTo>
                <a:lnTo>
                  <a:pt x="939" y="1371"/>
                </a:lnTo>
                <a:lnTo>
                  <a:pt x="939" y="1369"/>
                </a:lnTo>
                <a:lnTo>
                  <a:pt x="941" y="1369"/>
                </a:lnTo>
                <a:lnTo>
                  <a:pt x="941" y="1367"/>
                </a:lnTo>
                <a:lnTo>
                  <a:pt x="941" y="1369"/>
                </a:lnTo>
                <a:lnTo>
                  <a:pt x="941" y="1367"/>
                </a:lnTo>
                <a:lnTo>
                  <a:pt x="943" y="1367"/>
                </a:lnTo>
                <a:lnTo>
                  <a:pt x="943" y="1365"/>
                </a:lnTo>
                <a:lnTo>
                  <a:pt x="945" y="1365"/>
                </a:lnTo>
                <a:lnTo>
                  <a:pt x="947" y="1365"/>
                </a:lnTo>
                <a:close/>
                <a:moveTo>
                  <a:pt x="1496" y="1962"/>
                </a:moveTo>
                <a:lnTo>
                  <a:pt x="1496" y="1964"/>
                </a:lnTo>
                <a:lnTo>
                  <a:pt x="1498" y="1964"/>
                </a:lnTo>
                <a:lnTo>
                  <a:pt x="1496" y="1964"/>
                </a:lnTo>
                <a:lnTo>
                  <a:pt x="1498" y="1964"/>
                </a:lnTo>
                <a:lnTo>
                  <a:pt x="1498" y="1966"/>
                </a:lnTo>
                <a:lnTo>
                  <a:pt x="1498" y="1968"/>
                </a:lnTo>
                <a:lnTo>
                  <a:pt x="1498" y="1970"/>
                </a:lnTo>
                <a:lnTo>
                  <a:pt x="1496" y="1970"/>
                </a:lnTo>
                <a:lnTo>
                  <a:pt x="1494" y="1970"/>
                </a:lnTo>
                <a:lnTo>
                  <a:pt x="1492" y="1970"/>
                </a:lnTo>
                <a:lnTo>
                  <a:pt x="1490" y="1970"/>
                </a:lnTo>
                <a:lnTo>
                  <a:pt x="1490" y="1972"/>
                </a:lnTo>
                <a:lnTo>
                  <a:pt x="1490" y="1970"/>
                </a:lnTo>
                <a:lnTo>
                  <a:pt x="1492" y="1970"/>
                </a:lnTo>
                <a:lnTo>
                  <a:pt x="1494" y="1970"/>
                </a:lnTo>
                <a:lnTo>
                  <a:pt x="1496" y="1970"/>
                </a:lnTo>
                <a:lnTo>
                  <a:pt x="1496" y="1972"/>
                </a:lnTo>
                <a:lnTo>
                  <a:pt x="1494" y="1972"/>
                </a:lnTo>
                <a:lnTo>
                  <a:pt x="1496" y="1972"/>
                </a:lnTo>
                <a:lnTo>
                  <a:pt x="1496" y="1974"/>
                </a:lnTo>
                <a:lnTo>
                  <a:pt x="1496" y="1972"/>
                </a:lnTo>
                <a:lnTo>
                  <a:pt x="1498" y="1972"/>
                </a:lnTo>
                <a:lnTo>
                  <a:pt x="1498" y="1974"/>
                </a:lnTo>
                <a:lnTo>
                  <a:pt x="1498" y="1972"/>
                </a:lnTo>
                <a:lnTo>
                  <a:pt x="1500" y="1974"/>
                </a:lnTo>
                <a:lnTo>
                  <a:pt x="1500" y="1976"/>
                </a:lnTo>
                <a:lnTo>
                  <a:pt x="1498" y="1976"/>
                </a:lnTo>
                <a:lnTo>
                  <a:pt x="1500" y="1976"/>
                </a:lnTo>
                <a:lnTo>
                  <a:pt x="1498" y="1976"/>
                </a:lnTo>
                <a:lnTo>
                  <a:pt x="1496" y="1976"/>
                </a:lnTo>
                <a:lnTo>
                  <a:pt x="1496" y="1977"/>
                </a:lnTo>
                <a:lnTo>
                  <a:pt x="1494" y="1977"/>
                </a:lnTo>
                <a:lnTo>
                  <a:pt x="1496" y="1977"/>
                </a:lnTo>
                <a:lnTo>
                  <a:pt x="1498" y="1977"/>
                </a:lnTo>
                <a:lnTo>
                  <a:pt x="1500" y="1977"/>
                </a:lnTo>
                <a:lnTo>
                  <a:pt x="1500" y="1979"/>
                </a:lnTo>
                <a:lnTo>
                  <a:pt x="1500" y="1981"/>
                </a:lnTo>
                <a:lnTo>
                  <a:pt x="1500" y="1983"/>
                </a:lnTo>
                <a:lnTo>
                  <a:pt x="1502" y="1983"/>
                </a:lnTo>
                <a:lnTo>
                  <a:pt x="1502" y="1985"/>
                </a:lnTo>
                <a:lnTo>
                  <a:pt x="1502" y="1987"/>
                </a:lnTo>
                <a:lnTo>
                  <a:pt x="1502" y="1989"/>
                </a:lnTo>
                <a:lnTo>
                  <a:pt x="1502" y="1991"/>
                </a:lnTo>
                <a:lnTo>
                  <a:pt x="1500" y="1989"/>
                </a:lnTo>
                <a:lnTo>
                  <a:pt x="1498" y="1987"/>
                </a:lnTo>
                <a:lnTo>
                  <a:pt x="1496" y="1987"/>
                </a:lnTo>
                <a:lnTo>
                  <a:pt x="1496" y="1985"/>
                </a:lnTo>
                <a:lnTo>
                  <a:pt x="1496" y="1987"/>
                </a:lnTo>
                <a:lnTo>
                  <a:pt x="1498" y="1987"/>
                </a:lnTo>
                <a:lnTo>
                  <a:pt x="1498" y="1989"/>
                </a:lnTo>
                <a:lnTo>
                  <a:pt x="1500" y="1989"/>
                </a:lnTo>
                <a:lnTo>
                  <a:pt x="1500" y="1991"/>
                </a:lnTo>
                <a:lnTo>
                  <a:pt x="1498" y="1991"/>
                </a:lnTo>
                <a:lnTo>
                  <a:pt x="1496" y="1991"/>
                </a:lnTo>
                <a:lnTo>
                  <a:pt x="1494" y="1993"/>
                </a:lnTo>
                <a:lnTo>
                  <a:pt x="1496" y="1993"/>
                </a:lnTo>
                <a:lnTo>
                  <a:pt x="1496" y="1991"/>
                </a:lnTo>
                <a:lnTo>
                  <a:pt x="1498" y="1991"/>
                </a:lnTo>
                <a:lnTo>
                  <a:pt x="1498" y="1993"/>
                </a:lnTo>
                <a:lnTo>
                  <a:pt x="1498" y="1995"/>
                </a:lnTo>
                <a:lnTo>
                  <a:pt x="1498" y="1997"/>
                </a:lnTo>
                <a:lnTo>
                  <a:pt x="1498" y="1995"/>
                </a:lnTo>
                <a:lnTo>
                  <a:pt x="1498" y="1997"/>
                </a:lnTo>
                <a:lnTo>
                  <a:pt x="1500" y="1997"/>
                </a:lnTo>
                <a:lnTo>
                  <a:pt x="1500" y="1999"/>
                </a:lnTo>
                <a:lnTo>
                  <a:pt x="1498" y="1999"/>
                </a:lnTo>
                <a:lnTo>
                  <a:pt x="1500" y="1999"/>
                </a:lnTo>
                <a:lnTo>
                  <a:pt x="1498" y="2000"/>
                </a:lnTo>
                <a:lnTo>
                  <a:pt x="1498" y="1999"/>
                </a:lnTo>
                <a:lnTo>
                  <a:pt x="1498" y="2000"/>
                </a:lnTo>
                <a:lnTo>
                  <a:pt x="1496" y="2000"/>
                </a:lnTo>
                <a:lnTo>
                  <a:pt x="1498" y="2000"/>
                </a:lnTo>
                <a:lnTo>
                  <a:pt x="1498" y="2002"/>
                </a:lnTo>
                <a:lnTo>
                  <a:pt x="1496" y="2002"/>
                </a:lnTo>
                <a:lnTo>
                  <a:pt x="1496" y="2000"/>
                </a:lnTo>
                <a:lnTo>
                  <a:pt x="1496" y="2002"/>
                </a:lnTo>
                <a:lnTo>
                  <a:pt x="1498" y="2002"/>
                </a:lnTo>
                <a:lnTo>
                  <a:pt x="1496" y="2002"/>
                </a:lnTo>
                <a:lnTo>
                  <a:pt x="1498" y="2002"/>
                </a:lnTo>
                <a:lnTo>
                  <a:pt x="1496" y="2002"/>
                </a:lnTo>
                <a:lnTo>
                  <a:pt x="1498" y="2002"/>
                </a:lnTo>
                <a:lnTo>
                  <a:pt x="1498" y="2004"/>
                </a:lnTo>
                <a:lnTo>
                  <a:pt x="1496" y="2004"/>
                </a:lnTo>
                <a:lnTo>
                  <a:pt x="1494" y="2004"/>
                </a:lnTo>
                <a:lnTo>
                  <a:pt x="1494" y="2006"/>
                </a:lnTo>
                <a:lnTo>
                  <a:pt x="1494" y="2004"/>
                </a:lnTo>
                <a:lnTo>
                  <a:pt x="1492" y="2004"/>
                </a:lnTo>
                <a:lnTo>
                  <a:pt x="1492" y="2006"/>
                </a:lnTo>
                <a:lnTo>
                  <a:pt x="1494" y="2006"/>
                </a:lnTo>
                <a:lnTo>
                  <a:pt x="1496" y="2006"/>
                </a:lnTo>
                <a:lnTo>
                  <a:pt x="1496" y="2004"/>
                </a:lnTo>
                <a:lnTo>
                  <a:pt x="1496" y="2006"/>
                </a:lnTo>
                <a:lnTo>
                  <a:pt x="1494" y="2006"/>
                </a:lnTo>
                <a:lnTo>
                  <a:pt x="1496" y="2006"/>
                </a:lnTo>
                <a:lnTo>
                  <a:pt x="1494" y="2006"/>
                </a:lnTo>
                <a:lnTo>
                  <a:pt x="1494" y="2008"/>
                </a:lnTo>
                <a:lnTo>
                  <a:pt x="1494" y="2010"/>
                </a:lnTo>
                <a:lnTo>
                  <a:pt x="1492" y="2010"/>
                </a:lnTo>
                <a:lnTo>
                  <a:pt x="1492" y="2008"/>
                </a:lnTo>
                <a:lnTo>
                  <a:pt x="1492" y="2010"/>
                </a:lnTo>
                <a:lnTo>
                  <a:pt x="1490" y="2010"/>
                </a:lnTo>
                <a:lnTo>
                  <a:pt x="1492" y="2010"/>
                </a:lnTo>
                <a:lnTo>
                  <a:pt x="1494" y="2010"/>
                </a:lnTo>
                <a:lnTo>
                  <a:pt x="1494" y="2012"/>
                </a:lnTo>
                <a:lnTo>
                  <a:pt x="1492" y="2012"/>
                </a:lnTo>
                <a:lnTo>
                  <a:pt x="1492" y="2014"/>
                </a:lnTo>
                <a:lnTo>
                  <a:pt x="1490" y="2014"/>
                </a:lnTo>
                <a:lnTo>
                  <a:pt x="1490" y="2016"/>
                </a:lnTo>
                <a:lnTo>
                  <a:pt x="1492" y="2016"/>
                </a:lnTo>
                <a:lnTo>
                  <a:pt x="1490" y="2016"/>
                </a:lnTo>
                <a:lnTo>
                  <a:pt x="1490" y="2018"/>
                </a:lnTo>
                <a:lnTo>
                  <a:pt x="1488" y="2018"/>
                </a:lnTo>
                <a:lnTo>
                  <a:pt x="1488" y="2020"/>
                </a:lnTo>
                <a:lnTo>
                  <a:pt x="1488" y="2022"/>
                </a:lnTo>
                <a:lnTo>
                  <a:pt x="1486" y="2022"/>
                </a:lnTo>
                <a:lnTo>
                  <a:pt x="1488" y="2022"/>
                </a:lnTo>
                <a:lnTo>
                  <a:pt x="1488" y="2024"/>
                </a:lnTo>
                <a:lnTo>
                  <a:pt x="1486" y="2024"/>
                </a:lnTo>
                <a:lnTo>
                  <a:pt x="1486" y="2022"/>
                </a:lnTo>
                <a:lnTo>
                  <a:pt x="1486" y="2024"/>
                </a:lnTo>
                <a:lnTo>
                  <a:pt x="1486" y="2025"/>
                </a:lnTo>
                <a:lnTo>
                  <a:pt x="1484" y="2025"/>
                </a:lnTo>
                <a:lnTo>
                  <a:pt x="1484" y="2027"/>
                </a:lnTo>
                <a:lnTo>
                  <a:pt x="1483" y="2027"/>
                </a:lnTo>
                <a:lnTo>
                  <a:pt x="1484" y="2027"/>
                </a:lnTo>
                <a:lnTo>
                  <a:pt x="1483" y="2027"/>
                </a:lnTo>
                <a:lnTo>
                  <a:pt x="1483" y="2025"/>
                </a:lnTo>
                <a:lnTo>
                  <a:pt x="1483" y="2024"/>
                </a:lnTo>
                <a:lnTo>
                  <a:pt x="1481" y="2024"/>
                </a:lnTo>
                <a:lnTo>
                  <a:pt x="1483" y="2025"/>
                </a:lnTo>
                <a:lnTo>
                  <a:pt x="1483" y="2027"/>
                </a:lnTo>
                <a:lnTo>
                  <a:pt x="1483" y="2029"/>
                </a:lnTo>
                <a:lnTo>
                  <a:pt x="1484" y="2029"/>
                </a:lnTo>
                <a:lnTo>
                  <a:pt x="1483" y="2029"/>
                </a:lnTo>
                <a:lnTo>
                  <a:pt x="1484" y="2031"/>
                </a:lnTo>
                <a:lnTo>
                  <a:pt x="1483" y="2031"/>
                </a:lnTo>
                <a:lnTo>
                  <a:pt x="1483" y="2033"/>
                </a:lnTo>
                <a:lnTo>
                  <a:pt x="1481" y="2033"/>
                </a:lnTo>
                <a:lnTo>
                  <a:pt x="1481" y="2031"/>
                </a:lnTo>
                <a:lnTo>
                  <a:pt x="1479" y="2031"/>
                </a:lnTo>
                <a:lnTo>
                  <a:pt x="1479" y="2033"/>
                </a:lnTo>
                <a:lnTo>
                  <a:pt x="1481" y="2033"/>
                </a:lnTo>
                <a:lnTo>
                  <a:pt x="1481" y="2035"/>
                </a:lnTo>
                <a:lnTo>
                  <a:pt x="1481" y="2037"/>
                </a:lnTo>
                <a:lnTo>
                  <a:pt x="1479" y="2037"/>
                </a:lnTo>
                <a:lnTo>
                  <a:pt x="1477" y="2037"/>
                </a:lnTo>
                <a:lnTo>
                  <a:pt x="1477" y="2035"/>
                </a:lnTo>
                <a:lnTo>
                  <a:pt x="1475" y="2035"/>
                </a:lnTo>
                <a:lnTo>
                  <a:pt x="1475" y="2037"/>
                </a:lnTo>
                <a:lnTo>
                  <a:pt x="1477" y="2037"/>
                </a:lnTo>
                <a:lnTo>
                  <a:pt x="1479" y="2037"/>
                </a:lnTo>
                <a:lnTo>
                  <a:pt x="1481" y="2037"/>
                </a:lnTo>
                <a:lnTo>
                  <a:pt x="1481" y="2039"/>
                </a:lnTo>
                <a:lnTo>
                  <a:pt x="1479" y="2039"/>
                </a:lnTo>
                <a:lnTo>
                  <a:pt x="1479" y="2041"/>
                </a:lnTo>
                <a:lnTo>
                  <a:pt x="1477" y="2041"/>
                </a:lnTo>
                <a:lnTo>
                  <a:pt x="1477" y="2043"/>
                </a:lnTo>
                <a:lnTo>
                  <a:pt x="1477" y="2045"/>
                </a:lnTo>
                <a:lnTo>
                  <a:pt x="1475" y="2045"/>
                </a:lnTo>
                <a:lnTo>
                  <a:pt x="1475" y="2047"/>
                </a:lnTo>
                <a:lnTo>
                  <a:pt x="1473" y="2047"/>
                </a:lnTo>
                <a:lnTo>
                  <a:pt x="1473" y="2048"/>
                </a:lnTo>
                <a:lnTo>
                  <a:pt x="1471" y="2048"/>
                </a:lnTo>
                <a:lnTo>
                  <a:pt x="1471" y="2050"/>
                </a:lnTo>
                <a:lnTo>
                  <a:pt x="1471" y="2048"/>
                </a:lnTo>
                <a:lnTo>
                  <a:pt x="1471" y="2047"/>
                </a:lnTo>
                <a:lnTo>
                  <a:pt x="1473" y="2047"/>
                </a:lnTo>
                <a:lnTo>
                  <a:pt x="1473" y="2045"/>
                </a:lnTo>
                <a:lnTo>
                  <a:pt x="1473" y="2043"/>
                </a:lnTo>
                <a:lnTo>
                  <a:pt x="1473" y="2045"/>
                </a:lnTo>
                <a:lnTo>
                  <a:pt x="1471" y="2047"/>
                </a:lnTo>
                <a:lnTo>
                  <a:pt x="1471" y="2048"/>
                </a:lnTo>
                <a:lnTo>
                  <a:pt x="1469" y="2048"/>
                </a:lnTo>
                <a:lnTo>
                  <a:pt x="1469" y="2047"/>
                </a:lnTo>
                <a:lnTo>
                  <a:pt x="1467" y="2047"/>
                </a:lnTo>
                <a:lnTo>
                  <a:pt x="1465" y="2047"/>
                </a:lnTo>
                <a:lnTo>
                  <a:pt x="1467" y="2047"/>
                </a:lnTo>
                <a:lnTo>
                  <a:pt x="1467" y="2048"/>
                </a:lnTo>
                <a:lnTo>
                  <a:pt x="1469" y="2048"/>
                </a:lnTo>
                <a:lnTo>
                  <a:pt x="1469" y="2050"/>
                </a:lnTo>
                <a:lnTo>
                  <a:pt x="1467" y="2050"/>
                </a:lnTo>
                <a:lnTo>
                  <a:pt x="1469" y="2050"/>
                </a:lnTo>
                <a:lnTo>
                  <a:pt x="1467" y="2050"/>
                </a:lnTo>
                <a:lnTo>
                  <a:pt x="1467" y="2052"/>
                </a:lnTo>
                <a:lnTo>
                  <a:pt x="1467" y="2054"/>
                </a:lnTo>
                <a:lnTo>
                  <a:pt x="1465" y="2054"/>
                </a:lnTo>
                <a:lnTo>
                  <a:pt x="1465" y="2056"/>
                </a:lnTo>
                <a:lnTo>
                  <a:pt x="1463" y="2056"/>
                </a:lnTo>
                <a:lnTo>
                  <a:pt x="1463" y="2054"/>
                </a:lnTo>
                <a:lnTo>
                  <a:pt x="1461" y="2054"/>
                </a:lnTo>
                <a:lnTo>
                  <a:pt x="1461" y="2052"/>
                </a:lnTo>
                <a:lnTo>
                  <a:pt x="1461" y="2054"/>
                </a:lnTo>
                <a:lnTo>
                  <a:pt x="1463" y="2054"/>
                </a:lnTo>
                <a:lnTo>
                  <a:pt x="1463" y="2056"/>
                </a:lnTo>
                <a:lnTo>
                  <a:pt x="1465" y="2056"/>
                </a:lnTo>
                <a:lnTo>
                  <a:pt x="1463" y="2056"/>
                </a:lnTo>
                <a:lnTo>
                  <a:pt x="1463" y="2058"/>
                </a:lnTo>
                <a:lnTo>
                  <a:pt x="1461" y="2058"/>
                </a:lnTo>
                <a:lnTo>
                  <a:pt x="1459" y="2058"/>
                </a:lnTo>
                <a:lnTo>
                  <a:pt x="1461" y="2058"/>
                </a:lnTo>
                <a:lnTo>
                  <a:pt x="1461" y="2060"/>
                </a:lnTo>
                <a:lnTo>
                  <a:pt x="1463" y="2060"/>
                </a:lnTo>
                <a:lnTo>
                  <a:pt x="1461" y="2060"/>
                </a:lnTo>
                <a:lnTo>
                  <a:pt x="1461" y="2062"/>
                </a:lnTo>
                <a:lnTo>
                  <a:pt x="1459" y="2062"/>
                </a:lnTo>
                <a:lnTo>
                  <a:pt x="1458" y="2062"/>
                </a:lnTo>
                <a:lnTo>
                  <a:pt x="1456" y="2062"/>
                </a:lnTo>
                <a:lnTo>
                  <a:pt x="1454" y="2062"/>
                </a:lnTo>
                <a:lnTo>
                  <a:pt x="1456" y="2062"/>
                </a:lnTo>
                <a:lnTo>
                  <a:pt x="1458" y="2062"/>
                </a:lnTo>
                <a:lnTo>
                  <a:pt x="1459" y="2062"/>
                </a:lnTo>
                <a:lnTo>
                  <a:pt x="1459" y="2064"/>
                </a:lnTo>
                <a:lnTo>
                  <a:pt x="1458" y="2064"/>
                </a:lnTo>
                <a:lnTo>
                  <a:pt x="1458" y="2066"/>
                </a:lnTo>
                <a:lnTo>
                  <a:pt x="1458" y="2064"/>
                </a:lnTo>
                <a:lnTo>
                  <a:pt x="1456" y="2064"/>
                </a:lnTo>
                <a:lnTo>
                  <a:pt x="1456" y="2066"/>
                </a:lnTo>
                <a:lnTo>
                  <a:pt x="1458" y="2066"/>
                </a:lnTo>
                <a:lnTo>
                  <a:pt x="1456" y="2066"/>
                </a:lnTo>
                <a:lnTo>
                  <a:pt x="1456" y="2068"/>
                </a:lnTo>
                <a:lnTo>
                  <a:pt x="1454" y="2068"/>
                </a:lnTo>
                <a:lnTo>
                  <a:pt x="1456" y="2068"/>
                </a:lnTo>
                <a:lnTo>
                  <a:pt x="1458" y="2068"/>
                </a:lnTo>
                <a:lnTo>
                  <a:pt x="1456" y="2068"/>
                </a:lnTo>
                <a:lnTo>
                  <a:pt x="1456" y="2070"/>
                </a:lnTo>
                <a:lnTo>
                  <a:pt x="1456" y="2068"/>
                </a:lnTo>
                <a:lnTo>
                  <a:pt x="1454" y="2068"/>
                </a:lnTo>
                <a:lnTo>
                  <a:pt x="1454" y="2070"/>
                </a:lnTo>
                <a:lnTo>
                  <a:pt x="1452" y="2070"/>
                </a:lnTo>
                <a:lnTo>
                  <a:pt x="1452" y="2072"/>
                </a:lnTo>
                <a:lnTo>
                  <a:pt x="1450" y="2072"/>
                </a:lnTo>
                <a:lnTo>
                  <a:pt x="1450" y="2073"/>
                </a:lnTo>
                <a:lnTo>
                  <a:pt x="1450" y="2072"/>
                </a:lnTo>
                <a:lnTo>
                  <a:pt x="1450" y="2070"/>
                </a:lnTo>
                <a:lnTo>
                  <a:pt x="1452" y="2070"/>
                </a:lnTo>
                <a:lnTo>
                  <a:pt x="1452" y="2068"/>
                </a:lnTo>
                <a:lnTo>
                  <a:pt x="1450" y="2068"/>
                </a:lnTo>
                <a:lnTo>
                  <a:pt x="1450" y="2066"/>
                </a:lnTo>
                <a:lnTo>
                  <a:pt x="1448" y="2066"/>
                </a:lnTo>
                <a:lnTo>
                  <a:pt x="1450" y="2066"/>
                </a:lnTo>
                <a:lnTo>
                  <a:pt x="1450" y="2064"/>
                </a:lnTo>
                <a:lnTo>
                  <a:pt x="1448" y="2064"/>
                </a:lnTo>
                <a:lnTo>
                  <a:pt x="1450" y="2064"/>
                </a:lnTo>
                <a:lnTo>
                  <a:pt x="1452" y="2064"/>
                </a:lnTo>
                <a:lnTo>
                  <a:pt x="1452" y="2062"/>
                </a:lnTo>
                <a:lnTo>
                  <a:pt x="1450" y="2062"/>
                </a:lnTo>
                <a:lnTo>
                  <a:pt x="1450" y="2064"/>
                </a:lnTo>
                <a:lnTo>
                  <a:pt x="1450" y="2062"/>
                </a:lnTo>
                <a:lnTo>
                  <a:pt x="1450" y="2060"/>
                </a:lnTo>
                <a:lnTo>
                  <a:pt x="1452" y="2060"/>
                </a:lnTo>
                <a:lnTo>
                  <a:pt x="1450" y="2060"/>
                </a:lnTo>
                <a:lnTo>
                  <a:pt x="1452" y="2060"/>
                </a:lnTo>
                <a:lnTo>
                  <a:pt x="1454" y="2060"/>
                </a:lnTo>
                <a:lnTo>
                  <a:pt x="1454" y="2058"/>
                </a:lnTo>
                <a:lnTo>
                  <a:pt x="1454" y="2060"/>
                </a:lnTo>
                <a:lnTo>
                  <a:pt x="1454" y="2058"/>
                </a:lnTo>
                <a:lnTo>
                  <a:pt x="1452" y="2058"/>
                </a:lnTo>
                <a:lnTo>
                  <a:pt x="1452" y="2060"/>
                </a:lnTo>
                <a:lnTo>
                  <a:pt x="1450" y="2060"/>
                </a:lnTo>
                <a:lnTo>
                  <a:pt x="1452" y="2060"/>
                </a:lnTo>
                <a:lnTo>
                  <a:pt x="1452" y="2058"/>
                </a:lnTo>
                <a:lnTo>
                  <a:pt x="1454" y="2058"/>
                </a:lnTo>
                <a:lnTo>
                  <a:pt x="1454" y="2056"/>
                </a:lnTo>
                <a:lnTo>
                  <a:pt x="1456" y="2056"/>
                </a:lnTo>
                <a:lnTo>
                  <a:pt x="1456" y="2054"/>
                </a:lnTo>
                <a:lnTo>
                  <a:pt x="1456" y="2056"/>
                </a:lnTo>
                <a:lnTo>
                  <a:pt x="1454" y="2056"/>
                </a:lnTo>
                <a:lnTo>
                  <a:pt x="1454" y="2058"/>
                </a:lnTo>
                <a:lnTo>
                  <a:pt x="1452" y="2058"/>
                </a:lnTo>
                <a:lnTo>
                  <a:pt x="1452" y="2056"/>
                </a:lnTo>
                <a:lnTo>
                  <a:pt x="1454" y="2056"/>
                </a:lnTo>
                <a:lnTo>
                  <a:pt x="1452" y="2056"/>
                </a:lnTo>
                <a:lnTo>
                  <a:pt x="1450" y="2058"/>
                </a:lnTo>
                <a:lnTo>
                  <a:pt x="1450" y="2056"/>
                </a:lnTo>
                <a:lnTo>
                  <a:pt x="1452" y="2054"/>
                </a:lnTo>
                <a:lnTo>
                  <a:pt x="1452" y="2056"/>
                </a:lnTo>
                <a:lnTo>
                  <a:pt x="1452" y="2054"/>
                </a:lnTo>
                <a:lnTo>
                  <a:pt x="1452" y="2052"/>
                </a:lnTo>
                <a:lnTo>
                  <a:pt x="1454" y="2052"/>
                </a:lnTo>
                <a:lnTo>
                  <a:pt x="1454" y="2050"/>
                </a:lnTo>
                <a:lnTo>
                  <a:pt x="1452" y="2052"/>
                </a:lnTo>
                <a:lnTo>
                  <a:pt x="1452" y="2050"/>
                </a:lnTo>
                <a:lnTo>
                  <a:pt x="1454" y="2050"/>
                </a:lnTo>
                <a:lnTo>
                  <a:pt x="1454" y="2048"/>
                </a:lnTo>
                <a:lnTo>
                  <a:pt x="1456" y="2048"/>
                </a:lnTo>
                <a:lnTo>
                  <a:pt x="1454" y="2048"/>
                </a:lnTo>
                <a:lnTo>
                  <a:pt x="1452" y="2048"/>
                </a:lnTo>
                <a:lnTo>
                  <a:pt x="1454" y="2047"/>
                </a:lnTo>
                <a:lnTo>
                  <a:pt x="1454" y="2045"/>
                </a:lnTo>
                <a:lnTo>
                  <a:pt x="1456" y="2045"/>
                </a:lnTo>
                <a:lnTo>
                  <a:pt x="1456" y="2047"/>
                </a:lnTo>
                <a:lnTo>
                  <a:pt x="1456" y="2045"/>
                </a:lnTo>
                <a:lnTo>
                  <a:pt x="1454" y="2045"/>
                </a:lnTo>
                <a:lnTo>
                  <a:pt x="1456" y="2045"/>
                </a:lnTo>
                <a:lnTo>
                  <a:pt x="1456" y="2043"/>
                </a:lnTo>
                <a:lnTo>
                  <a:pt x="1458" y="2043"/>
                </a:lnTo>
                <a:lnTo>
                  <a:pt x="1456" y="2043"/>
                </a:lnTo>
                <a:lnTo>
                  <a:pt x="1454" y="2045"/>
                </a:lnTo>
                <a:lnTo>
                  <a:pt x="1454" y="2043"/>
                </a:lnTo>
                <a:lnTo>
                  <a:pt x="1454" y="2041"/>
                </a:lnTo>
                <a:lnTo>
                  <a:pt x="1456" y="2041"/>
                </a:lnTo>
                <a:lnTo>
                  <a:pt x="1456" y="2039"/>
                </a:lnTo>
                <a:lnTo>
                  <a:pt x="1456" y="2041"/>
                </a:lnTo>
                <a:lnTo>
                  <a:pt x="1456" y="2039"/>
                </a:lnTo>
                <a:lnTo>
                  <a:pt x="1456" y="2037"/>
                </a:lnTo>
                <a:lnTo>
                  <a:pt x="1456" y="2039"/>
                </a:lnTo>
                <a:lnTo>
                  <a:pt x="1456" y="2037"/>
                </a:lnTo>
                <a:lnTo>
                  <a:pt x="1458" y="2037"/>
                </a:lnTo>
                <a:lnTo>
                  <a:pt x="1458" y="2039"/>
                </a:lnTo>
                <a:lnTo>
                  <a:pt x="1458" y="2037"/>
                </a:lnTo>
                <a:lnTo>
                  <a:pt x="1458" y="2035"/>
                </a:lnTo>
                <a:lnTo>
                  <a:pt x="1458" y="2037"/>
                </a:lnTo>
                <a:lnTo>
                  <a:pt x="1458" y="2035"/>
                </a:lnTo>
                <a:lnTo>
                  <a:pt x="1459" y="2035"/>
                </a:lnTo>
                <a:lnTo>
                  <a:pt x="1459" y="2037"/>
                </a:lnTo>
                <a:lnTo>
                  <a:pt x="1459" y="2039"/>
                </a:lnTo>
                <a:lnTo>
                  <a:pt x="1459" y="2037"/>
                </a:lnTo>
                <a:lnTo>
                  <a:pt x="1459" y="2035"/>
                </a:lnTo>
                <a:lnTo>
                  <a:pt x="1461" y="2035"/>
                </a:lnTo>
                <a:lnTo>
                  <a:pt x="1459" y="2037"/>
                </a:lnTo>
                <a:lnTo>
                  <a:pt x="1461" y="2037"/>
                </a:lnTo>
                <a:lnTo>
                  <a:pt x="1461" y="2039"/>
                </a:lnTo>
                <a:lnTo>
                  <a:pt x="1461" y="2037"/>
                </a:lnTo>
                <a:lnTo>
                  <a:pt x="1463" y="2037"/>
                </a:lnTo>
                <a:lnTo>
                  <a:pt x="1463" y="2035"/>
                </a:lnTo>
                <a:lnTo>
                  <a:pt x="1465" y="2035"/>
                </a:lnTo>
                <a:lnTo>
                  <a:pt x="1467" y="2037"/>
                </a:lnTo>
                <a:lnTo>
                  <a:pt x="1467" y="2035"/>
                </a:lnTo>
                <a:lnTo>
                  <a:pt x="1469" y="2035"/>
                </a:lnTo>
                <a:lnTo>
                  <a:pt x="1469" y="2033"/>
                </a:lnTo>
                <a:lnTo>
                  <a:pt x="1471" y="2033"/>
                </a:lnTo>
                <a:lnTo>
                  <a:pt x="1473" y="2031"/>
                </a:lnTo>
                <a:lnTo>
                  <a:pt x="1471" y="2031"/>
                </a:lnTo>
                <a:lnTo>
                  <a:pt x="1471" y="2033"/>
                </a:lnTo>
                <a:lnTo>
                  <a:pt x="1469" y="2033"/>
                </a:lnTo>
                <a:lnTo>
                  <a:pt x="1467" y="2033"/>
                </a:lnTo>
                <a:lnTo>
                  <a:pt x="1465" y="2035"/>
                </a:lnTo>
                <a:lnTo>
                  <a:pt x="1463" y="2035"/>
                </a:lnTo>
                <a:lnTo>
                  <a:pt x="1461" y="2035"/>
                </a:lnTo>
                <a:lnTo>
                  <a:pt x="1463" y="2035"/>
                </a:lnTo>
                <a:lnTo>
                  <a:pt x="1461" y="2033"/>
                </a:lnTo>
                <a:lnTo>
                  <a:pt x="1463" y="2033"/>
                </a:lnTo>
                <a:lnTo>
                  <a:pt x="1465" y="2031"/>
                </a:lnTo>
                <a:lnTo>
                  <a:pt x="1467" y="2029"/>
                </a:lnTo>
                <a:lnTo>
                  <a:pt x="1465" y="2029"/>
                </a:lnTo>
                <a:lnTo>
                  <a:pt x="1465" y="2031"/>
                </a:lnTo>
                <a:lnTo>
                  <a:pt x="1463" y="2031"/>
                </a:lnTo>
                <a:lnTo>
                  <a:pt x="1463" y="2033"/>
                </a:lnTo>
                <a:lnTo>
                  <a:pt x="1461" y="2033"/>
                </a:lnTo>
                <a:lnTo>
                  <a:pt x="1459" y="2033"/>
                </a:lnTo>
                <a:lnTo>
                  <a:pt x="1458" y="2033"/>
                </a:lnTo>
                <a:lnTo>
                  <a:pt x="1456" y="2033"/>
                </a:lnTo>
                <a:lnTo>
                  <a:pt x="1456" y="2031"/>
                </a:lnTo>
                <a:lnTo>
                  <a:pt x="1458" y="2031"/>
                </a:lnTo>
                <a:lnTo>
                  <a:pt x="1458" y="2029"/>
                </a:lnTo>
                <a:lnTo>
                  <a:pt x="1459" y="2029"/>
                </a:lnTo>
                <a:lnTo>
                  <a:pt x="1458" y="2029"/>
                </a:lnTo>
                <a:lnTo>
                  <a:pt x="1458" y="2027"/>
                </a:lnTo>
                <a:lnTo>
                  <a:pt x="1459" y="2027"/>
                </a:lnTo>
                <a:lnTo>
                  <a:pt x="1461" y="2027"/>
                </a:lnTo>
                <a:lnTo>
                  <a:pt x="1461" y="2025"/>
                </a:lnTo>
                <a:lnTo>
                  <a:pt x="1461" y="2027"/>
                </a:lnTo>
                <a:lnTo>
                  <a:pt x="1461" y="2025"/>
                </a:lnTo>
                <a:lnTo>
                  <a:pt x="1463" y="2025"/>
                </a:lnTo>
                <a:lnTo>
                  <a:pt x="1465" y="2025"/>
                </a:lnTo>
                <a:lnTo>
                  <a:pt x="1465" y="2027"/>
                </a:lnTo>
                <a:lnTo>
                  <a:pt x="1465" y="2025"/>
                </a:lnTo>
                <a:lnTo>
                  <a:pt x="1467" y="2025"/>
                </a:lnTo>
                <a:lnTo>
                  <a:pt x="1469" y="2025"/>
                </a:lnTo>
                <a:lnTo>
                  <a:pt x="1467" y="2025"/>
                </a:lnTo>
                <a:lnTo>
                  <a:pt x="1469" y="2025"/>
                </a:lnTo>
                <a:lnTo>
                  <a:pt x="1469" y="2024"/>
                </a:lnTo>
                <a:lnTo>
                  <a:pt x="1467" y="2024"/>
                </a:lnTo>
                <a:lnTo>
                  <a:pt x="1465" y="2025"/>
                </a:lnTo>
                <a:lnTo>
                  <a:pt x="1463" y="2025"/>
                </a:lnTo>
                <a:lnTo>
                  <a:pt x="1461" y="2025"/>
                </a:lnTo>
                <a:lnTo>
                  <a:pt x="1459" y="2025"/>
                </a:lnTo>
                <a:lnTo>
                  <a:pt x="1458" y="2025"/>
                </a:lnTo>
                <a:lnTo>
                  <a:pt x="1458" y="2024"/>
                </a:lnTo>
                <a:lnTo>
                  <a:pt x="1459" y="2024"/>
                </a:lnTo>
                <a:lnTo>
                  <a:pt x="1459" y="2025"/>
                </a:lnTo>
                <a:lnTo>
                  <a:pt x="1459" y="2024"/>
                </a:lnTo>
                <a:lnTo>
                  <a:pt x="1459" y="2022"/>
                </a:lnTo>
                <a:lnTo>
                  <a:pt x="1461" y="2022"/>
                </a:lnTo>
                <a:lnTo>
                  <a:pt x="1463" y="2022"/>
                </a:lnTo>
                <a:lnTo>
                  <a:pt x="1465" y="2022"/>
                </a:lnTo>
                <a:lnTo>
                  <a:pt x="1467" y="2022"/>
                </a:lnTo>
                <a:lnTo>
                  <a:pt x="1467" y="2020"/>
                </a:lnTo>
                <a:lnTo>
                  <a:pt x="1469" y="2020"/>
                </a:lnTo>
                <a:lnTo>
                  <a:pt x="1469" y="2022"/>
                </a:lnTo>
                <a:lnTo>
                  <a:pt x="1471" y="2022"/>
                </a:lnTo>
                <a:lnTo>
                  <a:pt x="1471" y="2020"/>
                </a:lnTo>
                <a:lnTo>
                  <a:pt x="1469" y="2020"/>
                </a:lnTo>
                <a:lnTo>
                  <a:pt x="1467" y="2020"/>
                </a:lnTo>
                <a:lnTo>
                  <a:pt x="1465" y="2022"/>
                </a:lnTo>
                <a:lnTo>
                  <a:pt x="1465" y="2020"/>
                </a:lnTo>
                <a:lnTo>
                  <a:pt x="1463" y="2020"/>
                </a:lnTo>
                <a:lnTo>
                  <a:pt x="1463" y="2022"/>
                </a:lnTo>
                <a:lnTo>
                  <a:pt x="1461" y="2022"/>
                </a:lnTo>
                <a:lnTo>
                  <a:pt x="1461" y="2020"/>
                </a:lnTo>
                <a:lnTo>
                  <a:pt x="1463" y="2020"/>
                </a:lnTo>
                <a:lnTo>
                  <a:pt x="1463" y="2018"/>
                </a:lnTo>
                <a:lnTo>
                  <a:pt x="1465" y="2018"/>
                </a:lnTo>
                <a:lnTo>
                  <a:pt x="1467" y="2018"/>
                </a:lnTo>
                <a:lnTo>
                  <a:pt x="1467" y="2016"/>
                </a:lnTo>
                <a:lnTo>
                  <a:pt x="1467" y="2018"/>
                </a:lnTo>
                <a:lnTo>
                  <a:pt x="1469" y="2018"/>
                </a:lnTo>
                <a:lnTo>
                  <a:pt x="1467" y="2018"/>
                </a:lnTo>
                <a:lnTo>
                  <a:pt x="1467" y="2016"/>
                </a:lnTo>
                <a:lnTo>
                  <a:pt x="1469" y="2016"/>
                </a:lnTo>
                <a:lnTo>
                  <a:pt x="1467" y="2016"/>
                </a:lnTo>
                <a:lnTo>
                  <a:pt x="1465" y="2016"/>
                </a:lnTo>
                <a:lnTo>
                  <a:pt x="1465" y="2014"/>
                </a:lnTo>
                <a:lnTo>
                  <a:pt x="1467" y="2014"/>
                </a:lnTo>
                <a:lnTo>
                  <a:pt x="1465" y="2014"/>
                </a:lnTo>
                <a:lnTo>
                  <a:pt x="1465" y="2016"/>
                </a:lnTo>
                <a:lnTo>
                  <a:pt x="1463" y="2016"/>
                </a:lnTo>
                <a:lnTo>
                  <a:pt x="1461" y="2016"/>
                </a:lnTo>
                <a:lnTo>
                  <a:pt x="1459" y="2016"/>
                </a:lnTo>
                <a:lnTo>
                  <a:pt x="1461" y="2016"/>
                </a:lnTo>
                <a:lnTo>
                  <a:pt x="1459" y="2016"/>
                </a:lnTo>
                <a:lnTo>
                  <a:pt x="1459" y="2014"/>
                </a:lnTo>
                <a:lnTo>
                  <a:pt x="1459" y="2016"/>
                </a:lnTo>
                <a:lnTo>
                  <a:pt x="1459" y="2014"/>
                </a:lnTo>
                <a:lnTo>
                  <a:pt x="1459" y="2012"/>
                </a:lnTo>
                <a:lnTo>
                  <a:pt x="1461" y="2012"/>
                </a:lnTo>
                <a:lnTo>
                  <a:pt x="1459" y="2012"/>
                </a:lnTo>
                <a:lnTo>
                  <a:pt x="1459" y="2010"/>
                </a:lnTo>
                <a:lnTo>
                  <a:pt x="1459" y="2008"/>
                </a:lnTo>
                <a:lnTo>
                  <a:pt x="1459" y="2010"/>
                </a:lnTo>
                <a:lnTo>
                  <a:pt x="1459" y="2008"/>
                </a:lnTo>
                <a:lnTo>
                  <a:pt x="1461" y="2008"/>
                </a:lnTo>
                <a:lnTo>
                  <a:pt x="1461" y="2006"/>
                </a:lnTo>
                <a:lnTo>
                  <a:pt x="1463" y="2006"/>
                </a:lnTo>
                <a:lnTo>
                  <a:pt x="1463" y="2008"/>
                </a:lnTo>
                <a:lnTo>
                  <a:pt x="1463" y="2006"/>
                </a:lnTo>
                <a:lnTo>
                  <a:pt x="1465" y="2006"/>
                </a:lnTo>
                <a:lnTo>
                  <a:pt x="1463" y="2008"/>
                </a:lnTo>
                <a:lnTo>
                  <a:pt x="1465" y="2008"/>
                </a:lnTo>
                <a:lnTo>
                  <a:pt x="1463" y="2008"/>
                </a:lnTo>
                <a:lnTo>
                  <a:pt x="1465" y="2008"/>
                </a:lnTo>
                <a:lnTo>
                  <a:pt x="1465" y="2010"/>
                </a:lnTo>
                <a:lnTo>
                  <a:pt x="1463" y="2010"/>
                </a:lnTo>
                <a:lnTo>
                  <a:pt x="1463" y="2008"/>
                </a:lnTo>
                <a:lnTo>
                  <a:pt x="1463" y="2010"/>
                </a:lnTo>
                <a:lnTo>
                  <a:pt x="1461" y="2010"/>
                </a:lnTo>
                <a:lnTo>
                  <a:pt x="1463" y="2010"/>
                </a:lnTo>
                <a:lnTo>
                  <a:pt x="1465" y="2010"/>
                </a:lnTo>
                <a:lnTo>
                  <a:pt x="1467" y="2010"/>
                </a:lnTo>
                <a:lnTo>
                  <a:pt x="1469" y="2010"/>
                </a:lnTo>
                <a:lnTo>
                  <a:pt x="1471" y="2010"/>
                </a:lnTo>
                <a:lnTo>
                  <a:pt x="1471" y="2012"/>
                </a:lnTo>
                <a:lnTo>
                  <a:pt x="1473" y="2012"/>
                </a:lnTo>
                <a:lnTo>
                  <a:pt x="1473" y="2010"/>
                </a:lnTo>
                <a:lnTo>
                  <a:pt x="1471" y="2010"/>
                </a:lnTo>
                <a:lnTo>
                  <a:pt x="1469" y="2010"/>
                </a:lnTo>
                <a:lnTo>
                  <a:pt x="1467" y="2010"/>
                </a:lnTo>
                <a:lnTo>
                  <a:pt x="1465" y="2010"/>
                </a:lnTo>
                <a:lnTo>
                  <a:pt x="1465" y="2008"/>
                </a:lnTo>
                <a:lnTo>
                  <a:pt x="1465" y="2006"/>
                </a:lnTo>
                <a:lnTo>
                  <a:pt x="1465" y="2004"/>
                </a:lnTo>
                <a:lnTo>
                  <a:pt x="1465" y="2002"/>
                </a:lnTo>
                <a:lnTo>
                  <a:pt x="1467" y="2002"/>
                </a:lnTo>
                <a:lnTo>
                  <a:pt x="1465" y="2002"/>
                </a:lnTo>
                <a:lnTo>
                  <a:pt x="1467" y="2002"/>
                </a:lnTo>
                <a:lnTo>
                  <a:pt x="1465" y="2000"/>
                </a:lnTo>
                <a:lnTo>
                  <a:pt x="1467" y="2000"/>
                </a:lnTo>
                <a:lnTo>
                  <a:pt x="1467" y="2002"/>
                </a:lnTo>
                <a:lnTo>
                  <a:pt x="1467" y="2000"/>
                </a:lnTo>
                <a:lnTo>
                  <a:pt x="1467" y="2002"/>
                </a:lnTo>
                <a:lnTo>
                  <a:pt x="1469" y="2002"/>
                </a:lnTo>
                <a:lnTo>
                  <a:pt x="1469" y="2004"/>
                </a:lnTo>
                <a:lnTo>
                  <a:pt x="1469" y="2006"/>
                </a:lnTo>
                <a:lnTo>
                  <a:pt x="1471" y="2006"/>
                </a:lnTo>
                <a:lnTo>
                  <a:pt x="1471" y="2008"/>
                </a:lnTo>
                <a:lnTo>
                  <a:pt x="1471" y="2006"/>
                </a:lnTo>
                <a:lnTo>
                  <a:pt x="1469" y="2004"/>
                </a:lnTo>
                <a:lnTo>
                  <a:pt x="1469" y="2002"/>
                </a:lnTo>
                <a:lnTo>
                  <a:pt x="1471" y="2002"/>
                </a:lnTo>
                <a:lnTo>
                  <a:pt x="1473" y="2002"/>
                </a:lnTo>
                <a:lnTo>
                  <a:pt x="1471" y="2002"/>
                </a:lnTo>
                <a:lnTo>
                  <a:pt x="1471" y="2000"/>
                </a:lnTo>
                <a:lnTo>
                  <a:pt x="1471" y="2002"/>
                </a:lnTo>
                <a:lnTo>
                  <a:pt x="1471" y="2000"/>
                </a:lnTo>
                <a:lnTo>
                  <a:pt x="1473" y="2000"/>
                </a:lnTo>
                <a:lnTo>
                  <a:pt x="1473" y="2002"/>
                </a:lnTo>
                <a:lnTo>
                  <a:pt x="1473" y="2004"/>
                </a:lnTo>
                <a:lnTo>
                  <a:pt x="1473" y="2002"/>
                </a:lnTo>
                <a:lnTo>
                  <a:pt x="1475" y="2002"/>
                </a:lnTo>
                <a:lnTo>
                  <a:pt x="1473" y="2002"/>
                </a:lnTo>
                <a:lnTo>
                  <a:pt x="1475" y="2002"/>
                </a:lnTo>
                <a:lnTo>
                  <a:pt x="1475" y="2004"/>
                </a:lnTo>
                <a:lnTo>
                  <a:pt x="1475" y="2006"/>
                </a:lnTo>
                <a:lnTo>
                  <a:pt x="1475" y="2008"/>
                </a:lnTo>
                <a:lnTo>
                  <a:pt x="1475" y="2006"/>
                </a:lnTo>
                <a:lnTo>
                  <a:pt x="1475" y="2008"/>
                </a:lnTo>
                <a:lnTo>
                  <a:pt x="1477" y="2006"/>
                </a:lnTo>
                <a:lnTo>
                  <a:pt x="1475" y="2006"/>
                </a:lnTo>
                <a:lnTo>
                  <a:pt x="1477" y="2006"/>
                </a:lnTo>
                <a:lnTo>
                  <a:pt x="1475" y="2006"/>
                </a:lnTo>
                <a:lnTo>
                  <a:pt x="1475" y="2004"/>
                </a:lnTo>
                <a:lnTo>
                  <a:pt x="1477" y="2004"/>
                </a:lnTo>
                <a:lnTo>
                  <a:pt x="1477" y="2002"/>
                </a:lnTo>
                <a:lnTo>
                  <a:pt x="1475" y="2002"/>
                </a:lnTo>
                <a:lnTo>
                  <a:pt x="1475" y="2000"/>
                </a:lnTo>
                <a:lnTo>
                  <a:pt x="1473" y="2000"/>
                </a:lnTo>
                <a:lnTo>
                  <a:pt x="1473" y="1999"/>
                </a:lnTo>
                <a:lnTo>
                  <a:pt x="1473" y="1997"/>
                </a:lnTo>
                <a:lnTo>
                  <a:pt x="1471" y="1997"/>
                </a:lnTo>
                <a:lnTo>
                  <a:pt x="1473" y="1997"/>
                </a:lnTo>
                <a:lnTo>
                  <a:pt x="1471" y="1997"/>
                </a:lnTo>
                <a:lnTo>
                  <a:pt x="1473" y="1997"/>
                </a:lnTo>
                <a:lnTo>
                  <a:pt x="1471" y="1997"/>
                </a:lnTo>
                <a:lnTo>
                  <a:pt x="1471" y="1995"/>
                </a:lnTo>
                <a:lnTo>
                  <a:pt x="1473" y="1995"/>
                </a:lnTo>
                <a:lnTo>
                  <a:pt x="1473" y="1993"/>
                </a:lnTo>
                <a:lnTo>
                  <a:pt x="1473" y="1991"/>
                </a:lnTo>
                <a:lnTo>
                  <a:pt x="1475" y="1991"/>
                </a:lnTo>
                <a:lnTo>
                  <a:pt x="1477" y="1991"/>
                </a:lnTo>
                <a:lnTo>
                  <a:pt x="1479" y="1991"/>
                </a:lnTo>
                <a:lnTo>
                  <a:pt x="1479" y="1993"/>
                </a:lnTo>
                <a:lnTo>
                  <a:pt x="1481" y="1993"/>
                </a:lnTo>
                <a:lnTo>
                  <a:pt x="1481" y="1991"/>
                </a:lnTo>
                <a:lnTo>
                  <a:pt x="1479" y="1991"/>
                </a:lnTo>
                <a:lnTo>
                  <a:pt x="1479" y="1989"/>
                </a:lnTo>
                <a:lnTo>
                  <a:pt x="1479" y="1987"/>
                </a:lnTo>
                <a:lnTo>
                  <a:pt x="1479" y="1989"/>
                </a:lnTo>
                <a:lnTo>
                  <a:pt x="1477" y="1989"/>
                </a:lnTo>
                <a:lnTo>
                  <a:pt x="1475" y="1989"/>
                </a:lnTo>
                <a:lnTo>
                  <a:pt x="1475" y="1991"/>
                </a:lnTo>
                <a:lnTo>
                  <a:pt x="1475" y="1989"/>
                </a:lnTo>
                <a:lnTo>
                  <a:pt x="1475" y="1987"/>
                </a:lnTo>
                <a:lnTo>
                  <a:pt x="1477" y="1987"/>
                </a:lnTo>
                <a:lnTo>
                  <a:pt x="1479" y="1987"/>
                </a:lnTo>
                <a:lnTo>
                  <a:pt x="1479" y="1985"/>
                </a:lnTo>
                <a:lnTo>
                  <a:pt x="1481" y="1985"/>
                </a:lnTo>
                <a:lnTo>
                  <a:pt x="1483" y="1985"/>
                </a:lnTo>
                <a:lnTo>
                  <a:pt x="1483" y="1983"/>
                </a:lnTo>
                <a:lnTo>
                  <a:pt x="1481" y="1983"/>
                </a:lnTo>
                <a:lnTo>
                  <a:pt x="1479" y="1983"/>
                </a:lnTo>
                <a:lnTo>
                  <a:pt x="1479" y="1981"/>
                </a:lnTo>
                <a:lnTo>
                  <a:pt x="1479" y="1979"/>
                </a:lnTo>
                <a:lnTo>
                  <a:pt x="1477" y="1979"/>
                </a:lnTo>
                <a:lnTo>
                  <a:pt x="1475" y="1979"/>
                </a:lnTo>
                <a:lnTo>
                  <a:pt x="1475" y="1977"/>
                </a:lnTo>
                <a:lnTo>
                  <a:pt x="1475" y="1976"/>
                </a:lnTo>
                <a:lnTo>
                  <a:pt x="1475" y="1977"/>
                </a:lnTo>
                <a:lnTo>
                  <a:pt x="1475" y="1976"/>
                </a:lnTo>
                <a:lnTo>
                  <a:pt x="1475" y="1974"/>
                </a:lnTo>
                <a:lnTo>
                  <a:pt x="1475" y="1976"/>
                </a:lnTo>
                <a:lnTo>
                  <a:pt x="1477" y="1976"/>
                </a:lnTo>
                <a:lnTo>
                  <a:pt x="1477" y="1977"/>
                </a:lnTo>
                <a:lnTo>
                  <a:pt x="1477" y="1976"/>
                </a:lnTo>
                <a:lnTo>
                  <a:pt x="1477" y="1974"/>
                </a:lnTo>
                <a:lnTo>
                  <a:pt x="1475" y="1974"/>
                </a:lnTo>
                <a:lnTo>
                  <a:pt x="1475" y="1972"/>
                </a:lnTo>
                <a:lnTo>
                  <a:pt x="1477" y="1972"/>
                </a:lnTo>
                <a:lnTo>
                  <a:pt x="1475" y="1972"/>
                </a:lnTo>
                <a:lnTo>
                  <a:pt x="1475" y="1970"/>
                </a:lnTo>
                <a:lnTo>
                  <a:pt x="1475" y="1968"/>
                </a:lnTo>
                <a:lnTo>
                  <a:pt x="1477" y="1968"/>
                </a:lnTo>
                <a:lnTo>
                  <a:pt x="1479" y="1968"/>
                </a:lnTo>
                <a:lnTo>
                  <a:pt x="1479" y="1970"/>
                </a:lnTo>
                <a:lnTo>
                  <a:pt x="1481" y="1970"/>
                </a:lnTo>
                <a:lnTo>
                  <a:pt x="1481" y="1972"/>
                </a:lnTo>
                <a:lnTo>
                  <a:pt x="1483" y="1972"/>
                </a:lnTo>
                <a:lnTo>
                  <a:pt x="1483" y="1974"/>
                </a:lnTo>
                <a:lnTo>
                  <a:pt x="1483" y="1972"/>
                </a:lnTo>
                <a:lnTo>
                  <a:pt x="1483" y="1970"/>
                </a:lnTo>
                <a:lnTo>
                  <a:pt x="1481" y="1970"/>
                </a:lnTo>
                <a:lnTo>
                  <a:pt x="1481" y="1968"/>
                </a:lnTo>
                <a:lnTo>
                  <a:pt x="1479" y="1968"/>
                </a:lnTo>
                <a:lnTo>
                  <a:pt x="1481" y="1968"/>
                </a:lnTo>
                <a:lnTo>
                  <a:pt x="1481" y="1966"/>
                </a:lnTo>
                <a:lnTo>
                  <a:pt x="1481" y="1968"/>
                </a:lnTo>
                <a:lnTo>
                  <a:pt x="1483" y="1968"/>
                </a:lnTo>
                <a:lnTo>
                  <a:pt x="1484" y="1968"/>
                </a:lnTo>
                <a:lnTo>
                  <a:pt x="1484" y="1966"/>
                </a:lnTo>
                <a:lnTo>
                  <a:pt x="1486" y="1966"/>
                </a:lnTo>
                <a:lnTo>
                  <a:pt x="1486" y="1964"/>
                </a:lnTo>
                <a:lnTo>
                  <a:pt x="1488" y="1964"/>
                </a:lnTo>
                <a:lnTo>
                  <a:pt x="1488" y="1962"/>
                </a:lnTo>
                <a:lnTo>
                  <a:pt x="1490" y="1962"/>
                </a:lnTo>
                <a:lnTo>
                  <a:pt x="1492" y="1962"/>
                </a:lnTo>
                <a:lnTo>
                  <a:pt x="1494" y="1962"/>
                </a:lnTo>
                <a:lnTo>
                  <a:pt x="1496" y="1962"/>
                </a:lnTo>
                <a:close/>
                <a:moveTo>
                  <a:pt x="1496" y="1999"/>
                </a:moveTo>
                <a:lnTo>
                  <a:pt x="1496" y="2000"/>
                </a:lnTo>
                <a:lnTo>
                  <a:pt x="1496" y="1999"/>
                </a:lnTo>
                <a:close/>
                <a:moveTo>
                  <a:pt x="1475" y="1945"/>
                </a:moveTo>
                <a:lnTo>
                  <a:pt x="1473" y="1945"/>
                </a:lnTo>
                <a:lnTo>
                  <a:pt x="1475" y="1945"/>
                </a:lnTo>
                <a:lnTo>
                  <a:pt x="1473" y="1945"/>
                </a:lnTo>
                <a:lnTo>
                  <a:pt x="1473" y="1943"/>
                </a:lnTo>
                <a:lnTo>
                  <a:pt x="1473" y="1945"/>
                </a:lnTo>
                <a:lnTo>
                  <a:pt x="1473" y="1943"/>
                </a:lnTo>
                <a:lnTo>
                  <a:pt x="1475" y="1943"/>
                </a:lnTo>
                <a:lnTo>
                  <a:pt x="1475" y="1945"/>
                </a:lnTo>
                <a:close/>
                <a:moveTo>
                  <a:pt x="1494" y="1958"/>
                </a:moveTo>
                <a:lnTo>
                  <a:pt x="1494" y="1956"/>
                </a:lnTo>
                <a:lnTo>
                  <a:pt x="1492" y="1956"/>
                </a:lnTo>
                <a:lnTo>
                  <a:pt x="1494" y="1956"/>
                </a:lnTo>
                <a:lnTo>
                  <a:pt x="1494" y="1958"/>
                </a:lnTo>
                <a:close/>
                <a:moveTo>
                  <a:pt x="1473" y="1935"/>
                </a:moveTo>
                <a:lnTo>
                  <a:pt x="1473" y="1937"/>
                </a:lnTo>
                <a:lnTo>
                  <a:pt x="1473" y="1935"/>
                </a:lnTo>
                <a:close/>
                <a:moveTo>
                  <a:pt x="951" y="1355"/>
                </a:moveTo>
                <a:lnTo>
                  <a:pt x="951" y="1353"/>
                </a:lnTo>
                <a:lnTo>
                  <a:pt x="951" y="1355"/>
                </a:lnTo>
                <a:close/>
                <a:moveTo>
                  <a:pt x="1494" y="1945"/>
                </a:moveTo>
                <a:lnTo>
                  <a:pt x="1494" y="1947"/>
                </a:lnTo>
                <a:lnTo>
                  <a:pt x="1494" y="1949"/>
                </a:lnTo>
                <a:lnTo>
                  <a:pt x="1494" y="1951"/>
                </a:lnTo>
                <a:lnTo>
                  <a:pt x="1496" y="1951"/>
                </a:lnTo>
                <a:lnTo>
                  <a:pt x="1494" y="1951"/>
                </a:lnTo>
                <a:lnTo>
                  <a:pt x="1494" y="1952"/>
                </a:lnTo>
                <a:lnTo>
                  <a:pt x="1492" y="1952"/>
                </a:lnTo>
                <a:lnTo>
                  <a:pt x="1492" y="1951"/>
                </a:lnTo>
                <a:lnTo>
                  <a:pt x="1492" y="1949"/>
                </a:lnTo>
                <a:lnTo>
                  <a:pt x="1492" y="1947"/>
                </a:lnTo>
                <a:lnTo>
                  <a:pt x="1492" y="1945"/>
                </a:lnTo>
                <a:lnTo>
                  <a:pt x="1494" y="1945"/>
                </a:lnTo>
                <a:lnTo>
                  <a:pt x="1492" y="1945"/>
                </a:lnTo>
                <a:lnTo>
                  <a:pt x="1494" y="1945"/>
                </a:lnTo>
                <a:close/>
                <a:moveTo>
                  <a:pt x="1571" y="2008"/>
                </a:moveTo>
                <a:lnTo>
                  <a:pt x="1571" y="2006"/>
                </a:lnTo>
                <a:lnTo>
                  <a:pt x="1571" y="2008"/>
                </a:lnTo>
                <a:close/>
                <a:moveTo>
                  <a:pt x="1477" y="1931"/>
                </a:moveTo>
                <a:lnTo>
                  <a:pt x="1479" y="1931"/>
                </a:lnTo>
                <a:lnTo>
                  <a:pt x="1479" y="1933"/>
                </a:lnTo>
                <a:lnTo>
                  <a:pt x="1477" y="1933"/>
                </a:lnTo>
                <a:lnTo>
                  <a:pt x="1477" y="1935"/>
                </a:lnTo>
                <a:lnTo>
                  <a:pt x="1477" y="1933"/>
                </a:lnTo>
                <a:lnTo>
                  <a:pt x="1477" y="1935"/>
                </a:lnTo>
                <a:lnTo>
                  <a:pt x="1475" y="1935"/>
                </a:lnTo>
                <a:lnTo>
                  <a:pt x="1473" y="1935"/>
                </a:lnTo>
                <a:lnTo>
                  <a:pt x="1475" y="1935"/>
                </a:lnTo>
                <a:lnTo>
                  <a:pt x="1473" y="1935"/>
                </a:lnTo>
                <a:lnTo>
                  <a:pt x="1475" y="1935"/>
                </a:lnTo>
                <a:lnTo>
                  <a:pt x="1473" y="1935"/>
                </a:lnTo>
                <a:lnTo>
                  <a:pt x="1473" y="1933"/>
                </a:lnTo>
                <a:lnTo>
                  <a:pt x="1475" y="1933"/>
                </a:lnTo>
                <a:lnTo>
                  <a:pt x="1473" y="1933"/>
                </a:lnTo>
                <a:lnTo>
                  <a:pt x="1475" y="1933"/>
                </a:lnTo>
                <a:lnTo>
                  <a:pt x="1473" y="1933"/>
                </a:lnTo>
                <a:lnTo>
                  <a:pt x="1473" y="1931"/>
                </a:lnTo>
                <a:lnTo>
                  <a:pt x="1475" y="1931"/>
                </a:lnTo>
                <a:lnTo>
                  <a:pt x="1477" y="1931"/>
                </a:lnTo>
                <a:close/>
                <a:moveTo>
                  <a:pt x="1477" y="1929"/>
                </a:moveTo>
                <a:lnTo>
                  <a:pt x="1475" y="1929"/>
                </a:lnTo>
                <a:lnTo>
                  <a:pt x="1477" y="1929"/>
                </a:lnTo>
                <a:lnTo>
                  <a:pt x="1477" y="1931"/>
                </a:lnTo>
                <a:lnTo>
                  <a:pt x="1475" y="1931"/>
                </a:lnTo>
                <a:lnTo>
                  <a:pt x="1475" y="1929"/>
                </a:lnTo>
                <a:lnTo>
                  <a:pt x="1475" y="1928"/>
                </a:lnTo>
                <a:lnTo>
                  <a:pt x="1475" y="1929"/>
                </a:lnTo>
                <a:lnTo>
                  <a:pt x="1477" y="1929"/>
                </a:lnTo>
                <a:close/>
                <a:moveTo>
                  <a:pt x="974" y="1373"/>
                </a:moveTo>
                <a:lnTo>
                  <a:pt x="974" y="1375"/>
                </a:lnTo>
                <a:lnTo>
                  <a:pt x="972" y="1375"/>
                </a:lnTo>
                <a:lnTo>
                  <a:pt x="972" y="1377"/>
                </a:lnTo>
                <a:lnTo>
                  <a:pt x="972" y="1375"/>
                </a:lnTo>
                <a:lnTo>
                  <a:pt x="972" y="1373"/>
                </a:lnTo>
                <a:lnTo>
                  <a:pt x="974" y="1373"/>
                </a:lnTo>
                <a:close/>
                <a:moveTo>
                  <a:pt x="1477" y="1926"/>
                </a:moveTo>
                <a:lnTo>
                  <a:pt x="1477" y="1928"/>
                </a:lnTo>
                <a:lnTo>
                  <a:pt x="1475" y="1928"/>
                </a:lnTo>
                <a:lnTo>
                  <a:pt x="1475" y="1926"/>
                </a:lnTo>
                <a:lnTo>
                  <a:pt x="1477" y="1926"/>
                </a:lnTo>
                <a:lnTo>
                  <a:pt x="1479" y="1926"/>
                </a:lnTo>
                <a:lnTo>
                  <a:pt x="1477" y="1926"/>
                </a:lnTo>
                <a:close/>
                <a:moveTo>
                  <a:pt x="972" y="1367"/>
                </a:moveTo>
                <a:lnTo>
                  <a:pt x="970" y="1367"/>
                </a:lnTo>
                <a:lnTo>
                  <a:pt x="970" y="1365"/>
                </a:lnTo>
                <a:lnTo>
                  <a:pt x="972" y="1365"/>
                </a:lnTo>
                <a:lnTo>
                  <a:pt x="972" y="1367"/>
                </a:lnTo>
                <a:close/>
                <a:moveTo>
                  <a:pt x="1001" y="1407"/>
                </a:moveTo>
                <a:lnTo>
                  <a:pt x="999" y="1407"/>
                </a:lnTo>
                <a:lnTo>
                  <a:pt x="999" y="1405"/>
                </a:lnTo>
                <a:lnTo>
                  <a:pt x="1001" y="1405"/>
                </a:lnTo>
                <a:lnTo>
                  <a:pt x="1001" y="1407"/>
                </a:lnTo>
                <a:close/>
                <a:moveTo>
                  <a:pt x="1554" y="1987"/>
                </a:moveTo>
                <a:lnTo>
                  <a:pt x="1554" y="1985"/>
                </a:lnTo>
                <a:lnTo>
                  <a:pt x="1556" y="1985"/>
                </a:lnTo>
                <a:lnTo>
                  <a:pt x="1554" y="1985"/>
                </a:lnTo>
                <a:lnTo>
                  <a:pt x="1554" y="1987"/>
                </a:lnTo>
                <a:close/>
                <a:moveTo>
                  <a:pt x="1004" y="1411"/>
                </a:moveTo>
                <a:lnTo>
                  <a:pt x="1004" y="1413"/>
                </a:lnTo>
                <a:lnTo>
                  <a:pt x="1002" y="1413"/>
                </a:lnTo>
                <a:lnTo>
                  <a:pt x="1001" y="1413"/>
                </a:lnTo>
                <a:lnTo>
                  <a:pt x="1001" y="1411"/>
                </a:lnTo>
                <a:lnTo>
                  <a:pt x="1002" y="1411"/>
                </a:lnTo>
                <a:lnTo>
                  <a:pt x="1004" y="1411"/>
                </a:lnTo>
                <a:close/>
                <a:moveTo>
                  <a:pt x="1002" y="1409"/>
                </a:moveTo>
                <a:lnTo>
                  <a:pt x="1001" y="1409"/>
                </a:lnTo>
                <a:lnTo>
                  <a:pt x="999" y="1409"/>
                </a:lnTo>
                <a:lnTo>
                  <a:pt x="1001" y="1409"/>
                </a:lnTo>
                <a:lnTo>
                  <a:pt x="1001" y="1407"/>
                </a:lnTo>
                <a:lnTo>
                  <a:pt x="1002" y="1407"/>
                </a:lnTo>
                <a:lnTo>
                  <a:pt x="1002" y="1409"/>
                </a:lnTo>
                <a:close/>
                <a:moveTo>
                  <a:pt x="1477" y="1912"/>
                </a:moveTo>
                <a:lnTo>
                  <a:pt x="1475" y="1912"/>
                </a:lnTo>
                <a:lnTo>
                  <a:pt x="1477" y="1912"/>
                </a:lnTo>
                <a:close/>
                <a:moveTo>
                  <a:pt x="1554" y="1974"/>
                </a:moveTo>
                <a:lnTo>
                  <a:pt x="1554" y="1976"/>
                </a:lnTo>
                <a:lnTo>
                  <a:pt x="1554" y="1977"/>
                </a:lnTo>
                <a:lnTo>
                  <a:pt x="1554" y="1976"/>
                </a:lnTo>
                <a:lnTo>
                  <a:pt x="1554" y="1977"/>
                </a:lnTo>
                <a:lnTo>
                  <a:pt x="1554" y="1979"/>
                </a:lnTo>
                <a:lnTo>
                  <a:pt x="1554" y="1981"/>
                </a:lnTo>
                <a:lnTo>
                  <a:pt x="1554" y="1983"/>
                </a:lnTo>
                <a:lnTo>
                  <a:pt x="1552" y="1985"/>
                </a:lnTo>
                <a:lnTo>
                  <a:pt x="1552" y="1983"/>
                </a:lnTo>
                <a:lnTo>
                  <a:pt x="1552" y="1981"/>
                </a:lnTo>
                <a:lnTo>
                  <a:pt x="1552" y="1979"/>
                </a:lnTo>
                <a:lnTo>
                  <a:pt x="1552" y="1977"/>
                </a:lnTo>
                <a:lnTo>
                  <a:pt x="1554" y="1977"/>
                </a:lnTo>
                <a:lnTo>
                  <a:pt x="1552" y="1977"/>
                </a:lnTo>
                <a:lnTo>
                  <a:pt x="1554" y="1977"/>
                </a:lnTo>
                <a:lnTo>
                  <a:pt x="1554" y="1979"/>
                </a:lnTo>
                <a:lnTo>
                  <a:pt x="1554" y="1977"/>
                </a:lnTo>
                <a:lnTo>
                  <a:pt x="1554" y="1979"/>
                </a:lnTo>
                <a:lnTo>
                  <a:pt x="1554" y="1977"/>
                </a:lnTo>
                <a:lnTo>
                  <a:pt x="1554" y="1976"/>
                </a:lnTo>
                <a:lnTo>
                  <a:pt x="1554" y="1974"/>
                </a:lnTo>
                <a:close/>
                <a:moveTo>
                  <a:pt x="1552" y="1974"/>
                </a:moveTo>
                <a:lnTo>
                  <a:pt x="1554" y="1974"/>
                </a:lnTo>
                <a:lnTo>
                  <a:pt x="1552" y="1974"/>
                </a:lnTo>
                <a:close/>
                <a:moveTo>
                  <a:pt x="1557" y="1974"/>
                </a:moveTo>
                <a:lnTo>
                  <a:pt x="1557" y="1976"/>
                </a:lnTo>
                <a:lnTo>
                  <a:pt x="1557" y="1974"/>
                </a:lnTo>
                <a:close/>
                <a:moveTo>
                  <a:pt x="1488" y="1914"/>
                </a:moveTo>
                <a:lnTo>
                  <a:pt x="1488" y="1916"/>
                </a:lnTo>
                <a:lnTo>
                  <a:pt x="1488" y="1914"/>
                </a:lnTo>
                <a:close/>
                <a:moveTo>
                  <a:pt x="1556" y="1970"/>
                </a:moveTo>
                <a:lnTo>
                  <a:pt x="1556" y="1972"/>
                </a:lnTo>
                <a:lnTo>
                  <a:pt x="1557" y="1972"/>
                </a:lnTo>
                <a:lnTo>
                  <a:pt x="1557" y="1974"/>
                </a:lnTo>
                <a:lnTo>
                  <a:pt x="1556" y="1974"/>
                </a:lnTo>
                <a:lnTo>
                  <a:pt x="1557" y="1974"/>
                </a:lnTo>
                <a:lnTo>
                  <a:pt x="1557" y="1972"/>
                </a:lnTo>
                <a:lnTo>
                  <a:pt x="1557" y="1974"/>
                </a:lnTo>
                <a:lnTo>
                  <a:pt x="1556" y="1974"/>
                </a:lnTo>
                <a:lnTo>
                  <a:pt x="1554" y="1974"/>
                </a:lnTo>
                <a:lnTo>
                  <a:pt x="1554" y="1972"/>
                </a:lnTo>
                <a:lnTo>
                  <a:pt x="1554" y="1970"/>
                </a:lnTo>
                <a:lnTo>
                  <a:pt x="1556" y="1970"/>
                </a:lnTo>
                <a:lnTo>
                  <a:pt x="1556" y="1968"/>
                </a:lnTo>
                <a:lnTo>
                  <a:pt x="1556" y="1970"/>
                </a:lnTo>
                <a:close/>
                <a:moveTo>
                  <a:pt x="995" y="1375"/>
                </a:moveTo>
                <a:lnTo>
                  <a:pt x="993" y="1375"/>
                </a:lnTo>
                <a:lnTo>
                  <a:pt x="993" y="1373"/>
                </a:lnTo>
                <a:lnTo>
                  <a:pt x="995" y="1373"/>
                </a:lnTo>
                <a:lnTo>
                  <a:pt x="995" y="1375"/>
                </a:lnTo>
                <a:close/>
                <a:moveTo>
                  <a:pt x="995" y="1375"/>
                </a:moveTo>
                <a:lnTo>
                  <a:pt x="995" y="1377"/>
                </a:lnTo>
                <a:lnTo>
                  <a:pt x="995" y="1375"/>
                </a:lnTo>
                <a:close/>
                <a:moveTo>
                  <a:pt x="1010" y="1398"/>
                </a:moveTo>
                <a:lnTo>
                  <a:pt x="1008" y="1398"/>
                </a:lnTo>
                <a:lnTo>
                  <a:pt x="1008" y="1400"/>
                </a:lnTo>
                <a:lnTo>
                  <a:pt x="1010" y="1400"/>
                </a:lnTo>
                <a:lnTo>
                  <a:pt x="1010" y="1401"/>
                </a:lnTo>
                <a:lnTo>
                  <a:pt x="1010" y="1403"/>
                </a:lnTo>
                <a:lnTo>
                  <a:pt x="1008" y="1403"/>
                </a:lnTo>
                <a:lnTo>
                  <a:pt x="1006" y="1403"/>
                </a:lnTo>
                <a:lnTo>
                  <a:pt x="1006" y="1401"/>
                </a:lnTo>
                <a:lnTo>
                  <a:pt x="1008" y="1401"/>
                </a:lnTo>
                <a:lnTo>
                  <a:pt x="1008" y="1400"/>
                </a:lnTo>
                <a:lnTo>
                  <a:pt x="1006" y="1400"/>
                </a:lnTo>
                <a:lnTo>
                  <a:pt x="1006" y="1398"/>
                </a:lnTo>
                <a:lnTo>
                  <a:pt x="1006" y="1396"/>
                </a:lnTo>
                <a:lnTo>
                  <a:pt x="1004" y="1396"/>
                </a:lnTo>
                <a:lnTo>
                  <a:pt x="1006" y="1396"/>
                </a:lnTo>
                <a:lnTo>
                  <a:pt x="1008" y="1396"/>
                </a:lnTo>
                <a:lnTo>
                  <a:pt x="1010" y="1396"/>
                </a:lnTo>
                <a:lnTo>
                  <a:pt x="1012" y="1396"/>
                </a:lnTo>
                <a:lnTo>
                  <a:pt x="1012" y="1398"/>
                </a:lnTo>
                <a:lnTo>
                  <a:pt x="1010" y="1398"/>
                </a:lnTo>
                <a:close/>
                <a:moveTo>
                  <a:pt x="985" y="1361"/>
                </a:moveTo>
                <a:lnTo>
                  <a:pt x="985" y="1363"/>
                </a:lnTo>
                <a:lnTo>
                  <a:pt x="985" y="1365"/>
                </a:lnTo>
                <a:lnTo>
                  <a:pt x="985" y="1367"/>
                </a:lnTo>
                <a:lnTo>
                  <a:pt x="985" y="1369"/>
                </a:lnTo>
                <a:lnTo>
                  <a:pt x="985" y="1371"/>
                </a:lnTo>
                <a:lnTo>
                  <a:pt x="983" y="1371"/>
                </a:lnTo>
                <a:lnTo>
                  <a:pt x="983" y="1373"/>
                </a:lnTo>
                <a:lnTo>
                  <a:pt x="983" y="1375"/>
                </a:lnTo>
                <a:lnTo>
                  <a:pt x="981" y="1375"/>
                </a:lnTo>
                <a:lnTo>
                  <a:pt x="981" y="1377"/>
                </a:lnTo>
                <a:lnTo>
                  <a:pt x="979" y="1377"/>
                </a:lnTo>
                <a:lnTo>
                  <a:pt x="979" y="1375"/>
                </a:lnTo>
                <a:lnTo>
                  <a:pt x="979" y="1373"/>
                </a:lnTo>
                <a:lnTo>
                  <a:pt x="979" y="1371"/>
                </a:lnTo>
                <a:lnTo>
                  <a:pt x="981" y="1371"/>
                </a:lnTo>
                <a:lnTo>
                  <a:pt x="981" y="1369"/>
                </a:lnTo>
                <a:lnTo>
                  <a:pt x="979" y="1369"/>
                </a:lnTo>
                <a:lnTo>
                  <a:pt x="979" y="1367"/>
                </a:lnTo>
                <a:lnTo>
                  <a:pt x="979" y="1365"/>
                </a:lnTo>
                <a:lnTo>
                  <a:pt x="979" y="1363"/>
                </a:lnTo>
                <a:lnTo>
                  <a:pt x="979" y="1361"/>
                </a:lnTo>
                <a:lnTo>
                  <a:pt x="979" y="1359"/>
                </a:lnTo>
                <a:lnTo>
                  <a:pt x="981" y="1359"/>
                </a:lnTo>
                <a:lnTo>
                  <a:pt x="983" y="1359"/>
                </a:lnTo>
                <a:lnTo>
                  <a:pt x="983" y="1357"/>
                </a:lnTo>
                <a:lnTo>
                  <a:pt x="985" y="1357"/>
                </a:lnTo>
                <a:lnTo>
                  <a:pt x="985" y="1359"/>
                </a:lnTo>
                <a:lnTo>
                  <a:pt x="985" y="1361"/>
                </a:lnTo>
                <a:close/>
                <a:moveTo>
                  <a:pt x="1004" y="1384"/>
                </a:moveTo>
                <a:lnTo>
                  <a:pt x="1004" y="1386"/>
                </a:lnTo>
                <a:lnTo>
                  <a:pt x="1004" y="1384"/>
                </a:lnTo>
                <a:lnTo>
                  <a:pt x="1002" y="1386"/>
                </a:lnTo>
                <a:lnTo>
                  <a:pt x="1001" y="1386"/>
                </a:lnTo>
                <a:lnTo>
                  <a:pt x="999" y="1386"/>
                </a:lnTo>
                <a:lnTo>
                  <a:pt x="999" y="1384"/>
                </a:lnTo>
                <a:lnTo>
                  <a:pt x="999" y="1382"/>
                </a:lnTo>
                <a:lnTo>
                  <a:pt x="1001" y="1382"/>
                </a:lnTo>
                <a:lnTo>
                  <a:pt x="1001" y="1380"/>
                </a:lnTo>
                <a:lnTo>
                  <a:pt x="1001" y="1382"/>
                </a:lnTo>
                <a:lnTo>
                  <a:pt x="1001" y="1380"/>
                </a:lnTo>
                <a:lnTo>
                  <a:pt x="1002" y="1382"/>
                </a:lnTo>
                <a:lnTo>
                  <a:pt x="1004" y="1384"/>
                </a:lnTo>
                <a:lnTo>
                  <a:pt x="1006" y="1384"/>
                </a:lnTo>
                <a:lnTo>
                  <a:pt x="1004" y="1384"/>
                </a:lnTo>
                <a:close/>
                <a:moveTo>
                  <a:pt x="993" y="1365"/>
                </a:moveTo>
                <a:lnTo>
                  <a:pt x="993" y="1367"/>
                </a:lnTo>
                <a:lnTo>
                  <a:pt x="993" y="1369"/>
                </a:lnTo>
                <a:lnTo>
                  <a:pt x="993" y="1371"/>
                </a:lnTo>
                <a:lnTo>
                  <a:pt x="993" y="1373"/>
                </a:lnTo>
                <a:lnTo>
                  <a:pt x="993" y="1375"/>
                </a:lnTo>
                <a:lnTo>
                  <a:pt x="993" y="1377"/>
                </a:lnTo>
                <a:lnTo>
                  <a:pt x="993" y="1378"/>
                </a:lnTo>
                <a:lnTo>
                  <a:pt x="995" y="1378"/>
                </a:lnTo>
                <a:lnTo>
                  <a:pt x="995" y="1377"/>
                </a:lnTo>
                <a:lnTo>
                  <a:pt x="997" y="1377"/>
                </a:lnTo>
                <a:lnTo>
                  <a:pt x="997" y="1378"/>
                </a:lnTo>
                <a:lnTo>
                  <a:pt x="997" y="1380"/>
                </a:lnTo>
                <a:lnTo>
                  <a:pt x="997" y="1382"/>
                </a:lnTo>
                <a:lnTo>
                  <a:pt x="999" y="1382"/>
                </a:lnTo>
                <a:lnTo>
                  <a:pt x="999" y="1384"/>
                </a:lnTo>
                <a:lnTo>
                  <a:pt x="999" y="1386"/>
                </a:lnTo>
                <a:lnTo>
                  <a:pt x="997" y="1386"/>
                </a:lnTo>
                <a:lnTo>
                  <a:pt x="995" y="1386"/>
                </a:lnTo>
                <a:lnTo>
                  <a:pt x="993" y="1386"/>
                </a:lnTo>
                <a:lnTo>
                  <a:pt x="995" y="1386"/>
                </a:lnTo>
                <a:lnTo>
                  <a:pt x="993" y="1386"/>
                </a:lnTo>
                <a:lnTo>
                  <a:pt x="991" y="1386"/>
                </a:lnTo>
                <a:lnTo>
                  <a:pt x="989" y="1386"/>
                </a:lnTo>
                <a:lnTo>
                  <a:pt x="989" y="1388"/>
                </a:lnTo>
                <a:lnTo>
                  <a:pt x="987" y="1388"/>
                </a:lnTo>
                <a:lnTo>
                  <a:pt x="985" y="1388"/>
                </a:lnTo>
                <a:lnTo>
                  <a:pt x="985" y="1390"/>
                </a:lnTo>
                <a:lnTo>
                  <a:pt x="985" y="1392"/>
                </a:lnTo>
                <a:lnTo>
                  <a:pt x="983" y="1392"/>
                </a:lnTo>
                <a:lnTo>
                  <a:pt x="985" y="1392"/>
                </a:lnTo>
                <a:lnTo>
                  <a:pt x="983" y="1394"/>
                </a:lnTo>
                <a:lnTo>
                  <a:pt x="985" y="1394"/>
                </a:lnTo>
                <a:lnTo>
                  <a:pt x="985" y="1392"/>
                </a:lnTo>
                <a:lnTo>
                  <a:pt x="987" y="1392"/>
                </a:lnTo>
                <a:lnTo>
                  <a:pt x="987" y="1390"/>
                </a:lnTo>
                <a:lnTo>
                  <a:pt x="989" y="1390"/>
                </a:lnTo>
                <a:lnTo>
                  <a:pt x="991" y="1388"/>
                </a:lnTo>
                <a:lnTo>
                  <a:pt x="993" y="1388"/>
                </a:lnTo>
                <a:lnTo>
                  <a:pt x="995" y="1388"/>
                </a:lnTo>
                <a:lnTo>
                  <a:pt x="995" y="1390"/>
                </a:lnTo>
                <a:lnTo>
                  <a:pt x="995" y="1392"/>
                </a:lnTo>
                <a:lnTo>
                  <a:pt x="993" y="1392"/>
                </a:lnTo>
                <a:lnTo>
                  <a:pt x="993" y="1394"/>
                </a:lnTo>
                <a:lnTo>
                  <a:pt x="995" y="1392"/>
                </a:lnTo>
                <a:lnTo>
                  <a:pt x="997" y="1392"/>
                </a:lnTo>
                <a:lnTo>
                  <a:pt x="999" y="1392"/>
                </a:lnTo>
                <a:lnTo>
                  <a:pt x="999" y="1394"/>
                </a:lnTo>
                <a:lnTo>
                  <a:pt x="999" y="1396"/>
                </a:lnTo>
                <a:lnTo>
                  <a:pt x="997" y="1396"/>
                </a:lnTo>
                <a:lnTo>
                  <a:pt x="999" y="1396"/>
                </a:lnTo>
                <a:lnTo>
                  <a:pt x="999" y="1394"/>
                </a:lnTo>
                <a:lnTo>
                  <a:pt x="1001" y="1394"/>
                </a:lnTo>
                <a:lnTo>
                  <a:pt x="1001" y="1392"/>
                </a:lnTo>
                <a:lnTo>
                  <a:pt x="1002" y="1392"/>
                </a:lnTo>
                <a:lnTo>
                  <a:pt x="1004" y="1392"/>
                </a:lnTo>
                <a:lnTo>
                  <a:pt x="1002" y="1392"/>
                </a:lnTo>
                <a:lnTo>
                  <a:pt x="1002" y="1394"/>
                </a:lnTo>
                <a:lnTo>
                  <a:pt x="1004" y="1394"/>
                </a:lnTo>
                <a:lnTo>
                  <a:pt x="1002" y="1394"/>
                </a:lnTo>
                <a:lnTo>
                  <a:pt x="1004" y="1394"/>
                </a:lnTo>
                <a:lnTo>
                  <a:pt x="1002" y="1394"/>
                </a:lnTo>
                <a:lnTo>
                  <a:pt x="1002" y="1396"/>
                </a:lnTo>
                <a:lnTo>
                  <a:pt x="1004" y="1396"/>
                </a:lnTo>
                <a:lnTo>
                  <a:pt x="1002" y="1396"/>
                </a:lnTo>
                <a:lnTo>
                  <a:pt x="1004" y="1396"/>
                </a:lnTo>
                <a:lnTo>
                  <a:pt x="1004" y="1398"/>
                </a:lnTo>
                <a:lnTo>
                  <a:pt x="1004" y="1400"/>
                </a:lnTo>
                <a:lnTo>
                  <a:pt x="1004" y="1401"/>
                </a:lnTo>
                <a:lnTo>
                  <a:pt x="1004" y="1403"/>
                </a:lnTo>
                <a:lnTo>
                  <a:pt x="1002" y="1403"/>
                </a:lnTo>
                <a:lnTo>
                  <a:pt x="1002" y="1401"/>
                </a:lnTo>
                <a:lnTo>
                  <a:pt x="1002" y="1403"/>
                </a:lnTo>
                <a:lnTo>
                  <a:pt x="1001" y="1403"/>
                </a:lnTo>
                <a:lnTo>
                  <a:pt x="1001" y="1405"/>
                </a:lnTo>
                <a:lnTo>
                  <a:pt x="1002" y="1405"/>
                </a:lnTo>
                <a:lnTo>
                  <a:pt x="1004" y="1405"/>
                </a:lnTo>
                <a:lnTo>
                  <a:pt x="1002" y="1405"/>
                </a:lnTo>
                <a:lnTo>
                  <a:pt x="1002" y="1407"/>
                </a:lnTo>
                <a:lnTo>
                  <a:pt x="1004" y="1407"/>
                </a:lnTo>
                <a:lnTo>
                  <a:pt x="1002" y="1407"/>
                </a:lnTo>
                <a:lnTo>
                  <a:pt x="1001" y="1407"/>
                </a:lnTo>
                <a:lnTo>
                  <a:pt x="1001" y="1405"/>
                </a:lnTo>
                <a:lnTo>
                  <a:pt x="999" y="1405"/>
                </a:lnTo>
                <a:lnTo>
                  <a:pt x="997" y="1405"/>
                </a:lnTo>
                <a:lnTo>
                  <a:pt x="995" y="1405"/>
                </a:lnTo>
                <a:lnTo>
                  <a:pt x="995" y="1403"/>
                </a:lnTo>
                <a:lnTo>
                  <a:pt x="997" y="1403"/>
                </a:lnTo>
                <a:lnTo>
                  <a:pt x="997" y="1401"/>
                </a:lnTo>
                <a:lnTo>
                  <a:pt x="995" y="1401"/>
                </a:lnTo>
                <a:lnTo>
                  <a:pt x="997" y="1401"/>
                </a:lnTo>
                <a:lnTo>
                  <a:pt x="995" y="1401"/>
                </a:lnTo>
                <a:lnTo>
                  <a:pt x="997" y="1401"/>
                </a:lnTo>
                <a:lnTo>
                  <a:pt x="997" y="1403"/>
                </a:lnTo>
                <a:lnTo>
                  <a:pt x="995" y="1403"/>
                </a:lnTo>
                <a:lnTo>
                  <a:pt x="995" y="1405"/>
                </a:lnTo>
                <a:lnTo>
                  <a:pt x="993" y="1405"/>
                </a:lnTo>
                <a:lnTo>
                  <a:pt x="993" y="1403"/>
                </a:lnTo>
                <a:lnTo>
                  <a:pt x="993" y="1405"/>
                </a:lnTo>
                <a:lnTo>
                  <a:pt x="993" y="1403"/>
                </a:lnTo>
                <a:lnTo>
                  <a:pt x="991" y="1403"/>
                </a:lnTo>
                <a:lnTo>
                  <a:pt x="989" y="1403"/>
                </a:lnTo>
                <a:lnTo>
                  <a:pt x="991" y="1403"/>
                </a:lnTo>
                <a:lnTo>
                  <a:pt x="989" y="1403"/>
                </a:lnTo>
                <a:lnTo>
                  <a:pt x="989" y="1405"/>
                </a:lnTo>
                <a:lnTo>
                  <a:pt x="991" y="1405"/>
                </a:lnTo>
                <a:lnTo>
                  <a:pt x="993" y="1405"/>
                </a:lnTo>
                <a:lnTo>
                  <a:pt x="993" y="1407"/>
                </a:lnTo>
                <a:lnTo>
                  <a:pt x="993" y="1405"/>
                </a:lnTo>
                <a:lnTo>
                  <a:pt x="993" y="1407"/>
                </a:lnTo>
                <a:lnTo>
                  <a:pt x="995" y="1407"/>
                </a:lnTo>
                <a:lnTo>
                  <a:pt x="993" y="1407"/>
                </a:lnTo>
                <a:lnTo>
                  <a:pt x="991" y="1407"/>
                </a:lnTo>
                <a:lnTo>
                  <a:pt x="991" y="1409"/>
                </a:lnTo>
                <a:lnTo>
                  <a:pt x="989" y="1409"/>
                </a:lnTo>
                <a:lnTo>
                  <a:pt x="987" y="1409"/>
                </a:lnTo>
                <a:lnTo>
                  <a:pt x="985" y="1409"/>
                </a:lnTo>
                <a:lnTo>
                  <a:pt x="987" y="1409"/>
                </a:lnTo>
                <a:lnTo>
                  <a:pt x="989" y="1409"/>
                </a:lnTo>
                <a:lnTo>
                  <a:pt x="987" y="1409"/>
                </a:lnTo>
                <a:lnTo>
                  <a:pt x="989" y="1409"/>
                </a:lnTo>
                <a:lnTo>
                  <a:pt x="989" y="1411"/>
                </a:lnTo>
                <a:lnTo>
                  <a:pt x="989" y="1409"/>
                </a:lnTo>
                <a:lnTo>
                  <a:pt x="989" y="1411"/>
                </a:lnTo>
                <a:lnTo>
                  <a:pt x="991" y="1411"/>
                </a:lnTo>
                <a:lnTo>
                  <a:pt x="993" y="1411"/>
                </a:lnTo>
                <a:lnTo>
                  <a:pt x="991" y="1411"/>
                </a:lnTo>
                <a:lnTo>
                  <a:pt x="989" y="1411"/>
                </a:lnTo>
                <a:lnTo>
                  <a:pt x="989" y="1413"/>
                </a:lnTo>
                <a:lnTo>
                  <a:pt x="987" y="1413"/>
                </a:lnTo>
                <a:lnTo>
                  <a:pt x="985" y="1413"/>
                </a:lnTo>
                <a:lnTo>
                  <a:pt x="985" y="1415"/>
                </a:lnTo>
                <a:lnTo>
                  <a:pt x="987" y="1415"/>
                </a:lnTo>
                <a:lnTo>
                  <a:pt x="989" y="1415"/>
                </a:lnTo>
                <a:lnTo>
                  <a:pt x="989" y="1417"/>
                </a:lnTo>
                <a:lnTo>
                  <a:pt x="991" y="1417"/>
                </a:lnTo>
                <a:lnTo>
                  <a:pt x="993" y="1417"/>
                </a:lnTo>
                <a:lnTo>
                  <a:pt x="991" y="1417"/>
                </a:lnTo>
                <a:lnTo>
                  <a:pt x="991" y="1419"/>
                </a:lnTo>
                <a:lnTo>
                  <a:pt x="993" y="1419"/>
                </a:lnTo>
                <a:lnTo>
                  <a:pt x="993" y="1421"/>
                </a:lnTo>
                <a:lnTo>
                  <a:pt x="995" y="1421"/>
                </a:lnTo>
                <a:lnTo>
                  <a:pt x="995" y="1423"/>
                </a:lnTo>
                <a:lnTo>
                  <a:pt x="993" y="1423"/>
                </a:lnTo>
                <a:lnTo>
                  <a:pt x="993" y="1425"/>
                </a:lnTo>
                <a:lnTo>
                  <a:pt x="991" y="1425"/>
                </a:lnTo>
                <a:lnTo>
                  <a:pt x="989" y="1425"/>
                </a:lnTo>
                <a:lnTo>
                  <a:pt x="987" y="1425"/>
                </a:lnTo>
                <a:lnTo>
                  <a:pt x="985" y="1425"/>
                </a:lnTo>
                <a:lnTo>
                  <a:pt x="985" y="1423"/>
                </a:lnTo>
                <a:lnTo>
                  <a:pt x="983" y="1423"/>
                </a:lnTo>
                <a:lnTo>
                  <a:pt x="983" y="1425"/>
                </a:lnTo>
                <a:lnTo>
                  <a:pt x="981" y="1425"/>
                </a:lnTo>
                <a:lnTo>
                  <a:pt x="979" y="1425"/>
                </a:lnTo>
                <a:lnTo>
                  <a:pt x="979" y="1426"/>
                </a:lnTo>
                <a:lnTo>
                  <a:pt x="978" y="1426"/>
                </a:lnTo>
                <a:lnTo>
                  <a:pt x="978" y="1425"/>
                </a:lnTo>
                <a:lnTo>
                  <a:pt x="976" y="1425"/>
                </a:lnTo>
                <a:lnTo>
                  <a:pt x="976" y="1423"/>
                </a:lnTo>
                <a:lnTo>
                  <a:pt x="976" y="1421"/>
                </a:lnTo>
                <a:lnTo>
                  <a:pt x="974" y="1421"/>
                </a:lnTo>
                <a:lnTo>
                  <a:pt x="976" y="1421"/>
                </a:lnTo>
                <a:lnTo>
                  <a:pt x="978" y="1421"/>
                </a:lnTo>
                <a:lnTo>
                  <a:pt x="978" y="1419"/>
                </a:lnTo>
                <a:lnTo>
                  <a:pt x="976" y="1419"/>
                </a:lnTo>
                <a:lnTo>
                  <a:pt x="974" y="1419"/>
                </a:lnTo>
                <a:lnTo>
                  <a:pt x="974" y="1417"/>
                </a:lnTo>
                <a:lnTo>
                  <a:pt x="972" y="1417"/>
                </a:lnTo>
                <a:lnTo>
                  <a:pt x="972" y="1415"/>
                </a:lnTo>
                <a:lnTo>
                  <a:pt x="974" y="1415"/>
                </a:lnTo>
                <a:lnTo>
                  <a:pt x="974" y="1413"/>
                </a:lnTo>
                <a:lnTo>
                  <a:pt x="972" y="1413"/>
                </a:lnTo>
                <a:lnTo>
                  <a:pt x="972" y="1411"/>
                </a:lnTo>
                <a:lnTo>
                  <a:pt x="972" y="1409"/>
                </a:lnTo>
                <a:lnTo>
                  <a:pt x="972" y="1407"/>
                </a:lnTo>
                <a:lnTo>
                  <a:pt x="972" y="1405"/>
                </a:lnTo>
                <a:lnTo>
                  <a:pt x="970" y="1405"/>
                </a:lnTo>
                <a:lnTo>
                  <a:pt x="970" y="1403"/>
                </a:lnTo>
                <a:lnTo>
                  <a:pt x="970" y="1401"/>
                </a:lnTo>
                <a:lnTo>
                  <a:pt x="968" y="1401"/>
                </a:lnTo>
                <a:lnTo>
                  <a:pt x="968" y="1400"/>
                </a:lnTo>
                <a:lnTo>
                  <a:pt x="966" y="1400"/>
                </a:lnTo>
                <a:lnTo>
                  <a:pt x="966" y="1401"/>
                </a:lnTo>
                <a:lnTo>
                  <a:pt x="968" y="1401"/>
                </a:lnTo>
                <a:lnTo>
                  <a:pt x="968" y="1403"/>
                </a:lnTo>
                <a:lnTo>
                  <a:pt x="966" y="1403"/>
                </a:lnTo>
                <a:lnTo>
                  <a:pt x="966" y="1401"/>
                </a:lnTo>
                <a:lnTo>
                  <a:pt x="964" y="1401"/>
                </a:lnTo>
                <a:lnTo>
                  <a:pt x="964" y="1400"/>
                </a:lnTo>
                <a:lnTo>
                  <a:pt x="962" y="1400"/>
                </a:lnTo>
                <a:lnTo>
                  <a:pt x="962" y="1398"/>
                </a:lnTo>
                <a:lnTo>
                  <a:pt x="962" y="1400"/>
                </a:lnTo>
                <a:lnTo>
                  <a:pt x="964" y="1400"/>
                </a:lnTo>
                <a:lnTo>
                  <a:pt x="962" y="1400"/>
                </a:lnTo>
                <a:lnTo>
                  <a:pt x="960" y="1400"/>
                </a:lnTo>
                <a:lnTo>
                  <a:pt x="962" y="1401"/>
                </a:lnTo>
                <a:lnTo>
                  <a:pt x="964" y="1401"/>
                </a:lnTo>
                <a:lnTo>
                  <a:pt x="964" y="1403"/>
                </a:lnTo>
                <a:lnTo>
                  <a:pt x="966" y="1403"/>
                </a:lnTo>
                <a:lnTo>
                  <a:pt x="966" y="1405"/>
                </a:lnTo>
                <a:lnTo>
                  <a:pt x="968" y="1405"/>
                </a:lnTo>
                <a:lnTo>
                  <a:pt x="968" y="1407"/>
                </a:lnTo>
                <a:lnTo>
                  <a:pt x="968" y="1409"/>
                </a:lnTo>
                <a:lnTo>
                  <a:pt x="968" y="1411"/>
                </a:lnTo>
                <a:lnTo>
                  <a:pt x="968" y="1413"/>
                </a:lnTo>
                <a:lnTo>
                  <a:pt x="968" y="1415"/>
                </a:lnTo>
                <a:lnTo>
                  <a:pt x="968" y="1417"/>
                </a:lnTo>
                <a:lnTo>
                  <a:pt x="968" y="1419"/>
                </a:lnTo>
                <a:lnTo>
                  <a:pt x="966" y="1419"/>
                </a:lnTo>
                <a:lnTo>
                  <a:pt x="964" y="1419"/>
                </a:lnTo>
                <a:lnTo>
                  <a:pt x="964" y="1421"/>
                </a:lnTo>
                <a:lnTo>
                  <a:pt x="962" y="1421"/>
                </a:lnTo>
                <a:lnTo>
                  <a:pt x="960" y="1421"/>
                </a:lnTo>
                <a:lnTo>
                  <a:pt x="960" y="1419"/>
                </a:lnTo>
                <a:lnTo>
                  <a:pt x="960" y="1421"/>
                </a:lnTo>
                <a:lnTo>
                  <a:pt x="958" y="1419"/>
                </a:lnTo>
                <a:lnTo>
                  <a:pt x="960" y="1419"/>
                </a:lnTo>
                <a:lnTo>
                  <a:pt x="960" y="1417"/>
                </a:lnTo>
                <a:lnTo>
                  <a:pt x="958" y="1417"/>
                </a:lnTo>
                <a:lnTo>
                  <a:pt x="956" y="1417"/>
                </a:lnTo>
                <a:lnTo>
                  <a:pt x="954" y="1417"/>
                </a:lnTo>
                <a:lnTo>
                  <a:pt x="954" y="1415"/>
                </a:lnTo>
                <a:lnTo>
                  <a:pt x="954" y="1413"/>
                </a:lnTo>
                <a:lnTo>
                  <a:pt x="956" y="1413"/>
                </a:lnTo>
                <a:lnTo>
                  <a:pt x="954" y="1413"/>
                </a:lnTo>
                <a:lnTo>
                  <a:pt x="954" y="1411"/>
                </a:lnTo>
                <a:lnTo>
                  <a:pt x="956" y="1411"/>
                </a:lnTo>
                <a:lnTo>
                  <a:pt x="954" y="1409"/>
                </a:lnTo>
                <a:lnTo>
                  <a:pt x="956" y="1409"/>
                </a:lnTo>
                <a:lnTo>
                  <a:pt x="956" y="1411"/>
                </a:lnTo>
                <a:lnTo>
                  <a:pt x="956" y="1409"/>
                </a:lnTo>
                <a:lnTo>
                  <a:pt x="958" y="1411"/>
                </a:lnTo>
                <a:lnTo>
                  <a:pt x="958" y="1409"/>
                </a:lnTo>
                <a:lnTo>
                  <a:pt x="956" y="1409"/>
                </a:lnTo>
                <a:lnTo>
                  <a:pt x="954" y="1409"/>
                </a:lnTo>
                <a:lnTo>
                  <a:pt x="954" y="1407"/>
                </a:lnTo>
                <a:lnTo>
                  <a:pt x="954" y="1405"/>
                </a:lnTo>
                <a:lnTo>
                  <a:pt x="953" y="1405"/>
                </a:lnTo>
                <a:lnTo>
                  <a:pt x="954" y="1405"/>
                </a:lnTo>
                <a:lnTo>
                  <a:pt x="953" y="1405"/>
                </a:lnTo>
                <a:lnTo>
                  <a:pt x="953" y="1403"/>
                </a:lnTo>
                <a:lnTo>
                  <a:pt x="951" y="1403"/>
                </a:lnTo>
                <a:lnTo>
                  <a:pt x="951" y="1401"/>
                </a:lnTo>
                <a:lnTo>
                  <a:pt x="949" y="1401"/>
                </a:lnTo>
                <a:lnTo>
                  <a:pt x="951" y="1401"/>
                </a:lnTo>
                <a:lnTo>
                  <a:pt x="951" y="1400"/>
                </a:lnTo>
                <a:lnTo>
                  <a:pt x="953" y="1400"/>
                </a:lnTo>
                <a:lnTo>
                  <a:pt x="951" y="1400"/>
                </a:lnTo>
                <a:lnTo>
                  <a:pt x="949" y="1400"/>
                </a:lnTo>
                <a:lnTo>
                  <a:pt x="949" y="1401"/>
                </a:lnTo>
                <a:lnTo>
                  <a:pt x="949" y="1400"/>
                </a:lnTo>
                <a:lnTo>
                  <a:pt x="947" y="1400"/>
                </a:lnTo>
                <a:lnTo>
                  <a:pt x="947" y="1401"/>
                </a:lnTo>
                <a:lnTo>
                  <a:pt x="949" y="1401"/>
                </a:lnTo>
                <a:lnTo>
                  <a:pt x="949" y="1403"/>
                </a:lnTo>
                <a:lnTo>
                  <a:pt x="949" y="1405"/>
                </a:lnTo>
                <a:lnTo>
                  <a:pt x="951" y="1405"/>
                </a:lnTo>
                <a:lnTo>
                  <a:pt x="951" y="1407"/>
                </a:lnTo>
                <a:lnTo>
                  <a:pt x="951" y="1409"/>
                </a:lnTo>
                <a:lnTo>
                  <a:pt x="951" y="1411"/>
                </a:lnTo>
                <a:lnTo>
                  <a:pt x="949" y="1411"/>
                </a:lnTo>
                <a:lnTo>
                  <a:pt x="947" y="1411"/>
                </a:lnTo>
                <a:lnTo>
                  <a:pt x="947" y="1409"/>
                </a:lnTo>
                <a:lnTo>
                  <a:pt x="945" y="1409"/>
                </a:lnTo>
                <a:lnTo>
                  <a:pt x="943" y="1409"/>
                </a:lnTo>
                <a:lnTo>
                  <a:pt x="943" y="1407"/>
                </a:lnTo>
                <a:lnTo>
                  <a:pt x="943" y="1405"/>
                </a:lnTo>
                <a:lnTo>
                  <a:pt x="941" y="1405"/>
                </a:lnTo>
                <a:lnTo>
                  <a:pt x="941" y="1403"/>
                </a:lnTo>
                <a:lnTo>
                  <a:pt x="941" y="1401"/>
                </a:lnTo>
                <a:lnTo>
                  <a:pt x="941" y="1400"/>
                </a:lnTo>
                <a:lnTo>
                  <a:pt x="941" y="1401"/>
                </a:lnTo>
                <a:lnTo>
                  <a:pt x="939" y="1401"/>
                </a:lnTo>
                <a:lnTo>
                  <a:pt x="941" y="1401"/>
                </a:lnTo>
                <a:lnTo>
                  <a:pt x="939" y="1401"/>
                </a:lnTo>
                <a:lnTo>
                  <a:pt x="937" y="1401"/>
                </a:lnTo>
                <a:lnTo>
                  <a:pt x="935" y="1401"/>
                </a:lnTo>
                <a:lnTo>
                  <a:pt x="935" y="1400"/>
                </a:lnTo>
                <a:lnTo>
                  <a:pt x="935" y="1398"/>
                </a:lnTo>
                <a:lnTo>
                  <a:pt x="935" y="1400"/>
                </a:lnTo>
                <a:lnTo>
                  <a:pt x="933" y="1400"/>
                </a:lnTo>
                <a:lnTo>
                  <a:pt x="933" y="1401"/>
                </a:lnTo>
                <a:lnTo>
                  <a:pt x="933" y="1400"/>
                </a:lnTo>
                <a:lnTo>
                  <a:pt x="931" y="1400"/>
                </a:lnTo>
                <a:lnTo>
                  <a:pt x="929" y="1400"/>
                </a:lnTo>
                <a:lnTo>
                  <a:pt x="928" y="1400"/>
                </a:lnTo>
                <a:lnTo>
                  <a:pt x="928" y="1398"/>
                </a:lnTo>
                <a:lnTo>
                  <a:pt x="929" y="1398"/>
                </a:lnTo>
                <a:lnTo>
                  <a:pt x="928" y="1398"/>
                </a:lnTo>
                <a:lnTo>
                  <a:pt x="929" y="1398"/>
                </a:lnTo>
                <a:lnTo>
                  <a:pt x="931" y="1396"/>
                </a:lnTo>
                <a:lnTo>
                  <a:pt x="931" y="1394"/>
                </a:lnTo>
                <a:lnTo>
                  <a:pt x="929" y="1394"/>
                </a:lnTo>
                <a:lnTo>
                  <a:pt x="929" y="1396"/>
                </a:lnTo>
                <a:lnTo>
                  <a:pt x="931" y="1396"/>
                </a:lnTo>
                <a:lnTo>
                  <a:pt x="929" y="1396"/>
                </a:lnTo>
                <a:lnTo>
                  <a:pt x="928" y="1396"/>
                </a:lnTo>
                <a:lnTo>
                  <a:pt x="928" y="1398"/>
                </a:lnTo>
                <a:lnTo>
                  <a:pt x="926" y="1398"/>
                </a:lnTo>
                <a:lnTo>
                  <a:pt x="926" y="1400"/>
                </a:lnTo>
                <a:lnTo>
                  <a:pt x="924" y="1400"/>
                </a:lnTo>
                <a:lnTo>
                  <a:pt x="924" y="1398"/>
                </a:lnTo>
                <a:lnTo>
                  <a:pt x="924" y="1396"/>
                </a:lnTo>
                <a:lnTo>
                  <a:pt x="922" y="1396"/>
                </a:lnTo>
                <a:lnTo>
                  <a:pt x="922" y="1394"/>
                </a:lnTo>
                <a:lnTo>
                  <a:pt x="920" y="1394"/>
                </a:lnTo>
                <a:lnTo>
                  <a:pt x="918" y="1394"/>
                </a:lnTo>
                <a:lnTo>
                  <a:pt x="918" y="1392"/>
                </a:lnTo>
                <a:lnTo>
                  <a:pt x="916" y="1392"/>
                </a:lnTo>
                <a:lnTo>
                  <a:pt x="918" y="1392"/>
                </a:lnTo>
                <a:lnTo>
                  <a:pt x="918" y="1394"/>
                </a:lnTo>
                <a:lnTo>
                  <a:pt x="918" y="1396"/>
                </a:lnTo>
                <a:lnTo>
                  <a:pt x="920" y="1396"/>
                </a:lnTo>
                <a:lnTo>
                  <a:pt x="920" y="1398"/>
                </a:lnTo>
                <a:lnTo>
                  <a:pt x="918" y="1398"/>
                </a:lnTo>
                <a:lnTo>
                  <a:pt x="918" y="1400"/>
                </a:lnTo>
                <a:lnTo>
                  <a:pt x="918" y="1398"/>
                </a:lnTo>
                <a:lnTo>
                  <a:pt x="916" y="1398"/>
                </a:lnTo>
                <a:lnTo>
                  <a:pt x="916" y="1396"/>
                </a:lnTo>
                <a:lnTo>
                  <a:pt x="914" y="1396"/>
                </a:lnTo>
                <a:lnTo>
                  <a:pt x="914" y="1398"/>
                </a:lnTo>
                <a:lnTo>
                  <a:pt x="916" y="1398"/>
                </a:lnTo>
                <a:lnTo>
                  <a:pt x="916" y="1400"/>
                </a:lnTo>
                <a:lnTo>
                  <a:pt x="918" y="1400"/>
                </a:lnTo>
                <a:lnTo>
                  <a:pt x="918" y="1401"/>
                </a:lnTo>
                <a:lnTo>
                  <a:pt x="916" y="1401"/>
                </a:lnTo>
                <a:lnTo>
                  <a:pt x="916" y="1403"/>
                </a:lnTo>
                <a:lnTo>
                  <a:pt x="914" y="1403"/>
                </a:lnTo>
                <a:lnTo>
                  <a:pt x="914" y="1401"/>
                </a:lnTo>
                <a:lnTo>
                  <a:pt x="912" y="1401"/>
                </a:lnTo>
                <a:lnTo>
                  <a:pt x="912" y="1403"/>
                </a:lnTo>
                <a:lnTo>
                  <a:pt x="912" y="1401"/>
                </a:lnTo>
                <a:lnTo>
                  <a:pt x="910" y="1401"/>
                </a:lnTo>
                <a:lnTo>
                  <a:pt x="910" y="1400"/>
                </a:lnTo>
                <a:lnTo>
                  <a:pt x="912" y="1400"/>
                </a:lnTo>
                <a:lnTo>
                  <a:pt x="912" y="1398"/>
                </a:lnTo>
                <a:lnTo>
                  <a:pt x="910" y="1398"/>
                </a:lnTo>
                <a:lnTo>
                  <a:pt x="908" y="1398"/>
                </a:lnTo>
                <a:lnTo>
                  <a:pt x="908" y="1400"/>
                </a:lnTo>
                <a:lnTo>
                  <a:pt x="906" y="1400"/>
                </a:lnTo>
                <a:lnTo>
                  <a:pt x="905" y="1400"/>
                </a:lnTo>
                <a:lnTo>
                  <a:pt x="905" y="1398"/>
                </a:lnTo>
                <a:lnTo>
                  <a:pt x="903" y="1398"/>
                </a:lnTo>
                <a:lnTo>
                  <a:pt x="903" y="1400"/>
                </a:lnTo>
                <a:lnTo>
                  <a:pt x="905" y="1400"/>
                </a:lnTo>
                <a:lnTo>
                  <a:pt x="905" y="1401"/>
                </a:lnTo>
                <a:lnTo>
                  <a:pt x="906" y="1401"/>
                </a:lnTo>
                <a:lnTo>
                  <a:pt x="905" y="1401"/>
                </a:lnTo>
                <a:lnTo>
                  <a:pt x="906" y="1401"/>
                </a:lnTo>
                <a:lnTo>
                  <a:pt x="905" y="1401"/>
                </a:lnTo>
                <a:lnTo>
                  <a:pt x="905" y="1403"/>
                </a:lnTo>
                <a:lnTo>
                  <a:pt x="905" y="1401"/>
                </a:lnTo>
                <a:lnTo>
                  <a:pt x="903" y="1401"/>
                </a:lnTo>
                <a:lnTo>
                  <a:pt x="901" y="1401"/>
                </a:lnTo>
                <a:lnTo>
                  <a:pt x="901" y="1400"/>
                </a:lnTo>
                <a:lnTo>
                  <a:pt x="901" y="1401"/>
                </a:lnTo>
                <a:lnTo>
                  <a:pt x="901" y="1400"/>
                </a:lnTo>
                <a:lnTo>
                  <a:pt x="901" y="1398"/>
                </a:lnTo>
                <a:lnTo>
                  <a:pt x="899" y="1398"/>
                </a:lnTo>
                <a:lnTo>
                  <a:pt x="897" y="1398"/>
                </a:lnTo>
                <a:lnTo>
                  <a:pt x="895" y="1398"/>
                </a:lnTo>
                <a:lnTo>
                  <a:pt x="893" y="1398"/>
                </a:lnTo>
                <a:lnTo>
                  <a:pt x="891" y="1398"/>
                </a:lnTo>
                <a:lnTo>
                  <a:pt x="889" y="1398"/>
                </a:lnTo>
                <a:lnTo>
                  <a:pt x="889" y="1396"/>
                </a:lnTo>
                <a:lnTo>
                  <a:pt x="889" y="1394"/>
                </a:lnTo>
                <a:lnTo>
                  <a:pt x="891" y="1394"/>
                </a:lnTo>
                <a:lnTo>
                  <a:pt x="891" y="1392"/>
                </a:lnTo>
                <a:lnTo>
                  <a:pt x="893" y="1392"/>
                </a:lnTo>
                <a:lnTo>
                  <a:pt x="891" y="1392"/>
                </a:lnTo>
                <a:lnTo>
                  <a:pt x="891" y="1394"/>
                </a:lnTo>
                <a:lnTo>
                  <a:pt x="889" y="1394"/>
                </a:lnTo>
                <a:lnTo>
                  <a:pt x="887" y="1394"/>
                </a:lnTo>
                <a:lnTo>
                  <a:pt x="887" y="1392"/>
                </a:lnTo>
                <a:lnTo>
                  <a:pt x="885" y="1392"/>
                </a:lnTo>
                <a:lnTo>
                  <a:pt x="885" y="1390"/>
                </a:lnTo>
                <a:lnTo>
                  <a:pt x="887" y="1390"/>
                </a:lnTo>
                <a:lnTo>
                  <a:pt x="889" y="1390"/>
                </a:lnTo>
                <a:lnTo>
                  <a:pt x="891" y="1390"/>
                </a:lnTo>
                <a:lnTo>
                  <a:pt x="893" y="1390"/>
                </a:lnTo>
                <a:lnTo>
                  <a:pt x="895" y="1390"/>
                </a:lnTo>
                <a:lnTo>
                  <a:pt x="895" y="1392"/>
                </a:lnTo>
                <a:lnTo>
                  <a:pt x="897" y="1392"/>
                </a:lnTo>
                <a:lnTo>
                  <a:pt x="897" y="1390"/>
                </a:lnTo>
                <a:lnTo>
                  <a:pt x="899" y="1390"/>
                </a:lnTo>
                <a:lnTo>
                  <a:pt x="901" y="1390"/>
                </a:lnTo>
                <a:lnTo>
                  <a:pt x="903" y="1390"/>
                </a:lnTo>
                <a:lnTo>
                  <a:pt x="903" y="1392"/>
                </a:lnTo>
                <a:lnTo>
                  <a:pt x="905" y="1392"/>
                </a:lnTo>
                <a:lnTo>
                  <a:pt x="906" y="1392"/>
                </a:lnTo>
                <a:lnTo>
                  <a:pt x="908" y="1392"/>
                </a:lnTo>
                <a:lnTo>
                  <a:pt x="910" y="1392"/>
                </a:lnTo>
                <a:lnTo>
                  <a:pt x="910" y="1394"/>
                </a:lnTo>
                <a:lnTo>
                  <a:pt x="912" y="1394"/>
                </a:lnTo>
                <a:lnTo>
                  <a:pt x="912" y="1392"/>
                </a:lnTo>
                <a:lnTo>
                  <a:pt x="910" y="1392"/>
                </a:lnTo>
                <a:lnTo>
                  <a:pt x="908" y="1392"/>
                </a:lnTo>
                <a:lnTo>
                  <a:pt x="906" y="1392"/>
                </a:lnTo>
                <a:lnTo>
                  <a:pt x="908" y="1392"/>
                </a:lnTo>
                <a:lnTo>
                  <a:pt x="908" y="1390"/>
                </a:lnTo>
                <a:lnTo>
                  <a:pt x="910" y="1390"/>
                </a:lnTo>
                <a:lnTo>
                  <a:pt x="912" y="1390"/>
                </a:lnTo>
                <a:lnTo>
                  <a:pt x="910" y="1390"/>
                </a:lnTo>
                <a:lnTo>
                  <a:pt x="910" y="1388"/>
                </a:lnTo>
                <a:lnTo>
                  <a:pt x="912" y="1388"/>
                </a:lnTo>
                <a:lnTo>
                  <a:pt x="910" y="1388"/>
                </a:lnTo>
                <a:lnTo>
                  <a:pt x="910" y="1390"/>
                </a:lnTo>
                <a:lnTo>
                  <a:pt x="908" y="1390"/>
                </a:lnTo>
                <a:lnTo>
                  <a:pt x="906" y="1390"/>
                </a:lnTo>
                <a:lnTo>
                  <a:pt x="905" y="1390"/>
                </a:lnTo>
                <a:lnTo>
                  <a:pt x="905" y="1388"/>
                </a:lnTo>
                <a:lnTo>
                  <a:pt x="905" y="1386"/>
                </a:lnTo>
                <a:lnTo>
                  <a:pt x="906" y="1386"/>
                </a:lnTo>
                <a:lnTo>
                  <a:pt x="908" y="1386"/>
                </a:lnTo>
                <a:lnTo>
                  <a:pt x="910" y="1386"/>
                </a:lnTo>
                <a:lnTo>
                  <a:pt x="910" y="1384"/>
                </a:lnTo>
                <a:lnTo>
                  <a:pt x="912" y="1386"/>
                </a:lnTo>
                <a:lnTo>
                  <a:pt x="912" y="1384"/>
                </a:lnTo>
                <a:lnTo>
                  <a:pt x="914" y="1384"/>
                </a:lnTo>
                <a:lnTo>
                  <a:pt x="916" y="1386"/>
                </a:lnTo>
                <a:lnTo>
                  <a:pt x="918" y="1386"/>
                </a:lnTo>
                <a:lnTo>
                  <a:pt x="920" y="1386"/>
                </a:lnTo>
                <a:lnTo>
                  <a:pt x="922" y="1388"/>
                </a:lnTo>
                <a:lnTo>
                  <a:pt x="922" y="1386"/>
                </a:lnTo>
                <a:lnTo>
                  <a:pt x="922" y="1384"/>
                </a:lnTo>
                <a:lnTo>
                  <a:pt x="920" y="1384"/>
                </a:lnTo>
                <a:lnTo>
                  <a:pt x="920" y="1386"/>
                </a:lnTo>
                <a:lnTo>
                  <a:pt x="920" y="1384"/>
                </a:lnTo>
                <a:lnTo>
                  <a:pt x="918" y="1384"/>
                </a:lnTo>
                <a:lnTo>
                  <a:pt x="916" y="1384"/>
                </a:lnTo>
                <a:lnTo>
                  <a:pt x="914" y="1384"/>
                </a:lnTo>
                <a:lnTo>
                  <a:pt x="914" y="1382"/>
                </a:lnTo>
                <a:lnTo>
                  <a:pt x="912" y="1382"/>
                </a:lnTo>
                <a:lnTo>
                  <a:pt x="910" y="1382"/>
                </a:lnTo>
                <a:lnTo>
                  <a:pt x="908" y="1382"/>
                </a:lnTo>
                <a:lnTo>
                  <a:pt x="906" y="1382"/>
                </a:lnTo>
                <a:lnTo>
                  <a:pt x="905" y="1382"/>
                </a:lnTo>
                <a:lnTo>
                  <a:pt x="905" y="1384"/>
                </a:lnTo>
                <a:lnTo>
                  <a:pt x="905" y="1382"/>
                </a:lnTo>
                <a:lnTo>
                  <a:pt x="903" y="1384"/>
                </a:lnTo>
                <a:lnTo>
                  <a:pt x="903" y="1382"/>
                </a:lnTo>
                <a:lnTo>
                  <a:pt x="903" y="1384"/>
                </a:lnTo>
                <a:lnTo>
                  <a:pt x="903" y="1382"/>
                </a:lnTo>
                <a:lnTo>
                  <a:pt x="901" y="1382"/>
                </a:lnTo>
                <a:lnTo>
                  <a:pt x="903" y="1382"/>
                </a:lnTo>
                <a:lnTo>
                  <a:pt x="903" y="1380"/>
                </a:lnTo>
                <a:lnTo>
                  <a:pt x="905" y="1380"/>
                </a:lnTo>
                <a:lnTo>
                  <a:pt x="906" y="1380"/>
                </a:lnTo>
                <a:lnTo>
                  <a:pt x="906" y="1378"/>
                </a:lnTo>
                <a:lnTo>
                  <a:pt x="908" y="1378"/>
                </a:lnTo>
                <a:lnTo>
                  <a:pt x="910" y="1378"/>
                </a:lnTo>
                <a:lnTo>
                  <a:pt x="912" y="1378"/>
                </a:lnTo>
                <a:lnTo>
                  <a:pt x="912" y="1380"/>
                </a:lnTo>
                <a:lnTo>
                  <a:pt x="914" y="1380"/>
                </a:lnTo>
                <a:lnTo>
                  <a:pt x="916" y="1380"/>
                </a:lnTo>
                <a:lnTo>
                  <a:pt x="914" y="1380"/>
                </a:lnTo>
                <a:lnTo>
                  <a:pt x="914" y="1378"/>
                </a:lnTo>
                <a:lnTo>
                  <a:pt x="914" y="1377"/>
                </a:lnTo>
                <a:lnTo>
                  <a:pt x="916" y="1377"/>
                </a:lnTo>
                <a:lnTo>
                  <a:pt x="918" y="1377"/>
                </a:lnTo>
                <a:lnTo>
                  <a:pt x="918" y="1375"/>
                </a:lnTo>
                <a:lnTo>
                  <a:pt x="918" y="1373"/>
                </a:lnTo>
                <a:lnTo>
                  <a:pt x="918" y="1375"/>
                </a:lnTo>
                <a:lnTo>
                  <a:pt x="918" y="1377"/>
                </a:lnTo>
                <a:lnTo>
                  <a:pt x="916" y="1377"/>
                </a:lnTo>
                <a:lnTo>
                  <a:pt x="914" y="1377"/>
                </a:lnTo>
                <a:lnTo>
                  <a:pt x="912" y="1377"/>
                </a:lnTo>
                <a:lnTo>
                  <a:pt x="912" y="1375"/>
                </a:lnTo>
                <a:lnTo>
                  <a:pt x="912" y="1373"/>
                </a:lnTo>
                <a:lnTo>
                  <a:pt x="912" y="1371"/>
                </a:lnTo>
                <a:lnTo>
                  <a:pt x="912" y="1369"/>
                </a:lnTo>
                <a:lnTo>
                  <a:pt x="910" y="1369"/>
                </a:lnTo>
                <a:lnTo>
                  <a:pt x="908" y="1369"/>
                </a:lnTo>
                <a:lnTo>
                  <a:pt x="908" y="1367"/>
                </a:lnTo>
                <a:lnTo>
                  <a:pt x="908" y="1365"/>
                </a:lnTo>
                <a:lnTo>
                  <a:pt x="906" y="1365"/>
                </a:lnTo>
                <a:lnTo>
                  <a:pt x="905" y="1365"/>
                </a:lnTo>
                <a:lnTo>
                  <a:pt x="905" y="1363"/>
                </a:lnTo>
                <a:lnTo>
                  <a:pt x="905" y="1361"/>
                </a:lnTo>
                <a:lnTo>
                  <a:pt x="903" y="1361"/>
                </a:lnTo>
                <a:lnTo>
                  <a:pt x="901" y="1361"/>
                </a:lnTo>
                <a:lnTo>
                  <a:pt x="901" y="1363"/>
                </a:lnTo>
                <a:lnTo>
                  <a:pt x="899" y="1365"/>
                </a:lnTo>
                <a:lnTo>
                  <a:pt x="899" y="1367"/>
                </a:lnTo>
                <a:lnTo>
                  <a:pt x="901" y="1367"/>
                </a:lnTo>
                <a:lnTo>
                  <a:pt x="899" y="1369"/>
                </a:lnTo>
                <a:lnTo>
                  <a:pt x="901" y="1369"/>
                </a:lnTo>
                <a:lnTo>
                  <a:pt x="903" y="1369"/>
                </a:lnTo>
                <a:lnTo>
                  <a:pt x="905" y="1369"/>
                </a:lnTo>
                <a:lnTo>
                  <a:pt x="906" y="1369"/>
                </a:lnTo>
                <a:lnTo>
                  <a:pt x="908" y="1369"/>
                </a:lnTo>
                <a:lnTo>
                  <a:pt x="908" y="1371"/>
                </a:lnTo>
                <a:lnTo>
                  <a:pt x="908" y="1373"/>
                </a:lnTo>
                <a:lnTo>
                  <a:pt x="910" y="1373"/>
                </a:lnTo>
                <a:lnTo>
                  <a:pt x="910" y="1375"/>
                </a:lnTo>
                <a:lnTo>
                  <a:pt x="912" y="1375"/>
                </a:lnTo>
                <a:lnTo>
                  <a:pt x="912" y="1377"/>
                </a:lnTo>
                <a:lnTo>
                  <a:pt x="910" y="1377"/>
                </a:lnTo>
                <a:lnTo>
                  <a:pt x="908" y="1377"/>
                </a:lnTo>
                <a:lnTo>
                  <a:pt x="908" y="1378"/>
                </a:lnTo>
                <a:lnTo>
                  <a:pt x="906" y="1378"/>
                </a:lnTo>
                <a:lnTo>
                  <a:pt x="905" y="1378"/>
                </a:lnTo>
                <a:lnTo>
                  <a:pt x="903" y="1378"/>
                </a:lnTo>
                <a:lnTo>
                  <a:pt x="901" y="1378"/>
                </a:lnTo>
                <a:lnTo>
                  <a:pt x="901" y="1380"/>
                </a:lnTo>
                <a:lnTo>
                  <a:pt x="899" y="1380"/>
                </a:lnTo>
                <a:lnTo>
                  <a:pt x="899" y="1382"/>
                </a:lnTo>
                <a:lnTo>
                  <a:pt x="899" y="1380"/>
                </a:lnTo>
                <a:lnTo>
                  <a:pt x="897" y="1380"/>
                </a:lnTo>
                <a:lnTo>
                  <a:pt x="899" y="1380"/>
                </a:lnTo>
                <a:lnTo>
                  <a:pt x="897" y="1380"/>
                </a:lnTo>
                <a:lnTo>
                  <a:pt x="897" y="1378"/>
                </a:lnTo>
                <a:lnTo>
                  <a:pt x="895" y="1378"/>
                </a:lnTo>
                <a:lnTo>
                  <a:pt x="895" y="1380"/>
                </a:lnTo>
                <a:lnTo>
                  <a:pt x="893" y="1380"/>
                </a:lnTo>
                <a:lnTo>
                  <a:pt x="891" y="1380"/>
                </a:lnTo>
                <a:lnTo>
                  <a:pt x="891" y="1378"/>
                </a:lnTo>
                <a:lnTo>
                  <a:pt x="893" y="1378"/>
                </a:lnTo>
                <a:lnTo>
                  <a:pt x="893" y="1377"/>
                </a:lnTo>
                <a:lnTo>
                  <a:pt x="893" y="1378"/>
                </a:lnTo>
                <a:lnTo>
                  <a:pt x="891" y="1378"/>
                </a:lnTo>
                <a:lnTo>
                  <a:pt x="889" y="1380"/>
                </a:lnTo>
                <a:lnTo>
                  <a:pt x="891" y="1380"/>
                </a:lnTo>
                <a:lnTo>
                  <a:pt x="893" y="1380"/>
                </a:lnTo>
                <a:lnTo>
                  <a:pt x="893" y="1382"/>
                </a:lnTo>
                <a:lnTo>
                  <a:pt x="891" y="1382"/>
                </a:lnTo>
                <a:lnTo>
                  <a:pt x="889" y="1380"/>
                </a:lnTo>
                <a:lnTo>
                  <a:pt x="887" y="1380"/>
                </a:lnTo>
                <a:lnTo>
                  <a:pt x="889" y="1380"/>
                </a:lnTo>
                <a:lnTo>
                  <a:pt x="891" y="1378"/>
                </a:lnTo>
                <a:lnTo>
                  <a:pt x="893" y="1378"/>
                </a:lnTo>
                <a:lnTo>
                  <a:pt x="893" y="1377"/>
                </a:lnTo>
                <a:lnTo>
                  <a:pt x="893" y="1375"/>
                </a:lnTo>
                <a:lnTo>
                  <a:pt x="895" y="1375"/>
                </a:lnTo>
                <a:lnTo>
                  <a:pt x="895" y="1377"/>
                </a:lnTo>
                <a:lnTo>
                  <a:pt x="897" y="1377"/>
                </a:lnTo>
                <a:lnTo>
                  <a:pt x="897" y="1375"/>
                </a:lnTo>
                <a:lnTo>
                  <a:pt x="895" y="1375"/>
                </a:lnTo>
                <a:lnTo>
                  <a:pt x="895" y="1373"/>
                </a:lnTo>
                <a:lnTo>
                  <a:pt x="893" y="1373"/>
                </a:lnTo>
                <a:lnTo>
                  <a:pt x="893" y="1375"/>
                </a:lnTo>
                <a:lnTo>
                  <a:pt x="893" y="1373"/>
                </a:lnTo>
                <a:lnTo>
                  <a:pt x="893" y="1371"/>
                </a:lnTo>
                <a:lnTo>
                  <a:pt x="893" y="1369"/>
                </a:lnTo>
                <a:lnTo>
                  <a:pt x="893" y="1367"/>
                </a:lnTo>
                <a:lnTo>
                  <a:pt x="893" y="1365"/>
                </a:lnTo>
                <a:lnTo>
                  <a:pt x="895" y="1365"/>
                </a:lnTo>
                <a:lnTo>
                  <a:pt x="895" y="1363"/>
                </a:lnTo>
                <a:lnTo>
                  <a:pt x="897" y="1363"/>
                </a:lnTo>
                <a:lnTo>
                  <a:pt x="899" y="1363"/>
                </a:lnTo>
                <a:lnTo>
                  <a:pt x="899" y="1361"/>
                </a:lnTo>
                <a:lnTo>
                  <a:pt x="901" y="1361"/>
                </a:lnTo>
                <a:lnTo>
                  <a:pt x="901" y="1359"/>
                </a:lnTo>
                <a:lnTo>
                  <a:pt x="903" y="1359"/>
                </a:lnTo>
                <a:lnTo>
                  <a:pt x="903" y="1357"/>
                </a:lnTo>
                <a:lnTo>
                  <a:pt x="905" y="1357"/>
                </a:lnTo>
                <a:lnTo>
                  <a:pt x="906" y="1357"/>
                </a:lnTo>
                <a:lnTo>
                  <a:pt x="906" y="1355"/>
                </a:lnTo>
                <a:lnTo>
                  <a:pt x="906" y="1357"/>
                </a:lnTo>
                <a:lnTo>
                  <a:pt x="906" y="1355"/>
                </a:lnTo>
                <a:lnTo>
                  <a:pt x="906" y="1353"/>
                </a:lnTo>
                <a:lnTo>
                  <a:pt x="908" y="1353"/>
                </a:lnTo>
                <a:lnTo>
                  <a:pt x="908" y="1352"/>
                </a:lnTo>
                <a:lnTo>
                  <a:pt x="908" y="1350"/>
                </a:lnTo>
                <a:lnTo>
                  <a:pt x="908" y="1348"/>
                </a:lnTo>
                <a:lnTo>
                  <a:pt x="908" y="1346"/>
                </a:lnTo>
                <a:lnTo>
                  <a:pt x="906" y="1346"/>
                </a:lnTo>
                <a:lnTo>
                  <a:pt x="906" y="1344"/>
                </a:lnTo>
                <a:lnTo>
                  <a:pt x="906" y="1346"/>
                </a:lnTo>
                <a:lnTo>
                  <a:pt x="906" y="1344"/>
                </a:lnTo>
                <a:lnTo>
                  <a:pt x="906" y="1342"/>
                </a:lnTo>
                <a:lnTo>
                  <a:pt x="906" y="1344"/>
                </a:lnTo>
                <a:lnTo>
                  <a:pt x="908" y="1344"/>
                </a:lnTo>
                <a:lnTo>
                  <a:pt x="908" y="1342"/>
                </a:lnTo>
                <a:lnTo>
                  <a:pt x="910" y="1342"/>
                </a:lnTo>
                <a:lnTo>
                  <a:pt x="910" y="1340"/>
                </a:lnTo>
                <a:lnTo>
                  <a:pt x="912" y="1340"/>
                </a:lnTo>
                <a:lnTo>
                  <a:pt x="912" y="1342"/>
                </a:lnTo>
                <a:lnTo>
                  <a:pt x="912" y="1344"/>
                </a:lnTo>
                <a:lnTo>
                  <a:pt x="912" y="1342"/>
                </a:lnTo>
                <a:lnTo>
                  <a:pt x="914" y="1342"/>
                </a:lnTo>
                <a:lnTo>
                  <a:pt x="912" y="1342"/>
                </a:lnTo>
                <a:lnTo>
                  <a:pt x="914" y="1342"/>
                </a:lnTo>
                <a:lnTo>
                  <a:pt x="914" y="1340"/>
                </a:lnTo>
                <a:lnTo>
                  <a:pt x="916" y="1340"/>
                </a:lnTo>
                <a:lnTo>
                  <a:pt x="918" y="1340"/>
                </a:lnTo>
                <a:lnTo>
                  <a:pt x="918" y="1338"/>
                </a:lnTo>
                <a:lnTo>
                  <a:pt x="920" y="1338"/>
                </a:lnTo>
                <a:lnTo>
                  <a:pt x="920" y="1340"/>
                </a:lnTo>
                <a:lnTo>
                  <a:pt x="922" y="1340"/>
                </a:lnTo>
                <a:lnTo>
                  <a:pt x="922" y="1338"/>
                </a:lnTo>
                <a:lnTo>
                  <a:pt x="922" y="1340"/>
                </a:lnTo>
                <a:lnTo>
                  <a:pt x="922" y="1338"/>
                </a:lnTo>
                <a:lnTo>
                  <a:pt x="924" y="1338"/>
                </a:lnTo>
                <a:lnTo>
                  <a:pt x="926" y="1338"/>
                </a:lnTo>
                <a:lnTo>
                  <a:pt x="928" y="1338"/>
                </a:lnTo>
                <a:lnTo>
                  <a:pt x="928" y="1340"/>
                </a:lnTo>
                <a:lnTo>
                  <a:pt x="929" y="1340"/>
                </a:lnTo>
                <a:lnTo>
                  <a:pt x="929" y="1342"/>
                </a:lnTo>
                <a:lnTo>
                  <a:pt x="928" y="1342"/>
                </a:lnTo>
                <a:lnTo>
                  <a:pt x="929" y="1342"/>
                </a:lnTo>
                <a:lnTo>
                  <a:pt x="929" y="1340"/>
                </a:lnTo>
                <a:lnTo>
                  <a:pt x="931" y="1340"/>
                </a:lnTo>
                <a:lnTo>
                  <a:pt x="929" y="1340"/>
                </a:lnTo>
                <a:lnTo>
                  <a:pt x="931" y="1340"/>
                </a:lnTo>
                <a:lnTo>
                  <a:pt x="933" y="1338"/>
                </a:lnTo>
                <a:lnTo>
                  <a:pt x="933" y="1340"/>
                </a:lnTo>
                <a:lnTo>
                  <a:pt x="933" y="1342"/>
                </a:lnTo>
                <a:lnTo>
                  <a:pt x="935" y="1342"/>
                </a:lnTo>
                <a:lnTo>
                  <a:pt x="937" y="1342"/>
                </a:lnTo>
                <a:lnTo>
                  <a:pt x="939" y="1342"/>
                </a:lnTo>
                <a:lnTo>
                  <a:pt x="939" y="1344"/>
                </a:lnTo>
                <a:lnTo>
                  <a:pt x="941" y="1344"/>
                </a:lnTo>
                <a:lnTo>
                  <a:pt x="941" y="1342"/>
                </a:lnTo>
                <a:lnTo>
                  <a:pt x="941" y="1344"/>
                </a:lnTo>
                <a:lnTo>
                  <a:pt x="943" y="1344"/>
                </a:lnTo>
                <a:lnTo>
                  <a:pt x="943" y="1346"/>
                </a:lnTo>
                <a:lnTo>
                  <a:pt x="945" y="1346"/>
                </a:lnTo>
                <a:lnTo>
                  <a:pt x="947" y="1346"/>
                </a:lnTo>
                <a:lnTo>
                  <a:pt x="947" y="1348"/>
                </a:lnTo>
                <a:lnTo>
                  <a:pt x="947" y="1350"/>
                </a:lnTo>
                <a:lnTo>
                  <a:pt x="949" y="1352"/>
                </a:lnTo>
                <a:lnTo>
                  <a:pt x="949" y="1353"/>
                </a:lnTo>
                <a:lnTo>
                  <a:pt x="951" y="1353"/>
                </a:lnTo>
                <a:lnTo>
                  <a:pt x="949" y="1353"/>
                </a:lnTo>
                <a:lnTo>
                  <a:pt x="951" y="1353"/>
                </a:lnTo>
                <a:lnTo>
                  <a:pt x="949" y="1353"/>
                </a:lnTo>
                <a:lnTo>
                  <a:pt x="951" y="1355"/>
                </a:lnTo>
                <a:lnTo>
                  <a:pt x="949" y="1355"/>
                </a:lnTo>
                <a:lnTo>
                  <a:pt x="949" y="1357"/>
                </a:lnTo>
                <a:lnTo>
                  <a:pt x="947" y="1357"/>
                </a:lnTo>
                <a:lnTo>
                  <a:pt x="947" y="1359"/>
                </a:lnTo>
                <a:lnTo>
                  <a:pt x="945" y="1359"/>
                </a:lnTo>
                <a:lnTo>
                  <a:pt x="943" y="1359"/>
                </a:lnTo>
                <a:lnTo>
                  <a:pt x="943" y="1361"/>
                </a:lnTo>
                <a:lnTo>
                  <a:pt x="943" y="1359"/>
                </a:lnTo>
                <a:lnTo>
                  <a:pt x="941" y="1357"/>
                </a:lnTo>
                <a:lnTo>
                  <a:pt x="939" y="1357"/>
                </a:lnTo>
                <a:lnTo>
                  <a:pt x="941" y="1357"/>
                </a:lnTo>
                <a:lnTo>
                  <a:pt x="941" y="1359"/>
                </a:lnTo>
                <a:lnTo>
                  <a:pt x="943" y="1359"/>
                </a:lnTo>
                <a:lnTo>
                  <a:pt x="943" y="1361"/>
                </a:lnTo>
                <a:lnTo>
                  <a:pt x="943" y="1359"/>
                </a:lnTo>
                <a:lnTo>
                  <a:pt x="943" y="1361"/>
                </a:lnTo>
                <a:lnTo>
                  <a:pt x="945" y="1361"/>
                </a:lnTo>
                <a:lnTo>
                  <a:pt x="945" y="1363"/>
                </a:lnTo>
                <a:lnTo>
                  <a:pt x="943" y="1363"/>
                </a:lnTo>
                <a:lnTo>
                  <a:pt x="943" y="1365"/>
                </a:lnTo>
                <a:lnTo>
                  <a:pt x="941" y="1365"/>
                </a:lnTo>
                <a:lnTo>
                  <a:pt x="941" y="1367"/>
                </a:lnTo>
                <a:lnTo>
                  <a:pt x="939" y="1367"/>
                </a:lnTo>
                <a:lnTo>
                  <a:pt x="939" y="1369"/>
                </a:lnTo>
                <a:lnTo>
                  <a:pt x="937" y="1369"/>
                </a:lnTo>
                <a:lnTo>
                  <a:pt x="937" y="1371"/>
                </a:lnTo>
                <a:lnTo>
                  <a:pt x="937" y="1373"/>
                </a:lnTo>
                <a:lnTo>
                  <a:pt x="937" y="1371"/>
                </a:lnTo>
                <a:lnTo>
                  <a:pt x="937" y="1373"/>
                </a:lnTo>
                <a:lnTo>
                  <a:pt x="937" y="1375"/>
                </a:lnTo>
                <a:lnTo>
                  <a:pt x="935" y="1375"/>
                </a:lnTo>
                <a:lnTo>
                  <a:pt x="935" y="1377"/>
                </a:lnTo>
                <a:lnTo>
                  <a:pt x="933" y="1377"/>
                </a:lnTo>
                <a:lnTo>
                  <a:pt x="933" y="1378"/>
                </a:lnTo>
                <a:lnTo>
                  <a:pt x="933" y="1380"/>
                </a:lnTo>
                <a:lnTo>
                  <a:pt x="933" y="1382"/>
                </a:lnTo>
                <a:lnTo>
                  <a:pt x="933" y="1384"/>
                </a:lnTo>
                <a:lnTo>
                  <a:pt x="933" y="1386"/>
                </a:lnTo>
                <a:lnTo>
                  <a:pt x="935" y="1386"/>
                </a:lnTo>
                <a:lnTo>
                  <a:pt x="935" y="1384"/>
                </a:lnTo>
                <a:lnTo>
                  <a:pt x="935" y="1382"/>
                </a:lnTo>
                <a:lnTo>
                  <a:pt x="935" y="1380"/>
                </a:lnTo>
                <a:lnTo>
                  <a:pt x="935" y="1378"/>
                </a:lnTo>
                <a:lnTo>
                  <a:pt x="935" y="1377"/>
                </a:lnTo>
                <a:lnTo>
                  <a:pt x="937" y="1377"/>
                </a:lnTo>
                <a:lnTo>
                  <a:pt x="937" y="1375"/>
                </a:lnTo>
                <a:lnTo>
                  <a:pt x="939" y="1375"/>
                </a:lnTo>
                <a:lnTo>
                  <a:pt x="939" y="1373"/>
                </a:lnTo>
                <a:lnTo>
                  <a:pt x="941" y="1371"/>
                </a:lnTo>
                <a:lnTo>
                  <a:pt x="943" y="1371"/>
                </a:lnTo>
                <a:lnTo>
                  <a:pt x="943" y="1369"/>
                </a:lnTo>
                <a:lnTo>
                  <a:pt x="945" y="1369"/>
                </a:lnTo>
                <a:lnTo>
                  <a:pt x="945" y="1367"/>
                </a:lnTo>
                <a:lnTo>
                  <a:pt x="947" y="1367"/>
                </a:lnTo>
                <a:lnTo>
                  <a:pt x="947" y="1369"/>
                </a:lnTo>
                <a:lnTo>
                  <a:pt x="947" y="1367"/>
                </a:lnTo>
                <a:lnTo>
                  <a:pt x="947" y="1365"/>
                </a:lnTo>
                <a:lnTo>
                  <a:pt x="949" y="1365"/>
                </a:lnTo>
                <a:lnTo>
                  <a:pt x="949" y="1363"/>
                </a:lnTo>
                <a:lnTo>
                  <a:pt x="949" y="1365"/>
                </a:lnTo>
                <a:lnTo>
                  <a:pt x="951" y="1365"/>
                </a:lnTo>
                <a:lnTo>
                  <a:pt x="949" y="1365"/>
                </a:lnTo>
                <a:lnTo>
                  <a:pt x="949" y="1367"/>
                </a:lnTo>
                <a:lnTo>
                  <a:pt x="949" y="1369"/>
                </a:lnTo>
                <a:lnTo>
                  <a:pt x="949" y="1371"/>
                </a:lnTo>
                <a:lnTo>
                  <a:pt x="951" y="1371"/>
                </a:lnTo>
                <a:lnTo>
                  <a:pt x="951" y="1373"/>
                </a:lnTo>
                <a:lnTo>
                  <a:pt x="951" y="1371"/>
                </a:lnTo>
                <a:lnTo>
                  <a:pt x="951" y="1369"/>
                </a:lnTo>
                <a:lnTo>
                  <a:pt x="951" y="1367"/>
                </a:lnTo>
                <a:lnTo>
                  <a:pt x="951" y="1365"/>
                </a:lnTo>
                <a:lnTo>
                  <a:pt x="951" y="1363"/>
                </a:lnTo>
                <a:lnTo>
                  <a:pt x="953" y="1363"/>
                </a:lnTo>
                <a:lnTo>
                  <a:pt x="953" y="1361"/>
                </a:lnTo>
                <a:lnTo>
                  <a:pt x="953" y="1359"/>
                </a:lnTo>
                <a:lnTo>
                  <a:pt x="954" y="1359"/>
                </a:lnTo>
                <a:lnTo>
                  <a:pt x="954" y="1361"/>
                </a:lnTo>
                <a:lnTo>
                  <a:pt x="956" y="1363"/>
                </a:lnTo>
                <a:lnTo>
                  <a:pt x="956" y="1365"/>
                </a:lnTo>
                <a:lnTo>
                  <a:pt x="956" y="1367"/>
                </a:lnTo>
                <a:lnTo>
                  <a:pt x="958" y="1367"/>
                </a:lnTo>
                <a:lnTo>
                  <a:pt x="958" y="1369"/>
                </a:lnTo>
                <a:lnTo>
                  <a:pt x="958" y="1371"/>
                </a:lnTo>
                <a:lnTo>
                  <a:pt x="956" y="1371"/>
                </a:lnTo>
                <a:lnTo>
                  <a:pt x="956" y="1373"/>
                </a:lnTo>
                <a:lnTo>
                  <a:pt x="956" y="1371"/>
                </a:lnTo>
                <a:lnTo>
                  <a:pt x="956" y="1373"/>
                </a:lnTo>
                <a:lnTo>
                  <a:pt x="958" y="1373"/>
                </a:lnTo>
                <a:lnTo>
                  <a:pt x="958" y="1371"/>
                </a:lnTo>
                <a:lnTo>
                  <a:pt x="960" y="1371"/>
                </a:lnTo>
                <a:lnTo>
                  <a:pt x="960" y="1369"/>
                </a:lnTo>
                <a:lnTo>
                  <a:pt x="960" y="1367"/>
                </a:lnTo>
                <a:lnTo>
                  <a:pt x="960" y="1365"/>
                </a:lnTo>
                <a:lnTo>
                  <a:pt x="960" y="1363"/>
                </a:lnTo>
                <a:lnTo>
                  <a:pt x="958" y="1363"/>
                </a:lnTo>
                <a:lnTo>
                  <a:pt x="958" y="1361"/>
                </a:lnTo>
                <a:lnTo>
                  <a:pt x="958" y="1359"/>
                </a:lnTo>
                <a:lnTo>
                  <a:pt x="958" y="1357"/>
                </a:lnTo>
                <a:lnTo>
                  <a:pt x="956" y="1357"/>
                </a:lnTo>
                <a:lnTo>
                  <a:pt x="956" y="1355"/>
                </a:lnTo>
                <a:lnTo>
                  <a:pt x="958" y="1355"/>
                </a:lnTo>
                <a:lnTo>
                  <a:pt x="958" y="1353"/>
                </a:lnTo>
                <a:lnTo>
                  <a:pt x="960" y="1353"/>
                </a:lnTo>
                <a:lnTo>
                  <a:pt x="960" y="1352"/>
                </a:lnTo>
                <a:lnTo>
                  <a:pt x="962" y="1352"/>
                </a:lnTo>
                <a:lnTo>
                  <a:pt x="962" y="1350"/>
                </a:lnTo>
                <a:lnTo>
                  <a:pt x="964" y="1350"/>
                </a:lnTo>
                <a:lnTo>
                  <a:pt x="966" y="1350"/>
                </a:lnTo>
                <a:lnTo>
                  <a:pt x="966" y="1352"/>
                </a:lnTo>
                <a:lnTo>
                  <a:pt x="968" y="1352"/>
                </a:lnTo>
                <a:lnTo>
                  <a:pt x="968" y="1350"/>
                </a:lnTo>
                <a:lnTo>
                  <a:pt x="970" y="1350"/>
                </a:lnTo>
                <a:lnTo>
                  <a:pt x="970" y="1352"/>
                </a:lnTo>
                <a:lnTo>
                  <a:pt x="970" y="1353"/>
                </a:lnTo>
                <a:lnTo>
                  <a:pt x="972" y="1353"/>
                </a:lnTo>
                <a:lnTo>
                  <a:pt x="974" y="1353"/>
                </a:lnTo>
                <a:lnTo>
                  <a:pt x="974" y="1355"/>
                </a:lnTo>
                <a:lnTo>
                  <a:pt x="974" y="1357"/>
                </a:lnTo>
                <a:lnTo>
                  <a:pt x="976" y="1357"/>
                </a:lnTo>
                <a:lnTo>
                  <a:pt x="976" y="1359"/>
                </a:lnTo>
                <a:lnTo>
                  <a:pt x="974" y="1359"/>
                </a:lnTo>
                <a:lnTo>
                  <a:pt x="974" y="1357"/>
                </a:lnTo>
                <a:lnTo>
                  <a:pt x="974" y="1359"/>
                </a:lnTo>
                <a:lnTo>
                  <a:pt x="974" y="1361"/>
                </a:lnTo>
                <a:lnTo>
                  <a:pt x="974" y="1363"/>
                </a:lnTo>
                <a:lnTo>
                  <a:pt x="972" y="1363"/>
                </a:lnTo>
                <a:lnTo>
                  <a:pt x="972" y="1365"/>
                </a:lnTo>
                <a:lnTo>
                  <a:pt x="970" y="1365"/>
                </a:lnTo>
                <a:lnTo>
                  <a:pt x="970" y="1367"/>
                </a:lnTo>
                <a:lnTo>
                  <a:pt x="968" y="1367"/>
                </a:lnTo>
                <a:lnTo>
                  <a:pt x="966" y="1367"/>
                </a:lnTo>
                <a:lnTo>
                  <a:pt x="966" y="1369"/>
                </a:lnTo>
                <a:lnTo>
                  <a:pt x="964" y="1369"/>
                </a:lnTo>
                <a:lnTo>
                  <a:pt x="964" y="1371"/>
                </a:lnTo>
                <a:lnTo>
                  <a:pt x="962" y="1371"/>
                </a:lnTo>
                <a:lnTo>
                  <a:pt x="962" y="1373"/>
                </a:lnTo>
                <a:lnTo>
                  <a:pt x="962" y="1375"/>
                </a:lnTo>
                <a:lnTo>
                  <a:pt x="960" y="1375"/>
                </a:lnTo>
                <a:lnTo>
                  <a:pt x="962" y="1375"/>
                </a:lnTo>
                <a:lnTo>
                  <a:pt x="962" y="1373"/>
                </a:lnTo>
                <a:lnTo>
                  <a:pt x="964" y="1373"/>
                </a:lnTo>
                <a:lnTo>
                  <a:pt x="964" y="1371"/>
                </a:lnTo>
                <a:lnTo>
                  <a:pt x="966" y="1371"/>
                </a:lnTo>
                <a:lnTo>
                  <a:pt x="966" y="1369"/>
                </a:lnTo>
                <a:lnTo>
                  <a:pt x="968" y="1369"/>
                </a:lnTo>
                <a:lnTo>
                  <a:pt x="968" y="1371"/>
                </a:lnTo>
                <a:lnTo>
                  <a:pt x="968" y="1373"/>
                </a:lnTo>
                <a:lnTo>
                  <a:pt x="968" y="1375"/>
                </a:lnTo>
                <a:lnTo>
                  <a:pt x="968" y="1373"/>
                </a:lnTo>
                <a:lnTo>
                  <a:pt x="968" y="1371"/>
                </a:lnTo>
                <a:lnTo>
                  <a:pt x="968" y="1369"/>
                </a:lnTo>
                <a:lnTo>
                  <a:pt x="970" y="1369"/>
                </a:lnTo>
                <a:lnTo>
                  <a:pt x="972" y="1369"/>
                </a:lnTo>
                <a:lnTo>
                  <a:pt x="972" y="1367"/>
                </a:lnTo>
                <a:lnTo>
                  <a:pt x="972" y="1369"/>
                </a:lnTo>
                <a:lnTo>
                  <a:pt x="974" y="1371"/>
                </a:lnTo>
                <a:lnTo>
                  <a:pt x="972" y="1371"/>
                </a:lnTo>
                <a:lnTo>
                  <a:pt x="972" y="1373"/>
                </a:lnTo>
                <a:lnTo>
                  <a:pt x="970" y="1375"/>
                </a:lnTo>
                <a:lnTo>
                  <a:pt x="970" y="1377"/>
                </a:lnTo>
                <a:lnTo>
                  <a:pt x="972" y="1377"/>
                </a:lnTo>
                <a:lnTo>
                  <a:pt x="974" y="1377"/>
                </a:lnTo>
                <a:lnTo>
                  <a:pt x="974" y="1375"/>
                </a:lnTo>
                <a:lnTo>
                  <a:pt x="974" y="1373"/>
                </a:lnTo>
                <a:lnTo>
                  <a:pt x="974" y="1371"/>
                </a:lnTo>
                <a:lnTo>
                  <a:pt x="974" y="1369"/>
                </a:lnTo>
                <a:lnTo>
                  <a:pt x="974" y="1367"/>
                </a:lnTo>
                <a:lnTo>
                  <a:pt x="976" y="1367"/>
                </a:lnTo>
                <a:lnTo>
                  <a:pt x="976" y="1365"/>
                </a:lnTo>
                <a:lnTo>
                  <a:pt x="978" y="1365"/>
                </a:lnTo>
                <a:lnTo>
                  <a:pt x="978" y="1367"/>
                </a:lnTo>
                <a:lnTo>
                  <a:pt x="978" y="1369"/>
                </a:lnTo>
                <a:lnTo>
                  <a:pt x="978" y="1371"/>
                </a:lnTo>
                <a:lnTo>
                  <a:pt x="978" y="1373"/>
                </a:lnTo>
                <a:lnTo>
                  <a:pt x="978" y="1371"/>
                </a:lnTo>
                <a:lnTo>
                  <a:pt x="978" y="1373"/>
                </a:lnTo>
                <a:lnTo>
                  <a:pt x="978" y="1375"/>
                </a:lnTo>
                <a:lnTo>
                  <a:pt x="979" y="1375"/>
                </a:lnTo>
                <a:lnTo>
                  <a:pt x="979" y="1377"/>
                </a:lnTo>
                <a:lnTo>
                  <a:pt x="979" y="1378"/>
                </a:lnTo>
                <a:lnTo>
                  <a:pt x="978" y="1378"/>
                </a:lnTo>
                <a:lnTo>
                  <a:pt x="976" y="1378"/>
                </a:lnTo>
                <a:lnTo>
                  <a:pt x="976" y="1380"/>
                </a:lnTo>
                <a:lnTo>
                  <a:pt x="974" y="1380"/>
                </a:lnTo>
                <a:lnTo>
                  <a:pt x="974" y="1382"/>
                </a:lnTo>
                <a:lnTo>
                  <a:pt x="976" y="1382"/>
                </a:lnTo>
                <a:lnTo>
                  <a:pt x="976" y="1380"/>
                </a:lnTo>
                <a:lnTo>
                  <a:pt x="978" y="1380"/>
                </a:lnTo>
                <a:lnTo>
                  <a:pt x="978" y="1378"/>
                </a:lnTo>
                <a:lnTo>
                  <a:pt x="979" y="1378"/>
                </a:lnTo>
                <a:lnTo>
                  <a:pt x="981" y="1378"/>
                </a:lnTo>
                <a:lnTo>
                  <a:pt x="981" y="1377"/>
                </a:lnTo>
                <a:lnTo>
                  <a:pt x="983" y="1377"/>
                </a:lnTo>
                <a:lnTo>
                  <a:pt x="983" y="1375"/>
                </a:lnTo>
                <a:lnTo>
                  <a:pt x="985" y="1375"/>
                </a:lnTo>
                <a:lnTo>
                  <a:pt x="985" y="1373"/>
                </a:lnTo>
                <a:lnTo>
                  <a:pt x="985" y="1371"/>
                </a:lnTo>
                <a:lnTo>
                  <a:pt x="987" y="1371"/>
                </a:lnTo>
                <a:lnTo>
                  <a:pt x="987" y="1373"/>
                </a:lnTo>
                <a:lnTo>
                  <a:pt x="985" y="1373"/>
                </a:lnTo>
                <a:lnTo>
                  <a:pt x="987" y="1373"/>
                </a:lnTo>
                <a:lnTo>
                  <a:pt x="987" y="1375"/>
                </a:lnTo>
                <a:lnTo>
                  <a:pt x="985" y="1377"/>
                </a:lnTo>
                <a:lnTo>
                  <a:pt x="987" y="1377"/>
                </a:lnTo>
                <a:lnTo>
                  <a:pt x="985" y="1377"/>
                </a:lnTo>
                <a:lnTo>
                  <a:pt x="987" y="1377"/>
                </a:lnTo>
                <a:lnTo>
                  <a:pt x="987" y="1378"/>
                </a:lnTo>
                <a:lnTo>
                  <a:pt x="985" y="1378"/>
                </a:lnTo>
                <a:lnTo>
                  <a:pt x="985" y="1380"/>
                </a:lnTo>
                <a:lnTo>
                  <a:pt x="985" y="1382"/>
                </a:lnTo>
                <a:lnTo>
                  <a:pt x="987" y="1380"/>
                </a:lnTo>
                <a:lnTo>
                  <a:pt x="987" y="1378"/>
                </a:lnTo>
                <a:lnTo>
                  <a:pt x="987" y="1377"/>
                </a:lnTo>
                <a:lnTo>
                  <a:pt x="987" y="1375"/>
                </a:lnTo>
                <a:lnTo>
                  <a:pt x="989" y="1375"/>
                </a:lnTo>
                <a:lnTo>
                  <a:pt x="989" y="1373"/>
                </a:lnTo>
                <a:lnTo>
                  <a:pt x="989" y="1371"/>
                </a:lnTo>
                <a:lnTo>
                  <a:pt x="989" y="1369"/>
                </a:lnTo>
                <a:lnTo>
                  <a:pt x="989" y="1367"/>
                </a:lnTo>
                <a:lnTo>
                  <a:pt x="991" y="1367"/>
                </a:lnTo>
                <a:lnTo>
                  <a:pt x="991" y="1365"/>
                </a:lnTo>
                <a:lnTo>
                  <a:pt x="993" y="1365"/>
                </a:lnTo>
                <a:close/>
                <a:moveTo>
                  <a:pt x="939" y="1401"/>
                </a:moveTo>
                <a:lnTo>
                  <a:pt x="937" y="1401"/>
                </a:lnTo>
                <a:lnTo>
                  <a:pt x="939" y="1401"/>
                </a:lnTo>
                <a:close/>
                <a:moveTo>
                  <a:pt x="1002" y="1378"/>
                </a:moveTo>
                <a:lnTo>
                  <a:pt x="1001" y="1378"/>
                </a:lnTo>
                <a:lnTo>
                  <a:pt x="1001" y="1377"/>
                </a:lnTo>
                <a:lnTo>
                  <a:pt x="1001" y="1378"/>
                </a:lnTo>
                <a:lnTo>
                  <a:pt x="1002" y="1378"/>
                </a:lnTo>
                <a:close/>
                <a:moveTo>
                  <a:pt x="1582" y="1983"/>
                </a:moveTo>
                <a:lnTo>
                  <a:pt x="1580" y="1983"/>
                </a:lnTo>
                <a:lnTo>
                  <a:pt x="1580" y="1981"/>
                </a:lnTo>
                <a:lnTo>
                  <a:pt x="1582" y="1981"/>
                </a:lnTo>
                <a:lnTo>
                  <a:pt x="1582" y="1983"/>
                </a:lnTo>
                <a:close/>
                <a:moveTo>
                  <a:pt x="1559" y="1964"/>
                </a:moveTo>
                <a:lnTo>
                  <a:pt x="1559" y="1966"/>
                </a:lnTo>
                <a:lnTo>
                  <a:pt x="1559" y="1964"/>
                </a:lnTo>
                <a:close/>
                <a:moveTo>
                  <a:pt x="1584" y="1983"/>
                </a:moveTo>
                <a:lnTo>
                  <a:pt x="1582" y="1983"/>
                </a:lnTo>
                <a:lnTo>
                  <a:pt x="1584" y="1981"/>
                </a:lnTo>
                <a:lnTo>
                  <a:pt x="1586" y="1981"/>
                </a:lnTo>
                <a:lnTo>
                  <a:pt x="1586" y="1983"/>
                </a:lnTo>
                <a:lnTo>
                  <a:pt x="1584" y="1983"/>
                </a:lnTo>
                <a:close/>
                <a:moveTo>
                  <a:pt x="1586" y="1983"/>
                </a:moveTo>
                <a:lnTo>
                  <a:pt x="1586" y="1981"/>
                </a:lnTo>
                <a:lnTo>
                  <a:pt x="1588" y="1981"/>
                </a:lnTo>
                <a:lnTo>
                  <a:pt x="1588" y="1983"/>
                </a:lnTo>
                <a:lnTo>
                  <a:pt x="1586" y="1983"/>
                </a:lnTo>
                <a:close/>
                <a:moveTo>
                  <a:pt x="1523" y="1928"/>
                </a:moveTo>
                <a:lnTo>
                  <a:pt x="1521" y="1928"/>
                </a:lnTo>
                <a:lnTo>
                  <a:pt x="1523" y="1928"/>
                </a:lnTo>
                <a:close/>
                <a:moveTo>
                  <a:pt x="1488" y="1899"/>
                </a:moveTo>
                <a:lnTo>
                  <a:pt x="1486" y="1899"/>
                </a:lnTo>
                <a:lnTo>
                  <a:pt x="1488" y="1899"/>
                </a:lnTo>
                <a:lnTo>
                  <a:pt x="1488" y="1901"/>
                </a:lnTo>
                <a:lnTo>
                  <a:pt x="1488" y="1903"/>
                </a:lnTo>
                <a:lnTo>
                  <a:pt x="1488" y="1904"/>
                </a:lnTo>
                <a:lnTo>
                  <a:pt x="1488" y="1906"/>
                </a:lnTo>
                <a:lnTo>
                  <a:pt x="1488" y="1908"/>
                </a:lnTo>
                <a:lnTo>
                  <a:pt x="1486" y="1908"/>
                </a:lnTo>
                <a:lnTo>
                  <a:pt x="1484" y="1908"/>
                </a:lnTo>
                <a:lnTo>
                  <a:pt x="1484" y="1910"/>
                </a:lnTo>
                <a:lnTo>
                  <a:pt x="1483" y="1910"/>
                </a:lnTo>
                <a:lnTo>
                  <a:pt x="1483" y="1912"/>
                </a:lnTo>
                <a:lnTo>
                  <a:pt x="1481" y="1912"/>
                </a:lnTo>
                <a:lnTo>
                  <a:pt x="1481" y="1914"/>
                </a:lnTo>
                <a:lnTo>
                  <a:pt x="1479" y="1914"/>
                </a:lnTo>
                <a:lnTo>
                  <a:pt x="1477" y="1914"/>
                </a:lnTo>
                <a:lnTo>
                  <a:pt x="1477" y="1916"/>
                </a:lnTo>
                <a:lnTo>
                  <a:pt x="1475" y="1916"/>
                </a:lnTo>
                <a:lnTo>
                  <a:pt x="1475" y="1914"/>
                </a:lnTo>
                <a:lnTo>
                  <a:pt x="1477" y="1914"/>
                </a:lnTo>
                <a:lnTo>
                  <a:pt x="1477" y="1912"/>
                </a:lnTo>
                <a:lnTo>
                  <a:pt x="1477" y="1910"/>
                </a:lnTo>
                <a:lnTo>
                  <a:pt x="1479" y="1910"/>
                </a:lnTo>
                <a:lnTo>
                  <a:pt x="1479" y="1908"/>
                </a:lnTo>
                <a:lnTo>
                  <a:pt x="1479" y="1910"/>
                </a:lnTo>
                <a:lnTo>
                  <a:pt x="1479" y="1908"/>
                </a:lnTo>
                <a:lnTo>
                  <a:pt x="1481" y="1908"/>
                </a:lnTo>
                <a:lnTo>
                  <a:pt x="1479" y="1908"/>
                </a:lnTo>
                <a:lnTo>
                  <a:pt x="1477" y="1908"/>
                </a:lnTo>
                <a:lnTo>
                  <a:pt x="1479" y="1908"/>
                </a:lnTo>
                <a:lnTo>
                  <a:pt x="1477" y="1908"/>
                </a:lnTo>
                <a:lnTo>
                  <a:pt x="1479" y="1908"/>
                </a:lnTo>
                <a:lnTo>
                  <a:pt x="1477" y="1908"/>
                </a:lnTo>
                <a:lnTo>
                  <a:pt x="1475" y="1908"/>
                </a:lnTo>
                <a:lnTo>
                  <a:pt x="1477" y="1906"/>
                </a:lnTo>
                <a:lnTo>
                  <a:pt x="1479" y="1906"/>
                </a:lnTo>
                <a:lnTo>
                  <a:pt x="1477" y="1906"/>
                </a:lnTo>
                <a:lnTo>
                  <a:pt x="1479" y="1906"/>
                </a:lnTo>
                <a:lnTo>
                  <a:pt x="1477" y="1906"/>
                </a:lnTo>
                <a:lnTo>
                  <a:pt x="1479" y="1904"/>
                </a:lnTo>
                <a:lnTo>
                  <a:pt x="1481" y="1904"/>
                </a:lnTo>
                <a:lnTo>
                  <a:pt x="1481" y="1903"/>
                </a:lnTo>
                <a:lnTo>
                  <a:pt x="1483" y="1903"/>
                </a:lnTo>
                <a:lnTo>
                  <a:pt x="1481" y="1903"/>
                </a:lnTo>
                <a:lnTo>
                  <a:pt x="1481" y="1901"/>
                </a:lnTo>
                <a:lnTo>
                  <a:pt x="1483" y="1901"/>
                </a:lnTo>
                <a:lnTo>
                  <a:pt x="1483" y="1899"/>
                </a:lnTo>
                <a:lnTo>
                  <a:pt x="1484" y="1899"/>
                </a:lnTo>
                <a:lnTo>
                  <a:pt x="1486" y="1899"/>
                </a:lnTo>
                <a:lnTo>
                  <a:pt x="1486" y="1897"/>
                </a:lnTo>
                <a:lnTo>
                  <a:pt x="1486" y="1899"/>
                </a:lnTo>
                <a:lnTo>
                  <a:pt x="1488" y="1899"/>
                </a:lnTo>
                <a:close/>
                <a:moveTo>
                  <a:pt x="1569" y="1964"/>
                </a:moveTo>
                <a:lnTo>
                  <a:pt x="1567" y="1964"/>
                </a:lnTo>
                <a:lnTo>
                  <a:pt x="1567" y="1966"/>
                </a:lnTo>
                <a:lnTo>
                  <a:pt x="1567" y="1964"/>
                </a:lnTo>
                <a:lnTo>
                  <a:pt x="1567" y="1962"/>
                </a:lnTo>
                <a:lnTo>
                  <a:pt x="1567" y="1964"/>
                </a:lnTo>
                <a:lnTo>
                  <a:pt x="1569" y="1964"/>
                </a:lnTo>
                <a:close/>
                <a:moveTo>
                  <a:pt x="1523" y="1928"/>
                </a:moveTo>
                <a:lnTo>
                  <a:pt x="1523" y="1926"/>
                </a:lnTo>
                <a:lnTo>
                  <a:pt x="1523" y="1928"/>
                </a:lnTo>
                <a:close/>
                <a:moveTo>
                  <a:pt x="1001" y="1363"/>
                </a:moveTo>
                <a:lnTo>
                  <a:pt x="1001" y="1365"/>
                </a:lnTo>
                <a:lnTo>
                  <a:pt x="1002" y="1365"/>
                </a:lnTo>
                <a:lnTo>
                  <a:pt x="1002" y="1367"/>
                </a:lnTo>
                <a:lnTo>
                  <a:pt x="1002" y="1369"/>
                </a:lnTo>
                <a:lnTo>
                  <a:pt x="1001" y="1369"/>
                </a:lnTo>
                <a:lnTo>
                  <a:pt x="1001" y="1371"/>
                </a:lnTo>
                <a:lnTo>
                  <a:pt x="999" y="1371"/>
                </a:lnTo>
                <a:lnTo>
                  <a:pt x="999" y="1373"/>
                </a:lnTo>
                <a:lnTo>
                  <a:pt x="1001" y="1373"/>
                </a:lnTo>
                <a:lnTo>
                  <a:pt x="1001" y="1375"/>
                </a:lnTo>
                <a:lnTo>
                  <a:pt x="1001" y="1377"/>
                </a:lnTo>
                <a:lnTo>
                  <a:pt x="1001" y="1378"/>
                </a:lnTo>
                <a:lnTo>
                  <a:pt x="999" y="1378"/>
                </a:lnTo>
                <a:lnTo>
                  <a:pt x="999" y="1377"/>
                </a:lnTo>
                <a:lnTo>
                  <a:pt x="999" y="1375"/>
                </a:lnTo>
                <a:lnTo>
                  <a:pt x="999" y="1373"/>
                </a:lnTo>
                <a:lnTo>
                  <a:pt x="997" y="1373"/>
                </a:lnTo>
                <a:lnTo>
                  <a:pt x="997" y="1371"/>
                </a:lnTo>
                <a:lnTo>
                  <a:pt x="997" y="1369"/>
                </a:lnTo>
                <a:lnTo>
                  <a:pt x="997" y="1367"/>
                </a:lnTo>
                <a:lnTo>
                  <a:pt x="997" y="1365"/>
                </a:lnTo>
                <a:lnTo>
                  <a:pt x="997" y="1363"/>
                </a:lnTo>
                <a:lnTo>
                  <a:pt x="999" y="1363"/>
                </a:lnTo>
                <a:lnTo>
                  <a:pt x="997" y="1363"/>
                </a:lnTo>
                <a:lnTo>
                  <a:pt x="997" y="1361"/>
                </a:lnTo>
                <a:lnTo>
                  <a:pt x="999" y="1361"/>
                </a:lnTo>
                <a:lnTo>
                  <a:pt x="997" y="1361"/>
                </a:lnTo>
                <a:lnTo>
                  <a:pt x="997" y="1363"/>
                </a:lnTo>
                <a:lnTo>
                  <a:pt x="997" y="1365"/>
                </a:lnTo>
                <a:lnTo>
                  <a:pt x="997" y="1363"/>
                </a:lnTo>
                <a:lnTo>
                  <a:pt x="995" y="1363"/>
                </a:lnTo>
                <a:lnTo>
                  <a:pt x="995" y="1361"/>
                </a:lnTo>
                <a:lnTo>
                  <a:pt x="993" y="1361"/>
                </a:lnTo>
                <a:lnTo>
                  <a:pt x="993" y="1359"/>
                </a:lnTo>
                <a:lnTo>
                  <a:pt x="993" y="1357"/>
                </a:lnTo>
                <a:lnTo>
                  <a:pt x="995" y="1357"/>
                </a:lnTo>
                <a:lnTo>
                  <a:pt x="997" y="1357"/>
                </a:lnTo>
                <a:lnTo>
                  <a:pt x="999" y="1357"/>
                </a:lnTo>
                <a:lnTo>
                  <a:pt x="1001" y="1357"/>
                </a:lnTo>
                <a:lnTo>
                  <a:pt x="1002" y="1357"/>
                </a:lnTo>
                <a:lnTo>
                  <a:pt x="1002" y="1359"/>
                </a:lnTo>
                <a:lnTo>
                  <a:pt x="1002" y="1361"/>
                </a:lnTo>
                <a:lnTo>
                  <a:pt x="1001" y="1361"/>
                </a:lnTo>
                <a:lnTo>
                  <a:pt x="1001" y="1363"/>
                </a:lnTo>
                <a:close/>
                <a:moveTo>
                  <a:pt x="1525" y="1924"/>
                </a:moveTo>
                <a:lnTo>
                  <a:pt x="1523" y="1924"/>
                </a:lnTo>
                <a:lnTo>
                  <a:pt x="1525" y="1924"/>
                </a:lnTo>
                <a:close/>
                <a:moveTo>
                  <a:pt x="1532" y="1929"/>
                </a:moveTo>
                <a:lnTo>
                  <a:pt x="1532" y="1928"/>
                </a:lnTo>
                <a:lnTo>
                  <a:pt x="1532" y="1929"/>
                </a:lnTo>
                <a:close/>
                <a:moveTo>
                  <a:pt x="1494" y="1897"/>
                </a:moveTo>
                <a:lnTo>
                  <a:pt x="1496" y="1897"/>
                </a:lnTo>
                <a:lnTo>
                  <a:pt x="1494" y="1897"/>
                </a:lnTo>
                <a:lnTo>
                  <a:pt x="1494" y="1899"/>
                </a:lnTo>
                <a:lnTo>
                  <a:pt x="1494" y="1897"/>
                </a:lnTo>
                <a:close/>
                <a:moveTo>
                  <a:pt x="1556" y="1947"/>
                </a:moveTo>
                <a:lnTo>
                  <a:pt x="1556" y="1945"/>
                </a:lnTo>
                <a:lnTo>
                  <a:pt x="1556" y="1947"/>
                </a:lnTo>
                <a:close/>
                <a:moveTo>
                  <a:pt x="906" y="1202"/>
                </a:moveTo>
                <a:lnTo>
                  <a:pt x="905" y="1202"/>
                </a:lnTo>
                <a:lnTo>
                  <a:pt x="906" y="1202"/>
                </a:lnTo>
                <a:close/>
                <a:moveTo>
                  <a:pt x="1498" y="1895"/>
                </a:moveTo>
                <a:lnTo>
                  <a:pt x="1496" y="1895"/>
                </a:lnTo>
                <a:lnTo>
                  <a:pt x="1498" y="1895"/>
                </a:lnTo>
                <a:close/>
                <a:moveTo>
                  <a:pt x="912" y="1209"/>
                </a:moveTo>
                <a:lnTo>
                  <a:pt x="912" y="1211"/>
                </a:lnTo>
                <a:lnTo>
                  <a:pt x="912" y="1209"/>
                </a:lnTo>
                <a:lnTo>
                  <a:pt x="910" y="1209"/>
                </a:lnTo>
                <a:lnTo>
                  <a:pt x="912" y="1209"/>
                </a:lnTo>
                <a:close/>
                <a:moveTo>
                  <a:pt x="1540" y="1929"/>
                </a:moveTo>
                <a:lnTo>
                  <a:pt x="1538" y="1929"/>
                </a:lnTo>
                <a:lnTo>
                  <a:pt x="1540" y="1929"/>
                </a:lnTo>
                <a:close/>
                <a:moveTo>
                  <a:pt x="1509" y="1904"/>
                </a:moveTo>
                <a:lnTo>
                  <a:pt x="1508" y="1904"/>
                </a:lnTo>
                <a:lnTo>
                  <a:pt x="1508" y="1903"/>
                </a:lnTo>
                <a:lnTo>
                  <a:pt x="1509" y="1903"/>
                </a:lnTo>
                <a:lnTo>
                  <a:pt x="1509" y="1904"/>
                </a:lnTo>
                <a:close/>
                <a:moveTo>
                  <a:pt x="1540" y="1931"/>
                </a:moveTo>
                <a:lnTo>
                  <a:pt x="1540" y="1933"/>
                </a:lnTo>
                <a:lnTo>
                  <a:pt x="1540" y="1931"/>
                </a:lnTo>
                <a:lnTo>
                  <a:pt x="1540" y="1929"/>
                </a:lnTo>
                <a:lnTo>
                  <a:pt x="1540" y="1931"/>
                </a:lnTo>
                <a:lnTo>
                  <a:pt x="1540" y="1929"/>
                </a:lnTo>
                <a:lnTo>
                  <a:pt x="1542" y="1929"/>
                </a:lnTo>
                <a:lnTo>
                  <a:pt x="1540" y="1929"/>
                </a:lnTo>
                <a:lnTo>
                  <a:pt x="1540" y="1931"/>
                </a:lnTo>
                <a:close/>
                <a:moveTo>
                  <a:pt x="1500" y="1895"/>
                </a:moveTo>
                <a:lnTo>
                  <a:pt x="1498" y="1893"/>
                </a:lnTo>
                <a:lnTo>
                  <a:pt x="1500" y="1893"/>
                </a:lnTo>
                <a:lnTo>
                  <a:pt x="1500" y="1895"/>
                </a:lnTo>
                <a:close/>
                <a:moveTo>
                  <a:pt x="1544" y="1929"/>
                </a:moveTo>
                <a:lnTo>
                  <a:pt x="1542" y="1929"/>
                </a:lnTo>
                <a:lnTo>
                  <a:pt x="1542" y="1928"/>
                </a:lnTo>
                <a:lnTo>
                  <a:pt x="1542" y="1929"/>
                </a:lnTo>
                <a:lnTo>
                  <a:pt x="1544" y="1929"/>
                </a:lnTo>
                <a:close/>
                <a:moveTo>
                  <a:pt x="1554" y="1937"/>
                </a:moveTo>
                <a:lnTo>
                  <a:pt x="1556" y="1937"/>
                </a:lnTo>
                <a:lnTo>
                  <a:pt x="1554" y="1937"/>
                </a:lnTo>
                <a:close/>
                <a:moveTo>
                  <a:pt x="1047" y="1405"/>
                </a:moveTo>
                <a:lnTo>
                  <a:pt x="1045" y="1405"/>
                </a:lnTo>
                <a:lnTo>
                  <a:pt x="1045" y="1407"/>
                </a:lnTo>
                <a:lnTo>
                  <a:pt x="1043" y="1407"/>
                </a:lnTo>
                <a:lnTo>
                  <a:pt x="1041" y="1407"/>
                </a:lnTo>
                <a:lnTo>
                  <a:pt x="1039" y="1407"/>
                </a:lnTo>
                <a:lnTo>
                  <a:pt x="1039" y="1405"/>
                </a:lnTo>
                <a:lnTo>
                  <a:pt x="1039" y="1407"/>
                </a:lnTo>
                <a:lnTo>
                  <a:pt x="1041" y="1407"/>
                </a:lnTo>
                <a:lnTo>
                  <a:pt x="1041" y="1405"/>
                </a:lnTo>
                <a:lnTo>
                  <a:pt x="1039" y="1405"/>
                </a:lnTo>
                <a:lnTo>
                  <a:pt x="1041" y="1405"/>
                </a:lnTo>
                <a:lnTo>
                  <a:pt x="1041" y="1403"/>
                </a:lnTo>
                <a:lnTo>
                  <a:pt x="1043" y="1403"/>
                </a:lnTo>
                <a:lnTo>
                  <a:pt x="1045" y="1403"/>
                </a:lnTo>
                <a:lnTo>
                  <a:pt x="1047" y="1403"/>
                </a:lnTo>
                <a:lnTo>
                  <a:pt x="1047" y="1405"/>
                </a:lnTo>
                <a:close/>
                <a:moveTo>
                  <a:pt x="1502" y="1893"/>
                </a:moveTo>
                <a:lnTo>
                  <a:pt x="1504" y="1893"/>
                </a:lnTo>
                <a:lnTo>
                  <a:pt x="1504" y="1895"/>
                </a:lnTo>
                <a:lnTo>
                  <a:pt x="1502" y="1895"/>
                </a:lnTo>
                <a:lnTo>
                  <a:pt x="1502" y="1893"/>
                </a:lnTo>
                <a:lnTo>
                  <a:pt x="1502" y="1895"/>
                </a:lnTo>
                <a:lnTo>
                  <a:pt x="1500" y="1895"/>
                </a:lnTo>
                <a:lnTo>
                  <a:pt x="1500" y="1893"/>
                </a:lnTo>
                <a:lnTo>
                  <a:pt x="1500" y="1891"/>
                </a:lnTo>
                <a:lnTo>
                  <a:pt x="1502" y="1891"/>
                </a:lnTo>
                <a:lnTo>
                  <a:pt x="1502" y="1893"/>
                </a:lnTo>
                <a:lnTo>
                  <a:pt x="1502" y="1891"/>
                </a:lnTo>
                <a:lnTo>
                  <a:pt x="1502" y="1893"/>
                </a:lnTo>
                <a:close/>
                <a:moveTo>
                  <a:pt x="1556" y="1937"/>
                </a:moveTo>
                <a:lnTo>
                  <a:pt x="1556" y="1935"/>
                </a:lnTo>
                <a:lnTo>
                  <a:pt x="1556" y="1937"/>
                </a:lnTo>
                <a:close/>
                <a:moveTo>
                  <a:pt x="1521" y="1908"/>
                </a:moveTo>
                <a:lnTo>
                  <a:pt x="1521" y="1910"/>
                </a:lnTo>
                <a:lnTo>
                  <a:pt x="1521" y="1912"/>
                </a:lnTo>
                <a:lnTo>
                  <a:pt x="1521" y="1914"/>
                </a:lnTo>
                <a:lnTo>
                  <a:pt x="1523" y="1914"/>
                </a:lnTo>
                <a:lnTo>
                  <a:pt x="1523" y="1916"/>
                </a:lnTo>
                <a:lnTo>
                  <a:pt x="1523" y="1918"/>
                </a:lnTo>
                <a:lnTo>
                  <a:pt x="1523" y="1916"/>
                </a:lnTo>
                <a:lnTo>
                  <a:pt x="1525" y="1916"/>
                </a:lnTo>
                <a:lnTo>
                  <a:pt x="1525" y="1918"/>
                </a:lnTo>
                <a:lnTo>
                  <a:pt x="1525" y="1920"/>
                </a:lnTo>
                <a:lnTo>
                  <a:pt x="1523" y="1920"/>
                </a:lnTo>
                <a:lnTo>
                  <a:pt x="1525" y="1920"/>
                </a:lnTo>
                <a:lnTo>
                  <a:pt x="1525" y="1922"/>
                </a:lnTo>
                <a:lnTo>
                  <a:pt x="1523" y="1922"/>
                </a:lnTo>
                <a:lnTo>
                  <a:pt x="1523" y="1924"/>
                </a:lnTo>
                <a:lnTo>
                  <a:pt x="1521" y="1924"/>
                </a:lnTo>
                <a:lnTo>
                  <a:pt x="1519" y="1924"/>
                </a:lnTo>
                <a:lnTo>
                  <a:pt x="1519" y="1926"/>
                </a:lnTo>
                <a:lnTo>
                  <a:pt x="1519" y="1924"/>
                </a:lnTo>
                <a:lnTo>
                  <a:pt x="1517" y="1924"/>
                </a:lnTo>
                <a:lnTo>
                  <a:pt x="1517" y="1926"/>
                </a:lnTo>
                <a:lnTo>
                  <a:pt x="1515" y="1926"/>
                </a:lnTo>
                <a:lnTo>
                  <a:pt x="1513" y="1926"/>
                </a:lnTo>
                <a:lnTo>
                  <a:pt x="1513" y="1924"/>
                </a:lnTo>
                <a:lnTo>
                  <a:pt x="1511" y="1924"/>
                </a:lnTo>
                <a:lnTo>
                  <a:pt x="1511" y="1922"/>
                </a:lnTo>
                <a:lnTo>
                  <a:pt x="1509" y="1922"/>
                </a:lnTo>
                <a:lnTo>
                  <a:pt x="1509" y="1924"/>
                </a:lnTo>
                <a:lnTo>
                  <a:pt x="1509" y="1922"/>
                </a:lnTo>
                <a:lnTo>
                  <a:pt x="1511" y="1924"/>
                </a:lnTo>
                <a:lnTo>
                  <a:pt x="1513" y="1924"/>
                </a:lnTo>
                <a:lnTo>
                  <a:pt x="1513" y="1926"/>
                </a:lnTo>
                <a:lnTo>
                  <a:pt x="1511" y="1926"/>
                </a:lnTo>
                <a:lnTo>
                  <a:pt x="1511" y="1924"/>
                </a:lnTo>
                <a:lnTo>
                  <a:pt x="1511" y="1926"/>
                </a:lnTo>
                <a:lnTo>
                  <a:pt x="1511" y="1924"/>
                </a:lnTo>
                <a:lnTo>
                  <a:pt x="1511" y="1926"/>
                </a:lnTo>
                <a:lnTo>
                  <a:pt x="1511" y="1924"/>
                </a:lnTo>
                <a:lnTo>
                  <a:pt x="1511" y="1926"/>
                </a:lnTo>
                <a:lnTo>
                  <a:pt x="1511" y="1928"/>
                </a:lnTo>
                <a:lnTo>
                  <a:pt x="1513" y="1928"/>
                </a:lnTo>
                <a:lnTo>
                  <a:pt x="1511" y="1928"/>
                </a:lnTo>
                <a:lnTo>
                  <a:pt x="1511" y="1929"/>
                </a:lnTo>
                <a:lnTo>
                  <a:pt x="1509" y="1929"/>
                </a:lnTo>
                <a:lnTo>
                  <a:pt x="1509" y="1928"/>
                </a:lnTo>
                <a:lnTo>
                  <a:pt x="1509" y="1926"/>
                </a:lnTo>
                <a:lnTo>
                  <a:pt x="1508" y="1926"/>
                </a:lnTo>
                <a:lnTo>
                  <a:pt x="1509" y="1926"/>
                </a:lnTo>
                <a:lnTo>
                  <a:pt x="1508" y="1926"/>
                </a:lnTo>
                <a:lnTo>
                  <a:pt x="1506" y="1926"/>
                </a:lnTo>
                <a:lnTo>
                  <a:pt x="1506" y="1924"/>
                </a:lnTo>
                <a:lnTo>
                  <a:pt x="1504" y="1924"/>
                </a:lnTo>
                <a:lnTo>
                  <a:pt x="1506" y="1924"/>
                </a:lnTo>
                <a:lnTo>
                  <a:pt x="1506" y="1926"/>
                </a:lnTo>
                <a:lnTo>
                  <a:pt x="1504" y="1926"/>
                </a:lnTo>
                <a:lnTo>
                  <a:pt x="1506" y="1926"/>
                </a:lnTo>
                <a:lnTo>
                  <a:pt x="1508" y="1926"/>
                </a:lnTo>
                <a:lnTo>
                  <a:pt x="1508" y="1928"/>
                </a:lnTo>
                <a:lnTo>
                  <a:pt x="1508" y="1929"/>
                </a:lnTo>
                <a:lnTo>
                  <a:pt x="1509" y="1929"/>
                </a:lnTo>
                <a:lnTo>
                  <a:pt x="1508" y="1931"/>
                </a:lnTo>
                <a:lnTo>
                  <a:pt x="1509" y="1931"/>
                </a:lnTo>
                <a:lnTo>
                  <a:pt x="1509" y="1929"/>
                </a:lnTo>
                <a:lnTo>
                  <a:pt x="1511" y="1929"/>
                </a:lnTo>
                <a:lnTo>
                  <a:pt x="1511" y="1931"/>
                </a:lnTo>
                <a:lnTo>
                  <a:pt x="1513" y="1931"/>
                </a:lnTo>
                <a:lnTo>
                  <a:pt x="1513" y="1929"/>
                </a:lnTo>
                <a:lnTo>
                  <a:pt x="1515" y="1929"/>
                </a:lnTo>
                <a:lnTo>
                  <a:pt x="1515" y="1928"/>
                </a:lnTo>
                <a:lnTo>
                  <a:pt x="1517" y="1928"/>
                </a:lnTo>
                <a:lnTo>
                  <a:pt x="1519" y="1928"/>
                </a:lnTo>
                <a:lnTo>
                  <a:pt x="1521" y="1928"/>
                </a:lnTo>
                <a:lnTo>
                  <a:pt x="1523" y="1928"/>
                </a:lnTo>
                <a:lnTo>
                  <a:pt x="1521" y="1928"/>
                </a:lnTo>
                <a:lnTo>
                  <a:pt x="1523" y="1928"/>
                </a:lnTo>
                <a:lnTo>
                  <a:pt x="1523" y="1929"/>
                </a:lnTo>
                <a:lnTo>
                  <a:pt x="1523" y="1928"/>
                </a:lnTo>
                <a:lnTo>
                  <a:pt x="1523" y="1929"/>
                </a:lnTo>
                <a:lnTo>
                  <a:pt x="1525" y="1929"/>
                </a:lnTo>
                <a:lnTo>
                  <a:pt x="1523" y="1929"/>
                </a:lnTo>
                <a:lnTo>
                  <a:pt x="1523" y="1928"/>
                </a:lnTo>
                <a:lnTo>
                  <a:pt x="1523" y="1929"/>
                </a:lnTo>
                <a:lnTo>
                  <a:pt x="1523" y="1928"/>
                </a:lnTo>
                <a:lnTo>
                  <a:pt x="1525" y="1928"/>
                </a:lnTo>
                <a:lnTo>
                  <a:pt x="1523" y="1928"/>
                </a:lnTo>
                <a:lnTo>
                  <a:pt x="1523" y="1926"/>
                </a:lnTo>
                <a:lnTo>
                  <a:pt x="1525" y="1926"/>
                </a:lnTo>
                <a:lnTo>
                  <a:pt x="1527" y="1926"/>
                </a:lnTo>
                <a:lnTo>
                  <a:pt x="1527" y="1928"/>
                </a:lnTo>
                <a:lnTo>
                  <a:pt x="1527" y="1929"/>
                </a:lnTo>
                <a:lnTo>
                  <a:pt x="1529" y="1929"/>
                </a:lnTo>
                <a:lnTo>
                  <a:pt x="1527" y="1929"/>
                </a:lnTo>
                <a:lnTo>
                  <a:pt x="1527" y="1931"/>
                </a:lnTo>
                <a:lnTo>
                  <a:pt x="1527" y="1929"/>
                </a:lnTo>
                <a:lnTo>
                  <a:pt x="1527" y="1931"/>
                </a:lnTo>
                <a:lnTo>
                  <a:pt x="1527" y="1933"/>
                </a:lnTo>
                <a:lnTo>
                  <a:pt x="1529" y="1933"/>
                </a:lnTo>
                <a:lnTo>
                  <a:pt x="1527" y="1933"/>
                </a:lnTo>
                <a:lnTo>
                  <a:pt x="1527" y="1931"/>
                </a:lnTo>
                <a:lnTo>
                  <a:pt x="1529" y="1931"/>
                </a:lnTo>
                <a:lnTo>
                  <a:pt x="1529" y="1933"/>
                </a:lnTo>
                <a:lnTo>
                  <a:pt x="1531" y="1933"/>
                </a:lnTo>
                <a:lnTo>
                  <a:pt x="1531" y="1935"/>
                </a:lnTo>
                <a:lnTo>
                  <a:pt x="1532" y="1935"/>
                </a:lnTo>
                <a:lnTo>
                  <a:pt x="1532" y="1937"/>
                </a:lnTo>
                <a:lnTo>
                  <a:pt x="1534" y="1937"/>
                </a:lnTo>
                <a:lnTo>
                  <a:pt x="1534" y="1939"/>
                </a:lnTo>
                <a:lnTo>
                  <a:pt x="1532" y="1939"/>
                </a:lnTo>
                <a:lnTo>
                  <a:pt x="1532" y="1941"/>
                </a:lnTo>
                <a:lnTo>
                  <a:pt x="1534" y="1941"/>
                </a:lnTo>
                <a:lnTo>
                  <a:pt x="1534" y="1943"/>
                </a:lnTo>
                <a:lnTo>
                  <a:pt x="1536" y="1943"/>
                </a:lnTo>
                <a:lnTo>
                  <a:pt x="1536" y="1945"/>
                </a:lnTo>
                <a:lnTo>
                  <a:pt x="1536" y="1947"/>
                </a:lnTo>
                <a:lnTo>
                  <a:pt x="1534" y="1947"/>
                </a:lnTo>
                <a:lnTo>
                  <a:pt x="1534" y="1949"/>
                </a:lnTo>
                <a:lnTo>
                  <a:pt x="1534" y="1951"/>
                </a:lnTo>
                <a:lnTo>
                  <a:pt x="1532" y="1949"/>
                </a:lnTo>
                <a:lnTo>
                  <a:pt x="1532" y="1951"/>
                </a:lnTo>
                <a:lnTo>
                  <a:pt x="1532" y="1952"/>
                </a:lnTo>
                <a:lnTo>
                  <a:pt x="1531" y="1952"/>
                </a:lnTo>
                <a:lnTo>
                  <a:pt x="1529" y="1952"/>
                </a:lnTo>
                <a:lnTo>
                  <a:pt x="1527" y="1952"/>
                </a:lnTo>
                <a:lnTo>
                  <a:pt x="1527" y="1954"/>
                </a:lnTo>
                <a:lnTo>
                  <a:pt x="1527" y="1956"/>
                </a:lnTo>
                <a:lnTo>
                  <a:pt x="1527" y="1958"/>
                </a:lnTo>
                <a:lnTo>
                  <a:pt x="1527" y="1956"/>
                </a:lnTo>
                <a:lnTo>
                  <a:pt x="1527" y="1954"/>
                </a:lnTo>
                <a:lnTo>
                  <a:pt x="1527" y="1952"/>
                </a:lnTo>
                <a:lnTo>
                  <a:pt x="1525" y="1951"/>
                </a:lnTo>
                <a:lnTo>
                  <a:pt x="1527" y="1951"/>
                </a:lnTo>
                <a:lnTo>
                  <a:pt x="1525" y="1951"/>
                </a:lnTo>
                <a:lnTo>
                  <a:pt x="1525" y="1949"/>
                </a:lnTo>
                <a:lnTo>
                  <a:pt x="1525" y="1947"/>
                </a:lnTo>
                <a:lnTo>
                  <a:pt x="1525" y="1945"/>
                </a:lnTo>
                <a:lnTo>
                  <a:pt x="1523" y="1945"/>
                </a:lnTo>
                <a:lnTo>
                  <a:pt x="1523" y="1943"/>
                </a:lnTo>
                <a:lnTo>
                  <a:pt x="1523" y="1945"/>
                </a:lnTo>
                <a:lnTo>
                  <a:pt x="1523" y="1943"/>
                </a:lnTo>
                <a:lnTo>
                  <a:pt x="1523" y="1945"/>
                </a:lnTo>
                <a:lnTo>
                  <a:pt x="1523" y="1947"/>
                </a:lnTo>
                <a:lnTo>
                  <a:pt x="1523" y="1949"/>
                </a:lnTo>
                <a:lnTo>
                  <a:pt x="1523" y="1951"/>
                </a:lnTo>
                <a:lnTo>
                  <a:pt x="1525" y="1952"/>
                </a:lnTo>
                <a:lnTo>
                  <a:pt x="1523" y="1952"/>
                </a:lnTo>
                <a:lnTo>
                  <a:pt x="1523" y="1954"/>
                </a:lnTo>
                <a:lnTo>
                  <a:pt x="1525" y="1954"/>
                </a:lnTo>
                <a:lnTo>
                  <a:pt x="1523" y="1954"/>
                </a:lnTo>
                <a:lnTo>
                  <a:pt x="1523" y="1956"/>
                </a:lnTo>
                <a:lnTo>
                  <a:pt x="1525" y="1956"/>
                </a:lnTo>
                <a:lnTo>
                  <a:pt x="1523" y="1956"/>
                </a:lnTo>
                <a:lnTo>
                  <a:pt x="1525" y="1956"/>
                </a:lnTo>
                <a:lnTo>
                  <a:pt x="1525" y="1958"/>
                </a:lnTo>
                <a:lnTo>
                  <a:pt x="1525" y="1960"/>
                </a:lnTo>
                <a:lnTo>
                  <a:pt x="1523" y="1960"/>
                </a:lnTo>
                <a:lnTo>
                  <a:pt x="1521" y="1960"/>
                </a:lnTo>
                <a:lnTo>
                  <a:pt x="1521" y="1958"/>
                </a:lnTo>
                <a:lnTo>
                  <a:pt x="1519" y="1958"/>
                </a:lnTo>
                <a:lnTo>
                  <a:pt x="1519" y="1956"/>
                </a:lnTo>
                <a:lnTo>
                  <a:pt x="1517" y="1956"/>
                </a:lnTo>
                <a:lnTo>
                  <a:pt x="1515" y="1956"/>
                </a:lnTo>
                <a:lnTo>
                  <a:pt x="1515" y="1954"/>
                </a:lnTo>
                <a:lnTo>
                  <a:pt x="1513" y="1954"/>
                </a:lnTo>
                <a:lnTo>
                  <a:pt x="1515" y="1954"/>
                </a:lnTo>
                <a:lnTo>
                  <a:pt x="1513" y="1954"/>
                </a:lnTo>
                <a:lnTo>
                  <a:pt x="1513" y="1952"/>
                </a:lnTo>
                <a:lnTo>
                  <a:pt x="1513" y="1951"/>
                </a:lnTo>
                <a:lnTo>
                  <a:pt x="1511" y="1951"/>
                </a:lnTo>
                <a:lnTo>
                  <a:pt x="1511" y="1949"/>
                </a:lnTo>
                <a:lnTo>
                  <a:pt x="1511" y="1947"/>
                </a:lnTo>
                <a:lnTo>
                  <a:pt x="1511" y="1945"/>
                </a:lnTo>
                <a:lnTo>
                  <a:pt x="1511" y="1943"/>
                </a:lnTo>
                <a:lnTo>
                  <a:pt x="1509" y="1941"/>
                </a:lnTo>
                <a:lnTo>
                  <a:pt x="1509" y="1939"/>
                </a:lnTo>
                <a:lnTo>
                  <a:pt x="1509" y="1937"/>
                </a:lnTo>
                <a:lnTo>
                  <a:pt x="1508" y="1937"/>
                </a:lnTo>
                <a:lnTo>
                  <a:pt x="1508" y="1935"/>
                </a:lnTo>
                <a:lnTo>
                  <a:pt x="1508" y="1933"/>
                </a:lnTo>
                <a:lnTo>
                  <a:pt x="1506" y="1931"/>
                </a:lnTo>
                <a:lnTo>
                  <a:pt x="1506" y="1929"/>
                </a:lnTo>
                <a:lnTo>
                  <a:pt x="1504" y="1928"/>
                </a:lnTo>
                <a:lnTo>
                  <a:pt x="1504" y="1926"/>
                </a:lnTo>
                <a:lnTo>
                  <a:pt x="1504" y="1924"/>
                </a:lnTo>
                <a:lnTo>
                  <a:pt x="1504" y="1922"/>
                </a:lnTo>
                <a:lnTo>
                  <a:pt x="1502" y="1922"/>
                </a:lnTo>
                <a:lnTo>
                  <a:pt x="1504" y="1922"/>
                </a:lnTo>
                <a:lnTo>
                  <a:pt x="1504" y="1924"/>
                </a:lnTo>
                <a:lnTo>
                  <a:pt x="1504" y="1926"/>
                </a:lnTo>
                <a:lnTo>
                  <a:pt x="1504" y="1928"/>
                </a:lnTo>
                <a:lnTo>
                  <a:pt x="1502" y="1928"/>
                </a:lnTo>
                <a:lnTo>
                  <a:pt x="1504" y="1928"/>
                </a:lnTo>
                <a:lnTo>
                  <a:pt x="1504" y="1929"/>
                </a:lnTo>
                <a:lnTo>
                  <a:pt x="1502" y="1929"/>
                </a:lnTo>
                <a:lnTo>
                  <a:pt x="1504" y="1929"/>
                </a:lnTo>
                <a:lnTo>
                  <a:pt x="1504" y="1931"/>
                </a:lnTo>
                <a:lnTo>
                  <a:pt x="1506" y="1931"/>
                </a:lnTo>
                <a:lnTo>
                  <a:pt x="1506" y="1933"/>
                </a:lnTo>
                <a:lnTo>
                  <a:pt x="1506" y="1935"/>
                </a:lnTo>
                <a:lnTo>
                  <a:pt x="1506" y="1937"/>
                </a:lnTo>
                <a:lnTo>
                  <a:pt x="1508" y="1937"/>
                </a:lnTo>
                <a:lnTo>
                  <a:pt x="1506" y="1937"/>
                </a:lnTo>
                <a:lnTo>
                  <a:pt x="1504" y="1937"/>
                </a:lnTo>
                <a:lnTo>
                  <a:pt x="1506" y="1939"/>
                </a:lnTo>
                <a:lnTo>
                  <a:pt x="1508" y="1939"/>
                </a:lnTo>
                <a:lnTo>
                  <a:pt x="1508" y="1941"/>
                </a:lnTo>
                <a:lnTo>
                  <a:pt x="1506" y="1941"/>
                </a:lnTo>
                <a:lnTo>
                  <a:pt x="1504" y="1941"/>
                </a:lnTo>
                <a:lnTo>
                  <a:pt x="1506" y="1941"/>
                </a:lnTo>
                <a:lnTo>
                  <a:pt x="1506" y="1943"/>
                </a:lnTo>
                <a:lnTo>
                  <a:pt x="1506" y="1941"/>
                </a:lnTo>
                <a:lnTo>
                  <a:pt x="1508" y="1941"/>
                </a:lnTo>
                <a:lnTo>
                  <a:pt x="1508" y="1943"/>
                </a:lnTo>
                <a:lnTo>
                  <a:pt x="1508" y="1945"/>
                </a:lnTo>
                <a:lnTo>
                  <a:pt x="1509" y="1945"/>
                </a:lnTo>
                <a:lnTo>
                  <a:pt x="1509" y="1947"/>
                </a:lnTo>
                <a:lnTo>
                  <a:pt x="1509" y="1949"/>
                </a:lnTo>
                <a:lnTo>
                  <a:pt x="1509" y="1951"/>
                </a:lnTo>
                <a:lnTo>
                  <a:pt x="1508" y="1951"/>
                </a:lnTo>
                <a:lnTo>
                  <a:pt x="1508" y="1949"/>
                </a:lnTo>
                <a:lnTo>
                  <a:pt x="1506" y="1949"/>
                </a:lnTo>
                <a:lnTo>
                  <a:pt x="1508" y="1949"/>
                </a:lnTo>
                <a:lnTo>
                  <a:pt x="1508" y="1951"/>
                </a:lnTo>
                <a:lnTo>
                  <a:pt x="1509" y="1951"/>
                </a:lnTo>
                <a:lnTo>
                  <a:pt x="1509" y="1952"/>
                </a:lnTo>
                <a:lnTo>
                  <a:pt x="1508" y="1952"/>
                </a:lnTo>
                <a:lnTo>
                  <a:pt x="1506" y="1952"/>
                </a:lnTo>
                <a:lnTo>
                  <a:pt x="1506" y="1951"/>
                </a:lnTo>
                <a:lnTo>
                  <a:pt x="1504" y="1951"/>
                </a:lnTo>
                <a:lnTo>
                  <a:pt x="1504" y="1952"/>
                </a:lnTo>
                <a:lnTo>
                  <a:pt x="1506" y="1952"/>
                </a:lnTo>
                <a:lnTo>
                  <a:pt x="1506" y="1954"/>
                </a:lnTo>
                <a:lnTo>
                  <a:pt x="1508" y="1954"/>
                </a:lnTo>
                <a:lnTo>
                  <a:pt x="1509" y="1954"/>
                </a:lnTo>
                <a:lnTo>
                  <a:pt x="1509" y="1956"/>
                </a:lnTo>
                <a:lnTo>
                  <a:pt x="1511" y="1956"/>
                </a:lnTo>
                <a:lnTo>
                  <a:pt x="1509" y="1958"/>
                </a:lnTo>
                <a:lnTo>
                  <a:pt x="1511" y="1958"/>
                </a:lnTo>
                <a:lnTo>
                  <a:pt x="1513" y="1958"/>
                </a:lnTo>
                <a:lnTo>
                  <a:pt x="1515" y="1960"/>
                </a:lnTo>
                <a:lnTo>
                  <a:pt x="1515" y="1958"/>
                </a:lnTo>
                <a:lnTo>
                  <a:pt x="1517" y="1958"/>
                </a:lnTo>
                <a:lnTo>
                  <a:pt x="1517" y="1960"/>
                </a:lnTo>
                <a:lnTo>
                  <a:pt x="1519" y="1960"/>
                </a:lnTo>
                <a:lnTo>
                  <a:pt x="1519" y="1962"/>
                </a:lnTo>
                <a:lnTo>
                  <a:pt x="1521" y="1962"/>
                </a:lnTo>
                <a:lnTo>
                  <a:pt x="1523" y="1962"/>
                </a:lnTo>
                <a:lnTo>
                  <a:pt x="1523" y="1964"/>
                </a:lnTo>
                <a:lnTo>
                  <a:pt x="1521" y="1966"/>
                </a:lnTo>
                <a:lnTo>
                  <a:pt x="1521" y="1968"/>
                </a:lnTo>
                <a:lnTo>
                  <a:pt x="1519" y="1968"/>
                </a:lnTo>
                <a:lnTo>
                  <a:pt x="1519" y="1970"/>
                </a:lnTo>
                <a:lnTo>
                  <a:pt x="1517" y="1970"/>
                </a:lnTo>
                <a:lnTo>
                  <a:pt x="1519" y="1970"/>
                </a:lnTo>
                <a:lnTo>
                  <a:pt x="1519" y="1972"/>
                </a:lnTo>
                <a:lnTo>
                  <a:pt x="1517" y="1972"/>
                </a:lnTo>
                <a:lnTo>
                  <a:pt x="1517" y="1974"/>
                </a:lnTo>
                <a:lnTo>
                  <a:pt x="1517" y="1976"/>
                </a:lnTo>
                <a:lnTo>
                  <a:pt x="1517" y="1977"/>
                </a:lnTo>
                <a:lnTo>
                  <a:pt x="1515" y="1977"/>
                </a:lnTo>
                <a:lnTo>
                  <a:pt x="1515" y="1979"/>
                </a:lnTo>
                <a:lnTo>
                  <a:pt x="1513" y="1979"/>
                </a:lnTo>
                <a:lnTo>
                  <a:pt x="1513" y="1981"/>
                </a:lnTo>
                <a:lnTo>
                  <a:pt x="1513" y="1983"/>
                </a:lnTo>
                <a:lnTo>
                  <a:pt x="1511" y="1983"/>
                </a:lnTo>
                <a:lnTo>
                  <a:pt x="1511" y="1981"/>
                </a:lnTo>
                <a:lnTo>
                  <a:pt x="1509" y="1981"/>
                </a:lnTo>
                <a:lnTo>
                  <a:pt x="1511" y="1979"/>
                </a:lnTo>
                <a:lnTo>
                  <a:pt x="1511" y="1981"/>
                </a:lnTo>
                <a:lnTo>
                  <a:pt x="1511" y="1979"/>
                </a:lnTo>
                <a:lnTo>
                  <a:pt x="1509" y="1979"/>
                </a:lnTo>
                <a:lnTo>
                  <a:pt x="1509" y="1977"/>
                </a:lnTo>
                <a:lnTo>
                  <a:pt x="1509" y="1976"/>
                </a:lnTo>
                <a:lnTo>
                  <a:pt x="1509" y="1977"/>
                </a:lnTo>
                <a:lnTo>
                  <a:pt x="1509" y="1979"/>
                </a:lnTo>
                <a:lnTo>
                  <a:pt x="1509" y="1981"/>
                </a:lnTo>
                <a:lnTo>
                  <a:pt x="1509" y="1983"/>
                </a:lnTo>
                <a:lnTo>
                  <a:pt x="1508" y="1983"/>
                </a:lnTo>
                <a:lnTo>
                  <a:pt x="1506" y="1981"/>
                </a:lnTo>
                <a:lnTo>
                  <a:pt x="1504" y="1981"/>
                </a:lnTo>
                <a:lnTo>
                  <a:pt x="1504" y="1979"/>
                </a:lnTo>
                <a:lnTo>
                  <a:pt x="1502" y="1977"/>
                </a:lnTo>
                <a:lnTo>
                  <a:pt x="1502" y="1976"/>
                </a:lnTo>
                <a:lnTo>
                  <a:pt x="1502" y="1974"/>
                </a:lnTo>
                <a:lnTo>
                  <a:pt x="1502" y="1972"/>
                </a:lnTo>
                <a:lnTo>
                  <a:pt x="1502" y="1970"/>
                </a:lnTo>
                <a:lnTo>
                  <a:pt x="1502" y="1968"/>
                </a:lnTo>
                <a:lnTo>
                  <a:pt x="1500" y="1966"/>
                </a:lnTo>
                <a:lnTo>
                  <a:pt x="1500" y="1964"/>
                </a:lnTo>
                <a:lnTo>
                  <a:pt x="1500" y="1962"/>
                </a:lnTo>
                <a:lnTo>
                  <a:pt x="1498" y="1962"/>
                </a:lnTo>
                <a:lnTo>
                  <a:pt x="1498" y="1960"/>
                </a:lnTo>
                <a:lnTo>
                  <a:pt x="1498" y="1958"/>
                </a:lnTo>
                <a:lnTo>
                  <a:pt x="1498" y="1956"/>
                </a:lnTo>
                <a:lnTo>
                  <a:pt x="1498" y="1954"/>
                </a:lnTo>
                <a:lnTo>
                  <a:pt x="1496" y="1954"/>
                </a:lnTo>
                <a:lnTo>
                  <a:pt x="1496" y="1952"/>
                </a:lnTo>
                <a:lnTo>
                  <a:pt x="1498" y="1952"/>
                </a:lnTo>
                <a:lnTo>
                  <a:pt x="1496" y="1952"/>
                </a:lnTo>
                <a:lnTo>
                  <a:pt x="1496" y="1951"/>
                </a:lnTo>
                <a:lnTo>
                  <a:pt x="1496" y="1949"/>
                </a:lnTo>
                <a:lnTo>
                  <a:pt x="1496" y="1947"/>
                </a:lnTo>
                <a:lnTo>
                  <a:pt x="1496" y="1945"/>
                </a:lnTo>
                <a:lnTo>
                  <a:pt x="1494" y="1945"/>
                </a:lnTo>
                <a:lnTo>
                  <a:pt x="1494" y="1943"/>
                </a:lnTo>
                <a:lnTo>
                  <a:pt x="1494" y="1941"/>
                </a:lnTo>
                <a:lnTo>
                  <a:pt x="1494" y="1939"/>
                </a:lnTo>
                <a:lnTo>
                  <a:pt x="1492" y="1939"/>
                </a:lnTo>
                <a:lnTo>
                  <a:pt x="1492" y="1937"/>
                </a:lnTo>
                <a:lnTo>
                  <a:pt x="1492" y="1939"/>
                </a:lnTo>
                <a:lnTo>
                  <a:pt x="1492" y="1941"/>
                </a:lnTo>
                <a:lnTo>
                  <a:pt x="1492" y="1943"/>
                </a:lnTo>
                <a:lnTo>
                  <a:pt x="1494" y="1943"/>
                </a:lnTo>
                <a:lnTo>
                  <a:pt x="1494" y="1945"/>
                </a:lnTo>
                <a:lnTo>
                  <a:pt x="1492" y="1945"/>
                </a:lnTo>
                <a:lnTo>
                  <a:pt x="1492" y="1943"/>
                </a:lnTo>
                <a:lnTo>
                  <a:pt x="1492" y="1945"/>
                </a:lnTo>
                <a:lnTo>
                  <a:pt x="1492" y="1947"/>
                </a:lnTo>
                <a:lnTo>
                  <a:pt x="1492" y="1945"/>
                </a:lnTo>
                <a:lnTo>
                  <a:pt x="1490" y="1945"/>
                </a:lnTo>
                <a:lnTo>
                  <a:pt x="1490" y="1947"/>
                </a:lnTo>
                <a:lnTo>
                  <a:pt x="1488" y="1947"/>
                </a:lnTo>
                <a:lnTo>
                  <a:pt x="1486" y="1945"/>
                </a:lnTo>
                <a:lnTo>
                  <a:pt x="1486" y="1947"/>
                </a:lnTo>
                <a:lnTo>
                  <a:pt x="1488" y="1947"/>
                </a:lnTo>
                <a:lnTo>
                  <a:pt x="1490" y="1947"/>
                </a:lnTo>
                <a:lnTo>
                  <a:pt x="1490" y="1949"/>
                </a:lnTo>
                <a:lnTo>
                  <a:pt x="1490" y="1951"/>
                </a:lnTo>
                <a:lnTo>
                  <a:pt x="1490" y="1952"/>
                </a:lnTo>
                <a:lnTo>
                  <a:pt x="1492" y="1952"/>
                </a:lnTo>
                <a:lnTo>
                  <a:pt x="1492" y="1954"/>
                </a:lnTo>
                <a:lnTo>
                  <a:pt x="1492" y="1956"/>
                </a:lnTo>
                <a:lnTo>
                  <a:pt x="1492" y="1958"/>
                </a:lnTo>
                <a:lnTo>
                  <a:pt x="1490" y="1958"/>
                </a:lnTo>
                <a:lnTo>
                  <a:pt x="1490" y="1956"/>
                </a:lnTo>
                <a:lnTo>
                  <a:pt x="1488" y="1956"/>
                </a:lnTo>
                <a:lnTo>
                  <a:pt x="1486" y="1956"/>
                </a:lnTo>
                <a:lnTo>
                  <a:pt x="1488" y="1956"/>
                </a:lnTo>
                <a:lnTo>
                  <a:pt x="1490" y="1956"/>
                </a:lnTo>
                <a:lnTo>
                  <a:pt x="1488" y="1956"/>
                </a:lnTo>
                <a:lnTo>
                  <a:pt x="1490" y="1958"/>
                </a:lnTo>
                <a:lnTo>
                  <a:pt x="1490" y="1960"/>
                </a:lnTo>
                <a:lnTo>
                  <a:pt x="1488" y="1960"/>
                </a:lnTo>
                <a:lnTo>
                  <a:pt x="1488" y="1962"/>
                </a:lnTo>
                <a:lnTo>
                  <a:pt x="1488" y="1964"/>
                </a:lnTo>
                <a:lnTo>
                  <a:pt x="1486" y="1964"/>
                </a:lnTo>
                <a:lnTo>
                  <a:pt x="1486" y="1966"/>
                </a:lnTo>
                <a:lnTo>
                  <a:pt x="1484" y="1966"/>
                </a:lnTo>
                <a:lnTo>
                  <a:pt x="1484" y="1964"/>
                </a:lnTo>
                <a:lnTo>
                  <a:pt x="1483" y="1964"/>
                </a:lnTo>
                <a:lnTo>
                  <a:pt x="1483" y="1962"/>
                </a:lnTo>
                <a:lnTo>
                  <a:pt x="1483" y="1964"/>
                </a:lnTo>
                <a:lnTo>
                  <a:pt x="1483" y="1966"/>
                </a:lnTo>
                <a:lnTo>
                  <a:pt x="1481" y="1966"/>
                </a:lnTo>
                <a:lnTo>
                  <a:pt x="1479" y="1966"/>
                </a:lnTo>
                <a:lnTo>
                  <a:pt x="1479" y="1964"/>
                </a:lnTo>
                <a:lnTo>
                  <a:pt x="1479" y="1966"/>
                </a:lnTo>
                <a:lnTo>
                  <a:pt x="1479" y="1968"/>
                </a:lnTo>
                <a:lnTo>
                  <a:pt x="1479" y="1966"/>
                </a:lnTo>
                <a:lnTo>
                  <a:pt x="1477" y="1966"/>
                </a:lnTo>
                <a:lnTo>
                  <a:pt x="1475" y="1966"/>
                </a:lnTo>
                <a:lnTo>
                  <a:pt x="1475" y="1964"/>
                </a:lnTo>
                <a:lnTo>
                  <a:pt x="1475" y="1962"/>
                </a:lnTo>
                <a:lnTo>
                  <a:pt x="1473" y="1962"/>
                </a:lnTo>
                <a:lnTo>
                  <a:pt x="1473" y="1960"/>
                </a:lnTo>
                <a:lnTo>
                  <a:pt x="1473" y="1958"/>
                </a:lnTo>
                <a:lnTo>
                  <a:pt x="1473" y="1956"/>
                </a:lnTo>
                <a:lnTo>
                  <a:pt x="1473" y="1954"/>
                </a:lnTo>
                <a:lnTo>
                  <a:pt x="1473" y="1952"/>
                </a:lnTo>
                <a:lnTo>
                  <a:pt x="1471" y="1952"/>
                </a:lnTo>
                <a:lnTo>
                  <a:pt x="1473" y="1952"/>
                </a:lnTo>
                <a:lnTo>
                  <a:pt x="1473" y="1951"/>
                </a:lnTo>
                <a:lnTo>
                  <a:pt x="1473" y="1949"/>
                </a:lnTo>
                <a:lnTo>
                  <a:pt x="1473" y="1947"/>
                </a:lnTo>
                <a:lnTo>
                  <a:pt x="1473" y="1949"/>
                </a:lnTo>
                <a:lnTo>
                  <a:pt x="1475" y="1949"/>
                </a:lnTo>
                <a:lnTo>
                  <a:pt x="1475" y="1951"/>
                </a:lnTo>
                <a:lnTo>
                  <a:pt x="1475" y="1952"/>
                </a:lnTo>
                <a:lnTo>
                  <a:pt x="1475" y="1954"/>
                </a:lnTo>
                <a:lnTo>
                  <a:pt x="1475" y="1956"/>
                </a:lnTo>
                <a:lnTo>
                  <a:pt x="1477" y="1956"/>
                </a:lnTo>
                <a:lnTo>
                  <a:pt x="1477" y="1958"/>
                </a:lnTo>
                <a:lnTo>
                  <a:pt x="1477" y="1956"/>
                </a:lnTo>
                <a:lnTo>
                  <a:pt x="1477" y="1958"/>
                </a:lnTo>
                <a:lnTo>
                  <a:pt x="1477" y="1956"/>
                </a:lnTo>
                <a:lnTo>
                  <a:pt x="1477" y="1954"/>
                </a:lnTo>
                <a:lnTo>
                  <a:pt x="1477" y="1952"/>
                </a:lnTo>
                <a:lnTo>
                  <a:pt x="1477" y="1951"/>
                </a:lnTo>
                <a:lnTo>
                  <a:pt x="1475" y="1951"/>
                </a:lnTo>
                <a:lnTo>
                  <a:pt x="1475" y="1949"/>
                </a:lnTo>
                <a:lnTo>
                  <a:pt x="1477" y="1949"/>
                </a:lnTo>
                <a:lnTo>
                  <a:pt x="1479" y="1949"/>
                </a:lnTo>
                <a:lnTo>
                  <a:pt x="1477" y="1949"/>
                </a:lnTo>
                <a:lnTo>
                  <a:pt x="1475" y="1949"/>
                </a:lnTo>
                <a:lnTo>
                  <a:pt x="1475" y="1947"/>
                </a:lnTo>
                <a:lnTo>
                  <a:pt x="1477" y="1947"/>
                </a:lnTo>
                <a:lnTo>
                  <a:pt x="1479" y="1947"/>
                </a:lnTo>
                <a:lnTo>
                  <a:pt x="1479" y="1949"/>
                </a:lnTo>
                <a:lnTo>
                  <a:pt x="1479" y="1947"/>
                </a:lnTo>
                <a:lnTo>
                  <a:pt x="1481" y="1947"/>
                </a:lnTo>
                <a:lnTo>
                  <a:pt x="1479" y="1947"/>
                </a:lnTo>
                <a:lnTo>
                  <a:pt x="1479" y="1945"/>
                </a:lnTo>
                <a:lnTo>
                  <a:pt x="1479" y="1947"/>
                </a:lnTo>
                <a:lnTo>
                  <a:pt x="1479" y="1945"/>
                </a:lnTo>
                <a:lnTo>
                  <a:pt x="1479" y="1943"/>
                </a:lnTo>
                <a:lnTo>
                  <a:pt x="1479" y="1945"/>
                </a:lnTo>
                <a:lnTo>
                  <a:pt x="1479" y="1947"/>
                </a:lnTo>
                <a:lnTo>
                  <a:pt x="1477" y="1947"/>
                </a:lnTo>
                <a:lnTo>
                  <a:pt x="1475" y="1947"/>
                </a:lnTo>
                <a:lnTo>
                  <a:pt x="1475" y="1945"/>
                </a:lnTo>
                <a:lnTo>
                  <a:pt x="1475" y="1943"/>
                </a:lnTo>
                <a:lnTo>
                  <a:pt x="1477" y="1943"/>
                </a:lnTo>
                <a:lnTo>
                  <a:pt x="1475" y="1943"/>
                </a:lnTo>
                <a:lnTo>
                  <a:pt x="1475" y="1941"/>
                </a:lnTo>
                <a:lnTo>
                  <a:pt x="1477" y="1941"/>
                </a:lnTo>
                <a:lnTo>
                  <a:pt x="1475" y="1941"/>
                </a:lnTo>
                <a:lnTo>
                  <a:pt x="1477" y="1941"/>
                </a:lnTo>
                <a:lnTo>
                  <a:pt x="1479" y="1941"/>
                </a:lnTo>
                <a:lnTo>
                  <a:pt x="1477" y="1941"/>
                </a:lnTo>
                <a:lnTo>
                  <a:pt x="1477" y="1943"/>
                </a:lnTo>
                <a:lnTo>
                  <a:pt x="1477" y="1941"/>
                </a:lnTo>
                <a:lnTo>
                  <a:pt x="1477" y="1943"/>
                </a:lnTo>
                <a:lnTo>
                  <a:pt x="1477" y="1945"/>
                </a:lnTo>
                <a:lnTo>
                  <a:pt x="1477" y="1943"/>
                </a:lnTo>
                <a:lnTo>
                  <a:pt x="1479" y="1943"/>
                </a:lnTo>
                <a:lnTo>
                  <a:pt x="1479" y="1941"/>
                </a:lnTo>
                <a:lnTo>
                  <a:pt x="1479" y="1943"/>
                </a:lnTo>
                <a:lnTo>
                  <a:pt x="1481" y="1943"/>
                </a:lnTo>
                <a:lnTo>
                  <a:pt x="1479" y="1941"/>
                </a:lnTo>
                <a:lnTo>
                  <a:pt x="1479" y="1939"/>
                </a:lnTo>
                <a:lnTo>
                  <a:pt x="1477" y="1939"/>
                </a:lnTo>
                <a:lnTo>
                  <a:pt x="1477" y="1937"/>
                </a:lnTo>
                <a:lnTo>
                  <a:pt x="1479" y="1937"/>
                </a:lnTo>
                <a:lnTo>
                  <a:pt x="1477" y="1937"/>
                </a:lnTo>
                <a:lnTo>
                  <a:pt x="1477" y="1939"/>
                </a:lnTo>
                <a:lnTo>
                  <a:pt x="1475" y="1939"/>
                </a:lnTo>
                <a:lnTo>
                  <a:pt x="1475" y="1937"/>
                </a:lnTo>
                <a:lnTo>
                  <a:pt x="1475" y="1935"/>
                </a:lnTo>
                <a:lnTo>
                  <a:pt x="1477" y="1935"/>
                </a:lnTo>
                <a:lnTo>
                  <a:pt x="1475" y="1935"/>
                </a:lnTo>
                <a:lnTo>
                  <a:pt x="1477" y="1935"/>
                </a:lnTo>
                <a:lnTo>
                  <a:pt x="1477" y="1937"/>
                </a:lnTo>
                <a:lnTo>
                  <a:pt x="1477" y="1935"/>
                </a:lnTo>
                <a:lnTo>
                  <a:pt x="1479" y="1935"/>
                </a:lnTo>
                <a:lnTo>
                  <a:pt x="1479" y="1933"/>
                </a:lnTo>
                <a:lnTo>
                  <a:pt x="1481" y="1933"/>
                </a:lnTo>
                <a:lnTo>
                  <a:pt x="1479" y="1933"/>
                </a:lnTo>
                <a:lnTo>
                  <a:pt x="1479" y="1931"/>
                </a:lnTo>
                <a:lnTo>
                  <a:pt x="1479" y="1929"/>
                </a:lnTo>
                <a:lnTo>
                  <a:pt x="1479" y="1928"/>
                </a:lnTo>
                <a:lnTo>
                  <a:pt x="1481" y="1928"/>
                </a:lnTo>
                <a:lnTo>
                  <a:pt x="1481" y="1926"/>
                </a:lnTo>
                <a:lnTo>
                  <a:pt x="1481" y="1928"/>
                </a:lnTo>
                <a:lnTo>
                  <a:pt x="1481" y="1926"/>
                </a:lnTo>
                <a:lnTo>
                  <a:pt x="1481" y="1928"/>
                </a:lnTo>
                <a:lnTo>
                  <a:pt x="1479" y="1928"/>
                </a:lnTo>
                <a:lnTo>
                  <a:pt x="1481" y="1928"/>
                </a:lnTo>
                <a:lnTo>
                  <a:pt x="1479" y="1928"/>
                </a:lnTo>
                <a:lnTo>
                  <a:pt x="1479" y="1926"/>
                </a:lnTo>
                <a:lnTo>
                  <a:pt x="1481" y="1926"/>
                </a:lnTo>
                <a:lnTo>
                  <a:pt x="1479" y="1926"/>
                </a:lnTo>
                <a:lnTo>
                  <a:pt x="1479" y="1924"/>
                </a:lnTo>
                <a:lnTo>
                  <a:pt x="1479" y="1926"/>
                </a:lnTo>
                <a:lnTo>
                  <a:pt x="1477" y="1926"/>
                </a:lnTo>
                <a:lnTo>
                  <a:pt x="1477" y="1924"/>
                </a:lnTo>
                <a:lnTo>
                  <a:pt x="1479" y="1924"/>
                </a:lnTo>
                <a:lnTo>
                  <a:pt x="1479" y="1922"/>
                </a:lnTo>
                <a:lnTo>
                  <a:pt x="1479" y="1924"/>
                </a:lnTo>
                <a:lnTo>
                  <a:pt x="1477" y="1924"/>
                </a:lnTo>
                <a:lnTo>
                  <a:pt x="1477" y="1922"/>
                </a:lnTo>
                <a:lnTo>
                  <a:pt x="1477" y="1920"/>
                </a:lnTo>
                <a:lnTo>
                  <a:pt x="1479" y="1920"/>
                </a:lnTo>
                <a:lnTo>
                  <a:pt x="1477" y="1918"/>
                </a:lnTo>
                <a:lnTo>
                  <a:pt x="1475" y="1918"/>
                </a:lnTo>
                <a:lnTo>
                  <a:pt x="1477" y="1918"/>
                </a:lnTo>
                <a:lnTo>
                  <a:pt x="1477" y="1916"/>
                </a:lnTo>
                <a:lnTo>
                  <a:pt x="1479" y="1916"/>
                </a:lnTo>
                <a:lnTo>
                  <a:pt x="1479" y="1914"/>
                </a:lnTo>
                <a:lnTo>
                  <a:pt x="1481" y="1914"/>
                </a:lnTo>
                <a:lnTo>
                  <a:pt x="1483" y="1914"/>
                </a:lnTo>
                <a:lnTo>
                  <a:pt x="1484" y="1914"/>
                </a:lnTo>
                <a:lnTo>
                  <a:pt x="1484" y="1916"/>
                </a:lnTo>
                <a:lnTo>
                  <a:pt x="1484" y="1918"/>
                </a:lnTo>
                <a:lnTo>
                  <a:pt x="1484" y="1916"/>
                </a:lnTo>
                <a:lnTo>
                  <a:pt x="1484" y="1914"/>
                </a:lnTo>
                <a:lnTo>
                  <a:pt x="1484" y="1912"/>
                </a:lnTo>
                <a:lnTo>
                  <a:pt x="1483" y="1912"/>
                </a:lnTo>
                <a:lnTo>
                  <a:pt x="1484" y="1912"/>
                </a:lnTo>
                <a:lnTo>
                  <a:pt x="1484" y="1910"/>
                </a:lnTo>
                <a:lnTo>
                  <a:pt x="1486" y="1910"/>
                </a:lnTo>
                <a:lnTo>
                  <a:pt x="1486" y="1908"/>
                </a:lnTo>
                <a:lnTo>
                  <a:pt x="1488" y="1908"/>
                </a:lnTo>
                <a:lnTo>
                  <a:pt x="1488" y="1910"/>
                </a:lnTo>
                <a:lnTo>
                  <a:pt x="1488" y="1912"/>
                </a:lnTo>
                <a:lnTo>
                  <a:pt x="1488" y="1914"/>
                </a:lnTo>
                <a:lnTo>
                  <a:pt x="1488" y="1916"/>
                </a:lnTo>
                <a:lnTo>
                  <a:pt x="1488" y="1918"/>
                </a:lnTo>
                <a:lnTo>
                  <a:pt x="1488" y="1920"/>
                </a:lnTo>
                <a:lnTo>
                  <a:pt x="1488" y="1922"/>
                </a:lnTo>
                <a:lnTo>
                  <a:pt x="1488" y="1924"/>
                </a:lnTo>
                <a:lnTo>
                  <a:pt x="1488" y="1926"/>
                </a:lnTo>
                <a:lnTo>
                  <a:pt x="1488" y="1928"/>
                </a:lnTo>
                <a:lnTo>
                  <a:pt x="1490" y="1928"/>
                </a:lnTo>
                <a:lnTo>
                  <a:pt x="1490" y="1926"/>
                </a:lnTo>
                <a:lnTo>
                  <a:pt x="1488" y="1926"/>
                </a:lnTo>
                <a:lnTo>
                  <a:pt x="1490" y="1926"/>
                </a:lnTo>
                <a:lnTo>
                  <a:pt x="1488" y="1924"/>
                </a:lnTo>
                <a:lnTo>
                  <a:pt x="1488" y="1922"/>
                </a:lnTo>
                <a:lnTo>
                  <a:pt x="1490" y="1920"/>
                </a:lnTo>
                <a:lnTo>
                  <a:pt x="1488" y="1920"/>
                </a:lnTo>
                <a:lnTo>
                  <a:pt x="1490" y="1920"/>
                </a:lnTo>
                <a:lnTo>
                  <a:pt x="1488" y="1920"/>
                </a:lnTo>
                <a:lnTo>
                  <a:pt x="1488" y="1918"/>
                </a:lnTo>
                <a:lnTo>
                  <a:pt x="1490" y="1918"/>
                </a:lnTo>
                <a:lnTo>
                  <a:pt x="1488" y="1918"/>
                </a:lnTo>
                <a:lnTo>
                  <a:pt x="1490" y="1918"/>
                </a:lnTo>
                <a:lnTo>
                  <a:pt x="1490" y="1916"/>
                </a:lnTo>
                <a:lnTo>
                  <a:pt x="1488" y="1916"/>
                </a:lnTo>
                <a:lnTo>
                  <a:pt x="1488" y="1914"/>
                </a:lnTo>
                <a:lnTo>
                  <a:pt x="1490" y="1914"/>
                </a:lnTo>
                <a:lnTo>
                  <a:pt x="1490" y="1912"/>
                </a:lnTo>
                <a:lnTo>
                  <a:pt x="1488" y="1912"/>
                </a:lnTo>
                <a:lnTo>
                  <a:pt x="1488" y="1910"/>
                </a:lnTo>
                <a:lnTo>
                  <a:pt x="1490" y="1910"/>
                </a:lnTo>
                <a:lnTo>
                  <a:pt x="1490" y="1908"/>
                </a:lnTo>
                <a:lnTo>
                  <a:pt x="1490" y="1906"/>
                </a:lnTo>
                <a:lnTo>
                  <a:pt x="1490" y="1904"/>
                </a:lnTo>
                <a:lnTo>
                  <a:pt x="1488" y="1904"/>
                </a:lnTo>
                <a:lnTo>
                  <a:pt x="1488" y="1903"/>
                </a:lnTo>
                <a:lnTo>
                  <a:pt x="1488" y="1901"/>
                </a:lnTo>
                <a:lnTo>
                  <a:pt x="1490" y="1901"/>
                </a:lnTo>
                <a:lnTo>
                  <a:pt x="1490" y="1899"/>
                </a:lnTo>
                <a:lnTo>
                  <a:pt x="1492" y="1899"/>
                </a:lnTo>
                <a:lnTo>
                  <a:pt x="1494" y="1899"/>
                </a:lnTo>
                <a:lnTo>
                  <a:pt x="1494" y="1901"/>
                </a:lnTo>
                <a:lnTo>
                  <a:pt x="1494" y="1903"/>
                </a:lnTo>
                <a:lnTo>
                  <a:pt x="1496" y="1903"/>
                </a:lnTo>
                <a:lnTo>
                  <a:pt x="1496" y="1904"/>
                </a:lnTo>
                <a:lnTo>
                  <a:pt x="1494" y="1904"/>
                </a:lnTo>
                <a:lnTo>
                  <a:pt x="1496" y="1904"/>
                </a:lnTo>
                <a:lnTo>
                  <a:pt x="1496" y="1903"/>
                </a:lnTo>
                <a:lnTo>
                  <a:pt x="1496" y="1901"/>
                </a:lnTo>
                <a:lnTo>
                  <a:pt x="1498" y="1901"/>
                </a:lnTo>
                <a:lnTo>
                  <a:pt x="1498" y="1903"/>
                </a:lnTo>
                <a:lnTo>
                  <a:pt x="1498" y="1901"/>
                </a:lnTo>
                <a:lnTo>
                  <a:pt x="1496" y="1901"/>
                </a:lnTo>
                <a:lnTo>
                  <a:pt x="1496" y="1899"/>
                </a:lnTo>
                <a:lnTo>
                  <a:pt x="1498" y="1899"/>
                </a:lnTo>
                <a:lnTo>
                  <a:pt x="1498" y="1897"/>
                </a:lnTo>
                <a:lnTo>
                  <a:pt x="1498" y="1895"/>
                </a:lnTo>
                <a:lnTo>
                  <a:pt x="1500" y="1895"/>
                </a:lnTo>
                <a:lnTo>
                  <a:pt x="1500" y="1897"/>
                </a:lnTo>
                <a:lnTo>
                  <a:pt x="1502" y="1897"/>
                </a:lnTo>
                <a:lnTo>
                  <a:pt x="1500" y="1897"/>
                </a:lnTo>
                <a:lnTo>
                  <a:pt x="1500" y="1899"/>
                </a:lnTo>
                <a:lnTo>
                  <a:pt x="1500" y="1901"/>
                </a:lnTo>
                <a:lnTo>
                  <a:pt x="1500" y="1903"/>
                </a:lnTo>
                <a:lnTo>
                  <a:pt x="1500" y="1904"/>
                </a:lnTo>
                <a:lnTo>
                  <a:pt x="1498" y="1904"/>
                </a:lnTo>
                <a:lnTo>
                  <a:pt x="1498" y="1906"/>
                </a:lnTo>
                <a:lnTo>
                  <a:pt x="1498" y="1908"/>
                </a:lnTo>
                <a:lnTo>
                  <a:pt x="1498" y="1910"/>
                </a:lnTo>
                <a:lnTo>
                  <a:pt x="1498" y="1912"/>
                </a:lnTo>
                <a:lnTo>
                  <a:pt x="1500" y="1912"/>
                </a:lnTo>
                <a:lnTo>
                  <a:pt x="1500" y="1910"/>
                </a:lnTo>
                <a:lnTo>
                  <a:pt x="1498" y="1910"/>
                </a:lnTo>
                <a:lnTo>
                  <a:pt x="1498" y="1908"/>
                </a:lnTo>
                <a:lnTo>
                  <a:pt x="1498" y="1906"/>
                </a:lnTo>
                <a:lnTo>
                  <a:pt x="1500" y="1906"/>
                </a:lnTo>
                <a:lnTo>
                  <a:pt x="1500" y="1904"/>
                </a:lnTo>
                <a:lnTo>
                  <a:pt x="1502" y="1904"/>
                </a:lnTo>
                <a:lnTo>
                  <a:pt x="1502" y="1903"/>
                </a:lnTo>
                <a:lnTo>
                  <a:pt x="1502" y="1901"/>
                </a:lnTo>
                <a:lnTo>
                  <a:pt x="1504" y="1901"/>
                </a:lnTo>
                <a:lnTo>
                  <a:pt x="1506" y="1901"/>
                </a:lnTo>
                <a:lnTo>
                  <a:pt x="1508" y="1901"/>
                </a:lnTo>
                <a:lnTo>
                  <a:pt x="1508" y="1903"/>
                </a:lnTo>
                <a:lnTo>
                  <a:pt x="1508" y="1904"/>
                </a:lnTo>
                <a:lnTo>
                  <a:pt x="1508" y="1906"/>
                </a:lnTo>
                <a:lnTo>
                  <a:pt x="1509" y="1906"/>
                </a:lnTo>
                <a:lnTo>
                  <a:pt x="1509" y="1908"/>
                </a:lnTo>
                <a:lnTo>
                  <a:pt x="1509" y="1906"/>
                </a:lnTo>
                <a:lnTo>
                  <a:pt x="1511" y="1906"/>
                </a:lnTo>
                <a:lnTo>
                  <a:pt x="1509" y="1906"/>
                </a:lnTo>
                <a:lnTo>
                  <a:pt x="1511" y="1906"/>
                </a:lnTo>
                <a:lnTo>
                  <a:pt x="1513" y="1906"/>
                </a:lnTo>
                <a:lnTo>
                  <a:pt x="1515" y="1906"/>
                </a:lnTo>
                <a:lnTo>
                  <a:pt x="1517" y="1906"/>
                </a:lnTo>
                <a:lnTo>
                  <a:pt x="1519" y="1906"/>
                </a:lnTo>
                <a:lnTo>
                  <a:pt x="1521" y="1906"/>
                </a:lnTo>
                <a:lnTo>
                  <a:pt x="1521" y="1908"/>
                </a:lnTo>
                <a:close/>
                <a:moveTo>
                  <a:pt x="1567" y="1943"/>
                </a:moveTo>
                <a:lnTo>
                  <a:pt x="1567" y="1941"/>
                </a:lnTo>
                <a:lnTo>
                  <a:pt x="1567" y="1943"/>
                </a:lnTo>
                <a:close/>
                <a:moveTo>
                  <a:pt x="1498" y="1885"/>
                </a:moveTo>
                <a:lnTo>
                  <a:pt x="1498" y="1887"/>
                </a:lnTo>
                <a:lnTo>
                  <a:pt x="1498" y="1885"/>
                </a:lnTo>
                <a:close/>
                <a:moveTo>
                  <a:pt x="1513" y="1899"/>
                </a:moveTo>
                <a:lnTo>
                  <a:pt x="1513" y="1901"/>
                </a:lnTo>
                <a:lnTo>
                  <a:pt x="1511" y="1901"/>
                </a:lnTo>
                <a:lnTo>
                  <a:pt x="1511" y="1899"/>
                </a:lnTo>
                <a:lnTo>
                  <a:pt x="1509" y="1899"/>
                </a:lnTo>
                <a:lnTo>
                  <a:pt x="1509" y="1901"/>
                </a:lnTo>
                <a:lnTo>
                  <a:pt x="1509" y="1899"/>
                </a:lnTo>
                <a:lnTo>
                  <a:pt x="1508" y="1899"/>
                </a:lnTo>
                <a:lnTo>
                  <a:pt x="1508" y="1897"/>
                </a:lnTo>
                <a:lnTo>
                  <a:pt x="1509" y="1897"/>
                </a:lnTo>
                <a:lnTo>
                  <a:pt x="1511" y="1897"/>
                </a:lnTo>
                <a:lnTo>
                  <a:pt x="1513" y="1897"/>
                </a:lnTo>
                <a:lnTo>
                  <a:pt x="1515" y="1897"/>
                </a:lnTo>
                <a:lnTo>
                  <a:pt x="1513" y="1899"/>
                </a:lnTo>
                <a:close/>
                <a:moveTo>
                  <a:pt x="1534" y="1914"/>
                </a:moveTo>
                <a:lnTo>
                  <a:pt x="1534" y="1912"/>
                </a:lnTo>
                <a:lnTo>
                  <a:pt x="1534" y="1914"/>
                </a:lnTo>
                <a:close/>
                <a:moveTo>
                  <a:pt x="1037" y="1382"/>
                </a:moveTo>
                <a:lnTo>
                  <a:pt x="1035" y="1382"/>
                </a:lnTo>
                <a:lnTo>
                  <a:pt x="1035" y="1380"/>
                </a:lnTo>
                <a:lnTo>
                  <a:pt x="1037" y="1380"/>
                </a:lnTo>
                <a:lnTo>
                  <a:pt x="1037" y="1382"/>
                </a:lnTo>
                <a:close/>
                <a:moveTo>
                  <a:pt x="1026" y="1363"/>
                </a:moveTo>
                <a:lnTo>
                  <a:pt x="1026" y="1365"/>
                </a:lnTo>
                <a:lnTo>
                  <a:pt x="1026" y="1367"/>
                </a:lnTo>
                <a:lnTo>
                  <a:pt x="1024" y="1369"/>
                </a:lnTo>
                <a:lnTo>
                  <a:pt x="1024" y="1367"/>
                </a:lnTo>
                <a:lnTo>
                  <a:pt x="1024" y="1365"/>
                </a:lnTo>
                <a:lnTo>
                  <a:pt x="1022" y="1365"/>
                </a:lnTo>
                <a:lnTo>
                  <a:pt x="1022" y="1363"/>
                </a:lnTo>
                <a:lnTo>
                  <a:pt x="1022" y="1361"/>
                </a:lnTo>
                <a:lnTo>
                  <a:pt x="1024" y="1361"/>
                </a:lnTo>
                <a:lnTo>
                  <a:pt x="1026" y="1363"/>
                </a:lnTo>
                <a:close/>
                <a:moveTo>
                  <a:pt x="1567" y="1937"/>
                </a:moveTo>
                <a:lnTo>
                  <a:pt x="1567" y="1939"/>
                </a:lnTo>
                <a:lnTo>
                  <a:pt x="1567" y="1941"/>
                </a:lnTo>
                <a:lnTo>
                  <a:pt x="1567" y="1943"/>
                </a:lnTo>
                <a:lnTo>
                  <a:pt x="1567" y="1945"/>
                </a:lnTo>
                <a:lnTo>
                  <a:pt x="1567" y="1947"/>
                </a:lnTo>
                <a:lnTo>
                  <a:pt x="1567" y="1949"/>
                </a:lnTo>
                <a:lnTo>
                  <a:pt x="1569" y="1949"/>
                </a:lnTo>
                <a:lnTo>
                  <a:pt x="1569" y="1951"/>
                </a:lnTo>
                <a:lnTo>
                  <a:pt x="1569" y="1952"/>
                </a:lnTo>
                <a:lnTo>
                  <a:pt x="1567" y="1954"/>
                </a:lnTo>
                <a:lnTo>
                  <a:pt x="1567" y="1952"/>
                </a:lnTo>
                <a:lnTo>
                  <a:pt x="1565" y="1952"/>
                </a:lnTo>
                <a:lnTo>
                  <a:pt x="1565" y="1951"/>
                </a:lnTo>
                <a:lnTo>
                  <a:pt x="1565" y="1949"/>
                </a:lnTo>
                <a:lnTo>
                  <a:pt x="1563" y="1949"/>
                </a:lnTo>
                <a:lnTo>
                  <a:pt x="1563" y="1947"/>
                </a:lnTo>
                <a:lnTo>
                  <a:pt x="1563" y="1945"/>
                </a:lnTo>
                <a:lnTo>
                  <a:pt x="1561" y="1945"/>
                </a:lnTo>
                <a:lnTo>
                  <a:pt x="1559" y="1945"/>
                </a:lnTo>
                <a:lnTo>
                  <a:pt x="1559" y="1943"/>
                </a:lnTo>
                <a:lnTo>
                  <a:pt x="1559" y="1941"/>
                </a:lnTo>
                <a:lnTo>
                  <a:pt x="1557" y="1941"/>
                </a:lnTo>
                <a:lnTo>
                  <a:pt x="1557" y="1939"/>
                </a:lnTo>
                <a:lnTo>
                  <a:pt x="1557" y="1937"/>
                </a:lnTo>
                <a:lnTo>
                  <a:pt x="1559" y="1937"/>
                </a:lnTo>
                <a:lnTo>
                  <a:pt x="1559" y="1935"/>
                </a:lnTo>
                <a:lnTo>
                  <a:pt x="1561" y="1935"/>
                </a:lnTo>
                <a:lnTo>
                  <a:pt x="1563" y="1935"/>
                </a:lnTo>
                <a:lnTo>
                  <a:pt x="1565" y="1935"/>
                </a:lnTo>
                <a:lnTo>
                  <a:pt x="1565" y="1937"/>
                </a:lnTo>
                <a:lnTo>
                  <a:pt x="1567" y="1937"/>
                </a:lnTo>
                <a:close/>
                <a:moveTo>
                  <a:pt x="1567" y="1937"/>
                </a:moveTo>
                <a:lnTo>
                  <a:pt x="1567" y="1935"/>
                </a:lnTo>
                <a:lnTo>
                  <a:pt x="1565" y="1935"/>
                </a:lnTo>
                <a:lnTo>
                  <a:pt x="1567" y="1935"/>
                </a:lnTo>
                <a:lnTo>
                  <a:pt x="1567" y="1937"/>
                </a:lnTo>
                <a:close/>
                <a:moveTo>
                  <a:pt x="1531" y="1904"/>
                </a:moveTo>
                <a:lnTo>
                  <a:pt x="1532" y="1904"/>
                </a:lnTo>
                <a:lnTo>
                  <a:pt x="1532" y="1906"/>
                </a:lnTo>
                <a:lnTo>
                  <a:pt x="1532" y="1908"/>
                </a:lnTo>
                <a:lnTo>
                  <a:pt x="1532" y="1910"/>
                </a:lnTo>
                <a:lnTo>
                  <a:pt x="1531" y="1910"/>
                </a:lnTo>
                <a:lnTo>
                  <a:pt x="1531" y="1908"/>
                </a:lnTo>
                <a:lnTo>
                  <a:pt x="1529" y="1908"/>
                </a:lnTo>
                <a:lnTo>
                  <a:pt x="1529" y="1906"/>
                </a:lnTo>
                <a:lnTo>
                  <a:pt x="1527" y="1906"/>
                </a:lnTo>
                <a:lnTo>
                  <a:pt x="1527" y="1904"/>
                </a:lnTo>
                <a:lnTo>
                  <a:pt x="1527" y="1903"/>
                </a:lnTo>
                <a:lnTo>
                  <a:pt x="1529" y="1903"/>
                </a:lnTo>
                <a:lnTo>
                  <a:pt x="1531" y="1903"/>
                </a:lnTo>
                <a:lnTo>
                  <a:pt x="1531" y="1904"/>
                </a:lnTo>
                <a:close/>
                <a:moveTo>
                  <a:pt x="1045" y="1384"/>
                </a:moveTo>
                <a:lnTo>
                  <a:pt x="1043" y="1384"/>
                </a:lnTo>
                <a:lnTo>
                  <a:pt x="1045" y="1384"/>
                </a:lnTo>
                <a:lnTo>
                  <a:pt x="1043" y="1384"/>
                </a:lnTo>
                <a:lnTo>
                  <a:pt x="1045" y="1384"/>
                </a:lnTo>
                <a:close/>
                <a:moveTo>
                  <a:pt x="1554" y="1926"/>
                </a:moveTo>
                <a:lnTo>
                  <a:pt x="1554" y="1928"/>
                </a:lnTo>
                <a:lnTo>
                  <a:pt x="1554" y="1929"/>
                </a:lnTo>
                <a:lnTo>
                  <a:pt x="1554" y="1928"/>
                </a:lnTo>
                <a:lnTo>
                  <a:pt x="1556" y="1928"/>
                </a:lnTo>
                <a:lnTo>
                  <a:pt x="1556" y="1926"/>
                </a:lnTo>
                <a:lnTo>
                  <a:pt x="1556" y="1928"/>
                </a:lnTo>
                <a:lnTo>
                  <a:pt x="1556" y="1929"/>
                </a:lnTo>
                <a:lnTo>
                  <a:pt x="1556" y="1931"/>
                </a:lnTo>
                <a:lnTo>
                  <a:pt x="1556" y="1933"/>
                </a:lnTo>
                <a:lnTo>
                  <a:pt x="1554" y="1933"/>
                </a:lnTo>
                <a:lnTo>
                  <a:pt x="1556" y="1935"/>
                </a:lnTo>
                <a:lnTo>
                  <a:pt x="1556" y="1937"/>
                </a:lnTo>
                <a:lnTo>
                  <a:pt x="1554" y="1937"/>
                </a:lnTo>
                <a:lnTo>
                  <a:pt x="1556" y="1937"/>
                </a:lnTo>
                <a:lnTo>
                  <a:pt x="1554" y="1935"/>
                </a:lnTo>
                <a:lnTo>
                  <a:pt x="1554" y="1937"/>
                </a:lnTo>
                <a:lnTo>
                  <a:pt x="1554" y="1939"/>
                </a:lnTo>
                <a:lnTo>
                  <a:pt x="1554" y="1941"/>
                </a:lnTo>
                <a:lnTo>
                  <a:pt x="1552" y="1941"/>
                </a:lnTo>
                <a:lnTo>
                  <a:pt x="1552" y="1943"/>
                </a:lnTo>
                <a:lnTo>
                  <a:pt x="1552" y="1945"/>
                </a:lnTo>
                <a:lnTo>
                  <a:pt x="1554" y="1945"/>
                </a:lnTo>
                <a:lnTo>
                  <a:pt x="1556" y="1945"/>
                </a:lnTo>
                <a:lnTo>
                  <a:pt x="1556" y="1947"/>
                </a:lnTo>
                <a:lnTo>
                  <a:pt x="1557" y="1947"/>
                </a:lnTo>
                <a:lnTo>
                  <a:pt x="1556" y="1947"/>
                </a:lnTo>
                <a:lnTo>
                  <a:pt x="1557" y="1947"/>
                </a:lnTo>
                <a:lnTo>
                  <a:pt x="1557" y="1945"/>
                </a:lnTo>
                <a:lnTo>
                  <a:pt x="1557" y="1947"/>
                </a:lnTo>
                <a:lnTo>
                  <a:pt x="1557" y="1949"/>
                </a:lnTo>
                <a:lnTo>
                  <a:pt x="1559" y="1949"/>
                </a:lnTo>
                <a:lnTo>
                  <a:pt x="1559" y="1951"/>
                </a:lnTo>
                <a:lnTo>
                  <a:pt x="1561" y="1951"/>
                </a:lnTo>
                <a:lnTo>
                  <a:pt x="1561" y="1952"/>
                </a:lnTo>
                <a:lnTo>
                  <a:pt x="1561" y="1954"/>
                </a:lnTo>
                <a:lnTo>
                  <a:pt x="1563" y="1954"/>
                </a:lnTo>
                <a:lnTo>
                  <a:pt x="1561" y="1956"/>
                </a:lnTo>
                <a:lnTo>
                  <a:pt x="1563" y="1956"/>
                </a:lnTo>
                <a:lnTo>
                  <a:pt x="1563" y="1954"/>
                </a:lnTo>
                <a:lnTo>
                  <a:pt x="1565" y="1956"/>
                </a:lnTo>
                <a:lnTo>
                  <a:pt x="1567" y="1956"/>
                </a:lnTo>
                <a:lnTo>
                  <a:pt x="1569" y="1956"/>
                </a:lnTo>
                <a:lnTo>
                  <a:pt x="1569" y="1958"/>
                </a:lnTo>
                <a:lnTo>
                  <a:pt x="1567" y="1958"/>
                </a:lnTo>
                <a:lnTo>
                  <a:pt x="1567" y="1960"/>
                </a:lnTo>
                <a:lnTo>
                  <a:pt x="1569" y="1960"/>
                </a:lnTo>
                <a:lnTo>
                  <a:pt x="1567" y="1960"/>
                </a:lnTo>
                <a:lnTo>
                  <a:pt x="1565" y="1960"/>
                </a:lnTo>
                <a:lnTo>
                  <a:pt x="1565" y="1958"/>
                </a:lnTo>
                <a:lnTo>
                  <a:pt x="1565" y="1960"/>
                </a:lnTo>
                <a:lnTo>
                  <a:pt x="1565" y="1962"/>
                </a:lnTo>
                <a:lnTo>
                  <a:pt x="1565" y="1964"/>
                </a:lnTo>
                <a:lnTo>
                  <a:pt x="1565" y="1966"/>
                </a:lnTo>
                <a:lnTo>
                  <a:pt x="1565" y="1968"/>
                </a:lnTo>
                <a:lnTo>
                  <a:pt x="1565" y="1970"/>
                </a:lnTo>
                <a:lnTo>
                  <a:pt x="1563" y="1970"/>
                </a:lnTo>
                <a:lnTo>
                  <a:pt x="1563" y="1972"/>
                </a:lnTo>
                <a:lnTo>
                  <a:pt x="1563" y="1974"/>
                </a:lnTo>
                <a:lnTo>
                  <a:pt x="1563" y="1976"/>
                </a:lnTo>
                <a:lnTo>
                  <a:pt x="1563" y="1977"/>
                </a:lnTo>
                <a:lnTo>
                  <a:pt x="1563" y="1979"/>
                </a:lnTo>
                <a:lnTo>
                  <a:pt x="1561" y="1979"/>
                </a:lnTo>
                <a:lnTo>
                  <a:pt x="1561" y="1981"/>
                </a:lnTo>
                <a:lnTo>
                  <a:pt x="1561" y="1983"/>
                </a:lnTo>
                <a:lnTo>
                  <a:pt x="1561" y="1985"/>
                </a:lnTo>
                <a:lnTo>
                  <a:pt x="1561" y="1987"/>
                </a:lnTo>
                <a:lnTo>
                  <a:pt x="1561" y="1989"/>
                </a:lnTo>
                <a:lnTo>
                  <a:pt x="1559" y="1989"/>
                </a:lnTo>
                <a:lnTo>
                  <a:pt x="1559" y="1991"/>
                </a:lnTo>
                <a:lnTo>
                  <a:pt x="1557" y="1991"/>
                </a:lnTo>
                <a:lnTo>
                  <a:pt x="1557" y="1993"/>
                </a:lnTo>
                <a:lnTo>
                  <a:pt x="1557" y="1995"/>
                </a:lnTo>
                <a:lnTo>
                  <a:pt x="1556" y="1995"/>
                </a:lnTo>
                <a:lnTo>
                  <a:pt x="1556" y="1997"/>
                </a:lnTo>
                <a:lnTo>
                  <a:pt x="1554" y="1997"/>
                </a:lnTo>
                <a:lnTo>
                  <a:pt x="1554" y="1999"/>
                </a:lnTo>
                <a:lnTo>
                  <a:pt x="1554" y="2000"/>
                </a:lnTo>
                <a:lnTo>
                  <a:pt x="1554" y="2002"/>
                </a:lnTo>
                <a:lnTo>
                  <a:pt x="1556" y="2002"/>
                </a:lnTo>
                <a:lnTo>
                  <a:pt x="1554" y="2002"/>
                </a:lnTo>
                <a:lnTo>
                  <a:pt x="1554" y="2004"/>
                </a:lnTo>
                <a:lnTo>
                  <a:pt x="1552" y="2006"/>
                </a:lnTo>
                <a:lnTo>
                  <a:pt x="1552" y="2004"/>
                </a:lnTo>
                <a:lnTo>
                  <a:pt x="1552" y="2002"/>
                </a:lnTo>
                <a:lnTo>
                  <a:pt x="1552" y="2000"/>
                </a:lnTo>
                <a:lnTo>
                  <a:pt x="1554" y="2000"/>
                </a:lnTo>
                <a:lnTo>
                  <a:pt x="1554" y="1999"/>
                </a:lnTo>
                <a:lnTo>
                  <a:pt x="1554" y="1997"/>
                </a:lnTo>
                <a:lnTo>
                  <a:pt x="1552" y="1997"/>
                </a:lnTo>
                <a:lnTo>
                  <a:pt x="1554" y="1997"/>
                </a:lnTo>
                <a:lnTo>
                  <a:pt x="1554" y="1995"/>
                </a:lnTo>
                <a:lnTo>
                  <a:pt x="1552" y="1995"/>
                </a:lnTo>
                <a:lnTo>
                  <a:pt x="1552" y="1993"/>
                </a:lnTo>
                <a:lnTo>
                  <a:pt x="1554" y="1993"/>
                </a:lnTo>
                <a:lnTo>
                  <a:pt x="1554" y="1991"/>
                </a:lnTo>
                <a:lnTo>
                  <a:pt x="1554" y="1989"/>
                </a:lnTo>
                <a:lnTo>
                  <a:pt x="1554" y="1987"/>
                </a:lnTo>
                <a:lnTo>
                  <a:pt x="1556" y="1987"/>
                </a:lnTo>
                <a:lnTo>
                  <a:pt x="1556" y="1985"/>
                </a:lnTo>
                <a:lnTo>
                  <a:pt x="1557" y="1985"/>
                </a:lnTo>
                <a:lnTo>
                  <a:pt x="1557" y="1983"/>
                </a:lnTo>
                <a:lnTo>
                  <a:pt x="1556" y="1983"/>
                </a:lnTo>
                <a:lnTo>
                  <a:pt x="1556" y="1981"/>
                </a:lnTo>
                <a:lnTo>
                  <a:pt x="1556" y="1979"/>
                </a:lnTo>
                <a:lnTo>
                  <a:pt x="1556" y="1981"/>
                </a:lnTo>
                <a:lnTo>
                  <a:pt x="1556" y="1979"/>
                </a:lnTo>
                <a:lnTo>
                  <a:pt x="1557" y="1979"/>
                </a:lnTo>
                <a:lnTo>
                  <a:pt x="1556" y="1979"/>
                </a:lnTo>
                <a:lnTo>
                  <a:pt x="1556" y="1977"/>
                </a:lnTo>
                <a:lnTo>
                  <a:pt x="1557" y="1977"/>
                </a:lnTo>
                <a:lnTo>
                  <a:pt x="1557" y="1976"/>
                </a:lnTo>
                <a:lnTo>
                  <a:pt x="1557" y="1974"/>
                </a:lnTo>
                <a:lnTo>
                  <a:pt x="1559" y="1974"/>
                </a:lnTo>
                <a:lnTo>
                  <a:pt x="1559" y="1972"/>
                </a:lnTo>
                <a:lnTo>
                  <a:pt x="1559" y="1970"/>
                </a:lnTo>
                <a:lnTo>
                  <a:pt x="1559" y="1968"/>
                </a:lnTo>
                <a:lnTo>
                  <a:pt x="1559" y="1966"/>
                </a:lnTo>
                <a:lnTo>
                  <a:pt x="1559" y="1964"/>
                </a:lnTo>
                <a:lnTo>
                  <a:pt x="1559" y="1966"/>
                </a:lnTo>
                <a:lnTo>
                  <a:pt x="1561" y="1966"/>
                </a:lnTo>
                <a:lnTo>
                  <a:pt x="1561" y="1968"/>
                </a:lnTo>
                <a:lnTo>
                  <a:pt x="1561" y="1970"/>
                </a:lnTo>
                <a:lnTo>
                  <a:pt x="1559" y="1970"/>
                </a:lnTo>
                <a:lnTo>
                  <a:pt x="1561" y="1970"/>
                </a:lnTo>
                <a:lnTo>
                  <a:pt x="1561" y="1968"/>
                </a:lnTo>
                <a:lnTo>
                  <a:pt x="1561" y="1966"/>
                </a:lnTo>
                <a:lnTo>
                  <a:pt x="1561" y="1968"/>
                </a:lnTo>
                <a:lnTo>
                  <a:pt x="1561" y="1966"/>
                </a:lnTo>
                <a:lnTo>
                  <a:pt x="1561" y="1964"/>
                </a:lnTo>
                <a:lnTo>
                  <a:pt x="1561" y="1962"/>
                </a:lnTo>
                <a:lnTo>
                  <a:pt x="1561" y="1960"/>
                </a:lnTo>
                <a:lnTo>
                  <a:pt x="1561" y="1962"/>
                </a:lnTo>
                <a:lnTo>
                  <a:pt x="1561" y="1960"/>
                </a:lnTo>
                <a:lnTo>
                  <a:pt x="1561" y="1958"/>
                </a:lnTo>
                <a:lnTo>
                  <a:pt x="1559" y="1958"/>
                </a:lnTo>
                <a:lnTo>
                  <a:pt x="1559" y="1960"/>
                </a:lnTo>
                <a:lnTo>
                  <a:pt x="1559" y="1962"/>
                </a:lnTo>
                <a:lnTo>
                  <a:pt x="1559" y="1964"/>
                </a:lnTo>
                <a:lnTo>
                  <a:pt x="1557" y="1962"/>
                </a:lnTo>
                <a:lnTo>
                  <a:pt x="1557" y="1964"/>
                </a:lnTo>
                <a:lnTo>
                  <a:pt x="1557" y="1966"/>
                </a:lnTo>
                <a:lnTo>
                  <a:pt x="1557" y="1968"/>
                </a:lnTo>
                <a:lnTo>
                  <a:pt x="1557" y="1970"/>
                </a:lnTo>
                <a:lnTo>
                  <a:pt x="1557" y="1968"/>
                </a:lnTo>
                <a:lnTo>
                  <a:pt x="1556" y="1968"/>
                </a:lnTo>
                <a:lnTo>
                  <a:pt x="1556" y="1966"/>
                </a:lnTo>
                <a:lnTo>
                  <a:pt x="1556" y="1964"/>
                </a:lnTo>
                <a:lnTo>
                  <a:pt x="1554" y="1964"/>
                </a:lnTo>
                <a:lnTo>
                  <a:pt x="1554" y="1966"/>
                </a:lnTo>
                <a:lnTo>
                  <a:pt x="1554" y="1968"/>
                </a:lnTo>
                <a:lnTo>
                  <a:pt x="1554" y="1970"/>
                </a:lnTo>
                <a:lnTo>
                  <a:pt x="1554" y="1972"/>
                </a:lnTo>
                <a:lnTo>
                  <a:pt x="1552" y="1972"/>
                </a:lnTo>
                <a:lnTo>
                  <a:pt x="1552" y="1974"/>
                </a:lnTo>
                <a:lnTo>
                  <a:pt x="1550" y="1974"/>
                </a:lnTo>
                <a:lnTo>
                  <a:pt x="1548" y="1974"/>
                </a:lnTo>
                <a:lnTo>
                  <a:pt x="1548" y="1976"/>
                </a:lnTo>
                <a:lnTo>
                  <a:pt x="1548" y="1977"/>
                </a:lnTo>
                <a:lnTo>
                  <a:pt x="1548" y="1976"/>
                </a:lnTo>
                <a:lnTo>
                  <a:pt x="1550" y="1976"/>
                </a:lnTo>
                <a:lnTo>
                  <a:pt x="1552" y="1976"/>
                </a:lnTo>
                <a:lnTo>
                  <a:pt x="1552" y="1977"/>
                </a:lnTo>
                <a:lnTo>
                  <a:pt x="1552" y="1979"/>
                </a:lnTo>
                <a:lnTo>
                  <a:pt x="1552" y="1981"/>
                </a:lnTo>
                <a:lnTo>
                  <a:pt x="1550" y="1981"/>
                </a:lnTo>
                <a:lnTo>
                  <a:pt x="1552" y="1981"/>
                </a:lnTo>
                <a:lnTo>
                  <a:pt x="1550" y="1981"/>
                </a:lnTo>
                <a:lnTo>
                  <a:pt x="1550" y="1983"/>
                </a:lnTo>
                <a:lnTo>
                  <a:pt x="1550" y="1985"/>
                </a:lnTo>
                <a:lnTo>
                  <a:pt x="1550" y="1987"/>
                </a:lnTo>
                <a:lnTo>
                  <a:pt x="1550" y="1989"/>
                </a:lnTo>
                <a:lnTo>
                  <a:pt x="1550" y="1991"/>
                </a:lnTo>
                <a:lnTo>
                  <a:pt x="1550" y="1993"/>
                </a:lnTo>
                <a:lnTo>
                  <a:pt x="1548" y="1993"/>
                </a:lnTo>
                <a:lnTo>
                  <a:pt x="1546" y="1993"/>
                </a:lnTo>
                <a:lnTo>
                  <a:pt x="1546" y="1995"/>
                </a:lnTo>
                <a:lnTo>
                  <a:pt x="1546" y="1993"/>
                </a:lnTo>
                <a:lnTo>
                  <a:pt x="1548" y="1993"/>
                </a:lnTo>
                <a:lnTo>
                  <a:pt x="1548" y="1995"/>
                </a:lnTo>
                <a:lnTo>
                  <a:pt x="1550" y="1995"/>
                </a:lnTo>
                <a:lnTo>
                  <a:pt x="1550" y="1997"/>
                </a:lnTo>
                <a:lnTo>
                  <a:pt x="1548" y="1997"/>
                </a:lnTo>
                <a:lnTo>
                  <a:pt x="1550" y="1997"/>
                </a:lnTo>
                <a:lnTo>
                  <a:pt x="1550" y="1999"/>
                </a:lnTo>
                <a:lnTo>
                  <a:pt x="1550" y="2000"/>
                </a:lnTo>
                <a:lnTo>
                  <a:pt x="1548" y="2000"/>
                </a:lnTo>
                <a:lnTo>
                  <a:pt x="1548" y="2002"/>
                </a:lnTo>
                <a:lnTo>
                  <a:pt x="1546" y="2002"/>
                </a:lnTo>
                <a:lnTo>
                  <a:pt x="1546" y="2004"/>
                </a:lnTo>
                <a:lnTo>
                  <a:pt x="1546" y="2006"/>
                </a:lnTo>
                <a:lnTo>
                  <a:pt x="1546" y="2008"/>
                </a:lnTo>
                <a:lnTo>
                  <a:pt x="1546" y="2010"/>
                </a:lnTo>
                <a:lnTo>
                  <a:pt x="1544" y="2012"/>
                </a:lnTo>
                <a:lnTo>
                  <a:pt x="1544" y="2010"/>
                </a:lnTo>
                <a:lnTo>
                  <a:pt x="1544" y="2008"/>
                </a:lnTo>
                <a:lnTo>
                  <a:pt x="1544" y="2006"/>
                </a:lnTo>
                <a:lnTo>
                  <a:pt x="1546" y="2006"/>
                </a:lnTo>
                <a:lnTo>
                  <a:pt x="1546" y="2004"/>
                </a:lnTo>
                <a:lnTo>
                  <a:pt x="1544" y="2004"/>
                </a:lnTo>
                <a:lnTo>
                  <a:pt x="1544" y="2006"/>
                </a:lnTo>
                <a:lnTo>
                  <a:pt x="1544" y="2008"/>
                </a:lnTo>
                <a:lnTo>
                  <a:pt x="1542" y="2008"/>
                </a:lnTo>
                <a:lnTo>
                  <a:pt x="1542" y="2010"/>
                </a:lnTo>
                <a:lnTo>
                  <a:pt x="1542" y="2008"/>
                </a:lnTo>
                <a:lnTo>
                  <a:pt x="1544" y="2008"/>
                </a:lnTo>
                <a:lnTo>
                  <a:pt x="1544" y="2010"/>
                </a:lnTo>
                <a:lnTo>
                  <a:pt x="1542" y="2010"/>
                </a:lnTo>
                <a:lnTo>
                  <a:pt x="1542" y="2008"/>
                </a:lnTo>
                <a:lnTo>
                  <a:pt x="1542" y="2006"/>
                </a:lnTo>
                <a:lnTo>
                  <a:pt x="1540" y="2006"/>
                </a:lnTo>
                <a:lnTo>
                  <a:pt x="1540" y="2004"/>
                </a:lnTo>
                <a:lnTo>
                  <a:pt x="1540" y="2002"/>
                </a:lnTo>
                <a:lnTo>
                  <a:pt x="1538" y="2002"/>
                </a:lnTo>
                <a:lnTo>
                  <a:pt x="1538" y="2004"/>
                </a:lnTo>
                <a:lnTo>
                  <a:pt x="1538" y="2006"/>
                </a:lnTo>
                <a:lnTo>
                  <a:pt x="1538" y="2004"/>
                </a:lnTo>
                <a:lnTo>
                  <a:pt x="1536" y="2004"/>
                </a:lnTo>
                <a:lnTo>
                  <a:pt x="1536" y="2006"/>
                </a:lnTo>
                <a:lnTo>
                  <a:pt x="1538" y="2006"/>
                </a:lnTo>
                <a:lnTo>
                  <a:pt x="1538" y="2008"/>
                </a:lnTo>
                <a:lnTo>
                  <a:pt x="1540" y="2008"/>
                </a:lnTo>
                <a:lnTo>
                  <a:pt x="1540" y="2010"/>
                </a:lnTo>
                <a:lnTo>
                  <a:pt x="1538" y="2010"/>
                </a:lnTo>
                <a:lnTo>
                  <a:pt x="1538" y="2012"/>
                </a:lnTo>
                <a:lnTo>
                  <a:pt x="1536" y="2012"/>
                </a:lnTo>
                <a:lnTo>
                  <a:pt x="1538" y="2012"/>
                </a:lnTo>
                <a:lnTo>
                  <a:pt x="1540" y="2012"/>
                </a:lnTo>
                <a:lnTo>
                  <a:pt x="1540" y="2014"/>
                </a:lnTo>
                <a:lnTo>
                  <a:pt x="1540" y="2012"/>
                </a:lnTo>
                <a:lnTo>
                  <a:pt x="1542" y="2012"/>
                </a:lnTo>
                <a:lnTo>
                  <a:pt x="1542" y="2014"/>
                </a:lnTo>
                <a:lnTo>
                  <a:pt x="1540" y="2014"/>
                </a:lnTo>
                <a:lnTo>
                  <a:pt x="1540" y="2016"/>
                </a:lnTo>
                <a:lnTo>
                  <a:pt x="1540" y="2018"/>
                </a:lnTo>
                <a:lnTo>
                  <a:pt x="1538" y="2018"/>
                </a:lnTo>
                <a:lnTo>
                  <a:pt x="1536" y="2018"/>
                </a:lnTo>
                <a:lnTo>
                  <a:pt x="1534" y="2018"/>
                </a:lnTo>
                <a:lnTo>
                  <a:pt x="1534" y="2020"/>
                </a:lnTo>
                <a:lnTo>
                  <a:pt x="1532" y="2020"/>
                </a:lnTo>
                <a:lnTo>
                  <a:pt x="1532" y="2018"/>
                </a:lnTo>
                <a:lnTo>
                  <a:pt x="1534" y="2018"/>
                </a:lnTo>
                <a:lnTo>
                  <a:pt x="1532" y="2018"/>
                </a:lnTo>
                <a:lnTo>
                  <a:pt x="1532" y="2016"/>
                </a:lnTo>
                <a:lnTo>
                  <a:pt x="1531" y="2016"/>
                </a:lnTo>
                <a:lnTo>
                  <a:pt x="1531" y="2014"/>
                </a:lnTo>
                <a:lnTo>
                  <a:pt x="1532" y="2012"/>
                </a:lnTo>
                <a:lnTo>
                  <a:pt x="1531" y="2012"/>
                </a:lnTo>
                <a:lnTo>
                  <a:pt x="1531" y="2014"/>
                </a:lnTo>
                <a:lnTo>
                  <a:pt x="1529" y="2014"/>
                </a:lnTo>
                <a:lnTo>
                  <a:pt x="1531" y="2014"/>
                </a:lnTo>
                <a:lnTo>
                  <a:pt x="1531" y="2012"/>
                </a:lnTo>
                <a:lnTo>
                  <a:pt x="1529" y="2012"/>
                </a:lnTo>
                <a:lnTo>
                  <a:pt x="1531" y="2012"/>
                </a:lnTo>
                <a:lnTo>
                  <a:pt x="1531" y="2010"/>
                </a:lnTo>
                <a:lnTo>
                  <a:pt x="1531" y="2008"/>
                </a:lnTo>
                <a:lnTo>
                  <a:pt x="1529" y="2008"/>
                </a:lnTo>
                <a:lnTo>
                  <a:pt x="1529" y="2006"/>
                </a:lnTo>
                <a:lnTo>
                  <a:pt x="1529" y="2008"/>
                </a:lnTo>
                <a:lnTo>
                  <a:pt x="1529" y="2010"/>
                </a:lnTo>
                <a:lnTo>
                  <a:pt x="1529" y="2012"/>
                </a:lnTo>
                <a:lnTo>
                  <a:pt x="1527" y="2012"/>
                </a:lnTo>
                <a:lnTo>
                  <a:pt x="1527" y="2010"/>
                </a:lnTo>
                <a:lnTo>
                  <a:pt x="1527" y="2012"/>
                </a:lnTo>
                <a:lnTo>
                  <a:pt x="1529" y="2012"/>
                </a:lnTo>
                <a:lnTo>
                  <a:pt x="1529" y="2014"/>
                </a:lnTo>
                <a:lnTo>
                  <a:pt x="1527" y="2014"/>
                </a:lnTo>
                <a:lnTo>
                  <a:pt x="1527" y="2016"/>
                </a:lnTo>
                <a:lnTo>
                  <a:pt x="1527" y="2018"/>
                </a:lnTo>
                <a:lnTo>
                  <a:pt x="1525" y="2018"/>
                </a:lnTo>
                <a:lnTo>
                  <a:pt x="1525" y="2020"/>
                </a:lnTo>
                <a:lnTo>
                  <a:pt x="1525" y="2018"/>
                </a:lnTo>
                <a:lnTo>
                  <a:pt x="1525" y="2016"/>
                </a:lnTo>
                <a:lnTo>
                  <a:pt x="1525" y="2018"/>
                </a:lnTo>
                <a:lnTo>
                  <a:pt x="1523" y="2018"/>
                </a:lnTo>
                <a:lnTo>
                  <a:pt x="1523" y="2020"/>
                </a:lnTo>
                <a:lnTo>
                  <a:pt x="1521" y="2020"/>
                </a:lnTo>
                <a:lnTo>
                  <a:pt x="1519" y="2020"/>
                </a:lnTo>
                <a:lnTo>
                  <a:pt x="1519" y="2022"/>
                </a:lnTo>
                <a:lnTo>
                  <a:pt x="1517" y="2020"/>
                </a:lnTo>
                <a:lnTo>
                  <a:pt x="1515" y="2020"/>
                </a:lnTo>
                <a:lnTo>
                  <a:pt x="1515" y="2018"/>
                </a:lnTo>
                <a:lnTo>
                  <a:pt x="1517" y="2018"/>
                </a:lnTo>
                <a:lnTo>
                  <a:pt x="1517" y="2016"/>
                </a:lnTo>
                <a:lnTo>
                  <a:pt x="1519" y="2016"/>
                </a:lnTo>
                <a:lnTo>
                  <a:pt x="1519" y="2014"/>
                </a:lnTo>
                <a:lnTo>
                  <a:pt x="1517" y="2014"/>
                </a:lnTo>
                <a:lnTo>
                  <a:pt x="1517" y="2016"/>
                </a:lnTo>
                <a:lnTo>
                  <a:pt x="1515" y="2018"/>
                </a:lnTo>
                <a:lnTo>
                  <a:pt x="1515" y="2020"/>
                </a:lnTo>
                <a:lnTo>
                  <a:pt x="1513" y="2020"/>
                </a:lnTo>
                <a:lnTo>
                  <a:pt x="1515" y="2020"/>
                </a:lnTo>
                <a:lnTo>
                  <a:pt x="1513" y="2020"/>
                </a:lnTo>
                <a:lnTo>
                  <a:pt x="1513" y="2022"/>
                </a:lnTo>
                <a:lnTo>
                  <a:pt x="1513" y="2020"/>
                </a:lnTo>
                <a:lnTo>
                  <a:pt x="1511" y="2018"/>
                </a:lnTo>
                <a:lnTo>
                  <a:pt x="1511" y="2020"/>
                </a:lnTo>
                <a:lnTo>
                  <a:pt x="1511" y="2022"/>
                </a:lnTo>
                <a:lnTo>
                  <a:pt x="1511" y="2020"/>
                </a:lnTo>
                <a:lnTo>
                  <a:pt x="1509" y="2020"/>
                </a:lnTo>
                <a:lnTo>
                  <a:pt x="1508" y="2020"/>
                </a:lnTo>
                <a:lnTo>
                  <a:pt x="1509" y="2020"/>
                </a:lnTo>
                <a:lnTo>
                  <a:pt x="1508" y="2020"/>
                </a:lnTo>
                <a:lnTo>
                  <a:pt x="1508" y="2022"/>
                </a:lnTo>
                <a:lnTo>
                  <a:pt x="1506" y="2022"/>
                </a:lnTo>
                <a:lnTo>
                  <a:pt x="1504" y="2022"/>
                </a:lnTo>
                <a:lnTo>
                  <a:pt x="1502" y="2022"/>
                </a:lnTo>
                <a:lnTo>
                  <a:pt x="1500" y="2022"/>
                </a:lnTo>
                <a:lnTo>
                  <a:pt x="1500" y="2020"/>
                </a:lnTo>
                <a:lnTo>
                  <a:pt x="1500" y="2022"/>
                </a:lnTo>
                <a:lnTo>
                  <a:pt x="1498" y="2022"/>
                </a:lnTo>
                <a:lnTo>
                  <a:pt x="1500" y="2020"/>
                </a:lnTo>
                <a:lnTo>
                  <a:pt x="1498" y="2020"/>
                </a:lnTo>
                <a:lnTo>
                  <a:pt x="1498" y="2022"/>
                </a:lnTo>
                <a:lnTo>
                  <a:pt x="1498" y="2020"/>
                </a:lnTo>
                <a:lnTo>
                  <a:pt x="1496" y="2020"/>
                </a:lnTo>
                <a:lnTo>
                  <a:pt x="1496" y="2018"/>
                </a:lnTo>
                <a:lnTo>
                  <a:pt x="1498" y="2018"/>
                </a:lnTo>
                <a:lnTo>
                  <a:pt x="1498" y="2016"/>
                </a:lnTo>
                <a:lnTo>
                  <a:pt x="1500" y="2014"/>
                </a:lnTo>
                <a:lnTo>
                  <a:pt x="1500" y="2012"/>
                </a:lnTo>
                <a:lnTo>
                  <a:pt x="1502" y="2012"/>
                </a:lnTo>
                <a:lnTo>
                  <a:pt x="1504" y="2012"/>
                </a:lnTo>
                <a:lnTo>
                  <a:pt x="1504" y="2010"/>
                </a:lnTo>
                <a:lnTo>
                  <a:pt x="1504" y="2008"/>
                </a:lnTo>
                <a:lnTo>
                  <a:pt x="1504" y="2006"/>
                </a:lnTo>
                <a:lnTo>
                  <a:pt x="1506" y="2006"/>
                </a:lnTo>
                <a:lnTo>
                  <a:pt x="1506" y="2004"/>
                </a:lnTo>
                <a:lnTo>
                  <a:pt x="1508" y="2004"/>
                </a:lnTo>
                <a:lnTo>
                  <a:pt x="1508" y="2006"/>
                </a:lnTo>
                <a:lnTo>
                  <a:pt x="1508" y="2008"/>
                </a:lnTo>
                <a:lnTo>
                  <a:pt x="1509" y="2008"/>
                </a:lnTo>
                <a:lnTo>
                  <a:pt x="1509" y="2006"/>
                </a:lnTo>
                <a:lnTo>
                  <a:pt x="1508" y="2006"/>
                </a:lnTo>
                <a:lnTo>
                  <a:pt x="1508" y="2004"/>
                </a:lnTo>
                <a:lnTo>
                  <a:pt x="1509" y="2004"/>
                </a:lnTo>
                <a:lnTo>
                  <a:pt x="1509" y="2002"/>
                </a:lnTo>
                <a:lnTo>
                  <a:pt x="1509" y="2004"/>
                </a:lnTo>
                <a:lnTo>
                  <a:pt x="1511" y="2004"/>
                </a:lnTo>
                <a:lnTo>
                  <a:pt x="1511" y="2002"/>
                </a:lnTo>
                <a:lnTo>
                  <a:pt x="1513" y="2002"/>
                </a:lnTo>
                <a:lnTo>
                  <a:pt x="1513" y="2004"/>
                </a:lnTo>
                <a:lnTo>
                  <a:pt x="1515" y="2004"/>
                </a:lnTo>
                <a:lnTo>
                  <a:pt x="1515" y="2006"/>
                </a:lnTo>
                <a:lnTo>
                  <a:pt x="1517" y="2006"/>
                </a:lnTo>
                <a:lnTo>
                  <a:pt x="1517" y="2004"/>
                </a:lnTo>
                <a:lnTo>
                  <a:pt x="1515" y="2004"/>
                </a:lnTo>
                <a:lnTo>
                  <a:pt x="1517" y="2004"/>
                </a:lnTo>
                <a:lnTo>
                  <a:pt x="1515" y="2004"/>
                </a:lnTo>
                <a:lnTo>
                  <a:pt x="1515" y="2002"/>
                </a:lnTo>
                <a:lnTo>
                  <a:pt x="1517" y="2002"/>
                </a:lnTo>
                <a:lnTo>
                  <a:pt x="1515" y="2002"/>
                </a:lnTo>
                <a:lnTo>
                  <a:pt x="1515" y="2000"/>
                </a:lnTo>
                <a:lnTo>
                  <a:pt x="1513" y="2000"/>
                </a:lnTo>
                <a:lnTo>
                  <a:pt x="1513" y="1999"/>
                </a:lnTo>
                <a:lnTo>
                  <a:pt x="1515" y="1999"/>
                </a:lnTo>
                <a:lnTo>
                  <a:pt x="1515" y="1997"/>
                </a:lnTo>
                <a:lnTo>
                  <a:pt x="1517" y="1997"/>
                </a:lnTo>
                <a:lnTo>
                  <a:pt x="1519" y="1997"/>
                </a:lnTo>
                <a:lnTo>
                  <a:pt x="1519" y="1999"/>
                </a:lnTo>
                <a:lnTo>
                  <a:pt x="1517" y="1999"/>
                </a:lnTo>
                <a:lnTo>
                  <a:pt x="1517" y="2000"/>
                </a:lnTo>
                <a:lnTo>
                  <a:pt x="1519" y="2000"/>
                </a:lnTo>
                <a:lnTo>
                  <a:pt x="1519" y="2002"/>
                </a:lnTo>
                <a:lnTo>
                  <a:pt x="1521" y="2002"/>
                </a:lnTo>
                <a:lnTo>
                  <a:pt x="1521" y="2004"/>
                </a:lnTo>
                <a:lnTo>
                  <a:pt x="1521" y="2006"/>
                </a:lnTo>
                <a:lnTo>
                  <a:pt x="1523" y="2006"/>
                </a:lnTo>
                <a:lnTo>
                  <a:pt x="1523" y="2008"/>
                </a:lnTo>
                <a:lnTo>
                  <a:pt x="1523" y="2006"/>
                </a:lnTo>
                <a:lnTo>
                  <a:pt x="1523" y="2004"/>
                </a:lnTo>
                <a:lnTo>
                  <a:pt x="1521" y="2004"/>
                </a:lnTo>
                <a:lnTo>
                  <a:pt x="1523" y="2004"/>
                </a:lnTo>
                <a:lnTo>
                  <a:pt x="1521" y="2002"/>
                </a:lnTo>
                <a:lnTo>
                  <a:pt x="1523" y="2002"/>
                </a:lnTo>
                <a:lnTo>
                  <a:pt x="1521" y="2002"/>
                </a:lnTo>
                <a:lnTo>
                  <a:pt x="1523" y="2002"/>
                </a:lnTo>
                <a:lnTo>
                  <a:pt x="1523" y="2004"/>
                </a:lnTo>
                <a:lnTo>
                  <a:pt x="1525" y="2004"/>
                </a:lnTo>
                <a:lnTo>
                  <a:pt x="1525" y="2002"/>
                </a:lnTo>
                <a:lnTo>
                  <a:pt x="1523" y="2002"/>
                </a:lnTo>
                <a:lnTo>
                  <a:pt x="1521" y="2002"/>
                </a:lnTo>
                <a:lnTo>
                  <a:pt x="1521" y="2000"/>
                </a:lnTo>
                <a:lnTo>
                  <a:pt x="1519" y="2000"/>
                </a:lnTo>
                <a:lnTo>
                  <a:pt x="1521" y="2000"/>
                </a:lnTo>
                <a:lnTo>
                  <a:pt x="1519" y="2000"/>
                </a:lnTo>
                <a:lnTo>
                  <a:pt x="1519" y="1999"/>
                </a:lnTo>
                <a:lnTo>
                  <a:pt x="1521" y="1999"/>
                </a:lnTo>
                <a:lnTo>
                  <a:pt x="1521" y="1997"/>
                </a:lnTo>
                <a:lnTo>
                  <a:pt x="1521" y="1995"/>
                </a:lnTo>
                <a:lnTo>
                  <a:pt x="1521" y="1993"/>
                </a:lnTo>
                <a:lnTo>
                  <a:pt x="1521" y="1991"/>
                </a:lnTo>
                <a:lnTo>
                  <a:pt x="1521" y="1989"/>
                </a:lnTo>
                <a:lnTo>
                  <a:pt x="1521" y="1991"/>
                </a:lnTo>
                <a:lnTo>
                  <a:pt x="1523" y="1991"/>
                </a:lnTo>
                <a:lnTo>
                  <a:pt x="1523" y="1993"/>
                </a:lnTo>
                <a:lnTo>
                  <a:pt x="1523" y="1995"/>
                </a:lnTo>
                <a:lnTo>
                  <a:pt x="1521" y="1995"/>
                </a:lnTo>
                <a:lnTo>
                  <a:pt x="1523" y="1995"/>
                </a:lnTo>
                <a:lnTo>
                  <a:pt x="1523" y="1993"/>
                </a:lnTo>
                <a:lnTo>
                  <a:pt x="1523" y="1991"/>
                </a:lnTo>
                <a:lnTo>
                  <a:pt x="1525" y="1991"/>
                </a:lnTo>
                <a:lnTo>
                  <a:pt x="1523" y="1991"/>
                </a:lnTo>
                <a:lnTo>
                  <a:pt x="1525" y="1991"/>
                </a:lnTo>
                <a:lnTo>
                  <a:pt x="1523" y="1991"/>
                </a:lnTo>
                <a:lnTo>
                  <a:pt x="1525" y="1991"/>
                </a:lnTo>
                <a:lnTo>
                  <a:pt x="1527" y="1991"/>
                </a:lnTo>
                <a:lnTo>
                  <a:pt x="1529" y="1991"/>
                </a:lnTo>
                <a:lnTo>
                  <a:pt x="1527" y="1991"/>
                </a:lnTo>
                <a:lnTo>
                  <a:pt x="1529" y="1991"/>
                </a:lnTo>
                <a:lnTo>
                  <a:pt x="1527" y="1991"/>
                </a:lnTo>
                <a:lnTo>
                  <a:pt x="1525" y="1991"/>
                </a:lnTo>
                <a:lnTo>
                  <a:pt x="1527" y="1991"/>
                </a:lnTo>
                <a:lnTo>
                  <a:pt x="1527" y="1993"/>
                </a:lnTo>
                <a:lnTo>
                  <a:pt x="1525" y="1993"/>
                </a:lnTo>
                <a:lnTo>
                  <a:pt x="1525" y="1995"/>
                </a:lnTo>
                <a:lnTo>
                  <a:pt x="1527" y="1995"/>
                </a:lnTo>
                <a:lnTo>
                  <a:pt x="1527" y="1993"/>
                </a:lnTo>
                <a:lnTo>
                  <a:pt x="1527" y="1995"/>
                </a:lnTo>
                <a:lnTo>
                  <a:pt x="1529" y="1995"/>
                </a:lnTo>
                <a:lnTo>
                  <a:pt x="1527" y="1995"/>
                </a:lnTo>
                <a:lnTo>
                  <a:pt x="1527" y="1993"/>
                </a:lnTo>
                <a:lnTo>
                  <a:pt x="1529" y="1993"/>
                </a:lnTo>
                <a:lnTo>
                  <a:pt x="1531" y="1993"/>
                </a:lnTo>
                <a:lnTo>
                  <a:pt x="1532" y="1993"/>
                </a:lnTo>
                <a:lnTo>
                  <a:pt x="1534" y="1993"/>
                </a:lnTo>
                <a:lnTo>
                  <a:pt x="1532" y="1993"/>
                </a:lnTo>
                <a:lnTo>
                  <a:pt x="1532" y="1991"/>
                </a:lnTo>
                <a:lnTo>
                  <a:pt x="1534" y="1991"/>
                </a:lnTo>
                <a:lnTo>
                  <a:pt x="1532" y="1991"/>
                </a:lnTo>
                <a:lnTo>
                  <a:pt x="1532" y="1989"/>
                </a:lnTo>
                <a:lnTo>
                  <a:pt x="1531" y="1989"/>
                </a:lnTo>
                <a:lnTo>
                  <a:pt x="1532" y="1991"/>
                </a:lnTo>
                <a:lnTo>
                  <a:pt x="1532" y="1993"/>
                </a:lnTo>
                <a:lnTo>
                  <a:pt x="1531" y="1993"/>
                </a:lnTo>
                <a:lnTo>
                  <a:pt x="1532" y="1991"/>
                </a:lnTo>
                <a:lnTo>
                  <a:pt x="1531" y="1991"/>
                </a:lnTo>
                <a:lnTo>
                  <a:pt x="1529" y="1991"/>
                </a:lnTo>
                <a:lnTo>
                  <a:pt x="1529" y="1989"/>
                </a:lnTo>
                <a:lnTo>
                  <a:pt x="1529" y="1991"/>
                </a:lnTo>
                <a:lnTo>
                  <a:pt x="1529" y="1989"/>
                </a:lnTo>
                <a:lnTo>
                  <a:pt x="1527" y="1989"/>
                </a:lnTo>
                <a:lnTo>
                  <a:pt x="1525" y="1989"/>
                </a:lnTo>
                <a:lnTo>
                  <a:pt x="1523" y="1989"/>
                </a:lnTo>
                <a:lnTo>
                  <a:pt x="1525" y="1989"/>
                </a:lnTo>
                <a:lnTo>
                  <a:pt x="1523" y="1989"/>
                </a:lnTo>
                <a:lnTo>
                  <a:pt x="1521" y="1989"/>
                </a:lnTo>
                <a:lnTo>
                  <a:pt x="1521" y="1987"/>
                </a:lnTo>
                <a:lnTo>
                  <a:pt x="1523" y="1987"/>
                </a:lnTo>
                <a:lnTo>
                  <a:pt x="1523" y="1985"/>
                </a:lnTo>
                <a:lnTo>
                  <a:pt x="1523" y="1983"/>
                </a:lnTo>
                <a:lnTo>
                  <a:pt x="1523" y="1981"/>
                </a:lnTo>
                <a:lnTo>
                  <a:pt x="1525" y="1981"/>
                </a:lnTo>
                <a:lnTo>
                  <a:pt x="1525" y="1979"/>
                </a:lnTo>
                <a:lnTo>
                  <a:pt x="1525" y="1977"/>
                </a:lnTo>
                <a:lnTo>
                  <a:pt x="1527" y="1976"/>
                </a:lnTo>
                <a:lnTo>
                  <a:pt x="1527" y="1974"/>
                </a:lnTo>
                <a:lnTo>
                  <a:pt x="1527" y="1976"/>
                </a:lnTo>
                <a:lnTo>
                  <a:pt x="1527" y="1974"/>
                </a:lnTo>
                <a:lnTo>
                  <a:pt x="1527" y="1972"/>
                </a:lnTo>
                <a:lnTo>
                  <a:pt x="1529" y="1972"/>
                </a:lnTo>
                <a:lnTo>
                  <a:pt x="1529" y="1970"/>
                </a:lnTo>
                <a:lnTo>
                  <a:pt x="1531" y="1970"/>
                </a:lnTo>
                <a:lnTo>
                  <a:pt x="1531" y="1968"/>
                </a:lnTo>
                <a:lnTo>
                  <a:pt x="1532" y="1968"/>
                </a:lnTo>
                <a:lnTo>
                  <a:pt x="1532" y="1966"/>
                </a:lnTo>
                <a:lnTo>
                  <a:pt x="1534" y="1966"/>
                </a:lnTo>
                <a:lnTo>
                  <a:pt x="1534" y="1964"/>
                </a:lnTo>
                <a:lnTo>
                  <a:pt x="1534" y="1962"/>
                </a:lnTo>
                <a:lnTo>
                  <a:pt x="1536" y="1962"/>
                </a:lnTo>
                <a:lnTo>
                  <a:pt x="1536" y="1960"/>
                </a:lnTo>
                <a:lnTo>
                  <a:pt x="1536" y="1958"/>
                </a:lnTo>
                <a:lnTo>
                  <a:pt x="1538" y="1958"/>
                </a:lnTo>
                <a:lnTo>
                  <a:pt x="1538" y="1956"/>
                </a:lnTo>
                <a:lnTo>
                  <a:pt x="1538" y="1954"/>
                </a:lnTo>
                <a:lnTo>
                  <a:pt x="1540" y="1954"/>
                </a:lnTo>
                <a:lnTo>
                  <a:pt x="1540" y="1952"/>
                </a:lnTo>
                <a:lnTo>
                  <a:pt x="1540" y="1951"/>
                </a:lnTo>
                <a:lnTo>
                  <a:pt x="1540" y="1949"/>
                </a:lnTo>
                <a:lnTo>
                  <a:pt x="1542" y="1949"/>
                </a:lnTo>
                <a:lnTo>
                  <a:pt x="1542" y="1947"/>
                </a:lnTo>
                <a:lnTo>
                  <a:pt x="1542" y="1949"/>
                </a:lnTo>
                <a:lnTo>
                  <a:pt x="1542" y="1947"/>
                </a:lnTo>
                <a:lnTo>
                  <a:pt x="1544" y="1947"/>
                </a:lnTo>
                <a:lnTo>
                  <a:pt x="1546" y="1947"/>
                </a:lnTo>
                <a:lnTo>
                  <a:pt x="1546" y="1945"/>
                </a:lnTo>
                <a:lnTo>
                  <a:pt x="1546" y="1947"/>
                </a:lnTo>
                <a:lnTo>
                  <a:pt x="1546" y="1945"/>
                </a:lnTo>
                <a:lnTo>
                  <a:pt x="1544" y="1945"/>
                </a:lnTo>
                <a:lnTo>
                  <a:pt x="1546" y="1945"/>
                </a:lnTo>
                <a:lnTo>
                  <a:pt x="1546" y="1943"/>
                </a:lnTo>
                <a:lnTo>
                  <a:pt x="1546" y="1941"/>
                </a:lnTo>
                <a:lnTo>
                  <a:pt x="1546" y="1939"/>
                </a:lnTo>
                <a:lnTo>
                  <a:pt x="1546" y="1937"/>
                </a:lnTo>
                <a:lnTo>
                  <a:pt x="1546" y="1935"/>
                </a:lnTo>
                <a:lnTo>
                  <a:pt x="1548" y="1933"/>
                </a:lnTo>
                <a:lnTo>
                  <a:pt x="1550" y="1933"/>
                </a:lnTo>
                <a:lnTo>
                  <a:pt x="1550" y="1931"/>
                </a:lnTo>
                <a:lnTo>
                  <a:pt x="1550" y="1933"/>
                </a:lnTo>
                <a:lnTo>
                  <a:pt x="1548" y="1933"/>
                </a:lnTo>
                <a:lnTo>
                  <a:pt x="1548" y="1931"/>
                </a:lnTo>
                <a:lnTo>
                  <a:pt x="1548" y="1929"/>
                </a:lnTo>
                <a:lnTo>
                  <a:pt x="1550" y="1929"/>
                </a:lnTo>
                <a:lnTo>
                  <a:pt x="1550" y="1928"/>
                </a:lnTo>
                <a:lnTo>
                  <a:pt x="1552" y="1928"/>
                </a:lnTo>
                <a:lnTo>
                  <a:pt x="1552" y="1926"/>
                </a:lnTo>
                <a:lnTo>
                  <a:pt x="1552" y="1924"/>
                </a:lnTo>
                <a:lnTo>
                  <a:pt x="1554" y="1924"/>
                </a:lnTo>
                <a:lnTo>
                  <a:pt x="1554" y="1922"/>
                </a:lnTo>
                <a:lnTo>
                  <a:pt x="1556" y="1922"/>
                </a:lnTo>
                <a:lnTo>
                  <a:pt x="1556" y="1924"/>
                </a:lnTo>
                <a:lnTo>
                  <a:pt x="1554" y="1926"/>
                </a:lnTo>
                <a:close/>
                <a:moveTo>
                  <a:pt x="1557" y="1918"/>
                </a:moveTo>
                <a:lnTo>
                  <a:pt x="1557" y="1916"/>
                </a:lnTo>
                <a:lnTo>
                  <a:pt x="1557" y="1918"/>
                </a:lnTo>
                <a:close/>
                <a:moveTo>
                  <a:pt x="1037" y="1365"/>
                </a:moveTo>
                <a:lnTo>
                  <a:pt x="1037" y="1363"/>
                </a:lnTo>
                <a:lnTo>
                  <a:pt x="1037" y="1365"/>
                </a:lnTo>
                <a:lnTo>
                  <a:pt x="1039" y="1365"/>
                </a:lnTo>
                <a:lnTo>
                  <a:pt x="1037" y="1365"/>
                </a:lnTo>
                <a:close/>
                <a:moveTo>
                  <a:pt x="1041" y="1365"/>
                </a:moveTo>
                <a:lnTo>
                  <a:pt x="1039" y="1365"/>
                </a:lnTo>
                <a:lnTo>
                  <a:pt x="1041" y="1365"/>
                </a:lnTo>
                <a:lnTo>
                  <a:pt x="1041" y="1367"/>
                </a:lnTo>
                <a:lnTo>
                  <a:pt x="1039" y="1367"/>
                </a:lnTo>
                <a:lnTo>
                  <a:pt x="1041" y="1367"/>
                </a:lnTo>
                <a:lnTo>
                  <a:pt x="1041" y="1369"/>
                </a:lnTo>
                <a:lnTo>
                  <a:pt x="1043" y="1369"/>
                </a:lnTo>
                <a:lnTo>
                  <a:pt x="1043" y="1371"/>
                </a:lnTo>
                <a:lnTo>
                  <a:pt x="1041" y="1371"/>
                </a:lnTo>
                <a:lnTo>
                  <a:pt x="1039" y="1373"/>
                </a:lnTo>
                <a:lnTo>
                  <a:pt x="1037" y="1373"/>
                </a:lnTo>
                <a:lnTo>
                  <a:pt x="1039" y="1373"/>
                </a:lnTo>
                <a:lnTo>
                  <a:pt x="1039" y="1375"/>
                </a:lnTo>
                <a:lnTo>
                  <a:pt x="1037" y="1375"/>
                </a:lnTo>
                <a:lnTo>
                  <a:pt x="1039" y="1375"/>
                </a:lnTo>
                <a:lnTo>
                  <a:pt x="1037" y="1375"/>
                </a:lnTo>
                <a:lnTo>
                  <a:pt x="1035" y="1377"/>
                </a:lnTo>
                <a:lnTo>
                  <a:pt x="1035" y="1378"/>
                </a:lnTo>
                <a:lnTo>
                  <a:pt x="1035" y="1377"/>
                </a:lnTo>
                <a:lnTo>
                  <a:pt x="1037" y="1377"/>
                </a:lnTo>
                <a:lnTo>
                  <a:pt x="1037" y="1378"/>
                </a:lnTo>
                <a:lnTo>
                  <a:pt x="1035" y="1378"/>
                </a:lnTo>
                <a:lnTo>
                  <a:pt x="1037" y="1378"/>
                </a:lnTo>
                <a:lnTo>
                  <a:pt x="1037" y="1377"/>
                </a:lnTo>
                <a:lnTo>
                  <a:pt x="1037" y="1378"/>
                </a:lnTo>
                <a:lnTo>
                  <a:pt x="1037" y="1377"/>
                </a:lnTo>
                <a:lnTo>
                  <a:pt x="1039" y="1377"/>
                </a:lnTo>
                <a:lnTo>
                  <a:pt x="1037" y="1377"/>
                </a:lnTo>
                <a:lnTo>
                  <a:pt x="1037" y="1378"/>
                </a:lnTo>
                <a:lnTo>
                  <a:pt x="1037" y="1380"/>
                </a:lnTo>
                <a:lnTo>
                  <a:pt x="1035" y="1380"/>
                </a:lnTo>
                <a:lnTo>
                  <a:pt x="1033" y="1380"/>
                </a:lnTo>
                <a:lnTo>
                  <a:pt x="1035" y="1380"/>
                </a:lnTo>
                <a:lnTo>
                  <a:pt x="1035" y="1382"/>
                </a:lnTo>
                <a:lnTo>
                  <a:pt x="1035" y="1380"/>
                </a:lnTo>
                <a:lnTo>
                  <a:pt x="1035" y="1382"/>
                </a:lnTo>
                <a:lnTo>
                  <a:pt x="1037" y="1382"/>
                </a:lnTo>
                <a:lnTo>
                  <a:pt x="1037" y="1380"/>
                </a:lnTo>
                <a:lnTo>
                  <a:pt x="1039" y="1380"/>
                </a:lnTo>
                <a:lnTo>
                  <a:pt x="1039" y="1378"/>
                </a:lnTo>
                <a:lnTo>
                  <a:pt x="1039" y="1380"/>
                </a:lnTo>
                <a:lnTo>
                  <a:pt x="1041" y="1378"/>
                </a:lnTo>
                <a:lnTo>
                  <a:pt x="1041" y="1380"/>
                </a:lnTo>
                <a:lnTo>
                  <a:pt x="1041" y="1378"/>
                </a:lnTo>
                <a:lnTo>
                  <a:pt x="1041" y="1380"/>
                </a:lnTo>
                <a:lnTo>
                  <a:pt x="1041" y="1378"/>
                </a:lnTo>
                <a:lnTo>
                  <a:pt x="1043" y="1378"/>
                </a:lnTo>
                <a:lnTo>
                  <a:pt x="1043" y="1377"/>
                </a:lnTo>
                <a:lnTo>
                  <a:pt x="1043" y="1378"/>
                </a:lnTo>
                <a:lnTo>
                  <a:pt x="1043" y="1380"/>
                </a:lnTo>
                <a:lnTo>
                  <a:pt x="1043" y="1382"/>
                </a:lnTo>
                <a:lnTo>
                  <a:pt x="1043" y="1380"/>
                </a:lnTo>
                <a:lnTo>
                  <a:pt x="1045" y="1380"/>
                </a:lnTo>
                <a:lnTo>
                  <a:pt x="1045" y="1378"/>
                </a:lnTo>
                <a:lnTo>
                  <a:pt x="1045" y="1380"/>
                </a:lnTo>
                <a:lnTo>
                  <a:pt x="1045" y="1382"/>
                </a:lnTo>
                <a:lnTo>
                  <a:pt x="1043" y="1382"/>
                </a:lnTo>
                <a:lnTo>
                  <a:pt x="1045" y="1382"/>
                </a:lnTo>
                <a:lnTo>
                  <a:pt x="1043" y="1384"/>
                </a:lnTo>
                <a:lnTo>
                  <a:pt x="1043" y="1382"/>
                </a:lnTo>
                <a:lnTo>
                  <a:pt x="1043" y="1384"/>
                </a:lnTo>
                <a:lnTo>
                  <a:pt x="1041" y="1384"/>
                </a:lnTo>
                <a:lnTo>
                  <a:pt x="1041" y="1386"/>
                </a:lnTo>
                <a:lnTo>
                  <a:pt x="1041" y="1384"/>
                </a:lnTo>
                <a:lnTo>
                  <a:pt x="1043" y="1384"/>
                </a:lnTo>
                <a:lnTo>
                  <a:pt x="1043" y="1386"/>
                </a:lnTo>
                <a:lnTo>
                  <a:pt x="1041" y="1386"/>
                </a:lnTo>
                <a:lnTo>
                  <a:pt x="1041" y="1388"/>
                </a:lnTo>
                <a:lnTo>
                  <a:pt x="1041" y="1386"/>
                </a:lnTo>
                <a:lnTo>
                  <a:pt x="1043" y="1386"/>
                </a:lnTo>
                <a:lnTo>
                  <a:pt x="1045" y="1386"/>
                </a:lnTo>
                <a:lnTo>
                  <a:pt x="1047" y="1386"/>
                </a:lnTo>
                <a:lnTo>
                  <a:pt x="1047" y="1388"/>
                </a:lnTo>
                <a:lnTo>
                  <a:pt x="1047" y="1386"/>
                </a:lnTo>
                <a:lnTo>
                  <a:pt x="1047" y="1388"/>
                </a:lnTo>
                <a:lnTo>
                  <a:pt x="1047" y="1390"/>
                </a:lnTo>
                <a:lnTo>
                  <a:pt x="1045" y="1390"/>
                </a:lnTo>
                <a:lnTo>
                  <a:pt x="1043" y="1390"/>
                </a:lnTo>
                <a:lnTo>
                  <a:pt x="1041" y="1392"/>
                </a:lnTo>
                <a:lnTo>
                  <a:pt x="1039" y="1392"/>
                </a:lnTo>
                <a:lnTo>
                  <a:pt x="1037" y="1392"/>
                </a:lnTo>
                <a:lnTo>
                  <a:pt x="1037" y="1394"/>
                </a:lnTo>
                <a:lnTo>
                  <a:pt x="1035" y="1394"/>
                </a:lnTo>
                <a:lnTo>
                  <a:pt x="1035" y="1396"/>
                </a:lnTo>
                <a:lnTo>
                  <a:pt x="1037" y="1396"/>
                </a:lnTo>
                <a:lnTo>
                  <a:pt x="1037" y="1394"/>
                </a:lnTo>
                <a:lnTo>
                  <a:pt x="1039" y="1394"/>
                </a:lnTo>
                <a:lnTo>
                  <a:pt x="1041" y="1394"/>
                </a:lnTo>
                <a:lnTo>
                  <a:pt x="1041" y="1392"/>
                </a:lnTo>
                <a:lnTo>
                  <a:pt x="1043" y="1392"/>
                </a:lnTo>
                <a:lnTo>
                  <a:pt x="1043" y="1394"/>
                </a:lnTo>
                <a:lnTo>
                  <a:pt x="1041" y="1394"/>
                </a:lnTo>
                <a:lnTo>
                  <a:pt x="1041" y="1396"/>
                </a:lnTo>
                <a:lnTo>
                  <a:pt x="1043" y="1396"/>
                </a:lnTo>
                <a:lnTo>
                  <a:pt x="1045" y="1396"/>
                </a:lnTo>
                <a:lnTo>
                  <a:pt x="1045" y="1394"/>
                </a:lnTo>
                <a:lnTo>
                  <a:pt x="1047" y="1394"/>
                </a:lnTo>
                <a:lnTo>
                  <a:pt x="1049" y="1394"/>
                </a:lnTo>
                <a:lnTo>
                  <a:pt x="1047" y="1396"/>
                </a:lnTo>
                <a:lnTo>
                  <a:pt x="1045" y="1398"/>
                </a:lnTo>
                <a:lnTo>
                  <a:pt x="1043" y="1398"/>
                </a:lnTo>
                <a:lnTo>
                  <a:pt x="1043" y="1400"/>
                </a:lnTo>
                <a:lnTo>
                  <a:pt x="1041" y="1400"/>
                </a:lnTo>
                <a:lnTo>
                  <a:pt x="1039" y="1400"/>
                </a:lnTo>
                <a:lnTo>
                  <a:pt x="1037" y="1400"/>
                </a:lnTo>
                <a:lnTo>
                  <a:pt x="1035" y="1400"/>
                </a:lnTo>
                <a:lnTo>
                  <a:pt x="1033" y="1400"/>
                </a:lnTo>
                <a:lnTo>
                  <a:pt x="1031" y="1400"/>
                </a:lnTo>
                <a:lnTo>
                  <a:pt x="1031" y="1398"/>
                </a:lnTo>
                <a:lnTo>
                  <a:pt x="1033" y="1398"/>
                </a:lnTo>
                <a:lnTo>
                  <a:pt x="1033" y="1396"/>
                </a:lnTo>
                <a:lnTo>
                  <a:pt x="1031" y="1396"/>
                </a:lnTo>
                <a:lnTo>
                  <a:pt x="1031" y="1394"/>
                </a:lnTo>
                <a:lnTo>
                  <a:pt x="1031" y="1392"/>
                </a:lnTo>
                <a:lnTo>
                  <a:pt x="1033" y="1392"/>
                </a:lnTo>
                <a:lnTo>
                  <a:pt x="1033" y="1394"/>
                </a:lnTo>
                <a:lnTo>
                  <a:pt x="1033" y="1392"/>
                </a:lnTo>
                <a:lnTo>
                  <a:pt x="1033" y="1394"/>
                </a:lnTo>
                <a:lnTo>
                  <a:pt x="1033" y="1392"/>
                </a:lnTo>
                <a:lnTo>
                  <a:pt x="1035" y="1392"/>
                </a:lnTo>
                <a:lnTo>
                  <a:pt x="1033" y="1392"/>
                </a:lnTo>
                <a:lnTo>
                  <a:pt x="1033" y="1390"/>
                </a:lnTo>
                <a:lnTo>
                  <a:pt x="1035" y="1390"/>
                </a:lnTo>
                <a:lnTo>
                  <a:pt x="1037" y="1388"/>
                </a:lnTo>
                <a:lnTo>
                  <a:pt x="1035" y="1388"/>
                </a:lnTo>
                <a:lnTo>
                  <a:pt x="1035" y="1390"/>
                </a:lnTo>
                <a:lnTo>
                  <a:pt x="1033" y="1390"/>
                </a:lnTo>
                <a:lnTo>
                  <a:pt x="1035" y="1390"/>
                </a:lnTo>
                <a:lnTo>
                  <a:pt x="1035" y="1388"/>
                </a:lnTo>
                <a:lnTo>
                  <a:pt x="1033" y="1388"/>
                </a:lnTo>
                <a:lnTo>
                  <a:pt x="1033" y="1390"/>
                </a:lnTo>
                <a:lnTo>
                  <a:pt x="1033" y="1388"/>
                </a:lnTo>
                <a:lnTo>
                  <a:pt x="1033" y="1386"/>
                </a:lnTo>
                <a:lnTo>
                  <a:pt x="1033" y="1388"/>
                </a:lnTo>
                <a:lnTo>
                  <a:pt x="1031" y="1388"/>
                </a:lnTo>
                <a:lnTo>
                  <a:pt x="1029" y="1388"/>
                </a:lnTo>
                <a:lnTo>
                  <a:pt x="1029" y="1390"/>
                </a:lnTo>
                <a:lnTo>
                  <a:pt x="1029" y="1388"/>
                </a:lnTo>
                <a:lnTo>
                  <a:pt x="1031" y="1388"/>
                </a:lnTo>
                <a:lnTo>
                  <a:pt x="1031" y="1390"/>
                </a:lnTo>
                <a:lnTo>
                  <a:pt x="1029" y="1390"/>
                </a:lnTo>
                <a:lnTo>
                  <a:pt x="1029" y="1392"/>
                </a:lnTo>
                <a:lnTo>
                  <a:pt x="1029" y="1390"/>
                </a:lnTo>
                <a:lnTo>
                  <a:pt x="1027" y="1390"/>
                </a:lnTo>
                <a:lnTo>
                  <a:pt x="1029" y="1388"/>
                </a:lnTo>
                <a:lnTo>
                  <a:pt x="1027" y="1388"/>
                </a:lnTo>
                <a:lnTo>
                  <a:pt x="1027" y="1390"/>
                </a:lnTo>
                <a:lnTo>
                  <a:pt x="1027" y="1392"/>
                </a:lnTo>
                <a:lnTo>
                  <a:pt x="1026" y="1392"/>
                </a:lnTo>
                <a:lnTo>
                  <a:pt x="1027" y="1392"/>
                </a:lnTo>
                <a:lnTo>
                  <a:pt x="1027" y="1394"/>
                </a:lnTo>
                <a:lnTo>
                  <a:pt x="1026" y="1394"/>
                </a:lnTo>
                <a:lnTo>
                  <a:pt x="1024" y="1394"/>
                </a:lnTo>
                <a:lnTo>
                  <a:pt x="1022" y="1394"/>
                </a:lnTo>
                <a:lnTo>
                  <a:pt x="1024" y="1394"/>
                </a:lnTo>
                <a:lnTo>
                  <a:pt x="1024" y="1392"/>
                </a:lnTo>
                <a:lnTo>
                  <a:pt x="1024" y="1390"/>
                </a:lnTo>
                <a:lnTo>
                  <a:pt x="1022" y="1390"/>
                </a:lnTo>
                <a:lnTo>
                  <a:pt x="1024" y="1390"/>
                </a:lnTo>
                <a:lnTo>
                  <a:pt x="1022" y="1390"/>
                </a:lnTo>
                <a:lnTo>
                  <a:pt x="1022" y="1388"/>
                </a:lnTo>
                <a:lnTo>
                  <a:pt x="1020" y="1386"/>
                </a:lnTo>
                <a:lnTo>
                  <a:pt x="1020" y="1388"/>
                </a:lnTo>
                <a:lnTo>
                  <a:pt x="1020" y="1386"/>
                </a:lnTo>
                <a:lnTo>
                  <a:pt x="1018" y="1386"/>
                </a:lnTo>
                <a:lnTo>
                  <a:pt x="1018" y="1388"/>
                </a:lnTo>
                <a:lnTo>
                  <a:pt x="1016" y="1388"/>
                </a:lnTo>
                <a:lnTo>
                  <a:pt x="1016" y="1386"/>
                </a:lnTo>
                <a:lnTo>
                  <a:pt x="1016" y="1388"/>
                </a:lnTo>
                <a:lnTo>
                  <a:pt x="1016" y="1386"/>
                </a:lnTo>
                <a:lnTo>
                  <a:pt x="1018" y="1384"/>
                </a:lnTo>
                <a:lnTo>
                  <a:pt x="1020" y="1384"/>
                </a:lnTo>
                <a:lnTo>
                  <a:pt x="1018" y="1384"/>
                </a:lnTo>
                <a:lnTo>
                  <a:pt x="1020" y="1384"/>
                </a:lnTo>
                <a:lnTo>
                  <a:pt x="1020" y="1382"/>
                </a:lnTo>
                <a:lnTo>
                  <a:pt x="1022" y="1382"/>
                </a:lnTo>
                <a:lnTo>
                  <a:pt x="1022" y="1380"/>
                </a:lnTo>
                <a:lnTo>
                  <a:pt x="1024" y="1380"/>
                </a:lnTo>
                <a:lnTo>
                  <a:pt x="1022" y="1380"/>
                </a:lnTo>
                <a:lnTo>
                  <a:pt x="1024" y="1380"/>
                </a:lnTo>
                <a:lnTo>
                  <a:pt x="1022" y="1380"/>
                </a:lnTo>
                <a:lnTo>
                  <a:pt x="1020" y="1380"/>
                </a:lnTo>
                <a:lnTo>
                  <a:pt x="1020" y="1382"/>
                </a:lnTo>
                <a:lnTo>
                  <a:pt x="1018" y="1382"/>
                </a:lnTo>
                <a:lnTo>
                  <a:pt x="1016" y="1382"/>
                </a:lnTo>
                <a:lnTo>
                  <a:pt x="1016" y="1384"/>
                </a:lnTo>
                <a:lnTo>
                  <a:pt x="1014" y="1384"/>
                </a:lnTo>
                <a:lnTo>
                  <a:pt x="1012" y="1384"/>
                </a:lnTo>
                <a:lnTo>
                  <a:pt x="1012" y="1382"/>
                </a:lnTo>
                <a:lnTo>
                  <a:pt x="1012" y="1384"/>
                </a:lnTo>
                <a:lnTo>
                  <a:pt x="1010" y="1384"/>
                </a:lnTo>
                <a:lnTo>
                  <a:pt x="1010" y="1382"/>
                </a:lnTo>
                <a:lnTo>
                  <a:pt x="1008" y="1382"/>
                </a:lnTo>
                <a:lnTo>
                  <a:pt x="1008" y="1380"/>
                </a:lnTo>
                <a:lnTo>
                  <a:pt x="1010" y="1380"/>
                </a:lnTo>
                <a:lnTo>
                  <a:pt x="1010" y="1378"/>
                </a:lnTo>
                <a:lnTo>
                  <a:pt x="1008" y="1378"/>
                </a:lnTo>
                <a:lnTo>
                  <a:pt x="1008" y="1380"/>
                </a:lnTo>
                <a:lnTo>
                  <a:pt x="1008" y="1382"/>
                </a:lnTo>
                <a:lnTo>
                  <a:pt x="1006" y="1382"/>
                </a:lnTo>
                <a:lnTo>
                  <a:pt x="1004" y="1382"/>
                </a:lnTo>
                <a:lnTo>
                  <a:pt x="1002" y="1382"/>
                </a:lnTo>
                <a:lnTo>
                  <a:pt x="1002" y="1380"/>
                </a:lnTo>
                <a:lnTo>
                  <a:pt x="1002" y="1378"/>
                </a:lnTo>
                <a:lnTo>
                  <a:pt x="1002" y="1377"/>
                </a:lnTo>
                <a:lnTo>
                  <a:pt x="1002" y="1375"/>
                </a:lnTo>
                <a:lnTo>
                  <a:pt x="1002" y="1373"/>
                </a:lnTo>
                <a:lnTo>
                  <a:pt x="1002" y="1371"/>
                </a:lnTo>
                <a:lnTo>
                  <a:pt x="1002" y="1369"/>
                </a:lnTo>
                <a:lnTo>
                  <a:pt x="1004" y="1367"/>
                </a:lnTo>
                <a:lnTo>
                  <a:pt x="1004" y="1369"/>
                </a:lnTo>
                <a:lnTo>
                  <a:pt x="1004" y="1367"/>
                </a:lnTo>
                <a:lnTo>
                  <a:pt x="1004" y="1369"/>
                </a:lnTo>
                <a:lnTo>
                  <a:pt x="1006" y="1369"/>
                </a:lnTo>
                <a:lnTo>
                  <a:pt x="1006" y="1367"/>
                </a:lnTo>
                <a:lnTo>
                  <a:pt x="1004" y="1367"/>
                </a:lnTo>
                <a:lnTo>
                  <a:pt x="1004" y="1365"/>
                </a:lnTo>
                <a:lnTo>
                  <a:pt x="1002" y="1365"/>
                </a:lnTo>
                <a:lnTo>
                  <a:pt x="1002" y="1363"/>
                </a:lnTo>
                <a:lnTo>
                  <a:pt x="1004" y="1363"/>
                </a:lnTo>
                <a:lnTo>
                  <a:pt x="1004" y="1361"/>
                </a:lnTo>
                <a:lnTo>
                  <a:pt x="1004" y="1359"/>
                </a:lnTo>
                <a:lnTo>
                  <a:pt x="1006" y="1359"/>
                </a:lnTo>
                <a:lnTo>
                  <a:pt x="1006" y="1357"/>
                </a:lnTo>
                <a:lnTo>
                  <a:pt x="1008" y="1357"/>
                </a:lnTo>
                <a:lnTo>
                  <a:pt x="1008" y="1359"/>
                </a:lnTo>
                <a:lnTo>
                  <a:pt x="1010" y="1359"/>
                </a:lnTo>
                <a:lnTo>
                  <a:pt x="1010" y="1361"/>
                </a:lnTo>
                <a:lnTo>
                  <a:pt x="1010" y="1363"/>
                </a:lnTo>
                <a:lnTo>
                  <a:pt x="1012" y="1363"/>
                </a:lnTo>
                <a:lnTo>
                  <a:pt x="1012" y="1365"/>
                </a:lnTo>
                <a:lnTo>
                  <a:pt x="1010" y="1367"/>
                </a:lnTo>
                <a:lnTo>
                  <a:pt x="1012" y="1367"/>
                </a:lnTo>
                <a:lnTo>
                  <a:pt x="1012" y="1365"/>
                </a:lnTo>
                <a:lnTo>
                  <a:pt x="1012" y="1367"/>
                </a:lnTo>
                <a:lnTo>
                  <a:pt x="1012" y="1369"/>
                </a:lnTo>
                <a:lnTo>
                  <a:pt x="1012" y="1371"/>
                </a:lnTo>
                <a:lnTo>
                  <a:pt x="1012" y="1373"/>
                </a:lnTo>
                <a:lnTo>
                  <a:pt x="1014" y="1373"/>
                </a:lnTo>
                <a:lnTo>
                  <a:pt x="1014" y="1371"/>
                </a:lnTo>
                <a:lnTo>
                  <a:pt x="1014" y="1369"/>
                </a:lnTo>
                <a:lnTo>
                  <a:pt x="1014" y="1367"/>
                </a:lnTo>
                <a:lnTo>
                  <a:pt x="1012" y="1367"/>
                </a:lnTo>
                <a:lnTo>
                  <a:pt x="1012" y="1365"/>
                </a:lnTo>
                <a:lnTo>
                  <a:pt x="1014" y="1365"/>
                </a:lnTo>
                <a:lnTo>
                  <a:pt x="1014" y="1363"/>
                </a:lnTo>
                <a:lnTo>
                  <a:pt x="1014" y="1361"/>
                </a:lnTo>
                <a:lnTo>
                  <a:pt x="1014" y="1359"/>
                </a:lnTo>
                <a:lnTo>
                  <a:pt x="1016" y="1359"/>
                </a:lnTo>
                <a:lnTo>
                  <a:pt x="1018" y="1359"/>
                </a:lnTo>
                <a:lnTo>
                  <a:pt x="1020" y="1359"/>
                </a:lnTo>
                <a:lnTo>
                  <a:pt x="1020" y="1361"/>
                </a:lnTo>
                <a:lnTo>
                  <a:pt x="1020" y="1363"/>
                </a:lnTo>
                <a:lnTo>
                  <a:pt x="1020" y="1365"/>
                </a:lnTo>
                <a:lnTo>
                  <a:pt x="1020" y="1367"/>
                </a:lnTo>
                <a:lnTo>
                  <a:pt x="1020" y="1365"/>
                </a:lnTo>
                <a:lnTo>
                  <a:pt x="1020" y="1367"/>
                </a:lnTo>
                <a:lnTo>
                  <a:pt x="1022" y="1365"/>
                </a:lnTo>
                <a:lnTo>
                  <a:pt x="1022" y="1367"/>
                </a:lnTo>
                <a:lnTo>
                  <a:pt x="1024" y="1367"/>
                </a:lnTo>
                <a:lnTo>
                  <a:pt x="1024" y="1369"/>
                </a:lnTo>
                <a:lnTo>
                  <a:pt x="1022" y="1371"/>
                </a:lnTo>
                <a:lnTo>
                  <a:pt x="1022" y="1373"/>
                </a:lnTo>
                <a:lnTo>
                  <a:pt x="1022" y="1371"/>
                </a:lnTo>
                <a:lnTo>
                  <a:pt x="1024" y="1371"/>
                </a:lnTo>
                <a:lnTo>
                  <a:pt x="1024" y="1373"/>
                </a:lnTo>
                <a:lnTo>
                  <a:pt x="1024" y="1371"/>
                </a:lnTo>
                <a:lnTo>
                  <a:pt x="1024" y="1369"/>
                </a:lnTo>
                <a:lnTo>
                  <a:pt x="1024" y="1371"/>
                </a:lnTo>
                <a:lnTo>
                  <a:pt x="1024" y="1369"/>
                </a:lnTo>
                <a:lnTo>
                  <a:pt x="1026" y="1369"/>
                </a:lnTo>
                <a:lnTo>
                  <a:pt x="1027" y="1369"/>
                </a:lnTo>
                <a:lnTo>
                  <a:pt x="1026" y="1367"/>
                </a:lnTo>
                <a:lnTo>
                  <a:pt x="1027" y="1367"/>
                </a:lnTo>
                <a:lnTo>
                  <a:pt x="1027" y="1365"/>
                </a:lnTo>
                <a:lnTo>
                  <a:pt x="1027" y="1367"/>
                </a:lnTo>
                <a:lnTo>
                  <a:pt x="1027" y="1369"/>
                </a:lnTo>
                <a:lnTo>
                  <a:pt x="1029" y="1369"/>
                </a:lnTo>
                <a:lnTo>
                  <a:pt x="1029" y="1367"/>
                </a:lnTo>
                <a:lnTo>
                  <a:pt x="1029" y="1365"/>
                </a:lnTo>
                <a:lnTo>
                  <a:pt x="1029" y="1363"/>
                </a:lnTo>
                <a:lnTo>
                  <a:pt x="1027" y="1363"/>
                </a:lnTo>
                <a:lnTo>
                  <a:pt x="1029" y="1363"/>
                </a:lnTo>
                <a:lnTo>
                  <a:pt x="1027" y="1361"/>
                </a:lnTo>
                <a:lnTo>
                  <a:pt x="1029" y="1361"/>
                </a:lnTo>
                <a:lnTo>
                  <a:pt x="1029" y="1359"/>
                </a:lnTo>
                <a:lnTo>
                  <a:pt x="1029" y="1361"/>
                </a:lnTo>
                <a:lnTo>
                  <a:pt x="1031" y="1361"/>
                </a:lnTo>
                <a:lnTo>
                  <a:pt x="1031" y="1363"/>
                </a:lnTo>
                <a:lnTo>
                  <a:pt x="1033" y="1363"/>
                </a:lnTo>
                <a:lnTo>
                  <a:pt x="1031" y="1363"/>
                </a:lnTo>
                <a:lnTo>
                  <a:pt x="1031" y="1365"/>
                </a:lnTo>
                <a:lnTo>
                  <a:pt x="1031" y="1363"/>
                </a:lnTo>
                <a:lnTo>
                  <a:pt x="1033" y="1363"/>
                </a:lnTo>
                <a:lnTo>
                  <a:pt x="1035" y="1363"/>
                </a:lnTo>
                <a:lnTo>
                  <a:pt x="1037" y="1363"/>
                </a:lnTo>
                <a:lnTo>
                  <a:pt x="1037" y="1365"/>
                </a:lnTo>
                <a:lnTo>
                  <a:pt x="1035" y="1365"/>
                </a:lnTo>
                <a:lnTo>
                  <a:pt x="1035" y="1367"/>
                </a:lnTo>
                <a:lnTo>
                  <a:pt x="1037" y="1367"/>
                </a:lnTo>
                <a:lnTo>
                  <a:pt x="1037" y="1365"/>
                </a:lnTo>
                <a:lnTo>
                  <a:pt x="1037" y="1367"/>
                </a:lnTo>
                <a:lnTo>
                  <a:pt x="1037" y="1365"/>
                </a:lnTo>
                <a:lnTo>
                  <a:pt x="1039" y="1365"/>
                </a:lnTo>
                <a:lnTo>
                  <a:pt x="1041" y="1365"/>
                </a:lnTo>
                <a:close/>
                <a:moveTo>
                  <a:pt x="1561" y="1918"/>
                </a:moveTo>
                <a:lnTo>
                  <a:pt x="1559" y="1920"/>
                </a:lnTo>
                <a:lnTo>
                  <a:pt x="1559" y="1922"/>
                </a:lnTo>
                <a:lnTo>
                  <a:pt x="1559" y="1924"/>
                </a:lnTo>
                <a:lnTo>
                  <a:pt x="1559" y="1926"/>
                </a:lnTo>
                <a:lnTo>
                  <a:pt x="1559" y="1928"/>
                </a:lnTo>
                <a:lnTo>
                  <a:pt x="1557" y="1928"/>
                </a:lnTo>
                <a:lnTo>
                  <a:pt x="1557" y="1926"/>
                </a:lnTo>
                <a:lnTo>
                  <a:pt x="1557" y="1924"/>
                </a:lnTo>
                <a:lnTo>
                  <a:pt x="1557" y="1922"/>
                </a:lnTo>
                <a:lnTo>
                  <a:pt x="1559" y="1922"/>
                </a:lnTo>
                <a:lnTo>
                  <a:pt x="1559" y="1920"/>
                </a:lnTo>
                <a:lnTo>
                  <a:pt x="1559" y="1918"/>
                </a:lnTo>
                <a:lnTo>
                  <a:pt x="1561" y="1918"/>
                </a:lnTo>
                <a:close/>
                <a:moveTo>
                  <a:pt x="1529" y="1893"/>
                </a:moveTo>
                <a:lnTo>
                  <a:pt x="1527" y="1893"/>
                </a:lnTo>
                <a:lnTo>
                  <a:pt x="1527" y="1891"/>
                </a:lnTo>
                <a:lnTo>
                  <a:pt x="1525" y="1891"/>
                </a:lnTo>
                <a:lnTo>
                  <a:pt x="1527" y="1891"/>
                </a:lnTo>
                <a:lnTo>
                  <a:pt x="1529" y="1891"/>
                </a:lnTo>
                <a:lnTo>
                  <a:pt x="1529" y="1893"/>
                </a:lnTo>
                <a:close/>
                <a:moveTo>
                  <a:pt x="1525" y="1889"/>
                </a:moveTo>
                <a:lnTo>
                  <a:pt x="1527" y="1889"/>
                </a:lnTo>
                <a:lnTo>
                  <a:pt x="1525" y="1889"/>
                </a:lnTo>
                <a:lnTo>
                  <a:pt x="1527" y="1889"/>
                </a:lnTo>
                <a:lnTo>
                  <a:pt x="1527" y="1891"/>
                </a:lnTo>
                <a:lnTo>
                  <a:pt x="1525" y="1891"/>
                </a:lnTo>
                <a:lnTo>
                  <a:pt x="1525" y="1889"/>
                </a:lnTo>
                <a:lnTo>
                  <a:pt x="1525" y="1891"/>
                </a:lnTo>
                <a:lnTo>
                  <a:pt x="1525" y="1889"/>
                </a:lnTo>
                <a:lnTo>
                  <a:pt x="1523" y="1889"/>
                </a:lnTo>
                <a:lnTo>
                  <a:pt x="1525" y="1889"/>
                </a:lnTo>
                <a:lnTo>
                  <a:pt x="1525" y="1887"/>
                </a:lnTo>
                <a:lnTo>
                  <a:pt x="1525" y="1889"/>
                </a:lnTo>
                <a:lnTo>
                  <a:pt x="1527" y="1889"/>
                </a:lnTo>
                <a:lnTo>
                  <a:pt x="1525" y="1889"/>
                </a:lnTo>
                <a:close/>
                <a:moveTo>
                  <a:pt x="1527" y="1889"/>
                </a:moveTo>
                <a:lnTo>
                  <a:pt x="1529" y="1889"/>
                </a:lnTo>
                <a:lnTo>
                  <a:pt x="1529" y="1891"/>
                </a:lnTo>
                <a:lnTo>
                  <a:pt x="1527" y="1891"/>
                </a:lnTo>
                <a:lnTo>
                  <a:pt x="1527" y="1889"/>
                </a:lnTo>
                <a:close/>
                <a:moveTo>
                  <a:pt x="1047" y="1371"/>
                </a:moveTo>
                <a:lnTo>
                  <a:pt x="1049" y="1373"/>
                </a:lnTo>
                <a:lnTo>
                  <a:pt x="1047" y="1373"/>
                </a:lnTo>
                <a:lnTo>
                  <a:pt x="1045" y="1373"/>
                </a:lnTo>
                <a:lnTo>
                  <a:pt x="1045" y="1371"/>
                </a:lnTo>
                <a:lnTo>
                  <a:pt x="1047" y="1371"/>
                </a:lnTo>
                <a:close/>
                <a:moveTo>
                  <a:pt x="1559" y="1914"/>
                </a:moveTo>
                <a:lnTo>
                  <a:pt x="1559" y="1916"/>
                </a:lnTo>
                <a:lnTo>
                  <a:pt x="1559" y="1918"/>
                </a:lnTo>
                <a:lnTo>
                  <a:pt x="1557" y="1918"/>
                </a:lnTo>
                <a:lnTo>
                  <a:pt x="1557" y="1916"/>
                </a:lnTo>
                <a:lnTo>
                  <a:pt x="1557" y="1914"/>
                </a:lnTo>
                <a:lnTo>
                  <a:pt x="1557" y="1912"/>
                </a:lnTo>
                <a:lnTo>
                  <a:pt x="1559" y="1912"/>
                </a:lnTo>
                <a:lnTo>
                  <a:pt x="1559" y="1914"/>
                </a:lnTo>
                <a:close/>
                <a:moveTo>
                  <a:pt x="1531" y="1891"/>
                </a:moveTo>
                <a:lnTo>
                  <a:pt x="1529" y="1891"/>
                </a:lnTo>
                <a:lnTo>
                  <a:pt x="1531" y="1889"/>
                </a:lnTo>
                <a:lnTo>
                  <a:pt x="1531" y="1891"/>
                </a:lnTo>
                <a:close/>
                <a:moveTo>
                  <a:pt x="1527" y="1885"/>
                </a:moveTo>
                <a:lnTo>
                  <a:pt x="1527" y="1887"/>
                </a:lnTo>
                <a:lnTo>
                  <a:pt x="1525" y="1887"/>
                </a:lnTo>
                <a:lnTo>
                  <a:pt x="1525" y="1885"/>
                </a:lnTo>
                <a:lnTo>
                  <a:pt x="1527" y="1885"/>
                </a:lnTo>
                <a:close/>
                <a:moveTo>
                  <a:pt x="1054" y="1378"/>
                </a:moveTo>
                <a:lnTo>
                  <a:pt x="1052" y="1378"/>
                </a:lnTo>
                <a:lnTo>
                  <a:pt x="1054" y="1378"/>
                </a:lnTo>
                <a:lnTo>
                  <a:pt x="1054" y="1377"/>
                </a:lnTo>
                <a:lnTo>
                  <a:pt x="1054" y="1378"/>
                </a:lnTo>
                <a:close/>
                <a:moveTo>
                  <a:pt x="1559" y="1912"/>
                </a:moveTo>
                <a:lnTo>
                  <a:pt x="1557" y="1912"/>
                </a:lnTo>
                <a:lnTo>
                  <a:pt x="1559" y="1912"/>
                </a:lnTo>
                <a:lnTo>
                  <a:pt x="1559" y="1910"/>
                </a:lnTo>
                <a:lnTo>
                  <a:pt x="1559" y="1912"/>
                </a:lnTo>
                <a:close/>
                <a:moveTo>
                  <a:pt x="1531" y="1887"/>
                </a:moveTo>
                <a:lnTo>
                  <a:pt x="1531" y="1889"/>
                </a:lnTo>
                <a:lnTo>
                  <a:pt x="1531" y="1887"/>
                </a:lnTo>
                <a:close/>
                <a:moveTo>
                  <a:pt x="1523" y="1880"/>
                </a:moveTo>
                <a:lnTo>
                  <a:pt x="1523" y="1881"/>
                </a:lnTo>
                <a:lnTo>
                  <a:pt x="1523" y="1880"/>
                </a:lnTo>
                <a:close/>
                <a:moveTo>
                  <a:pt x="1529" y="1885"/>
                </a:moveTo>
                <a:lnTo>
                  <a:pt x="1531" y="1885"/>
                </a:lnTo>
                <a:lnTo>
                  <a:pt x="1529" y="1885"/>
                </a:lnTo>
                <a:lnTo>
                  <a:pt x="1531" y="1885"/>
                </a:lnTo>
                <a:lnTo>
                  <a:pt x="1531" y="1883"/>
                </a:lnTo>
                <a:lnTo>
                  <a:pt x="1531" y="1885"/>
                </a:lnTo>
                <a:lnTo>
                  <a:pt x="1529" y="1885"/>
                </a:lnTo>
                <a:close/>
                <a:moveTo>
                  <a:pt x="1531" y="1887"/>
                </a:moveTo>
                <a:lnTo>
                  <a:pt x="1531" y="1885"/>
                </a:lnTo>
                <a:lnTo>
                  <a:pt x="1532" y="1885"/>
                </a:lnTo>
                <a:lnTo>
                  <a:pt x="1532" y="1887"/>
                </a:lnTo>
                <a:lnTo>
                  <a:pt x="1531" y="1887"/>
                </a:lnTo>
                <a:close/>
                <a:moveTo>
                  <a:pt x="1565" y="1912"/>
                </a:moveTo>
                <a:lnTo>
                  <a:pt x="1565" y="1914"/>
                </a:lnTo>
                <a:lnTo>
                  <a:pt x="1565" y="1912"/>
                </a:lnTo>
                <a:close/>
                <a:moveTo>
                  <a:pt x="1532" y="1883"/>
                </a:moveTo>
                <a:lnTo>
                  <a:pt x="1532" y="1885"/>
                </a:lnTo>
                <a:lnTo>
                  <a:pt x="1531" y="1885"/>
                </a:lnTo>
                <a:lnTo>
                  <a:pt x="1532" y="1885"/>
                </a:lnTo>
                <a:lnTo>
                  <a:pt x="1531" y="1885"/>
                </a:lnTo>
                <a:lnTo>
                  <a:pt x="1531" y="1883"/>
                </a:lnTo>
                <a:lnTo>
                  <a:pt x="1532" y="1883"/>
                </a:lnTo>
                <a:close/>
                <a:moveTo>
                  <a:pt x="1557" y="1904"/>
                </a:moveTo>
                <a:lnTo>
                  <a:pt x="1556" y="1904"/>
                </a:lnTo>
                <a:lnTo>
                  <a:pt x="1557" y="1903"/>
                </a:lnTo>
                <a:lnTo>
                  <a:pt x="1557" y="1904"/>
                </a:lnTo>
                <a:close/>
                <a:moveTo>
                  <a:pt x="1527" y="1878"/>
                </a:moveTo>
                <a:lnTo>
                  <a:pt x="1527" y="1880"/>
                </a:lnTo>
                <a:lnTo>
                  <a:pt x="1525" y="1880"/>
                </a:lnTo>
                <a:lnTo>
                  <a:pt x="1525" y="1881"/>
                </a:lnTo>
                <a:lnTo>
                  <a:pt x="1525" y="1880"/>
                </a:lnTo>
                <a:lnTo>
                  <a:pt x="1525" y="1878"/>
                </a:lnTo>
                <a:lnTo>
                  <a:pt x="1525" y="1876"/>
                </a:lnTo>
                <a:lnTo>
                  <a:pt x="1527" y="1876"/>
                </a:lnTo>
                <a:lnTo>
                  <a:pt x="1527" y="1878"/>
                </a:lnTo>
                <a:close/>
                <a:moveTo>
                  <a:pt x="1026" y="1327"/>
                </a:moveTo>
                <a:lnTo>
                  <a:pt x="1027" y="1327"/>
                </a:lnTo>
                <a:lnTo>
                  <a:pt x="1026" y="1327"/>
                </a:lnTo>
                <a:close/>
                <a:moveTo>
                  <a:pt x="1557" y="1903"/>
                </a:moveTo>
                <a:lnTo>
                  <a:pt x="1557" y="1901"/>
                </a:lnTo>
                <a:lnTo>
                  <a:pt x="1557" y="1903"/>
                </a:lnTo>
                <a:close/>
                <a:moveTo>
                  <a:pt x="883" y="1092"/>
                </a:moveTo>
                <a:lnTo>
                  <a:pt x="883" y="1094"/>
                </a:lnTo>
                <a:lnTo>
                  <a:pt x="881" y="1094"/>
                </a:lnTo>
                <a:lnTo>
                  <a:pt x="881" y="1092"/>
                </a:lnTo>
                <a:lnTo>
                  <a:pt x="883" y="1092"/>
                </a:lnTo>
                <a:lnTo>
                  <a:pt x="883" y="1090"/>
                </a:lnTo>
                <a:lnTo>
                  <a:pt x="883" y="1092"/>
                </a:lnTo>
                <a:close/>
                <a:moveTo>
                  <a:pt x="1557" y="1903"/>
                </a:moveTo>
                <a:lnTo>
                  <a:pt x="1559" y="1903"/>
                </a:lnTo>
                <a:lnTo>
                  <a:pt x="1557" y="1903"/>
                </a:lnTo>
                <a:close/>
                <a:moveTo>
                  <a:pt x="1050" y="1361"/>
                </a:moveTo>
                <a:lnTo>
                  <a:pt x="1050" y="1363"/>
                </a:lnTo>
                <a:lnTo>
                  <a:pt x="1049" y="1363"/>
                </a:lnTo>
                <a:lnTo>
                  <a:pt x="1050" y="1363"/>
                </a:lnTo>
                <a:lnTo>
                  <a:pt x="1049" y="1363"/>
                </a:lnTo>
                <a:lnTo>
                  <a:pt x="1047" y="1363"/>
                </a:lnTo>
                <a:lnTo>
                  <a:pt x="1047" y="1361"/>
                </a:lnTo>
                <a:lnTo>
                  <a:pt x="1049" y="1361"/>
                </a:lnTo>
                <a:lnTo>
                  <a:pt x="1047" y="1361"/>
                </a:lnTo>
                <a:lnTo>
                  <a:pt x="1045" y="1361"/>
                </a:lnTo>
                <a:lnTo>
                  <a:pt x="1047" y="1361"/>
                </a:lnTo>
                <a:lnTo>
                  <a:pt x="1047" y="1359"/>
                </a:lnTo>
                <a:lnTo>
                  <a:pt x="1045" y="1361"/>
                </a:lnTo>
                <a:lnTo>
                  <a:pt x="1045" y="1359"/>
                </a:lnTo>
                <a:lnTo>
                  <a:pt x="1047" y="1359"/>
                </a:lnTo>
                <a:lnTo>
                  <a:pt x="1047" y="1361"/>
                </a:lnTo>
                <a:lnTo>
                  <a:pt x="1047" y="1359"/>
                </a:lnTo>
                <a:lnTo>
                  <a:pt x="1049" y="1361"/>
                </a:lnTo>
                <a:lnTo>
                  <a:pt x="1049" y="1359"/>
                </a:lnTo>
                <a:lnTo>
                  <a:pt x="1049" y="1361"/>
                </a:lnTo>
                <a:lnTo>
                  <a:pt x="1047" y="1361"/>
                </a:lnTo>
                <a:lnTo>
                  <a:pt x="1049" y="1361"/>
                </a:lnTo>
                <a:lnTo>
                  <a:pt x="1049" y="1359"/>
                </a:lnTo>
                <a:lnTo>
                  <a:pt x="1049" y="1361"/>
                </a:lnTo>
                <a:lnTo>
                  <a:pt x="1050" y="1361"/>
                </a:lnTo>
                <a:lnTo>
                  <a:pt x="1052" y="1361"/>
                </a:lnTo>
                <a:lnTo>
                  <a:pt x="1050" y="1361"/>
                </a:lnTo>
                <a:close/>
                <a:moveTo>
                  <a:pt x="1527" y="1876"/>
                </a:moveTo>
                <a:lnTo>
                  <a:pt x="1527" y="1874"/>
                </a:lnTo>
                <a:lnTo>
                  <a:pt x="1527" y="1876"/>
                </a:lnTo>
                <a:close/>
                <a:moveTo>
                  <a:pt x="1058" y="1369"/>
                </a:moveTo>
                <a:lnTo>
                  <a:pt x="1056" y="1369"/>
                </a:lnTo>
                <a:lnTo>
                  <a:pt x="1054" y="1369"/>
                </a:lnTo>
                <a:lnTo>
                  <a:pt x="1056" y="1369"/>
                </a:lnTo>
                <a:lnTo>
                  <a:pt x="1056" y="1371"/>
                </a:lnTo>
                <a:lnTo>
                  <a:pt x="1054" y="1371"/>
                </a:lnTo>
                <a:lnTo>
                  <a:pt x="1052" y="1371"/>
                </a:lnTo>
                <a:lnTo>
                  <a:pt x="1050" y="1371"/>
                </a:lnTo>
                <a:lnTo>
                  <a:pt x="1050" y="1373"/>
                </a:lnTo>
                <a:lnTo>
                  <a:pt x="1050" y="1371"/>
                </a:lnTo>
                <a:lnTo>
                  <a:pt x="1049" y="1371"/>
                </a:lnTo>
                <a:lnTo>
                  <a:pt x="1049" y="1373"/>
                </a:lnTo>
                <a:lnTo>
                  <a:pt x="1049" y="1371"/>
                </a:lnTo>
                <a:lnTo>
                  <a:pt x="1050" y="1371"/>
                </a:lnTo>
                <a:lnTo>
                  <a:pt x="1049" y="1371"/>
                </a:lnTo>
                <a:lnTo>
                  <a:pt x="1047" y="1371"/>
                </a:lnTo>
                <a:lnTo>
                  <a:pt x="1045" y="1371"/>
                </a:lnTo>
                <a:lnTo>
                  <a:pt x="1043" y="1371"/>
                </a:lnTo>
                <a:lnTo>
                  <a:pt x="1043" y="1369"/>
                </a:lnTo>
                <a:lnTo>
                  <a:pt x="1043" y="1367"/>
                </a:lnTo>
                <a:lnTo>
                  <a:pt x="1043" y="1365"/>
                </a:lnTo>
                <a:lnTo>
                  <a:pt x="1041" y="1365"/>
                </a:lnTo>
                <a:lnTo>
                  <a:pt x="1043" y="1365"/>
                </a:lnTo>
                <a:lnTo>
                  <a:pt x="1043" y="1363"/>
                </a:lnTo>
                <a:lnTo>
                  <a:pt x="1043" y="1365"/>
                </a:lnTo>
                <a:lnTo>
                  <a:pt x="1041" y="1363"/>
                </a:lnTo>
                <a:lnTo>
                  <a:pt x="1043" y="1363"/>
                </a:lnTo>
                <a:lnTo>
                  <a:pt x="1041" y="1363"/>
                </a:lnTo>
                <a:lnTo>
                  <a:pt x="1043" y="1363"/>
                </a:lnTo>
                <a:lnTo>
                  <a:pt x="1045" y="1363"/>
                </a:lnTo>
                <a:lnTo>
                  <a:pt x="1043" y="1363"/>
                </a:lnTo>
                <a:lnTo>
                  <a:pt x="1045" y="1361"/>
                </a:lnTo>
                <a:lnTo>
                  <a:pt x="1043" y="1361"/>
                </a:lnTo>
                <a:lnTo>
                  <a:pt x="1045" y="1361"/>
                </a:lnTo>
                <a:lnTo>
                  <a:pt x="1047" y="1363"/>
                </a:lnTo>
                <a:lnTo>
                  <a:pt x="1045" y="1363"/>
                </a:lnTo>
                <a:lnTo>
                  <a:pt x="1047" y="1363"/>
                </a:lnTo>
                <a:lnTo>
                  <a:pt x="1047" y="1365"/>
                </a:lnTo>
                <a:lnTo>
                  <a:pt x="1047" y="1363"/>
                </a:lnTo>
                <a:lnTo>
                  <a:pt x="1049" y="1363"/>
                </a:lnTo>
                <a:lnTo>
                  <a:pt x="1050" y="1363"/>
                </a:lnTo>
                <a:lnTo>
                  <a:pt x="1049" y="1363"/>
                </a:lnTo>
                <a:lnTo>
                  <a:pt x="1047" y="1363"/>
                </a:lnTo>
                <a:lnTo>
                  <a:pt x="1049" y="1363"/>
                </a:lnTo>
                <a:lnTo>
                  <a:pt x="1049" y="1365"/>
                </a:lnTo>
                <a:lnTo>
                  <a:pt x="1050" y="1365"/>
                </a:lnTo>
                <a:lnTo>
                  <a:pt x="1049" y="1365"/>
                </a:lnTo>
                <a:lnTo>
                  <a:pt x="1050" y="1365"/>
                </a:lnTo>
                <a:lnTo>
                  <a:pt x="1050" y="1363"/>
                </a:lnTo>
                <a:lnTo>
                  <a:pt x="1050" y="1365"/>
                </a:lnTo>
                <a:lnTo>
                  <a:pt x="1050" y="1363"/>
                </a:lnTo>
                <a:lnTo>
                  <a:pt x="1050" y="1365"/>
                </a:lnTo>
                <a:lnTo>
                  <a:pt x="1052" y="1365"/>
                </a:lnTo>
                <a:lnTo>
                  <a:pt x="1052" y="1367"/>
                </a:lnTo>
                <a:lnTo>
                  <a:pt x="1052" y="1365"/>
                </a:lnTo>
                <a:lnTo>
                  <a:pt x="1054" y="1365"/>
                </a:lnTo>
                <a:lnTo>
                  <a:pt x="1054" y="1363"/>
                </a:lnTo>
                <a:lnTo>
                  <a:pt x="1054" y="1365"/>
                </a:lnTo>
                <a:lnTo>
                  <a:pt x="1054" y="1367"/>
                </a:lnTo>
                <a:lnTo>
                  <a:pt x="1052" y="1367"/>
                </a:lnTo>
                <a:lnTo>
                  <a:pt x="1052" y="1365"/>
                </a:lnTo>
                <a:lnTo>
                  <a:pt x="1050" y="1365"/>
                </a:lnTo>
                <a:lnTo>
                  <a:pt x="1050" y="1367"/>
                </a:lnTo>
                <a:lnTo>
                  <a:pt x="1052" y="1367"/>
                </a:lnTo>
                <a:lnTo>
                  <a:pt x="1050" y="1367"/>
                </a:lnTo>
                <a:lnTo>
                  <a:pt x="1052" y="1367"/>
                </a:lnTo>
                <a:lnTo>
                  <a:pt x="1054" y="1367"/>
                </a:lnTo>
                <a:lnTo>
                  <a:pt x="1056" y="1367"/>
                </a:lnTo>
                <a:lnTo>
                  <a:pt x="1058" y="1367"/>
                </a:lnTo>
                <a:lnTo>
                  <a:pt x="1058" y="1369"/>
                </a:lnTo>
                <a:close/>
                <a:moveTo>
                  <a:pt x="1058" y="1367"/>
                </a:moveTo>
                <a:lnTo>
                  <a:pt x="1058" y="1369"/>
                </a:lnTo>
                <a:lnTo>
                  <a:pt x="1058" y="1367"/>
                </a:lnTo>
                <a:close/>
                <a:moveTo>
                  <a:pt x="1481" y="1835"/>
                </a:moveTo>
                <a:lnTo>
                  <a:pt x="1481" y="1833"/>
                </a:lnTo>
                <a:lnTo>
                  <a:pt x="1481" y="1835"/>
                </a:lnTo>
                <a:close/>
                <a:moveTo>
                  <a:pt x="1052" y="1361"/>
                </a:moveTo>
                <a:lnTo>
                  <a:pt x="1052" y="1359"/>
                </a:lnTo>
                <a:lnTo>
                  <a:pt x="1054" y="1359"/>
                </a:lnTo>
                <a:lnTo>
                  <a:pt x="1054" y="1361"/>
                </a:lnTo>
                <a:lnTo>
                  <a:pt x="1052" y="1361"/>
                </a:lnTo>
                <a:close/>
                <a:moveTo>
                  <a:pt x="1532" y="1878"/>
                </a:moveTo>
                <a:lnTo>
                  <a:pt x="1534" y="1878"/>
                </a:lnTo>
                <a:lnTo>
                  <a:pt x="1532" y="1878"/>
                </a:lnTo>
                <a:close/>
                <a:moveTo>
                  <a:pt x="1525" y="1874"/>
                </a:moveTo>
                <a:lnTo>
                  <a:pt x="1525" y="1872"/>
                </a:lnTo>
                <a:lnTo>
                  <a:pt x="1525" y="1870"/>
                </a:lnTo>
                <a:lnTo>
                  <a:pt x="1527" y="1870"/>
                </a:lnTo>
                <a:lnTo>
                  <a:pt x="1527" y="1872"/>
                </a:lnTo>
                <a:lnTo>
                  <a:pt x="1525" y="1872"/>
                </a:lnTo>
                <a:lnTo>
                  <a:pt x="1525" y="1874"/>
                </a:lnTo>
                <a:close/>
                <a:moveTo>
                  <a:pt x="1536" y="1874"/>
                </a:moveTo>
                <a:lnTo>
                  <a:pt x="1536" y="1872"/>
                </a:lnTo>
                <a:lnTo>
                  <a:pt x="1536" y="1874"/>
                </a:lnTo>
                <a:close/>
                <a:moveTo>
                  <a:pt x="1534" y="1872"/>
                </a:moveTo>
                <a:lnTo>
                  <a:pt x="1536" y="1872"/>
                </a:lnTo>
                <a:lnTo>
                  <a:pt x="1534" y="1872"/>
                </a:lnTo>
                <a:close/>
                <a:moveTo>
                  <a:pt x="881" y="1079"/>
                </a:moveTo>
                <a:lnTo>
                  <a:pt x="881" y="1081"/>
                </a:lnTo>
                <a:lnTo>
                  <a:pt x="880" y="1081"/>
                </a:lnTo>
                <a:lnTo>
                  <a:pt x="880" y="1079"/>
                </a:lnTo>
                <a:lnTo>
                  <a:pt x="880" y="1081"/>
                </a:lnTo>
                <a:lnTo>
                  <a:pt x="880" y="1079"/>
                </a:lnTo>
                <a:lnTo>
                  <a:pt x="881" y="1079"/>
                </a:lnTo>
                <a:lnTo>
                  <a:pt x="881" y="1077"/>
                </a:lnTo>
                <a:lnTo>
                  <a:pt x="883" y="1077"/>
                </a:lnTo>
                <a:lnTo>
                  <a:pt x="883" y="1075"/>
                </a:lnTo>
                <a:lnTo>
                  <a:pt x="885" y="1075"/>
                </a:lnTo>
                <a:lnTo>
                  <a:pt x="885" y="1077"/>
                </a:lnTo>
                <a:lnTo>
                  <a:pt x="883" y="1077"/>
                </a:lnTo>
                <a:lnTo>
                  <a:pt x="881" y="1079"/>
                </a:lnTo>
                <a:close/>
                <a:moveTo>
                  <a:pt x="1536" y="1872"/>
                </a:moveTo>
                <a:lnTo>
                  <a:pt x="1536" y="1874"/>
                </a:lnTo>
                <a:lnTo>
                  <a:pt x="1536" y="1872"/>
                </a:lnTo>
                <a:close/>
                <a:moveTo>
                  <a:pt x="878" y="1073"/>
                </a:moveTo>
                <a:lnTo>
                  <a:pt x="880" y="1073"/>
                </a:lnTo>
                <a:lnTo>
                  <a:pt x="880" y="1071"/>
                </a:lnTo>
                <a:lnTo>
                  <a:pt x="881" y="1071"/>
                </a:lnTo>
                <a:lnTo>
                  <a:pt x="883" y="1071"/>
                </a:lnTo>
                <a:lnTo>
                  <a:pt x="883" y="1073"/>
                </a:lnTo>
                <a:lnTo>
                  <a:pt x="881" y="1073"/>
                </a:lnTo>
                <a:lnTo>
                  <a:pt x="880" y="1073"/>
                </a:lnTo>
                <a:lnTo>
                  <a:pt x="878" y="1073"/>
                </a:lnTo>
                <a:close/>
                <a:moveTo>
                  <a:pt x="1523" y="1858"/>
                </a:moveTo>
                <a:lnTo>
                  <a:pt x="1523" y="1856"/>
                </a:lnTo>
                <a:lnTo>
                  <a:pt x="1523" y="1858"/>
                </a:lnTo>
                <a:close/>
                <a:moveTo>
                  <a:pt x="1532" y="1868"/>
                </a:moveTo>
                <a:lnTo>
                  <a:pt x="1532" y="1866"/>
                </a:lnTo>
                <a:lnTo>
                  <a:pt x="1534" y="1866"/>
                </a:lnTo>
                <a:lnTo>
                  <a:pt x="1532" y="1868"/>
                </a:lnTo>
                <a:close/>
                <a:moveTo>
                  <a:pt x="1525" y="1858"/>
                </a:moveTo>
                <a:lnTo>
                  <a:pt x="1525" y="1856"/>
                </a:lnTo>
                <a:lnTo>
                  <a:pt x="1525" y="1858"/>
                </a:lnTo>
                <a:close/>
                <a:moveTo>
                  <a:pt x="1538" y="1868"/>
                </a:moveTo>
                <a:lnTo>
                  <a:pt x="1538" y="1866"/>
                </a:lnTo>
                <a:lnTo>
                  <a:pt x="1538" y="1868"/>
                </a:lnTo>
                <a:close/>
                <a:moveTo>
                  <a:pt x="881" y="1058"/>
                </a:moveTo>
                <a:lnTo>
                  <a:pt x="880" y="1058"/>
                </a:lnTo>
                <a:lnTo>
                  <a:pt x="878" y="1058"/>
                </a:lnTo>
                <a:lnTo>
                  <a:pt x="876" y="1058"/>
                </a:lnTo>
                <a:lnTo>
                  <a:pt x="874" y="1058"/>
                </a:lnTo>
                <a:lnTo>
                  <a:pt x="872" y="1058"/>
                </a:lnTo>
                <a:lnTo>
                  <a:pt x="872" y="1060"/>
                </a:lnTo>
                <a:lnTo>
                  <a:pt x="870" y="1058"/>
                </a:lnTo>
                <a:lnTo>
                  <a:pt x="870" y="1060"/>
                </a:lnTo>
                <a:lnTo>
                  <a:pt x="868" y="1060"/>
                </a:lnTo>
                <a:lnTo>
                  <a:pt x="868" y="1058"/>
                </a:lnTo>
                <a:lnTo>
                  <a:pt x="866" y="1060"/>
                </a:lnTo>
                <a:lnTo>
                  <a:pt x="864" y="1060"/>
                </a:lnTo>
                <a:lnTo>
                  <a:pt x="862" y="1060"/>
                </a:lnTo>
                <a:lnTo>
                  <a:pt x="860" y="1060"/>
                </a:lnTo>
                <a:lnTo>
                  <a:pt x="860" y="1058"/>
                </a:lnTo>
                <a:lnTo>
                  <a:pt x="858" y="1058"/>
                </a:lnTo>
                <a:lnTo>
                  <a:pt x="858" y="1056"/>
                </a:lnTo>
                <a:lnTo>
                  <a:pt x="858" y="1054"/>
                </a:lnTo>
                <a:lnTo>
                  <a:pt x="857" y="1054"/>
                </a:lnTo>
                <a:lnTo>
                  <a:pt x="857" y="1052"/>
                </a:lnTo>
                <a:lnTo>
                  <a:pt x="858" y="1052"/>
                </a:lnTo>
                <a:lnTo>
                  <a:pt x="860" y="1052"/>
                </a:lnTo>
                <a:lnTo>
                  <a:pt x="860" y="1050"/>
                </a:lnTo>
                <a:lnTo>
                  <a:pt x="862" y="1050"/>
                </a:lnTo>
                <a:lnTo>
                  <a:pt x="862" y="1048"/>
                </a:lnTo>
                <a:lnTo>
                  <a:pt x="864" y="1044"/>
                </a:lnTo>
                <a:lnTo>
                  <a:pt x="864" y="1046"/>
                </a:lnTo>
                <a:lnTo>
                  <a:pt x="862" y="1050"/>
                </a:lnTo>
                <a:lnTo>
                  <a:pt x="864" y="1050"/>
                </a:lnTo>
                <a:lnTo>
                  <a:pt x="864" y="1048"/>
                </a:lnTo>
                <a:lnTo>
                  <a:pt x="866" y="1050"/>
                </a:lnTo>
                <a:lnTo>
                  <a:pt x="866" y="1048"/>
                </a:lnTo>
                <a:lnTo>
                  <a:pt x="868" y="1048"/>
                </a:lnTo>
                <a:lnTo>
                  <a:pt x="866" y="1048"/>
                </a:lnTo>
                <a:lnTo>
                  <a:pt x="868" y="1048"/>
                </a:lnTo>
                <a:lnTo>
                  <a:pt x="870" y="1050"/>
                </a:lnTo>
                <a:lnTo>
                  <a:pt x="872" y="1050"/>
                </a:lnTo>
                <a:lnTo>
                  <a:pt x="872" y="1052"/>
                </a:lnTo>
                <a:lnTo>
                  <a:pt x="874" y="1052"/>
                </a:lnTo>
                <a:lnTo>
                  <a:pt x="874" y="1054"/>
                </a:lnTo>
                <a:lnTo>
                  <a:pt x="876" y="1054"/>
                </a:lnTo>
                <a:lnTo>
                  <a:pt x="878" y="1054"/>
                </a:lnTo>
                <a:lnTo>
                  <a:pt x="878" y="1056"/>
                </a:lnTo>
                <a:lnTo>
                  <a:pt x="880" y="1056"/>
                </a:lnTo>
                <a:lnTo>
                  <a:pt x="881" y="1056"/>
                </a:lnTo>
                <a:lnTo>
                  <a:pt x="881" y="1058"/>
                </a:lnTo>
                <a:lnTo>
                  <a:pt x="883" y="1058"/>
                </a:lnTo>
                <a:lnTo>
                  <a:pt x="881" y="1058"/>
                </a:lnTo>
                <a:close/>
                <a:moveTo>
                  <a:pt x="1577" y="1895"/>
                </a:moveTo>
                <a:lnTo>
                  <a:pt x="1575" y="1895"/>
                </a:lnTo>
                <a:lnTo>
                  <a:pt x="1577" y="1895"/>
                </a:lnTo>
                <a:lnTo>
                  <a:pt x="1577" y="1893"/>
                </a:lnTo>
                <a:lnTo>
                  <a:pt x="1577" y="1895"/>
                </a:lnTo>
                <a:close/>
                <a:moveTo>
                  <a:pt x="1577" y="1893"/>
                </a:moveTo>
                <a:lnTo>
                  <a:pt x="1577" y="1895"/>
                </a:lnTo>
                <a:lnTo>
                  <a:pt x="1577" y="1893"/>
                </a:lnTo>
                <a:lnTo>
                  <a:pt x="1577" y="1895"/>
                </a:lnTo>
                <a:lnTo>
                  <a:pt x="1577" y="1893"/>
                </a:lnTo>
                <a:lnTo>
                  <a:pt x="1575" y="1893"/>
                </a:lnTo>
                <a:lnTo>
                  <a:pt x="1577" y="1893"/>
                </a:lnTo>
                <a:lnTo>
                  <a:pt x="1579" y="1893"/>
                </a:lnTo>
                <a:lnTo>
                  <a:pt x="1577" y="1893"/>
                </a:lnTo>
                <a:close/>
                <a:moveTo>
                  <a:pt x="895" y="1073"/>
                </a:moveTo>
                <a:lnTo>
                  <a:pt x="895" y="1075"/>
                </a:lnTo>
                <a:lnTo>
                  <a:pt x="895" y="1077"/>
                </a:lnTo>
                <a:lnTo>
                  <a:pt x="893" y="1077"/>
                </a:lnTo>
                <a:lnTo>
                  <a:pt x="893" y="1075"/>
                </a:lnTo>
                <a:lnTo>
                  <a:pt x="895" y="1075"/>
                </a:lnTo>
                <a:lnTo>
                  <a:pt x="895" y="1073"/>
                </a:lnTo>
                <a:close/>
                <a:moveTo>
                  <a:pt x="1083" y="1367"/>
                </a:moveTo>
                <a:lnTo>
                  <a:pt x="1081" y="1367"/>
                </a:lnTo>
                <a:lnTo>
                  <a:pt x="1081" y="1365"/>
                </a:lnTo>
                <a:lnTo>
                  <a:pt x="1083" y="1365"/>
                </a:lnTo>
                <a:lnTo>
                  <a:pt x="1083" y="1367"/>
                </a:lnTo>
                <a:close/>
                <a:moveTo>
                  <a:pt x="1527" y="1849"/>
                </a:moveTo>
                <a:lnTo>
                  <a:pt x="1527" y="1847"/>
                </a:lnTo>
                <a:lnTo>
                  <a:pt x="1529" y="1847"/>
                </a:lnTo>
                <a:lnTo>
                  <a:pt x="1527" y="1847"/>
                </a:lnTo>
                <a:lnTo>
                  <a:pt x="1527" y="1849"/>
                </a:lnTo>
                <a:close/>
                <a:moveTo>
                  <a:pt x="1550" y="1864"/>
                </a:moveTo>
                <a:lnTo>
                  <a:pt x="1550" y="1866"/>
                </a:lnTo>
                <a:lnTo>
                  <a:pt x="1552" y="1866"/>
                </a:lnTo>
                <a:lnTo>
                  <a:pt x="1550" y="1866"/>
                </a:lnTo>
                <a:lnTo>
                  <a:pt x="1548" y="1866"/>
                </a:lnTo>
                <a:lnTo>
                  <a:pt x="1548" y="1864"/>
                </a:lnTo>
                <a:lnTo>
                  <a:pt x="1550" y="1864"/>
                </a:lnTo>
                <a:close/>
                <a:moveTo>
                  <a:pt x="1079" y="1359"/>
                </a:moveTo>
                <a:lnTo>
                  <a:pt x="1077" y="1359"/>
                </a:lnTo>
                <a:lnTo>
                  <a:pt x="1079" y="1359"/>
                </a:lnTo>
                <a:close/>
                <a:moveTo>
                  <a:pt x="1087" y="1367"/>
                </a:moveTo>
                <a:lnTo>
                  <a:pt x="1085" y="1367"/>
                </a:lnTo>
                <a:lnTo>
                  <a:pt x="1085" y="1365"/>
                </a:lnTo>
                <a:lnTo>
                  <a:pt x="1085" y="1367"/>
                </a:lnTo>
                <a:lnTo>
                  <a:pt x="1085" y="1365"/>
                </a:lnTo>
                <a:lnTo>
                  <a:pt x="1087" y="1367"/>
                </a:lnTo>
                <a:close/>
                <a:moveTo>
                  <a:pt x="1521" y="1839"/>
                </a:moveTo>
                <a:lnTo>
                  <a:pt x="1521" y="1837"/>
                </a:lnTo>
                <a:lnTo>
                  <a:pt x="1519" y="1837"/>
                </a:lnTo>
                <a:lnTo>
                  <a:pt x="1521" y="1837"/>
                </a:lnTo>
                <a:lnTo>
                  <a:pt x="1521" y="1835"/>
                </a:lnTo>
                <a:lnTo>
                  <a:pt x="1523" y="1837"/>
                </a:lnTo>
                <a:lnTo>
                  <a:pt x="1521" y="1837"/>
                </a:lnTo>
                <a:lnTo>
                  <a:pt x="1521" y="1839"/>
                </a:lnTo>
                <a:close/>
                <a:moveTo>
                  <a:pt x="1087" y="1365"/>
                </a:moveTo>
                <a:lnTo>
                  <a:pt x="1085" y="1365"/>
                </a:lnTo>
                <a:lnTo>
                  <a:pt x="1085" y="1363"/>
                </a:lnTo>
                <a:lnTo>
                  <a:pt x="1083" y="1365"/>
                </a:lnTo>
                <a:lnTo>
                  <a:pt x="1083" y="1363"/>
                </a:lnTo>
                <a:lnTo>
                  <a:pt x="1085" y="1363"/>
                </a:lnTo>
                <a:lnTo>
                  <a:pt x="1087" y="1363"/>
                </a:lnTo>
                <a:lnTo>
                  <a:pt x="1087" y="1365"/>
                </a:lnTo>
                <a:close/>
                <a:moveTo>
                  <a:pt x="970" y="1188"/>
                </a:moveTo>
                <a:lnTo>
                  <a:pt x="972" y="1188"/>
                </a:lnTo>
                <a:lnTo>
                  <a:pt x="970" y="1188"/>
                </a:lnTo>
                <a:close/>
                <a:moveTo>
                  <a:pt x="1081" y="1353"/>
                </a:moveTo>
                <a:lnTo>
                  <a:pt x="1081" y="1355"/>
                </a:lnTo>
                <a:lnTo>
                  <a:pt x="1081" y="1357"/>
                </a:lnTo>
                <a:lnTo>
                  <a:pt x="1081" y="1359"/>
                </a:lnTo>
                <a:lnTo>
                  <a:pt x="1083" y="1359"/>
                </a:lnTo>
                <a:lnTo>
                  <a:pt x="1081" y="1359"/>
                </a:lnTo>
                <a:lnTo>
                  <a:pt x="1081" y="1357"/>
                </a:lnTo>
                <a:lnTo>
                  <a:pt x="1079" y="1357"/>
                </a:lnTo>
                <a:lnTo>
                  <a:pt x="1077" y="1357"/>
                </a:lnTo>
                <a:lnTo>
                  <a:pt x="1077" y="1355"/>
                </a:lnTo>
                <a:lnTo>
                  <a:pt x="1075" y="1355"/>
                </a:lnTo>
                <a:lnTo>
                  <a:pt x="1077" y="1355"/>
                </a:lnTo>
                <a:lnTo>
                  <a:pt x="1075" y="1353"/>
                </a:lnTo>
                <a:lnTo>
                  <a:pt x="1077" y="1353"/>
                </a:lnTo>
                <a:lnTo>
                  <a:pt x="1077" y="1355"/>
                </a:lnTo>
                <a:lnTo>
                  <a:pt x="1079" y="1355"/>
                </a:lnTo>
                <a:lnTo>
                  <a:pt x="1079" y="1353"/>
                </a:lnTo>
                <a:lnTo>
                  <a:pt x="1081" y="1353"/>
                </a:lnTo>
                <a:lnTo>
                  <a:pt x="1079" y="1353"/>
                </a:lnTo>
                <a:lnTo>
                  <a:pt x="1081" y="1353"/>
                </a:lnTo>
                <a:close/>
                <a:moveTo>
                  <a:pt x="1085" y="1359"/>
                </a:moveTo>
                <a:lnTo>
                  <a:pt x="1085" y="1357"/>
                </a:lnTo>
                <a:lnTo>
                  <a:pt x="1085" y="1359"/>
                </a:lnTo>
                <a:close/>
                <a:moveTo>
                  <a:pt x="1056" y="1315"/>
                </a:moveTo>
                <a:lnTo>
                  <a:pt x="1056" y="1313"/>
                </a:lnTo>
                <a:lnTo>
                  <a:pt x="1058" y="1315"/>
                </a:lnTo>
                <a:lnTo>
                  <a:pt x="1056" y="1315"/>
                </a:lnTo>
                <a:close/>
                <a:moveTo>
                  <a:pt x="943" y="1133"/>
                </a:moveTo>
                <a:lnTo>
                  <a:pt x="943" y="1135"/>
                </a:lnTo>
                <a:lnTo>
                  <a:pt x="943" y="1133"/>
                </a:lnTo>
                <a:lnTo>
                  <a:pt x="943" y="1135"/>
                </a:lnTo>
                <a:lnTo>
                  <a:pt x="943" y="1133"/>
                </a:lnTo>
                <a:lnTo>
                  <a:pt x="943" y="1135"/>
                </a:lnTo>
                <a:lnTo>
                  <a:pt x="941" y="1135"/>
                </a:lnTo>
                <a:lnTo>
                  <a:pt x="941" y="1133"/>
                </a:lnTo>
                <a:lnTo>
                  <a:pt x="943" y="1133"/>
                </a:lnTo>
                <a:lnTo>
                  <a:pt x="941" y="1133"/>
                </a:lnTo>
                <a:lnTo>
                  <a:pt x="943" y="1133"/>
                </a:lnTo>
                <a:close/>
                <a:moveTo>
                  <a:pt x="1571" y="1878"/>
                </a:moveTo>
                <a:lnTo>
                  <a:pt x="1571" y="1880"/>
                </a:lnTo>
                <a:lnTo>
                  <a:pt x="1569" y="1880"/>
                </a:lnTo>
                <a:lnTo>
                  <a:pt x="1569" y="1881"/>
                </a:lnTo>
                <a:lnTo>
                  <a:pt x="1569" y="1880"/>
                </a:lnTo>
                <a:lnTo>
                  <a:pt x="1571" y="1878"/>
                </a:lnTo>
                <a:lnTo>
                  <a:pt x="1569" y="1878"/>
                </a:lnTo>
                <a:lnTo>
                  <a:pt x="1571" y="1878"/>
                </a:lnTo>
                <a:lnTo>
                  <a:pt x="1571" y="1876"/>
                </a:lnTo>
                <a:lnTo>
                  <a:pt x="1571" y="1874"/>
                </a:lnTo>
                <a:lnTo>
                  <a:pt x="1573" y="1874"/>
                </a:lnTo>
                <a:lnTo>
                  <a:pt x="1573" y="1872"/>
                </a:lnTo>
                <a:lnTo>
                  <a:pt x="1575" y="1872"/>
                </a:lnTo>
                <a:lnTo>
                  <a:pt x="1575" y="1874"/>
                </a:lnTo>
                <a:lnTo>
                  <a:pt x="1573" y="1874"/>
                </a:lnTo>
                <a:lnTo>
                  <a:pt x="1573" y="1876"/>
                </a:lnTo>
                <a:lnTo>
                  <a:pt x="1573" y="1878"/>
                </a:lnTo>
                <a:lnTo>
                  <a:pt x="1571" y="1878"/>
                </a:lnTo>
                <a:close/>
                <a:moveTo>
                  <a:pt x="1577" y="1876"/>
                </a:moveTo>
                <a:lnTo>
                  <a:pt x="1577" y="1874"/>
                </a:lnTo>
                <a:lnTo>
                  <a:pt x="1577" y="1876"/>
                </a:lnTo>
                <a:close/>
                <a:moveTo>
                  <a:pt x="1577" y="1874"/>
                </a:moveTo>
                <a:lnTo>
                  <a:pt x="1577" y="1872"/>
                </a:lnTo>
                <a:lnTo>
                  <a:pt x="1577" y="1874"/>
                </a:lnTo>
                <a:close/>
                <a:moveTo>
                  <a:pt x="1579" y="1872"/>
                </a:moveTo>
                <a:lnTo>
                  <a:pt x="1577" y="1872"/>
                </a:lnTo>
                <a:lnTo>
                  <a:pt x="1579" y="1872"/>
                </a:lnTo>
                <a:lnTo>
                  <a:pt x="1579" y="1870"/>
                </a:lnTo>
                <a:lnTo>
                  <a:pt x="1579" y="1872"/>
                </a:lnTo>
                <a:close/>
                <a:moveTo>
                  <a:pt x="1052" y="1298"/>
                </a:moveTo>
                <a:lnTo>
                  <a:pt x="1052" y="1296"/>
                </a:lnTo>
                <a:lnTo>
                  <a:pt x="1052" y="1298"/>
                </a:lnTo>
                <a:close/>
                <a:moveTo>
                  <a:pt x="949" y="1131"/>
                </a:moveTo>
                <a:lnTo>
                  <a:pt x="949" y="1129"/>
                </a:lnTo>
                <a:lnTo>
                  <a:pt x="949" y="1131"/>
                </a:lnTo>
                <a:close/>
                <a:moveTo>
                  <a:pt x="1054" y="1300"/>
                </a:moveTo>
                <a:lnTo>
                  <a:pt x="1054" y="1298"/>
                </a:lnTo>
                <a:lnTo>
                  <a:pt x="1054" y="1300"/>
                </a:lnTo>
                <a:close/>
                <a:moveTo>
                  <a:pt x="1479" y="1782"/>
                </a:moveTo>
                <a:lnTo>
                  <a:pt x="1479" y="1784"/>
                </a:lnTo>
                <a:lnTo>
                  <a:pt x="1479" y="1782"/>
                </a:lnTo>
                <a:lnTo>
                  <a:pt x="1477" y="1782"/>
                </a:lnTo>
                <a:lnTo>
                  <a:pt x="1477" y="1780"/>
                </a:lnTo>
                <a:lnTo>
                  <a:pt x="1477" y="1782"/>
                </a:lnTo>
                <a:lnTo>
                  <a:pt x="1479" y="1782"/>
                </a:lnTo>
                <a:close/>
                <a:moveTo>
                  <a:pt x="887" y="1014"/>
                </a:moveTo>
                <a:lnTo>
                  <a:pt x="887" y="1016"/>
                </a:lnTo>
                <a:lnTo>
                  <a:pt x="887" y="1014"/>
                </a:lnTo>
                <a:lnTo>
                  <a:pt x="887" y="1016"/>
                </a:lnTo>
                <a:lnTo>
                  <a:pt x="887" y="1014"/>
                </a:lnTo>
                <a:close/>
                <a:moveTo>
                  <a:pt x="887" y="1016"/>
                </a:moveTo>
                <a:lnTo>
                  <a:pt x="889" y="1016"/>
                </a:lnTo>
                <a:lnTo>
                  <a:pt x="887" y="1016"/>
                </a:lnTo>
                <a:close/>
                <a:moveTo>
                  <a:pt x="1108" y="1369"/>
                </a:moveTo>
                <a:lnTo>
                  <a:pt x="1106" y="1369"/>
                </a:lnTo>
                <a:lnTo>
                  <a:pt x="1104" y="1369"/>
                </a:lnTo>
                <a:lnTo>
                  <a:pt x="1104" y="1367"/>
                </a:lnTo>
                <a:lnTo>
                  <a:pt x="1106" y="1367"/>
                </a:lnTo>
                <a:lnTo>
                  <a:pt x="1108" y="1367"/>
                </a:lnTo>
                <a:lnTo>
                  <a:pt x="1106" y="1367"/>
                </a:lnTo>
                <a:lnTo>
                  <a:pt x="1108" y="1369"/>
                </a:lnTo>
                <a:close/>
                <a:moveTo>
                  <a:pt x="1114" y="1375"/>
                </a:moveTo>
                <a:lnTo>
                  <a:pt x="1112" y="1377"/>
                </a:lnTo>
                <a:lnTo>
                  <a:pt x="1112" y="1375"/>
                </a:lnTo>
                <a:lnTo>
                  <a:pt x="1112" y="1373"/>
                </a:lnTo>
                <a:lnTo>
                  <a:pt x="1112" y="1371"/>
                </a:lnTo>
                <a:lnTo>
                  <a:pt x="1112" y="1373"/>
                </a:lnTo>
                <a:lnTo>
                  <a:pt x="1114" y="1373"/>
                </a:lnTo>
                <a:lnTo>
                  <a:pt x="1114" y="1375"/>
                </a:lnTo>
                <a:close/>
                <a:moveTo>
                  <a:pt x="1106" y="1361"/>
                </a:moveTo>
                <a:lnTo>
                  <a:pt x="1106" y="1363"/>
                </a:lnTo>
                <a:lnTo>
                  <a:pt x="1104" y="1363"/>
                </a:lnTo>
                <a:lnTo>
                  <a:pt x="1104" y="1361"/>
                </a:lnTo>
                <a:lnTo>
                  <a:pt x="1104" y="1359"/>
                </a:lnTo>
                <a:lnTo>
                  <a:pt x="1106" y="1359"/>
                </a:lnTo>
                <a:lnTo>
                  <a:pt x="1108" y="1359"/>
                </a:lnTo>
                <a:lnTo>
                  <a:pt x="1108" y="1361"/>
                </a:lnTo>
                <a:lnTo>
                  <a:pt x="1106" y="1361"/>
                </a:lnTo>
                <a:close/>
                <a:moveTo>
                  <a:pt x="1465" y="1743"/>
                </a:moveTo>
                <a:lnTo>
                  <a:pt x="1467" y="1743"/>
                </a:lnTo>
                <a:lnTo>
                  <a:pt x="1467" y="1745"/>
                </a:lnTo>
                <a:lnTo>
                  <a:pt x="1465" y="1743"/>
                </a:lnTo>
                <a:close/>
                <a:moveTo>
                  <a:pt x="1154" y="1400"/>
                </a:moveTo>
                <a:lnTo>
                  <a:pt x="1152" y="1398"/>
                </a:lnTo>
                <a:lnTo>
                  <a:pt x="1152" y="1400"/>
                </a:lnTo>
                <a:lnTo>
                  <a:pt x="1152" y="1398"/>
                </a:lnTo>
                <a:lnTo>
                  <a:pt x="1154" y="1398"/>
                </a:lnTo>
                <a:lnTo>
                  <a:pt x="1154" y="1400"/>
                </a:lnTo>
                <a:close/>
                <a:moveTo>
                  <a:pt x="1118" y="1350"/>
                </a:moveTo>
                <a:lnTo>
                  <a:pt x="1118" y="1348"/>
                </a:lnTo>
                <a:lnTo>
                  <a:pt x="1118" y="1350"/>
                </a:lnTo>
                <a:close/>
                <a:moveTo>
                  <a:pt x="1156" y="1400"/>
                </a:moveTo>
                <a:lnTo>
                  <a:pt x="1154" y="1400"/>
                </a:lnTo>
                <a:lnTo>
                  <a:pt x="1156" y="1400"/>
                </a:lnTo>
                <a:lnTo>
                  <a:pt x="1154" y="1398"/>
                </a:lnTo>
                <a:lnTo>
                  <a:pt x="1156" y="1398"/>
                </a:lnTo>
                <a:lnTo>
                  <a:pt x="1156" y="1400"/>
                </a:lnTo>
                <a:lnTo>
                  <a:pt x="1156" y="1398"/>
                </a:lnTo>
                <a:lnTo>
                  <a:pt x="1158" y="1398"/>
                </a:lnTo>
                <a:lnTo>
                  <a:pt x="1156" y="1400"/>
                </a:lnTo>
                <a:close/>
                <a:moveTo>
                  <a:pt x="1079" y="1292"/>
                </a:moveTo>
                <a:lnTo>
                  <a:pt x="1077" y="1292"/>
                </a:lnTo>
                <a:lnTo>
                  <a:pt x="1077" y="1290"/>
                </a:lnTo>
                <a:lnTo>
                  <a:pt x="1079" y="1290"/>
                </a:lnTo>
                <a:lnTo>
                  <a:pt x="1079" y="1292"/>
                </a:lnTo>
                <a:close/>
                <a:moveTo>
                  <a:pt x="1083" y="1294"/>
                </a:moveTo>
                <a:lnTo>
                  <a:pt x="1085" y="1294"/>
                </a:lnTo>
                <a:lnTo>
                  <a:pt x="1085" y="1296"/>
                </a:lnTo>
                <a:lnTo>
                  <a:pt x="1083" y="1296"/>
                </a:lnTo>
                <a:lnTo>
                  <a:pt x="1083" y="1298"/>
                </a:lnTo>
                <a:lnTo>
                  <a:pt x="1083" y="1300"/>
                </a:lnTo>
                <a:lnTo>
                  <a:pt x="1081" y="1300"/>
                </a:lnTo>
                <a:lnTo>
                  <a:pt x="1079" y="1300"/>
                </a:lnTo>
                <a:lnTo>
                  <a:pt x="1079" y="1298"/>
                </a:lnTo>
                <a:lnTo>
                  <a:pt x="1077" y="1298"/>
                </a:lnTo>
                <a:lnTo>
                  <a:pt x="1079" y="1298"/>
                </a:lnTo>
                <a:lnTo>
                  <a:pt x="1077" y="1298"/>
                </a:lnTo>
                <a:lnTo>
                  <a:pt x="1077" y="1296"/>
                </a:lnTo>
                <a:lnTo>
                  <a:pt x="1075" y="1296"/>
                </a:lnTo>
                <a:lnTo>
                  <a:pt x="1075" y="1294"/>
                </a:lnTo>
                <a:lnTo>
                  <a:pt x="1077" y="1294"/>
                </a:lnTo>
                <a:lnTo>
                  <a:pt x="1077" y="1292"/>
                </a:lnTo>
                <a:lnTo>
                  <a:pt x="1077" y="1294"/>
                </a:lnTo>
                <a:lnTo>
                  <a:pt x="1077" y="1292"/>
                </a:lnTo>
                <a:lnTo>
                  <a:pt x="1079" y="1292"/>
                </a:lnTo>
                <a:lnTo>
                  <a:pt x="1081" y="1292"/>
                </a:lnTo>
                <a:lnTo>
                  <a:pt x="1081" y="1294"/>
                </a:lnTo>
                <a:lnTo>
                  <a:pt x="1083" y="1294"/>
                </a:lnTo>
                <a:lnTo>
                  <a:pt x="1085" y="1294"/>
                </a:lnTo>
                <a:lnTo>
                  <a:pt x="1083" y="1294"/>
                </a:lnTo>
                <a:close/>
                <a:moveTo>
                  <a:pt x="1152" y="1390"/>
                </a:moveTo>
                <a:lnTo>
                  <a:pt x="1150" y="1390"/>
                </a:lnTo>
                <a:lnTo>
                  <a:pt x="1150" y="1392"/>
                </a:lnTo>
                <a:lnTo>
                  <a:pt x="1148" y="1392"/>
                </a:lnTo>
                <a:lnTo>
                  <a:pt x="1146" y="1392"/>
                </a:lnTo>
                <a:lnTo>
                  <a:pt x="1145" y="1392"/>
                </a:lnTo>
                <a:lnTo>
                  <a:pt x="1143" y="1392"/>
                </a:lnTo>
                <a:lnTo>
                  <a:pt x="1141" y="1392"/>
                </a:lnTo>
                <a:lnTo>
                  <a:pt x="1143" y="1392"/>
                </a:lnTo>
                <a:lnTo>
                  <a:pt x="1143" y="1390"/>
                </a:lnTo>
                <a:lnTo>
                  <a:pt x="1143" y="1392"/>
                </a:lnTo>
                <a:lnTo>
                  <a:pt x="1143" y="1390"/>
                </a:lnTo>
                <a:lnTo>
                  <a:pt x="1141" y="1390"/>
                </a:lnTo>
                <a:lnTo>
                  <a:pt x="1143" y="1388"/>
                </a:lnTo>
                <a:lnTo>
                  <a:pt x="1141" y="1388"/>
                </a:lnTo>
                <a:lnTo>
                  <a:pt x="1143" y="1388"/>
                </a:lnTo>
                <a:lnTo>
                  <a:pt x="1143" y="1390"/>
                </a:lnTo>
                <a:lnTo>
                  <a:pt x="1143" y="1388"/>
                </a:lnTo>
                <a:lnTo>
                  <a:pt x="1145" y="1388"/>
                </a:lnTo>
                <a:lnTo>
                  <a:pt x="1146" y="1388"/>
                </a:lnTo>
                <a:lnTo>
                  <a:pt x="1148" y="1388"/>
                </a:lnTo>
                <a:lnTo>
                  <a:pt x="1150" y="1388"/>
                </a:lnTo>
                <a:lnTo>
                  <a:pt x="1150" y="1386"/>
                </a:lnTo>
                <a:lnTo>
                  <a:pt x="1148" y="1386"/>
                </a:lnTo>
                <a:lnTo>
                  <a:pt x="1150" y="1386"/>
                </a:lnTo>
                <a:lnTo>
                  <a:pt x="1150" y="1388"/>
                </a:lnTo>
                <a:lnTo>
                  <a:pt x="1152" y="1388"/>
                </a:lnTo>
                <a:lnTo>
                  <a:pt x="1152" y="1390"/>
                </a:lnTo>
                <a:close/>
                <a:moveTo>
                  <a:pt x="1463" y="1730"/>
                </a:moveTo>
                <a:lnTo>
                  <a:pt x="1461" y="1730"/>
                </a:lnTo>
                <a:lnTo>
                  <a:pt x="1461" y="1728"/>
                </a:lnTo>
                <a:lnTo>
                  <a:pt x="1463" y="1728"/>
                </a:lnTo>
                <a:lnTo>
                  <a:pt x="1463" y="1730"/>
                </a:lnTo>
                <a:close/>
                <a:moveTo>
                  <a:pt x="1162" y="1398"/>
                </a:moveTo>
                <a:lnTo>
                  <a:pt x="1164" y="1398"/>
                </a:lnTo>
                <a:lnTo>
                  <a:pt x="1162" y="1398"/>
                </a:lnTo>
                <a:lnTo>
                  <a:pt x="1162" y="1400"/>
                </a:lnTo>
                <a:lnTo>
                  <a:pt x="1160" y="1400"/>
                </a:lnTo>
                <a:lnTo>
                  <a:pt x="1162" y="1400"/>
                </a:lnTo>
                <a:lnTo>
                  <a:pt x="1162" y="1398"/>
                </a:lnTo>
                <a:lnTo>
                  <a:pt x="1160" y="1398"/>
                </a:lnTo>
                <a:lnTo>
                  <a:pt x="1160" y="1396"/>
                </a:lnTo>
                <a:lnTo>
                  <a:pt x="1158" y="1396"/>
                </a:lnTo>
                <a:lnTo>
                  <a:pt x="1158" y="1398"/>
                </a:lnTo>
                <a:lnTo>
                  <a:pt x="1156" y="1398"/>
                </a:lnTo>
                <a:lnTo>
                  <a:pt x="1156" y="1396"/>
                </a:lnTo>
                <a:lnTo>
                  <a:pt x="1158" y="1396"/>
                </a:lnTo>
                <a:lnTo>
                  <a:pt x="1158" y="1394"/>
                </a:lnTo>
                <a:lnTo>
                  <a:pt x="1160" y="1394"/>
                </a:lnTo>
                <a:lnTo>
                  <a:pt x="1160" y="1396"/>
                </a:lnTo>
                <a:lnTo>
                  <a:pt x="1160" y="1394"/>
                </a:lnTo>
                <a:lnTo>
                  <a:pt x="1160" y="1396"/>
                </a:lnTo>
                <a:lnTo>
                  <a:pt x="1162" y="1396"/>
                </a:lnTo>
                <a:lnTo>
                  <a:pt x="1160" y="1396"/>
                </a:lnTo>
                <a:lnTo>
                  <a:pt x="1162" y="1398"/>
                </a:lnTo>
                <a:lnTo>
                  <a:pt x="1162" y="1396"/>
                </a:lnTo>
                <a:lnTo>
                  <a:pt x="1164" y="1396"/>
                </a:lnTo>
                <a:lnTo>
                  <a:pt x="1162" y="1396"/>
                </a:lnTo>
                <a:lnTo>
                  <a:pt x="1162" y="1398"/>
                </a:lnTo>
                <a:close/>
                <a:moveTo>
                  <a:pt x="1264" y="1528"/>
                </a:moveTo>
                <a:lnTo>
                  <a:pt x="1264" y="1526"/>
                </a:lnTo>
                <a:lnTo>
                  <a:pt x="1266" y="1526"/>
                </a:lnTo>
                <a:lnTo>
                  <a:pt x="1267" y="1526"/>
                </a:lnTo>
                <a:lnTo>
                  <a:pt x="1269" y="1526"/>
                </a:lnTo>
                <a:lnTo>
                  <a:pt x="1267" y="1528"/>
                </a:lnTo>
                <a:lnTo>
                  <a:pt x="1267" y="1526"/>
                </a:lnTo>
                <a:lnTo>
                  <a:pt x="1266" y="1528"/>
                </a:lnTo>
                <a:lnTo>
                  <a:pt x="1264" y="1528"/>
                </a:lnTo>
                <a:close/>
                <a:moveTo>
                  <a:pt x="1137" y="1355"/>
                </a:moveTo>
                <a:lnTo>
                  <a:pt x="1135" y="1353"/>
                </a:lnTo>
                <a:lnTo>
                  <a:pt x="1137" y="1353"/>
                </a:lnTo>
                <a:lnTo>
                  <a:pt x="1137" y="1355"/>
                </a:lnTo>
                <a:close/>
                <a:moveTo>
                  <a:pt x="1139" y="1355"/>
                </a:moveTo>
                <a:lnTo>
                  <a:pt x="1137" y="1355"/>
                </a:lnTo>
                <a:lnTo>
                  <a:pt x="1137" y="1353"/>
                </a:lnTo>
                <a:lnTo>
                  <a:pt x="1139" y="1353"/>
                </a:lnTo>
                <a:lnTo>
                  <a:pt x="1139" y="1355"/>
                </a:lnTo>
                <a:close/>
                <a:moveTo>
                  <a:pt x="1168" y="1388"/>
                </a:moveTo>
                <a:lnTo>
                  <a:pt x="1168" y="1390"/>
                </a:lnTo>
                <a:lnTo>
                  <a:pt x="1168" y="1388"/>
                </a:lnTo>
                <a:close/>
                <a:moveTo>
                  <a:pt x="1463" y="1716"/>
                </a:moveTo>
                <a:lnTo>
                  <a:pt x="1465" y="1716"/>
                </a:lnTo>
                <a:lnTo>
                  <a:pt x="1463" y="1716"/>
                </a:lnTo>
                <a:close/>
                <a:moveTo>
                  <a:pt x="1465" y="1718"/>
                </a:moveTo>
                <a:lnTo>
                  <a:pt x="1465" y="1716"/>
                </a:lnTo>
                <a:lnTo>
                  <a:pt x="1465" y="1718"/>
                </a:lnTo>
                <a:close/>
                <a:moveTo>
                  <a:pt x="1465" y="1716"/>
                </a:moveTo>
                <a:lnTo>
                  <a:pt x="1467" y="1716"/>
                </a:lnTo>
                <a:lnTo>
                  <a:pt x="1465" y="1716"/>
                </a:lnTo>
                <a:close/>
                <a:moveTo>
                  <a:pt x="1467" y="1716"/>
                </a:moveTo>
                <a:lnTo>
                  <a:pt x="1465" y="1716"/>
                </a:lnTo>
                <a:lnTo>
                  <a:pt x="1467" y="1716"/>
                </a:lnTo>
                <a:close/>
                <a:moveTo>
                  <a:pt x="1150" y="1359"/>
                </a:moveTo>
                <a:lnTo>
                  <a:pt x="1148" y="1359"/>
                </a:lnTo>
                <a:lnTo>
                  <a:pt x="1150" y="1359"/>
                </a:lnTo>
                <a:close/>
                <a:moveTo>
                  <a:pt x="1469" y="1718"/>
                </a:moveTo>
                <a:lnTo>
                  <a:pt x="1469" y="1716"/>
                </a:lnTo>
                <a:lnTo>
                  <a:pt x="1469" y="1718"/>
                </a:lnTo>
                <a:close/>
                <a:moveTo>
                  <a:pt x="1467" y="1716"/>
                </a:moveTo>
                <a:lnTo>
                  <a:pt x="1467" y="1714"/>
                </a:lnTo>
                <a:lnTo>
                  <a:pt x="1467" y="1716"/>
                </a:lnTo>
                <a:close/>
                <a:moveTo>
                  <a:pt x="1469" y="1716"/>
                </a:moveTo>
                <a:lnTo>
                  <a:pt x="1467" y="1716"/>
                </a:lnTo>
                <a:lnTo>
                  <a:pt x="1469" y="1716"/>
                </a:lnTo>
                <a:close/>
                <a:moveTo>
                  <a:pt x="1467" y="1714"/>
                </a:moveTo>
                <a:lnTo>
                  <a:pt x="1467" y="1716"/>
                </a:lnTo>
                <a:lnTo>
                  <a:pt x="1467" y="1714"/>
                </a:lnTo>
                <a:close/>
                <a:moveTo>
                  <a:pt x="1467" y="1714"/>
                </a:moveTo>
                <a:lnTo>
                  <a:pt x="1467" y="1716"/>
                </a:lnTo>
                <a:lnTo>
                  <a:pt x="1467" y="1714"/>
                </a:lnTo>
                <a:lnTo>
                  <a:pt x="1467" y="1716"/>
                </a:lnTo>
                <a:lnTo>
                  <a:pt x="1465" y="1716"/>
                </a:lnTo>
                <a:lnTo>
                  <a:pt x="1465" y="1714"/>
                </a:lnTo>
                <a:lnTo>
                  <a:pt x="1467" y="1714"/>
                </a:lnTo>
                <a:close/>
                <a:moveTo>
                  <a:pt x="1191" y="1411"/>
                </a:moveTo>
                <a:lnTo>
                  <a:pt x="1191" y="1413"/>
                </a:lnTo>
                <a:lnTo>
                  <a:pt x="1189" y="1411"/>
                </a:lnTo>
                <a:lnTo>
                  <a:pt x="1191" y="1411"/>
                </a:lnTo>
                <a:close/>
                <a:moveTo>
                  <a:pt x="1469" y="1716"/>
                </a:moveTo>
                <a:lnTo>
                  <a:pt x="1469" y="1714"/>
                </a:lnTo>
                <a:lnTo>
                  <a:pt x="1467" y="1714"/>
                </a:lnTo>
                <a:lnTo>
                  <a:pt x="1469" y="1714"/>
                </a:lnTo>
                <a:lnTo>
                  <a:pt x="1469" y="1716"/>
                </a:lnTo>
                <a:close/>
                <a:moveTo>
                  <a:pt x="1469" y="1714"/>
                </a:moveTo>
                <a:lnTo>
                  <a:pt x="1469" y="1716"/>
                </a:lnTo>
                <a:lnTo>
                  <a:pt x="1467" y="1716"/>
                </a:lnTo>
                <a:lnTo>
                  <a:pt x="1469" y="1716"/>
                </a:lnTo>
                <a:lnTo>
                  <a:pt x="1469" y="1714"/>
                </a:lnTo>
                <a:close/>
                <a:moveTo>
                  <a:pt x="1098" y="1282"/>
                </a:moveTo>
                <a:lnTo>
                  <a:pt x="1098" y="1284"/>
                </a:lnTo>
                <a:lnTo>
                  <a:pt x="1098" y="1282"/>
                </a:lnTo>
                <a:close/>
                <a:moveTo>
                  <a:pt x="1471" y="1716"/>
                </a:moveTo>
                <a:lnTo>
                  <a:pt x="1469" y="1714"/>
                </a:lnTo>
                <a:lnTo>
                  <a:pt x="1471" y="1714"/>
                </a:lnTo>
                <a:lnTo>
                  <a:pt x="1471" y="1716"/>
                </a:lnTo>
                <a:close/>
                <a:moveTo>
                  <a:pt x="1469" y="1714"/>
                </a:moveTo>
                <a:lnTo>
                  <a:pt x="1469" y="1712"/>
                </a:lnTo>
                <a:lnTo>
                  <a:pt x="1469" y="1714"/>
                </a:lnTo>
                <a:lnTo>
                  <a:pt x="1467" y="1714"/>
                </a:lnTo>
                <a:lnTo>
                  <a:pt x="1469" y="1714"/>
                </a:lnTo>
                <a:lnTo>
                  <a:pt x="1467" y="1714"/>
                </a:lnTo>
                <a:lnTo>
                  <a:pt x="1465" y="1714"/>
                </a:lnTo>
                <a:lnTo>
                  <a:pt x="1465" y="1716"/>
                </a:lnTo>
                <a:lnTo>
                  <a:pt x="1465" y="1714"/>
                </a:lnTo>
                <a:lnTo>
                  <a:pt x="1465" y="1716"/>
                </a:lnTo>
                <a:lnTo>
                  <a:pt x="1465" y="1714"/>
                </a:lnTo>
                <a:lnTo>
                  <a:pt x="1465" y="1716"/>
                </a:lnTo>
                <a:lnTo>
                  <a:pt x="1465" y="1714"/>
                </a:lnTo>
                <a:lnTo>
                  <a:pt x="1463" y="1714"/>
                </a:lnTo>
                <a:lnTo>
                  <a:pt x="1465" y="1714"/>
                </a:lnTo>
                <a:lnTo>
                  <a:pt x="1463" y="1714"/>
                </a:lnTo>
                <a:lnTo>
                  <a:pt x="1463" y="1716"/>
                </a:lnTo>
                <a:lnTo>
                  <a:pt x="1463" y="1714"/>
                </a:lnTo>
                <a:lnTo>
                  <a:pt x="1463" y="1716"/>
                </a:lnTo>
                <a:lnTo>
                  <a:pt x="1463" y="1714"/>
                </a:lnTo>
                <a:lnTo>
                  <a:pt x="1465" y="1714"/>
                </a:lnTo>
                <a:lnTo>
                  <a:pt x="1467" y="1714"/>
                </a:lnTo>
                <a:lnTo>
                  <a:pt x="1467" y="1712"/>
                </a:lnTo>
                <a:lnTo>
                  <a:pt x="1469" y="1712"/>
                </a:lnTo>
                <a:lnTo>
                  <a:pt x="1469" y="1714"/>
                </a:lnTo>
                <a:close/>
                <a:moveTo>
                  <a:pt x="1193" y="1411"/>
                </a:moveTo>
                <a:lnTo>
                  <a:pt x="1194" y="1411"/>
                </a:lnTo>
                <a:lnTo>
                  <a:pt x="1193" y="1411"/>
                </a:lnTo>
                <a:close/>
                <a:moveTo>
                  <a:pt x="1193" y="1409"/>
                </a:moveTo>
                <a:lnTo>
                  <a:pt x="1194" y="1409"/>
                </a:lnTo>
                <a:lnTo>
                  <a:pt x="1193" y="1409"/>
                </a:lnTo>
                <a:close/>
                <a:moveTo>
                  <a:pt x="1191" y="1407"/>
                </a:moveTo>
                <a:lnTo>
                  <a:pt x="1191" y="1405"/>
                </a:lnTo>
                <a:lnTo>
                  <a:pt x="1193" y="1405"/>
                </a:lnTo>
                <a:lnTo>
                  <a:pt x="1193" y="1407"/>
                </a:lnTo>
                <a:lnTo>
                  <a:pt x="1191" y="1407"/>
                </a:lnTo>
                <a:close/>
                <a:moveTo>
                  <a:pt x="1471" y="1712"/>
                </a:moveTo>
                <a:lnTo>
                  <a:pt x="1473" y="1712"/>
                </a:lnTo>
                <a:lnTo>
                  <a:pt x="1471" y="1712"/>
                </a:lnTo>
                <a:close/>
                <a:moveTo>
                  <a:pt x="1189" y="1403"/>
                </a:moveTo>
                <a:lnTo>
                  <a:pt x="1189" y="1405"/>
                </a:lnTo>
                <a:lnTo>
                  <a:pt x="1187" y="1405"/>
                </a:lnTo>
                <a:lnTo>
                  <a:pt x="1187" y="1407"/>
                </a:lnTo>
                <a:lnTo>
                  <a:pt x="1187" y="1405"/>
                </a:lnTo>
                <a:lnTo>
                  <a:pt x="1187" y="1403"/>
                </a:lnTo>
                <a:lnTo>
                  <a:pt x="1189" y="1403"/>
                </a:lnTo>
                <a:lnTo>
                  <a:pt x="1189" y="1401"/>
                </a:lnTo>
                <a:lnTo>
                  <a:pt x="1189" y="1403"/>
                </a:lnTo>
                <a:close/>
                <a:moveTo>
                  <a:pt x="1193" y="1409"/>
                </a:moveTo>
                <a:lnTo>
                  <a:pt x="1191" y="1409"/>
                </a:lnTo>
                <a:lnTo>
                  <a:pt x="1193" y="1409"/>
                </a:lnTo>
                <a:lnTo>
                  <a:pt x="1193" y="1407"/>
                </a:lnTo>
                <a:lnTo>
                  <a:pt x="1194" y="1407"/>
                </a:lnTo>
                <a:lnTo>
                  <a:pt x="1194" y="1405"/>
                </a:lnTo>
                <a:lnTo>
                  <a:pt x="1194" y="1407"/>
                </a:lnTo>
                <a:lnTo>
                  <a:pt x="1193" y="1407"/>
                </a:lnTo>
                <a:lnTo>
                  <a:pt x="1193" y="1409"/>
                </a:lnTo>
                <a:close/>
                <a:moveTo>
                  <a:pt x="1479" y="1716"/>
                </a:moveTo>
                <a:lnTo>
                  <a:pt x="1479" y="1714"/>
                </a:lnTo>
                <a:lnTo>
                  <a:pt x="1479" y="1716"/>
                </a:lnTo>
                <a:close/>
                <a:moveTo>
                  <a:pt x="885" y="904"/>
                </a:moveTo>
                <a:lnTo>
                  <a:pt x="885" y="902"/>
                </a:lnTo>
                <a:lnTo>
                  <a:pt x="885" y="900"/>
                </a:lnTo>
                <a:lnTo>
                  <a:pt x="887" y="900"/>
                </a:lnTo>
                <a:lnTo>
                  <a:pt x="885" y="900"/>
                </a:lnTo>
                <a:lnTo>
                  <a:pt x="885" y="902"/>
                </a:lnTo>
                <a:lnTo>
                  <a:pt x="885" y="904"/>
                </a:lnTo>
                <a:close/>
                <a:moveTo>
                  <a:pt x="1479" y="1714"/>
                </a:moveTo>
                <a:lnTo>
                  <a:pt x="1479" y="1712"/>
                </a:lnTo>
                <a:lnTo>
                  <a:pt x="1477" y="1712"/>
                </a:lnTo>
                <a:lnTo>
                  <a:pt x="1479" y="1712"/>
                </a:lnTo>
                <a:lnTo>
                  <a:pt x="1479" y="1711"/>
                </a:lnTo>
                <a:lnTo>
                  <a:pt x="1481" y="1711"/>
                </a:lnTo>
                <a:lnTo>
                  <a:pt x="1481" y="1712"/>
                </a:lnTo>
                <a:lnTo>
                  <a:pt x="1481" y="1714"/>
                </a:lnTo>
                <a:lnTo>
                  <a:pt x="1479" y="1714"/>
                </a:lnTo>
                <a:close/>
                <a:moveTo>
                  <a:pt x="889" y="893"/>
                </a:moveTo>
                <a:lnTo>
                  <a:pt x="889" y="891"/>
                </a:lnTo>
                <a:lnTo>
                  <a:pt x="891" y="889"/>
                </a:lnTo>
                <a:lnTo>
                  <a:pt x="891" y="891"/>
                </a:lnTo>
                <a:lnTo>
                  <a:pt x="889" y="891"/>
                </a:lnTo>
                <a:lnTo>
                  <a:pt x="889" y="893"/>
                </a:lnTo>
                <a:close/>
                <a:moveTo>
                  <a:pt x="891" y="889"/>
                </a:moveTo>
                <a:lnTo>
                  <a:pt x="891" y="887"/>
                </a:lnTo>
                <a:lnTo>
                  <a:pt x="893" y="887"/>
                </a:lnTo>
                <a:lnTo>
                  <a:pt x="893" y="885"/>
                </a:lnTo>
                <a:lnTo>
                  <a:pt x="895" y="885"/>
                </a:lnTo>
                <a:lnTo>
                  <a:pt x="893" y="887"/>
                </a:lnTo>
                <a:lnTo>
                  <a:pt x="891" y="887"/>
                </a:lnTo>
                <a:lnTo>
                  <a:pt x="891" y="889"/>
                </a:lnTo>
                <a:close/>
                <a:moveTo>
                  <a:pt x="1266" y="1471"/>
                </a:moveTo>
                <a:lnTo>
                  <a:pt x="1264" y="1471"/>
                </a:lnTo>
                <a:lnTo>
                  <a:pt x="1264" y="1469"/>
                </a:lnTo>
                <a:lnTo>
                  <a:pt x="1266" y="1469"/>
                </a:lnTo>
                <a:lnTo>
                  <a:pt x="1266" y="1471"/>
                </a:lnTo>
                <a:close/>
                <a:moveTo>
                  <a:pt x="895" y="883"/>
                </a:moveTo>
                <a:lnTo>
                  <a:pt x="895" y="881"/>
                </a:lnTo>
                <a:lnTo>
                  <a:pt x="897" y="881"/>
                </a:lnTo>
                <a:lnTo>
                  <a:pt x="895" y="881"/>
                </a:lnTo>
                <a:lnTo>
                  <a:pt x="895" y="883"/>
                </a:lnTo>
                <a:close/>
                <a:moveTo>
                  <a:pt x="897" y="881"/>
                </a:moveTo>
                <a:lnTo>
                  <a:pt x="897" y="879"/>
                </a:lnTo>
                <a:lnTo>
                  <a:pt x="899" y="879"/>
                </a:lnTo>
                <a:lnTo>
                  <a:pt x="897" y="881"/>
                </a:lnTo>
                <a:close/>
                <a:moveTo>
                  <a:pt x="1360" y="1561"/>
                </a:moveTo>
                <a:lnTo>
                  <a:pt x="1358" y="1561"/>
                </a:lnTo>
                <a:lnTo>
                  <a:pt x="1356" y="1561"/>
                </a:lnTo>
                <a:lnTo>
                  <a:pt x="1354" y="1561"/>
                </a:lnTo>
                <a:lnTo>
                  <a:pt x="1352" y="1561"/>
                </a:lnTo>
                <a:lnTo>
                  <a:pt x="1350" y="1561"/>
                </a:lnTo>
                <a:lnTo>
                  <a:pt x="1348" y="1561"/>
                </a:lnTo>
                <a:lnTo>
                  <a:pt x="1346" y="1561"/>
                </a:lnTo>
                <a:lnTo>
                  <a:pt x="1344" y="1561"/>
                </a:lnTo>
                <a:lnTo>
                  <a:pt x="1342" y="1561"/>
                </a:lnTo>
                <a:lnTo>
                  <a:pt x="1340" y="1561"/>
                </a:lnTo>
                <a:lnTo>
                  <a:pt x="1339" y="1561"/>
                </a:lnTo>
                <a:lnTo>
                  <a:pt x="1337" y="1561"/>
                </a:lnTo>
                <a:lnTo>
                  <a:pt x="1339" y="1559"/>
                </a:lnTo>
                <a:lnTo>
                  <a:pt x="1340" y="1559"/>
                </a:lnTo>
                <a:lnTo>
                  <a:pt x="1342" y="1559"/>
                </a:lnTo>
                <a:lnTo>
                  <a:pt x="1344" y="1559"/>
                </a:lnTo>
                <a:lnTo>
                  <a:pt x="1346" y="1559"/>
                </a:lnTo>
                <a:lnTo>
                  <a:pt x="1348" y="1559"/>
                </a:lnTo>
                <a:lnTo>
                  <a:pt x="1350" y="1557"/>
                </a:lnTo>
                <a:lnTo>
                  <a:pt x="1350" y="1559"/>
                </a:lnTo>
                <a:lnTo>
                  <a:pt x="1352" y="1559"/>
                </a:lnTo>
                <a:lnTo>
                  <a:pt x="1354" y="1559"/>
                </a:lnTo>
                <a:lnTo>
                  <a:pt x="1356" y="1559"/>
                </a:lnTo>
                <a:lnTo>
                  <a:pt x="1358" y="1559"/>
                </a:lnTo>
                <a:lnTo>
                  <a:pt x="1358" y="1561"/>
                </a:lnTo>
                <a:lnTo>
                  <a:pt x="1360" y="1561"/>
                </a:lnTo>
                <a:close/>
                <a:moveTo>
                  <a:pt x="1356" y="1557"/>
                </a:moveTo>
                <a:lnTo>
                  <a:pt x="1354" y="1557"/>
                </a:lnTo>
                <a:lnTo>
                  <a:pt x="1354" y="1555"/>
                </a:lnTo>
                <a:lnTo>
                  <a:pt x="1356" y="1555"/>
                </a:lnTo>
                <a:lnTo>
                  <a:pt x="1356" y="1553"/>
                </a:lnTo>
                <a:lnTo>
                  <a:pt x="1358" y="1553"/>
                </a:lnTo>
                <a:lnTo>
                  <a:pt x="1356" y="1555"/>
                </a:lnTo>
                <a:lnTo>
                  <a:pt x="1356" y="1557"/>
                </a:lnTo>
                <a:close/>
                <a:moveTo>
                  <a:pt x="1262" y="1442"/>
                </a:moveTo>
                <a:lnTo>
                  <a:pt x="1260" y="1442"/>
                </a:lnTo>
                <a:lnTo>
                  <a:pt x="1262" y="1442"/>
                </a:lnTo>
                <a:close/>
                <a:moveTo>
                  <a:pt x="1266" y="1446"/>
                </a:moveTo>
                <a:lnTo>
                  <a:pt x="1266" y="1448"/>
                </a:lnTo>
                <a:lnTo>
                  <a:pt x="1264" y="1448"/>
                </a:lnTo>
                <a:lnTo>
                  <a:pt x="1262" y="1448"/>
                </a:lnTo>
                <a:lnTo>
                  <a:pt x="1260" y="1449"/>
                </a:lnTo>
                <a:lnTo>
                  <a:pt x="1258" y="1449"/>
                </a:lnTo>
                <a:lnTo>
                  <a:pt x="1258" y="1448"/>
                </a:lnTo>
                <a:lnTo>
                  <a:pt x="1256" y="1448"/>
                </a:lnTo>
                <a:lnTo>
                  <a:pt x="1254" y="1448"/>
                </a:lnTo>
                <a:lnTo>
                  <a:pt x="1254" y="1446"/>
                </a:lnTo>
                <a:lnTo>
                  <a:pt x="1252" y="1446"/>
                </a:lnTo>
                <a:lnTo>
                  <a:pt x="1254" y="1446"/>
                </a:lnTo>
                <a:lnTo>
                  <a:pt x="1254" y="1444"/>
                </a:lnTo>
                <a:lnTo>
                  <a:pt x="1256" y="1444"/>
                </a:lnTo>
                <a:lnTo>
                  <a:pt x="1258" y="1444"/>
                </a:lnTo>
                <a:lnTo>
                  <a:pt x="1258" y="1446"/>
                </a:lnTo>
                <a:lnTo>
                  <a:pt x="1256" y="1446"/>
                </a:lnTo>
                <a:lnTo>
                  <a:pt x="1258" y="1446"/>
                </a:lnTo>
                <a:lnTo>
                  <a:pt x="1258" y="1444"/>
                </a:lnTo>
                <a:lnTo>
                  <a:pt x="1260" y="1444"/>
                </a:lnTo>
                <a:lnTo>
                  <a:pt x="1260" y="1446"/>
                </a:lnTo>
                <a:lnTo>
                  <a:pt x="1262" y="1444"/>
                </a:lnTo>
                <a:lnTo>
                  <a:pt x="1262" y="1446"/>
                </a:lnTo>
                <a:lnTo>
                  <a:pt x="1262" y="1444"/>
                </a:lnTo>
                <a:lnTo>
                  <a:pt x="1264" y="1444"/>
                </a:lnTo>
                <a:lnTo>
                  <a:pt x="1266" y="1444"/>
                </a:lnTo>
                <a:lnTo>
                  <a:pt x="1266" y="1446"/>
                </a:lnTo>
                <a:close/>
                <a:moveTo>
                  <a:pt x="1367" y="1553"/>
                </a:moveTo>
                <a:lnTo>
                  <a:pt x="1367" y="1551"/>
                </a:lnTo>
                <a:lnTo>
                  <a:pt x="1367" y="1553"/>
                </a:lnTo>
                <a:close/>
                <a:moveTo>
                  <a:pt x="1363" y="1547"/>
                </a:moveTo>
                <a:lnTo>
                  <a:pt x="1363" y="1549"/>
                </a:lnTo>
                <a:lnTo>
                  <a:pt x="1363" y="1547"/>
                </a:lnTo>
                <a:lnTo>
                  <a:pt x="1363" y="1549"/>
                </a:lnTo>
                <a:lnTo>
                  <a:pt x="1363" y="1551"/>
                </a:lnTo>
                <a:lnTo>
                  <a:pt x="1362" y="1551"/>
                </a:lnTo>
                <a:lnTo>
                  <a:pt x="1362" y="1549"/>
                </a:lnTo>
                <a:lnTo>
                  <a:pt x="1363" y="1549"/>
                </a:lnTo>
                <a:lnTo>
                  <a:pt x="1363" y="1547"/>
                </a:lnTo>
                <a:close/>
                <a:moveTo>
                  <a:pt x="1266" y="1440"/>
                </a:moveTo>
                <a:lnTo>
                  <a:pt x="1267" y="1440"/>
                </a:lnTo>
                <a:lnTo>
                  <a:pt x="1267" y="1442"/>
                </a:lnTo>
                <a:lnTo>
                  <a:pt x="1266" y="1442"/>
                </a:lnTo>
                <a:lnTo>
                  <a:pt x="1264" y="1442"/>
                </a:lnTo>
                <a:lnTo>
                  <a:pt x="1262" y="1442"/>
                </a:lnTo>
                <a:lnTo>
                  <a:pt x="1262" y="1440"/>
                </a:lnTo>
                <a:lnTo>
                  <a:pt x="1260" y="1440"/>
                </a:lnTo>
                <a:lnTo>
                  <a:pt x="1258" y="1440"/>
                </a:lnTo>
                <a:lnTo>
                  <a:pt x="1260" y="1440"/>
                </a:lnTo>
                <a:lnTo>
                  <a:pt x="1258" y="1440"/>
                </a:lnTo>
                <a:lnTo>
                  <a:pt x="1256" y="1440"/>
                </a:lnTo>
                <a:lnTo>
                  <a:pt x="1256" y="1442"/>
                </a:lnTo>
                <a:lnTo>
                  <a:pt x="1254" y="1442"/>
                </a:lnTo>
                <a:lnTo>
                  <a:pt x="1256" y="1442"/>
                </a:lnTo>
                <a:lnTo>
                  <a:pt x="1258" y="1442"/>
                </a:lnTo>
                <a:lnTo>
                  <a:pt x="1260" y="1442"/>
                </a:lnTo>
                <a:lnTo>
                  <a:pt x="1260" y="1444"/>
                </a:lnTo>
                <a:lnTo>
                  <a:pt x="1258" y="1444"/>
                </a:lnTo>
                <a:lnTo>
                  <a:pt x="1256" y="1444"/>
                </a:lnTo>
                <a:lnTo>
                  <a:pt x="1254" y="1444"/>
                </a:lnTo>
                <a:lnTo>
                  <a:pt x="1252" y="1444"/>
                </a:lnTo>
                <a:lnTo>
                  <a:pt x="1250" y="1444"/>
                </a:lnTo>
                <a:lnTo>
                  <a:pt x="1250" y="1442"/>
                </a:lnTo>
                <a:lnTo>
                  <a:pt x="1248" y="1442"/>
                </a:lnTo>
                <a:lnTo>
                  <a:pt x="1246" y="1440"/>
                </a:lnTo>
                <a:lnTo>
                  <a:pt x="1248" y="1440"/>
                </a:lnTo>
                <a:lnTo>
                  <a:pt x="1246" y="1440"/>
                </a:lnTo>
                <a:lnTo>
                  <a:pt x="1248" y="1440"/>
                </a:lnTo>
                <a:lnTo>
                  <a:pt x="1248" y="1442"/>
                </a:lnTo>
                <a:lnTo>
                  <a:pt x="1250" y="1442"/>
                </a:lnTo>
                <a:lnTo>
                  <a:pt x="1250" y="1440"/>
                </a:lnTo>
                <a:lnTo>
                  <a:pt x="1248" y="1440"/>
                </a:lnTo>
                <a:lnTo>
                  <a:pt x="1248" y="1438"/>
                </a:lnTo>
                <a:lnTo>
                  <a:pt x="1248" y="1440"/>
                </a:lnTo>
                <a:lnTo>
                  <a:pt x="1250" y="1440"/>
                </a:lnTo>
                <a:lnTo>
                  <a:pt x="1250" y="1438"/>
                </a:lnTo>
                <a:lnTo>
                  <a:pt x="1252" y="1440"/>
                </a:lnTo>
                <a:lnTo>
                  <a:pt x="1252" y="1438"/>
                </a:lnTo>
                <a:lnTo>
                  <a:pt x="1252" y="1440"/>
                </a:lnTo>
                <a:lnTo>
                  <a:pt x="1252" y="1438"/>
                </a:lnTo>
                <a:lnTo>
                  <a:pt x="1250" y="1438"/>
                </a:lnTo>
                <a:lnTo>
                  <a:pt x="1252" y="1438"/>
                </a:lnTo>
                <a:lnTo>
                  <a:pt x="1252" y="1440"/>
                </a:lnTo>
                <a:lnTo>
                  <a:pt x="1254" y="1440"/>
                </a:lnTo>
                <a:lnTo>
                  <a:pt x="1254" y="1438"/>
                </a:lnTo>
                <a:lnTo>
                  <a:pt x="1256" y="1438"/>
                </a:lnTo>
                <a:lnTo>
                  <a:pt x="1256" y="1440"/>
                </a:lnTo>
                <a:lnTo>
                  <a:pt x="1256" y="1438"/>
                </a:lnTo>
                <a:lnTo>
                  <a:pt x="1258" y="1438"/>
                </a:lnTo>
                <a:lnTo>
                  <a:pt x="1260" y="1438"/>
                </a:lnTo>
                <a:lnTo>
                  <a:pt x="1262" y="1438"/>
                </a:lnTo>
                <a:lnTo>
                  <a:pt x="1264" y="1438"/>
                </a:lnTo>
                <a:lnTo>
                  <a:pt x="1266" y="1438"/>
                </a:lnTo>
                <a:lnTo>
                  <a:pt x="1264" y="1438"/>
                </a:lnTo>
                <a:lnTo>
                  <a:pt x="1266" y="1438"/>
                </a:lnTo>
                <a:lnTo>
                  <a:pt x="1267" y="1438"/>
                </a:lnTo>
                <a:lnTo>
                  <a:pt x="1267" y="1436"/>
                </a:lnTo>
                <a:lnTo>
                  <a:pt x="1267" y="1438"/>
                </a:lnTo>
                <a:lnTo>
                  <a:pt x="1266" y="1438"/>
                </a:lnTo>
                <a:lnTo>
                  <a:pt x="1266" y="1440"/>
                </a:lnTo>
                <a:close/>
                <a:moveTo>
                  <a:pt x="1358" y="1540"/>
                </a:moveTo>
                <a:lnTo>
                  <a:pt x="1360" y="1540"/>
                </a:lnTo>
                <a:lnTo>
                  <a:pt x="1358" y="1540"/>
                </a:lnTo>
                <a:close/>
                <a:moveTo>
                  <a:pt x="951" y="946"/>
                </a:moveTo>
                <a:lnTo>
                  <a:pt x="951" y="948"/>
                </a:lnTo>
                <a:lnTo>
                  <a:pt x="953" y="948"/>
                </a:lnTo>
                <a:lnTo>
                  <a:pt x="951" y="948"/>
                </a:lnTo>
                <a:lnTo>
                  <a:pt x="949" y="948"/>
                </a:lnTo>
                <a:lnTo>
                  <a:pt x="949" y="950"/>
                </a:lnTo>
                <a:lnTo>
                  <a:pt x="947" y="950"/>
                </a:lnTo>
                <a:lnTo>
                  <a:pt x="947" y="948"/>
                </a:lnTo>
                <a:lnTo>
                  <a:pt x="947" y="950"/>
                </a:lnTo>
                <a:lnTo>
                  <a:pt x="947" y="948"/>
                </a:lnTo>
                <a:lnTo>
                  <a:pt x="947" y="946"/>
                </a:lnTo>
                <a:lnTo>
                  <a:pt x="949" y="946"/>
                </a:lnTo>
                <a:lnTo>
                  <a:pt x="949" y="945"/>
                </a:lnTo>
                <a:lnTo>
                  <a:pt x="951" y="945"/>
                </a:lnTo>
                <a:lnTo>
                  <a:pt x="951" y="946"/>
                </a:lnTo>
                <a:close/>
                <a:moveTo>
                  <a:pt x="1267" y="1434"/>
                </a:moveTo>
                <a:lnTo>
                  <a:pt x="1267" y="1436"/>
                </a:lnTo>
                <a:lnTo>
                  <a:pt x="1266" y="1436"/>
                </a:lnTo>
                <a:lnTo>
                  <a:pt x="1266" y="1434"/>
                </a:lnTo>
                <a:lnTo>
                  <a:pt x="1267" y="1434"/>
                </a:lnTo>
                <a:lnTo>
                  <a:pt x="1269" y="1434"/>
                </a:lnTo>
                <a:lnTo>
                  <a:pt x="1267" y="1434"/>
                </a:lnTo>
                <a:close/>
                <a:moveTo>
                  <a:pt x="953" y="946"/>
                </a:moveTo>
                <a:lnTo>
                  <a:pt x="953" y="948"/>
                </a:lnTo>
                <a:lnTo>
                  <a:pt x="951" y="948"/>
                </a:lnTo>
                <a:lnTo>
                  <a:pt x="951" y="946"/>
                </a:lnTo>
                <a:lnTo>
                  <a:pt x="951" y="945"/>
                </a:lnTo>
                <a:lnTo>
                  <a:pt x="953" y="945"/>
                </a:lnTo>
                <a:lnTo>
                  <a:pt x="953" y="946"/>
                </a:lnTo>
                <a:close/>
                <a:moveTo>
                  <a:pt x="1269" y="1432"/>
                </a:moveTo>
                <a:lnTo>
                  <a:pt x="1267" y="1432"/>
                </a:lnTo>
                <a:lnTo>
                  <a:pt x="1267" y="1434"/>
                </a:lnTo>
                <a:lnTo>
                  <a:pt x="1266" y="1434"/>
                </a:lnTo>
                <a:lnTo>
                  <a:pt x="1264" y="1434"/>
                </a:lnTo>
                <a:lnTo>
                  <a:pt x="1262" y="1434"/>
                </a:lnTo>
                <a:lnTo>
                  <a:pt x="1262" y="1436"/>
                </a:lnTo>
                <a:lnTo>
                  <a:pt x="1260" y="1436"/>
                </a:lnTo>
                <a:lnTo>
                  <a:pt x="1258" y="1436"/>
                </a:lnTo>
                <a:lnTo>
                  <a:pt x="1256" y="1438"/>
                </a:lnTo>
                <a:lnTo>
                  <a:pt x="1254" y="1438"/>
                </a:lnTo>
                <a:lnTo>
                  <a:pt x="1254" y="1436"/>
                </a:lnTo>
                <a:lnTo>
                  <a:pt x="1252" y="1436"/>
                </a:lnTo>
                <a:lnTo>
                  <a:pt x="1250" y="1434"/>
                </a:lnTo>
                <a:lnTo>
                  <a:pt x="1252" y="1434"/>
                </a:lnTo>
                <a:lnTo>
                  <a:pt x="1250" y="1434"/>
                </a:lnTo>
                <a:lnTo>
                  <a:pt x="1250" y="1432"/>
                </a:lnTo>
                <a:lnTo>
                  <a:pt x="1252" y="1432"/>
                </a:lnTo>
                <a:lnTo>
                  <a:pt x="1252" y="1434"/>
                </a:lnTo>
                <a:lnTo>
                  <a:pt x="1254" y="1434"/>
                </a:lnTo>
                <a:lnTo>
                  <a:pt x="1254" y="1436"/>
                </a:lnTo>
                <a:lnTo>
                  <a:pt x="1256" y="1436"/>
                </a:lnTo>
                <a:lnTo>
                  <a:pt x="1254" y="1434"/>
                </a:lnTo>
                <a:lnTo>
                  <a:pt x="1252" y="1434"/>
                </a:lnTo>
                <a:lnTo>
                  <a:pt x="1252" y="1432"/>
                </a:lnTo>
                <a:lnTo>
                  <a:pt x="1254" y="1432"/>
                </a:lnTo>
                <a:lnTo>
                  <a:pt x="1256" y="1432"/>
                </a:lnTo>
                <a:lnTo>
                  <a:pt x="1256" y="1434"/>
                </a:lnTo>
                <a:lnTo>
                  <a:pt x="1258" y="1434"/>
                </a:lnTo>
                <a:lnTo>
                  <a:pt x="1256" y="1434"/>
                </a:lnTo>
                <a:lnTo>
                  <a:pt x="1258" y="1434"/>
                </a:lnTo>
                <a:lnTo>
                  <a:pt x="1256" y="1434"/>
                </a:lnTo>
                <a:lnTo>
                  <a:pt x="1256" y="1432"/>
                </a:lnTo>
                <a:lnTo>
                  <a:pt x="1256" y="1430"/>
                </a:lnTo>
                <a:lnTo>
                  <a:pt x="1258" y="1430"/>
                </a:lnTo>
                <a:lnTo>
                  <a:pt x="1260" y="1430"/>
                </a:lnTo>
                <a:lnTo>
                  <a:pt x="1260" y="1432"/>
                </a:lnTo>
                <a:lnTo>
                  <a:pt x="1260" y="1430"/>
                </a:lnTo>
                <a:lnTo>
                  <a:pt x="1260" y="1432"/>
                </a:lnTo>
                <a:lnTo>
                  <a:pt x="1262" y="1432"/>
                </a:lnTo>
                <a:lnTo>
                  <a:pt x="1264" y="1432"/>
                </a:lnTo>
                <a:lnTo>
                  <a:pt x="1264" y="1434"/>
                </a:lnTo>
                <a:lnTo>
                  <a:pt x="1262" y="1434"/>
                </a:lnTo>
                <a:lnTo>
                  <a:pt x="1264" y="1434"/>
                </a:lnTo>
                <a:lnTo>
                  <a:pt x="1266" y="1434"/>
                </a:lnTo>
                <a:lnTo>
                  <a:pt x="1266" y="1432"/>
                </a:lnTo>
                <a:lnTo>
                  <a:pt x="1267" y="1432"/>
                </a:lnTo>
                <a:lnTo>
                  <a:pt x="1269" y="1432"/>
                </a:lnTo>
                <a:close/>
                <a:moveTo>
                  <a:pt x="795" y="551"/>
                </a:moveTo>
                <a:lnTo>
                  <a:pt x="797" y="551"/>
                </a:lnTo>
                <a:lnTo>
                  <a:pt x="795" y="551"/>
                </a:lnTo>
                <a:close/>
                <a:moveTo>
                  <a:pt x="1354" y="1528"/>
                </a:moveTo>
                <a:lnTo>
                  <a:pt x="1352" y="1528"/>
                </a:lnTo>
                <a:lnTo>
                  <a:pt x="1352" y="1526"/>
                </a:lnTo>
                <a:lnTo>
                  <a:pt x="1352" y="1524"/>
                </a:lnTo>
                <a:lnTo>
                  <a:pt x="1350" y="1524"/>
                </a:lnTo>
                <a:lnTo>
                  <a:pt x="1350" y="1522"/>
                </a:lnTo>
                <a:lnTo>
                  <a:pt x="1350" y="1524"/>
                </a:lnTo>
                <a:lnTo>
                  <a:pt x="1352" y="1524"/>
                </a:lnTo>
                <a:lnTo>
                  <a:pt x="1352" y="1526"/>
                </a:lnTo>
                <a:lnTo>
                  <a:pt x="1354" y="1526"/>
                </a:lnTo>
                <a:lnTo>
                  <a:pt x="1354" y="1528"/>
                </a:lnTo>
                <a:close/>
                <a:moveTo>
                  <a:pt x="1356" y="1528"/>
                </a:moveTo>
                <a:lnTo>
                  <a:pt x="1356" y="1530"/>
                </a:lnTo>
                <a:lnTo>
                  <a:pt x="1356" y="1532"/>
                </a:lnTo>
                <a:lnTo>
                  <a:pt x="1358" y="1532"/>
                </a:lnTo>
                <a:lnTo>
                  <a:pt x="1356" y="1532"/>
                </a:lnTo>
                <a:lnTo>
                  <a:pt x="1356" y="1530"/>
                </a:lnTo>
                <a:lnTo>
                  <a:pt x="1356" y="1528"/>
                </a:lnTo>
                <a:close/>
                <a:moveTo>
                  <a:pt x="1348" y="1521"/>
                </a:moveTo>
                <a:lnTo>
                  <a:pt x="1348" y="1519"/>
                </a:lnTo>
                <a:lnTo>
                  <a:pt x="1348" y="1521"/>
                </a:lnTo>
                <a:lnTo>
                  <a:pt x="1348" y="1519"/>
                </a:lnTo>
                <a:lnTo>
                  <a:pt x="1348" y="1517"/>
                </a:lnTo>
                <a:lnTo>
                  <a:pt x="1346" y="1517"/>
                </a:lnTo>
                <a:lnTo>
                  <a:pt x="1348" y="1517"/>
                </a:lnTo>
                <a:lnTo>
                  <a:pt x="1348" y="1519"/>
                </a:lnTo>
                <a:lnTo>
                  <a:pt x="1348" y="1521"/>
                </a:lnTo>
                <a:close/>
                <a:moveTo>
                  <a:pt x="1363" y="1532"/>
                </a:moveTo>
                <a:lnTo>
                  <a:pt x="1363" y="1534"/>
                </a:lnTo>
                <a:lnTo>
                  <a:pt x="1362" y="1534"/>
                </a:lnTo>
                <a:lnTo>
                  <a:pt x="1362" y="1532"/>
                </a:lnTo>
                <a:lnTo>
                  <a:pt x="1363" y="1532"/>
                </a:lnTo>
                <a:close/>
                <a:moveTo>
                  <a:pt x="1277" y="1432"/>
                </a:moveTo>
                <a:lnTo>
                  <a:pt x="1275" y="1432"/>
                </a:lnTo>
                <a:lnTo>
                  <a:pt x="1275" y="1434"/>
                </a:lnTo>
                <a:lnTo>
                  <a:pt x="1273" y="1434"/>
                </a:lnTo>
                <a:lnTo>
                  <a:pt x="1275" y="1434"/>
                </a:lnTo>
                <a:lnTo>
                  <a:pt x="1275" y="1432"/>
                </a:lnTo>
                <a:lnTo>
                  <a:pt x="1273" y="1434"/>
                </a:lnTo>
                <a:lnTo>
                  <a:pt x="1273" y="1432"/>
                </a:lnTo>
                <a:lnTo>
                  <a:pt x="1275" y="1432"/>
                </a:lnTo>
                <a:lnTo>
                  <a:pt x="1277" y="1432"/>
                </a:lnTo>
                <a:close/>
                <a:moveTo>
                  <a:pt x="1344" y="1511"/>
                </a:moveTo>
                <a:lnTo>
                  <a:pt x="1344" y="1513"/>
                </a:lnTo>
                <a:lnTo>
                  <a:pt x="1346" y="1515"/>
                </a:lnTo>
                <a:lnTo>
                  <a:pt x="1346" y="1517"/>
                </a:lnTo>
                <a:lnTo>
                  <a:pt x="1344" y="1517"/>
                </a:lnTo>
                <a:lnTo>
                  <a:pt x="1344" y="1515"/>
                </a:lnTo>
                <a:lnTo>
                  <a:pt x="1344" y="1513"/>
                </a:lnTo>
                <a:lnTo>
                  <a:pt x="1344" y="1511"/>
                </a:lnTo>
                <a:close/>
                <a:moveTo>
                  <a:pt x="1279" y="1432"/>
                </a:moveTo>
                <a:lnTo>
                  <a:pt x="1277" y="1432"/>
                </a:lnTo>
                <a:lnTo>
                  <a:pt x="1279" y="1432"/>
                </a:lnTo>
                <a:close/>
                <a:moveTo>
                  <a:pt x="1292" y="1448"/>
                </a:moveTo>
                <a:lnTo>
                  <a:pt x="1291" y="1448"/>
                </a:lnTo>
                <a:lnTo>
                  <a:pt x="1292" y="1448"/>
                </a:lnTo>
                <a:close/>
                <a:moveTo>
                  <a:pt x="1294" y="1449"/>
                </a:moveTo>
                <a:lnTo>
                  <a:pt x="1292" y="1449"/>
                </a:lnTo>
                <a:lnTo>
                  <a:pt x="1291" y="1449"/>
                </a:lnTo>
                <a:lnTo>
                  <a:pt x="1289" y="1449"/>
                </a:lnTo>
                <a:lnTo>
                  <a:pt x="1287" y="1449"/>
                </a:lnTo>
                <a:lnTo>
                  <a:pt x="1285" y="1449"/>
                </a:lnTo>
                <a:lnTo>
                  <a:pt x="1285" y="1448"/>
                </a:lnTo>
                <a:lnTo>
                  <a:pt x="1287" y="1448"/>
                </a:lnTo>
                <a:lnTo>
                  <a:pt x="1287" y="1446"/>
                </a:lnTo>
                <a:lnTo>
                  <a:pt x="1289" y="1448"/>
                </a:lnTo>
                <a:lnTo>
                  <a:pt x="1291" y="1448"/>
                </a:lnTo>
                <a:lnTo>
                  <a:pt x="1292" y="1448"/>
                </a:lnTo>
                <a:lnTo>
                  <a:pt x="1292" y="1449"/>
                </a:lnTo>
                <a:lnTo>
                  <a:pt x="1294" y="1449"/>
                </a:lnTo>
                <a:close/>
                <a:moveTo>
                  <a:pt x="1352" y="1515"/>
                </a:moveTo>
                <a:lnTo>
                  <a:pt x="1350" y="1515"/>
                </a:lnTo>
                <a:lnTo>
                  <a:pt x="1352" y="1515"/>
                </a:lnTo>
                <a:lnTo>
                  <a:pt x="1350" y="1515"/>
                </a:lnTo>
                <a:lnTo>
                  <a:pt x="1352" y="1515"/>
                </a:lnTo>
                <a:close/>
                <a:moveTo>
                  <a:pt x="1352" y="1513"/>
                </a:moveTo>
                <a:lnTo>
                  <a:pt x="1352" y="1515"/>
                </a:lnTo>
                <a:lnTo>
                  <a:pt x="1350" y="1515"/>
                </a:lnTo>
                <a:lnTo>
                  <a:pt x="1350" y="1513"/>
                </a:lnTo>
                <a:lnTo>
                  <a:pt x="1352" y="1513"/>
                </a:lnTo>
                <a:close/>
                <a:moveTo>
                  <a:pt x="1352" y="1515"/>
                </a:moveTo>
                <a:lnTo>
                  <a:pt x="1354" y="1515"/>
                </a:lnTo>
                <a:lnTo>
                  <a:pt x="1352" y="1515"/>
                </a:lnTo>
                <a:close/>
                <a:moveTo>
                  <a:pt x="1354" y="1517"/>
                </a:moveTo>
                <a:lnTo>
                  <a:pt x="1352" y="1517"/>
                </a:lnTo>
                <a:lnTo>
                  <a:pt x="1352" y="1515"/>
                </a:lnTo>
                <a:lnTo>
                  <a:pt x="1354" y="1515"/>
                </a:lnTo>
                <a:lnTo>
                  <a:pt x="1354" y="1517"/>
                </a:lnTo>
                <a:close/>
                <a:moveTo>
                  <a:pt x="1342" y="1505"/>
                </a:moveTo>
                <a:lnTo>
                  <a:pt x="1340" y="1505"/>
                </a:lnTo>
                <a:lnTo>
                  <a:pt x="1340" y="1503"/>
                </a:lnTo>
                <a:lnTo>
                  <a:pt x="1340" y="1501"/>
                </a:lnTo>
                <a:lnTo>
                  <a:pt x="1342" y="1501"/>
                </a:lnTo>
                <a:lnTo>
                  <a:pt x="1342" y="1499"/>
                </a:lnTo>
                <a:lnTo>
                  <a:pt x="1342" y="1501"/>
                </a:lnTo>
                <a:lnTo>
                  <a:pt x="1342" y="1503"/>
                </a:lnTo>
                <a:lnTo>
                  <a:pt x="1344" y="1505"/>
                </a:lnTo>
                <a:lnTo>
                  <a:pt x="1342" y="1505"/>
                </a:lnTo>
                <a:close/>
                <a:moveTo>
                  <a:pt x="1354" y="1513"/>
                </a:moveTo>
                <a:lnTo>
                  <a:pt x="1354" y="1515"/>
                </a:lnTo>
                <a:lnTo>
                  <a:pt x="1352" y="1515"/>
                </a:lnTo>
                <a:lnTo>
                  <a:pt x="1352" y="1513"/>
                </a:lnTo>
                <a:lnTo>
                  <a:pt x="1350" y="1513"/>
                </a:lnTo>
                <a:lnTo>
                  <a:pt x="1350" y="1511"/>
                </a:lnTo>
                <a:lnTo>
                  <a:pt x="1350" y="1509"/>
                </a:lnTo>
                <a:lnTo>
                  <a:pt x="1350" y="1511"/>
                </a:lnTo>
                <a:lnTo>
                  <a:pt x="1352" y="1511"/>
                </a:lnTo>
                <a:lnTo>
                  <a:pt x="1354" y="1511"/>
                </a:lnTo>
                <a:lnTo>
                  <a:pt x="1354" y="1513"/>
                </a:lnTo>
                <a:lnTo>
                  <a:pt x="1356" y="1513"/>
                </a:lnTo>
                <a:lnTo>
                  <a:pt x="1354" y="1513"/>
                </a:lnTo>
                <a:close/>
                <a:moveTo>
                  <a:pt x="1344" y="1501"/>
                </a:moveTo>
                <a:lnTo>
                  <a:pt x="1344" y="1499"/>
                </a:lnTo>
                <a:lnTo>
                  <a:pt x="1342" y="1499"/>
                </a:lnTo>
                <a:lnTo>
                  <a:pt x="1344" y="1499"/>
                </a:lnTo>
                <a:lnTo>
                  <a:pt x="1344" y="1501"/>
                </a:lnTo>
                <a:close/>
                <a:moveTo>
                  <a:pt x="1354" y="1513"/>
                </a:moveTo>
                <a:lnTo>
                  <a:pt x="1356" y="1513"/>
                </a:lnTo>
                <a:lnTo>
                  <a:pt x="1354" y="1513"/>
                </a:lnTo>
                <a:close/>
                <a:moveTo>
                  <a:pt x="1354" y="1517"/>
                </a:moveTo>
                <a:lnTo>
                  <a:pt x="1356" y="1517"/>
                </a:lnTo>
                <a:lnTo>
                  <a:pt x="1358" y="1517"/>
                </a:lnTo>
                <a:lnTo>
                  <a:pt x="1358" y="1515"/>
                </a:lnTo>
                <a:lnTo>
                  <a:pt x="1358" y="1517"/>
                </a:lnTo>
                <a:lnTo>
                  <a:pt x="1360" y="1515"/>
                </a:lnTo>
                <a:lnTo>
                  <a:pt x="1360" y="1517"/>
                </a:lnTo>
                <a:lnTo>
                  <a:pt x="1358" y="1517"/>
                </a:lnTo>
                <a:lnTo>
                  <a:pt x="1356" y="1517"/>
                </a:lnTo>
                <a:lnTo>
                  <a:pt x="1354" y="1517"/>
                </a:lnTo>
                <a:close/>
                <a:moveTo>
                  <a:pt x="1363" y="1521"/>
                </a:moveTo>
                <a:lnTo>
                  <a:pt x="1362" y="1521"/>
                </a:lnTo>
                <a:lnTo>
                  <a:pt x="1363" y="1521"/>
                </a:lnTo>
                <a:close/>
                <a:moveTo>
                  <a:pt x="1363" y="1521"/>
                </a:moveTo>
                <a:lnTo>
                  <a:pt x="1362" y="1521"/>
                </a:lnTo>
                <a:lnTo>
                  <a:pt x="1363" y="1521"/>
                </a:lnTo>
                <a:close/>
                <a:moveTo>
                  <a:pt x="1362" y="1519"/>
                </a:moveTo>
                <a:lnTo>
                  <a:pt x="1363" y="1519"/>
                </a:lnTo>
                <a:lnTo>
                  <a:pt x="1362" y="1519"/>
                </a:lnTo>
                <a:close/>
                <a:moveTo>
                  <a:pt x="1362" y="1521"/>
                </a:moveTo>
                <a:lnTo>
                  <a:pt x="1363" y="1521"/>
                </a:lnTo>
                <a:lnTo>
                  <a:pt x="1362" y="1521"/>
                </a:lnTo>
                <a:close/>
                <a:moveTo>
                  <a:pt x="1362" y="1519"/>
                </a:moveTo>
                <a:lnTo>
                  <a:pt x="1363" y="1519"/>
                </a:lnTo>
                <a:lnTo>
                  <a:pt x="1362" y="1519"/>
                </a:lnTo>
                <a:close/>
                <a:moveTo>
                  <a:pt x="1302" y="1453"/>
                </a:moveTo>
                <a:lnTo>
                  <a:pt x="1300" y="1453"/>
                </a:lnTo>
                <a:lnTo>
                  <a:pt x="1302" y="1453"/>
                </a:lnTo>
                <a:lnTo>
                  <a:pt x="1302" y="1455"/>
                </a:lnTo>
                <a:lnTo>
                  <a:pt x="1304" y="1455"/>
                </a:lnTo>
                <a:lnTo>
                  <a:pt x="1304" y="1457"/>
                </a:lnTo>
                <a:lnTo>
                  <a:pt x="1304" y="1455"/>
                </a:lnTo>
                <a:lnTo>
                  <a:pt x="1304" y="1457"/>
                </a:lnTo>
                <a:lnTo>
                  <a:pt x="1302" y="1457"/>
                </a:lnTo>
                <a:lnTo>
                  <a:pt x="1300" y="1457"/>
                </a:lnTo>
                <a:lnTo>
                  <a:pt x="1298" y="1457"/>
                </a:lnTo>
                <a:lnTo>
                  <a:pt x="1296" y="1457"/>
                </a:lnTo>
                <a:lnTo>
                  <a:pt x="1296" y="1459"/>
                </a:lnTo>
                <a:lnTo>
                  <a:pt x="1298" y="1459"/>
                </a:lnTo>
                <a:lnTo>
                  <a:pt x="1300" y="1459"/>
                </a:lnTo>
                <a:lnTo>
                  <a:pt x="1302" y="1459"/>
                </a:lnTo>
                <a:lnTo>
                  <a:pt x="1302" y="1461"/>
                </a:lnTo>
                <a:lnTo>
                  <a:pt x="1304" y="1461"/>
                </a:lnTo>
                <a:lnTo>
                  <a:pt x="1306" y="1461"/>
                </a:lnTo>
                <a:lnTo>
                  <a:pt x="1306" y="1463"/>
                </a:lnTo>
                <a:lnTo>
                  <a:pt x="1304" y="1463"/>
                </a:lnTo>
                <a:lnTo>
                  <a:pt x="1302" y="1463"/>
                </a:lnTo>
                <a:lnTo>
                  <a:pt x="1300" y="1463"/>
                </a:lnTo>
                <a:lnTo>
                  <a:pt x="1298" y="1463"/>
                </a:lnTo>
                <a:lnTo>
                  <a:pt x="1296" y="1463"/>
                </a:lnTo>
                <a:lnTo>
                  <a:pt x="1294" y="1463"/>
                </a:lnTo>
                <a:lnTo>
                  <a:pt x="1292" y="1463"/>
                </a:lnTo>
                <a:lnTo>
                  <a:pt x="1292" y="1461"/>
                </a:lnTo>
                <a:lnTo>
                  <a:pt x="1291" y="1461"/>
                </a:lnTo>
                <a:lnTo>
                  <a:pt x="1289" y="1461"/>
                </a:lnTo>
                <a:lnTo>
                  <a:pt x="1287" y="1461"/>
                </a:lnTo>
                <a:lnTo>
                  <a:pt x="1285" y="1461"/>
                </a:lnTo>
                <a:lnTo>
                  <a:pt x="1283" y="1461"/>
                </a:lnTo>
                <a:lnTo>
                  <a:pt x="1281" y="1461"/>
                </a:lnTo>
                <a:lnTo>
                  <a:pt x="1279" y="1461"/>
                </a:lnTo>
                <a:lnTo>
                  <a:pt x="1277" y="1461"/>
                </a:lnTo>
                <a:lnTo>
                  <a:pt x="1275" y="1463"/>
                </a:lnTo>
                <a:lnTo>
                  <a:pt x="1273" y="1463"/>
                </a:lnTo>
                <a:lnTo>
                  <a:pt x="1273" y="1465"/>
                </a:lnTo>
                <a:lnTo>
                  <a:pt x="1271" y="1465"/>
                </a:lnTo>
                <a:lnTo>
                  <a:pt x="1271" y="1467"/>
                </a:lnTo>
                <a:lnTo>
                  <a:pt x="1271" y="1465"/>
                </a:lnTo>
                <a:lnTo>
                  <a:pt x="1269" y="1465"/>
                </a:lnTo>
                <a:lnTo>
                  <a:pt x="1269" y="1463"/>
                </a:lnTo>
                <a:lnTo>
                  <a:pt x="1267" y="1463"/>
                </a:lnTo>
                <a:lnTo>
                  <a:pt x="1266" y="1463"/>
                </a:lnTo>
                <a:lnTo>
                  <a:pt x="1266" y="1465"/>
                </a:lnTo>
                <a:lnTo>
                  <a:pt x="1266" y="1467"/>
                </a:lnTo>
                <a:lnTo>
                  <a:pt x="1264" y="1467"/>
                </a:lnTo>
                <a:lnTo>
                  <a:pt x="1264" y="1469"/>
                </a:lnTo>
                <a:lnTo>
                  <a:pt x="1262" y="1469"/>
                </a:lnTo>
                <a:lnTo>
                  <a:pt x="1260" y="1469"/>
                </a:lnTo>
                <a:lnTo>
                  <a:pt x="1260" y="1467"/>
                </a:lnTo>
                <a:lnTo>
                  <a:pt x="1260" y="1465"/>
                </a:lnTo>
                <a:lnTo>
                  <a:pt x="1258" y="1465"/>
                </a:lnTo>
                <a:lnTo>
                  <a:pt x="1256" y="1465"/>
                </a:lnTo>
                <a:lnTo>
                  <a:pt x="1256" y="1463"/>
                </a:lnTo>
                <a:lnTo>
                  <a:pt x="1256" y="1465"/>
                </a:lnTo>
                <a:lnTo>
                  <a:pt x="1254" y="1465"/>
                </a:lnTo>
                <a:lnTo>
                  <a:pt x="1252" y="1465"/>
                </a:lnTo>
                <a:lnTo>
                  <a:pt x="1254" y="1465"/>
                </a:lnTo>
                <a:lnTo>
                  <a:pt x="1252" y="1463"/>
                </a:lnTo>
                <a:lnTo>
                  <a:pt x="1250" y="1463"/>
                </a:lnTo>
                <a:lnTo>
                  <a:pt x="1250" y="1461"/>
                </a:lnTo>
                <a:lnTo>
                  <a:pt x="1248" y="1461"/>
                </a:lnTo>
                <a:lnTo>
                  <a:pt x="1246" y="1461"/>
                </a:lnTo>
                <a:lnTo>
                  <a:pt x="1246" y="1459"/>
                </a:lnTo>
                <a:lnTo>
                  <a:pt x="1244" y="1459"/>
                </a:lnTo>
                <a:lnTo>
                  <a:pt x="1246" y="1459"/>
                </a:lnTo>
                <a:lnTo>
                  <a:pt x="1246" y="1457"/>
                </a:lnTo>
                <a:lnTo>
                  <a:pt x="1248" y="1457"/>
                </a:lnTo>
                <a:lnTo>
                  <a:pt x="1248" y="1455"/>
                </a:lnTo>
                <a:lnTo>
                  <a:pt x="1250" y="1455"/>
                </a:lnTo>
                <a:lnTo>
                  <a:pt x="1252" y="1455"/>
                </a:lnTo>
                <a:lnTo>
                  <a:pt x="1254" y="1455"/>
                </a:lnTo>
                <a:lnTo>
                  <a:pt x="1254" y="1457"/>
                </a:lnTo>
                <a:lnTo>
                  <a:pt x="1256" y="1457"/>
                </a:lnTo>
                <a:lnTo>
                  <a:pt x="1256" y="1459"/>
                </a:lnTo>
                <a:lnTo>
                  <a:pt x="1258" y="1459"/>
                </a:lnTo>
                <a:lnTo>
                  <a:pt x="1258" y="1457"/>
                </a:lnTo>
                <a:lnTo>
                  <a:pt x="1256" y="1457"/>
                </a:lnTo>
                <a:lnTo>
                  <a:pt x="1256" y="1455"/>
                </a:lnTo>
                <a:lnTo>
                  <a:pt x="1258" y="1455"/>
                </a:lnTo>
                <a:lnTo>
                  <a:pt x="1260" y="1455"/>
                </a:lnTo>
                <a:lnTo>
                  <a:pt x="1262" y="1455"/>
                </a:lnTo>
                <a:lnTo>
                  <a:pt x="1262" y="1457"/>
                </a:lnTo>
                <a:lnTo>
                  <a:pt x="1264" y="1457"/>
                </a:lnTo>
                <a:lnTo>
                  <a:pt x="1264" y="1455"/>
                </a:lnTo>
                <a:lnTo>
                  <a:pt x="1266" y="1455"/>
                </a:lnTo>
                <a:lnTo>
                  <a:pt x="1264" y="1455"/>
                </a:lnTo>
                <a:lnTo>
                  <a:pt x="1266" y="1453"/>
                </a:lnTo>
                <a:lnTo>
                  <a:pt x="1266" y="1455"/>
                </a:lnTo>
                <a:lnTo>
                  <a:pt x="1267" y="1455"/>
                </a:lnTo>
                <a:lnTo>
                  <a:pt x="1269" y="1455"/>
                </a:lnTo>
                <a:lnTo>
                  <a:pt x="1271" y="1455"/>
                </a:lnTo>
                <a:lnTo>
                  <a:pt x="1273" y="1455"/>
                </a:lnTo>
                <a:lnTo>
                  <a:pt x="1275" y="1455"/>
                </a:lnTo>
                <a:lnTo>
                  <a:pt x="1275" y="1457"/>
                </a:lnTo>
                <a:lnTo>
                  <a:pt x="1277" y="1457"/>
                </a:lnTo>
                <a:lnTo>
                  <a:pt x="1279" y="1457"/>
                </a:lnTo>
                <a:lnTo>
                  <a:pt x="1281" y="1457"/>
                </a:lnTo>
                <a:lnTo>
                  <a:pt x="1283" y="1457"/>
                </a:lnTo>
                <a:lnTo>
                  <a:pt x="1283" y="1455"/>
                </a:lnTo>
                <a:lnTo>
                  <a:pt x="1285" y="1455"/>
                </a:lnTo>
                <a:lnTo>
                  <a:pt x="1287" y="1455"/>
                </a:lnTo>
                <a:lnTo>
                  <a:pt x="1289" y="1455"/>
                </a:lnTo>
                <a:lnTo>
                  <a:pt x="1289" y="1453"/>
                </a:lnTo>
                <a:lnTo>
                  <a:pt x="1291" y="1453"/>
                </a:lnTo>
                <a:lnTo>
                  <a:pt x="1291" y="1455"/>
                </a:lnTo>
                <a:lnTo>
                  <a:pt x="1289" y="1455"/>
                </a:lnTo>
                <a:lnTo>
                  <a:pt x="1289" y="1453"/>
                </a:lnTo>
                <a:lnTo>
                  <a:pt x="1289" y="1455"/>
                </a:lnTo>
                <a:lnTo>
                  <a:pt x="1291" y="1455"/>
                </a:lnTo>
                <a:lnTo>
                  <a:pt x="1292" y="1455"/>
                </a:lnTo>
                <a:lnTo>
                  <a:pt x="1292" y="1457"/>
                </a:lnTo>
                <a:lnTo>
                  <a:pt x="1294" y="1457"/>
                </a:lnTo>
                <a:lnTo>
                  <a:pt x="1294" y="1455"/>
                </a:lnTo>
                <a:lnTo>
                  <a:pt x="1296" y="1455"/>
                </a:lnTo>
                <a:lnTo>
                  <a:pt x="1296" y="1453"/>
                </a:lnTo>
                <a:lnTo>
                  <a:pt x="1298" y="1453"/>
                </a:lnTo>
                <a:lnTo>
                  <a:pt x="1298" y="1451"/>
                </a:lnTo>
                <a:lnTo>
                  <a:pt x="1300" y="1451"/>
                </a:lnTo>
                <a:lnTo>
                  <a:pt x="1302" y="1451"/>
                </a:lnTo>
                <a:lnTo>
                  <a:pt x="1304" y="1451"/>
                </a:lnTo>
                <a:lnTo>
                  <a:pt x="1304" y="1453"/>
                </a:lnTo>
                <a:lnTo>
                  <a:pt x="1302" y="1453"/>
                </a:lnTo>
                <a:close/>
                <a:moveTo>
                  <a:pt x="1363" y="1521"/>
                </a:moveTo>
                <a:lnTo>
                  <a:pt x="1363" y="1519"/>
                </a:lnTo>
                <a:lnTo>
                  <a:pt x="1363" y="1521"/>
                </a:lnTo>
                <a:lnTo>
                  <a:pt x="1363" y="1519"/>
                </a:lnTo>
                <a:lnTo>
                  <a:pt x="1363" y="1521"/>
                </a:lnTo>
                <a:close/>
                <a:moveTo>
                  <a:pt x="1281" y="1425"/>
                </a:moveTo>
                <a:lnTo>
                  <a:pt x="1281" y="1426"/>
                </a:lnTo>
                <a:lnTo>
                  <a:pt x="1279" y="1426"/>
                </a:lnTo>
                <a:lnTo>
                  <a:pt x="1277" y="1426"/>
                </a:lnTo>
                <a:lnTo>
                  <a:pt x="1277" y="1428"/>
                </a:lnTo>
                <a:lnTo>
                  <a:pt x="1275" y="1428"/>
                </a:lnTo>
                <a:lnTo>
                  <a:pt x="1273" y="1428"/>
                </a:lnTo>
                <a:lnTo>
                  <a:pt x="1273" y="1426"/>
                </a:lnTo>
                <a:lnTo>
                  <a:pt x="1271" y="1426"/>
                </a:lnTo>
                <a:lnTo>
                  <a:pt x="1271" y="1425"/>
                </a:lnTo>
                <a:lnTo>
                  <a:pt x="1271" y="1426"/>
                </a:lnTo>
                <a:lnTo>
                  <a:pt x="1273" y="1426"/>
                </a:lnTo>
                <a:lnTo>
                  <a:pt x="1273" y="1425"/>
                </a:lnTo>
                <a:lnTo>
                  <a:pt x="1271" y="1425"/>
                </a:lnTo>
                <a:lnTo>
                  <a:pt x="1273" y="1425"/>
                </a:lnTo>
                <a:lnTo>
                  <a:pt x="1273" y="1423"/>
                </a:lnTo>
                <a:lnTo>
                  <a:pt x="1275" y="1423"/>
                </a:lnTo>
                <a:lnTo>
                  <a:pt x="1275" y="1425"/>
                </a:lnTo>
                <a:lnTo>
                  <a:pt x="1275" y="1423"/>
                </a:lnTo>
                <a:lnTo>
                  <a:pt x="1277" y="1423"/>
                </a:lnTo>
                <a:lnTo>
                  <a:pt x="1275" y="1423"/>
                </a:lnTo>
                <a:lnTo>
                  <a:pt x="1277" y="1425"/>
                </a:lnTo>
                <a:lnTo>
                  <a:pt x="1277" y="1423"/>
                </a:lnTo>
                <a:lnTo>
                  <a:pt x="1279" y="1423"/>
                </a:lnTo>
                <a:lnTo>
                  <a:pt x="1277" y="1423"/>
                </a:lnTo>
                <a:lnTo>
                  <a:pt x="1279" y="1423"/>
                </a:lnTo>
                <a:lnTo>
                  <a:pt x="1279" y="1425"/>
                </a:lnTo>
                <a:lnTo>
                  <a:pt x="1279" y="1423"/>
                </a:lnTo>
                <a:lnTo>
                  <a:pt x="1281" y="1423"/>
                </a:lnTo>
                <a:lnTo>
                  <a:pt x="1281" y="1425"/>
                </a:lnTo>
                <a:close/>
                <a:moveTo>
                  <a:pt x="1363" y="1519"/>
                </a:moveTo>
                <a:lnTo>
                  <a:pt x="1362" y="1519"/>
                </a:lnTo>
                <a:lnTo>
                  <a:pt x="1363" y="1519"/>
                </a:lnTo>
                <a:close/>
                <a:moveTo>
                  <a:pt x="1365" y="1519"/>
                </a:moveTo>
                <a:lnTo>
                  <a:pt x="1365" y="1521"/>
                </a:lnTo>
                <a:lnTo>
                  <a:pt x="1363" y="1521"/>
                </a:lnTo>
                <a:lnTo>
                  <a:pt x="1363" y="1519"/>
                </a:lnTo>
                <a:lnTo>
                  <a:pt x="1365" y="1519"/>
                </a:lnTo>
                <a:close/>
                <a:moveTo>
                  <a:pt x="1356" y="1515"/>
                </a:moveTo>
                <a:lnTo>
                  <a:pt x="1354" y="1515"/>
                </a:lnTo>
                <a:lnTo>
                  <a:pt x="1354" y="1513"/>
                </a:lnTo>
                <a:lnTo>
                  <a:pt x="1356" y="1513"/>
                </a:lnTo>
                <a:lnTo>
                  <a:pt x="1358" y="1513"/>
                </a:lnTo>
                <a:lnTo>
                  <a:pt x="1360" y="1513"/>
                </a:lnTo>
                <a:lnTo>
                  <a:pt x="1358" y="1513"/>
                </a:lnTo>
                <a:lnTo>
                  <a:pt x="1358" y="1515"/>
                </a:lnTo>
                <a:lnTo>
                  <a:pt x="1356" y="1515"/>
                </a:lnTo>
                <a:close/>
                <a:moveTo>
                  <a:pt x="1344" y="1497"/>
                </a:moveTo>
                <a:lnTo>
                  <a:pt x="1344" y="1496"/>
                </a:lnTo>
                <a:lnTo>
                  <a:pt x="1344" y="1497"/>
                </a:lnTo>
                <a:lnTo>
                  <a:pt x="1344" y="1496"/>
                </a:lnTo>
                <a:lnTo>
                  <a:pt x="1344" y="1497"/>
                </a:lnTo>
                <a:close/>
                <a:moveTo>
                  <a:pt x="1358" y="1511"/>
                </a:moveTo>
                <a:lnTo>
                  <a:pt x="1356" y="1513"/>
                </a:lnTo>
                <a:lnTo>
                  <a:pt x="1356" y="1511"/>
                </a:lnTo>
                <a:lnTo>
                  <a:pt x="1356" y="1513"/>
                </a:lnTo>
                <a:lnTo>
                  <a:pt x="1356" y="1511"/>
                </a:lnTo>
                <a:lnTo>
                  <a:pt x="1358" y="1511"/>
                </a:lnTo>
                <a:lnTo>
                  <a:pt x="1360" y="1511"/>
                </a:lnTo>
                <a:lnTo>
                  <a:pt x="1358" y="1511"/>
                </a:lnTo>
                <a:close/>
                <a:moveTo>
                  <a:pt x="1339" y="1492"/>
                </a:moveTo>
                <a:lnTo>
                  <a:pt x="1340" y="1492"/>
                </a:lnTo>
                <a:lnTo>
                  <a:pt x="1340" y="1494"/>
                </a:lnTo>
                <a:lnTo>
                  <a:pt x="1340" y="1492"/>
                </a:lnTo>
                <a:lnTo>
                  <a:pt x="1340" y="1494"/>
                </a:lnTo>
                <a:lnTo>
                  <a:pt x="1340" y="1496"/>
                </a:lnTo>
                <a:lnTo>
                  <a:pt x="1339" y="1496"/>
                </a:lnTo>
                <a:lnTo>
                  <a:pt x="1339" y="1494"/>
                </a:lnTo>
                <a:lnTo>
                  <a:pt x="1339" y="1492"/>
                </a:lnTo>
                <a:lnTo>
                  <a:pt x="1337" y="1492"/>
                </a:lnTo>
                <a:lnTo>
                  <a:pt x="1337" y="1490"/>
                </a:lnTo>
                <a:lnTo>
                  <a:pt x="1337" y="1488"/>
                </a:lnTo>
                <a:lnTo>
                  <a:pt x="1339" y="1488"/>
                </a:lnTo>
                <a:lnTo>
                  <a:pt x="1339" y="1490"/>
                </a:lnTo>
                <a:lnTo>
                  <a:pt x="1339" y="1492"/>
                </a:lnTo>
                <a:close/>
                <a:moveTo>
                  <a:pt x="1358" y="1513"/>
                </a:moveTo>
                <a:lnTo>
                  <a:pt x="1358" y="1511"/>
                </a:lnTo>
                <a:lnTo>
                  <a:pt x="1358" y="1513"/>
                </a:lnTo>
                <a:lnTo>
                  <a:pt x="1358" y="1511"/>
                </a:lnTo>
                <a:lnTo>
                  <a:pt x="1360" y="1511"/>
                </a:lnTo>
                <a:lnTo>
                  <a:pt x="1360" y="1513"/>
                </a:lnTo>
                <a:lnTo>
                  <a:pt x="1358" y="1513"/>
                </a:lnTo>
                <a:close/>
                <a:moveTo>
                  <a:pt x="1360" y="1509"/>
                </a:moveTo>
                <a:lnTo>
                  <a:pt x="1358" y="1509"/>
                </a:lnTo>
                <a:lnTo>
                  <a:pt x="1356" y="1509"/>
                </a:lnTo>
                <a:lnTo>
                  <a:pt x="1358" y="1509"/>
                </a:lnTo>
                <a:lnTo>
                  <a:pt x="1358" y="1511"/>
                </a:lnTo>
                <a:lnTo>
                  <a:pt x="1358" y="1509"/>
                </a:lnTo>
                <a:lnTo>
                  <a:pt x="1356" y="1511"/>
                </a:lnTo>
                <a:lnTo>
                  <a:pt x="1356" y="1509"/>
                </a:lnTo>
                <a:lnTo>
                  <a:pt x="1358" y="1509"/>
                </a:lnTo>
                <a:lnTo>
                  <a:pt x="1356" y="1509"/>
                </a:lnTo>
                <a:lnTo>
                  <a:pt x="1356" y="1511"/>
                </a:lnTo>
                <a:lnTo>
                  <a:pt x="1354" y="1511"/>
                </a:lnTo>
                <a:lnTo>
                  <a:pt x="1354" y="1509"/>
                </a:lnTo>
                <a:lnTo>
                  <a:pt x="1352" y="1509"/>
                </a:lnTo>
                <a:lnTo>
                  <a:pt x="1352" y="1511"/>
                </a:lnTo>
                <a:lnTo>
                  <a:pt x="1354" y="1511"/>
                </a:lnTo>
                <a:lnTo>
                  <a:pt x="1352" y="1511"/>
                </a:lnTo>
                <a:lnTo>
                  <a:pt x="1352" y="1509"/>
                </a:lnTo>
                <a:lnTo>
                  <a:pt x="1350" y="1509"/>
                </a:lnTo>
                <a:lnTo>
                  <a:pt x="1350" y="1511"/>
                </a:lnTo>
                <a:lnTo>
                  <a:pt x="1350" y="1509"/>
                </a:lnTo>
                <a:lnTo>
                  <a:pt x="1348" y="1509"/>
                </a:lnTo>
                <a:lnTo>
                  <a:pt x="1350" y="1509"/>
                </a:lnTo>
                <a:lnTo>
                  <a:pt x="1352" y="1509"/>
                </a:lnTo>
                <a:lnTo>
                  <a:pt x="1352" y="1507"/>
                </a:lnTo>
                <a:lnTo>
                  <a:pt x="1352" y="1509"/>
                </a:lnTo>
                <a:lnTo>
                  <a:pt x="1352" y="1507"/>
                </a:lnTo>
                <a:lnTo>
                  <a:pt x="1350" y="1507"/>
                </a:lnTo>
                <a:lnTo>
                  <a:pt x="1350" y="1509"/>
                </a:lnTo>
                <a:lnTo>
                  <a:pt x="1350" y="1507"/>
                </a:lnTo>
                <a:lnTo>
                  <a:pt x="1348" y="1507"/>
                </a:lnTo>
                <a:lnTo>
                  <a:pt x="1348" y="1505"/>
                </a:lnTo>
                <a:lnTo>
                  <a:pt x="1348" y="1503"/>
                </a:lnTo>
                <a:lnTo>
                  <a:pt x="1350" y="1503"/>
                </a:lnTo>
                <a:lnTo>
                  <a:pt x="1348" y="1503"/>
                </a:lnTo>
                <a:lnTo>
                  <a:pt x="1350" y="1503"/>
                </a:lnTo>
                <a:lnTo>
                  <a:pt x="1350" y="1505"/>
                </a:lnTo>
                <a:lnTo>
                  <a:pt x="1352" y="1505"/>
                </a:lnTo>
                <a:lnTo>
                  <a:pt x="1350" y="1505"/>
                </a:lnTo>
                <a:lnTo>
                  <a:pt x="1350" y="1503"/>
                </a:lnTo>
                <a:lnTo>
                  <a:pt x="1348" y="1503"/>
                </a:lnTo>
                <a:lnTo>
                  <a:pt x="1348" y="1501"/>
                </a:lnTo>
                <a:lnTo>
                  <a:pt x="1348" y="1499"/>
                </a:lnTo>
                <a:lnTo>
                  <a:pt x="1348" y="1501"/>
                </a:lnTo>
                <a:lnTo>
                  <a:pt x="1348" y="1499"/>
                </a:lnTo>
                <a:lnTo>
                  <a:pt x="1350" y="1499"/>
                </a:lnTo>
                <a:lnTo>
                  <a:pt x="1350" y="1501"/>
                </a:lnTo>
                <a:lnTo>
                  <a:pt x="1352" y="1501"/>
                </a:lnTo>
                <a:lnTo>
                  <a:pt x="1352" y="1503"/>
                </a:lnTo>
                <a:lnTo>
                  <a:pt x="1354" y="1503"/>
                </a:lnTo>
                <a:lnTo>
                  <a:pt x="1354" y="1505"/>
                </a:lnTo>
                <a:lnTo>
                  <a:pt x="1356" y="1505"/>
                </a:lnTo>
                <a:lnTo>
                  <a:pt x="1356" y="1507"/>
                </a:lnTo>
                <a:lnTo>
                  <a:pt x="1358" y="1507"/>
                </a:lnTo>
                <a:lnTo>
                  <a:pt x="1358" y="1509"/>
                </a:lnTo>
                <a:lnTo>
                  <a:pt x="1360" y="1509"/>
                </a:lnTo>
                <a:close/>
                <a:moveTo>
                  <a:pt x="1358" y="1511"/>
                </a:moveTo>
                <a:lnTo>
                  <a:pt x="1358" y="1509"/>
                </a:lnTo>
                <a:lnTo>
                  <a:pt x="1360" y="1509"/>
                </a:lnTo>
                <a:lnTo>
                  <a:pt x="1360" y="1511"/>
                </a:lnTo>
                <a:lnTo>
                  <a:pt x="1362" y="1511"/>
                </a:lnTo>
                <a:lnTo>
                  <a:pt x="1360" y="1511"/>
                </a:lnTo>
                <a:lnTo>
                  <a:pt x="1358" y="1511"/>
                </a:lnTo>
                <a:close/>
                <a:moveTo>
                  <a:pt x="1365" y="1517"/>
                </a:moveTo>
                <a:lnTo>
                  <a:pt x="1365" y="1515"/>
                </a:lnTo>
                <a:lnTo>
                  <a:pt x="1365" y="1517"/>
                </a:lnTo>
                <a:close/>
                <a:moveTo>
                  <a:pt x="1367" y="1519"/>
                </a:moveTo>
                <a:lnTo>
                  <a:pt x="1369" y="1519"/>
                </a:lnTo>
                <a:lnTo>
                  <a:pt x="1367" y="1519"/>
                </a:lnTo>
                <a:close/>
                <a:moveTo>
                  <a:pt x="1365" y="1515"/>
                </a:moveTo>
                <a:lnTo>
                  <a:pt x="1365" y="1517"/>
                </a:lnTo>
                <a:lnTo>
                  <a:pt x="1365" y="1515"/>
                </a:lnTo>
                <a:lnTo>
                  <a:pt x="1367" y="1515"/>
                </a:lnTo>
                <a:lnTo>
                  <a:pt x="1365" y="1515"/>
                </a:lnTo>
                <a:close/>
                <a:moveTo>
                  <a:pt x="905" y="799"/>
                </a:moveTo>
                <a:lnTo>
                  <a:pt x="903" y="799"/>
                </a:lnTo>
                <a:lnTo>
                  <a:pt x="901" y="799"/>
                </a:lnTo>
                <a:lnTo>
                  <a:pt x="901" y="801"/>
                </a:lnTo>
                <a:lnTo>
                  <a:pt x="901" y="802"/>
                </a:lnTo>
                <a:lnTo>
                  <a:pt x="899" y="802"/>
                </a:lnTo>
                <a:lnTo>
                  <a:pt x="899" y="801"/>
                </a:lnTo>
                <a:lnTo>
                  <a:pt x="899" y="802"/>
                </a:lnTo>
                <a:lnTo>
                  <a:pt x="897" y="802"/>
                </a:lnTo>
                <a:lnTo>
                  <a:pt x="899" y="802"/>
                </a:lnTo>
                <a:lnTo>
                  <a:pt x="899" y="804"/>
                </a:lnTo>
                <a:lnTo>
                  <a:pt x="899" y="806"/>
                </a:lnTo>
                <a:lnTo>
                  <a:pt x="901" y="806"/>
                </a:lnTo>
                <a:lnTo>
                  <a:pt x="901" y="808"/>
                </a:lnTo>
                <a:lnTo>
                  <a:pt x="903" y="808"/>
                </a:lnTo>
                <a:lnTo>
                  <a:pt x="903" y="810"/>
                </a:lnTo>
                <a:lnTo>
                  <a:pt x="903" y="812"/>
                </a:lnTo>
                <a:lnTo>
                  <a:pt x="903" y="814"/>
                </a:lnTo>
                <a:lnTo>
                  <a:pt x="903" y="816"/>
                </a:lnTo>
                <a:lnTo>
                  <a:pt x="903" y="814"/>
                </a:lnTo>
                <a:lnTo>
                  <a:pt x="903" y="816"/>
                </a:lnTo>
                <a:lnTo>
                  <a:pt x="903" y="818"/>
                </a:lnTo>
                <a:lnTo>
                  <a:pt x="901" y="818"/>
                </a:lnTo>
                <a:lnTo>
                  <a:pt x="901" y="820"/>
                </a:lnTo>
                <a:lnTo>
                  <a:pt x="899" y="820"/>
                </a:lnTo>
                <a:lnTo>
                  <a:pt x="899" y="818"/>
                </a:lnTo>
                <a:lnTo>
                  <a:pt x="897" y="818"/>
                </a:lnTo>
                <a:lnTo>
                  <a:pt x="897" y="820"/>
                </a:lnTo>
                <a:lnTo>
                  <a:pt x="895" y="820"/>
                </a:lnTo>
                <a:lnTo>
                  <a:pt x="897" y="822"/>
                </a:lnTo>
                <a:lnTo>
                  <a:pt x="895" y="822"/>
                </a:lnTo>
                <a:lnTo>
                  <a:pt x="893" y="822"/>
                </a:lnTo>
                <a:lnTo>
                  <a:pt x="891" y="822"/>
                </a:lnTo>
                <a:lnTo>
                  <a:pt x="891" y="820"/>
                </a:lnTo>
                <a:lnTo>
                  <a:pt x="891" y="822"/>
                </a:lnTo>
                <a:lnTo>
                  <a:pt x="891" y="824"/>
                </a:lnTo>
                <a:lnTo>
                  <a:pt x="889" y="824"/>
                </a:lnTo>
                <a:lnTo>
                  <a:pt x="891" y="824"/>
                </a:lnTo>
                <a:lnTo>
                  <a:pt x="889" y="824"/>
                </a:lnTo>
                <a:lnTo>
                  <a:pt x="889" y="826"/>
                </a:lnTo>
                <a:lnTo>
                  <a:pt x="889" y="824"/>
                </a:lnTo>
                <a:lnTo>
                  <a:pt x="889" y="826"/>
                </a:lnTo>
                <a:lnTo>
                  <a:pt x="887" y="826"/>
                </a:lnTo>
                <a:lnTo>
                  <a:pt x="885" y="826"/>
                </a:lnTo>
                <a:lnTo>
                  <a:pt x="885" y="824"/>
                </a:lnTo>
                <a:lnTo>
                  <a:pt x="883" y="824"/>
                </a:lnTo>
                <a:lnTo>
                  <a:pt x="883" y="826"/>
                </a:lnTo>
                <a:lnTo>
                  <a:pt x="885" y="826"/>
                </a:lnTo>
                <a:lnTo>
                  <a:pt x="883" y="826"/>
                </a:lnTo>
                <a:lnTo>
                  <a:pt x="885" y="826"/>
                </a:lnTo>
                <a:lnTo>
                  <a:pt x="883" y="826"/>
                </a:lnTo>
                <a:lnTo>
                  <a:pt x="883" y="827"/>
                </a:lnTo>
                <a:lnTo>
                  <a:pt x="883" y="826"/>
                </a:lnTo>
                <a:lnTo>
                  <a:pt x="883" y="827"/>
                </a:lnTo>
                <a:lnTo>
                  <a:pt x="881" y="827"/>
                </a:lnTo>
                <a:lnTo>
                  <a:pt x="883" y="829"/>
                </a:lnTo>
                <a:lnTo>
                  <a:pt x="881" y="829"/>
                </a:lnTo>
                <a:lnTo>
                  <a:pt x="880" y="829"/>
                </a:lnTo>
                <a:lnTo>
                  <a:pt x="880" y="831"/>
                </a:lnTo>
                <a:lnTo>
                  <a:pt x="878" y="831"/>
                </a:lnTo>
                <a:lnTo>
                  <a:pt x="880" y="831"/>
                </a:lnTo>
                <a:lnTo>
                  <a:pt x="880" y="833"/>
                </a:lnTo>
                <a:lnTo>
                  <a:pt x="881" y="833"/>
                </a:lnTo>
                <a:lnTo>
                  <a:pt x="880" y="833"/>
                </a:lnTo>
                <a:lnTo>
                  <a:pt x="878" y="833"/>
                </a:lnTo>
                <a:lnTo>
                  <a:pt x="878" y="835"/>
                </a:lnTo>
                <a:lnTo>
                  <a:pt x="876" y="835"/>
                </a:lnTo>
                <a:lnTo>
                  <a:pt x="874" y="835"/>
                </a:lnTo>
                <a:lnTo>
                  <a:pt x="874" y="833"/>
                </a:lnTo>
                <a:lnTo>
                  <a:pt x="874" y="831"/>
                </a:lnTo>
                <a:lnTo>
                  <a:pt x="872" y="831"/>
                </a:lnTo>
                <a:lnTo>
                  <a:pt x="874" y="831"/>
                </a:lnTo>
                <a:lnTo>
                  <a:pt x="872" y="831"/>
                </a:lnTo>
                <a:lnTo>
                  <a:pt x="872" y="829"/>
                </a:lnTo>
                <a:lnTo>
                  <a:pt x="874" y="829"/>
                </a:lnTo>
                <a:lnTo>
                  <a:pt x="872" y="827"/>
                </a:lnTo>
                <a:lnTo>
                  <a:pt x="870" y="827"/>
                </a:lnTo>
                <a:lnTo>
                  <a:pt x="870" y="826"/>
                </a:lnTo>
                <a:lnTo>
                  <a:pt x="868" y="826"/>
                </a:lnTo>
                <a:lnTo>
                  <a:pt x="868" y="824"/>
                </a:lnTo>
                <a:lnTo>
                  <a:pt x="866" y="824"/>
                </a:lnTo>
                <a:lnTo>
                  <a:pt x="868" y="824"/>
                </a:lnTo>
                <a:lnTo>
                  <a:pt x="866" y="822"/>
                </a:lnTo>
                <a:lnTo>
                  <a:pt x="866" y="820"/>
                </a:lnTo>
                <a:lnTo>
                  <a:pt x="868" y="820"/>
                </a:lnTo>
                <a:lnTo>
                  <a:pt x="866" y="820"/>
                </a:lnTo>
                <a:lnTo>
                  <a:pt x="866" y="822"/>
                </a:lnTo>
                <a:lnTo>
                  <a:pt x="864" y="820"/>
                </a:lnTo>
                <a:lnTo>
                  <a:pt x="862" y="818"/>
                </a:lnTo>
                <a:lnTo>
                  <a:pt x="862" y="816"/>
                </a:lnTo>
                <a:lnTo>
                  <a:pt x="860" y="816"/>
                </a:lnTo>
                <a:lnTo>
                  <a:pt x="862" y="816"/>
                </a:lnTo>
                <a:lnTo>
                  <a:pt x="860" y="814"/>
                </a:lnTo>
                <a:lnTo>
                  <a:pt x="862" y="814"/>
                </a:lnTo>
                <a:lnTo>
                  <a:pt x="860" y="814"/>
                </a:lnTo>
                <a:lnTo>
                  <a:pt x="860" y="812"/>
                </a:lnTo>
                <a:lnTo>
                  <a:pt x="858" y="812"/>
                </a:lnTo>
                <a:lnTo>
                  <a:pt x="858" y="810"/>
                </a:lnTo>
                <a:lnTo>
                  <a:pt x="858" y="812"/>
                </a:lnTo>
                <a:lnTo>
                  <a:pt x="857" y="812"/>
                </a:lnTo>
                <a:lnTo>
                  <a:pt x="858" y="812"/>
                </a:lnTo>
                <a:lnTo>
                  <a:pt x="858" y="814"/>
                </a:lnTo>
                <a:lnTo>
                  <a:pt x="857" y="814"/>
                </a:lnTo>
                <a:lnTo>
                  <a:pt x="858" y="816"/>
                </a:lnTo>
                <a:lnTo>
                  <a:pt x="858" y="818"/>
                </a:lnTo>
                <a:lnTo>
                  <a:pt x="858" y="820"/>
                </a:lnTo>
                <a:lnTo>
                  <a:pt x="857" y="820"/>
                </a:lnTo>
                <a:lnTo>
                  <a:pt x="855" y="820"/>
                </a:lnTo>
                <a:lnTo>
                  <a:pt x="855" y="818"/>
                </a:lnTo>
                <a:lnTo>
                  <a:pt x="853" y="818"/>
                </a:lnTo>
                <a:lnTo>
                  <a:pt x="853" y="816"/>
                </a:lnTo>
                <a:lnTo>
                  <a:pt x="855" y="816"/>
                </a:lnTo>
                <a:lnTo>
                  <a:pt x="855" y="814"/>
                </a:lnTo>
                <a:lnTo>
                  <a:pt x="857" y="814"/>
                </a:lnTo>
                <a:lnTo>
                  <a:pt x="857" y="812"/>
                </a:lnTo>
                <a:lnTo>
                  <a:pt x="857" y="810"/>
                </a:lnTo>
                <a:lnTo>
                  <a:pt x="857" y="808"/>
                </a:lnTo>
                <a:lnTo>
                  <a:pt x="857" y="806"/>
                </a:lnTo>
                <a:lnTo>
                  <a:pt x="857" y="804"/>
                </a:lnTo>
                <a:lnTo>
                  <a:pt x="857" y="802"/>
                </a:lnTo>
                <a:lnTo>
                  <a:pt x="855" y="802"/>
                </a:lnTo>
                <a:lnTo>
                  <a:pt x="857" y="802"/>
                </a:lnTo>
                <a:lnTo>
                  <a:pt x="855" y="802"/>
                </a:lnTo>
                <a:lnTo>
                  <a:pt x="855" y="801"/>
                </a:lnTo>
                <a:lnTo>
                  <a:pt x="857" y="801"/>
                </a:lnTo>
                <a:lnTo>
                  <a:pt x="857" y="802"/>
                </a:lnTo>
                <a:lnTo>
                  <a:pt x="857" y="801"/>
                </a:lnTo>
                <a:lnTo>
                  <a:pt x="855" y="801"/>
                </a:lnTo>
                <a:lnTo>
                  <a:pt x="855" y="799"/>
                </a:lnTo>
                <a:lnTo>
                  <a:pt x="855" y="797"/>
                </a:lnTo>
                <a:lnTo>
                  <a:pt x="855" y="795"/>
                </a:lnTo>
                <a:lnTo>
                  <a:pt x="855" y="793"/>
                </a:lnTo>
                <a:lnTo>
                  <a:pt x="855" y="791"/>
                </a:lnTo>
                <a:lnTo>
                  <a:pt x="855" y="789"/>
                </a:lnTo>
                <a:lnTo>
                  <a:pt x="857" y="789"/>
                </a:lnTo>
                <a:lnTo>
                  <a:pt x="857" y="787"/>
                </a:lnTo>
                <a:lnTo>
                  <a:pt x="857" y="785"/>
                </a:lnTo>
                <a:lnTo>
                  <a:pt x="857" y="783"/>
                </a:lnTo>
                <a:lnTo>
                  <a:pt x="858" y="783"/>
                </a:lnTo>
                <a:lnTo>
                  <a:pt x="857" y="781"/>
                </a:lnTo>
                <a:lnTo>
                  <a:pt x="858" y="781"/>
                </a:lnTo>
                <a:lnTo>
                  <a:pt x="858" y="779"/>
                </a:lnTo>
                <a:lnTo>
                  <a:pt x="858" y="778"/>
                </a:lnTo>
                <a:lnTo>
                  <a:pt x="858" y="776"/>
                </a:lnTo>
                <a:lnTo>
                  <a:pt x="857" y="776"/>
                </a:lnTo>
                <a:lnTo>
                  <a:pt x="858" y="776"/>
                </a:lnTo>
                <a:lnTo>
                  <a:pt x="857" y="776"/>
                </a:lnTo>
                <a:lnTo>
                  <a:pt x="857" y="774"/>
                </a:lnTo>
                <a:lnTo>
                  <a:pt x="857" y="772"/>
                </a:lnTo>
                <a:lnTo>
                  <a:pt x="858" y="770"/>
                </a:lnTo>
                <a:lnTo>
                  <a:pt x="858" y="768"/>
                </a:lnTo>
                <a:lnTo>
                  <a:pt x="860" y="768"/>
                </a:lnTo>
                <a:lnTo>
                  <a:pt x="860" y="766"/>
                </a:lnTo>
                <a:lnTo>
                  <a:pt x="858" y="766"/>
                </a:lnTo>
                <a:lnTo>
                  <a:pt x="858" y="764"/>
                </a:lnTo>
                <a:lnTo>
                  <a:pt x="858" y="762"/>
                </a:lnTo>
                <a:lnTo>
                  <a:pt x="860" y="762"/>
                </a:lnTo>
                <a:lnTo>
                  <a:pt x="860" y="764"/>
                </a:lnTo>
                <a:lnTo>
                  <a:pt x="860" y="762"/>
                </a:lnTo>
                <a:lnTo>
                  <a:pt x="862" y="762"/>
                </a:lnTo>
                <a:lnTo>
                  <a:pt x="864" y="762"/>
                </a:lnTo>
                <a:lnTo>
                  <a:pt x="864" y="760"/>
                </a:lnTo>
                <a:lnTo>
                  <a:pt x="864" y="758"/>
                </a:lnTo>
                <a:lnTo>
                  <a:pt x="866" y="758"/>
                </a:lnTo>
                <a:lnTo>
                  <a:pt x="866" y="756"/>
                </a:lnTo>
                <a:lnTo>
                  <a:pt x="868" y="756"/>
                </a:lnTo>
                <a:lnTo>
                  <a:pt x="868" y="754"/>
                </a:lnTo>
                <a:lnTo>
                  <a:pt x="868" y="756"/>
                </a:lnTo>
                <a:lnTo>
                  <a:pt x="870" y="758"/>
                </a:lnTo>
                <a:lnTo>
                  <a:pt x="872" y="758"/>
                </a:lnTo>
                <a:lnTo>
                  <a:pt x="872" y="760"/>
                </a:lnTo>
                <a:lnTo>
                  <a:pt x="872" y="762"/>
                </a:lnTo>
                <a:lnTo>
                  <a:pt x="874" y="762"/>
                </a:lnTo>
                <a:lnTo>
                  <a:pt x="874" y="764"/>
                </a:lnTo>
                <a:lnTo>
                  <a:pt x="874" y="766"/>
                </a:lnTo>
                <a:lnTo>
                  <a:pt x="876" y="766"/>
                </a:lnTo>
                <a:lnTo>
                  <a:pt x="876" y="768"/>
                </a:lnTo>
                <a:lnTo>
                  <a:pt x="874" y="768"/>
                </a:lnTo>
                <a:lnTo>
                  <a:pt x="874" y="770"/>
                </a:lnTo>
                <a:lnTo>
                  <a:pt x="876" y="772"/>
                </a:lnTo>
                <a:lnTo>
                  <a:pt x="878" y="774"/>
                </a:lnTo>
                <a:lnTo>
                  <a:pt x="876" y="774"/>
                </a:lnTo>
                <a:lnTo>
                  <a:pt x="876" y="776"/>
                </a:lnTo>
                <a:lnTo>
                  <a:pt x="878" y="776"/>
                </a:lnTo>
                <a:lnTo>
                  <a:pt x="878" y="778"/>
                </a:lnTo>
                <a:lnTo>
                  <a:pt x="876" y="778"/>
                </a:lnTo>
                <a:lnTo>
                  <a:pt x="876" y="776"/>
                </a:lnTo>
                <a:lnTo>
                  <a:pt x="876" y="778"/>
                </a:lnTo>
                <a:lnTo>
                  <a:pt x="878" y="778"/>
                </a:lnTo>
                <a:lnTo>
                  <a:pt x="880" y="778"/>
                </a:lnTo>
                <a:lnTo>
                  <a:pt x="881" y="778"/>
                </a:lnTo>
                <a:lnTo>
                  <a:pt x="881" y="776"/>
                </a:lnTo>
                <a:lnTo>
                  <a:pt x="883" y="776"/>
                </a:lnTo>
                <a:lnTo>
                  <a:pt x="883" y="778"/>
                </a:lnTo>
                <a:lnTo>
                  <a:pt x="883" y="776"/>
                </a:lnTo>
                <a:lnTo>
                  <a:pt x="885" y="778"/>
                </a:lnTo>
                <a:lnTo>
                  <a:pt x="883" y="778"/>
                </a:lnTo>
                <a:lnTo>
                  <a:pt x="885" y="778"/>
                </a:lnTo>
                <a:lnTo>
                  <a:pt x="887" y="778"/>
                </a:lnTo>
                <a:lnTo>
                  <a:pt x="887" y="779"/>
                </a:lnTo>
                <a:lnTo>
                  <a:pt x="885" y="779"/>
                </a:lnTo>
                <a:lnTo>
                  <a:pt x="887" y="779"/>
                </a:lnTo>
                <a:lnTo>
                  <a:pt x="889" y="779"/>
                </a:lnTo>
                <a:lnTo>
                  <a:pt x="887" y="779"/>
                </a:lnTo>
                <a:lnTo>
                  <a:pt x="889" y="781"/>
                </a:lnTo>
                <a:lnTo>
                  <a:pt x="889" y="779"/>
                </a:lnTo>
                <a:lnTo>
                  <a:pt x="889" y="781"/>
                </a:lnTo>
                <a:lnTo>
                  <a:pt x="889" y="783"/>
                </a:lnTo>
                <a:lnTo>
                  <a:pt x="891" y="783"/>
                </a:lnTo>
                <a:lnTo>
                  <a:pt x="893" y="783"/>
                </a:lnTo>
                <a:lnTo>
                  <a:pt x="895" y="785"/>
                </a:lnTo>
                <a:lnTo>
                  <a:pt x="895" y="783"/>
                </a:lnTo>
                <a:lnTo>
                  <a:pt x="895" y="785"/>
                </a:lnTo>
                <a:lnTo>
                  <a:pt x="897" y="785"/>
                </a:lnTo>
                <a:lnTo>
                  <a:pt x="895" y="785"/>
                </a:lnTo>
                <a:lnTo>
                  <a:pt x="897" y="785"/>
                </a:lnTo>
                <a:lnTo>
                  <a:pt x="897" y="787"/>
                </a:lnTo>
                <a:lnTo>
                  <a:pt x="897" y="789"/>
                </a:lnTo>
                <a:lnTo>
                  <a:pt x="897" y="791"/>
                </a:lnTo>
                <a:lnTo>
                  <a:pt x="895" y="791"/>
                </a:lnTo>
                <a:lnTo>
                  <a:pt x="895" y="789"/>
                </a:lnTo>
                <a:lnTo>
                  <a:pt x="893" y="789"/>
                </a:lnTo>
                <a:lnTo>
                  <a:pt x="895" y="789"/>
                </a:lnTo>
                <a:lnTo>
                  <a:pt x="895" y="791"/>
                </a:lnTo>
                <a:lnTo>
                  <a:pt x="895" y="789"/>
                </a:lnTo>
                <a:lnTo>
                  <a:pt x="895" y="791"/>
                </a:lnTo>
                <a:lnTo>
                  <a:pt x="897" y="791"/>
                </a:lnTo>
                <a:lnTo>
                  <a:pt x="899" y="793"/>
                </a:lnTo>
                <a:lnTo>
                  <a:pt x="901" y="793"/>
                </a:lnTo>
                <a:lnTo>
                  <a:pt x="901" y="795"/>
                </a:lnTo>
                <a:lnTo>
                  <a:pt x="899" y="795"/>
                </a:lnTo>
                <a:lnTo>
                  <a:pt x="901" y="795"/>
                </a:lnTo>
                <a:lnTo>
                  <a:pt x="901" y="797"/>
                </a:lnTo>
                <a:lnTo>
                  <a:pt x="901" y="795"/>
                </a:lnTo>
                <a:lnTo>
                  <a:pt x="899" y="795"/>
                </a:lnTo>
                <a:lnTo>
                  <a:pt x="899" y="797"/>
                </a:lnTo>
                <a:lnTo>
                  <a:pt x="897" y="797"/>
                </a:lnTo>
                <a:lnTo>
                  <a:pt x="899" y="797"/>
                </a:lnTo>
                <a:lnTo>
                  <a:pt x="901" y="797"/>
                </a:lnTo>
                <a:lnTo>
                  <a:pt x="901" y="799"/>
                </a:lnTo>
                <a:lnTo>
                  <a:pt x="903" y="799"/>
                </a:lnTo>
                <a:lnTo>
                  <a:pt x="903" y="797"/>
                </a:lnTo>
                <a:lnTo>
                  <a:pt x="905" y="797"/>
                </a:lnTo>
                <a:lnTo>
                  <a:pt x="906" y="797"/>
                </a:lnTo>
                <a:lnTo>
                  <a:pt x="905" y="797"/>
                </a:lnTo>
                <a:lnTo>
                  <a:pt x="905" y="799"/>
                </a:lnTo>
                <a:close/>
                <a:moveTo>
                  <a:pt x="1363" y="1511"/>
                </a:moveTo>
                <a:lnTo>
                  <a:pt x="1362" y="1511"/>
                </a:lnTo>
                <a:lnTo>
                  <a:pt x="1363" y="1511"/>
                </a:lnTo>
                <a:close/>
                <a:moveTo>
                  <a:pt x="1292" y="1428"/>
                </a:moveTo>
                <a:lnTo>
                  <a:pt x="1291" y="1428"/>
                </a:lnTo>
                <a:lnTo>
                  <a:pt x="1292" y="1428"/>
                </a:lnTo>
                <a:close/>
                <a:moveTo>
                  <a:pt x="1367" y="1519"/>
                </a:moveTo>
                <a:lnTo>
                  <a:pt x="1369" y="1519"/>
                </a:lnTo>
                <a:lnTo>
                  <a:pt x="1371" y="1519"/>
                </a:lnTo>
                <a:lnTo>
                  <a:pt x="1369" y="1519"/>
                </a:lnTo>
                <a:lnTo>
                  <a:pt x="1367" y="1521"/>
                </a:lnTo>
                <a:lnTo>
                  <a:pt x="1367" y="1519"/>
                </a:lnTo>
                <a:close/>
                <a:moveTo>
                  <a:pt x="1365" y="1515"/>
                </a:moveTo>
                <a:lnTo>
                  <a:pt x="1365" y="1513"/>
                </a:lnTo>
                <a:lnTo>
                  <a:pt x="1367" y="1513"/>
                </a:lnTo>
                <a:lnTo>
                  <a:pt x="1367" y="1515"/>
                </a:lnTo>
                <a:lnTo>
                  <a:pt x="1365" y="1515"/>
                </a:lnTo>
                <a:close/>
                <a:moveTo>
                  <a:pt x="1371" y="1519"/>
                </a:moveTo>
                <a:lnTo>
                  <a:pt x="1369" y="1519"/>
                </a:lnTo>
                <a:lnTo>
                  <a:pt x="1369" y="1517"/>
                </a:lnTo>
                <a:lnTo>
                  <a:pt x="1371" y="1519"/>
                </a:lnTo>
                <a:close/>
                <a:moveTo>
                  <a:pt x="1369" y="1515"/>
                </a:moveTo>
                <a:lnTo>
                  <a:pt x="1367" y="1515"/>
                </a:lnTo>
                <a:lnTo>
                  <a:pt x="1367" y="1517"/>
                </a:lnTo>
                <a:lnTo>
                  <a:pt x="1365" y="1517"/>
                </a:lnTo>
                <a:lnTo>
                  <a:pt x="1367" y="1515"/>
                </a:lnTo>
                <a:lnTo>
                  <a:pt x="1369" y="1515"/>
                </a:lnTo>
                <a:close/>
                <a:moveTo>
                  <a:pt x="1373" y="1521"/>
                </a:moveTo>
                <a:lnTo>
                  <a:pt x="1371" y="1521"/>
                </a:lnTo>
                <a:lnTo>
                  <a:pt x="1371" y="1519"/>
                </a:lnTo>
                <a:lnTo>
                  <a:pt x="1373" y="1519"/>
                </a:lnTo>
                <a:lnTo>
                  <a:pt x="1373" y="1521"/>
                </a:lnTo>
                <a:close/>
                <a:moveTo>
                  <a:pt x="1367" y="1515"/>
                </a:moveTo>
                <a:lnTo>
                  <a:pt x="1367" y="1513"/>
                </a:lnTo>
                <a:lnTo>
                  <a:pt x="1367" y="1515"/>
                </a:lnTo>
                <a:close/>
                <a:moveTo>
                  <a:pt x="1367" y="1513"/>
                </a:moveTo>
                <a:lnTo>
                  <a:pt x="1365" y="1513"/>
                </a:lnTo>
                <a:lnTo>
                  <a:pt x="1367" y="1513"/>
                </a:lnTo>
                <a:close/>
                <a:moveTo>
                  <a:pt x="1339" y="1482"/>
                </a:moveTo>
                <a:lnTo>
                  <a:pt x="1339" y="1480"/>
                </a:lnTo>
                <a:lnTo>
                  <a:pt x="1339" y="1482"/>
                </a:lnTo>
                <a:close/>
                <a:moveTo>
                  <a:pt x="1369" y="1515"/>
                </a:moveTo>
                <a:lnTo>
                  <a:pt x="1367" y="1515"/>
                </a:lnTo>
                <a:lnTo>
                  <a:pt x="1369" y="1515"/>
                </a:lnTo>
                <a:close/>
                <a:moveTo>
                  <a:pt x="1365" y="1511"/>
                </a:moveTo>
                <a:lnTo>
                  <a:pt x="1363" y="1511"/>
                </a:lnTo>
                <a:lnTo>
                  <a:pt x="1365" y="1509"/>
                </a:lnTo>
                <a:lnTo>
                  <a:pt x="1365" y="1511"/>
                </a:lnTo>
                <a:close/>
                <a:moveTo>
                  <a:pt x="1369" y="1517"/>
                </a:moveTo>
                <a:lnTo>
                  <a:pt x="1371" y="1517"/>
                </a:lnTo>
                <a:lnTo>
                  <a:pt x="1371" y="1515"/>
                </a:lnTo>
                <a:lnTo>
                  <a:pt x="1371" y="1517"/>
                </a:lnTo>
                <a:lnTo>
                  <a:pt x="1369" y="1517"/>
                </a:lnTo>
                <a:close/>
                <a:moveTo>
                  <a:pt x="1365" y="1511"/>
                </a:moveTo>
                <a:lnTo>
                  <a:pt x="1365" y="1509"/>
                </a:lnTo>
                <a:lnTo>
                  <a:pt x="1365" y="1511"/>
                </a:lnTo>
                <a:close/>
                <a:moveTo>
                  <a:pt x="1369" y="1513"/>
                </a:moveTo>
                <a:lnTo>
                  <a:pt x="1369" y="1515"/>
                </a:lnTo>
                <a:lnTo>
                  <a:pt x="1369" y="1513"/>
                </a:lnTo>
                <a:close/>
                <a:moveTo>
                  <a:pt x="1367" y="1511"/>
                </a:moveTo>
                <a:lnTo>
                  <a:pt x="1365" y="1511"/>
                </a:lnTo>
                <a:lnTo>
                  <a:pt x="1367" y="1511"/>
                </a:lnTo>
                <a:lnTo>
                  <a:pt x="1365" y="1511"/>
                </a:lnTo>
                <a:lnTo>
                  <a:pt x="1367" y="1511"/>
                </a:lnTo>
                <a:close/>
                <a:moveTo>
                  <a:pt x="1371" y="1515"/>
                </a:moveTo>
                <a:lnTo>
                  <a:pt x="1371" y="1517"/>
                </a:lnTo>
                <a:lnTo>
                  <a:pt x="1369" y="1517"/>
                </a:lnTo>
                <a:lnTo>
                  <a:pt x="1369" y="1515"/>
                </a:lnTo>
                <a:lnTo>
                  <a:pt x="1371" y="1515"/>
                </a:lnTo>
                <a:close/>
                <a:moveTo>
                  <a:pt x="1369" y="1515"/>
                </a:moveTo>
                <a:lnTo>
                  <a:pt x="1369" y="1517"/>
                </a:lnTo>
                <a:lnTo>
                  <a:pt x="1369" y="1515"/>
                </a:lnTo>
                <a:close/>
                <a:moveTo>
                  <a:pt x="1369" y="1515"/>
                </a:moveTo>
                <a:lnTo>
                  <a:pt x="1371" y="1515"/>
                </a:lnTo>
                <a:lnTo>
                  <a:pt x="1369" y="1515"/>
                </a:lnTo>
                <a:close/>
                <a:moveTo>
                  <a:pt x="1327" y="1465"/>
                </a:moveTo>
                <a:lnTo>
                  <a:pt x="1325" y="1465"/>
                </a:lnTo>
                <a:lnTo>
                  <a:pt x="1327" y="1465"/>
                </a:lnTo>
                <a:lnTo>
                  <a:pt x="1327" y="1467"/>
                </a:lnTo>
                <a:lnTo>
                  <a:pt x="1327" y="1465"/>
                </a:lnTo>
                <a:lnTo>
                  <a:pt x="1327" y="1467"/>
                </a:lnTo>
                <a:lnTo>
                  <a:pt x="1327" y="1469"/>
                </a:lnTo>
                <a:lnTo>
                  <a:pt x="1327" y="1467"/>
                </a:lnTo>
                <a:lnTo>
                  <a:pt x="1327" y="1469"/>
                </a:lnTo>
                <a:lnTo>
                  <a:pt x="1327" y="1467"/>
                </a:lnTo>
                <a:lnTo>
                  <a:pt x="1327" y="1469"/>
                </a:lnTo>
                <a:lnTo>
                  <a:pt x="1329" y="1469"/>
                </a:lnTo>
                <a:lnTo>
                  <a:pt x="1331" y="1469"/>
                </a:lnTo>
                <a:lnTo>
                  <a:pt x="1329" y="1469"/>
                </a:lnTo>
                <a:lnTo>
                  <a:pt x="1331" y="1469"/>
                </a:lnTo>
                <a:lnTo>
                  <a:pt x="1331" y="1471"/>
                </a:lnTo>
                <a:lnTo>
                  <a:pt x="1331" y="1469"/>
                </a:lnTo>
                <a:lnTo>
                  <a:pt x="1331" y="1471"/>
                </a:lnTo>
                <a:lnTo>
                  <a:pt x="1329" y="1471"/>
                </a:lnTo>
                <a:lnTo>
                  <a:pt x="1329" y="1473"/>
                </a:lnTo>
                <a:lnTo>
                  <a:pt x="1327" y="1473"/>
                </a:lnTo>
                <a:lnTo>
                  <a:pt x="1325" y="1474"/>
                </a:lnTo>
                <a:lnTo>
                  <a:pt x="1325" y="1473"/>
                </a:lnTo>
                <a:lnTo>
                  <a:pt x="1325" y="1474"/>
                </a:lnTo>
                <a:lnTo>
                  <a:pt x="1327" y="1474"/>
                </a:lnTo>
                <a:lnTo>
                  <a:pt x="1329" y="1474"/>
                </a:lnTo>
                <a:lnTo>
                  <a:pt x="1329" y="1476"/>
                </a:lnTo>
                <a:lnTo>
                  <a:pt x="1331" y="1476"/>
                </a:lnTo>
                <a:lnTo>
                  <a:pt x="1331" y="1478"/>
                </a:lnTo>
                <a:lnTo>
                  <a:pt x="1333" y="1478"/>
                </a:lnTo>
                <a:lnTo>
                  <a:pt x="1333" y="1480"/>
                </a:lnTo>
                <a:lnTo>
                  <a:pt x="1333" y="1482"/>
                </a:lnTo>
                <a:lnTo>
                  <a:pt x="1333" y="1480"/>
                </a:lnTo>
                <a:lnTo>
                  <a:pt x="1331" y="1480"/>
                </a:lnTo>
                <a:lnTo>
                  <a:pt x="1329" y="1480"/>
                </a:lnTo>
                <a:lnTo>
                  <a:pt x="1331" y="1480"/>
                </a:lnTo>
                <a:lnTo>
                  <a:pt x="1331" y="1482"/>
                </a:lnTo>
                <a:lnTo>
                  <a:pt x="1333" y="1482"/>
                </a:lnTo>
                <a:lnTo>
                  <a:pt x="1331" y="1482"/>
                </a:lnTo>
                <a:lnTo>
                  <a:pt x="1329" y="1482"/>
                </a:lnTo>
                <a:lnTo>
                  <a:pt x="1329" y="1480"/>
                </a:lnTo>
                <a:lnTo>
                  <a:pt x="1327" y="1480"/>
                </a:lnTo>
                <a:lnTo>
                  <a:pt x="1327" y="1482"/>
                </a:lnTo>
                <a:lnTo>
                  <a:pt x="1325" y="1482"/>
                </a:lnTo>
                <a:lnTo>
                  <a:pt x="1325" y="1480"/>
                </a:lnTo>
                <a:lnTo>
                  <a:pt x="1323" y="1478"/>
                </a:lnTo>
                <a:lnTo>
                  <a:pt x="1321" y="1478"/>
                </a:lnTo>
                <a:lnTo>
                  <a:pt x="1321" y="1476"/>
                </a:lnTo>
                <a:lnTo>
                  <a:pt x="1319" y="1476"/>
                </a:lnTo>
                <a:lnTo>
                  <a:pt x="1317" y="1476"/>
                </a:lnTo>
                <a:lnTo>
                  <a:pt x="1315" y="1476"/>
                </a:lnTo>
                <a:lnTo>
                  <a:pt x="1314" y="1476"/>
                </a:lnTo>
                <a:lnTo>
                  <a:pt x="1312" y="1476"/>
                </a:lnTo>
                <a:lnTo>
                  <a:pt x="1312" y="1474"/>
                </a:lnTo>
                <a:lnTo>
                  <a:pt x="1310" y="1474"/>
                </a:lnTo>
                <a:lnTo>
                  <a:pt x="1308" y="1474"/>
                </a:lnTo>
                <a:lnTo>
                  <a:pt x="1308" y="1473"/>
                </a:lnTo>
                <a:lnTo>
                  <a:pt x="1310" y="1473"/>
                </a:lnTo>
                <a:lnTo>
                  <a:pt x="1308" y="1473"/>
                </a:lnTo>
                <a:lnTo>
                  <a:pt x="1308" y="1471"/>
                </a:lnTo>
                <a:lnTo>
                  <a:pt x="1310" y="1471"/>
                </a:lnTo>
                <a:lnTo>
                  <a:pt x="1312" y="1471"/>
                </a:lnTo>
                <a:lnTo>
                  <a:pt x="1314" y="1471"/>
                </a:lnTo>
                <a:lnTo>
                  <a:pt x="1315" y="1471"/>
                </a:lnTo>
                <a:lnTo>
                  <a:pt x="1315" y="1473"/>
                </a:lnTo>
                <a:lnTo>
                  <a:pt x="1315" y="1471"/>
                </a:lnTo>
                <a:lnTo>
                  <a:pt x="1315" y="1473"/>
                </a:lnTo>
                <a:lnTo>
                  <a:pt x="1315" y="1471"/>
                </a:lnTo>
                <a:lnTo>
                  <a:pt x="1317" y="1471"/>
                </a:lnTo>
                <a:lnTo>
                  <a:pt x="1317" y="1473"/>
                </a:lnTo>
                <a:lnTo>
                  <a:pt x="1319" y="1473"/>
                </a:lnTo>
                <a:lnTo>
                  <a:pt x="1321" y="1473"/>
                </a:lnTo>
                <a:lnTo>
                  <a:pt x="1319" y="1473"/>
                </a:lnTo>
                <a:lnTo>
                  <a:pt x="1319" y="1471"/>
                </a:lnTo>
                <a:lnTo>
                  <a:pt x="1317" y="1471"/>
                </a:lnTo>
                <a:lnTo>
                  <a:pt x="1317" y="1469"/>
                </a:lnTo>
                <a:lnTo>
                  <a:pt x="1315" y="1469"/>
                </a:lnTo>
                <a:lnTo>
                  <a:pt x="1317" y="1469"/>
                </a:lnTo>
                <a:lnTo>
                  <a:pt x="1315" y="1469"/>
                </a:lnTo>
                <a:lnTo>
                  <a:pt x="1315" y="1467"/>
                </a:lnTo>
                <a:lnTo>
                  <a:pt x="1314" y="1467"/>
                </a:lnTo>
                <a:lnTo>
                  <a:pt x="1314" y="1469"/>
                </a:lnTo>
                <a:lnTo>
                  <a:pt x="1315" y="1469"/>
                </a:lnTo>
                <a:lnTo>
                  <a:pt x="1314" y="1469"/>
                </a:lnTo>
                <a:lnTo>
                  <a:pt x="1314" y="1467"/>
                </a:lnTo>
                <a:lnTo>
                  <a:pt x="1314" y="1465"/>
                </a:lnTo>
                <a:lnTo>
                  <a:pt x="1315" y="1465"/>
                </a:lnTo>
                <a:lnTo>
                  <a:pt x="1315" y="1463"/>
                </a:lnTo>
                <a:lnTo>
                  <a:pt x="1315" y="1465"/>
                </a:lnTo>
                <a:lnTo>
                  <a:pt x="1315" y="1463"/>
                </a:lnTo>
                <a:lnTo>
                  <a:pt x="1317" y="1463"/>
                </a:lnTo>
                <a:lnTo>
                  <a:pt x="1319" y="1463"/>
                </a:lnTo>
                <a:lnTo>
                  <a:pt x="1319" y="1465"/>
                </a:lnTo>
                <a:lnTo>
                  <a:pt x="1321" y="1465"/>
                </a:lnTo>
                <a:lnTo>
                  <a:pt x="1321" y="1463"/>
                </a:lnTo>
                <a:lnTo>
                  <a:pt x="1319" y="1463"/>
                </a:lnTo>
                <a:lnTo>
                  <a:pt x="1321" y="1463"/>
                </a:lnTo>
                <a:lnTo>
                  <a:pt x="1323" y="1463"/>
                </a:lnTo>
                <a:lnTo>
                  <a:pt x="1325" y="1461"/>
                </a:lnTo>
                <a:lnTo>
                  <a:pt x="1325" y="1463"/>
                </a:lnTo>
                <a:lnTo>
                  <a:pt x="1327" y="1463"/>
                </a:lnTo>
                <a:lnTo>
                  <a:pt x="1327" y="1465"/>
                </a:lnTo>
                <a:close/>
                <a:moveTo>
                  <a:pt x="1363" y="1513"/>
                </a:moveTo>
                <a:lnTo>
                  <a:pt x="1363" y="1511"/>
                </a:lnTo>
                <a:lnTo>
                  <a:pt x="1363" y="1513"/>
                </a:lnTo>
                <a:lnTo>
                  <a:pt x="1363" y="1511"/>
                </a:lnTo>
                <a:lnTo>
                  <a:pt x="1365" y="1511"/>
                </a:lnTo>
                <a:lnTo>
                  <a:pt x="1367" y="1511"/>
                </a:lnTo>
                <a:lnTo>
                  <a:pt x="1369" y="1511"/>
                </a:lnTo>
                <a:lnTo>
                  <a:pt x="1369" y="1513"/>
                </a:lnTo>
                <a:lnTo>
                  <a:pt x="1367" y="1513"/>
                </a:lnTo>
                <a:lnTo>
                  <a:pt x="1365" y="1513"/>
                </a:lnTo>
                <a:lnTo>
                  <a:pt x="1363" y="1513"/>
                </a:lnTo>
                <a:close/>
                <a:moveTo>
                  <a:pt x="1367" y="1511"/>
                </a:moveTo>
                <a:lnTo>
                  <a:pt x="1369" y="1511"/>
                </a:lnTo>
                <a:lnTo>
                  <a:pt x="1367" y="1511"/>
                </a:lnTo>
                <a:close/>
                <a:moveTo>
                  <a:pt x="1373" y="1515"/>
                </a:moveTo>
                <a:lnTo>
                  <a:pt x="1373" y="1517"/>
                </a:lnTo>
                <a:lnTo>
                  <a:pt x="1371" y="1517"/>
                </a:lnTo>
                <a:lnTo>
                  <a:pt x="1373" y="1517"/>
                </a:lnTo>
                <a:lnTo>
                  <a:pt x="1373" y="1515"/>
                </a:lnTo>
                <a:lnTo>
                  <a:pt x="1371" y="1515"/>
                </a:lnTo>
                <a:lnTo>
                  <a:pt x="1373" y="1515"/>
                </a:lnTo>
                <a:close/>
                <a:moveTo>
                  <a:pt x="1298" y="1428"/>
                </a:moveTo>
                <a:lnTo>
                  <a:pt x="1298" y="1430"/>
                </a:lnTo>
                <a:lnTo>
                  <a:pt x="1296" y="1430"/>
                </a:lnTo>
                <a:lnTo>
                  <a:pt x="1296" y="1428"/>
                </a:lnTo>
                <a:lnTo>
                  <a:pt x="1298" y="1428"/>
                </a:lnTo>
                <a:close/>
                <a:moveTo>
                  <a:pt x="1367" y="1511"/>
                </a:moveTo>
                <a:lnTo>
                  <a:pt x="1369" y="1511"/>
                </a:lnTo>
                <a:lnTo>
                  <a:pt x="1367" y="1511"/>
                </a:lnTo>
                <a:close/>
                <a:moveTo>
                  <a:pt x="1371" y="1511"/>
                </a:moveTo>
                <a:lnTo>
                  <a:pt x="1371" y="1513"/>
                </a:lnTo>
                <a:lnTo>
                  <a:pt x="1369" y="1513"/>
                </a:lnTo>
                <a:lnTo>
                  <a:pt x="1367" y="1513"/>
                </a:lnTo>
                <a:lnTo>
                  <a:pt x="1369" y="1513"/>
                </a:lnTo>
                <a:lnTo>
                  <a:pt x="1367" y="1513"/>
                </a:lnTo>
                <a:lnTo>
                  <a:pt x="1369" y="1513"/>
                </a:lnTo>
                <a:lnTo>
                  <a:pt x="1369" y="1511"/>
                </a:lnTo>
                <a:lnTo>
                  <a:pt x="1371" y="1511"/>
                </a:lnTo>
                <a:close/>
                <a:moveTo>
                  <a:pt x="1373" y="1515"/>
                </a:moveTo>
                <a:lnTo>
                  <a:pt x="1371" y="1515"/>
                </a:lnTo>
                <a:lnTo>
                  <a:pt x="1373" y="1515"/>
                </a:lnTo>
                <a:lnTo>
                  <a:pt x="1373" y="1513"/>
                </a:lnTo>
                <a:lnTo>
                  <a:pt x="1373" y="1515"/>
                </a:lnTo>
                <a:close/>
                <a:moveTo>
                  <a:pt x="1189" y="1298"/>
                </a:moveTo>
                <a:lnTo>
                  <a:pt x="1189" y="1296"/>
                </a:lnTo>
                <a:lnTo>
                  <a:pt x="1187" y="1296"/>
                </a:lnTo>
                <a:lnTo>
                  <a:pt x="1185" y="1296"/>
                </a:lnTo>
                <a:lnTo>
                  <a:pt x="1183" y="1296"/>
                </a:lnTo>
                <a:lnTo>
                  <a:pt x="1183" y="1298"/>
                </a:lnTo>
                <a:lnTo>
                  <a:pt x="1181" y="1298"/>
                </a:lnTo>
                <a:lnTo>
                  <a:pt x="1181" y="1296"/>
                </a:lnTo>
                <a:lnTo>
                  <a:pt x="1179" y="1296"/>
                </a:lnTo>
                <a:lnTo>
                  <a:pt x="1177" y="1296"/>
                </a:lnTo>
                <a:lnTo>
                  <a:pt x="1179" y="1296"/>
                </a:lnTo>
                <a:lnTo>
                  <a:pt x="1179" y="1294"/>
                </a:lnTo>
                <a:lnTo>
                  <a:pt x="1179" y="1296"/>
                </a:lnTo>
                <a:lnTo>
                  <a:pt x="1181" y="1296"/>
                </a:lnTo>
                <a:lnTo>
                  <a:pt x="1183" y="1296"/>
                </a:lnTo>
                <a:lnTo>
                  <a:pt x="1183" y="1294"/>
                </a:lnTo>
                <a:lnTo>
                  <a:pt x="1185" y="1294"/>
                </a:lnTo>
                <a:lnTo>
                  <a:pt x="1185" y="1296"/>
                </a:lnTo>
                <a:lnTo>
                  <a:pt x="1185" y="1294"/>
                </a:lnTo>
                <a:lnTo>
                  <a:pt x="1187" y="1294"/>
                </a:lnTo>
                <a:lnTo>
                  <a:pt x="1189" y="1294"/>
                </a:lnTo>
                <a:lnTo>
                  <a:pt x="1189" y="1292"/>
                </a:lnTo>
                <a:lnTo>
                  <a:pt x="1191" y="1292"/>
                </a:lnTo>
                <a:lnTo>
                  <a:pt x="1193" y="1292"/>
                </a:lnTo>
                <a:lnTo>
                  <a:pt x="1193" y="1294"/>
                </a:lnTo>
                <a:lnTo>
                  <a:pt x="1193" y="1296"/>
                </a:lnTo>
                <a:lnTo>
                  <a:pt x="1191" y="1296"/>
                </a:lnTo>
                <a:lnTo>
                  <a:pt x="1189" y="1296"/>
                </a:lnTo>
                <a:lnTo>
                  <a:pt x="1189" y="1298"/>
                </a:lnTo>
                <a:close/>
                <a:moveTo>
                  <a:pt x="1296" y="1428"/>
                </a:moveTo>
                <a:lnTo>
                  <a:pt x="1296" y="1430"/>
                </a:lnTo>
                <a:lnTo>
                  <a:pt x="1294" y="1430"/>
                </a:lnTo>
                <a:lnTo>
                  <a:pt x="1296" y="1430"/>
                </a:lnTo>
                <a:lnTo>
                  <a:pt x="1294" y="1430"/>
                </a:lnTo>
                <a:lnTo>
                  <a:pt x="1296" y="1430"/>
                </a:lnTo>
                <a:lnTo>
                  <a:pt x="1298" y="1430"/>
                </a:lnTo>
                <a:lnTo>
                  <a:pt x="1296" y="1430"/>
                </a:lnTo>
                <a:lnTo>
                  <a:pt x="1296" y="1432"/>
                </a:lnTo>
                <a:lnTo>
                  <a:pt x="1294" y="1432"/>
                </a:lnTo>
                <a:lnTo>
                  <a:pt x="1294" y="1434"/>
                </a:lnTo>
                <a:lnTo>
                  <a:pt x="1292" y="1434"/>
                </a:lnTo>
                <a:lnTo>
                  <a:pt x="1292" y="1432"/>
                </a:lnTo>
                <a:lnTo>
                  <a:pt x="1291" y="1432"/>
                </a:lnTo>
                <a:lnTo>
                  <a:pt x="1289" y="1432"/>
                </a:lnTo>
                <a:lnTo>
                  <a:pt x="1287" y="1432"/>
                </a:lnTo>
                <a:lnTo>
                  <a:pt x="1289" y="1432"/>
                </a:lnTo>
                <a:lnTo>
                  <a:pt x="1289" y="1434"/>
                </a:lnTo>
                <a:lnTo>
                  <a:pt x="1291" y="1434"/>
                </a:lnTo>
                <a:lnTo>
                  <a:pt x="1291" y="1436"/>
                </a:lnTo>
                <a:lnTo>
                  <a:pt x="1292" y="1436"/>
                </a:lnTo>
                <a:lnTo>
                  <a:pt x="1291" y="1436"/>
                </a:lnTo>
                <a:lnTo>
                  <a:pt x="1291" y="1438"/>
                </a:lnTo>
                <a:lnTo>
                  <a:pt x="1289" y="1438"/>
                </a:lnTo>
                <a:lnTo>
                  <a:pt x="1287" y="1438"/>
                </a:lnTo>
                <a:lnTo>
                  <a:pt x="1287" y="1436"/>
                </a:lnTo>
                <a:lnTo>
                  <a:pt x="1287" y="1438"/>
                </a:lnTo>
                <a:lnTo>
                  <a:pt x="1285" y="1438"/>
                </a:lnTo>
                <a:lnTo>
                  <a:pt x="1283" y="1438"/>
                </a:lnTo>
                <a:lnTo>
                  <a:pt x="1281" y="1440"/>
                </a:lnTo>
                <a:lnTo>
                  <a:pt x="1281" y="1438"/>
                </a:lnTo>
                <a:lnTo>
                  <a:pt x="1279" y="1438"/>
                </a:lnTo>
                <a:lnTo>
                  <a:pt x="1281" y="1438"/>
                </a:lnTo>
                <a:lnTo>
                  <a:pt x="1279" y="1438"/>
                </a:lnTo>
                <a:lnTo>
                  <a:pt x="1279" y="1440"/>
                </a:lnTo>
                <a:lnTo>
                  <a:pt x="1281" y="1440"/>
                </a:lnTo>
                <a:lnTo>
                  <a:pt x="1281" y="1442"/>
                </a:lnTo>
                <a:lnTo>
                  <a:pt x="1279" y="1442"/>
                </a:lnTo>
                <a:lnTo>
                  <a:pt x="1277" y="1442"/>
                </a:lnTo>
                <a:lnTo>
                  <a:pt x="1277" y="1440"/>
                </a:lnTo>
                <a:lnTo>
                  <a:pt x="1277" y="1442"/>
                </a:lnTo>
                <a:lnTo>
                  <a:pt x="1275" y="1442"/>
                </a:lnTo>
                <a:lnTo>
                  <a:pt x="1273" y="1444"/>
                </a:lnTo>
                <a:lnTo>
                  <a:pt x="1273" y="1442"/>
                </a:lnTo>
                <a:lnTo>
                  <a:pt x="1275" y="1442"/>
                </a:lnTo>
                <a:lnTo>
                  <a:pt x="1275" y="1440"/>
                </a:lnTo>
                <a:lnTo>
                  <a:pt x="1273" y="1440"/>
                </a:lnTo>
                <a:lnTo>
                  <a:pt x="1273" y="1438"/>
                </a:lnTo>
                <a:lnTo>
                  <a:pt x="1273" y="1440"/>
                </a:lnTo>
                <a:lnTo>
                  <a:pt x="1275" y="1440"/>
                </a:lnTo>
                <a:lnTo>
                  <a:pt x="1275" y="1438"/>
                </a:lnTo>
                <a:lnTo>
                  <a:pt x="1275" y="1440"/>
                </a:lnTo>
                <a:lnTo>
                  <a:pt x="1275" y="1438"/>
                </a:lnTo>
                <a:lnTo>
                  <a:pt x="1277" y="1438"/>
                </a:lnTo>
                <a:lnTo>
                  <a:pt x="1277" y="1440"/>
                </a:lnTo>
                <a:lnTo>
                  <a:pt x="1277" y="1438"/>
                </a:lnTo>
                <a:lnTo>
                  <a:pt x="1279" y="1438"/>
                </a:lnTo>
                <a:lnTo>
                  <a:pt x="1277" y="1438"/>
                </a:lnTo>
                <a:lnTo>
                  <a:pt x="1275" y="1438"/>
                </a:lnTo>
                <a:lnTo>
                  <a:pt x="1275" y="1436"/>
                </a:lnTo>
                <a:lnTo>
                  <a:pt x="1273" y="1436"/>
                </a:lnTo>
                <a:lnTo>
                  <a:pt x="1273" y="1434"/>
                </a:lnTo>
                <a:lnTo>
                  <a:pt x="1273" y="1436"/>
                </a:lnTo>
                <a:lnTo>
                  <a:pt x="1273" y="1434"/>
                </a:lnTo>
                <a:lnTo>
                  <a:pt x="1275" y="1434"/>
                </a:lnTo>
                <a:lnTo>
                  <a:pt x="1277" y="1434"/>
                </a:lnTo>
                <a:lnTo>
                  <a:pt x="1279" y="1434"/>
                </a:lnTo>
                <a:lnTo>
                  <a:pt x="1277" y="1434"/>
                </a:lnTo>
                <a:lnTo>
                  <a:pt x="1277" y="1432"/>
                </a:lnTo>
                <a:lnTo>
                  <a:pt x="1279" y="1432"/>
                </a:lnTo>
                <a:lnTo>
                  <a:pt x="1281" y="1432"/>
                </a:lnTo>
                <a:lnTo>
                  <a:pt x="1279" y="1434"/>
                </a:lnTo>
                <a:lnTo>
                  <a:pt x="1281" y="1434"/>
                </a:lnTo>
                <a:lnTo>
                  <a:pt x="1281" y="1436"/>
                </a:lnTo>
                <a:lnTo>
                  <a:pt x="1281" y="1434"/>
                </a:lnTo>
                <a:lnTo>
                  <a:pt x="1283" y="1434"/>
                </a:lnTo>
                <a:lnTo>
                  <a:pt x="1283" y="1436"/>
                </a:lnTo>
                <a:lnTo>
                  <a:pt x="1283" y="1434"/>
                </a:lnTo>
                <a:lnTo>
                  <a:pt x="1285" y="1434"/>
                </a:lnTo>
                <a:lnTo>
                  <a:pt x="1285" y="1436"/>
                </a:lnTo>
                <a:lnTo>
                  <a:pt x="1285" y="1434"/>
                </a:lnTo>
                <a:lnTo>
                  <a:pt x="1283" y="1434"/>
                </a:lnTo>
                <a:lnTo>
                  <a:pt x="1283" y="1432"/>
                </a:lnTo>
                <a:lnTo>
                  <a:pt x="1281" y="1432"/>
                </a:lnTo>
                <a:lnTo>
                  <a:pt x="1281" y="1430"/>
                </a:lnTo>
                <a:lnTo>
                  <a:pt x="1283" y="1430"/>
                </a:lnTo>
                <a:lnTo>
                  <a:pt x="1283" y="1432"/>
                </a:lnTo>
                <a:lnTo>
                  <a:pt x="1285" y="1432"/>
                </a:lnTo>
                <a:lnTo>
                  <a:pt x="1285" y="1430"/>
                </a:lnTo>
                <a:lnTo>
                  <a:pt x="1283" y="1430"/>
                </a:lnTo>
                <a:lnTo>
                  <a:pt x="1285" y="1430"/>
                </a:lnTo>
                <a:lnTo>
                  <a:pt x="1285" y="1428"/>
                </a:lnTo>
                <a:lnTo>
                  <a:pt x="1285" y="1430"/>
                </a:lnTo>
                <a:lnTo>
                  <a:pt x="1287" y="1430"/>
                </a:lnTo>
                <a:lnTo>
                  <a:pt x="1289" y="1430"/>
                </a:lnTo>
                <a:lnTo>
                  <a:pt x="1287" y="1430"/>
                </a:lnTo>
                <a:lnTo>
                  <a:pt x="1289" y="1430"/>
                </a:lnTo>
                <a:lnTo>
                  <a:pt x="1289" y="1428"/>
                </a:lnTo>
                <a:lnTo>
                  <a:pt x="1289" y="1430"/>
                </a:lnTo>
                <a:lnTo>
                  <a:pt x="1287" y="1430"/>
                </a:lnTo>
                <a:lnTo>
                  <a:pt x="1287" y="1428"/>
                </a:lnTo>
                <a:lnTo>
                  <a:pt x="1285" y="1428"/>
                </a:lnTo>
                <a:lnTo>
                  <a:pt x="1287" y="1428"/>
                </a:lnTo>
                <a:lnTo>
                  <a:pt x="1289" y="1428"/>
                </a:lnTo>
                <a:lnTo>
                  <a:pt x="1289" y="1426"/>
                </a:lnTo>
                <a:lnTo>
                  <a:pt x="1291" y="1426"/>
                </a:lnTo>
                <a:lnTo>
                  <a:pt x="1289" y="1426"/>
                </a:lnTo>
                <a:lnTo>
                  <a:pt x="1291" y="1426"/>
                </a:lnTo>
                <a:lnTo>
                  <a:pt x="1292" y="1426"/>
                </a:lnTo>
                <a:lnTo>
                  <a:pt x="1294" y="1426"/>
                </a:lnTo>
                <a:lnTo>
                  <a:pt x="1292" y="1426"/>
                </a:lnTo>
                <a:lnTo>
                  <a:pt x="1291" y="1428"/>
                </a:lnTo>
                <a:lnTo>
                  <a:pt x="1289" y="1428"/>
                </a:lnTo>
                <a:lnTo>
                  <a:pt x="1291" y="1428"/>
                </a:lnTo>
                <a:lnTo>
                  <a:pt x="1292" y="1428"/>
                </a:lnTo>
                <a:lnTo>
                  <a:pt x="1292" y="1430"/>
                </a:lnTo>
                <a:lnTo>
                  <a:pt x="1291" y="1430"/>
                </a:lnTo>
                <a:lnTo>
                  <a:pt x="1292" y="1430"/>
                </a:lnTo>
                <a:lnTo>
                  <a:pt x="1294" y="1430"/>
                </a:lnTo>
                <a:lnTo>
                  <a:pt x="1294" y="1428"/>
                </a:lnTo>
                <a:lnTo>
                  <a:pt x="1294" y="1430"/>
                </a:lnTo>
                <a:lnTo>
                  <a:pt x="1294" y="1428"/>
                </a:lnTo>
                <a:lnTo>
                  <a:pt x="1296" y="1426"/>
                </a:lnTo>
                <a:lnTo>
                  <a:pt x="1298" y="1426"/>
                </a:lnTo>
                <a:lnTo>
                  <a:pt x="1298" y="1428"/>
                </a:lnTo>
                <a:lnTo>
                  <a:pt x="1296" y="1428"/>
                </a:lnTo>
                <a:close/>
                <a:moveTo>
                  <a:pt x="1371" y="1513"/>
                </a:moveTo>
                <a:lnTo>
                  <a:pt x="1373" y="1513"/>
                </a:lnTo>
                <a:lnTo>
                  <a:pt x="1371" y="1513"/>
                </a:lnTo>
                <a:close/>
                <a:moveTo>
                  <a:pt x="1371" y="1513"/>
                </a:moveTo>
                <a:lnTo>
                  <a:pt x="1373" y="1513"/>
                </a:lnTo>
                <a:lnTo>
                  <a:pt x="1371" y="1513"/>
                </a:lnTo>
                <a:close/>
                <a:moveTo>
                  <a:pt x="1373" y="1517"/>
                </a:moveTo>
                <a:lnTo>
                  <a:pt x="1371" y="1517"/>
                </a:lnTo>
                <a:lnTo>
                  <a:pt x="1373" y="1517"/>
                </a:lnTo>
                <a:lnTo>
                  <a:pt x="1373" y="1515"/>
                </a:lnTo>
                <a:lnTo>
                  <a:pt x="1373" y="1513"/>
                </a:lnTo>
                <a:lnTo>
                  <a:pt x="1373" y="1515"/>
                </a:lnTo>
                <a:lnTo>
                  <a:pt x="1373" y="1517"/>
                </a:lnTo>
                <a:close/>
                <a:moveTo>
                  <a:pt x="1304" y="1436"/>
                </a:moveTo>
                <a:lnTo>
                  <a:pt x="1304" y="1434"/>
                </a:lnTo>
                <a:lnTo>
                  <a:pt x="1306" y="1434"/>
                </a:lnTo>
                <a:lnTo>
                  <a:pt x="1306" y="1436"/>
                </a:lnTo>
                <a:lnTo>
                  <a:pt x="1304" y="1436"/>
                </a:lnTo>
                <a:close/>
                <a:moveTo>
                  <a:pt x="1369" y="1509"/>
                </a:moveTo>
                <a:lnTo>
                  <a:pt x="1371" y="1509"/>
                </a:lnTo>
                <a:lnTo>
                  <a:pt x="1371" y="1511"/>
                </a:lnTo>
                <a:lnTo>
                  <a:pt x="1369" y="1511"/>
                </a:lnTo>
                <a:lnTo>
                  <a:pt x="1369" y="1509"/>
                </a:lnTo>
                <a:close/>
                <a:moveTo>
                  <a:pt x="1373" y="1515"/>
                </a:moveTo>
                <a:lnTo>
                  <a:pt x="1373" y="1513"/>
                </a:lnTo>
                <a:lnTo>
                  <a:pt x="1373" y="1515"/>
                </a:lnTo>
                <a:close/>
                <a:moveTo>
                  <a:pt x="1308" y="1438"/>
                </a:moveTo>
                <a:lnTo>
                  <a:pt x="1308" y="1436"/>
                </a:lnTo>
                <a:lnTo>
                  <a:pt x="1306" y="1436"/>
                </a:lnTo>
                <a:lnTo>
                  <a:pt x="1308" y="1438"/>
                </a:lnTo>
                <a:close/>
                <a:moveTo>
                  <a:pt x="1300" y="1430"/>
                </a:moveTo>
                <a:lnTo>
                  <a:pt x="1300" y="1428"/>
                </a:lnTo>
                <a:lnTo>
                  <a:pt x="1300" y="1430"/>
                </a:lnTo>
                <a:close/>
                <a:moveTo>
                  <a:pt x="1375" y="1515"/>
                </a:moveTo>
                <a:lnTo>
                  <a:pt x="1373" y="1515"/>
                </a:lnTo>
                <a:lnTo>
                  <a:pt x="1373" y="1517"/>
                </a:lnTo>
                <a:lnTo>
                  <a:pt x="1373" y="1515"/>
                </a:lnTo>
                <a:lnTo>
                  <a:pt x="1373" y="1513"/>
                </a:lnTo>
                <a:lnTo>
                  <a:pt x="1375" y="1513"/>
                </a:lnTo>
                <a:lnTo>
                  <a:pt x="1375" y="1515"/>
                </a:lnTo>
                <a:close/>
                <a:moveTo>
                  <a:pt x="1300" y="1430"/>
                </a:moveTo>
                <a:lnTo>
                  <a:pt x="1298" y="1430"/>
                </a:lnTo>
                <a:lnTo>
                  <a:pt x="1298" y="1428"/>
                </a:lnTo>
                <a:lnTo>
                  <a:pt x="1300" y="1426"/>
                </a:lnTo>
                <a:lnTo>
                  <a:pt x="1300" y="1428"/>
                </a:lnTo>
                <a:lnTo>
                  <a:pt x="1300" y="1430"/>
                </a:lnTo>
                <a:close/>
                <a:moveTo>
                  <a:pt x="941" y="854"/>
                </a:moveTo>
                <a:lnTo>
                  <a:pt x="939" y="854"/>
                </a:lnTo>
                <a:lnTo>
                  <a:pt x="939" y="852"/>
                </a:lnTo>
                <a:lnTo>
                  <a:pt x="941" y="852"/>
                </a:lnTo>
                <a:lnTo>
                  <a:pt x="941" y="854"/>
                </a:lnTo>
                <a:close/>
                <a:moveTo>
                  <a:pt x="1304" y="1428"/>
                </a:moveTo>
                <a:lnTo>
                  <a:pt x="1306" y="1428"/>
                </a:lnTo>
                <a:lnTo>
                  <a:pt x="1304" y="1428"/>
                </a:lnTo>
                <a:lnTo>
                  <a:pt x="1302" y="1430"/>
                </a:lnTo>
                <a:lnTo>
                  <a:pt x="1302" y="1428"/>
                </a:lnTo>
                <a:lnTo>
                  <a:pt x="1302" y="1430"/>
                </a:lnTo>
                <a:lnTo>
                  <a:pt x="1300" y="1430"/>
                </a:lnTo>
                <a:lnTo>
                  <a:pt x="1300" y="1428"/>
                </a:lnTo>
                <a:lnTo>
                  <a:pt x="1302" y="1428"/>
                </a:lnTo>
                <a:lnTo>
                  <a:pt x="1302" y="1426"/>
                </a:lnTo>
                <a:lnTo>
                  <a:pt x="1304" y="1426"/>
                </a:lnTo>
                <a:lnTo>
                  <a:pt x="1302" y="1426"/>
                </a:lnTo>
                <a:lnTo>
                  <a:pt x="1302" y="1428"/>
                </a:lnTo>
                <a:lnTo>
                  <a:pt x="1304" y="1428"/>
                </a:lnTo>
                <a:lnTo>
                  <a:pt x="1302" y="1428"/>
                </a:lnTo>
                <a:lnTo>
                  <a:pt x="1304" y="1428"/>
                </a:lnTo>
                <a:lnTo>
                  <a:pt x="1304" y="1426"/>
                </a:lnTo>
                <a:lnTo>
                  <a:pt x="1306" y="1428"/>
                </a:lnTo>
                <a:lnTo>
                  <a:pt x="1304" y="1428"/>
                </a:lnTo>
                <a:close/>
                <a:moveTo>
                  <a:pt x="1377" y="1511"/>
                </a:moveTo>
                <a:lnTo>
                  <a:pt x="1379" y="1511"/>
                </a:lnTo>
                <a:lnTo>
                  <a:pt x="1377" y="1511"/>
                </a:lnTo>
                <a:close/>
                <a:moveTo>
                  <a:pt x="826" y="536"/>
                </a:moveTo>
                <a:lnTo>
                  <a:pt x="824" y="536"/>
                </a:lnTo>
                <a:lnTo>
                  <a:pt x="822" y="536"/>
                </a:lnTo>
                <a:lnTo>
                  <a:pt x="820" y="538"/>
                </a:lnTo>
                <a:lnTo>
                  <a:pt x="818" y="538"/>
                </a:lnTo>
                <a:lnTo>
                  <a:pt x="818" y="539"/>
                </a:lnTo>
                <a:lnTo>
                  <a:pt x="816" y="539"/>
                </a:lnTo>
                <a:lnTo>
                  <a:pt x="816" y="541"/>
                </a:lnTo>
                <a:lnTo>
                  <a:pt x="816" y="543"/>
                </a:lnTo>
                <a:lnTo>
                  <a:pt x="814" y="543"/>
                </a:lnTo>
                <a:lnTo>
                  <a:pt x="814" y="545"/>
                </a:lnTo>
                <a:lnTo>
                  <a:pt x="814" y="547"/>
                </a:lnTo>
                <a:lnTo>
                  <a:pt x="812" y="549"/>
                </a:lnTo>
                <a:lnTo>
                  <a:pt x="812" y="551"/>
                </a:lnTo>
                <a:lnTo>
                  <a:pt x="812" y="553"/>
                </a:lnTo>
                <a:lnTo>
                  <a:pt x="812" y="555"/>
                </a:lnTo>
                <a:lnTo>
                  <a:pt x="812" y="557"/>
                </a:lnTo>
                <a:lnTo>
                  <a:pt x="812" y="559"/>
                </a:lnTo>
                <a:lnTo>
                  <a:pt x="814" y="559"/>
                </a:lnTo>
                <a:lnTo>
                  <a:pt x="814" y="561"/>
                </a:lnTo>
                <a:lnTo>
                  <a:pt x="814" y="563"/>
                </a:lnTo>
                <a:lnTo>
                  <a:pt x="812" y="563"/>
                </a:lnTo>
                <a:lnTo>
                  <a:pt x="812" y="564"/>
                </a:lnTo>
                <a:lnTo>
                  <a:pt x="812" y="566"/>
                </a:lnTo>
                <a:lnTo>
                  <a:pt x="810" y="566"/>
                </a:lnTo>
                <a:lnTo>
                  <a:pt x="810" y="568"/>
                </a:lnTo>
                <a:lnTo>
                  <a:pt x="810" y="570"/>
                </a:lnTo>
                <a:lnTo>
                  <a:pt x="809" y="568"/>
                </a:lnTo>
                <a:lnTo>
                  <a:pt x="809" y="566"/>
                </a:lnTo>
                <a:lnTo>
                  <a:pt x="810" y="566"/>
                </a:lnTo>
                <a:lnTo>
                  <a:pt x="810" y="564"/>
                </a:lnTo>
                <a:lnTo>
                  <a:pt x="810" y="563"/>
                </a:lnTo>
                <a:lnTo>
                  <a:pt x="810" y="561"/>
                </a:lnTo>
                <a:lnTo>
                  <a:pt x="809" y="561"/>
                </a:lnTo>
                <a:lnTo>
                  <a:pt x="809" y="559"/>
                </a:lnTo>
                <a:lnTo>
                  <a:pt x="809" y="557"/>
                </a:lnTo>
                <a:lnTo>
                  <a:pt x="807" y="557"/>
                </a:lnTo>
                <a:lnTo>
                  <a:pt x="807" y="555"/>
                </a:lnTo>
                <a:lnTo>
                  <a:pt x="807" y="553"/>
                </a:lnTo>
                <a:lnTo>
                  <a:pt x="807" y="551"/>
                </a:lnTo>
                <a:lnTo>
                  <a:pt x="809" y="551"/>
                </a:lnTo>
                <a:lnTo>
                  <a:pt x="809" y="549"/>
                </a:lnTo>
                <a:lnTo>
                  <a:pt x="809" y="547"/>
                </a:lnTo>
                <a:lnTo>
                  <a:pt x="810" y="547"/>
                </a:lnTo>
                <a:lnTo>
                  <a:pt x="810" y="545"/>
                </a:lnTo>
                <a:lnTo>
                  <a:pt x="810" y="543"/>
                </a:lnTo>
                <a:lnTo>
                  <a:pt x="812" y="541"/>
                </a:lnTo>
                <a:lnTo>
                  <a:pt x="812" y="539"/>
                </a:lnTo>
                <a:lnTo>
                  <a:pt x="814" y="539"/>
                </a:lnTo>
                <a:lnTo>
                  <a:pt x="814" y="538"/>
                </a:lnTo>
                <a:lnTo>
                  <a:pt x="814" y="536"/>
                </a:lnTo>
                <a:lnTo>
                  <a:pt x="814" y="534"/>
                </a:lnTo>
                <a:lnTo>
                  <a:pt x="814" y="532"/>
                </a:lnTo>
                <a:lnTo>
                  <a:pt x="816" y="532"/>
                </a:lnTo>
                <a:lnTo>
                  <a:pt x="818" y="532"/>
                </a:lnTo>
                <a:lnTo>
                  <a:pt x="820" y="532"/>
                </a:lnTo>
                <a:lnTo>
                  <a:pt x="822" y="532"/>
                </a:lnTo>
                <a:lnTo>
                  <a:pt x="822" y="534"/>
                </a:lnTo>
                <a:lnTo>
                  <a:pt x="824" y="534"/>
                </a:lnTo>
                <a:lnTo>
                  <a:pt x="824" y="536"/>
                </a:lnTo>
                <a:lnTo>
                  <a:pt x="826" y="536"/>
                </a:lnTo>
                <a:close/>
                <a:moveTo>
                  <a:pt x="1381" y="1511"/>
                </a:moveTo>
                <a:lnTo>
                  <a:pt x="1379" y="1511"/>
                </a:lnTo>
                <a:lnTo>
                  <a:pt x="1377" y="1511"/>
                </a:lnTo>
                <a:lnTo>
                  <a:pt x="1379" y="1511"/>
                </a:lnTo>
                <a:lnTo>
                  <a:pt x="1381" y="1509"/>
                </a:lnTo>
                <a:lnTo>
                  <a:pt x="1381" y="1511"/>
                </a:lnTo>
                <a:close/>
                <a:moveTo>
                  <a:pt x="1354" y="1480"/>
                </a:moveTo>
                <a:lnTo>
                  <a:pt x="1352" y="1480"/>
                </a:lnTo>
                <a:lnTo>
                  <a:pt x="1352" y="1482"/>
                </a:lnTo>
                <a:lnTo>
                  <a:pt x="1352" y="1480"/>
                </a:lnTo>
                <a:lnTo>
                  <a:pt x="1352" y="1482"/>
                </a:lnTo>
                <a:lnTo>
                  <a:pt x="1354" y="1482"/>
                </a:lnTo>
                <a:lnTo>
                  <a:pt x="1352" y="1482"/>
                </a:lnTo>
                <a:lnTo>
                  <a:pt x="1350" y="1482"/>
                </a:lnTo>
                <a:lnTo>
                  <a:pt x="1348" y="1482"/>
                </a:lnTo>
                <a:lnTo>
                  <a:pt x="1346" y="1482"/>
                </a:lnTo>
                <a:lnTo>
                  <a:pt x="1346" y="1480"/>
                </a:lnTo>
                <a:lnTo>
                  <a:pt x="1344" y="1480"/>
                </a:lnTo>
                <a:lnTo>
                  <a:pt x="1342" y="1480"/>
                </a:lnTo>
                <a:lnTo>
                  <a:pt x="1342" y="1478"/>
                </a:lnTo>
                <a:lnTo>
                  <a:pt x="1342" y="1480"/>
                </a:lnTo>
                <a:lnTo>
                  <a:pt x="1340" y="1480"/>
                </a:lnTo>
                <a:lnTo>
                  <a:pt x="1340" y="1478"/>
                </a:lnTo>
                <a:lnTo>
                  <a:pt x="1339" y="1478"/>
                </a:lnTo>
                <a:lnTo>
                  <a:pt x="1337" y="1478"/>
                </a:lnTo>
                <a:lnTo>
                  <a:pt x="1335" y="1478"/>
                </a:lnTo>
                <a:lnTo>
                  <a:pt x="1335" y="1476"/>
                </a:lnTo>
                <a:lnTo>
                  <a:pt x="1333" y="1476"/>
                </a:lnTo>
                <a:lnTo>
                  <a:pt x="1333" y="1474"/>
                </a:lnTo>
                <a:lnTo>
                  <a:pt x="1331" y="1474"/>
                </a:lnTo>
                <a:lnTo>
                  <a:pt x="1331" y="1473"/>
                </a:lnTo>
                <a:lnTo>
                  <a:pt x="1331" y="1471"/>
                </a:lnTo>
                <a:lnTo>
                  <a:pt x="1333" y="1471"/>
                </a:lnTo>
                <a:lnTo>
                  <a:pt x="1335" y="1471"/>
                </a:lnTo>
                <a:lnTo>
                  <a:pt x="1337" y="1473"/>
                </a:lnTo>
                <a:lnTo>
                  <a:pt x="1339" y="1473"/>
                </a:lnTo>
                <a:lnTo>
                  <a:pt x="1339" y="1474"/>
                </a:lnTo>
                <a:lnTo>
                  <a:pt x="1339" y="1476"/>
                </a:lnTo>
                <a:lnTo>
                  <a:pt x="1340" y="1476"/>
                </a:lnTo>
                <a:lnTo>
                  <a:pt x="1339" y="1476"/>
                </a:lnTo>
                <a:lnTo>
                  <a:pt x="1340" y="1476"/>
                </a:lnTo>
                <a:lnTo>
                  <a:pt x="1340" y="1478"/>
                </a:lnTo>
                <a:lnTo>
                  <a:pt x="1340" y="1476"/>
                </a:lnTo>
                <a:lnTo>
                  <a:pt x="1340" y="1474"/>
                </a:lnTo>
                <a:lnTo>
                  <a:pt x="1340" y="1476"/>
                </a:lnTo>
                <a:lnTo>
                  <a:pt x="1339" y="1474"/>
                </a:lnTo>
                <a:lnTo>
                  <a:pt x="1340" y="1474"/>
                </a:lnTo>
                <a:lnTo>
                  <a:pt x="1340" y="1476"/>
                </a:lnTo>
                <a:lnTo>
                  <a:pt x="1340" y="1474"/>
                </a:lnTo>
                <a:lnTo>
                  <a:pt x="1342" y="1474"/>
                </a:lnTo>
                <a:lnTo>
                  <a:pt x="1342" y="1476"/>
                </a:lnTo>
                <a:lnTo>
                  <a:pt x="1344" y="1476"/>
                </a:lnTo>
                <a:lnTo>
                  <a:pt x="1342" y="1476"/>
                </a:lnTo>
                <a:lnTo>
                  <a:pt x="1344" y="1476"/>
                </a:lnTo>
                <a:lnTo>
                  <a:pt x="1346" y="1476"/>
                </a:lnTo>
                <a:lnTo>
                  <a:pt x="1344" y="1476"/>
                </a:lnTo>
                <a:lnTo>
                  <a:pt x="1346" y="1476"/>
                </a:lnTo>
                <a:lnTo>
                  <a:pt x="1346" y="1478"/>
                </a:lnTo>
                <a:lnTo>
                  <a:pt x="1346" y="1476"/>
                </a:lnTo>
                <a:lnTo>
                  <a:pt x="1348" y="1476"/>
                </a:lnTo>
                <a:lnTo>
                  <a:pt x="1348" y="1478"/>
                </a:lnTo>
                <a:lnTo>
                  <a:pt x="1350" y="1478"/>
                </a:lnTo>
                <a:lnTo>
                  <a:pt x="1350" y="1480"/>
                </a:lnTo>
                <a:lnTo>
                  <a:pt x="1352" y="1480"/>
                </a:lnTo>
                <a:lnTo>
                  <a:pt x="1354" y="1480"/>
                </a:lnTo>
                <a:close/>
                <a:moveTo>
                  <a:pt x="1356" y="1482"/>
                </a:moveTo>
                <a:lnTo>
                  <a:pt x="1356" y="1480"/>
                </a:lnTo>
                <a:lnTo>
                  <a:pt x="1356" y="1482"/>
                </a:lnTo>
                <a:close/>
                <a:moveTo>
                  <a:pt x="1381" y="1509"/>
                </a:moveTo>
                <a:lnTo>
                  <a:pt x="1383" y="1509"/>
                </a:lnTo>
                <a:lnTo>
                  <a:pt x="1381" y="1509"/>
                </a:lnTo>
                <a:close/>
                <a:moveTo>
                  <a:pt x="1292" y="1407"/>
                </a:moveTo>
                <a:lnTo>
                  <a:pt x="1294" y="1407"/>
                </a:lnTo>
                <a:lnTo>
                  <a:pt x="1292" y="1407"/>
                </a:lnTo>
                <a:close/>
                <a:moveTo>
                  <a:pt x="1356" y="1471"/>
                </a:moveTo>
                <a:lnTo>
                  <a:pt x="1354" y="1473"/>
                </a:lnTo>
                <a:lnTo>
                  <a:pt x="1354" y="1471"/>
                </a:lnTo>
                <a:lnTo>
                  <a:pt x="1356" y="1471"/>
                </a:lnTo>
                <a:close/>
                <a:moveTo>
                  <a:pt x="1306" y="1417"/>
                </a:moveTo>
                <a:lnTo>
                  <a:pt x="1304" y="1417"/>
                </a:lnTo>
                <a:lnTo>
                  <a:pt x="1306" y="1417"/>
                </a:lnTo>
                <a:lnTo>
                  <a:pt x="1308" y="1415"/>
                </a:lnTo>
                <a:lnTo>
                  <a:pt x="1308" y="1417"/>
                </a:lnTo>
                <a:lnTo>
                  <a:pt x="1306" y="1417"/>
                </a:lnTo>
                <a:close/>
                <a:moveTo>
                  <a:pt x="1315" y="1426"/>
                </a:moveTo>
                <a:lnTo>
                  <a:pt x="1315" y="1428"/>
                </a:lnTo>
                <a:lnTo>
                  <a:pt x="1314" y="1430"/>
                </a:lnTo>
                <a:lnTo>
                  <a:pt x="1315" y="1430"/>
                </a:lnTo>
                <a:lnTo>
                  <a:pt x="1317" y="1430"/>
                </a:lnTo>
                <a:lnTo>
                  <a:pt x="1317" y="1432"/>
                </a:lnTo>
                <a:lnTo>
                  <a:pt x="1317" y="1430"/>
                </a:lnTo>
                <a:lnTo>
                  <a:pt x="1315" y="1430"/>
                </a:lnTo>
                <a:lnTo>
                  <a:pt x="1315" y="1432"/>
                </a:lnTo>
                <a:lnTo>
                  <a:pt x="1314" y="1432"/>
                </a:lnTo>
                <a:lnTo>
                  <a:pt x="1314" y="1430"/>
                </a:lnTo>
                <a:lnTo>
                  <a:pt x="1314" y="1428"/>
                </a:lnTo>
                <a:lnTo>
                  <a:pt x="1312" y="1428"/>
                </a:lnTo>
                <a:lnTo>
                  <a:pt x="1310" y="1428"/>
                </a:lnTo>
                <a:lnTo>
                  <a:pt x="1312" y="1428"/>
                </a:lnTo>
                <a:lnTo>
                  <a:pt x="1314" y="1428"/>
                </a:lnTo>
                <a:lnTo>
                  <a:pt x="1312" y="1426"/>
                </a:lnTo>
                <a:lnTo>
                  <a:pt x="1314" y="1426"/>
                </a:lnTo>
                <a:lnTo>
                  <a:pt x="1314" y="1428"/>
                </a:lnTo>
                <a:lnTo>
                  <a:pt x="1314" y="1426"/>
                </a:lnTo>
                <a:lnTo>
                  <a:pt x="1314" y="1425"/>
                </a:lnTo>
                <a:lnTo>
                  <a:pt x="1315" y="1425"/>
                </a:lnTo>
                <a:lnTo>
                  <a:pt x="1314" y="1425"/>
                </a:lnTo>
                <a:lnTo>
                  <a:pt x="1315" y="1425"/>
                </a:lnTo>
                <a:lnTo>
                  <a:pt x="1315" y="1426"/>
                </a:lnTo>
                <a:close/>
                <a:moveTo>
                  <a:pt x="830" y="528"/>
                </a:moveTo>
                <a:lnTo>
                  <a:pt x="828" y="528"/>
                </a:lnTo>
                <a:lnTo>
                  <a:pt x="828" y="530"/>
                </a:lnTo>
                <a:lnTo>
                  <a:pt x="828" y="528"/>
                </a:lnTo>
                <a:lnTo>
                  <a:pt x="828" y="530"/>
                </a:lnTo>
                <a:lnTo>
                  <a:pt x="826" y="530"/>
                </a:lnTo>
                <a:lnTo>
                  <a:pt x="824" y="530"/>
                </a:lnTo>
                <a:lnTo>
                  <a:pt x="826" y="530"/>
                </a:lnTo>
                <a:lnTo>
                  <a:pt x="826" y="528"/>
                </a:lnTo>
                <a:lnTo>
                  <a:pt x="826" y="526"/>
                </a:lnTo>
                <a:lnTo>
                  <a:pt x="828" y="526"/>
                </a:lnTo>
                <a:lnTo>
                  <a:pt x="830" y="526"/>
                </a:lnTo>
                <a:lnTo>
                  <a:pt x="832" y="526"/>
                </a:lnTo>
                <a:lnTo>
                  <a:pt x="830" y="528"/>
                </a:lnTo>
                <a:close/>
                <a:moveTo>
                  <a:pt x="1319" y="1426"/>
                </a:moveTo>
                <a:lnTo>
                  <a:pt x="1317" y="1426"/>
                </a:lnTo>
                <a:lnTo>
                  <a:pt x="1317" y="1428"/>
                </a:lnTo>
                <a:lnTo>
                  <a:pt x="1315" y="1428"/>
                </a:lnTo>
                <a:lnTo>
                  <a:pt x="1315" y="1426"/>
                </a:lnTo>
                <a:lnTo>
                  <a:pt x="1317" y="1426"/>
                </a:lnTo>
                <a:lnTo>
                  <a:pt x="1315" y="1426"/>
                </a:lnTo>
                <a:lnTo>
                  <a:pt x="1317" y="1426"/>
                </a:lnTo>
                <a:lnTo>
                  <a:pt x="1317" y="1425"/>
                </a:lnTo>
                <a:lnTo>
                  <a:pt x="1317" y="1426"/>
                </a:lnTo>
                <a:lnTo>
                  <a:pt x="1319" y="1426"/>
                </a:lnTo>
                <a:close/>
                <a:moveTo>
                  <a:pt x="1287" y="1388"/>
                </a:moveTo>
                <a:lnTo>
                  <a:pt x="1285" y="1388"/>
                </a:lnTo>
                <a:lnTo>
                  <a:pt x="1283" y="1388"/>
                </a:lnTo>
                <a:lnTo>
                  <a:pt x="1285" y="1388"/>
                </a:lnTo>
                <a:lnTo>
                  <a:pt x="1285" y="1386"/>
                </a:lnTo>
                <a:lnTo>
                  <a:pt x="1287" y="1386"/>
                </a:lnTo>
                <a:lnTo>
                  <a:pt x="1287" y="1388"/>
                </a:lnTo>
                <a:close/>
                <a:moveTo>
                  <a:pt x="1335" y="1448"/>
                </a:moveTo>
                <a:lnTo>
                  <a:pt x="1335" y="1446"/>
                </a:lnTo>
                <a:lnTo>
                  <a:pt x="1337" y="1446"/>
                </a:lnTo>
                <a:lnTo>
                  <a:pt x="1335" y="1446"/>
                </a:lnTo>
                <a:lnTo>
                  <a:pt x="1335" y="1448"/>
                </a:lnTo>
                <a:close/>
                <a:moveTo>
                  <a:pt x="1319" y="1425"/>
                </a:moveTo>
                <a:lnTo>
                  <a:pt x="1317" y="1425"/>
                </a:lnTo>
                <a:lnTo>
                  <a:pt x="1317" y="1423"/>
                </a:lnTo>
                <a:lnTo>
                  <a:pt x="1319" y="1423"/>
                </a:lnTo>
                <a:lnTo>
                  <a:pt x="1319" y="1425"/>
                </a:lnTo>
                <a:close/>
                <a:moveTo>
                  <a:pt x="1304" y="1407"/>
                </a:moveTo>
                <a:lnTo>
                  <a:pt x="1304" y="1409"/>
                </a:lnTo>
                <a:lnTo>
                  <a:pt x="1306" y="1409"/>
                </a:lnTo>
                <a:lnTo>
                  <a:pt x="1306" y="1407"/>
                </a:lnTo>
                <a:lnTo>
                  <a:pt x="1306" y="1409"/>
                </a:lnTo>
                <a:lnTo>
                  <a:pt x="1306" y="1411"/>
                </a:lnTo>
                <a:lnTo>
                  <a:pt x="1306" y="1413"/>
                </a:lnTo>
                <a:lnTo>
                  <a:pt x="1304" y="1413"/>
                </a:lnTo>
                <a:lnTo>
                  <a:pt x="1302" y="1413"/>
                </a:lnTo>
                <a:lnTo>
                  <a:pt x="1304" y="1413"/>
                </a:lnTo>
                <a:lnTo>
                  <a:pt x="1302" y="1413"/>
                </a:lnTo>
                <a:lnTo>
                  <a:pt x="1302" y="1411"/>
                </a:lnTo>
                <a:lnTo>
                  <a:pt x="1304" y="1411"/>
                </a:lnTo>
                <a:lnTo>
                  <a:pt x="1302" y="1411"/>
                </a:lnTo>
                <a:lnTo>
                  <a:pt x="1300" y="1411"/>
                </a:lnTo>
                <a:lnTo>
                  <a:pt x="1300" y="1413"/>
                </a:lnTo>
                <a:lnTo>
                  <a:pt x="1300" y="1411"/>
                </a:lnTo>
                <a:lnTo>
                  <a:pt x="1300" y="1409"/>
                </a:lnTo>
                <a:lnTo>
                  <a:pt x="1302" y="1409"/>
                </a:lnTo>
                <a:lnTo>
                  <a:pt x="1300" y="1409"/>
                </a:lnTo>
                <a:lnTo>
                  <a:pt x="1300" y="1407"/>
                </a:lnTo>
                <a:lnTo>
                  <a:pt x="1302" y="1407"/>
                </a:lnTo>
                <a:lnTo>
                  <a:pt x="1302" y="1405"/>
                </a:lnTo>
                <a:lnTo>
                  <a:pt x="1304" y="1405"/>
                </a:lnTo>
                <a:lnTo>
                  <a:pt x="1304" y="1407"/>
                </a:lnTo>
                <a:lnTo>
                  <a:pt x="1302" y="1407"/>
                </a:lnTo>
                <a:lnTo>
                  <a:pt x="1304" y="1407"/>
                </a:lnTo>
                <a:lnTo>
                  <a:pt x="1302" y="1407"/>
                </a:lnTo>
                <a:lnTo>
                  <a:pt x="1302" y="1409"/>
                </a:lnTo>
                <a:lnTo>
                  <a:pt x="1304" y="1409"/>
                </a:lnTo>
                <a:lnTo>
                  <a:pt x="1304" y="1407"/>
                </a:lnTo>
                <a:lnTo>
                  <a:pt x="1304" y="1405"/>
                </a:lnTo>
                <a:lnTo>
                  <a:pt x="1306" y="1405"/>
                </a:lnTo>
                <a:lnTo>
                  <a:pt x="1306" y="1407"/>
                </a:lnTo>
                <a:lnTo>
                  <a:pt x="1304" y="1407"/>
                </a:lnTo>
                <a:close/>
                <a:moveTo>
                  <a:pt x="1300" y="1398"/>
                </a:moveTo>
                <a:lnTo>
                  <a:pt x="1300" y="1400"/>
                </a:lnTo>
                <a:lnTo>
                  <a:pt x="1302" y="1400"/>
                </a:lnTo>
                <a:lnTo>
                  <a:pt x="1300" y="1400"/>
                </a:lnTo>
                <a:lnTo>
                  <a:pt x="1302" y="1401"/>
                </a:lnTo>
                <a:lnTo>
                  <a:pt x="1302" y="1403"/>
                </a:lnTo>
                <a:lnTo>
                  <a:pt x="1300" y="1403"/>
                </a:lnTo>
                <a:lnTo>
                  <a:pt x="1298" y="1403"/>
                </a:lnTo>
                <a:lnTo>
                  <a:pt x="1298" y="1401"/>
                </a:lnTo>
                <a:lnTo>
                  <a:pt x="1298" y="1403"/>
                </a:lnTo>
                <a:lnTo>
                  <a:pt x="1298" y="1405"/>
                </a:lnTo>
                <a:lnTo>
                  <a:pt x="1296" y="1405"/>
                </a:lnTo>
                <a:lnTo>
                  <a:pt x="1296" y="1407"/>
                </a:lnTo>
                <a:lnTo>
                  <a:pt x="1298" y="1407"/>
                </a:lnTo>
                <a:lnTo>
                  <a:pt x="1296" y="1407"/>
                </a:lnTo>
                <a:lnTo>
                  <a:pt x="1294" y="1407"/>
                </a:lnTo>
                <a:lnTo>
                  <a:pt x="1294" y="1405"/>
                </a:lnTo>
                <a:lnTo>
                  <a:pt x="1294" y="1407"/>
                </a:lnTo>
                <a:lnTo>
                  <a:pt x="1292" y="1407"/>
                </a:lnTo>
                <a:lnTo>
                  <a:pt x="1292" y="1405"/>
                </a:lnTo>
                <a:lnTo>
                  <a:pt x="1294" y="1405"/>
                </a:lnTo>
                <a:lnTo>
                  <a:pt x="1294" y="1403"/>
                </a:lnTo>
                <a:lnTo>
                  <a:pt x="1294" y="1401"/>
                </a:lnTo>
                <a:lnTo>
                  <a:pt x="1296" y="1401"/>
                </a:lnTo>
                <a:lnTo>
                  <a:pt x="1294" y="1400"/>
                </a:lnTo>
                <a:lnTo>
                  <a:pt x="1296" y="1400"/>
                </a:lnTo>
                <a:lnTo>
                  <a:pt x="1298" y="1400"/>
                </a:lnTo>
                <a:lnTo>
                  <a:pt x="1296" y="1400"/>
                </a:lnTo>
                <a:lnTo>
                  <a:pt x="1298" y="1400"/>
                </a:lnTo>
                <a:lnTo>
                  <a:pt x="1300" y="1400"/>
                </a:lnTo>
                <a:lnTo>
                  <a:pt x="1298" y="1400"/>
                </a:lnTo>
                <a:lnTo>
                  <a:pt x="1298" y="1398"/>
                </a:lnTo>
                <a:lnTo>
                  <a:pt x="1300" y="1398"/>
                </a:lnTo>
                <a:close/>
                <a:moveTo>
                  <a:pt x="1312" y="1411"/>
                </a:moveTo>
                <a:lnTo>
                  <a:pt x="1310" y="1411"/>
                </a:lnTo>
                <a:lnTo>
                  <a:pt x="1312" y="1411"/>
                </a:lnTo>
                <a:close/>
                <a:moveTo>
                  <a:pt x="1314" y="1411"/>
                </a:moveTo>
                <a:lnTo>
                  <a:pt x="1314" y="1413"/>
                </a:lnTo>
                <a:lnTo>
                  <a:pt x="1314" y="1411"/>
                </a:lnTo>
                <a:lnTo>
                  <a:pt x="1315" y="1411"/>
                </a:lnTo>
                <a:lnTo>
                  <a:pt x="1314" y="1411"/>
                </a:lnTo>
                <a:close/>
                <a:moveTo>
                  <a:pt x="1315" y="1413"/>
                </a:moveTo>
                <a:lnTo>
                  <a:pt x="1317" y="1413"/>
                </a:lnTo>
                <a:lnTo>
                  <a:pt x="1315" y="1413"/>
                </a:lnTo>
                <a:close/>
                <a:moveTo>
                  <a:pt x="1317" y="1411"/>
                </a:moveTo>
                <a:lnTo>
                  <a:pt x="1315" y="1411"/>
                </a:lnTo>
                <a:lnTo>
                  <a:pt x="1317" y="1411"/>
                </a:lnTo>
                <a:close/>
                <a:moveTo>
                  <a:pt x="1315" y="1409"/>
                </a:moveTo>
                <a:lnTo>
                  <a:pt x="1317" y="1409"/>
                </a:lnTo>
                <a:lnTo>
                  <a:pt x="1315" y="1409"/>
                </a:lnTo>
                <a:lnTo>
                  <a:pt x="1317" y="1409"/>
                </a:lnTo>
                <a:lnTo>
                  <a:pt x="1315" y="1409"/>
                </a:lnTo>
                <a:close/>
                <a:moveTo>
                  <a:pt x="1325" y="1417"/>
                </a:moveTo>
                <a:lnTo>
                  <a:pt x="1325" y="1415"/>
                </a:lnTo>
                <a:lnTo>
                  <a:pt x="1325" y="1417"/>
                </a:lnTo>
                <a:lnTo>
                  <a:pt x="1325" y="1415"/>
                </a:lnTo>
                <a:lnTo>
                  <a:pt x="1325" y="1417"/>
                </a:lnTo>
                <a:close/>
                <a:moveTo>
                  <a:pt x="962" y="841"/>
                </a:moveTo>
                <a:lnTo>
                  <a:pt x="960" y="841"/>
                </a:lnTo>
                <a:lnTo>
                  <a:pt x="960" y="839"/>
                </a:lnTo>
                <a:lnTo>
                  <a:pt x="960" y="837"/>
                </a:lnTo>
                <a:lnTo>
                  <a:pt x="962" y="837"/>
                </a:lnTo>
                <a:lnTo>
                  <a:pt x="962" y="839"/>
                </a:lnTo>
                <a:lnTo>
                  <a:pt x="962" y="841"/>
                </a:lnTo>
                <a:close/>
                <a:moveTo>
                  <a:pt x="956" y="829"/>
                </a:moveTo>
                <a:lnTo>
                  <a:pt x="954" y="829"/>
                </a:lnTo>
                <a:lnTo>
                  <a:pt x="954" y="827"/>
                </a:lnTo>
                <a:lnTo>
                  <a:pt x="953" y="827"/>
                </a:lnTo>
                <a:lnTo>
                  <a:pt x="953" y="826"/>
                </a:lnTo>
                <a:lnTo>
                  <a:pt x="953" y="824"/>
                </a:lnTo>
                <a:lnTo>
                  <a:pt x="954" y="824"/>
                </a:lnTo>
                <a:lnTo>
                  <a:pt x="956" y="824"/>
                </a:lnTo>
                <a:lnTo>
                  <a:pt x="956" y="826"/>
                </a:lnTo>
                <a:lnTo>
                  <a:pt x="956" y="827"/>
                </a:lnTo>
                <a:lnTo>
                  <a:pt x="956" y="829"/>
                </a:lnTo>
                <a:close/>
                <a:moveTo>
                  <a:pt x="1323" y="1413"/>
                </a:moveTo>
                <a:lnTo>
                  <a:pt x="1323" y="1411"/>
                </a:lnTo>
                <a:lnTo>
                  <a:pt x="1323" y="1413"/>
                </a:lnTo>
                <a:close/>
                <a:moveTo>
                  <a:pt x="1327" y="1417"/>
                </a:moveTo>
                <a:lnTo>
                  <a:pt x="1327" y="1415"/>
                </a:lnTo>
                <a:lnTo>
                  <a:pt x="1327" y="1417"/>
                </a:lnTo>
                <a:close/>
                <a:moveTo>
                  <a:pt x="1325" y="1411"/>
                </a:moveTo>
                <a:lnTo>
                  <a:pt x="1327" y="1411"/>
                </a:lnTo>
                <a:lnTo>
                  <a:pt x="1325" y="1411"/>
                </a:lnTo>
                <a:close/>
                <a:moveTo>
                  <a:pt x="1327" y="1413"/>
                </a:moveTo>
                <a:lnTo>
                  <a:pt x="1329" y="1413"/>
                </a:lnTo>
                <a:lnTo>
                  <a:pt x="1327" y="1413"/>
                </a:lnTo>
                <a:close/>
                <a:moveTo>
                  <a:pt x="1337" y="1423"/>
                </a:moveTo>
                <a:lnTo>
                  <a:pt x="1337" y="1425"/>
                </a:lnTo>
                <a:lnTo>
                  <a:pt x="1335" y="1425"/>
                </a:lnTo>
                <a:lnTo>
                  <a:pt x="1337" y="1425"/>
                </a:lnTo>
                <a:lnTo>
                  <a:pt x="1337" y="1426"/>
                </a:lnTo>
                <a:lnTo>
                  <a:pt x="1337" y="1425"/>
                </a:lnTo>
                <a:lnTo>
                  <a:pt x="1337" y="1426"/>
                </a:lnTo>
                <a:lnTo>
                  <a:pt x="1339" y="1426"/>
                </a:lnTo>
                <a:lnTo>
                  <a:pt x="1337" y="1428"/>
                </a:lnTo>
                <a:lnTo>
                  <a:pt x="1335" y="1428"/>
                </a:lnTo>
                <a:lnTo>
                  <a:pt x="1333" y="1426"/>
                </a:lnTo>
                <a:lnTo>
                  <a:pt x="1333" y="1425"/>
                </a:lnTo>
                <a:lnTo>
                  <a:pt x="1335" y="1425"/>
                </a:lnTo>
                <a:lnTo>
                  <a:pt x="1335" y="1423"/>
                </a:lnTo>
                <a:lnTo>
                  <a:pt x="1333" y="1423"/>
                </a:lnTo>
                <a:lnTo>
                  <a:pt x="1331" y="1423"/>
                </a:lnTo>
                <a:lnTo>
                  <a:pt x="1331" y="1421"/>
                </a:lnTo>
                <a:lnTo>
                  <a:pt x="1331" y="1419"/>
                </a:lnTo>
                <a:lnTo>
                  <a:pt x="1331" y="1421"/>
                </a:lnTo>
                <a:lnTo>
                  <a:pt x="1331" y="1419"/>
                </a:lnTo>
                <a:lnTo>
                  <a:pt x="1333" y="1421"/>
                </a:lnTo>
                <a:lnTo>
                  <a:pt x="1335" y="1421"/>
                </a:lnTo>
                <a:lnTo>
                  <a:pt x="1333" y="1423"/>
                </a:lnTo>
                <a:lnTo>
                  <a:pt x="1335" y="1423"/>
                </a:lnTo>
                <a:lnTo>
                  <a:pt x="1335" y="1421"/>
                </a:lnTo>
                <a:lnTo>
                  <a:pt x="1335" y="1423"/>
                </a:lnTo>
                <a:lnTo>
                  <a:pt x="1337" y="1423"/>
                </a:lnTo>
                <a:lnTo>
                  <a:pt x="1335" y="1423"/>
                </a:lnTo>
                <a:lnTo>
                  <a:pt x="1337" y="1423"/>
                </a:lnTo>
                <a:close/>
                <a:moveTo>
                  <a:pt x="962" y="826"/>
                </a:moveTo>
                <a:lnTo>
                  <a:pt x="960" y="826"/>
                </a:lnTo>
                <a:lnTo>
                  <a:pt x="960" y="827"/>
                </a:lnTo>
                <a:lnTo>
                  <a:pt x="958" y="827"/>
                </a:lnTo>
                <a:lnTo>
                  <a:pt x="958" y="829"/>
                </a:lnTo>
                <a:lnTo>
                  <a:pt x="958" y="831"/>
                </a:lnTo>
                <a:lnTo>
                  <a:pt x="960" y="831"/>
                </a:lnTo>
                <a:lnTo>
                  <a:pt x="962" y="831"/>
                </a:lnTo>
                <a:lnTo>
                  <a:pt x="962" y="833"/>
                </a:lnTo>
                <a:lnTo>
                  <a:pt x="964" y="833"/>
                </a:lnTo>
                <a:lnTo>
                  <a:pt x="964" y="835"/>
                </a:lnTo>
                <a:lnTo>
                  <a:pt x="962" y="835"/>
                </a:lnTo>
                <a:lnTo>
                  <a:pt x="964" y="835"/>
                </a:lnTo>
                <a:lnTo>
                  <a:pt x="964" y="837"/>
                </a:lnTo>
                <a:lnTo>
                  <a:pt x="962" y="837"/>
                </a:lnTo>
                <a:lnTo>
                  <a:pt x="962" y="835"/>
                </a:lnTo>
                <a:lnTo>
                  <a:pt x="960" y="835"/>
                </a:lnTo>
                <a:lnTo>
                  <a:pt x="960" y="837"/>
                </a:lnTo>
                <a:lnTo>
                  <a:pt x="958" y="837"/>
                </a:lnTo>
                <a:lnTo>
                  <a:pt x="958" y="839"/>
                </a:lnTo>
                <a:lnTo>
                  <a:pt x="960" y="841"/>
                </a:lnTo>
                <a:lnTo>
                  <a:pt x="958" y="841"/>
                </a:lnTo>
                <a:lnTo>
                  <a:pt x="960" y="841"/>
                </a:lnTo>
                <a:lnTo>
                  <a:pt x="960" y="843"/>
                </a:lnTo>
                <a:lnTo>
                  <a:pt x="960" y="845"/>
                </a:lnTo>
                <a:lnTo>
                  <a:pt x="962" y="845"/>
                </a:lnTo>
                <a:lnTo>
                  <a:pt x="962" y="847"/>
                </a:lnTo>
                <a:lnTo>
                  <a:pt x="962" y="849"/>
                </a:lnTo>
                <a:lnTo>
                  <a:pt x="960" y="849"/>
                </a:lnTo>
                <a:lnTo>
                  <a:pt x="962" y="849"/>
                </a:lnTo>
                <a:lnTo>
                  <a:pt x="962" y="850"/>
                </a:lnTo>
                <a:lnTo>
                  <a:pt x="962" y="852"/>
                </a:lnTo>
                <a:lnTo>
                  <a:pt x="962" y="854"/>
                </a:lnTo>
                <a:lnTo>
                  <a:pt x="960" y="854"/>
                </a:lnTo>
                <a:lnTo>
                  <a:pt x="960" y="856"/>
                </a:lnTo>
                <a:lnTo>
                  <a:pt x="958" y="856"/>
                </a:lnTo>
                <a:lnTo>
                  <a:pt x="958" y="858"/>
                </a:lnTo>
                <a:lnTo>
                  <a:pt x="958" y="856"/>
                </a:lnTo>
                <a:lnTo>
                  <a:pt x="956" y="858"/>
                </a:lnTo>
                <a:lnTo>
                  <a:pt x="956" y="860"/>
                </a:lnTo>
                <a:lnTo>
                  <a:pt x="954" y="860"/>
                </a:lnTo>
                <a:lnTo>
                  <a:pt x="954" y="858"/>
                </a:lnTo>
                <a:lnTo>
                  <a:pt x="953" y="856"/>
                </a:lnTo>
                <a:lnTo>
                  <a:pt x="951" y="856"/>
                </a:lnTo>
                <a:lnTo>
                  <a:pt x="949" y="858"/>
                </a:lnTo>
                <a:lnTo>
                  <a:pt x="949" y="856"/>
                </a:lnTo>
                <a:lnTo>
                  <a:pt x="947" y="856"/>
                </a:lnTo>
                <a:lnTo>
                  <a:pt x="945" y="856"/>
                </a:lnTo>
                <a:lnTo>
                  <a:pt x="943" y="856"/>
                </a:lnTo>
                <a:lnTo>
                  <a:pt x="943" y="854"/>
                </a:lnTo>
                <a:lnTo>
                  <a:pt x="943" y="852"/>
                </a:lnTo>
                <a:lnTo>
                  <a:pt x="941" y="852"/>
                </a:lnTo>
                <a:lnTo>
                  <a:pt x="939" y="852"/>
                </a:lnTo>
                <a:lnTo>
                  <a:pt x="939" y="854"/>
                </a:lnTo>
                <a:lnTo>
                  <a:pt x="939" y="856"/>
                </a:lnTo>
                <a:lnTo>
                  <a:pt x="939" y="858"/>
                </a:lnTo>
                <a:lnTo>
                  <a:pt x="937" y="858"/>
                </a:lnTo>
                <a:lnTo>
                  <a:pt x="935" y="856"/>
                </a:lnTo>
                <a:lnTo>
                  <a:pt x="933" y="856"/>
                </a:lnTo>
                <a:lnTo>
                  <a:pt x="933" y="854"/>
                </a:lnTo>
                <a:lnTo>
                  <a:pt x="931" y="854"/>
                </a:lnTo>
                <a:lnTo>
                  <a:pt x="929" y="856"/>
                </a:lnTo>
                <a:lnTo>
                  <a:pt x="928" y="856"/>
                </a:lnTo>
                <a:lnTo>
                  <a:pt x="926" y="854"/>
                </a:lnTo>
                <a:lnTo>
                  <a:pt x="924" y="854"/>
                </a:lnTo>
                <a:lnTo>
                  <a:pt x="926" y="854"/>
                </a:lnTo>
                <a:lnTo>
                  <a:pt x="924" y="854"/>
                </a:lnTo>
                <a:lnTo>
                  <a:pt x="924" y="856"/>
                </a:lnTo>
                <a:lnTo>
                  <a:pt x="922" y="856"/>
                </a:lnTo>
                <a:lnTo>
                  <a:pt x="922" y="854"/>
                </a:lnTo>
                <a:lnTo>
                  <a:pt x="920" y="854"/>
                </a:lnTo>
                <a:lnTo>
                  <a:pt x="918" y="854"/>
                </a:lnTo>
                <a:lnTo>
                  <a:pt x="918" y="852"/>
                </a:lnTo>
                <a:lnTo>
                  <a:pt x="916" y="852"/>
                </a:lnTo>
                <a:lnTo>
                  <a:pt x="916" y="850"/>
                </a:lnTo>
                <a:lnTo>
                  <a:pt x="916" y="849"/>
                </a:lnTo>
                <a:lnTo>
                  <a:pt x="916" y="847"/>
                </a:lnTo>
                <a:lnTo>
                  <a:pt x="916" y="845"/>
                </a:lnTo>
                <a:lnTo>
                  <a:pt x="918" y="845"/>
                </a:lnTo>
                <a:lnTo>
                  <a:pt x="918" y="843"/>
                </a:lnTo>
                <a:lnTo>
                  <a:pt x="918" y="841"/>
                </a:lnTo>
                <a:lnTo>
                  <a:pt x="918" y="839"/>
                </a:lnTo>
                <a:lnTo>
                  <a:pt x="920" y="839"/>
                </a:lnTo>
                <a:lnTo>
                  <a:pt x="920" y="835"/>
                </a:lnTo>
                <a:lnTo>
                  <a:pt x="922" y="833"/>
                </a:lnTo>
                <a:lnTo>
                  <a:pt x="924" y="833"/>
                </a:lnTo>
                <a:lnTo>
                  <a:pt x="924" y="835"/>
                </a:lnTo>
                <a:lnTo>
                  <a:pt x="926" y="835"/>
                </a:lnTo>
                <a:lnTo>
                  <a:pt x="924" y="835"/>
                </a:lnTo>
                <a:lnTo>
                  <a:pt x="926" y="835"/>
                </a:lnTo>
                <a:lnTo>
                  <a:pt x="926" y="837"/>
                </a:lnTo>
                <a:lnTo>
                  <a:pt x="928" y="837"/>
                </a:lnTo>
                <a:lnTo>
                  <a:pt x="929" y="837"/>
                </a:lnTo>
                <a:lnTo>
                  <a:pt x="931" y="837"/>
                </a:lnTo>
                <a:lnTo>
                  <a:pt x="931" y="835"/>
                </a:lnTo>
                <a:lnTo>
                  <a:pt x="931" y="833"/>
                </a:lnTo>
                <a:lnTo>
                  <a:pt x="929" y="833"/>
                </a:lnTo>
                <a:lnTo>
                  <a:pt x="929" y="831"/>
                </a:lnTo>
                <a:lnTo>
                  <a:pt x="928" y="831"/>
                </a:lnTo>
                <a:lnTo>
                  <a:pt x="928" y="829"/>
                </a:lnTo>
                <a:lnTo>
                  <a:pt x="928" y="831"/>
                </a:lnTo>
                <a:lnTo>
                  <a:pt x="926" y="831"/>
                </a:lnTo>
                <a:lnTo>
                  <a:pt x="926" y="829"/>
                </a:lnTo>
                <a:lnTo>
                  <a:pt x="926" y="827"/>
                </a:lnTo>
                <a:lnTo>
                  <a:pt x="924" y="827"/>
                </a:lnTo>
                <a:lnTo>
                  <a:pt x="924" y="826"/>
                </a:lnTo>
                <a:lnTo>
                  <a:pt x="924" y="824"/>
                </a:lnTo>
                <a:lnTo>
                  <a:pt x="924" y="822"/>
                </a:lnTo>
                <a:lnTo>
                  <a:pt x="924" y="820"/>
                </a:lnTo>
                <a:lnTo>
                  <a:pt x="926" y="820"/>
                </a:lnTo>
                <a:lnTo>
                  <a:pt x="928" y="820"/>
                </a:lnTo>
                <a:lnTo>
                  <a:pt x="929" y="820"/>
                </a:lnTo>
                <a:lnTo>
                  <a:pt x="929" y="822"/>
                </a:lnTo>
                <a:lnTo>
                  <a:pt x="929" y="824"/>
                </a:lnTo>
                <a:lnTo>
                  <a:pt x="931" y="824"/>
                </a:lnTo>
                <a:lnTo>
                  <a:pt x="933" y="824"/>
                </a:lnTo>
                <a:lnTo>
                  <a:pt x="933" y="826"/>
                </a:lnTo>
                <a:lnTo>
                  <a:pt x="935" y="826"/>
                </a:lnTo>
                <a:lnTo>
                  <a:pt x="937" y="826"/>
                </a:lnTo>
                <a:lnTo>
                  <a:pt x="939" y="827"/>
                </a:lnTo>
                <a:lnTo>
                  <a:pt x="941" y="827"/>
                </a:lnTo>
                <a:lnTo>
                  <a:pt x="943" y="829"/>
                </a:lnTo>
                <a:lnTo>
                  <a:pt x="941" y="829"/>
                </a:lnTo>
                <a:lnTo>
                  <a:pt x="943" y="829"/>
                </a:lnTo>
                <a:lnTo>
                  <a:pt x="943" y="831"/>
                </a:lnTo>
                <a:lnTo>
                  <a:pt x="945" y="831"/>
                </a:lnTo>
                <a:lnTo>
                  <a:pt x="947" y="831"/>
                </a:lnTo>
                <a:lnTo>
                  <a:pt x="947" y="829"/>
                </a:lnTo>
                <a:lnTo>
                  <a:pt x="947" y="827"/>
                </a:lnTo>
                <a:lnTo>
                  <a:pt x="949" y="827"/>
                </a:lnTo>
                <a:lnTo>
                  <a:pt x="949" y="826"/>
                </a:lnTo>
                <a:lnTo>
                  <a:pt x="951" y="826"/>
                </a:lnTo>
                <a:lnTo>
                  <a:pt x="951" y="827"/>
                </a:lnTo>
                <a:lnTo>
                  <a:pt x="953" y="829"/>
                </a:lnTo>
                <a:lnTo>
                  <a:pt x="954" y="829"/>
                </a:lnTo>
                <a:lnTo>
                  <a:pt x="954" y="831"/>
                </a:lnTo>
                <a:lnTo>
                  <a:pt x="954" y="829"/>
                </a:lnTo>
                <a:lnTo>
                  <a:pt x="956" y="829"/>
                </a:lnTo>
                <a:lnTo>
                  <a:pt x="956" y="831"/>
                </a:lnTo>
                <a:lnTo>
                  <a:pt x="954" y="831"/>
                </a:lnTo>
                <a:lnTo>
                  <a:pt x="956" y="831"/>
                </a:lnTo>
                <a:lnTo>
                  <a:pt x="956" y="829"/>
                </a:lnTo>
                <a:lnTo>
                  <a:pt x="956" y="831"/>
                </a:lnTo>
                <a:lnTo>
                  <a:pt x="956" y="829"/>
                </a:lnTo>
                <a:lnTo>
                  <a:pt x="958" y="829"/>
                </a:lnTo>
                <a:lnTo>
                  <a:pt x="958" y="827"/>
                </a:lnTo>
                <a:lnTo>
                  <a:pt x="958" y="826"/>
                </a:lnTo>
                <a:lnTo>
                  <a:pt x="960" y="826"/>
                </a:lnTo>
                <a:lnTo>
                  <a:pt x="960" y="824"/>
                </a:lnTo>
                <a:lnTo>
                  <a:pt x="960" y="826"/>
                </a:lnTo>
                <a:lnTo>
                  <a:pt x="962" y="826"/>
                </a:lnTo>
                <a:close/>
                <a:moveTo>
                  <a:pt x="1337" y="1417"/>
                </a:moveTo>
                <a:lnTo>
                  <a:pt x="1339" y="1417"/>
                </a:lnTo>
                <a:lnTo>
                  <a:pt x="1337" y="1417"/>
                </a:lnTo>
                <a:close/>
                <a:moveTo>
                  <a:pt x="1335" y="1413"/>
                </a:moveTo>
                <a:lnTo>
                  <a:pt x="1335" y="1411"/>
                </a:lnTo>
                <a:lnTo>
                  <a:pt x="1335" y="1413"/>
                </a:lnTo>
                <a:close/>
                <a:moveTo>
                  <a:pt x="1340" y="1421"/>
                </a:moveTo>
                <a:lnTo>
                  <a:pt x="1340" y="1419"/>
                </a:lnTo>
                <a:lnTo>
                  <a:pt x="1340" y="1421"/>
                </a:lnTo>
                <a:close/>
                <a:moveTo>
                  <a:pt x="1344" y="1423"/>
                </a:moveTo>
                <a:lnTo>
                  <a:pt x="1342" y="1423"/>
                </a:lnTo>
                <a:lnTo>
                  <a:pt x="1344" y="1423"/>
                </a:lnTo>
                <a:close/>
                <a:moveTo>
                  <a:pt x="1371" y="1436"/>
                </a:moveTo>
                <a:lnTo>
                  <a:pt x="1371" y="1438"/>
                </a:lnTo>
                <a:lnTo>
                  <a:pt x="1371" y="1436"/>
                </a:lnTo>
                <a:close/>
                <a:moveTo>
                  <a:pt x="1273" y="1317"/>
                </a:moveTo>
                <a:lnTo>
                  <a:pt x="1273" y="1315"/>
                </a:lnTo>
                <a:lnTo>
                  <a:pt x="1275" y="1315"/>
                </a:lnTo>
                <a:lnTo>
                  <a:pt x="1277" y="1315"/>
                </a:lnTo>
                <a:lnTo>
                  <a:pt x="1279" y="1315"/>
                </a:lnTo>
                <a:lnTo>
                  <a:pt x="1279" y="1317"/>
                </a:lnTo>
                <a:lnTo>
                  <a:pt x="1277" y="1317"/>
                </a:lnTo>
                <a:lnTo>
                  <a:pt x="1275" y="1317"/>
                </a:lnTo>
                <a:lnTo>
                  <a:pt x="1273" y="1317"/>
                </a:lnTo>
                <a:close/>
                <a:moveTo>
                  <a:pt x="1275" y="1298"/>
                </a:moveTo>
                <a:lnTo>
                  <a:pt x="1277" y="1298"/>
                </a:lnTo>
                <a:lnTo>
                  <a:pt x="1275" y="1300"/>
                </a:lnTo>
                <a:lnTo>
                  <a:pt x="1275" y="1298"/>
                </a:lnTo>
                <a:close/>
                <a:moveTo>
                  <a:pt x="1277" y="1296"/>
                </a:moveTo>
                <a:lnTo>
                  <a:pt x="1279" y="1296"/>
                </a:lnTo>
                <a:lnTo>
                  <a:pt x="1277" y="1296"/>
                </a:lnTo>
                <a:close/>
                <a:moveTo>
                  <a:pt x="1279" y="1296"/>
                </a:moveTo>
                <a:lnTo>
                  <a:pt x="1277" y="1296"/>
                </a:lnTo>
                <a:lnTo>
                  <a:pt x="1279" y="1296"/>
                </a:lnTo>
                <a:lnTo>
                  <a:pt x="1279" y="1294"/>
                </a:lnTo>
                <a:lnTo>
                  <a:pt x="1279" y="1296"/>
                </a:lnTo>
                <a:close/>
                <a:moveTo>
                  <a:pt x="1279" y="1294"/>
                </a:moveTo>
                <a:lnTo>
                  <a:pt x="1279" y="1296"/>
                </a:lnTo>
                <a:lnTo>
                  <a:pt x="1279" y="1294"/>
                </a:lnTo>
                <a:close/>
                <a:moveTo>
                  <a:pt x="1281" y="1294"/>
                </a:moveTo>
                <a:lnTo>
                  <a:pt x="1281" y="1296"/>
                </a:lnTo>
                <a:lnTo>
                  <a:pt x="1279" y="1296"/>
                </a:lnTo>
                <a:lnTo>
                  <a:pt x="1279" y="1294"/>
                </a:lnTo>
                <a:lnTo>
                  <a:pt x="1281" y="1294"/>
                </a:lnTo>
                <a:close/>
                <a:moveTo>
                  <a:pt x="1281" y="1296"/>
                </a:moveTo>
                <a:lnTo>
                  <a:pt x="1281" y="1294"/>
                </a:lnTo>
                <a:lnTo>
                  <a:pt x="1281" y="1296"/>
                </a:lnTo>
                <a:close/>
                <a:moveTo>
                  <a:pt x="1317" y="1325"/>
                </a:moveTo>
                <a:lnTo>
                  <a:pt x="1315" y="1325"/>
                </a:lnTo>
                <a:lnTo>
                  <a:pt x="1317" y="1325"/>
                </a:lnTo>
                <a:close/>
                <a:moveTo>
                  <a:pt x="1317" y="1327"/>
                </a:moveTo>
                <a:lnTo>
                  <a:pt x="1317" y="1325"/>
                </a:lnTo>
                <a:lnTo>
                  <a:pt x="1317" y="1327"/>
                </a:lnTo>
                <a:close/>
                <a:moveTo>
                  <a:pt x="1317" y="1327"/>
                </a:moveTo>
                <a:lnTo>
                  <a:pt x="1317" y="1325"/>
                </a:lnTo>
                <a:lnTo>
                  <a:pt x="1317" y="1327"/>
                </a:lnTo>
                <a:close/>
                <a:moveTo>
                  <a:pt x="1319" y="1327"/>
                </a:moveTo>
                <a:lnTo>
                  <a:pt x="1317" y="1327"/>
                </a:lnTo>
                <a:lnTo>
                  <a:pt x="1319" y="1327"/>
                </a:lnTo>
                <a:close/>
                <a:moveTo>
                  <a:pt x="1321" y="1329"/>
                </a:moveTo>
                <a:lnTo>
                  <a:pt x="1319" y="1329"/>
                </a:lnTo>
                <a:lnTo>
                  <a:pt x="1321" y="1329"/>
                </a:lnTo>
                <a:close/>
                <a:moveTo>
                  <a:pt x="1006" y="754"/>
                </a:moveTo>
                <a:lnTo>
                  <a:pt x="1004" y="754"/>
                </a:lnTo>
                <a:lnTo>
                  <a:pt x="1004" y="756"/>
                </a:lnTo>
                <a:lnTo>
                  <a:pt x="1004" y="754"/>
                </a:lnTo>
                <a:lnTo>
                  <a:pt x="1004" y="756"/>
                </a:lnTo>
                <a:lnTo>
                  <a:pt x="1004" y="754"/>
                </a:lnTo>
                <a:lnTo>
                  <a:pt x="1004" y="756"/>
                </a:lnTo>
                <a:lnTo>
                  <a:pt x="1004" y="754"/>
                </a:lnTo>
                <a:lnTo>
                  <a:pt x="1006" y="754"/>
                </a:lnTo>
                <a:lnTo>
                  <a:pt x="1008" y="754"/>
                </a:lnTo>
                <a:lnTo>
                  <a:pt x="1006" y="754"/>
                </a:lnTo>
                <a:close/>
                <a:moveTo>
                  <a:pt x="1024" y="754"/>
                </a:moveTo>
                <a:lnTo>
                  <a:pt x="1024" y="753"/>
                </a:lnTo>
                <a:lnTo>
                  <a:pt x="1024" y="754"/>
                </a:lnTo>
                <a:lnTo>
                  <a:pt x="1022" y="754"/>
                </a:lnTo>
                <a:lnTo>
                  <a:pt x="1020" y="754"/>
                </a:lnTo>
                <a:lnTo>
                  <a:pt x="1018" y="754"/>
                </a:lnTo>
                <a:lnTo>
                  <a:pt x="1018" y="756"/>
                </a:lnTo>
                <a:lnTo>
                  <a:pt x="1016" y="756"/>
                </a:lnTo>
                <a:lnTo>
                  <a:pt x="1016" y="754"/>
                </a:lnTo>
                <a:lnTo>
                  <a:pt x="1018" y="754"/>
                </a:lnTo>
                <a:lnTo>
                  <a:pt x="1020" y="754"/>
                </a:lnTo>
                <a:lnTo>
                  <a:pt x="1022" y="754"/>
                </a:lnTo>
                <a:lnTo>
                  <a:pt x="1024" y="753"/>
                </a:lnTo>
                <a:lnTo>
                  <a:pt x="1024" y="754"/>
                </a:lnTo>
                <a:close/>
                <a:moveTo>
                  <a:pt x="1031" y="751"/>
                </a:moveTo>
                <a:lnTo>
                  <a:pt x="1029" y="751"/>
                </a:lnTo>
                <a:lnTo>
                  <a:pt x="1027" y="751"/>
                </a:lnTo>
                <a:lnTo>
                  <a:pt x="1027" y="753"/>
                </a:lnTo>
                <a:lnTo>
                  <a:pt x="1027" y="751"/>
                </a:lnTo>
                <a:lnTo>
                  <a:pt x="1026" y="751"/>
                </a:lnTo>
                <a:lnTo>
                  <a:pt x="1027" y="751"/>
                </a:lnTo>
                <a:lnTo>
                  <a:pt x="1029" y="751"/>
                </a:lnTo>
                <a:lnTo>
                  <a:pt x="1031" y="751"/>
                </a:lnTo>
                <a:close/>
                <a:moveTo>
                  <a:pt x="1083" y="772"/>
                </a:moveTo>
                <a:lnTo>
                  <a:pt x="1083" y="770"/>
                </a:lnTo>
                <a:lnTo>
                  <a:pt x="1085" y="772"/>
                </a:lnTo>
                <a:lnTo>
                  <a:pt x="1083" y="772"/>
                </a:lnTo>
                <a:close/>
                <a:moveTo>
                  <a:pt x="1083" y="774"/>
                </a:moveTo>
                <a:lnTo>
                  <a:pt x="1083" y="772"/>
                </a:lnTo>
                <a:lnTo>
                  <a:pt x="1085" y="772"/>
                </a:lnTo>
                <a:lnTo>
                  <a:pt x="1083" y="772"/>
                </a:lnTo>
                <a:lnTo>
                  <a:pt x="1083" y="774"/>
                </a:lnTo>
                <a:close/>
                <a:moveTo>
                  <a:pt x="1089" y="770"/>
                </a:moveTo>
                <a:lnTo>
                  <a:pt x="1089" y="772"/>
                </a:lnTo>
                <a:lnTo>
                  <a:pt x="1087" y="772"/>
                </a:lnTo>
                <a:lnTo>
                  <a:pt x="1087" y="770"/>
                </a:lnTo>
                <a:lnTo>
                  <a:pt x="1089" y="770"/>
                </a:lnTo>
                <a:close/>
                <a:moveTo>
                  <a:pt x="1087" y="770"/>
                </a:moveTo>
                <a:lnTo>
                  <a:pt x="1087" y="768"/>
                </a:lnTo>
                <a:lnTo>
                  <a:pt x="1089" y="768"/>
                </a:lnTo>
                <a:lnTo>
                  <a:pt x="1089" y="770"/>
                </a:lnTo>
                <a:lnTo>
                  <a:pt x="1087" y="770"/>
                </a:lnTo>
                <a:close/>
                <a:moveTo>
                  <a:pt x="1089" y="770"/>
                </a:moveTo>
                <a:lnTo>
                  <a:pt x="1089" y="772"/>
                </a:lnTo>
                <a:lnTo>
                  <a:pt x="1089" y="770"/>
                </a:lnTo>
                <a:close/>
                <a:moveTo>
                  <a:pt x="1091" y="770"/>
                </a:moveTo>
                <a:lnTo>
                  <a:pt x="1089" y="770"/>
                </a:lnTo>
                <a:lnTo>
                  <a:pt x="1089" y="768"/>
                </a:lnTo>
                <a:lnTo>
                  <a:pt x="1091" y="768"/>
                </a:lnTo>
                <a:lnTo>
                  <a:pt x="1091" y="770"/>
                </a:lnTo>
                <a:lnTo>
                  <a:pt x="1091" y="768"/>
                </a:lnTo>
                <a:lnTo>
                  <a:pt x="1091" y="770"/>
                </a:lnTo>
                <a:close/>
                <a:moveTo>
                  <a:pt x="1091" y="768"/>
                </a:moveTo>
                <a:lnTo>
                  <a:pt x="1089" y="768"/>
                </a:lnTo>
                <a:lnTo>
                  <a:pt x="1091" y="768"/>
                </a:lnTo>
                <a:close/>
                <a:moveTo>
                  <a:pt x="1089" y="772"/>
                </a:moveTo>
                <a:lnTo>
                  <a:pt x="1089" y="770"/>
                </a:lnTo>
                <a:lnTo>
                  <a:pt x="1091" y="770"/>
                </a:lnTo>
                <a:lnTo>
                  <a:pt x="1089" y="772"/>
                </a:lnTo>
                <a:close/>
                <a:moveTo>
                  <a:pt x="1091" y="768"/>
                </a:moveTo>
                <a:lnTo>
                  <a:pt x="1091" y="766"/>
                </a:lnTo>
                <a:lnTo>
                  <a:pt x="1091" y="768"/>
                </a:lnTo>
                <a:close/>
                <a:moveTo>
                  <a:pt x="1100" y="768"/>
                </a:moveTo>
                <a:lnTo>
                  <a:pt x="1100" y="766"/>
                </a:lnTo>
                <a:lnTo>
                  <a:pt x="1100" y="764"/>
                </a:lnTo>
                <a:lnTo>
                  <a:pt x="1102" y="764"/>
                </a:lnTo>
                <a:lnTo>
                  <a:pt x="1102" y="766"/>
                </a:lnTo>
                <a:lnTo>
                  <a:pt x="1102" y="768"/>
                </a:lnTo>
                <a:lnTo>
                  <a:pt x="1100" y="768"/>
                </a:lnTo>
                <a:close/>
                <a:moveTo>
                  <a:pt x="1123" y="764"/>
                </a:moveTo>
                <a:lnTo>
                  <a:pt x="1123" y="766"/>
                </a:lnTo>
                <a:lnTo>
                  <a:pt x="1123" y="764"/>
                </a:lnTo>
                <a:close/>
                <a:moveTo>
                  <a:pt x="1125" y="768"/>
                </a:moveTo>
                <a:lnTo>
                  <a:pt x="1125" y="770"/>
                </a:lnTo>
                <a:lnTo>
                  <a:pt x="1125" y="768"/>
                </a:lnTo>
                <a:close/>
                <a:moveTo>
                  <a:pt x="1141" y="802"/>
                </a:moveTo>
                <a:lnTo>
                  <a:pt x="1141" y="801"/>
                </a:lnTo>
                <a:lnTo>
                  <a:pt x="1141" y="802"/>
                </a:lnTo>
                <a:close/>
                <a:moveTo>
                  <a:pt x="1127" y="770"/>
                </a:moveTo>
                <a:lnTo>
                  <a:pt x="1125" y="770"/>
                </a:lnTo>
                <a:lnTo>
                  <a:pt x="1125" y="768"/>
                </a:lnTo>
                <a:lnTo>
                  <a:pt x="1127" y="770"/>
                </a:lnTo>
                <a:close/>
                <a:moveTo>
                  <a:pt x="1143" y="802"/>
                </a:moveTo>
                <a:lnTo>
                  <a:pt x="1141" y="802"/>
                </a:lnTo>
                <a:lnTo>
                  <a:pt x="1143" y="802"/>
                </a:lnTo>
                <a:lnTo>
                  <a:pt x="1143" y="804"/>
                </a:lnTo>
                <a:lnTo>
                  <a:pt x="1143" y="802"/>
                </a:lnTo>
                <a:close/>
                <a:moveTo>
                  <a:pt x="1129" y="774"/>
                </a:moveTo>
                <a:lnTo>
                  <a:pt x="1127" y="774"/>
                </a:lnTo>
                <a:lnTo>
                  <a:pt x="1129" y="774"/>
                </a:lnTo>
                <a:lnTo>
                  <a:pt x="1129" y="772"/>
                </a:lnTo>
                <a:lnTo>
                  <a:pt x="1129" y="774"/>
                </a:lnTo>
                <a:close/>
                <a:moveTo>
                  <a:pt x="1125" y="766"/>
                </a:moveTo>
                <a:lnTo>
                  <a:pt x="1123" y="766"/>
                </a:lnTo>
                <a:lnTo>
                  <a:pt x="1123" y="764"/>
                </a:lnTo>
                <a:lnTo>
                  <a:pt x="1125" y="764"/>
                </a:lnTo>
                <a:lnTo>
                  <a:pt x="1125" y="766"/>
                </a:lnTo>
                <a:close/>
                <a:moveTo>
                  <a:pt x="1125" y="768"/>
                </a:moveTo>
                <a:lnTo>
                  <a:pt x="1127" y="768"/>
                </a:lnTo>
                <a:lnTo>
                  <a:pt x="1127" y="770"/>
                </a:lnTo>
                <a:lnTo>
                  <a:pt x="1127" y="768"/>
                </a:lnTo>
                <a:lnTo>
                  <a:pt x="1125" y="768"/>
                </a:lnTo>
                <a:close/>
                <a:moveTo>
                  <a:pt x="1127" y="768"/>
                </a:moveTo>
                <a:lnTo>
                  <a:pt x="1129" y="768"/>
                </a:lnTo>
                <a:lnTo>
                  <a:pt x="1129" y="770"/>
                </a:lnTo>
                <a:lnTo>
                  <a:pt x="1127" y="770"/>
                </a:lnTo>
                <a:lnTo>
                  <a:pt x="1127" y="768"/>
                </a:lnTo>
                <a:close/>
                <a:moveTo>
                  <a:pt x="1127" y="774"/>
                </a:moveTo>
                <a:lnTo>
                  <a:pt x="1127" y="772"/>
                </a:lnTo>
                <a:lnTo>
                  <a:pt x="1127" y="770"/>
                </a:lnTo>
                <a:lnTo>
                  <a:pt x="1129" y="770"/>
                </a:lnTo>
                <a:lnTo>
                  <a:pt x="1129" y="772"/>
                </a:lnTo>
                <a:lnTo>
                  <a:pt x="1129" y="774"/>
                </a:lnTo>
                <a:lnTo>
                  <a:pt x="1127" y="774"/>
                </a:lnTo>
                <a:close/>
                <a:moveTo>
                  <a:pt x="1143" y="797"/>
                </a:moveTo>
                <a:lnTo>
                  <a:pt x="1143" y="799"/>
                </a:lnTo>
                <a:lnTo>
                  <a:pt x="1141" y="799"/>
                </a:lnTo>
                <a:lnTo>
                  <a:pt x="1141" y="797"/>
                </a:lnTo>
                <a:lnTo>
                  <a:pt x="1143" y="797"/>
                </a:lnTo>
                <a:close/>
                <a:moveTo>
                  <a:pt x="1145" y="806"/>
                </a:moveTo>
                <a:lnTo>
                  <a:pt x="1143" y="806"/>
                </a:lnTo>
                <a:lnTo>
                  <a:pt x="1145" y="806"/>
                </a:lnTo>
                <a:lnTo>
                  <a:pt x="1143" y="804"/>
                </a:lnTo>
                <a:lnTo>
                  <a:pt x="1143" y="802"/>
                </a:lnTo>
                <a:lnTo>
                  <a:pt x="1145" y="802"/>
                </a:lnTo>
                <a:lnTo>
                  <a:pt x="1145" y="804"/>
                </a:lnTo>
                <a:lnTo>
                  <a:pt x="1146" y="804"/>
                </a:lnTo>
                <a:lnTo>
                  <a:pt x="1145" y="804"/>
                </a:lnTo>
                <a:lnTo>
                  <a:pt x="1145" y="806"/>
                </a:lnTo>
                <a:close/>
                <a:moveTo>
                  <a:pt x="1127" y="766"/>
                </a:moveTo>
                <a:lnTo>
                  <a:pt x="1127" y="768"/>
                </a:lnTo>
                <a:lnTo>
                  <a:pt x="1129" y="768"/>
                </a:lnTo>
                <a:lnTo>
                  <a:pt x="1127" y="768"/>
                </a:lnTo>
                <a:lnTo>
                  <a:pt x="1127" y="766"/>
                </a:lnTo>
                <a:lnTo>
                  <a:pt x="1127" y="764"/>
                </a:lnTo>
                <a:lnTo>
                  <a:pt x="1127" y="766"/>
                </a:lnTo>
                <a:close/>
                <a:moveTo>
                  <a:pt x="1145" y="802"/>
                </a:moveTo>
                <a:lnTo>
                  <a:pt x="1143" y="802"/>
                </a:lnTo>
                <a:lnTo>
                  <a:pt x="1141" y="801"/>
                </a:lnTo>
                <a:lnTo>
                  <a:pt x="1143" y="801"/>
                </a:lnTo>
                <a:lnTo>
                  <a:pt x="1145" y="801"/>
                </a:lnTo>
                <a:lnTo>
                  <a:pt x="1145" y="802"/>
                </a:lnTo>
                <a:lnTo>
                  <a:pt x="1146" y="802"/>
                </a:lnTo>
                <a:lnTo>
                  <a:pt x="1145" y="802"/>
                </a:lnTo>
                <a:close/>
                <a:moveTo>
                  <a:pt x="1145" y="802"/>
                </a:moveTo>
                <a:lnTo>
                  <a:pt x="1146" y="802"/>
                </a:lnTo>
                <a:lnTo>
                  <a:pt x="1146" y="804"/>
                </a:lnTo>
                <a:lnTo>
                  <a:pt x="1146" y="802"/>
                </a:lnTo>
                <a:lnTo>
                  <a:pt x="1145" y="802"/>
                </a:lnTo>
                <a:close/>
                <a:moveTo>
                  <a:pt x="1129" y="766"/>
                </a:moveTo>
                <a:lnTo>
                  <a:pt x="1129" y="768"/>
                </a:lnTo>
                <a:lnTo>
                  <a:pt x="1129" y="766"/>
                </a:lnTo>
                <a:lnTo>
                  <a:pt x="1127" y="766"/>
                </a:lnTo>
                <a:lnTo>
                  <a:pt x="1127" y="764"/>
                </a:lnTo>
                <a:lnTo>
                  <a:pt x="1129" y="764"/>
                </a:lnTo>
                <a:lnTo>
                  <a:pt x="1129" y="766"/>
                </a:lnTo>
                <a:close/>
                <a:moveTo>
                  <a:pt x="1145" y="802"/>
                </a:moveTo>
                <a:lnTo>
                  <a:pt x="1145" y="801"/>
                </a:lnTo>
                <a:lnTo>
                  <a:pt x="1146" y="801"/>
                </a:lnTo>
                <a:lnTo>
                  <a:pt x="1146" y="802"/>
                </a:lnTo>
                <a:lnTo>
                  <a:pt x="1145" y="802"/>
                </a:lnTo>
                <a:close/>
                <a:moveTo>
                  <a:pt x="1129" y="764"/>
                </a:moveTo>
                <a:lnTo>
                  <a:pt x="1127" y="764"/>
                </a:lnTo>
                <a:lnTo>
                  <a:pt x="1127" y="762"/>
                </a:lnTo>
                <a:lnTo>
                  <a:pt x="1125" y="762"/>
                </a:lnTo>
                <a:lnTo>
                  <a:pt x="1127" y="762"/>
                </a:lnTo>
                <a:lnTo>
                  <a:pt x="1129" y="762"/>
                </a:lnTo>
                <a:lnTo>
                  <a:pt x="1129" y="764"/>
                </a:lnTo>
                <a:close/>
                <a:moveTo>
                  <a:pt x="1143" y="797"/>
                </a:moveTo>
                <a:lnTo>
                  <a:pt x="1143" y="795"/>
                </a:lnTo>
                <a:lnTo>
                  <a:pt x="1145" y="795"/>
                </a:lnTo>
                <a:lnTo>
                  <a:pt x="1145" y="797"/>
                </a:lnTo>
                <a:lnTo>
                  <a:pt x="1146" y="797"/>
                </a:lnTo>
                <a:lnTo>
                  <a:pt x="1145" y="797"/>
                </a:lnTo>
                <a:lnTo>
                  <a:pt x="1143" y="797"/>
                </a:lnTo>
                <a:close/>
                <a:moveTo>
                  <a:pt x="1145" y="797"/>
                </a:moveTo>
                <a:lnTo>
                  <a:pt x="1146" y="797"/>
                </a:lnTo>
                <a:lnTo>
                  <a:pt x="1145" y="797"/>
                </a:lnTo>
                <a:close/>
                <a:moveTo>
                  <a:pt x="1146" y="799"/>
                </a:moveTo>
                <a:lnTo>
                  <a:pt x="1145" y="799"/>
                </a:lnTo>
                <a:lnTo>
                  <a:pt x="1146" y="799"/>
                </a:lnTo>
                <a:lnTo>
                  <a:pt x="1146" y="797"/>
                </a:lnTo>
                <a:lnTo>
                  <a:pt x="1148" y="797"/>
                </a:lnTo>
                <a:lnTo>
                  <a:pt x="1148" y="799"/>
                </a:lnTo>
                <a:lnTo>
                  <a:pt x="1146" y="799"/>
                </a:lnTo>
                <a:close/>
                <a:moveTo>
                  <a:pt x="1133" y="764"/>
                </a:moveTo>
                <a:lnTo>
                  <a:pt x="1133" y="766"/>
                </a:lnTo>
                <a:lnTo>
                  <a:pt x="1131" y="766"/>
                </a:lnTo>
                <a:lnTo>
                  <a:pt x="1129" y="766"/>
                </a:lnTo>
                <a:lnTo>
                  <a:pt x="1129" y="768"/>
                </a:lnTo>
                <a:lnTo>
                  <a:pt x="1129" y="766"/>
                </a:lnTo>
                <a:lnTo>
                  <a:pt x="1129" y="764"/>
                </a:lnTo>
                <a:lnTo>
                  <a:pt x="1131" y="764"/>
                </a:lnTo>
                <a:lnTo>
                  <a:pt x="1131" y="762"/>
                </a:lnTo>
                <a:lnTo>
                  <a:pt x="1131" y="764"/>
                </a:lnTo>
                <a:lnTo>
                  <a:pt x="1131" y="762"/>
                </a:lnTo>
                <a:lnTo>
                  <a:pt x="1133" y="762"/>
                </a:lnTo>
                <a:lnTo>
                  <a:pt x="1133" y="764"/>
                </a:lnTo>
                <a:close/>
                <a:moveTo>
                  <a:pt x="1146" y="797"/>
                </a:moveTo>
                <a:lnTo>
                  <a:pt x="1146" y="795"/>
                </a:lnTo>
                <a:lnTo>
                  <a:pt x="1146" y="797"/>
                </a:lnTo>
                <a:lnTo>
                  <a:pt x="1146" y="795"/>
                </a:lnTo>
                <a:lnTo>
                  <a:pt x="1148" y="795"/>
                </a:lnTo>
                <a:lnTo>
                  <a:pt x="1148" y="797"/>
                </a:lnTo>
                <a:lnTo>
                  <a:pt x="1146" y="797"/>
                </a:lnTo>
                <a:close/>
                <a:moveTo>
                  <a:pt x="1146" y="795"/>
                </a:moveTo>
                <a:lnTo>
                  <a:pt x="1145" y="795"/>
                </a:lnTo>
                <a:lnTo>
                  <a:pt x="1145" y="793"/>
                </a:lnTo>
                <a:lnTo>
                  <a:pt x="1146" y="793"/>
                </a:lnTo>
                <a:lnTo>
                  <a:pt x="1148" y="793"/>
                </a:lnTo>
                <a:lnTo>
                  <a:pt x="1148" y="795"/>
                </a:lnTo>
                <a:lnTo>
                  <a:pt x="1146" y="795"/>
                </a:lnTo>
                <a:close/>
                <a:moveTo>
                  <a:pt x="1148" y="793"/>
                </a:moveTo>
                <a:lnTo>
                  <a:pt x="1146" y="793"/>
                </a:lnTo>
                <a:lnTo>
                  <a:pt x="1145" y="793"/>
                </a:lnTo>
                <a:lnTo>
                  <a:pt x="1143" y="793"/>
                </a:lnTo>
                <a:lnTo>
                  <a:pt x="1143" y="791"/>
                </a:lnTo>
                <a:lnTo>
                  <a:pt x="1145" y="791"/>
                </a:lnTo>
                <a:lnTo>
                  <a:pt x="1146" y="791"/>
                </a:lnTo>
                <a:lnTo>
                  <a:pt x="1148" y="791"/>
                </a:lnTo>
                <a:lnTo>
                  <a:pt x="1148" y="793"/>
                </a:lnTo>
                <a:close/>
                <a:moveTo>
                  <a:pt x="1146" y="791"/>
                </a:moveTo>
                <a:lnTo>
                  <a:pt x="1145" y="791"/>
                </a:lnTo>
                <a:lnTo>
                  <a:pt x="1146" y="791"/>
                </a:lnTo>
                <a:lnTo>
                  <a:pt x="1148" y="791"/>
                </a:lnTo>
                <a:lnTo>
                  <a:pt x="1146" y="791"/>
                </a:lnTo>
                <a:close/>
                <a:moveTo>
                  <a:pt x="1148" y="791"/>
                </a:moveTo>
                <a:lnTo>
                  <a:pt x="1146" y="791"/>
                </a:lnTo>
                <a:lnTo>
                  <a:pt x="1145" y="791"/>
                </a:lnTo>
                <a:lnTo>
                  <a:pt x="1143" y="791"/>
                </a:lnTo>
                <a:lnTo>
                  <a:pt x="1143" y="789"/>
                </a:lnTo>
                <a:lnTo>
                  <a:pt x="1145" y="789"/>
                </a:lnTo>
                <a:lnTo>
                  <a:pt x="1146" y="789"/>
                </a:lnTo>
                <a:lnTo>
                  <a:pt x="1148" y="789"/>
                </a:lnTo>
                <a:lnTo>
                  <a:pt x="1148" y="791"/>
                </a:lnTo>
                <a:close/>
                <a:moveTo>
                  <a:pt x="1148" y="789"/>
                </a:moveTo>
                <a:lnTo>
                  <a:pt x="1150" y="789"/>
                </a:lnTo>
                <a:lnTo>
                  <a:pt x="1148" y="789"/>
                </a:lnTo>
                <a:lnTo>
                  <a:pt x="1146" y="789"/>
                </a:lnTo>
                <a:lnTo>
                  <a:pt x="1146" y="787"/>
                </a:lnTo>
                <a:lnTo>
                  <a:pt x="1146" y="789"/>
                </a:lnTo>
                <a:lnTo>
                  <a:pt x="1148" y="789"/>
                </a:lnTo>
                <a:lnTo>
                  <a:pt x="1148" y="787"/>
                </a:lnTo>
                <a:lnTo>
                  <a:pt x="1150" y="789"/>
                </a:lnTo>
                <a:lnTo>
                  <a:pt x="1148" y="789"/>
                </a:lnTo>
                <a:close/>
                <a:moveTo>
                  <a:pt x="1150" y="789"/>
                </a:moveTo>
                <a:lnTo>
                  <a:pt x="1150" y="787"/>
                </a:lnTo>
                <a:lnTo>
                  <a:pt x="1150" y="789"/>
                </a:lnTo>
                <a:close/>
                <a:moveTo>
                  <a:pt x="1194" y="839"/>
                </a:moveTo>
                <a:lnTo>
                  <a:pt x="1194" y="837"/>
                </a:lnTo>
                <a:lnTo>
                  <a:pt x="1196" y="837"/>
                </a:lnTo>
                <a:lnTo>
                  <a:pt x="1196" y="839"/>
                </a:lnTo>
                <a:lnTo>
                  <a:pt x="1194" y="839"/>
                </a:lnTo>
                <a:close/>
                <a:moveTo>
                  <a:pt x="1196" y="835"/>
                </a:moveTo>
                <a:lnTo>
                  <a:pt x="1194" y="835"/>
                </a:lnTo>
                <a:lnTo>
                  <a:pt x="1196" y="835"/>
                </a:lnTo>
                <a:lnTo>
                  <a:pt x="1194" y="835"/>
                </a:lnTo>
                <a:lnTo>
                  <a:pt x="1196" y="835"/>
                </a:lnTo>
                <a:close/>
                <a:moveTo>
                  <a:pt x="1200" y="812"/>
                </a:moveTo>
                <a:lnTo>
                  <a:pt x="1200" y="814"/>
                </a:lnTo>
                <a:lnTo>
                  <a:pt x="1200" y="816"/>
                </a:lnTo>
                <a:lnTo>
                  <a:pt x="1198" y="816"/>
                </a:lnTo>
                <a:lnTo>
                  <a:pt x="1196" y="816"/>
                </a:lnTo>
                <a:lnTo>
                  <a:pt x="1194" y="816"/>
                </a:lnTo>
                <a:lnTo>
                  <a:pt x="1196" y="816"/>
                </a:lnTo>
                <a:lnTo>
                  <a:pt x="1194" y="816"/>
                </a:lnTo>
                <a:lnTo>
                  <a:pt x="1194" y="814"/>
                </a:lnTo>
                <a:lnTo>
                  <a:pt x="1194" y="816"/>
                </a:lnTo>
                <a:lnTo>
                  <a:pt x="1193" y="816"/>
                </a:lnTo>
                <a:lnTo>
                  <a:pt x="1193" y="814"/>
                </a:lnTo>
                <a:lnTo>
                  <a:pt x="1193" y="812"/>
                </a:lnTo>
                <a:lnTo>
                  <a:pt x="1193" y="810"/>
                </a:lnTo>
                <a:lnTo>
                  <a:pt x="1194" y="810"/>
                </a:lnTo>
                <a:lnTo>
                  <a:pt x="1194" y="808"/>
                </a:lnTo>
                <a:lnTo>
                  <a:pt x="1194" y="810"/>
                </a:lnTo>
                <a:lnTo>
                  <a:pt x="1196" y="810"/>
                </a:lnTo>
                <a:lnTo>
                  <a:pt x="1198" y="810"/>
                </a:lnTo>
                <a:lnTo>
                  <a:pt x="1198" y="812"/>
                </a:lnTo>
                <a:lnTo>
                  <a:pt x="1200" y="812"/>
                </a:lnTo>
                <a:close/>
                <a:moveTo>
                  <a:pt x="1202" y="816"/>
                </a:moveTo>
                <a:lnTo>
                  <a:pt x="1202" y="818"/>
                </a:lnTo>
                <a:lnTo>
                  <a:pt x="1202" y="820"/>
                </a:lnTo>
                <a:lnTo>
                  <a:pt x="1202" y="818"/>
                </a:lnTo>
                <a:lnTo>
                  <a:pt x="1202" y="820"/>
                </a:lnTo>
                <a:lnTo>
                  <a:pt x="1200" y="820"/>
                </a:lnTo>
                <a:lnTo>
                  <a:pt x="1200" y="822"/>
                </a:lnTo>
                <a:lnTo>
                  <a:pt x="1198" y="822"/>
                </a:lnTo>
                <a:lnTo>
                  <a:pt x="1196" y="822"/>
                </a:lnTo>
                <a:lnTo>
                  <a:pt x="1198" y="822"/>
                </a:lnTo>
                <a:lnTo>
                  <a:pt x="1198" y="820"/>
                </a:lnTo>
                <a:lnTo>
                  <a:pt x="1196" y="820"/>
                </a:lnTo>
                <a:lnTo>
                  <a:pt x="1194" y="820"/>
                </a:lnTo>
                <a:lnTo>
                  <a:pt x="1196" y="820"/>
                </a:lnTo>
                <a:lnTo>
                  <a:pt x="1194" y="820"/>
                </a:lnTo>
                <a:lnTo>
                  <a:pt x="1196" y="818"/>
                </a:lnTo>
                <a:lnTo>
                  <a:pt x="1194" y="818"/>
                </a:lnTo>
                <a:lnTo>
                  <a:pt x="1194" y="816"/>
                </a:lnTo>
                <a:lnTo>
                  <a:pt x="1194" y="814"/>
                </a:lnTo>
                <a:lnTo>
                  <a:pt x="1194" y="816"/>
                </a:lnTo>
                <a:lnTo>
                  <a:pt x="1196" y="816"/>
                </a:lnTo>
                <a:lnTo>
                  <a:pt x="1198" y="816"/>
                </a:lnTo>
                <a:lnTo>
                  <a:pt x="1200" y="816"/>
                </a:lnTo>
                <a:lnTo>
                  <a:pt x="1200" y="814"/>
                </a:lnTo>
                <a:lnTo>
                  <a:pt x="1200" y="816"/>
                </a:lnTo>
                <a:lnTo>
                  <a:pt x="1202" y="816"/>
                </a:lnTo>
                <a:close/>
                <a:moveTo>
                  <a:pt x="1087" y="503"/>
                </a:moveTo>
                <a:lnTo>
                  <a:pt x="1085" y="503"/>
                </a:lnTo>
                <a:lnTo>
                  <a:pt x="1085" y="505"/>
                </a:lnTo>
                <a:lnTo>
                  <a:pt x="1083" y="505"/>
                </a:lnTo>
                <a:lnTo>
                  <a:pt x="1081" y="505"/>
                </a:lnTo>
                <a:lnTo>
                  <a:pt x="1079" y="505"/>
                </a:lnTo>
                <a:lnTo>
                  <a:pt x="1079" y="507"/>
                </a:lnTo>
                <a:lnTo>
                  <a:pt x="1079" y="509"/>
                </a:lnTo>
                <a:lnTo>
                  <a:pt x="1079" y="511"/>
                </a:lnTo>
                <a:lnTo>
                  <a:pt x="1079" y="509"/>
                </a:lnTo>
                <a:lnTo>
                  <a:pt x="1077" y="509"/>
                </a:lnTo>
                <a:lnTo>
                  <a:pt x="1077" y="507"/>
                </a:lnTo>
                <a:lnTo>
                  <a:pt x="1075" y="507"/>
                </a:lnTo>
                <a:lnTo>
                  <a:pt x="1074" y="507"/>
                </a:lnTo>
                <a:lnTo>
                  <a:pt x="1074" y="509"/>
                </a:lnTo>
                <a:lnTo>
                  <a:pt x="1075" y="509"/>
                </a:lnTo>
                <a:lnTo>
                  <a:pt x="1077" y="509"/>
                </a:lnTo>
                <a:lnTo>
                  <a:pt x="1077" y="511"/>
                </a:lnTo>
                <a:lnTo>
                  <a:pt x="1079" y="509"/>
                </a:lnTo>
                <a:lnTo>
                  <a:pt x="1079" y="511"/>
                </a:lnTo>
                <a:lnTo>
                  <a:pt x="1079" y="513"/>
                </a:lnTo>
                <a:lnTo>
                  <a:pt x="1079" y="515"/>
                </a:lnTo>
                <a:lnTo>
                  <a:pt x="1079" y="516"/>
                </a:lnTo>
                <a:lnTo>
                  <a:pt x="1077" y="516"/>
                </a:lnTo>
                <a:lnTo>
                  <a:pt x="1077" y="515"/>
                </a:lnTo>
                <a:lnTo>
                  <a:pt x="1077" y="513"/>
                </a:lnTo>
                <a:lnTo>
                  <a:pt x="1079" y="513"/>
                </a:lnTo>
                <a:lnTo>
                  <a:pt x="1077" y="513"/>
                </a:lnTo>
                <a:lnTo>
                  <a:pt x="1077" y="511"/>
                </a:lnTo>
                <a:lnTo>
                  <a:pt x="1075" y="511"/>
                </a:lnTo>
                <a:lnTo>
                  <a:pt x="1075" y="513"/>
                </a:lnTo>
                <a:lnTo>
                  <a:pt x="1074" y="513"/>
                </a:lnTo>
                <a:lnTo>
                  <a:pt x="1074" y="515"/>
                </a:lnTo>
                <a:lnTo>
                  <a:pt x="1075" y="515"/>
                </a:lnTo>
                <a:lnTo>
                  <a:pt x="1075" y="516"/>
                </a:lnTo>
                <a:lnTo>
                  <a:pt x="1075" y="518"/>
                </a:lnTo>
                <a:lnTo>
                  <a:pt x="1077" y="518"/>
                </a:lnTo>
                <a:lnTo>
                  <a:pt x="1077" y="520"/>
                </a:lnTo>
                <a:lnTo>
                  <a:pt x="1077" y="518"/>
                </a:lnTo>
                <a:lnTo>
                  <a:pt x="1077" y="516"/>
                </a:lnTo>
                <a:lnTo>
                  <a:pt x="1079" y="518"/>
                </a:lnTo>
                <a:lnTo>
                  <a:pt x="1079" y="520"/>
                </a:lnTo>
                <a:lnTo>
                  <a:pt x="1077" y="520"/>
                </a:lnTo>
                <a:lnTo>
                  <a:pt x="1079" y="520"/>
                </a:lnTo>
                <a:lnTo>
                  <a:pt x="1079" y="522"/>
                </a:lnTo>
                <a:lnTo>
                  <a:pt x="1079" y="524"/>
                </a:lnTo>
                <a:lnTo>
                  <a:pt x="1079" y="526"/>
                </a:lnTo>
                <a:lnTo>
                  <a:pt x="1077" y="526"/>
                </a:lnTo>
                <a:lnTo>
                  <a:pt x="1077" y="528"/>
                </a:lnTo>
                <a:lnTo>
                  <a:pt x="1077" y="530"/>
                </a:lnTo>
                <a:lnTo>
                  <a:pt x="1077" y="528"/>
                </a:lnTo>
                <a:lnTo>
                  <a:pt x="1077" y="526"/>
                </a:lnTo>
                <a:lnTo>
                  <a:pt x="1077" y="524"/>
                </a:lnTo>
                <a:lnTo>
                  <a:pt x="1077" y="526"/>
                </a:lnTo>
                <a:lnTo>
                  <a:pt x="1077" y="528"/>
                </a:lnTo>
                <a:lnTo>
                  <a:pt x="1077" y="530"/>
                </a:lnTo>
                <a:lnTo>
                  <a:pt x="1079" y="530"/>
                </a:lnTo>
                <a:lnTo>
                  <a:pt x="1079" y="532"/>
                </a:lnTo>
                <a:lnTo>
                  <a:pt x="1077" y="532"/>
                </a:lnTo>
                <a:lnTo>
                  <a:pt x="1077" y="530"/>
                </a:lnTo>
                <a:lnTo>
                  <a:pt x="1077" y="532"/>
                </a:lnTo>
                <a:lnTo>
                  <a:pt x="1077" y="534"/>
                </a:lnTo>
                <a:lnTo>
                  <a:pt x="1079" y="534"/>
                </a:lnTo>
                <a:lnTo>
                  <a:pt x="1077" y="534"/>
                </a:lnTo>
                <a:lnTo>
                  <a:pt x="1079" y="534"/>
                </a:lnTo>
                <a:lnTo>
                  <a:pt x="1079" y="532"/>
                </a:lnTo>
                <a:lnTo>
                  <a:pt x="1079" y="534"/>
                </a:lnTo>
                <a:lnTo>
                  <a:pt x="1081" y="534"/>
                </a:lnTo>
                <a:lnTo>
                  <a:pt x="1081" y="536"/>
                </a:lnTo>
                <a:lnTo>
                  <a:pt x="1083" y="536"/>
                </a:lnTo>
                <a:lnTo>
                  <a:pt x="1083" y="538"/>
                </a:lnTo>
                <a:lnTo>
                  <a:pt x="1085" y="538"/>
                </a:lnTo>
                <a:lnTo>
                  <a:pt x="1087" y="538"/>
                </a:lnTo>
                <a:lnTo>
                  <a:pt x="1087" y="539"/>
                </a:lnTo>
                <a:lnTo>
                  <a:pt x="1089" y="539"/>
                </a:lnTo>
                <a:lnTo>
                  <a:pt x="1089" y="541"/>
                </a:lnTo>
                <a:lnTo>
                  <a:pt x="1091" y="541"/>
                </a:lnTo>
                <a:lnTo>
                  <a:pt x="1091" y="543"/>
                </a:lnTo>
                <a:lnTo>
                  <a:pt x="1093" y="543"/>
                </a:lnTo>
                <a:lnTo>
                  <a:pt x="1093" y="545"/>
                </a:lnTo>
                <a:lnTo>
                  <a:pt x="1095" y="545"/>
                </a:lnTo>
                <a:lnTo>
                  <a:pt x="1095" y="547"/>
                </a:lnTo>
                <a:lnTo>
                  <a:pt x="1095" y="549"/>
                </a:lnTo>
                <a:lnTo>
                  <a:pt x="1095" y="551"/>
                </a:lnTo>
                <a:lnTo>
                  <a:pt x="1095" y="553"/>
                </a:lnTo>
                <a:lnTo>
                  <a:pt x="1095" y="555"/>
                </a:lnTo>
                <a:lnTo>
                  <a:pt x="1095" y="557"/>
                </a:lnTo>
                <a:lnTo>
                  <a:pt x="1093" y="557"/>
                </a:lnTo>
                <a:lnTo>
                  <a:pt x="1093" y="559"/>
                </a:lnTo>
                <a:lnTo>
                  <a:pt x="1093" y="561"/>
                </a:lnTo>
                <a:lnTo>
                  <a:pt x="1091" y="561"/>
                </a:lnTo>
                <a:lnTo>
                  <a:pt x="1091" y="563"/>
                </a:lnTo>
                <a:lnTo>
                  <a:pt x="1089" y="563"/>
                </a:lnTo>
                <a:lnTo>
                  <a:pt x="1089" y="564"/>
                </a:lnTo>
                <a:lnTo>
                  <a:pt x="1087" y="564"/>
                </a:lnTo>
                <a:lnTo>
                  <a:pt x="1085" y="564"/>
                </a:lnTo>
                <a:lnTo>
                  <a:pt x="1083" y="564"/>
                </a:lnTo>
                <a:lnTo>
                  <a:pt x="1083" y="566"/>
                </a:lnTo>
                <a:lnTo>
                  <a:pt x="1083" y="568"/>
                </a:lnTo>
                <a:lnTo>
                  <a:pt x="1083" y="570"/>
                </a:lnTo>
                <a:lnTo>
                  <a:pt x="1083" y="572"/>
                </a:lnTo>
                <a:lnTo>
                  <a:pt x="1081" y="572"/>
                </a:lnTo>
                <a:lnTo>
                  <a:pt x="1081" y="574"/>
                </a:lnTo>
                <a:lnTo>
                  <a:pt x="1081" y="576"/>
                </a:lnTo>
                <a:lnTo>
                  <a:pt x="1083" y="576"/>
                </a:lnTo>
                <a:lnTo>
                  <a:pt x="1083" y="578"/>
                </a:lnTo>
                <a:lnTo>
                  <a:pt x="1083" y="576"/>
                </a:lnTo>
                <a:lnTo>
                  <a:pt x="1081" y="576"/>
                </a:lnTo>
                <a:lnTo>
                  <a:pt x="1081" y="574"/>
                </a:lnTo>
                <a:lnTo>
                  <a:pt x="1081" y="576"/>
                </a:lnTo>
                <a:lnTo>
                  <a:pt x="1081" y="578"/>
                </a:lnTo>
                <a:lnTo>
                  <a:pt x="1083" y="578"/>
                </a:lnTo>
                <a:lnTo>
                  <a:pt x="1083" y="580"/>
                </a:lnTo>
                <a:lnTo>
                  <a:pt x="1083" y="582"/>
                </a:lnTo>
                <a:lnTo>
                  <a:pt x="1083" y="584"/>
                </a:lnTo>
                <a:lnTo>
                  <a:pt x="1083" y="586"/>
                </a:lnTo>
                <a:lnTo>
                  <a:pt x="1081" y="586"/>
                </a:lnTo>
                <a:lnTo>
                  <a:pt x="1079" y="586"/>
                </a:lnTo>
                <a:lnTo>
                  <a:pt x="1079" y="587"/>
                </a:lnTo>
                <a:lnTo>
                  <a:pt x="1079" y="589"/>
                </a:lnTo>
                <a:lnTo>
                  <a:pt x="1079" y="591"/>
                </a:lnTo>
                <a:lnTo>
                  <a:pt x="1081" y="591"/>
                </a:lnTo>
                <a:lnTo>
                  <a:pt x="1081" y="589"/>
                </a:lnTo>
                <a:lnTo>
                  <a:pt x="1079" y="587"/>
                </a:lnTo>
                <a:lnTo>
                  <a:pt x="1079" y="586"/>
                </a:lnTo>
                <a:lnTo>
                  <a:pt x="1081" y="586"/>
                </a:lnTo>
                <a:lnTo>
                  <a:pt x="1081" y="587"/>
                </a:lnTo>
                <a:lnTo>
                  <a:pt x="1079" y="587"/>
                </a:lnTo>
                <a:lnTo>
                  <a:pt x="1081" y="587"/>
                </a:lnTo>
                <a:lnTo>
                  <a:pt x="1081" y="589"/>
                </a:lnTo>
                <a:lnTo>
                  <a:pt x="1081" y="591"/>
                </a:lnTo>
                <a:lnTo>
                  <a:pt x="1081" y="593"/>
                </a:lnTo>
                <a:lnTo>
                  <a:pt x="1081" y="595"/>
                </a:lnTo>
                <a:lnTo>
                  <a:pt x="1081" y="597"/>
                </a:lnTo>
                <a:lnTo>
                  <a:pt x="1081" y="599"/>
                </a:lnTo>
                <a:lnTo>
                  <a:pt x="1079" y="599"/>
                </a:lnTo>
                <a:lnTo>
                  <a:pt x="1079" y="601"/>
                </a:lnTo>
                <a:lnTo>
                  <a:pt x="1079" y="603"/>
                </a:lnTo>
                <a:lnTo>
                  <a:pt x="1081" y="603"/>
                </a:lnTo>
                <a:lnTo>
                  <a:pt x="1083" y="603"/>
                </a:lnTo>
                <a:lnTo>
                  <a:pt x="1083" y="601"/>
                </a:lnTo>
                <a:lnTo>
                  <a:pt x="1083" y="599"/>
                </a:lnTo>
                <a:lnTo>
                  <a:pt x="1081" y="599"/>
                </a:lnTo>
                <a:lnTo>
                  <a:pt x="1081" y="597"/>
                </a:lnTo>
                <a:lnTo>
                  <a:pt x="1083" y="603"/>
                </a:lnTo>
                <a:lnTo>
                  <a:pt x="1085" y="605"/>
                </a:lnTo>
                <a:lnTo>
                  <a:pt x="1085" y="607"/>
                </a:lnTo>
                <a:lnTo>
                  <a:pt x="1085" y="609"/>
                </a:lnTo>
                <a:lnTo>
                  <a:pt x="1085" y="610"/>
                </a:lnTo>
                <a:lnTo>
                  <a:pt x="1085" y="612"/>
                </a:lnTo>
                <a:lnTo>
                  <a:pt x="1085" y="614"/>
                </a:lnTo>
                <a:lnTo>
                  <a:pt x="1085" y="616"/>
                </a:lnTo>
                <a:lnTo>
                  <a:pt x="1085" y="618"/>
                </a:lnTo>
                <a:lnTo>
                  <a:pt x="1083" y="618"/>
                </a:lnTo>
                <a:lnTo>
                  <a:pt x="1081" y="618"/>
                </a:lnTo>
                <a:lnTo>
                  <a:pt x="1079" y="618"/>
                </a:lnTo>
                <a:lnTo>
                  <a:pt x="1077" y="618"/>
                </a:lnTo>
                <a:lnTo>
                  <a:pt x="1075" y="618"/>
                </a:lnTo>
                <a:lnTo>
                  <a:pt x="1074" y="618"/>
                </a:lnTo>
                <a:lnTo>
                  <a:pt x="1074" y="616"/>
                </a:lnTo>
                <a:lnTo>
                  <a:pt x="1072" y="616"/>
                </a:lnTo>
                <a:lnTo>
                  <a:pt x="1072" y="614"/>
                </a:lnTo>
                <a:lnTo>
                  <a:pt x="1072" y="612"/>
                </a:lnTo>
                <a:lnTo>
                  <a:pt x="1072" y="609"/>
                </a:lnTo>
                <a:lnTo>
                  <a:pt x="1072" y="607"/>
                </a:lnTo>
                <a:lnTo>
                  <a:pt x="1070" y="605"/>
                </a:lnTo>
                <a:lnTo>
                  <a:pt x="1068" y="601"/>
                </a:lnTo>
                <a:lnTo>
                  <a:pt x="1066" y="599"/>
                </a:lnTo>
                <a:lnTo>
                  <a:pt x="1064" y="599"/>
                </a:lnTo>
                <a:lnTo>
                  <a:pt x="1062" y="597"/>
                </a:lnTo>
                <a:lnTo>
                  <a:pt x="1060" y="597"/>
                </a:lnTo>
                <a:lnTo>
                  <a:pt x="1060" y="595"/>
                </a:lnTo>
                <a:lnTo>
                  <a:pt x="1058" y="595"/>
                </a:lnTo>
                <a:lnTo>
                  <a:pt x="1056" y="595"/>
                </a:lnTo>
                <a:lnTo>
                  <a:pt x="1054" y="595"/>
                </a:lnTo>
                <a:lnTo>
                  <a:pt x="1056" y="595"/>
                </a:lnTo>
                <a:lnTo>
                  <a:pt x="1054" y="595"/>
                </a:lnTo>
                <a:lnTo>
                  <a:pt x="1052" y="595"/>
                </a:lnTo>
                <a:lnTo>
                  <a:pt x="1052" y="597"/>
                </a:lnTo>
                <a:lnTo>
                  <a:pt x="1050" y="597"/>
                </a:lnTo>
                <a:lnTo>
                  <a:pt x="1049" y="597"/>
                </a:lnTo>
                <a:lnTo>
                  <a:pt x="1049" y="595"/>
                </a:lnTo>
                <a:lnTo>
                  <a:pt x="1047" y="595"/>
                </a:lnTo>
                <a:lnTo>
                  <a:pt x="1047" y="593"/>
                </a:lnTo>
                <a:lnTo>
                  <a:pt x="1047" y="591"/>
                </a:lnTo>
                <a:lnTo>
                  <a:pt x="1047" y="589"/>
                </a:lnTo>
                <a:lnTo>
                  <a:pt x="1047" y="591"/>
                </a:lnTo>
                <a:lnTo>
                  <a:pt x="1049" y="589"/>
                </a:lnTo>
                <a:lnTo>
                  <a:pt x="1050" y="589"/>
                </a:lnTo>
                <a:lnTo>
                  <a:pt x="1050" y="587"/>
                </a:lnTo>
                <a:lnTo>
                  <a:pt x="1052" y="587"/>
                </a:lnTo>
                <a:lnTo>
                  <a:pt x="1052" y="586"/>
                </a:lnTo>
                <a:lnTo>
                  <a:pt x="1054" y="586"/>
                </a:lnTo>
                <a:lnTo>
                  <a:pt x="1054" y="584"/>
                </a:lnTo>
                <a:lnTo>
                  <a:pt x="1056" y="584"/>
                </a:lnTo>
                <a:lnTo>
                  <a:pt x="1056" y="582"/>
                </a:lnTo>
                <a:lnTo>
                  <a:pt x="1056" y="580"/>
                </a:lnTo>
                <a:lnTo>
                  <a:pt x="1058" y="578"/>
                </a:lnTo>
                <a:lnTo>
                  <a:pt x="1056" y="578"/>
                </a:lnTo>
                <a:lnTo>
                  <a:pt x="1056" y="576"/>
                </a:lnTo>
                <a:lnTo>
                  <a:pt x="1058" y="576"/>
                </a:lnTo>
                <a:lnTo>
                  <a:pt x="1058" y="574"/>
                </a:lnTo>
                <a:lnTo>
                  <a:pt x="1058" y="572"/>
                </a:lnTo>
                <a:lnTo>
                  <a:pt x="1058" y="570"/>
                </a:lnTo>
                <a:lnTo>
                  <a:pt x="1058" y="568"/>
                </a:lnTo>
                <a:lnTo>
                  <a:pt x="1056" y="568"/>
                </a:lnTo>
                <a:lnTo>
                  <a:pt x="1056" y="566"/>
                </a:lnTo>
                <a:lnTo>
                  <a:pt x="1056" y="564"/>
                </a:lnTo>
                <a:lnTo>
                  <a:pt x="1058" y="564"/>
                </a:lnTo>
                <a:lnTo>
                  <a:pt x="1058" y="566"/>
                </a:lnTo>
                <a:lnTo>
                  <a:pt x="1058" y="564"/>
                </a:lnTo>
                <a:lnTo>
                  <a:pt x="1060" y="564"/>
                </a:lnTo>
                <a:lnTo>
                  <a:pt x="1062" y="563"/>
                </a:lnTo>
                <a:lnTo>
                  <a:pt x="1064" y="561"/>
                </a:lnTo>
                <a:lnTo>
                  <a:pt x="1066" y="557"/>
                </a:lnTo>
                <a:lnTo>
                  <a:pt x="1066" y="553"/>
                </a:lnTo>
                <a:lnTo>
                  <a:pt x="1066" y="551"/>
                </a:lnTo>
                <a:lnTo>
                  <a:pt x="1068" y="549"/>
                </a:lnTo>
                <a:lnTo>
                  <a:pt x="1068" y="547"/>
                </a:lnTo>
                <a:lnTo>
                  <a:pt x="1068" y="545"/>
                </a:lnTo>
                <a:lnTo>
                  <a:pt x="1068" y="543"/>
                </a:lnTo>
                <a:lnTo>
                  <a:pt x="1068" y="541"/>
                </a:lnTo>
                <a:lnTo>
                  <a:pt x="1068" y="539"/>
                </a:lnTo>
                <a:lnTo>
                  <a:pt x="1068" y="538"/>
                </a:lnTo>
                <a:lnTo>
                  <a:pt x="1068" y="536"/>
                </a:lnTo>
                <a:lnTo>
                  <a:pt x="1066" y="536"/>
                </a:lnTo>
                <a:lnTo>
                  <a:pt x="1066" y="534"/>
                </a:lnTo>
                <a:lnTo>
                  <a:pt x="1066" y="532"/>
                </a:lnTo>
                <a:lnTo>
                  <a:pt x="1066" y="530"/>
                </a:lnTo>
                <a:lnTo>
                  <a:pt x="1064" y="530"/>
                </a:lnTo>
                <a:lnTo>
                  <a:pt x="1062" y="530"/>
                </a:lnTo>
                <a:lnTo>
                  <a:pt x="1062" y="528"/>
                </a:lnTo>
                <a:lnTo>
                  <a:pt x="1062" y="526"/>
                </a:lnTo>
                <a:lnTo>
                  <a:pt x="1060" y="526"/>
                </a:lnTo>
                <a:lnTo>
                  <a:pt x="1058" y="526"/>
                </a:lnTo>
                <a:lnTo>
                  <a:pt x="1056" y="526"/>
                </a:lnTo>
                <a:lnTo>
                  <a:pt x="1056" y="524"/>
                </a:lnTo>
                <a:lnTo>
                  <a:pt x="1054" y="524"/>
                </a:lnTo>
                <a:lnTo>
                  <a:pt x="1054" y="522"/>
                </a:lnTo>
                <a:lnTo>
                  <a:pt x="1052" y="522"/>
                </a:lnTo>
                <a:lnTo>
                  <a:pt x="1052" y="520"/>
                </a:lnTo>
                <a:lnTo>
                  <a:pt x="1052" y="518"/>
                </a:lnTo>
                <a:lnTo>
                  <a:pt x="1052" y="516"/>
                </a:lnTo>
                <a:lnTo>
                  <a:pt x="1054" y="516"/>
                </a:lnTo>
                <a:lnTo>
                  <a:pt x="1052" y="516"/>
                </a:lnTo>
                <a:lnTo>
                  <a:pt x="1052" y="515"/>
                </a:lnTo>
                <a:lnTo>
                  <a:pt x="1054" y="515"/>
                </a:lnTo>
                <a:lnTo>
                  <a:pt x="1052" y="515"/>
                </a:lnTo>
                <a:lnTo>
                  <a:pt x="1054" y="515"/>
                </a:lnTo>
                <a:lnTo>
                  <a:pt x="1054" y="513"/>
                </a:lnTo>
                <a:lnTo>
                  <a:pt x="1054" y="511"/>
                </a:lnTo>
                <a:lnTo>
                  <a:pt x="1054" y="509"/>
                </a:lnTo>
                <a:lnTo>
                  <a:pt x="1056" y="509"/>
                </a:lnTo>
                <a:lnTo>
                  <a:pt x="1056" y="507"/>
                </a:lnTo>
                <a:lnTo>
                  <a:pt x="1058" y="507"/>
                </a:lnTo>
                <a:lnTo>
                  <a:pt x="1058" y="505"/>
                </a:lnTo>
                <a:lnTo>
                  <a:pt x="1060" y="505"/>
                </a:lnTo>
                <a:lnTo>
                  <a:pt x="1062" y="505"/>
                </a:lnTo>
                <a:lnTo>
                  <a:pt x="1062" y="503"/>
                </a:lnTo>
                <a:lnTo>
                  <a:pt x="1064" y="503"/>
                </a:lnTo>
                <a:lnTo>
                  <a:pt x="1066" y="503"/>
                </a:lnTo>
                <a:lnTo>
                  <a:pt x="1068" y="503"/>
                </a:lnTo>
                <a:lnTo>
                  <a:pt x="1068" y="501"/>
                </a:lnTo>
                <a:lnTo>
                  <a:pt x="1070" y="501"/>
                </a:lnTo>
                <a:lnTo>
                  <a:pt x="1070" y="503"/>
                </a:lnTo>
                <a:lnTo>
                  <a:pt x="1070" y="501"/>
                </a:lnTo>
                <a:lnTo>
                  <a:pt x="1070" y="503"/>
                </a:lnTo>
                <a:lnTo>
                  <a:pt x="1072" y="503"/>
                </a:lnTo>
                <a:lnTo>
                  <a:pt x="1074" y="503"/>
                </a:lnTo>
                <a:lnTo>
                  <a:pt x="1074" y="501"/>
                </a:lnTo>
                <a:lnTo>
                  <a:pt x="1074" y="503"/>
                </a:lnTo>
                <a:lnTo>
                  <a:pt x="1075" y="503"/>
                </a:lnTo>
                <a:lnTo>
                  <a:pt x="1077" y="503"/>
                </a:lnTo>
                <a:lnTo>
                  <a:pt x="1077" y="501"/>
                </a:lnTo>
                <a:lnTo>
                  <a:pt x="1079" y="501"/>
                </a:lnTo>
                <a:lnTo>
                  <a:pt x="1081" y="501"/>
                </a:lnTo>
                <a:lnTo>
                  <a:pt x="1083" y="501"/>
                </a:lnTo>
                <a:lnTo>
                  <a:pt x="1085" y="501"/>
                </a:lnTo>
                <a:lnTo>
                  <a:pt x="1085" y="499"/>
                </a:lnTo>
                <a:lnTo>
                  <a:pt x="1087" y="499"/>
                </a:lnTo>
                <a:lnTo>
                  <a:pt x="1087" y="501"/>
                </a:lnTo>
                <a:lnTo>
                  <a:pt x="1087" y="503"/>
                </a:lnTo>
                <a:close/>
                <a:moveTo>
                  <a:pt x="1083" y="501"/>
                </a:moveTo>
                <a:lnTo>
                  <a:pt x="1085" y="501"/>
                </a:lnTo>
                <a:lnTo>
                  <a:pt x="1083" y="501"/>
                </a:lnTo>
                <a:close/>
                <a:moveTo>
                  <a:pt x="1074" y="545"/>
                </a:moveTo>
                <a:lnTo>
                  <a:pt x="1072" y="545"/>
                </a:lnTo>
                <a:lnTo>
                  <a:pt x="1070" y="545"/>
                </a:lnTo>
                <a:lnTo>
                  <a:pt x="1070" y="547"/>
                </a:lnTo>
                <a:lnTo>
                  <a:pt x="1068" y="547"/>
                </a:lnTo>
                <a:lnTo>
                  <a:pt x="1068" y="545"/>
                </a:lnTo>
                <a:lnTo>
                  <a:pt x="1070" y="545"/>
                </a:lnTo>
                <a:lnTo>
                  <a:pt x="1068" y="545"/>
                </a:lnTo>
                <a:lnTo>
                  <a:pt x="1068" y="543"/>
                </a:lnTo>
                <a:lnTo>
                  <a:pt x="1068" y="541"/>
                </a:lnTo>
                <a:lnTo>
                  <a:pt x="1070" y="541"/>
                </a:lnTo>
                <a:lnTo>
                  <a:pt x="1070" y="539"/>
                </a:lnTo>
                <a:lnTo>
                  <a:pt x="1072" y="539"/>
                </a:lnTo>
                <a:lnTo>
                  <a:pt x="1070" y="539"/>
                </a:lnTo>
                <a:lnTo>
                  <a:pt x="1070" y="538"/>
                </a:lnTo>
                <a:lnTo>
                  <a:pt x="1068" y="538"/>
                </a:lnTo>
                <a:lnTo>
                  <a:pt x="1068" y="536"/>
                </a:lnTo>
                <a:lnTo>
                  <a:pt x="1068" y="534"/>
                </a:lnTo>
                <a:lnTo>
                  <a:pt x="1066" y="534"/>
                </a:lnTo>
                <a:lnTo>
                  <a:pt x="1066" y="532"/>
                </a:lnTo>
                <a:lnTo>
                  <a:pt x="1066" y="534"/>
                </a:lnTo>
                <a:lnTo>
                  <a:pt x="1068" y="534"/>
                </a:lnTo>
                <a:lnTo>
                  <a:pt x="1066" y="534"/>
                </a:lnTo>
                <a:lnTo>
                  <a:pt x="1068" y="534"/>
                </a:lnTo>
                <a:lnTo>
                  <a:pt x="1068" y="536"/>
                </a:lnTo>
                <a:lnTo>
                  <a:pt x="1068" y="538"/>
                </a:lnTo>
                <a:lnTo>
                  <a:pt x="1068" y="539"/>
                </a:lnTo>
                <a:lnTo>
                  <a:pt x="1068" y="541"/>
                </a:lnTo>
                <a:lnTo>
                  <a:pt x="1068" y="543"/>
                </a:lnTo>
                <a:lnTo>
                  <a:pt x="1068" y="545"/>
                </a:lnTo>
                <a:lnTo>
                  <a:pt x="1068" y="547"/>
                </a:lnTo>
                <a:lnTo>
                  <a:pt x="1068" y="549"/>
                </a:lnTo>
                <a:lnTo>
                  <a:pt x="1068" y="551"/>
                </a:lnTo>
                <a:lnTo>
                  <a:pt x="1068" y="553"/>
                </a:lnTo>
                <a:lnTo>
                  <a:pt x="1066" y="553"/>
                </a:lnTo>
                <a:lnTo>
                  <a:pt x="1066" y="555"/>
                </a:lnTo>
                <a:lnTo>
                  <a:pt x="1066" y="557"/>
                </a:lnTo>
                <a:lnTo>
                  <a:pt x="1066" y="559"/>
                </a:lnTo>
                <a:lnTo>
                  <a:pt x="1064" y="559"/>
                </a:lnTo>
                <a:lnTo>
                  <a:pt x="1064" y="561"/>
                </a:lnTo>
                <a:lnTo>
                  <a:pt x="1064" y="563"/>
                </a:lnTo>
                <a:lnTo>
                  <a:pt x="1062" y="563"/>
                </a:lnTo>
                <a:lnTo>
                  <a:pt x="1062" y="564"/>
                </a:lnTo>
                <a:lnTo>
                  <a:pt x="1060" y="564"/>
                </a:lnTo>
                <a:lnTo>
                  <a:pt x="1058" y="566"/>
                </a:lnTo>
                <a:lnTo>
                  <a:pt x="1056" y="566"/>
                </a:lnTo>
                <a:lnTo>
                  <a:pt x="1058" y="566"/>
                </a:lnTo>
                <a:lnTo>
                  <a:pt x="1058" y="568"/>
                </a:lnTo>
                <a:lnTo>
                  <a:pt x="1060" y="568"/>
                </a:lnTo>
                <a:lnTo>
                  <a:pt x="1058" y="566"/>
                </a:lnTo>
                <a:lnTo>
                  <a:pt x="1060" y="566"/>
                </a:lnTo>
                <a:lnTo>
                  <a:pt x="1060" y="568"/>
                </a:lnTo>
                <a:lnTo>
                  <a:pt x="1060" y="566"/>
                </a:lnTo>
                <a:lnTo>
                  <a:pt x="1062" y="566"/>
                </a:lnTo>
                <a:lnTo>
                  <a:pt x="1064" y="566"/>
                </a:lnTo>
                <a:lnTo>
                  <a:pt x="1064" y="564"/>
                </a:lnTo>
                <a:lnTo>
                  <a:pt x="1064" y="563"/>
                </a:lnTo>
                <a:lnTo>
                  <a:pt x="1066" y="563"/>
                </a:lnTo>
                <a:lnTo>
                  <a:pt x="1064" y="563"/>
                </a:lnTo>
                <a:lnTo>
                  <a:pt x="1064" y="561"/>
                </a:lnTo>
                <a:lnTo>
                  <a:pt x="1066" y="561"/>
                </a:lnTo>
                <a:lnTo>
                  <a:pt x="1066" y="559"/>
                </a:lnTo>
                <a:lnTo>
                  <a:pt x="1066" y="557"/>
                </a:lnTo>
                <a:lnTo>
                  <a:pt x="1068" y="557"/>
                </a:lnTo>
                <a:lnTo>
                  <a:pt x="1068" y="555"/>
                </a:lnTo>
                <a:lnTo>
                  <a:pt x="1068" y="553"/>
                </a:lnTo>
                <a:lnTo>
                  <a:pt x="1068" y="551"/>
                </a:lnTo>
                <a:lnTo>
                  <a:pt x="1070" y="551"/>
                </a:lnTo>
                <a:lnTo>
                  <a:pt x="1070" y="549"/>
                </a:lnTo>
                <a:lnTo>
                  <a:pt x="1068" y="549"/>
                </a:lnTo>
                <a:lnTo>
                  <a:pt x="1068" y="547"/>
                </a:lnTo>
                <a:lnTo>
                  <a:pt x="1070" y="547"/>
                </a:lnTo>
                <a:lnTo>
                  <a:pt x="1070" y="545"/>
                </a:lnTo>
                <a:lnTo>
                  <a:pt x="1072" y="545"/>
                </a:lnTo>
                <a:lnTo>
                  <a:pt x="1072" y="547"/>
                </a:lnTo>
                <a:lnTo>
                  <a:pt x="1072" y="545"/>
                </a:lnTo>
                <a:lnTo>
                  <a:pt x="1074" y="547"/>
                </a:lnTo>
                <a:lnTo>
                  <a:pt x="1074" y="545"/>
                </a:lnTo>
                <a:lnTo>
                  <a:pt x="1075" y="545"/>
                </a:lnTo>
                <a:lnTo>
                  <a:pt x="1074" y="545"/>
                </a:lnTo>
                <a:lnTo>
                  <a:pt x="1074" y="547"/>
                </a:lnTo>
                <a:lnTo>
                  <a:pt x="1075" y="547"/>
                </a:lnTo>
                <a:lnTo>
                  <a:pt x="1075" y="545"/>
                </a:lnTo>
                <a:lnTo>
                  <a:pt x="1074" y="545"/>
                </a:lnTo>
                <a:close/>
                <a:moveTo>
                  <a:pt x="1077" y="618"/>
                </a:moveTo>
                <a:lnTo>
                  <a:pt x="1077" y="616"/>
                </a:lnTo>
                <a:lnTo>
                  <a:pt x="1075" y="618"/>
                </a:lnTo>
                <a:lnTo>
                  <a:pt x="1075" y="616"/>
                </a:lnTo>
                <a:lnTo>
                  <a:pt x="1074" y="616"/>
                </a:lnTo>
                <a:lnTo>
                  <a:pt x="1074" y="614"/>
                </a:lnTo>
                <a:lnTo>
                  <a:pt x="1072" y="614"/>
                </a:lnTo>
                <a:lnTo>
                  <a:pt x="1072" y="612"/>
                </a:lnTo>
                <a:lnTo>
                  <a:pt x="1072" y="614"/>
                </a:lnTo>
                <a:lnTo>
                  <a:pt x="1072" y="616"/>
                </a:lnTo>
                <a:lnTo>
                  <a:pt x="1074" y="616"/>
                </a:lnTo>
                <a:lnTo>
                  <a:pt x="1074" y="618"/>
                </a:lnTo>
                <a:lnTo>
                  <a:pt x="1075" y="618"/>
                </a:lnTo>
                <a:lnTo>
                  <a:pt x="1077" y="618"/>
                </a:lnTo>
                <a:lnTo>
                  <a:pt x="1079" y="618"/>
                </a:lnTo>
                <a:lnTo>
                  <a:pt x="1077" y="618"/>
                </a:lnTo>
                <a:close/>
                <a:moveTo>
                  <a:pt x="1074" y="610"/>
                </a:moveTo>
                <a:lnTo>
                  <a:pt x="1074" y="609"/>
                </a:lnTo>
                <a:lnTo>
                  <a:pt x="1072" y="609"/>
                </a:lnTo>
                <a:lnTo>
                  <a:pt x="1074" y="609"/>
                </a:lnTo>
                <a:lnTo>
                  <a:pt x="1074" y="607"/>
                </a:lnTo>
                <a:lnTo>
                  <a:pt x="1072" y="607"/>
                </a:lnTo>
                <a:lnTo>
                  <a:pt x="1072" y="609"/>
                </a:lnTo>
                <a:lnTo>
                  <a:pt x="1072" y="610"/>
                </a:lnTo>
                <a:lnTo>
                  <a:pt x="1074" y="610"/>
                </a:lnTo>
                <a:close/>
                <a:moveTo>
                  <a:pt x="1070" y="605"/>
                </a:moveTo>
                <a:lnTo>
                  <a:pt x="1072" y="605"/>
                </a:lnTo>
                <a:lnTo>
                  <a:pt x="1070" y="605"/>
                </a:lnTo>
                <a:lnTo>
                  <a:pt x="1072" y="605"/>
                </a:lnTo>
                <a:lnTo>
                  <a:pt x="1072" y="607"/>
                </a:lnTo>
                <a:lnTo>
                  <a:pt x="1072" y="605"/>
                </a:lnTo>
                <a:lnTo>
                  <a:pt x="1072" y="603"/>
                </a:lnTo>
                <a:lnTo>
                  <a:pt x="1070" y="603"/>
                </a:lnTo>
                <a:lnTo>
                  <a:pt x="1070" y="601"/>
                </a:lnTo>
                <a:lnTo>
                  <a:pt x="1068" y="601"/>
                </a:lnTo>
                <a:lnTo>
                  <a:pt x="1068" y="599"/>
                </a:lnTo>
                <a:lnTo>
                  <a:pt x="1070" y="599"/>
                </a:lnTo>
                <a:lnTo>
                  <a:pt x="1068" y="599"/>
                </a:lnTo>
                <a:lnTo>
                  <a:pt x="1066" y="599"/>
                </a:lnTo>
                <a:lnTo>
                  <a:pt x="1068" y="599"/>
                </a:lnTo>
                <a:lnTo>
                  <a:pt x="1068" y="601"/>
                </a:lnTo>
                <a:lnTo>
                  <a:pt x="1068" y="599"/>
                </a:lnTo>
                <a:lnTo>
                  <a:pt x="1068" y="601"/>
                </a:lnTo>
                <a:lnTo>
                  <a:pt x="1070" y="601"/>
                </a:lnTo>
                <a:lnTo>
                  <a:pt x="1070" y="603"/>
                </a:lnTo>
                <a:lnTo>
                  <a:pt x="1070" y="605"/>
                </a:lnTo>
                <a:close/>
                <a:moveTo>
                  <a:pt x="1246" y="864"/>
                </a:moveTo>
                <a:lnTo>
                  <a:pt x="1248" y="864"/>
                </a:lnTo>
                <a:lnTo>
                  <a:pt x="1246" y="864"/>
                </a:lnTo>
                <a:close/>
                <a:moveTo>
                  <a:pt x="1248" y="862"/>
                </a:moveTo>
                <a:lnTo>
                  <a:pt x="1248" y="864"/>
                </a:lnTo>
                <a:lnTo>
                  <a:pt x="1246" y="864"/>
                </a:lnTo>
                <a:lnTo>
                  <a:pt x="1246" y="862"/>
                </a:lnTo>
                <a:lnTo>
                  <a:pt x="1248" y="862"/>
                </a:lnTo>
                <a:close/>
                <a:moveTo>
                  <a:pt x="1246" y="862"/>
                </a:moveTo>
                <a:lnTo>
                  <a:pt x="1248" y="862"/>
                </a:lnTo>
                <a:lnTo>
                  <a:pt x="1246" y="862"/>
                </a:lnTo>
                <a:lnTo>
                  <a:pt x="1246" y="864"/>
                </a:lnTo>
                <a:lnTo>
                  <a:pt x="1246" y="862"/>
                </a:lnTo>
                <a:lnTo>
                  <a:pt x="1246" y="864"/>
                </a:lnTo>
                <a:lnTo>
                  <a:pt x="1246" y="862"/>
                </a:lnTo>
                <a:lnTo>
                  <a:pt x="1246" y="860"/>
                </a:lnTo>
                <a:lnTo>
                  <a:pt x="1246" y="862"/>
                </a:lnTo>
                <a:close/>
                <a:moveTo>
                  <a:pt x="1248" y="862"/>
                </a:moveTo>
                <a:lnTo>
                  <a:pt x="1246" y="862"/>
                </a:lnTo>
                <a:lnTo>
                  <a:pt x="1248" y="862"/>
                </a:lnTo>
                <a:close/>
                <a:moveTo>
                  <a:pt x="1246" y="860"/>
                </a:moveTo>
                <a:lnTo>
                  <a:pt x="1246" y="862"/>
                </a:lnTo>
                <a:lnTo>
                  <a:pt x="1246" y="860"/>
                </a:lnTo>
                <a:close/>
                <a:moveTo>
                  <a:pt x="1248" y="860"/>
                </a:moveTo>
                <a:lnTo>
                  <a:pt x="1248" y="862"/>
                </a:lnTo>
                <a:lnTo>
                  <a:pt x="1248" y="860"/>
                </a:lnTo>
                <a:lnTo>
                  <a:pt x="1248" y="862"/>
                </a:lnTo>
                <a:lnTo>
                  <a:pt x="1248" y="860"/>
                </a:lnTo>
                <a:close/>
                <a:moveTo>
                  <a:pt x="1248" y="862"/>
                </a:moveTo>
                <a:lnTo>
                  <a:pt x="1248" y="860"/>
                </a:lnTo>
                <a:lnTo>
                  <a:pt x="1248" y="862"/>
                </a:lnTo>
                <a:close/>
                <a:moveTo>
                  <a:pt x="1258" y="833"/>
                </a:moveTo>
                <a:lnTo>
                  <a:pt x="1258" y="835"/>
                </a:lnTo>
                <a:lnTo>
                  <a:pt x="1256" y="835"/>
                </a:lnTo>
                <a:lnTo>
                  <a:pt x="1256" y="833"/>
                </a:lnTo>
                <a:lnTo>
                  <a:pt x="1258" y="833"/>
                </a:lnTo>
                <a:close/>
                <a:moveTo>
                  <a:pt x="1277" y="822"/>
                </a:moveTo>
                <a:lnTo>
                  <a:pt x="1277" y="824"/>
                </a:lnTo>
                <a:lnTo>
                  <a:pt x="1277" y="822"/>
                </a:lnTo>
                <a:lnTo>
                  <a:pt x="1277" y="820"/>
                </a:lnTo>
                <a:lnTo>
                  <a:pt x="1277" y="822"/>
                </a:lnTo>
                <a:close/>
                <a:moveTo>
                  <a:pt x="1277" y="822"/>
                </a:moveTo>
                <a:lnTo>
                  <a:pt x="1277" y="820"/>
                </a:lnTo>
                <a:lnTo>
                  <a:pt x="1277" y="822"/>
                </a:lnTo>
                <a:close/>
                <a:moveTo>
                  <a:pt x="1279" y="822"/>
                </a:moveTo>
                <a:lnTo>
                  <a:pt x="1277" y="822"/>
                </a:lnTo>
                <a:lnTo>
                  <a:pt x="1277" y="820"/>
                </a:lnTo>
                <a:lnTo>
                  <a:pt x="1277" y="822"/>
                </a:lnTo>
                <a:lnTo>
                  <a:pt x="1279" y="822"/>
                </a:lnTo>
                <a:lnTo>
                  <a:pt x="1279" y="820"/>
                </a:lnTo>
                <a:lnTo>
                  <a:pt x="1279" y="822"/>
                </a:lnTo>
                <a:close/>
                <a:moveTo>
                  <a:pt x="1210" y="664"/>
                </a:moveTo>
                <a:lnTo>
                  <a:pt x="1208" y="664"/>
                </a:lnTo>
                <a:lnTo>
                  <a:pt x="1210" y="664"/>
                </a:lnTo>
                <a:close/>
                <a:moveTo>
                  <a:pt x="1258" y="766"/>
                </a:moveTo>
                <a:lnTo>
                  <a:pt x="1258" y="764"/>
                </a:lnTo>
                <a:lnTo>
                  <a:pt x="1258" y="766"/>
                </a:lnTo>
                <a:close/>
                <a:moveTo>
                  <a:pt x="1239" y="720"/>
                </a:moveTo>
                <a:lnTo>
                  <a:pt x="1237" y="720"/>
                </a:lnTo>
                <a:lnTo>
                  <a:pt x="1237" y="718"/>
                </a:lnTo>
                <a:lnTo>
                  <a:pt x="1235" y="718"/>
                </a:lnTo>
                <a:lnTo>
                  <a:pt x="1235" y="716"/>
                </a:lnTo>
                <a:lnTo>
                  <a:pt x="1233" y="716"/>
                </a:lnTo>
                <a:lnTo>
                  <a:pt x="1233" y="714"/>
                </a:lnTo>
                <a:lnTo>
                  <a:pt x="1231" y="714"/>
                </a:lnTo>
                <a:lnTo>
                  <a:pt x="1229" y="714"/>
                </a:lnTo>
                <a:lnTo>
                  <a:pt x="1229" y="712"/>
                </a:lnTo>
                <a:lnTo>
                  <a:pt x="1231" y="714"/>
                </a:lnTo>
                <a:lnTo>
                  <a:pt x="1233" y="714"/>
                </a:lnTo>
                <a:lnTo>
                  <a:pt x="1233" y="716"/>
                </a:lnTo>
                <a:lnTo>
                  <a:pt x="1235" y="716"/>
                </a:lnTo>
                <a:lnTo>
                  <a:pt x="1235" y="718"/>
                </a:lnTo>
                <a:lnTo>
                  <a:pt x="1237" y="718"/>
                </a:lnTo>
                <a:lnTo>
                  <a:pt x="1239" y="718"/>
                </a:lnTo>
                <a:lnTo>
                  <a:pt x="1239" y="720"/>
                </a:lnTo>
                <a:close/>
                <a:moveTo>
                  <a:pt x="1258" y="753"/>
                </a:moveTo>
                <a:lnTo>
                  <a:pt x="1258" y="751"/>
                </a:lnTo>
                <a:lnTo>
                  <a:pt x="1258" y="753"/>
                </a:lnTo>
                <a:close/>
                <a:moveTo>
                  <a:pt x="1258" y="753"/>
                </a:moveTo>
                <a:lnTo>
                  <a:pt x="1260" y="753"/>
                </a:lnTo>
                <a:lnTo>
                  <a:pt x="1258" y="753"/>
                </a:lnTo>
                <a:close/>
                <a:moveTo>
                  <a:pt x="1260" y="753"/>
                </a:moveTo>
                <a:lnTo>
                  <a:pt x="1260" y="754"/>
                </a:lnTo>
                <a:lnTo>
                  <a:pt x="1260" y="753"/>
                </a:lnTo>
                <a:close/>
                <a:moveTo>
                  <a:pt x="1260" y="754"/>
                </a:moveTo>
                <a:lnTo>
                  <a:pt x="1260" y="753"/>
                </a:lnTo>
                <a:lnTo>
                  <a:pt x="1260" y="754"/>
                </a:lnTo>
                <a:close/>
                <a:moveTo>
                  <a:pt x="1262" y="754"/>
                </a:moveTo>
                <a:lnTo>
                  <a:pt x="1262" y="753"/>
                </a:lnTo>
                <a:lnTo>
                  <a:pt x="1262" y="754"/>
                </a:lnTo>
                <a:close/>
                <a:moveTo>
                  <a:pt x="1260" y="749"/>
                </a:moveTo>
                <a:lnTo>
                  <a:pt x="1262" y="749"/>
                </a:lnTo>
                <a:lnTo>
                  <a:pt x="1260" y="749"/>
                </a:lnTo>
                <a:close/>
                <a:moveTo>
                  <a:pt x="1264" y="751"/>
                </a:moveTo>
                <a:lnTo>
                  <a:pt x="1262" y="751"/>
                </a:lnTo>
                <a:lnTo>
                  <a:pt x="1264" y="753"/>
                </a:lnTo>
                <a:lnTo>
                  <a:pt x="1264" y="754"/>
                </a:lnTo>
                <a:lnTo>
                  <a:pt x="1262" y="754"/>
                </a:lnTo>
                <a:lnTo>
                  <a:pt x="1264" y="754"/>
                </a:lnTo>
                <a:lnTo>
                  <a:pt x="1262" y="754"/>
                </a:lnTo>
                <a:lnTo>
                  <a:pt x="1262" y="753"/>
                </a:lnTo>
                <a:lnTo>
                  <a:pt x="1260" y="754"/>
                </a:lnTo>
                <a:lnTo>
                  <a:pt x="1260" y="753"/>
                </a:lnTo>
                <a:lnTo>
                  <a:pt x="1258" y="751"/>
                </a:lnTo>
                <a:lnTo>
                  <a:pt x="1260" y="751"/>
                </a:lnTo>
                <a:lnTo>
                  <a:pt x="1260" y="749"/>
                </a:lnTo>
                <a:lnTo>
                  <a:pt x="1260" y="751"/>
                </a:lnTo>
                <a:lnTo>
                  <a:pt x="1262" y="751"/>
                </a:lnTo>
                <a:lnTo>
                  <a:pt x="1262" y="749"/>
                </a:lnTo>
                <a:lnTo>
                  <a:pt x="1264" y="749"/>
                </a:lnTo>
                <a:lnTo>
                  <a:pt x="1264" y="751"/>
                </a:lnTo>
                <a:close/>
                <a:moveTo>
                  <a:pt x="1317" y="812"/>
                </a:moveTo>
                <a:lnTo>
                  <a:pt x="1319" y="812"/>
                </a:lnTo>
                <a:lnTo>
                  <a:pt x="1319" y="814"/>
                </a:lnTo>
                <a:lnTo>
                  <a:pt x="1317" y="814"/>
                </a:lnTo>
                <a:lnTo>
                  <a:pt x="1317" y="812"/>
                </a:lnTo>
                <a:close/>
                <a:moveTo>
                  <a:pt x="1223" y="589"/>
                </a:moveTo>
                <a:lnTo>
                  <a:pt x="1223" y="591"/>
                </a:lnTo>
                <a:lnTo>
                  <a:pt x="1221" y="591"/>
                </a:lnTo>
                <a:lnTo>
                  <a:pt x="1221" y="589"/>
                </a:lnTo>
                <a:lnTo>
                  <a:pt x="1219" y="589"/>
                </a:lnTo>
                <a:lnTo>
                  <a:pt x="1221" y="587"/>
                </a:lnTo>
                <a:lnTo>
                  <a:pt x="1223" y="589"/>
                </a:lnTo>
                <a:close/>
                <a:moveTo>
                  <a:pt x="1262" y="549"/>
                </a:moveTo>
                <a:lnTo>
                  <a:pt x="1264" y="549"/>
                </a:lnTo>
                <a:lnTo>
                  <a:pt x="1262" y="549"/>
                </a:lnTo>
                <a:close/>
                <a:moveTo>
                  <a:pt x="1269" y="541"/>
                </a:moveTo>
                <a:lnTo>
                  <a:pt x="1269" y="539"/>
                </a:lnTo>
                <a:lnTo>
                  <a:pt x="1269" y="538"/>
                </a:lnTo>
                <a:lnTo>
                  <a:pt x="1271" y="538"/>
                </a:lnTo>
                <a:lnTo>
                  <a:pt x="1271" y="539"/>
                </a:lnTo>
                <a:lnTo>
                  <a:pt x="1269" y="539"/>
                </a:lnTo>
                <a:lnTo>
                  <a:pt x="1269" y="541"/>
                </a:lnTo>
                <a:close/>
                <a:moveTo>
                  <a:pt x="1287" y="576"/>
                </a:moveTo>
                <a:lnTo>
                  <a:pt x="1285" y="576"/>
                </a:lnTo>
                <a:lnTo>
                  <a:pt x="1285" y="574"/>
                </a:lnTo>
                <a:lnTo>
                  <a:pt x="1283" y="574"/>
                </a:lnTo>
                <a:lnTo>
                  <a:pt x="1285" y="574"/>
                </a:lnTo>
                <a:lnTo>
                  <a:pt x="1287" y="576"/>
                </a:lnTo>
                <a:close/>
                <a:moveTo>
                  <a:pt x="1292" y="580"/>
                </a:moveTo>
                <a:lnTo>
                  <a:pt x="1291" y="580"/>
                </a:lnTo>
                <a:lnTo>
                  <a:pt x="1289" y="578"/>
                </a:lnTo>
                <a:lnTo>
                  <a:pt x="1287" y="578"/>
                </a:lnTo>
                <a:lnTo>
                  <a:pt x="1287" y="580"/>
                </a:lnTo>
                <a:lnTo>
                  <a:pt x="1289" y="580"/>
                </a:lnTo>
                <a:lnTo>
                  <a:pt x="1287" y="580"/>
                </a:lnTo>
                <a:lnTo>
                  <a:pt x="1287" y="578"/>
                </a:lnTo>
                <a:lnTo>
                  <a:pt x="1285" y="578"/>
                </a:lnTo>
                <a:lnTo>
                  <a:pt x="1283" y="578"/>
                </a:lnTo>
                <a:lnTo>
                  <a:pt x="1285" y="576"/>
                </a:lnTo>
                <a:lnTo>
                  <a:pt x="1285" y="578"/>
                </a:lnTo>
                <a:lnTo>
                  <a:pt x="1287" y="578"/>
                </a:lnTo>
                <a:lnTo>
                  <a:pt x="1287" y="576"/>
                </a:lnTo>
                <a:lnTo>
                  <a:pt x="1289" y="576"/>
                </a:lnTo>
                <a:lnTo>
                  <a:pt x="1291" y="580"/>
                </a:lnTo>
                <a:lnTo>
                  <a:pt x="1292" y="580"/>
                </a:lnTo>
                <a:close/>
                <a:moveTo>
                  <a:pt x="1317" y="595"/>
                </a:moveTo>
                <a:lnTo>
                  <a:pt x="1315" y="595"/>
                </a:lnTo>
                <a:lnTo>
                  <a:pt x="1315" y="593"/>
                </a:lnTo>
                <a:lnTo>
                  <a:pt x="1314" y="593"/>
                </a:lnTo>
                <a:lnTo>
                  <a:pt x="1312" y="593"/>
                </a:lnTo>
                <a:lnTo>
                  <a:pt x="1312" y="591"/>
                </a:lnTo>
                <a:lnTo>
                  <a:pt x="1310" y="591"/>
                </a:lnTo>
                <a:lnTo>
                  <a:pt x="1308" y="591"/>
                </a:lnTo>
                <a:lnTo>
                  <a:pt x="1308" y="589"/>
                </a:lnTo>
                <a:lnTo>
                  <a:pt x="1306" y="589"/>
                </a:lnTo>
                <a:lnTo>
                  <a:pt x="1304" y="587"/>
                </a:lnTo>
                <a:lnTo>
                  <a:pt x="1302" y="587"/>
                </a:lnTo>
                <a:lnTo>
                  <a:pt x="1304" y="587"/>
                </a:lnTo>
                <a:lnTo>
                  <a:pt x="1302" y="587"/>
                </a:lnTo>
                <a:lnTo>
                  <a:pt x="1304" y="587"/>
                </a:lnTo>
                <a:lnTo>
                  <a:pt x="1306" y="589"/>
                </a:lnTo>
                <a:lnTo>
                  <a:pt x="1308" y="589"/>
                </a:lnTo>
                <a:lnTo>
                  <a:pt x="1310" y="591"/>
                </a:lnTo>
                <a:lnTo>
                  <a:pt x="1314" y="593"/>
                </a:lnTo>
                <a:lnTo>
                  <a:pt x="1315" y="593"/>
                </a:lnTo>
                <a:lnTo>
                  <a:pt x="1315" y="595"/>
                </a:lnTo>
                <a:lnTo>
                  <a:pt x="1317" y="595"/>
                </a:lnTo>
                <a:lnTo>
                  <a:pt x="1319" y="595"/>
                </a:lnTo>
                <a:lnTo>
                  <a:pt x="1317" y="595"/>
                </a:lnTo>
                <a:close/>
                <a:moveTo>
                  <a:pt x="1387" y="747"/>
                </a:moveTo>
                <a:lnTo>
                  <a:pt x="1388" y="747"/>
                </a:lnTo>
                <a:lnTo>
                  <a:pt x="1388" y="749"/>
                </a:lnTo>
                <a:lnTo>
                  <a:pt x="1387" y="749"/>
                </a:lnTo>
                <a:lnTo>
                  <a:pt x="1387" y="747"/>
                </a:lnTo>
                <a:close/>
                <a:moveTo>
                  <a:pt x="1390" y="749"/>
                </a:moveTo>
                <a:lnTo>
                  <a:pt x="1388" y="749"/>
                </a:lnTo>
                <a:lnTo>
                  <a:pt x="1388" y="747"/>
                </a:lnTo>
                <a:lnTo>
                  <a:pt x="1390" y="747"/>
                </a:lnTo>
                <a:lnTo>
                  <a:pt x="1390" y="749"/>
                </a:lnTo>
                <a:close/>
                <a:moveTo>
                  <a:pt x="1362" y="687"/>
                </a:moveTo>
                <a:lnTo>
                  <a:pt x="1362" y="689"/>
                </a:lnTo>
                <a:lnTo>
                  <a:pt x="1362" y="687"/>
                </a:lnTo>
                <a:close/>
                <a:moveTo>
                  <a:pt x="1319" y="597"/>
                </a:moveTo>
                <a:lnTo>
                  <a:pt x="1319" y="595"/>
                </a:lnTo>
                <a:lnTo>
                  <a:pt x="1319" y="597"/>
                </a:lnTo>
                <a:lnTo>
                  <a:pt x="1321" y="597"/>
                </a:lnTo>
                <a:lnTo>
                  <a:pt x="1323" y="599"/>
                </a:lnTo>
                <a:lnTo>
                  <a:pt x="1321" y="599"/>
                </a:lnTo>
                <a:lnTo>
                  <a:pt x="1321" y="597"/>
                </a:lnTo>
                <a:lnTo>
                  <a:pt x="1319" y="597"/>
                </a:lnTo>
                <a:close/>
                <a:moveTo>
                  <a:pt x="1404" y="764"/>
                </a:moveTo>
                <a:lnTo>
                  <a:pt x="1402" y="764"/>
                </a:lnTo>
                <a:lnTo>
                  <a:pt x="1404" y="764"/>
                </a:lnTo>
                <a:close/>
                <a:moveTo>
                  <a:pt x="1404" y="766"/>
                </a:moveTo>
                <a:lnTo>
                  <a:pt x="1404" y="764"/>
                </a:lnTo>
                <a:lnTo>
                  <a:pt x="1404" y="766"/>
                </a:lnTo>
                <a:lnTo>
                  <a:pt x="1406" y="766"/>
                </a:lnTo>
                <a:lnTo>
                  <a:pt x="1406" y="764"/>
                </a:lnTo>
                <a:lnTo>
                  <a:pt x="1406" y="766"/>
                </a:lnTo>
                <a:lnTo>
                  <a:pt x="1404" y="766"/>
                </a:lnTo>
                <a:close/>
                <a:moveTo>
                  <a:pt x="1406" y="766"/>
                </a:moveTo>
                <a:lnTo>
                  <a:pt x="1406" y="764"/>
                </a:lnTo>
                <a:lnTo>
                  <a:pt x="1406" y="766"/>
                </a:lnTo>
                <a:close/>
                <a:moveTo>
                  <a:pt x="1408" y="766"/>
                </a:moveTo>
                <a:lnTo>
                  <a:pt x="1406" y="766"/>
                </a:lnTo>
                <a:lnTo>
                  <a:pt x="1408" y="766"/>
                </a:lnTo>
                <a:close/>
                <a:moveTo>
                  <a:pt x="1408" y="764"/>
                </a:moveTo>
                <a:lnTo>
                  <a:pt x="1408" y="762"/>
                </a:lnTo>
                <a:lnTo>
                  <a:pt x="1410" y="762"/>
                </a:lnTo>
                <a:lnTo>
                  <a:pt x="1410" y="764"/>
                </a:lnTo>
                <a:lnTo>
                  <a:pt x="1408" y="764"/>
                </a:lnTo>
                <a:close/>
                <a:moveTo>
                  <a:pt x="1410" y="764"/>
                </a:moveTo>
                <a:lnTo>
                  <a:pt x="1408" y="764"/>
                </a:lnTo>
                <a:lnTo>
                  <a:pt x="1408" y="766"/>
                </a:lnTo>
                <a:lnTo>
                  <a:pt x="1406" y="766"/>
                </a:lnTo>
                <a:lnTo>
                  <a:pt x="1406" y="764"/>
                </a:lnTo>
                <a:lnTo>
                  <a:pt x="1408" y="764"/>
                </a:lnTo>
                <a:lnTo>
                  <a:pt x="1410" y="764"/>
                </a:lnTo>
                <a:lnTo>
                  <a:pt x="1411" y="764"/>
                </a:lnTo>
                <a:lnTo>
                  <a:pt x="1410" y="764"/>
                </a:lnTo>
                <a:close/>
                <a:moveTo>
                  <a:pt x="1411" y="766"/>
                </a:moveTo>
                <a:lnTo>
                  <a:pt x="1410" y="766"/>
                </a:lnTo>
                <a:lnTo>
                  <a:pt x="1411" y="766"/>
                </a:lnTo>
                <a:lnTo>
                  <a:pt x="1411" y="764"/>
                </a:lnTo>
                <a:lnTo>
                  <a:pt x="1411" y="766"/>
                </a:lnTo>
                <a:close/>
                <a:moveTo>
                  <a:pt x="1411" y="764"/>
                </a:moveTo>
                <a:lnTo>
                  <a:pt x="1413" y="764"/>
                </a:lnTo>
                <a:lnTo>
                  <a:pt x="1411" y="764"/>
                </a:lnTo>
                <a:close/>
                <a:moveTo>
                  <a:pt x="1339" y="610"/>
                </a:moveTo>
                <a:lnTo>
                  <a:pt x="1339" y="609"/>
                </a:lnTo>
                <a:lnTo>
                  <a:pt x="1337" y="609"/>
                </a:lnTo>
                <a:lnTo>
                  <a:pt x="1337" y="607"/>
                </a:lnTo>
                <a:lnTo>
                  <a:pt x="1335" y="607"/>
                </a:lnTo>
                <a:lnTo>
                  <a:pt x="1333" y="607"/>
                </a:lnTo>
                <a:lnTo>
                  <a:pt x="1333" y="605"/>
                </a:lnTo>
                <a:lnTo>
                  <a:pt x="1331" y="605"/>
                </a:lnTo>
                <a:lnTo>
                  <a:pt x="1331" y="603"/>
                </a:lnTo>
                <a:lnTo>
                  <a:pt x="1329" y="603"/>
                </a:lnTo>
                <a:lnTo>
                  <a:pt x="1327" y="601"/>
                </a:lnTo>
                <a:lnTo>
                  <a:pt x="1325" y="601"/>
                </a:lnTo>
                <a:lnTo>
                  <a:pt x="1325" y="599"/>
                </a:lnTo>
                <a:lnTo>
                  <a:pt x="1325" y="601"/>
                </a:lnTo>
                <a:lnTo>
                  <a:pt x="1325" y="599"/>
                </a:lnTo>
                <a:lnTo>
                  <a:pt x="1323" y="599"/>
                </a:lnTo>
                <a:lnTo>
                  <a:pt x="1329" y="601"/>
                </a:lnTo>
                <a:lnTo>
                  <a:pt x="1331" y="603"/>
                </a:lnTo>
                <a:lnTo>
                  <a:pt x="1333" y="605"/>
                </a:lnTo>
                <a:lnTo>
                  <a:pt x="1335" y="605"/>
                </a:lnTo>
                <a:lnTo>
                  <a:pt x="1335" y="607"/>
                </a:lnTo>
                <a:lnTo>
                  <a:pt x="1337" y="607"/>
                </a:lnTo>
                <a:lnTo>
                  <a:pt x="1337" y="609"/>
                </a:lnTo>
                <a:lnTo>
                  <a:pt x="1339" y="609"/>
                </a:lnTo>
                <a:lnTo>
                  <a:pt x="1340" y="610"/>
                </a:lnTo>
                <a:lnTo>
                  <a:pt x="1339" y="610"/>
                </a:lnTo>
                <a:close/>
                <a:moveTo>
                  <a:pt x="1411" y="764"/>
                </a:moveTo>
                <a:lnTo>
                  <a:pt x="1413" y="764"/>
                </a:lnTo>
                <a:lnTo>
                  <a:pt x="1411" y="764"/>
                </a:lnTo>
                <a:close/>
                <a:moveTo>
                  <a:pt x="1342" y="614"/>
                </a:moveTo>
                <a:lnTo>
                  <a:pt x="1340" y="614"/>
                </a:lnTo>
                <a:lnTo>
                  <a:pt x="1342" y="614"/>
                </a:lnTo>
                <a:close/>
                <a:moveTo>
                  <a:pt x="1400" y="741"/>
                </a:moveTo>
                <a:lnTo>
                  <a:pt x="1400" y="739"/>
                </a:lnTo>
                <a:lnTo>
                  <a:pt x="1400" y="741"/>
                </a:lnTo>
                <a:lnTo>
                  <a:pt x="1402" y="741"/>
                </a:lnTo>
                <a:lnTo>
                  <a:pt x="1400" y="741"/>
                </a:lnTo>
                <a:close/>
                <a:moveTo>
                  <a:pt x="1344" y="612"/>
                </a:moveTo>
                <a:lnTo>
                  <a:pt x="1342" y="612"/>
                </a:lnTo>
                <a:lnTo>
                  <a:pt x="1340" y="610"/>
                </a:lnTo>
                <a:lnTo>
                  <a:pt x="1342" y="610"/>
                </a:lnTo>
                <a:lnTo>
                  <a:pt x="1344" y="612"/>
                </a:lnTo>
                <a:close/>
                <a:moveTo>
                  <a:pt x="1350" y="616"/>
                </a:moveTo>
                <a:lnTo>
                  <a:pt x="1348" y="616"/>
                </a:lnTo>
                <a:lnTo>
                  <a:pt x="1346" y="616"/>
                </a:lnTo>
                <a:lnTo>
                  <a:pt x="1346" y="614"/>
                </a:lnTo>
                <a:lnTo>
                  <a:pt x="1344" y="614"/>
                </a:lnTo>
                <a:lnTo>
                  <a:pt x="1344" y="612"/>
                </a:lnTo>
                <a:lnTo>
                  <a:pt x="1346" y="612"/>
                </a:lnTo>
                <a:lnTo>
                  <a:pt x="1346" y="614"/>
                </a:lnTo>
                <a:lnTo>
                  <a:pt x="1348" y="614"/>
                </a:lnTo>
                <a:lnTo>
                  <a:pt x="1350" y="616"/>
                </a:lnTo>
                <a:lnTo>
                  <a:pt x="1352" y="616"/>
                </a:lnTo>
                <a:lnTo>
                  <a:pt x="1352" y="618"/>
                </a:lnTo>
                <a:lnTo>
                  <a:pt x="1354" y="618"/>
                </a:lnTo>
                <a:lnTo>
                  <a:pt x="1352" y="618"/>
                </a:lnTo>
                <a:lnTo>
                  <a:pt x="1350" y="616"/>
                </a:lnTo>
                <a:close/>
                <a:moveTo>
                  <a:pt x="1362" y="626"/>
                </a:moveTo>
                <a:lnTo>
                  <a:pt x="1362" y="624"/>
                </a:lnTo>
                <a:lnTo>
                  <a:pt x="1360" y="624"/>
                </a:lnTo>
                <a:lnTo>
                  <a:pt x="1358" y="624"/>
                </a:lnTo>
                <a:lnTo>
                  <a:pt x="1358" y="622"/>
                </a:lnTo>
                <a:lnTo>
                  <a:pt x="1356" y="622"/>
                </a:lnTo>
                <a:lnTo>
                  <a:pt x="1356" y="620"/>
                </a:lnTo>
                <a:lnTo>
                  <a:pt x="1354" y="620"/>
                </a:lnTo>
                <a:lnTo>
                  <a:pt x="1354" y="618"/>
                </a:lnTo>
                <a:lnTo>
                  <a:pt x="1356" y="620"/>
                </a:lnTo>
                <a:lnTo>
                  <a:pt x="1358" y="620"/>
                </a:lnTo>
                <a:lnTo>
                  <a:pt x="1358" y="622"/>
                </a:lnTo>
                <a:lnTo>
                  <a:pt x="1360" y="622"/>
                </a:lnTo>
                <a:lnTo>
                  <a:pt x="1360" y="624"/>
                </a:lnTo>
                <a:lnTo>
                  <a:pt x="1362" y="624"/>
                </a:lnTo>
                <a:lnTo>
                  <a:pt x="1362" y="626"/>
                </a:lnTo>
                <a:close/>
                <a:moveTo>
                  <a:pt x="1444" y="778"/>
                </a:moveTo>
                <a:lnTo>
                  <a:pt x="1444" y="776"/>
                </a:lnTo>
                <a:lnTo>
                  <a:pt x="1446" y="776"/>
                </a:lnTo>
                <a:lnTo>
                  <a:pt x="1444" y="778"/>
                </a:lnTo>
                <a:close/>
                <a:moveTo>
                  <a:pt x="1383" y="643"/>
                </a:moveTo>
                <a:lnTo>
                  <a:pt x="1381" y="643"/>
                </a:lnTo>
                <a:lnTo>
                  <a:pt x="1381" y="641"/>
                </a:lnTo>
                <a:lnTo>
                  <a:pt x="1381" y="643"/>
                </a:lnTo>
                <a:lnTo>
                  <a:pt x="1381" y="641"/>
                </a:lnTo>
                <a:lnTo>
                  <a:pt x="1379" y="639"/>
                </a:lnTo>
                <a:lnTo>
                  <a:pt x="1379" y="641"/>
                </a:lnTo>
                <a:lnTo>
                  <a:pt x="1377" y="641"/>
                </a:lnTo>
                <a:lnTo>
                  <a:pt x="1377" y="639"/>
                </a:lnTo>
                <a:lnTo>
                  <a:pt x="1377" y="637"/>
                </a:lnTo>
                <a:lnTo>
                  <a:pt x="1377" y="639"/>
                </a:lnTo>
                <a:lnTo>
                  <a:pt x="1377" y="637"/>
                </a:lnTo>
                <a:lnTo>
                  <a:pt x="1375" y="637"/>
                </a:lnTo>
                <a:lnTo>
                  <a:pt x="1373" y="635"/>
                </a:lnTo>
                <a:lnTo>
                  <a:pt x="1373" y="634"/>
                </a:lnTo>
                <a:lnTo>
                  <a:pt x="1371" y="634"/>
                </a:lnTo>
                <a:lnTo>
                  <a:pt x="1369" y="634"/>
                </a:lnTo>
                <a:lnTo>
                  <a:pt x="1369" y="632"/>
                </a:lnTo>
                <a:lnTo>
                  <a:pt x="1367" y="632"/>
                </a:lnTo>
                <a:lnTo>
                  <a:pt x="1367" y="630"/>
                </a:lnTo>
                <a:lnTo>
                  <a:pt x="1367" y="628"/>
                </a:lnTo>
                <a:lnTo>
                  <a:pt x="1365" y="628"/>
                </a:lnTo>
                <a:lnTo>
                  <a:pt x="1365" y="630"/>
                </a:lnTo>
                <a:lnTo>
                  <a:pt x="1365" y="628"/>
                </a:lnTo>
                <a:lnTo>
                  <a:pt x="1363" y="628"/>
                </a:lnTo>
                <a:lnTo>
                  <a:pt x="1363" y="626"/>
                </a:lnTo>
                <a:lnTo>
                  <a:pt x="1362" y="626"/>
                </a:lnTo>
                <a:lnTo>
                  <a:pt x="1363" y="626"/>
                </a:lnTo>
                <a:lnTo>
                  <a:pt x="1365" y="626"/>
                </a:lnTo>
                <a:lnTo>
                  <a:pt x="1365" y="628"/>
                </a:lnTo>
                <a:lnTo>
                  <a:pt x="1367" y="628"/>
                </a:lnTo>
                <a:lnTo>
                  <a:pt x="1367" y="630"/>
                </a:lnTo>
                <a:lnTo>
                  <a:pt x="1369" y="630"/>
                </a:lnTo>
                <a:lnTo>
                  <a:pt x="1369" y="632"/>
                </a:lnTo>
                <a:lnTo>
                  <a:pt x="1371" y="632"/>
                </a:lnTo>
                <a:lnTo>
                  <a:pt x="1371" y="634"/>
                </a:lnTo>
                <a:lnTo>
                  <a:pt x="1373" y="634"/>
                </a:lnTo>
                <a:lnTo>
                  <a:pt x="1375" y="635"/>
                </a:lnTo>
                <a:lnTo>
                  <a:pt x="1377" y="637"/>
                </a:lnTo>
                <a:lnTo>
                  <a:pt x="1379" y="639"/>
                </a:lnTo>
                <a:lnTo>
                  <a:pt x="1381" y="639"/>
                </a:lnTo>
                <a:lnTo>
                  <a:pt x="1381" y="641"/>
                </a:lnTo>
                <a:lnTo>
                  <a:pt x="1383" y="641"/>
                </a:lnTo>
                <a:lnTo>
                  <a:pt x="1383" y="643"/>
                </a:lnTo>
                <a:close/>
                <a:moveTo>
                  <a:pt x="1433" y="745"/>
                </a:moveTo>
                <a:lnTo>
                  <a:pt x="1435" y="745"/>
                </a:lnTo>
                <a:lnTo>
                  <a:pt x="1433" y="745"/>
                </a:lnTo>
                <a:close/>
                <a:moveTo>
                  <a:pt x="1431" y="739"/>
                </a:moveTo>
                <a:lnTo>
                  <a:pt x="1429" y="739"/>
                </a:lnTo>
                <a:lnTo>
                  <a:pt x="1429" y="737"/>
                </a:lnTo>
                <a:lnTo>
                  <a:pt x="1429" y="735"/>
                </a:lnTo>
                <a:lnTo>
                  <a:pt x="1429" y="737"/>
                </a:lnTo>
                <a:lnTo>
                  <a:pt x="1431" y="737"/>
                </a:lnTo>
                <a:lnTo>
                  <a:pt x="1431" y="739"/>
                </a:lnTo>
                <a:close/>
                <a:moveTo>
                  <a:pt x="1400" y="672"/>
                </a:moveTo>
                <a:lnTo>
                  <a:pt x="1400" y="674"/>
                </a:lnTo>
                <a:lnTo>
                  <a:pt x="1400" y="676"/>
                </a:lnTo>
                <a:lnTo>
                  <a:pt x="1398" y="674"/>
                </a:lnTo>
                <a:lnTo>
                  <a:pt x="1398" y="672"/>
                </a:lnTo>
                <a:lnTo>
                  <a:pt x="1398" y="670"/>
                </a:lnTo>
                <a:lnTo>
                  <a:pt x="1398" y="668"/>
                </a:lnTo>
                <a:lnTo>
                  <a:pt x="1398" y="666"/>
                </a:lnTo>
                <a:lnTo>
                  <a:pt x="1398" y="668"/>
                </a:lnTo>
                <a:lnTo>
                  <a:pt x="1400" y="668"/>
                </a:lnTo>
                <a:lnTo>
                  <a:pt x="1400" y="670"/>
                </a:lnTo>
                <a:lnTo>
                  <a:pt x="1400" y="672"/>
                </a:lnTo>
                <a:close/>
                <a:moveTo>
                  <a:pt x="1398" y="664"/>
                </a:moveTo>
                <a:lnTo>
                  <a:pt x="1398" y="666"/>
                </a:lnTo>
                <a:lnTo>
                  <a:pt x="1396" y="666"/>
                </a:lnTo>
                <a:lnTo>
                  <a:pt x="1396" y="664"/>
                </a:lnTo>
                <a:lnTo>
                  <a:pt x="1398" y="664"/>
                </a:lnTo>
                <a:close/>
                <a:moveTo>
                  <a:pt x="1452" y="770"/>
                </a:moveTo>
                <a:lnTo>
                  <a:pt x="1450" y="770"/>
                </a:lnTo>
                <a:lnTo>
                  <a:pt x="1452" y="770"/>
                </a:lnTo>
                <a:close/>
                <a:moveTo>
                  <a:pt x="1461" y="779"/>
                </a:moveTo>
                <a:lnTo>
                  <a:pt x="1461" y="781"/>
                </a:lnTo>
                <a:lnTo>
                  <a:pt x="1461" y="779"/>
                </a:lnTo>
                <a:lnTo>
                  <a:pt x="1461" y="778"/>
                </a:lnTo>
                <a:lnTo>
                  <a:pt x="1461" y="779"/>
                </a:lnTo>
                <a:close/>
                <a:moveTo>
                  <a:pt x="1431" y="708"/>
                </a:moveTo>
                <a:lnTo>
                  <a:pt x="1431" y="706"/>
                </a:lnTo>
                <a:lnTo>
                  <a:pt x="1431" y="708"/>
                </a:lnTo>
                <a:close/>
                <a:moveTo>
                  <a:pt x="1438" y="693"/>
                </a:moveTo>
                <a:lnTo>
                  <a:pt x="1440" y="693"/>
                </a:lnTo>
                <a:lnTo>
                  <a:pt x="1438" y="693"/>
                </a:lnTo>
                <a:close/>
                <a:moveTo>
                  <a:pt x="1456" y="716"/>
                </a:moveTo>
                <a:lnTo>
                  <a:pt x="1458" y="716"/>
                </a:lnTo>
                <a:lnTo>
                  <a:pt x="1456" y="718"/>
                </a:lnTo>
                <a:lnTo>
                  <a:pt x="1456" y="716"/>
                </a:lnTo>
                <a:close/>
                <a:moveTo>
                  <a:pt x="1459" y="716"/>
                </a:moveTo>
                <a:lnTo>
                  <a:pt x="1458" y="716"/>
                </a:lnTo>
                <a:lnTo>
                  <a:pt x="1458" y="714"/>
                </a:lnTo>
                <a:lnTo>
                  <a:pt x="1459" y="714"/>
                </a:lnTo>
                <a:lnTo>
                  <a:pt x="1459" y="716"/>
                </a:lnTo>
                <a:close/>
                <a:moveTo>
                  <a:pt x="1448" y="687"/>
                </a:moveTo>
                <a:lnTo>
                  <a:pt x="1448" y="689"/>
                </a:lnTo>
                <a:lnTo>
                  <a:pt x="1446" y="687"/>
                </a:lnTo>
                <a:lnTo>
                  <a:pt x="1448" y="687"/>
                </a:lnTo>
                <a:lnTo>
                  <a:pt x="1448" y="685"/>
                </a:lnTo>
                <a:lnTo>
                  <a:pt x="1448" y="687"/>
                </a:lnTo>
                <a:close/>
                <a:moveTo>
                  <a:pt x="1448" y="682"/>
                </a:moveTo>
                <a:lnTo>
                  <a:pt x="1446" y="682"/>
                </a:lnTo>
                <a:lnTo>
                  <a:pt x="1448" y="682"/>
                </a:lnTo>
                <a:close/>
                <a:moveTo>
                  <a:pt x="1450" y="693"/>
                </a:moveTo>
                <a:lnTo>
                  <a:pt x="1448" y="691"/>
                </a:lnTo>
                <a:lnTo>
                  <a:pt x="1450" y="691"/>
                </a:lnTo>
                <a:lnTo>
                  <a:pt x="1452" y="691"/>
                </a:lnTo>
                <a:lnTo>
                  <a:pt x="1452" y="693"/>
                </a:lnTo>
                <a:lnTo>
                  <a:pt x="1450" y="693"/>
                </a:lnTo>
                <a:close/>
                <a:moveTo>
                  <a:pt x="1446" y="683"/>
                </a:moveTo>
                <a:lnTo>
                  <a:pt x="1448" y="683"/>
                </a:lnTo>
                <a:lnTo>
                  <a:pt x="1446" y="683"/>
                </a:lnTo>
                <a:close/>
                <a:moveTo>
                  <a:pt x="1475" y="610"/>
                </a:moveTo>
                <a:lnTo>
                  <a:pt x="1473" y="610"/>
                </a:lnTo>
                <a:lnTo>
                  <a:pt x="1473" y="609"/>
                </a:lnTo>
                <a:lnTo>
                  <a:pt x="1475" y="609"/>
                </a:lnTo>
                <a:lnTo>
                  <a:pt x="1475" y="610"/>
                </a:lnTo>
                <a:lnTo>
                  <a:pt x="1475" y="609"/>
                </a:lnTo>
                <a:lnTo>
                  <a:pt x="1475" y="610"/>
                </a:lnTo>
                <a:close/>
                <a:moveTo>
                  <a:pt x="1477" y="603"/>
                </a:moveTo>
                <a:lnTo>
                  <a:pt x="1477" y="605"/>
                </a:lnTo>
                <a:lnTo>
                  <a:pt x="1475" y="605"/>
                </a:lnTo>
                <a:lnTo>
                  <a:pt x="1475" y="607"/>
                </a:lnTo>
                <a:lnTo>
                  <a:pt x="1475" y="609"/>
                </a:lnTo>
                <a:lnTo>
                  <a:pt x="1473" y="609"/>
                </a:lnTo>
                <a:lnTo>
                  <a:pt x="1475" y="609"/>
                </a:lnTo>
                <a:lnTo>
                  <a:pt x="1475" y="607"/>
                </a:lnTo>
                <a:lnTo>
                  <a:pt x="1475" y="605"/>
                </a:lnTo>
                <a:lnTo>
                  <a:pt x="1477" y="603"/>
                </a:lnTo>
                <a:close/>
                <a:moveTo>
                  <a:pt x="1502" y="536"/>
                </a:moveTo>
                <a:lnTo>
                  <a:pt x="1500" y="536"/>
                </a:lnTo>
                <a:lnTo>
                  <a:pt x="1502" y="536"/>
                </a:lnTo>
                <a:lnTo>
                  <a:pt x="1502" y="538"/>
                </a:lnTo>
                <a:lnTo>
                  <a:pt x="1500" y="538"/>
                </a:lnTo>
                <a:lnTo>
                  <a:pt x="1500" y="539"/>
                </a:lnTo>
                <a:lnTo>
                  <a:pt x="1502" y="539"/>
                </a:lnTo>
                <a:lnTo>
                  <a:pt x="1500" y="539"/>
                </a:lnTo>
                <a:lnTo>
                  <a:pt x="1500" y="538"/>
                </a:lnTo>
                <a:lnTo>
                  <a:pt x="1500" y="536"/>
                </a:lnTo>
                <a:lnTo>
                  <a:pt x="1500" y="534"/>
                </a:lnTo>
                <a:lnTo>
                  <a:pt x="1502" y="534"/>
                </a:lnTo>
                <a:lnTo>
                  <a:pt x="1502" y="536"/>
                </a:lnTo>
                <a:close/>
                <a:moveTo>
                  <a:pt x="1619" y="587"/>
                </a:moveTo>
                <a:lnTo>
                  <a:pt x="1617" y="587"/>
                </a:lnTo>
                <a:lnTo>
                  <a:pt x="1619" y="587"/>
                </a:lnTo>
                <a:close/>
                <a:moveTo>
                  <a:pt x="1619" y="587"/>
                </a:moveTo>
                <a:lnTo>
                  <a:pt x="1617" y="587"/>
                </a:lnTo>
                <a:lnTo>
                  <a:pt x="1619" y="587"/>
                </a:lnTo>
                <a:lnTo>
                  <a:pt x="1619" y="586"/>
                </a:lnTo>
                <a:lnTo>
                  <a:pt x="1621" y="586"/>
                </a:lnTo>
                <a:lnTo>
                  <a:pt x="1619" y="586"/>
                </a:lnTo>
                <a:lnTo>
                  <a:pt x="1619" y="587"/>
                </a:lnTo>
                <a:close/>
                <a:moveTo>
                  <a:pt x="1621" y="586"/>
                </a:moveTo>
                <a:lnTo>
                  <a:pt x="1623" y="584"/>
                </a:lnTo>
                <a:lnTo>
                  <a:pt x="1625" y="584"/>
                </a:lnTo>
                <a:lnTo>
                  <a:pt x="1627" y="582"/>
                </a:lnTo>
                <a:lnTo>
                  <a:pt x="1628" y="582"/>
                </a:lnTo>
                <a:lnTo>
                  <a:pt x="1630" y="580"/>
                </a:lnTo>
                <a:lnTo>
                  <a:pt x="1632" y="580"/>
                </a:lnTo>
                <a:lnTo>
                  <a:pt x="1634" y="580"/>
                </a:lnTo>
                <a:lnTo>
                  <a:pt x="1636" y="580"/>
                </a:lnTo>
                <a:lnTo>
                  <a:pt x="1634" y="580"/>
                </a:lnTo>
                <a:lnTo>
                  <a:pt x="1632" y="580"/>
                </a:lnTo>
                <a:lnTo>
                  <a:pt x="1630" y="580"/>
                </a:lnTo>
                <a:lnTo>
                  <a:pt x="1628" y="582"/>
                </a:lnTo>
                <a:lnTo>
                  <a:pt x="1627" y="584"/>
                </a:lnTo>
                <a:lnTo>
                  <a:pt x="1625" y="584"/>
                </a:lnTo>
                <a:lnTo>
                  <a:pt x="1623" y="584"/>
                </a:lnTo>
                <a:lnTo>
                  <a:pt x="1623" y="586"/>
                </a:lnTo>
                <a:lnTo>
                  <a:pt x="1621" y="586"/>
                </a:lnTo>
                <a:close/>
                <a:moveTo>
                  <a:pt x="1646" y="580"/>
                </a:moveTo>
                <a:lnTo>
                  <a:pt x="1646" y="578"/>
                </a:lnTo>
                <a:lnTo>
                  <a:pt x="1646" y="580"/>
                </a:lnTo>
                <a:close/>
                <a:moveTo>
                  <a:pt x="1648" y="580"/>
                </a:moveTo>
                <a:lnTo>
                  <a:pt x="1648" y="578"/>
                </a:lnTo>
                <a:lnTo>
                  <a:pt x="1648" y="580"/>
                </a:lnTo>
                <a:close/>
                <a:moveTo>
                  <a:pt x="1997" y="1079"/>
                </a:moveTo>
                <a:lnTo>
                  <a:pt x="1997" y="1081"/>
                </a:lnTo>
                <a:lnTo>
                  <a:pt x="1997" y="1079"/>
                </a:lnTo>
                <a:lnTo>
                  <a:pt x="1995" y="1079"/>
                </a:lnTo>
                <a:lnTo>
                  <a:pt x="1995" y="1077"/>
                </a:lnTo>
                <a:lnTo>
                  <a:pt x="1997" y="1075"/>
                </a:lnTo>
                <a:lnTo>
                  <a:pt x="1997" y="1073"/>
                </a:lnTo>
                <a:lnTo>
                  <a:pt x="1997" y="1071"/>
                </a:lnTo>
                <a:lnTo>
                  <a:pt x="1997" y="1069"/>
                </a:lnTo>
                <a:lnTo>
                  <a:pt x="1995" y="1069"/>
                </a:lnTo>
                <a:lnTo>
                  <a:pt x="1995" y="1067"/>
                </a:lnTo>
                <a:lnTo>
                  <a:pt x="1995" y="1066"/>
                </a:lnTo>
                <a:lnTo>
                  <a:pt x="1995" y="1064"/>
                </a:lnTo>
                <a:lnTo>
                  <a:pt x="1995" y="1066"/>
                </a:lnTo>
                <a:lnTo>
                  <a:pt x="1995" y="1067"/>
                </a:lnTo>
                <a:lnTo>
                  <a:pt x="1997" y="1069"/>
                </a:lnTo>
                <a:lnTo>
                  <a:pt x="1997" y="1071"/>
                </a:lnTo>
                <a:lnTo>
                  <a:pt x="1997" y="1073"/>
                </a:lnTo>
                <a:lnTo>
                  <a:pt x="1997" y="1075"/>
                </a:lnTo>
                <a:lnTo>
                  <a:pt x="1997" y="1077"/>
                </a:lnTo>
                <a:lnTo>
                  <a:pt x="1997" y="1079"/>
                </a:lnTo>
                <a:close/>
                <a:moveTo>
                  <a:pt x="1636" y="580"/>
                </a:moveTo>
                <a:lnTo>
                  <a:pt x="1636" y="578"/>
                </a:lnTo>
                <a:lnTo>
                  <a:pt x="1638" y="578"/>
                </a:lnTo>
                <a:lnTo>
                  <a:pt x="1640" y="578"/>
                </a:lnTo>
                <a:lnTo>
                  <a:pt x="1644" y="578"/>
                </a:lnTo>
                <a:lnTo>
                  <a:pt x="1646" y="576"/>
                </a:lnTo>
                <a:lnTo>
                  <a:pt x="1648" y="576"/>
                </a:lnTo>
                <a:lnTo>
                  <a:pt x="1650" y="576"/>
                </a:lnTo>
                <a:lnTo>
                  <a:pt x="1652" y="576"/>
                </a:lnTo>
                <a:lnTo>
                  <a:pt x="1653" y="576"/>
                </a:lnTo>
                <a:lnTo>
                  <a:pt x="1653" y="578"/>
                </a:lnTo>
                <a:lnTo>
                  <a:pt x="1655" y="578"/>
                </a:lnTo>
                <a:lnTo>
                  <a:pt x="1653" y="578"/>
                </a:lnTo>
                <a:lnTo>
                  <a:pt x="1652" y="578"/>
                </a:lnTo>
                <a:lnTo>
                  <a:pt x="1650" y="578"/>
                </a:lnTo>
                <a:lnTo>
                  <a:pt x="1650" y="576"/>
                </a:lnTo>
                <a:lnTo>
                  <a:pt x="1648" y="576"/>
                </a:lnTo>
                <a:lnTo>
                  <a:pt x="1646" y="578"/>
                </a:lnTo>
                <a:lnTo>
                  <a:pt x="1646" y="576"/>
                </a:lnTo>
                <a:lnTo>
                  <a:pt x="1646" y="578"/>
                </a:lnTo>
                <a:lnTo>
                  <a:pt x="1644" y="578"/>
                </a:lnTo>
                <a:lnTo>
                  <a:pt x="1642" y="578"/>
                </a:lnTo>
                <a:lnTo>
                  <a:pt x="1640" y="578"/>
                </a:lnTo>
                <a:lnTo>
                  <a:pt x="1638" y="578"/>
                </a:lnTo>
                <a:lnTo>
                  <a:pt x="1636" y="580"/>
                </a:lnTo>
                <a:close/>
                <a:moveTo>
                  <a:pt x="1993" y="1056"/>
                </a:moveTo>
                <a:lnTo>
                  <a:pt x="1991" y="1056"/>
                </a:lnTo>
                <a:lnTo>
                  <a:pt x="1991" y="1054"/>
                </a:lnTo>
                <a:lnTo>
                  <a:pt x="1991" y="1052"/>
                </a:lnTo>
                <a:lnTo>
                  <a:pt x="1991" y="1050"/>
                </a:lnTo>
                <a:lnTo>
                  <a:pt x="1991" y="1048"/>
                </a:lnTo>
                <a:lnTo>
                  <a:pt x="1991" y="1050"/>
                </a:lnTo>
                <a:lnTo>
                  <a:pt x="1991" y="1052"/>
                </a:lnTo>
                <a:lnTo>
                  <a:pt x="1991" y="1054"/>
                </a:lnTo>
                <a:lnTo>
                  <a:pt x="1991" y="1056"/>
                </a:lnTo>
                <a:lnTo>
                  <a:pt x="1993" y="1056"/>
                </a:lnTo>
                <a:close/>
                <a:moveTo>
                  <a:pt x="1657" y="578"/>
                </a:moveTo>
                <a:lnTo>
                  <a:pt x="1659" y="578"/>
                </a:lnTo>
                <a:lnTo>
                  <a:pt x="1657" y="578"/>
                </a:lnTo>
                <a:close/>
                <a:moveTo>
                  <a:pt x="1665" y="578"/>
                </a:moveTo>
                <a:lnTo>
                  <a:pt x="1663" y="578"/>
                </a:lnTo>
                <a:lnTo>
                  <a:pt x="1661" y="578"/>
                </a:lnTo>
                <a:lnTo>
                  <a:pt x="1659" y="578"/>
                </a:lnTo>
                <a:lnTo>
                  <a:pt x="1661" y="578"/>
                </a:lnTo>
                <a:lnTo>
                  <a:pt x="1663" y="578"/>
                </a:lnTo>
                <a:lnTo>
                  <a:pt x="1665" y="578"/>
                </a:lnTo>
                <a:lnTo>
                  <a:pt x="1667" y="578"/>
                </a:lnTo>
                <a:lnTo>
                  <a:pt x="1665" y="578"/>
                </a:lnTo>
                <a:close/>
                <a:moveTo>
                  <a:pt x="1936" y="973"/>
                </a:moveTo>
                <a:lnTo>
                  <a:pt x="1938" y="973"/>
                </a:lnTo>
                <a:lnTo>
                  <a:pt x="1936" y="973"/>
                </a:lnTo>
                <a:close/>
                <a:moveTo>
                  <a:pt x="1673" y="586"/>
                </a:moveTo>
                <a:lnTo>
                  <a:pt x="1675" y="586"/>
                </a:lnTo>
                <a:lnTo>
                  <a:pt x="1675" y="584"/>
                </a:lnTo>
                <a:lnTo>
                  <a:pt x="1675" y="586"/>
                </a:lnTo>
                <a:lnTo>
                  <a:pt x="1673" y="586"/>
                </a:lnTo>
                <a:close/>
                <a:moveTo>
                  <a:pt x="1938" y="973"/>
                </a:moveTo>
                <a:lnTo>
                  <a:pt x="1936" y="973"/>
                </a:lnTo>
                <a:lnTo>
                  <a:pt x="1938" y="973"/>
                </a:lnTo>
                <a:close/>
                <a:moveTo>
                  <a:pt x="1938" y="973"/>
                </a:moveTo>
                <a:lnTo>
                  <a:pt x="1940" y="973"/>
                </a:lnTo>
                <a:lnTo>
                  <a:pt x="1940" y="975"/>
                </a:lnTo>
                <a:lnTo>
                  <a:pt x="1940" y="973"/>
                </a:lnTo>
                <a:lnTo>
                  <a:pt x="1938" y="973"/>
                </a:lnTo>
                <a:close/>
                <a:moveTo>
                  <a:pt x="1940" y="973"/>
                </a:moveTo>
                <a:lnTo>
                  <a:pt x="1938" y="973"/>
                </a:lnTo>
                <a:lnTo>
                  <a:pt x="1940" y="973"/>
                </a:lnTo>
                <a:lnTo>
                  <a:pt x="1938" y="973"/>
                </a:lnTo>
                <a:lnTo>
                  <a:pt x="1940" y="973"/>
                </a:lnTo>
                <a:close/>
                <a:moveTo>
                  <a:pt x="1988" y="1027"/>
                </a:moveTo>
                <a:lnTo>
                  <a:pt x="1990" y="1027"/>
                </a:lnTo>
                <a:lnTo>
                  <a:pt x="1988" y="1027"/>
                </a:lnTo>
                <a:close/>
                <a:moveTo>
                  <a:pt x="1966" y="1004"/>
                </a:moveTo>
                <a:lnTo>
                  <a:pt x="1968" y="1004"/>
                </a:lnTo>
                <a:lnTo>
                  <a:pt x="1966" y="1004"/>
                </a:lnTo>
                <a:close/>
                <a:moveTo>
                  <a:pt x="1667" y="578"/>
                </a:moveTo>
                <a:lnTo>
                  <a:pt x="1669" y="578"/>
                </a:lnTo>
                <a:lnTo>
                  <a:pt x="1671" y="578"/>
                </a:lnTo>
                <a:lnTo>
                  <a:pt x="1673" y="578"/>
                </a:lnTo>
                <a:lnTo>
                  <a:pt x="1675" y="580"/>
                </a:lnTo>
                <a:lnTo>
                  <a:pt x="1673" y="580"/>
                </a:lnTo>
                <a:lnTo>
                  <a:pt x="1673" y="578"/>
                </a:lnTo>
                <a:lnTo>
                  <a:pt x="1671" y="578"/>
                </a:lnTo>
                <a:lnTo>
                  <a:pt x="1669" y="578"/>
                </a:lnTo>
                <a:lnTo>
                  <a:pt x="1667" y="578"/>
                </a:lnTo>
                <a:close/>
                <a:moveTo>
                  <a:pt x="1968" y="1004"/>
                </a:moveTo>
                <a:lnTo>
                  <a:pt x="1968" y="1006"/>
                </a:lnTo>
                <a:lnTo>
                  <a:pt x="1966" y="1006"/>
                </a:lnTo>
                <a:lnTo>
                  <a:pt x="1968" y="1004"/>
                </a:lnTo>
                <a:close/>
                <a:moveTo>
                  <a:pt x="1968" y="1004"/>
                </a:moveTo>
                <a:lnTo>
                  <a:pt x="1966" y="1004"/>
                </a:lnTo>
                <a:lnTo>
                  <a:pt x="1968" y="1004"/>
                </a:lnTo>
                <a:close/>
                <a:moveTo>
                  <a:pt x="1988" y="1023"/>
                </a:moveTo>
                <a:lnTo>
                  <a:pt x="1988" y="1025"/>
                </a:lnTo>
                <a:lnTo>
                  <a:pt x="1990" y="1025"/>
                </a:lnTo>
                <a:lnTo>
                  <a:pt x="1990" y="1027"/>
                </a:lnTo>
                <a:lnTo>
                  <a:pt x="1988" y="1027"/>
                </a:lnTo>
                <a:lnTo>
                  <a:pt x="1988" y="1025"/>
                </a:lnTo>
                <a:lnTo>
                  <a:pt x="1988" y="1023"/>
                </a:lnTo>
                <a:lnTo>
                  <a:pt x="1988" y="1021"/>
                </a:lnTo>
                <a:lnTo>
                  <a:pt x="1988" y="1023"/>
                </a:lnTo>
                <a:close/>
                <a:moveTo>
                  <a:pt x="1988" y="1019"/>
                </a:moveTo>
                <a:lnTo>
                  <a:pt x="1988" y="1021"/>
                </a:lnTo>
                <a:lnTo>
                  <a:pt x="1988" y="1019"/>
                </a:lnTo>
                <a:lnTo>
                  <a:pt x="1988" y="1018"/>
                </a:lnTo>
                <a:lnTo>
                  <a:pt x="1988" y="1019"/>
                </a:lnTo>
                <a:close/>
                <a:moveTo>
                  <a:pt x="1974" y="1004"/>
                </a:moveTo>
                <a:lnTo>
                  <a:pt x="1974" y="1006"/>
                </a:lnTo>
                <a:lnTo>
                  <a:pt x="1974" y="1008"/>
                </a:lnTo>
                <a:lnTo>
                  <a:pt x="1974" y="1006"/>
                </a:lnTo>
                <a:lnTo>
                  <a:pt x="1974" y="1004"/>
                </a:lnTo>
                <a:lnTo>
                  <a:pt x="1972" y="1004"/>
                </a:lnTo>
                <a:lnTo>
                  <a:pt x="1970" y="1004"/>
                </a:lnTo>
                <a:lnTo>
                  <a:pt x="1968" y="1004"/>
                </a:lnTo>
                <a:lnTo>
                  <a:pt x="1970" y="1004"/>
                </a:lnTo>
                <a:lnTo>
                  <a:pt x="1972" y="1004"/>
                </a:lnTo>
                <a:lnTo>
                  <a:pt x="1974" y="1004"/>
                </a:lnTo>
                <a:close/>
                <a:moveTo>
                  <a:pt x="1980" y="1010"/>
                </a:moveTo>
                <a:lnTo>
                  <a:pt x="1978" y="1010"/>
                </a:lnTo>
                <a:lnTo>
                  <a:pt x="1976" y="1010"/>
                </a:lnTo>
                <a:lnTo>
                  <a:pt x="1978" y="1010"/>
                </a:lnTo>
                <a:lnTo>
                  <a:pt x="1976" y="1010"/>
                </a:lnTo>
                <a:lnTo>
                  <a:pt x="1976" y="1008"/>
                </a:lnTo>
                <a:lnTo>
                  <a:pt x="1976" y="1006"/>
                </a:lnTo>
                <a:lnTo>
                  <a:pt x="1978" y="1006"/>
                </a:lnTo>
                <a:lnTo>
                  <a:pt x="1978" y="1008"/>
                </a:lnTo>
                <a:lnTo>
                  <a:pt x="1980" y="1008"/>
                </a:lnTo>
                <a:lnTo>
                  <a:pt x="1980" y="1010"/>
                </a:lnTo>
                <a:close/>
                <a:moveTo>
                  <a:pt x="1988" y="1018"/>
                </a:moveTo>
                <a:lnTo>
                  <a:pt x="1988" y="1016"/>
                </a:lnTo>
                <a:lnTo>
                  <a:pt x="1988" y="1018"/>
                </a:lnTo>
                <a:close/>
                <a:moveTo>
                  <a:pt x="1982" y="1010"/>
                </a:moveTo>
                <a:lnTo>
                  <a:pt x="1982" y="1012"/>
                </a:lnTo>
                <a:lnTo>
                  <a:pt x="1982" y="1014"/>
                </a:lnTo>
                <a:lnTo>
                  <a:pt x="1982" y="1012"/>
                </a:lnTo>
                <a:lnTo>
                  <a:pt x="1982" y="1010"/>
                </a:lnTo>
                <a:lnTo>
                  <a:pt x="1980" y="1010"/>
                </a:lnTo>
                <a:lnTo>
                  <a:pt x="1982" y="1010"/>
                </a:lnTo>
                <a:lnTo>
                  <a:pt x="1980" y="1010"/>
                </a:lnTo>
                <a:lnTo>
                  <a:pt x="1980" y="1008"/>
                </a:lnTo>
                <a:lnTo>
                  <a:pt x="1980" y="1010"/>
                </a:lnTo>
                <a:lnTo>
                  <a:pt x="1982" y="1010"/>
                </a:lnTo>
                <a:close/>
                <a:moveTo>
                  <a:pt x="1980" y="1010"/>
                </a:moveTo>
                <a:lnTo>
                  <a:pt x="1982" y="1010"/>
                </a:lnTo>
                <a:lnTo>
                  <a:pt x="1980" y="1010"/>
                </a:lnTo>
                <a:close/>
                <a:moveTo>
                  <a:pt x="1988" y="1016"/>
                </a:moveTo>
                <a:lnTo>
                  <a:pt x="1986" y="1016"/>
                </a:lnTo>
                <a:lnTo>
                  <a:pt x="1986" y="1014"/>
                </a:lnTo>
                <a:lnTo>
                  <a:pt x="1986" y="1016"/>
                </a:lnTo>
                <a:lnTo>
                  <a:pt x="1988" y="1016"/>
                </a:lnTo>
                <a:close/>
                <a:moveTo>
                  <a:pt x="1915" y="929"/>
                </a:moveTo>
                <a:lnTo>
                  <a:pt x="1915" y="931"/>
                </a:lnTo>
                <a:lnTo>
                  <a:pt x="1915" y="929"/>
                </a:lnTo>
                <a:close/>
                <a:moveTo>
                  <a:pt x="1936" y="954"/>
                </a:moveTo>
                <a:lnTo>
                  <a:pt x="1936" y="952"/>
                </a:lnTo>
                <a:lnTo>
                  <a:pt x="1934" y="952"/>
                </a:lnTo>
                <a:lnTo>
                  <a:pt x="1936" y="952"/>
                </a:lnTo>
                <a:lnTo>
                  <a:pt x="1934" y="952"/>
                </a:lnTo>
                <a:lnTo>
                  <a:pt x="1936" y="952"/>
                </a:lnTo>
                <a:lnTo>
                  <a:pt x="1936" y="954"/>
                </a:lnTo>
                <a:close/>
                <a:moveTo>
                  <a:pt x="1918" y="931"/>
                </a:moveTo>
                <a:lnTo>
                  <a:pt x="1917" y="931"/>
                </a:lnTo>
                <a:lnTo>
                  <a:pt x="1918" y="931"/>
                </a:lnTo>
                <a:lnTo>
                  <a:pt x="1917" y="931"/>
                </a:lnTo>
                <a:lnTo>
                  <a:pt x="1917" y="929"/>
                </a:lnTo>
                <a:lnTo>
                  <a:pt x="1918" y="929"/>
                </a:lnTo>
                <a:lnTo>
                  <a:pt x="1918" y="931"/>
                </a:lnTo>
                <a:close/>
                <a:moveTo>
                  <a:pt x="1918" y="927"/>
                </a:moveTo>
                <a:lnTo>
                  <a:pt x="1918" y="929"/>
                </a:lnTo>
                <a:lnTo>
                  <a:pt x="1918" y="927"/>
                </a:lnTo>
                <a:close/>
                <a:moveTo>
                  <a:pt x="1690" y="582"/>
                </a:moveTo>
                <a:lnTo>
                  <a:pt x="1688" y="582"/>
                </a:lnTo>
                <a:lnTo>
                  <a:pt x="1690" y="582"/>
                </a:lnTo>
                <a:lnTo>
                  <a:pt x="1688" y="582"/>
                </a:lnTo>
                <a:lnTo>
                  <a:pt x="1686" y="582"/>
                </a:lnTo>
                <a:lnTo>
                  <a:pt x="1686" y="580"/>
                </a:lnTo>
                <a:lnTo>
                  <a:pt x="1684" y="580"/>
                </a:lnTo>
                <a:lnTo>
                  <a:pt x="1682" y="580"/>
                </a:lnTo>
                <a:lnTo>
                  <a:pt x="1680" y="580"/>
                </a:lnTo>
                <a:lnTo>
                  <a:pt x="1678" y="580"/>
                </a:lnTo>
                <a:lnTo>
                  <a:pt x="1678" y="578"/>
                </a:lnTo>
                <a:lnTo>
                  <a:pt x="1678" y="580"/>
                </a:lnTo>
                <a:lnTo>
                  <a:pt x="1678" y="578"/>
                </a:lnTo>
                <a:lnTo>
                  <a:pt x="1676" y="578"/>
                </a:lnTo>
                <a:lnTo>
                  <a:pt x="1676" y="580"/>
                </a:lnTo>
                <a:lnTo>
                  <a:pt x="1675" y="580"/>
                </a:lnTo>
                <a:lnTo>
                  <a:pt x="1675" y="578"/>
                </a:lnTo>
                <a:lnTo>
                  <a:pt x="1676" y="578"/>
                </a:lnTo>
                <a:lnTo>
                  <a:pt x="1678" y="578"/>
                </a:lnTo>
                <a:lnTo>
                  <a:pt x="1680" y="578"/>
                </a:lnTo>
                <a:lnTo>
                  <a:pt x="1680" y="580"/>
                </a:lnTo>
                <a:lnTo>
                  <a:pt x="1682" y="580"/>
                </a:lnTo>
                <a:lnTo>
                  <a:pt x="1684" y="580"/>
                </a:lnTo>
                <a:lnTo>
                  <a:pt x="1686" y="580"/>
                </a:lnTo>
                <a:lnTo>
                  <a:pt x="1688" y="580"/>
                </a:lnTo>
                <a:lnTo>
                  <a:pt x="1688" y="582"/>
                </a:lnTo>
                <a:lnTo>
                  <a:pt x="1690" y="582"/>
                </a:lnTo>
                <a:lnTo>
                  <a:pt x="1692" y="582"/>
                </a:lnTo>
                <a:lnTo>
                  <a:pt x="1694" y="584"/>
                </a:lnTo>
                <a:lnTo>
                  <a:pt x="1692" y="584"/>
                </a:lnTo>
                <a:lnTo>
                  <a:pt x="1692" y="582"/>
                </a:lnTo>
                <a:lnTo>
                  <a:pt x="1690" y="582"/>
                </a:lnTo>
                <a:close/>
                <a:moveTo>
                  <a:pt x="1909" y="912"/>
                </a:moveTo>
                <a:lnTo>
                  <a:pt x="1907" y="912"/>
                </a:lnTo>
                <a:lnTo>
                  <a:pt x="1909" y="912"/>
                </a:lnTo>
                <a:close/>
                <a:moveTo>
                  <a:pt x="1907" y="912"/>
                </a:moveTo>
                <a:lnTo>
                  <a:pt x="1909" y="912"/>
                </a:lnTo>
                <a:lnTo>
                  <a:pt x="1907" y="912"/>
                </a:lnTo>
                <a:close/>
                <a:moveTo>
                  <a:pt x="1907" y="910"/>
                </a:moveTo>
                <a:lnTo>
                  <a:pt x="1909" y="910"/>
                </a:lnTo>
                <a:lnTo>
                  <a:pt x="1907" y="910"/>
                </a:lnTo>
                <a:close/>
                <a:moveTo>
                  <a:pt x="1909" y="912"/>
                </a:moveTo>
                <a:lnTo>
                  <a:pt x="1911" y="912"/>
                </a:lnTo>
                <a:lnTo>
                  <a:pt x="1909" y="912"/>
                </a:lnTo>
                <a:close/>
                <a:moveTo>
                  <a:pt x="1694" y="584"/>
                </a:moveTo>
                <a:lnTo>
                  <a:pt x="1696" y="584"/>
                </a:lnTo>
                <a:lnTo>
                  <a:pt x="1698" y="586"/>
                </a:lnTo>
                <a:lnTo>
                  <a:pt x="1696" y="586"/>
                </a:lnTo>
                <a:lnTo>
                  <a:pt x="1696" y="584"/>
                </a:lnTo>
                <a:lnTo>
                  <a:pt x="1694" y="584"/>
                </a:lnTo>
                <a:close/>
                <a:moveTo>
                  <a:pt x="1909" y="910"/>
                </a:moveTo>
                <a:lnTo>
                  <a:pt x="1911" y="910"/>
                </a:lnTo>
                <a:lnTo>
                  <a:pt x="1911" y="912"/>
                </a:lnTo>
                <a:lnTo>
                  <a:pt x="1909" y="912"/>
                </a:lnTo>
                <a:lnTo>
                  <a:pt x="1909" y="910"/>
                </a:lnTo>
                <a:close/>
                <a:moveTo>
                  <a:pt x="1911" y="910"/>
                </a:moveTo>
                <a:lnTo>
                  <a:pt x="1909" y="910"/>
                </a:lnTo>
                <a:lnTo>
                  <a:pt x="1911" y="910"/>
                </a:lnTo>
                <a:close/>
                <a:moveTo>
                  <a:pt x="1926" y="927"/>
                </a:moveTo>
                <a:lnTo>
                  <a:pt x="1926" y="929"/>
                </a:lnTo>
                <a:lnTo>
                  <a:pt x="1924" y="927"/>
                </a:lnTo>
                <a:lnTo>
                  <a:pt x="1926" y="927"/>
                </a:lnTo>
                <a:lnTo>
                  <a:pt x="1926" y="929"/>
                </a:lnTo>
                <a:lnTo>
                  <a:pt x="1926" y="927"/>
                </a:lnTo>
                <a:lnTo>
                  <a:pt x="1924" y="927"/>
                </a:lnTo>
                <a:lnTo>
                  <a:pt x="1926" y="927"/>
                </a:lnTo>
                <a:close/>
                <a:moveTo>
                  <a:pt x="1901" y="898"/>
                </a:moveTo>
                <a:lnTo>
                  <a:pt x="1901" y="897"/>
                </a:lnTo>
                <a:lnTo>
                  <a:pt x="1901" y="898"/>
                </a:lnTo>
                <a:close/>
                <a:moveTo>
                  <a:pt x="1909" y="908"/>
                </a:moveTo>
                <a:lnTo>
                  <a:pt x="1909" y="906"/>
                </a:lnTo>
                <a:lnTo>
                  <a:pt x="1909" y="908"/>
                </a:lnTo>
                <a:close/>
                <a:moveTo>
                  <a:pt x="1911" y="908"/>
                </a:moveTo>
                <a:lnTo>
                  <a:pt x="1909" y="908"/>
                </a:lnTo>
                <a:lnTo>
                  <a:pt x="1911" y="908"/>
                </a:lnTo>
                <a:close/>
                <a:moveTo>
                  <a:pt x="1707" y="603"/>
                </a:moveTo>
                <a:lnTo>
                  <a:pt x="1705" y="603"/>
                </a:lnTo>
                <a:lnTo>
                  <a:pt x="1707" y="603"/>
                </a:lnTo>
                <a:lnTo>
                  <a:pt x="1707" y="605"/>
                </a:lnTo>
                <a:lnTo>
                  <a:pt x="1709" y="605"/>
                </a:lnTo>
                <a:lnTo>
                  <a:pt x="1711" y="605"/>
                </a:lnTo>
                <a:lnTo>
                  <a:pt x="1709" y="605"/>
                </a:lnTo>
                <a:lnTo>
                  <a:pt x="1707" y="605"/>
                </a:lnTo>
                <a:lnTo>
                  <a:pt x="1707" y="603"/>
                </a:lnTo>
                <a:close/>
                <a:moveTo>
                  <a:pt x="1701" y="587"/>
                </a:moveTo>
                <a:lnTo>
                  <a:pt x="1701" y="589"/>
                </a:lnTo>
                <a:lnTo>
                  <a:pt x="1701" y="591"/>
                </a:lnTo>
                <a:lnTo>
                  <a:pt x="1701" y="593"/>
                </a:lnTo>
                <a:lnTo>
                  <a:pt x="1703" y="595"/>
                </a:lnTo>
                <a:lnTo>
                  <a:pt x="1703" y="597"/>
                </a:lnTo>
                <a:lnTo>
                  <a:pt x="1703" y="599"/>
                </a:lnTo>
                <a:lnTo>
                  <a:pt x="1703" y="601"/>
                </a:lnTo>
                <a:lnTo>
                  <a:pt x="1705" y="601"/>
                </a:lnTo>
                <a:lnTo>
                  <a:pt x="1703" y="601"/>
                </a:lnTo>
                <a:lnTo>
                  <a:pt x="1703" y="599"/>
                </a:lnTo>
                <a:lnTo>
                  <a:pt x="1703" y="597"/>
                </a:lnTo>
                <a:lnTo>
                  <a:pt x="1701" y="597"/>
                </a:lnTo>
                <a:lnTo>
                  <a:pt x="1701" y="595"/>
                </a:lnTo>
                <a:lnTo>
                  <a:pt x="1701" y="593"/>
                </a:lnTo>
                <a:lnTo>
                  <a:pt x="1701" y="591"/>
                </a:lnTo>
                <a:lnTo>
                  <a:pt x="1701" y="589"/>
                </a:lnTo>
                <a:lnTo>
                  <a:pt x="1701" y="587"/>
                </a:lnTo>
                <a:lnTo>
                  <a:pt x="1700" y="587"/>
                </a:lnTo>
                <a:lnTo>
                  <a:pt x="1700" y="586"/>
                </a:lnTo>
                <a:lnTo>
                  <a:pt x="1698" y="586"/>
                </a:lnTo>
                <a:lnTo>
                  <a:pt x="1700" y="586"/>
                </a:lnTo>
                <a:lnTo>
                  <a:pt x="1701" y="586"/>
                </a:lnTo>
                <a:lnTo>
                  <a:pt x="1701" y="587"/>
                </a:lnTo>
                <a:close/>
                <a:moveTo>
                  <a:pt x="1922" y="918"/>
                </a:moveTo>
                <a:lnTo>
                  <a:pt x="1922" y="920"/>
                </a:lnTo>
                <a:lnTo>
                  <a:pt x="1924" y="920"/>
                </a:lnTo>
                <a:lnTo>
                  <a:pt x="1922" y="920"/>
                </a:lnTo>
                <a:lnTo>
                  <a:pt x="1922" y="918"/>
                </a:lnTo>
                <a:close/>
                <a:moveTo>
                  <a:pt x="1711" y="607"/>
                </a:moveTo>
                <a:lnTo>
                  <a:pt x="1713" y="607"/>
                </a:lnTo>
                <a:lnTo>
                  <a:pt x="1713" y="609"/>
                </a:lnTo>
                <a:lnTo>
                  <a:pt x="1715" y="609"/>
                </a:lnTo>
                <a:lnTo>
                  <a:pt x="1717" y="610"/>
                </a:lnTo>
                <a:lnTo>
                  <a:pt x="1715" y="610"/>
                </a:lnTo>
                <a:lnTo>
                  <a:pt x="1715" y="609"/>
                </a:lnTo>
                <a:lnTo>
                  <a:pt x="1713" y="609"/>
                </a:lnTo>
                <a:lnTo>
                  <a:pt x="1713" y="607"/>
                </a:lnTo>
                <a:lnTo>
                  <a:pt x="1711" y="607"/>
                </a:lnTo>
                <a:close/>
                <a:moveTo>
                  <a:pt x="1728" y="632"/>
                </a:moveTo>
                <a:lnTo>
                  <a:pt x="1728" y="630"/>
                </a:lnTo>
                <a:lnTo>
                  <a:pt x="1728" y="632"/>
                </a:lnTo>
                <a:close/>
                <a:moveTo>
                  <a:pt x="1924" y="914"/>
                </a:moveTo>
                <a:lnTo>
                  <a:pt x="1924" y="916"/>
                </a:lnTo>
                <a:lnTo>
                  <a:pt x="1922" y="916"/>
                </a:lnTo>
                <a:lnTo>
                  <a:pt x="1924" y="916"/>
                </a:lnTo>
                <a:lnTo>
                  <a:pt x="1924" y="914"/>
                </a:lnTo>
                <a:lnTo>
                  <a:pt x="1922" y="914"/>
                </a:lnTo>
                <a:lnTo>
                  <a:pt x="1924" y="914"/>
                </a:lnTo>
                <a:close/>
                <a:moveTo>
                  <a:pt x="1901" y="885"/>
                </a:moveTo>
                <a:lnTo>
                  <a:pt x="1901" y="887"/>
                </a:lnTo>
                <a:lnTo>
                  <a:pt x="1901" y="885"/>
                </a:lnTo>
                <a:lnTo>
                  <a:pt x="1899" y="885"/>
                </a:lnTo>
                <a:lnTo>
                  <a:pt x="1901" y="885"/>
                </a:lnTo>
                <a:close/>
                <a:moveTo>
                  <a:pt x="1901" y="885"/>
                </a:moveTo>
                <a:lnTo>
                  <a:pt x="1899" y="885"/>
                </a:lnTo>
                <a:lnTo>
                  <a:pt x="1901" y="885"/>
                </a:lnTo>
                <a:lnTo>
                  <a:pt x="1899" y="885"/>
                </a:lnTo>
                <a:lnTo>
                  <a:pt x="1897" y="885"/>
                </a:lnTo>
                <a:lnTo>
                  <a:pt x="1899" y="885"/>
                </a:lnTo>
                <a:lnTo>
                  <a:pt x="1901" y="885"/>
                </a:lnTo>
                <a:close/>
                <a:moveTo>
                  <a:pt x="1901" y="883"/>
                </a:moveTo>
                <a:lnTo>
                  <a:pt x="1901" y="885"/>
                </a:lnTo>
                <a:lnTo>
                  <a:pt x="1901" y="883"/>
                </a:lnTo>
                <a:lnTo>
                  <a:pt x="1901" y="885"/>
                </a:lnTo>
                <a:lnTo>
                  <a:pt x="1901" y="883"/>
                </a:lnTo>
                <a:lnTo>
                  <a:pt x="1899" y="885"/>
                </a:lnTo>
                <a:lnTo>
                  <a:pt x="1899" y="883"/>
                </a:lnTo>
                <a:lnTo>
                  <a:pt x="1901" y="883"/>
                </a:lnTo>
                <a:close/>
                <a:moveTo>
                  <a:pt x="1905" y="889"/>
                </a:moveTo>
                <a:lnTo>
                  <a:pt x="1905" y="891"/>
                </a:lnTo>
                <a:lnTo>
                  <a:pt x="1905" y="889"/>
                </a:lnTo>
                <a:lnTo>
                  <a:pt x="1905" y="887"/>
                </a:lnTo>
                <a:lnTo>
                  <a:pt x="1905" y="889"/>
                </a:lnTo>
                <a:close/>
                <a:moveTo>
                  <a:pt x="1901" y="883"/>
                </a:moveTo>
                <a:lnTo>
                  <a:pt x="1899" y="883"/>
                </a:lnTo>
                <a:lnTo>
                  <a:pt x="1901" y="883"/>
                </a:lnTo>
                <a:lnTo>
                  <a:pt x="1899" y="883"/>
                </a:lnTo>
                <a:lnTo>
                  <a:pt x="1901" y="883"/>
                </a:lnTo>
                <a:close/>
                <a:moveTo>
                  <a:pt x="1863" y="835"/>
                </a:moveTo>
                <a:lnTo>
                  <a:pt x="1863" y="833"/>
                </a:lnTo>
                <a:lnTo>
                  <a:pt x="1865" y="833"/>
                </a:lnTo>
                <a:lnTo>
                  <a:pt x="1865" y="835"/>
                </a:lnTo>
                <a:lnTo>
                  <a:pt x="1863" y="835"/>
                </a:lnTo>
                <a:close/>
                <a:moveTo>
                  <a:pt x="1905" y="887"/>
                </a:moveTo>
                <a:lnTo>
                  <a:pt x="1905" y="885"/>
                </a:lnTo>
                <a:lnTo>
                  <a:pt x="1905" y="887"/>
                </a:lnTo>
                <a:close/>
                <a:moveTo>
                  <a:pt x="1915" y="891"/>
                </a:moveTo>
                <a:lnTo>
                  <a:pt x="1915" y="893"/>
                </a:lnTo>
                <a:lnTo>
                  <a:pt x="1915" y="891"/>
                </a:lnTo>
                <a:close/>
                <a:moveTo>
                  <a:pt x="1903" y="877"/>
                </a:moveTo>
                <a:lnTo>
                  <a:pt x="1903" y="879"/>
                </a:lnTo>
                <a:lnTo>
                  <a:pt x="1905" y="879"/>
                </a:lnTo>
                <a:lnTo>
                  <a:pt x="1905" y="881"/>
                </a:lnTo>
                <a:lnTo>
                  <a:pt x="1905" y="883"/>
                </a:lnTo>
                <a:lnTo>
                  <a:pt x="1905" y="881"/>
                </a:lnTo>
                <a:lnTo>
                  <a:pt x="1905" y="879"/>
                </a:lnTo>
                <a:lnTo>
                  <a:pt x="1903" y="879"/>
                </a:lnTo>
                <a:lnTo>
                  <a:pt x="1903" y="877"/>
                </a:lnTo>
                <a:close/>
                <a:moveTo>
                  <a:pt x="1922" y="900"/>
                </a:moveTo>
                <a:lnTo>
                  <a:pt x="1920" y="900"/>
                </a:lnTo>
                <a:lnTo>
                  <a:pt x="1922" y="900"/>
                </a:lnTo>
                <a:lnTo>
                  <a:pt x="1920" y="900"/>
                </a:lnTo>
                <a:lnTo>
                  <a:pt x="1922" y="900"/>
                </a:lnTo>
                <a:lnTo>
                  <a:pt x="1920" y="898"/>
                </a:lnTo>
                <a:lnTo>
                  <a:pt x="1922" y="898"/>
                </a:lnTo>
                <a:lnTo>
                  <a:pt x="1922" y="900"/>
                </a:lnTo>
                <a:close/>
                <a:moveTo>
                  <a:pt x="1903" y="872"/>
                </a:moveTo>
                <a:lnTo>
                  <a:pt x="1903" y="874"/>
                </a:lnTo>
                <a:lnTo>
                  <a:pt x="1903" y="875"/>
                </a:lnTo>
                <a:lnTo>
                  <a:pt x="1901" y="875"/>
                </a:lnTo>
                <a:lnTo>
                  <a:pt x="1903" y="875"/>
                </a:lnTo>
                <a:lnTo>
                  <a:pt x="1901" y="875"/>
                </a:lnTo>
                <a:lnTo>
                  <a:pt x="1903" y="875"/>
                </a:lnTo>
                <a:lnTo>
                  <a:pt x="1903" y="874"/>
                </a:lnTo>
                <a:lnTo>
                  <a:pt x="1903" y="872"/>
                </a:lnTo>
                <a:lnTo>
                  <a:pt x="1901" y="872"/>
                </a:lnTo>
                <a:lnTo>
                  <a:pt x="1903" y="872"/>
                </a:lnTo>
                <a:close/>
                <a:moveTo>
                  <a:pt x="1901" y="870"/>
                </a:moveTo>
                <a:lnTo>
                  <a:pt x="1901" y="868"/>
                </a:lnTo>
                <a:lnTo>
                  <a:pt x="1901" y="870"/>
                </a:lnTo>
                <a:close/>
                <a:moveTo>
                  <a:pt x="1893" y="856"/>
                </a:moveTo>
                <a:lnTo>
                  <a:pt x="1893" y="858"/>
                </a:lnTo>
                <a:lnTo>
                  <a:pt x="1893" y="856"/>
                </a:lnTo>
                <a:lnTo>
                  <a:pt x="1893" y="854"/>
                </a:lnTo>
                <a:lnTo>
                  <a:pt x="1892" y="854"/>
                </a:lnTo>
                <a:lnTo>
                  <a:pt x="1893" y="854"/>
                </a:lnTo>
                <a:lnTo>
                  <a:pt x="1893" y="856"/>
                </a:lnTo>
                <a:close/>
                <a:moveTo>
                  <a:pt x="1899" y="864"/>
                </a:moveTo>
                <a:lnTo>
                  <a:pt x="1899" y="866"/>
                </a:lnTo>
                <a:lnTo>
                  <a:pt x="1899" y="864"/>
                </a:lnTo>
                <a:lnTo>
                  <a:pt x="1899" y="862"/>
                </a:lnTo>
                <a:lnTo>
                  <a:pt x="1897" y="862"/>
                </a:lnTo>
                <a:lnTo>
                  <a:pt x="1897" y="860"/>
                </a:lnTo>
                <a:lnTo>
                  <a:pt x="1897" y="862"/>
                </a:lnTo>
                <a:lnTo>
                  <a:pt x="1899" y="862"/>
                </a:lnTo>
                <a:lnTo>
                  <a:pt x="1899" y="864"/>
                </a:lnTo>
                <a:close/>
                <a:moveTo>
                  <a:pt x="1897" y="858"/>
                </a:moveTo>
                <a:lnTo>
                  <a:pt x="1897" y="860"/>
                </a:lnTo>
                <a:lnTo>
                  <a:pt x="1897" y="858"/>
                </a:lnTo>
                <a:lnTo>
                  <a:pt x="1895" y="858"/>
                </a:lnTo>
                <a:lnTo>
                  <a:pt x="1897" y="858"/>
                </a:lnTo>
                <a:close/>
                <a:moveTo>
                  <a:pt x="1861" y="810"/>
                </a:moveTo>
                <a:lnTo>
                  <a:pt x="1861" y="808"/>
                </a:lnTo>
                <a:lnTo>
                  <a:pt x="1861" y="810"/>
                </a:lnTo>
                <a:close/>
                <a:moveTo>
                  <a:pt x="1861" y="808"/>
                </a:moveTo>
                <a:lnTo>
                  <a:pt x="1859" y="808"/>
                </a:lnTo>
                <a:lnTo>
                  <a:pt x="1861" y="808"/>
                </a:lnTo>
                <a:close/>
                <a:moveTo>
                  <a:pt x="1857" y="799"/>
                </a:moveTo>
                <a:lnTo>
                  <a:pt x="1855" y="799"/>
                </a:lnTo>
                <a:lnTo>
                  <a:pt x="1857" y="799"/>
                </a:lnTo>
                <a:close/>
                <a:moveTo>
                  <a:pt x="1824" y="718"/>
                </a:moveTo>
                <a:lnTo>
                  <a:pt x="1822" y="718"/>
                </a:lnTo>
                <a:lnTo>
                  <a:pt x="1824" y="718"/>
                </a:lnTo>
                <a:lnTo>
                  <a:pt x="1822" y="718"/>
                </a:lnTo>
                <a:lnTo>
                  <a:pt x="1824" y="718"/>
                </a:lnTo>
                <a:close/>
                <a:moveTo>
                  <a:pt x="1821" y="714"/>
                </a:moveTo>
                <a:lnTo>
                  <a:pt x="1822" y="714"/>
                </a:lnTo>
                <a:lnTo>
                  <a:pt x="1822" y="712"/>
                </a:lnTo>
                <a:lnTo>
                  <a:pt x="1824" y="712"/>
                </a:lnTo>
                <a:lnTo>
                  <a:pt x="1822" y="714"/>
                </a:lnTo>
                <a:lnTo>
                  <a:pt x="1821" y="714"/>
                </a:lnTo>
                <a:close/>
                <a:moveTo>
                  <a:pt x="1867" y="778"/>
                </a:moveTo>
                <a:lnTo>
                  <a:pt x="1867" y="776"/>
                </a:lnTo>
                <a:lnTo>
                  <a:pt x="1869" y="776"/>
                </a:lnTo>
                <a:lnTo>
                  <a:pt x="1869" y="778"/>
                </a:lnTo>
                <a:lnTo>
                  <a:pt x="1867" y="778"/>
                </a:lnTo>
                <a:close/>
                <a:moveTo>
                  <a:pt x="1867" y="776"/>
                </a:moveTo>
                <a:lnTo>
                  <a:pt x="1869" y="776"/>
                </a:lnTo>
                <a:lnTo>
                  <a:pt x="1867" y="776"/>
                </a:lnTo>
                <a:lnTo>
                  <a:pt x="1867" y="774"/>
                </a:lnTo>
                <a:lnTo>
                  <a:pt x="1869" y="774"/>
                </a:lnTo>
                <a:lnTo>
                  <a:pt x="1867" y="774"/>
                </a:lnTo>
                <a:lnTo>
                  <a:pt x="1867" y="776"/>
                </a:lnTo>
                <a:close/>
                <a:moveTo>
                  <a:pt x="1782" y="637"/>
                </a:moveTo>
                <a:lnTo>
                  <a:pt x="1780" y="637"/>
                </a:lnTo>
                <a:lnTo>
                  <a:pt x="1780" y="635"/>
                </a:lnTo>
                <a:lnTo>
                  <a:pt x="1778" y="635"/>
                </a:lnTo>
                <a:lnTo>
                  <a:pt x="1778" y="634"/>
                </a:lnTo>
                <a:lnTo>
                  <a:pt x="1776" y="634"/>
                </a:lnTo>
                <a:lnTo>
                  <a:pt x="1776" y="632"/>
                </a:lnTo>
                <a:lnTo>
                  <a:pt x="1778" y="634"/>
                </a:lnTo>
                <a:lnTo>
                  <a:pt x="1778" y="635"/>
                </a:lnTo>
                <a:lnTo>
                  <a:pt x="1780" y="635"/>
                </a:lnTo>
                <a:lnTo>
                  <a:pt x="1782" y="635"/>
                </a:lnTo>
                <a:lnTo>
                  <a:pt x="1782" y="637"/>
                </a:lnTo>
                <a:close/>
                <a:moveTo>
                  <a:pt x="1865" y="768"/>
                </a:moveTo>
                <a:lnTo>
                  <a:pt x="1863" y="768"/>
                </a:lnTo>
                <a:lnTo>
                  <a:pt x="1865" y="768"/>
                </a:lnTo>
                <a:close/>
                <a:moveTo>
                  <a:pt x="1828" y="708"/>
                </a:moveTo>
                <a:lnTo>
                  <a:pt x="1828" y="710"/>
                </a:lnTo>
                <a:lnTo>
                  <a:pt x="1828" y="708"/>
                </a:lnTo>
                <a:lnTo>
                  <a:pt x="1828" y="710"/>
                </a:lnTo>
                <a:lnTo>
                  <a:pt x="1826" y="710"/>
                </a:lnTo>
                <a:lnTo>
                  <a:pt x="1828" y="710"/>
                </a:lnTo>
                <a:lnTo>
                  <a:pt x="1826" y="710"/>
                </a:lnTo>
                <a:lnTo>
                  <a:pt x="1826" y="708"/>
                </a:lnTo>
                <a:lnTo>
                  <a:pt x="1828" y="706"/>
                </a:lnTo>
                <a:lnTo>
                  <a:pt x="1828" y="708"/>
                </a:lnTo>
                <a:lnTo>
                  <a:pt x="1830" y="708"/>
                </a:lnTo>
                <a:lnTo>
                  <a:pt x="1828" y="708"/>
                </a:lnTo>
                <a:close/>
                <a:moveTo>
                  <a:pt x="1832" y="708"/>
                </a:moveTo>
                <a:lnTo>
                  <a:pt x="1832" y="706"/>
                </a:lnTo>
                <a:lnTo>
                  <a:pt x="1834" y="706"/>
                </a:lnTo>
                <a:lnTo>
                  <a:pt x="1834" y="708"/>
                </a:lnTo>
                <a:lnTo>
                  <a:pt x="1832" y="708"/>
                </a:lnTo>
                <a:close/>
                <a:moveTo>
                  <a:pt x="1851" y="712"/>
                </a:moveTo>
                <a:lnTo>
                  <a:pt x="1851" y="714"/>
                </a:lnTo>
                <a:lnTo>
                  <a:pt x="1851" y="712"/>
                </a:lnTo>
                <a:lnTo>
                  <a:pt x="1851" y="710"/>
                </a:lnTo>
                <a:lnTo>
                  <a:pt x="1851" y="712"/>
                </a:lnTo>
                <a:close/>
                <a:moveTo>
                  <a:pt x="1851" y="708"/>
                </a:moveTo>
                <a:lnTo>
                  <a:pt x="1851" y="710"/>
                </a:lnTo>
                <a:lnTo>
                  <a:pt x="1851" y="708"/>
                </a:lnTo>
                <a:close/>
                <a:moveTo>
                  <a:pt x="1849" y="697"/>
                </a:moveTo>
                <a:lnTo>
                  <a:pt x="1849" y="699"/>
                </a:lnTo>
                <a:lnTo>
                  <a:pt x="1849" y="701"/>
                </a:lnTo>
                <a:lnTo>
                  <a:pt x="1849" y="703"/>
                </a:lnTo>
                <a:lnTo>
                  <a:pt x="1849" y="701"/>
                </a:lnTo>
                <a:lnTo>
                  <a:pt x="1849" y="699"/>
                </a:lnTo>
                <a:lnTo>
                  <a:pt x="1849" y="697"/>
                </a:lnTo>
                <a:close/>
                <a:moveTo>
                  <a:pt x="1849" y="695"/>
                </a:moveTo>
                <a:lnTo>
                  <a:pt x="1849" y="697"/>
                </a:lnTo>
                <a:lnTo>
                  <a:pt x="1849" y="695"/>
                </a:lnTo>
                <a:lnTo>
                  <a:pt x="1847" y="695"/>
                </a:lnTo>
                <a:lnTo>
                  <a:pt x="1847" y="693"/>
                </a:lnTo>
                <a:lnTo>
                  <a:pt x="1849" y="695"/>
                </a:lnTo>
                <a:close/>
                <a:moveTo>
                  <a:pt x="1847" y="687"/>
                </a:moveTo>
                <a:lnTo>
                  <a:pt x="1849" y="687"/>
                </a:lnTo>
                <a:lnTo>
                  <a:pt x="1849" y="685"/>
                </a:lnTo>
                <a:lnTo>
                  <a:pt x="1849" y="687"/>
                </a:lnTo>
                <a:lnTo>
                  <a:pt x="1847" y="687"/>
                </a:lnTo>
                <a:close/>
                <a:moveTo>
                  <a:pt x="1849" y="685"/>
                </a:moveTo>
                <a:lnTo>
                  <a:pt x="1849" y="683"/>
                </a:lnTo>
                <a:lnTo>
                  <a:pt x="1849" y="682"/>
                </a:lnTo>
                <a:lnTo>
                  <a:pt x="1849" y="683"/>
                </a:lnTo>
                <a:lnTo>
                  <a:pt x="1849" y="685"/>
                </a:lnTo>
                <a:close/>
                <a:moveTo>
                  <a:pt x="1849" y="682"/>
                </a:moveTo>
                <a:lnTo>
                  <a:pt x="1849" y="680"/>
                </a:lnTo>
                <a:lnTo>
                  <a:pt x="1849" y="682"/>
                </a:lnTo>
                <a:close/>
                <a:moveTo>
                  <a:pt x="1849" y="680"/>
                </a:moveTo>
                <a:lnTo>
                  <a:pt x="1847" y="680"/>
                </a:lnTo>
                <a:lnTo>
                  <a:pt x="1849" y="680"/>
                </a:lnTo>
                <a:close/>
                <a:moveTo>
                  <a:pt x="1847" y="676"/>
                </a:moveTo>
                <a:lnTo>
                  <a:pt x="1847" y="678"/>
                </a:lnTo>
                <a:lnTo>
                  <a:pt x="1847" y="676"/>
                </a:lnTo>
                <a:close/>
                <a:moveTo>
                  <a:pt x="782" y="1204"/>
                </a:moveTo>
                <a:lnTo>
                  <a:pt x="780" y="1204"/>
                </a:lnTo>
                <a:lnTo>
                  <a:pt x="780" y="1202"/>
                </a:lnTo>
                <a:lnTo>
                  <a:pt x="778" y="1202"/>
                </a:lnTo>
                <a:lnTo>
                  <a:pt x="776" y="1202"/>
                </a:lnTo>
                <a:lnTo>
                  <a:pt x="774" y="1202"/>
                </a:lnTo>
                <a:lnTo>
                  <a:pt x="774" y="1204"/>
                </a:lnTo>
                <a:lnTo>
                  <a:pt x="772" y="1206"/>
                </a:lnTo>
                <a:lnTo>
                  <a:pt x="772" y="1208"/>
                </a:lnTo>
                <a:lnTo>
                  <a:pt x="774" y="1208"/>
                </a:lnTo>
                <a:lnTo>
                  <a:pt x="776" y="1208"/>
                </a:lnTo>
                <a:lnTo>
                  <a:pt x="776" y="1206"/>
                </a:lnTo>
                <a:lnTo>
                  <a:pt x="776" y="1208"/>
                </a:lnTo>
                <a:lnTo>
                  <a:pt x="776" y="1209"/>
                </a:lnTo>
                <a:lnTo>
                  <a:pt x="778" y="1209"/>
                </a:lnTo>
                <a:lnTo>
                  <a:pt x="778" y="1211"/>
                </a:lnTo>
                <a:lnTo>
                  <a:pt x="778" y="1209"/>
                </a:lnTo>
                <a:lnTo>
                  <a:pt x="778" y="1211"/>
                </a:lnTo>
                <a:lnTo>
                  <a:pt x="778" y="1213"/>
                </a:lnTo>
                <a:lnTo>
                  <a:pt x="780" y="1213"/>
                </a:lnTo>
                <a:lnTo>
                  <a:pt x="778" y="1213"/>
                </a:lnTo>
                <a:lnTo>
                  <a:pt x="780" y="1213"/>
                </a:lnTo>
                <a:lnTo>
                  <a:pt x="780" y="1215"/>
                </a:lnTo>
                <a:lnTo>
                  <a:pt x="780" y="1217"/>
                </a:lnTo>
                <a:lnTo>
                  <a:pt x="780" y="1215"/>
                </a:lnTo>
                <a:lnTo>
                  <a:pt x="780" y="1217"/>
                </a:lnTo>
                <a:lnTo>
                  <a:pt x="780" y="1219"/>
                </a:lnTo>
                <a:lnTo>
                  <a:pt x="780" y="1221"/>
                </a:lnTo>
                <a:lnTo>
                  <a:pt x="780" y="1219"/>
                </a:lnTo>
                <a:lnTo>
                  <a:pt x="780" y="1217"/>
                </a:lnTo>
                <a:lnTo>
                  <a:pt x="782" y="1217"/>
                </a:lnTo>
                <a:lnTo>
                  <a:pt x="782" y="1215"/>
                </a:lnTo>
                <a:lnTo>
                  <a:pt x="784" y="1215"/>
                </a:lnTo>
                <a:lnTo>
                  <a:pt x="785" y="1215"/>
                </a:lnTo>
                <a:lnTo>
                  <a:pt x="785" y="1213"/>
                </a:lnTo>
                <a:lnTo>
                  <a:pt x="785" y="1211"/>
                </a:lnTo>
                <a:lnTo>
                  <a:pt x="787" y="1211"/>
                </a:lnTo>
                <a:lnTo>
                  <a:pt x="787" y="1209"/>
                </a:lnTo>
                <a:lnTo>
                  <a:pt x="787" y="1211"/>
                </a:lnTo>
                <a:lnTo>
                  <a:pt x="787" y="1209"/>
                </a:lnTo>
                <a:lnTo>
                  <a:pt x="787" y="1211"/>
                </a:lnTo>
                <a:lnTo>
                  <a:pt x="787" y="1209"/>
                </a:lnTo>
                <a:lnTo>
                  <a:pt x="789" y="1209"/>
                </a:lnTo>
                <a:lnTo>
                  <a:pt x="791" y="1209"/>
                </a:lnTo>
                <a:lnTo>
                  <a:pt x="791" y="1208"/>
                </a:lnTo>
                <a:lnTo>
                  <a:pt x="793" y="1208"/>
                </a:lnTo>
                <a:lnTo>
                  <a:pt x="795" y="1208"/>
                </a:lnTo>
                <a:lnTo>
                  <a:pt x="797" y="1206"/>
                </a:lnTo>
                <a:lnTo>
                  <a:pt x="799" y="1206"/>
                </a:lnTo>
                <a:lnTo>
                  <a:pt x="801" y="1206"/>
                </a:lnTo>
                <a:lnTo>
                  <a:pt x="803" y="1206"/>
                </a:lnTo>
                <a:lnTo>
                  <a:pt x="805" y="1206"/>
                </a:lnTo>
                <a:lnTo>
                  <a:pt x="807" y="1206"/>
                </a:lnTo>
                <a:lnTo>
                  <a:pt x="809" y="1206"/>
                </a:lnTo>
                <a:lnTo>
                  <a:pt x="810" y="1206"/>
                </a:lnTo>
                <a:lnTo>
                  <a:pt x="812" y="1206"/>
                </a:lnTo>
                <a:lnTo>
                  <a:pt x="814" y="1206"/>
                </a:lnTo>
                <a:lnTo>
                  <a:pt x="816" y="1208"/>
                </a:lnTo>
                <a:lnTo>
                  <a:pt x="818" y="1208"/>
                </a:lnTo>
                <a:lnTo>
                  <a:pt x="820" y="1208"/>
                </a:lnTo>
                <a:lnTo>
                  <a:pt x="822" y="1208"/>
                </a:lnTo>
                <a:lnTo>
                  <a:pt x="824" y="1208"/>
                </a:lnTo>
                <a:lnTo>
                  <a:pt x="824" y="1209"/>
                </a:lnTo>
                <a:lnTo>
                  <a:pt x="822" y="1208"/>
                </a:lnTo>
                <a:lnTo>
                  <a:pt x="822" y="1209"/>
                </a:lnTo>
                <a:lnTo>
                  <a:pt x="824" y="1209"/>
                </a:lnTo>
                <a:lnTo>
                  <a:pt x="826" y="1209"/>
                </a:lnTo>
                <a:lnTo>
                  <a:pt x="828" y="1209"/>
                </a:lnTo>
                <a:lnTo>
                  <a:pt x="828" y="1211"/>
                </a:lnTo>
                <a:lnTo>
                  <a:pt x="830" y="1211"/>
                </a:lnTo>
                <a:lnTo>
                  <a:pt x="832" y="1213"/>
                </a:lnTo>
                <a:lnTo>
                  <a:pt x="833" y="1213"/>
                </a:lnTo>
                <a:lnTo>
                  <a:pt x="833" y="1215"/>
                </a:lnTo>
                <a:lnTo>
                  <a:pt x="833" y="1217"/>
                </a:lnTo>
                <a:lnTo>
                  <a:pt x="835" y="1217"/>
                </a:lnTo>
                <a:lnTo>
                  <a:pt x="835" y="1215"/>
                </a:lnTo>
                <a:lnTo>
                  <a:pt x="833" y="1215"/>
                </a:lnTo>
                <a:lnTo>
                  <a:pt x="833" y="1213"/>
                </a:lnTo>
                <a:lnTo>
                  <a:pt x="835" y="1213"/>
                </a:lnTo>
                <a:lnTo>
                  <a:pt x="835" y="1215"/>
                </a:lnTo>
                <a:lnTo>
                  <a:pt x="837" y="1215"/>
                </a:lnTo>
                <a:lnTo>
                  <a:pt x="835" y="1215"/>
                </a:lnTo>
                <a:lnTo>
                  <a:pt x="837" y="1215"/>
                </a:lnTo>
                <a:lnTo>
                  <a:pt x="839" y="1215"/>
                </a:lnTo>
                <a:lnTo>
                  <a:pt x="841" y="1215"/>
                </a:lnTo>
                <a:lnTo>
                  <a:pt x="843" y="1215"/>
                </a:lnTo>
                <a:lnTo>
                  <a:pt x="845" y="1215"/>
                </a:lnTo>
                <a:lnTo>
                  <a:pt x="847" y="1215"/>
                </a:lnTo>
                <a:lnTo>
                  <a:pt x="847" y="1217"/>
                </a:lnTo>
                <a:lnTo>
                  <a:pt x="849" y="1217"/>
                </a:lnTo>
                <a:lnTo>
                  <a:pt x="851" y="1217"/>
                </a:lnTo>
                <a:lnTo>
                  <a:pt x="853" y="1217"/>
                </a:lnTo>
                <a:lnTo>
                  <a:pt x="853" y="1219"/>
                </a:lnTo>
                <a:lnTo>
                  <a:pt x="851" y="1219"/>
                </a:lnTo>
                <a:lnTo>
                  <a:pt x="853" y="1219"/>
                </a:lnTo>
                <a:lnTo>
                  <a:pt x="855" y="1219"/>
                </a:lnTo>
                <a:lnTo>
                  <a:pt x="857" y="1219"/>
                </a:lnTo>
                <a:lnTo>
                  <a:pt x="857" y="1221"/>
                </a:lnTo>
                <a:lnTo>
                  <a:pt x="855" y="1219"/>
                </a:lnTo>
                <a:lnTo>
                  <a:pt x="855" y="1221"/>
                </a:lnTo>
                <a:lnTo>
                  <a:pt x="857" y="1221"/>
                </a:lnTo>
                <a:lnTo>
                  <a:pt x="858" y="1221"/>
                </a:lnTo>
                <a:lnTo>
                  <a:pt x="857" y="1221"/>
                </a:lnTo>
                <a:lnTo>
                  <a:pt x="857" y="1223"/>
                </a:lnTo>
                <a:lnTo>
                  <a:pt x="855" y="1223"/>
                </a:lnTo>
                <a:lnTo>
                  <a:pt x="855" y="1225"/>
                </a:lnTo>
                <a:lnTo>
                  <a:pt x="853" y="1225"/>
                </a:lnTo>
                <a:lnTo>
                  <a:pt x="853" y="1227"/>
                </a:lnTo>
                <a:lnTo>
                  <a:pt x="851" y="1227"/>
                </a:lnTo>
                <a:lnTo>
                  <a:pt x="849" y="1227"/>
                </a:lnTo>
                <a:lnTo>
                  <a:pt x="851" y="1227"/>
                </a:lnTo>
                <a:lnTo>
                  <a:pt x="853" y="1227"/>
                </a:lnTo>
                <a:lnTo>
                  <a:pt x="855" y="1227"/>
                </a:lnTo>
                <a:lnTo>
                  <a:pt x="855" y="1229"/>
                </a:lnTo>
                <a:lnTo>
                  <a:pt x="853" y="1229"/>
                </a:lnTo>
                <a:lnTo>
                  <a:pt x="853" y="1231"/>
                </a:lnTo>
                <a:lnTo>
                  <a:pt x="855" y="1231"/>
                </a:lnTo>
                <a:lnTo>
                  <a:pt x="855" y="1233"/>
                </a:lnTo>
                <a:lnTo>
                  <a:pt x="855" y="1234"/>
                </a:lnTo>
                <a:lnTo>
                  <a:pt x="857" y="1234"/>
                </a:lnTo>
                <a:lnTo>
                  <a:pt x="857" y="1236"/>
                </a:lnTo>
                <a:lnTo>
                  <a:pt x="858" y="1236"/>
                </a:lnTo>
                <a:lnTo>
                  <a:pt x="857" y="1234"/>
                </a:lnTo>
                <a:lnTo>
                  <a:pt x="857" y="1233"/>
                </a:lnTo>
                <a:lnTo>
                  <a:pt x="857" y="1231"/>
                </a:lnTo>
                <a:lnTo>
                  <a:pt x="855" y="1231"/>
                </a:lnTo>
                <a:lnTo>
                  <a:pt x="855" y="1229"/>
                </a:lnTo>
                <a:lnTo>
                  <a:pt x="857" y="1229"/>
                </a:lnTo>
                <a:lnTo>
                  <a:pt x="857" y="1227"/>
                </a:lnTo>
                <a:lnTo>
                  <a:pt x="858" y="1227"/>
                </a:lnTo>
                <a:lnTo>
                  <a:pt x="858" y="1225"/>
                </a:lnTo>
                <a:lnTo>
                  <a:pt x="860" y="1225"/>
                </a:lnTo>
                <a:lnTo>
                  <a:pt x="862" y="1223"/>
                </a:lnTo>
                <a:lnTo>
                  <a:pt x="864" y="1223"/>
                </a:lnTo>
                <a:lnTo>
                  <a:pt x="864" y="1221"/>
                </a:lnTo>
                <a:lnTo>
                  <a:pt x="862" y="1221"/>
                </a:lnTo>
                <a:lnTo>
                  <a:pt x="862" y="1223"/>
                </a:lnTo>
                <a:lnTo>
                  <a:pt x="862" y="1221"/>
                </a:lnTo>
                <a:lnTo>
                  <a:pt x="860" y="1219"/>
                </a:lnTo>
                <a:lnTo>
                  <a:pt x="862" y="1219"/>
                </a:lnTo>
                <a:lnTo>
                  <a:pt x="862" y="1217"/>
                </a:lnTo>
                <a:lnTo>
                  <a:pt x="868" y="1215"/>
                </a:lnTo>
                <a:lnTo>
                  <a:pt x="868" y="1213"/>
                </a:lnTo>
                <a:lnTo>
                  <a:pt x="870" y="1213"/>
                </a:lnTo>
                <a:lnTo>
                  <a:pt x="872" y="1213"/>
                </a:lnTo>
                <a:lnTo>
                  <a:pt x="880" y="1209"/>
                </a:lnTo>
                <a:lnTo>
                  <a:pt x="881" y="1209"/>
                </a:lnTo>
                <a:lnTo>
                  <a:pt x="883" y="1209"/>
                </a:lnTo>
                <a:lnTo>
                  <a:pt x="881" y="1209"/>
                </a:lnTo>
                <a:lnTo>
                  <a:pt x="885" y="1208"/>
                </a:lnTo>
                <a:lnTo>
                  <a:pt x="887" y="1208"/>
                </a:lnTo>
                <a:lnTo>
                  <a:pt x="887" y="1206"/>
                </a:lnTo>
                <a:lnTo>
                  <a:pt x="889" y="1206"/>
                </a:lnTo>
                <a:lnTo>
                  <a:pt x="889" y="1208"/>
                </a:lnTo>
                <a:lnTo>
                  <a:pt x="887" y="1208"/>
                </a:lnTo>
                <a:lnTo>
                  <a:pt x="889" y="1206"/>
                </a:lnTo>
                <a:lnTo>
                  <a:pt x="891" y="1206"/>
                </a:lnTo>
                <a:lnTo>
                  <a:pt x="891" y="1204"/>
                </a:lnTo>
                <a:lnTo>
                  <a:pt x="893" y="1204"/>
                </a:lnTo>
                <a:lnTo>
                  <a:pt x="895" y="1204"/>
                </a:lnTo>
                <a:lnTo>
                  <a:pt x="897" y="1204"/>
                </a:lnTo>
                <a:lnTo>
                  <a:pt x="897" y="1202"/>
                </a:lnTo>
                <a:lnTo>
                  <a:pt x="899" y="1202"/>
                </a:lnTo>
                <a:lnTo>
                  <a:pt x="901" y="1202"/>
                </a:lnTo>
                <a:lnTo>
                  <a:pt x="899" y="1202"/>
                </a:lnTo>
                <a:lnTo>
                  <a:pt x="901" y="1202"/>
                </a:lnTo>
                <a:lnTo>
                  <a:pt x="903" y="1202"/>
                </a:lnTo>
                <a:lnTo>
                  <a:pt x="901" y="1202"/>
                </a:lnTo>
                <a:lnTo>
                  <a:pt x="899" y="1202"/>
                </a:lnTo>
                <a:lnTo>
                  <a:pt x="901" y="1202"/>
                </a:lnTo>
                <a:lnTo>
                  <a:pt x="903" y="1202"/>
                </a:lnTo>
                <a:lnTo>
                  <a:pt x="905" y="1202"/>
                </a:lnTo>
                <a:lnTo>
                  <a:pt x="905" y="1204"/>
                </a:lnTo>
                <a:lnTo>
                  <a:pt x="906" y="1206"/>
                </a:lnTo>
                <a:lnTo>
                  <a:pt x="906" y="1208"/>
                </a:lnTo>
                <a:lnTo>
                  <a:pt x="908" y="1208"/>
                </a:lnTo>
                <a:lnTo>
                  <a:pt x="910" y="1206"/>
                </a:lnTo>
                <a:lnTo>
                  <a:pt x="912" y="1208"/>
                </a:lnTo>
                <a:lnTo>
                  <a:pt x="912" y="1209"/>
                </a:lnTo>
                <a:lnTo>
                  <a:pt x="910" y="1209"/>
                </a:lnTo>
                <a:lnTo>
                  <a:pt x="910" y="1211"/>
                </a:lnTo>
                <a:lnTo>
                  <a:pt x="912" y="1211"/>
                </a:lnTo>
                <a:lnTo>
                  <a:pt x="912" y="1213"/>
                </a:lnTo>
                <a:lnTo>
                  <a:pt x="914" y="1213"/>
                </a:lnTo>
                <a:lnTo>
                  <a:pt x="914" y="1215"/>
                </a:lnTo>
                <a:lnTo>
                  <a:pt x="912" y="1215"/>
                </a:lnTo>
                <a:lnTo>
                  <a:pt x="912" y="1217"/>
                </a:lnTo>
                <a:lnTo>
                  <a:pt x="912" y="1219"/>
                </a:lnTo>
                <a:lnTo>
                  <a:pt x="912" y="1217"/>
                </a:lnTo>
                <a:lnTo>
                  <a:pt x="912" y="1215"/>
                </a:lnTo>
                <a:lnTo>
                  <a:pt x="914" y="1215"/>
                </a:lnTo>
                <a:lnTo>
                  <a:pt x="914" y="1213"/>
                </a:lnTo>
                <a:lnTo>
                  <a:pt x="914" y="1211"/>
                </a:lnTo>
                <a:lnTo>
                  <a:pt x="912" y="1211"/>
                </a:lnTo>
                <a:lnTo>
                  <a:pt x="912" y="1209"/>
                </a:lnTo>
                <a:lnTo>
                  <a:pt x="912" y="1208"/>
                </a:lnTo>
                <a:lnTo>
                  <a:pt x="914" y="1206"/>
                </a:lnTo>
                <a:lnTo>
                  <a:pt x="914" y="1208"/>
                </a:lnTo>
                <a:lnTo>
                  <a:pt x="916" y="1208"/>
                </a:lnTo>
                <a:lnTo>
                  <a:pt x="914" y="1206"/>
                </a:lnTo>
                <a:lnTo>
                  <a:pt x="912" y="1206"/>
                </a:lnTo>
                <a:lnTo>
                  <a:pt x="910" y="1204"/>
                </a:lnTo>
                <a:lnTo>
                  <a:pt x="908" y="1204"/>
                </a:lnTo>
                <a:lnTo>
                  <a:pt x="910" y="1202"/>
                </a:lnTo>
                <a:lnTo>
                  <a:pt x="910" y="1200"/>
                </a:lnTo>
                <a:lnTo>
                  <a:pt x="910" y="1198"/>
                </a:lnTo>
                <a:lnTo>
                  <a:pt x="910" y="1196"/>
                </a:lnTo>
                <a:lnTo>
                  <a:pt x="912" y="1196"/>
                </a:lnTo>
                <a:lnTo>
                  <a:pt x="914" y="1194"/>
                </a:lnTo>
                <a:lnTo>
                  <a:pt x="916" y="1194"/>
                </a:lnTo>
                <a:lnTo>
                  <a:pt x="918" y="1192"/>
                </a:lnTo>
                <a:lnTo>
                  <a:pt x="920" y="1192"/>
                </a:lnTo>
                <a:lnTo>
                  <a:pt x="922" y="1192"/>
                </a:lnTo>
                <a:lnTo>
                  <a:pt x="924" y="1192"/>
                </a:lnTo>
                <a:lnTo>
                  <a:pt x="924" y="1190"/>
                </a:lnTo>
                <a:lnTo>
                  <a:pt x="926" y="1190"/>
                </a:lnTo>
                <a:lnTo>
                  <a:pt x="928" y="1190"/>
                </a:lnTo>
                <a:lnTo>
                  <a:pt x="929" y="1190"/>
                </a:lnTo>
                <a:lnTo>
                  <a:pt x="928" y="1190"/>
                </a:lnTo>
                <a:lnTo>
                  <a:pt x="929" y="1190"/>
                </a:lnTo>
                <a:lnTo>
                  <a:pt x="931" y="1192"/>
                </a:lnTo>
                <a:lnTo>
                  <a:pt x="933" y="1192"/>
                </a:lnTo>
                <a:lnTo>
                  <a:pt x="935" y="1192"/>
                </a:lnTo>
                <a:lnTo>
                  <a:pt x="935" y="1194"/>
                </a:lnTo>
                <a:lnTo>
                  <a:pt x="937" y="1194"/>
                </a:lnTo>
                <a:lnTo>
                  <a:pt x="937" y="1192"/>
                </a:lnTo>
                <a:lnTo>
                  <a:pt x="939" y="1192"/>
                </a:lnTo>
                <a:lnTo>
                  <a:pt x="941" y="1192"/>
                </a:lnTo>
                <a:lnTo>
                  <a:pt x="943" y="1194"/>
                </a:lnTo>
                <a:lnTo>
                  <a:pt x="945" y="1194"/>
                </a:lnTo>
                <a:lnTo>
                  <a:pt x="947" y="1194"/>
                </a:lnTo>
                <a:lnTo>
                  <a:pt x="949" y="1194"/>
                </a:lnTo>
                <a:lnTo>
                  <a:pt x="951" y="1196"/>
                </a:lnTo>
                <a:lnTo>
                  <a:pt x="953" y="1196"/>
                </a:lnTo>
                <a:lnTo>
                  <a:pt x="953" y="1198"/>
                </a:lnTo>
                <a:lnTo>
                  <a:pt x="954" y="1198"/>
                </a:lnTo>
                <a:lnTo>
                  <a:pt x="954" y="1200"/>
                </a:lnTo>
                <a:lnTo>
                  <a:pt x="956" y="1200"/>
                </a:lnTo>
                <a:lnTo>
                  <a:pt x="956" y="1202"/>
                </a:lnTo>
                <a:lnTo>
                  <a:pt x="958" y="1202"/>
                </a:lnTo>
                <a:lnTo>
                  <a:pt x="958" y="1200"/>
                </a:lnTo>
                <a:lnTo>
                  <a:pt x="956" y="1200"/>
                </a:lnTo>
                <a:lnTo>
                  <a:pt x="958" y="1200"/>
                </a:lnTo>
                <a:lnTo>
                  <a:pt x="956" y="1200"/>
                </a:lnTo>
                <a:lnTo>
                  <a:pt x="956" y="1198"/>
                </a:lnTo>
                <a:lnTo>
                  <a:pt x="954" y="1198"/>
                </a:lnTo>
                <a:lnTo>
                  <a:pt x="954" y="1196"/>
                </a:lnTo>
                <a:lnTo>
                  <a:pt x="953" y="1196"/>
                </a:lnTo>
                <a:lnTo>
                  <a:pt x="954" y="1196"/>
                </a:lnTo>
                <a:lnTo>
                  <a:pt x="954" y="1194"/>
                </a:lnTo>
                <a:lnTo>
                  <a:pt x="956" y="1194"/>
                </a:lnTo>
                <a:lnTo>
                  <a:pt x="958" y="1194"/>
                </a:lnTo>
                <a:lnTo>
                  <a:pt x="960" y="1194"/>
                </a:lnTo>
                <a:lnTo>
                  <a:pt x="962" y="1194"/>
                </a:lnTo>
                <a:lnTo>
                  <a:pt x="962" y="1192"/>
                </a:lnTo>
                <a:lnTo>
                  <a:pt x="964" y="1192"/>
                </a:lnTo>
                <a:lnTo>
                  <a:pt x="964" y="1190"/>
                </a:lnTo>
                <a:lnTo>
                  <a:pt x="966" y="1190"/>
                </a:lnTo>
                <a:lnTo>
                  <a:pt x="966" y="1192"/>
                </a:lnTo>
                <a:lnTo>
                  <a:pt x="968" y="1192"/>
                </a:lnTo>
                <a:lnTo>
                  <a:pt x="968" y="1190"/>
                </a:lnTo>
                <a:lnTo>
                  <a:pt x="970" y="1190"/>
                </a:lnTo>
                <a:lnTo>
                  <a:pt x="972" y="1188"/>
                </a:lnTo>
                <a:lnTo>
                  <a:pt x="972" y="1190"/>
                </a:lnTo>
                <a:lnTo>
                  <a:pt x="974" y="1190"/>
                </a:lnTo>
                <a:lnTo>
                  <a:pt x="976" y="1190"/>
                </a:lnTo>
                <a:lnTo>
                  <a:pt x="978" y="1190"/>
                </a:lnTo>
                <a:lnTo>
                  <a:pt x="978" y="1192"/>
                </a:lnTo>
                <a:lnTo>
                  <a:pt x="978" y="1190"/>
                </a:lnTo>
                <a:lnTo>
                  <a:pt x="979" y="1190"/>
                </a:lnTo>
                <a:lnTo>
                  <a:pt x="981" y="1190"/>
                </a:lnTo>
                <a:lnTo>
                  <a:pt x="981" y="1188"/>
                </a:lnTo>
                <a:lnTo>
                  <a:pt x="979" y="1188"/>
                </a:lnTo>
                <a:lnTo>
                  <a:pt x="979" y="1190"/>
                </a:lnTo>
                <a:lnTo>
                  <a:pt x="978" y="1190"/>
                </a:lnTo>
                <a:lnTo>
                  <a:pt x="976" y="1190"/>
                </a:lnTo>
                <a:lnTo>
                  <a:pt x="976" y="1188"/>
                </a:lnTo>
                <a:lnTo>
                  <a:pt x="974" y="1188"/>
                </a:lnTo>
                <a:lnTo>
                  <a:pt x="972" y="1186"/>
                </a:lnTo>
                <a:lnTo>
                  <a:pt x="970" y="1186"/>
                </a:lnTo>
                <a:lnTo>
                  <a:pt x="968" y="1186"/>
                </a:lnTo>
                <a:lnTo>
                  <a:pt x="968" y="1188"/>
                </a:lnTo>
                <a:lnTo>
                  <a:pt x="966" y="1188"/>
                </a:lnTo>
                <a:lnTo>
                  <a:pt x="964" y="1188"/>
                </a:lnTo>
                <a:lnTo>
                  <a:pt x="962" y="1188"/>
                </a:lnTo>
                <a:lnTo>
                  <a:pt x="960" y="1186"/>
                </a:lnTo>
                <a:lnTo>
                  <a:pt x="958" y="1186"/>
                </a:lnTo>
                <a:lnTo>
                  <a:pt x="958" y="1185"/>
                </a:lnTo>
                <a:lnTo>
                  <a:pt x="956" y="1185"/>
                </a:lnTo>
                <a:lnTo>
                  <a:pt x="956" y="1183"/>
                </a:lnTo>
                <a:lnTo>
                  <a:pt x="954" y="1181"/>
                </a:lnTo>
                <a:lnTo>
                  <a:pt x="953" y="1181"/>
                </a:lnTo>
                <a:lnTo>
                  <a:pt x="951" y="1181"/>
                </a:lnTo>
                <a:lnTo>
                  <a:pt x="951" y="1179"/>
                </a:lnTo>
                <a:lnTo>
                  <a:pt x="949" y="1179"/>
                </a:lnTo>
                <a:lnTo>
                  <a:pt x="949" y="1177"/>
                </a:lnTo>
                <a:lnTo>
                  <a:pt x="947" y="1177"/>
                </a:lnTo>
                <a:lnTo>
                  <a:pt x="945" y="1177"/>
                </a:lnTo>
                <a:lnTo>
                  <a:pt x="943" y="1175"/>
                </a:lnTo>
                <a:lnTo>
                  <a:pt x="941" y="1173"/>
                </a:lnTo>
                <a:lnTo>
                  <a:pt x="939" y="1173"/>
                </a:lnTo>
                <a:lnTo>
                  <a:pt x="939" y="1171"/>
                </a:lnTo>
                <a:lnTo>
                  <a:pt x="937" y="1171"/>
                </a:lnTo>
                <a:lnTo>
                  <a:pt x="935" y="1171"/>
                </a:lnTo>
                <a:lnTo>
                  <a:pt x="935" y="1169"/>
                </a:lnTo>
                <a:lnTo>
                  <a:pt x="933" y="1169"/>
                </a:lnTo>
                <a:lnTo>
                  <a:pt x="931" y="1167"/>
                </a:lnTo>
                <a:lnTo>
                  <a:pt x="929" y="1167"/>
                </a:lnTo>
                <a:lnTo>
                  <a:pt x="928" y="1165"/>
                </a:lnTo>
                <a:lnTo>
                  <a:pt x="926" y="1163"/>
                </a:lnTo>
                <a:lnTo>
                  <a:pt x="924" y="1161"/>
                </a:lnTo>
                <a:lnTo>
                  <a:pt x="922" y="1161"/>
                </a:lnTo>
                <a:lnTo>
                  <a:pt x="922" y="1160"/>
                </a:lnTo>
                <a:lnTo>
                  <a:pt x="920" y="1160"/>
                </a:lnTo>
                <a:lnTo>
                  <a:pt x="920" y="1158"/>
                </a:lnTo>
                <a:lnTo>
                  <a:pt x="920" y="1156"/>
                </a:lnTo>
                <a:lnTo>
                  <a:pt x="920" y="1154"/>
                </a:lnTo>
                <a:lnTo>
                  <a:pt x="920" y="1152"/>
                </a:lnTo>
                <a:lnTo>
                  <a:pt x="922" y="1152"/>
                </a:lnTo>
                <a:lnTo>
                  <a:pt x="922" y="1150"/>
                </a:lnTo>
                <a:lnTo>
                  <a:pt x="924" y="1150"/>
                </a:lnTo>
                <a:lnTo>
                  <a:pt x="926" y="1148"/>
                </a:lnTo>
                <a:lnTo>
                  <a:pt x="926" y="1146"/>
                </a:lnTo>
                <a:lnTo>
                  <a:pt x="928" y="1144"/>
                </a:lnTo>
                <a:lnTo>
                  <a:pt x="926" y="1142"/>
                </a:lnTo>
                <a:lnTo>
                  <a:pt x="926" y="1140"/>
                </a:lnTo>
                <a:lnTo>
                  <a:pt x="926" y="1138"/>
                </a:lnTo>
                <a:lnTo>
                  <a:pt x="926" y="1137"/>
                </a:lnTo>
                <a:lnTo>
                  <a:pt x="928" y="1137"/>
                </a:lnTo>
                <a:lnTo>
                  <a:pt x="929" y="1137"/>
                </a:lnTo>
                <a:lnTo>
                  <a:pt x="931" y="1137"/>
                </a:lnTo>
                <a:lnTo>
                  <a:pt x="933" y="1137"/>
                </a:lnTo>
                <a:lnTo>
                  <a:pt x="935" y="1137"/>
                </a:lnTo>
                <a:lnTo>
                  <a:pt x="935" y="1135"/>
                </a:lnTo>
                <a:lnTo>
                  <a:pt x="937" y="1135"/>
                </a:lnTo>
                <a:lnTo>
                  <a:pt x="939" y="1135"/>
                </a:lnTo>
                <a:lnTo>
                  <a:pt x="941" y="1135"/>
                </a:lnTo>
                <a:lnTo>
                  <a:pt x="941" y="1137"/>
                </a:lnTo>
                <a:lnTo>
                  <a:pt x="941" y="1135"/>
                </a:lnTo>
                <a:lnTo>
                  <a:pt x="943" y="1135"/>
                </a:lnTo>
                <a:lnTo>
                  <a:pt x="943" y="1133"/>
                </a:lnTo>
                <a:lnTo>
                  <a:pt x="945" y="1133"/>
                </a:lnTo>
                <a:lnTo>
                  <a:pt x="947" y="1135"/>
                </a:lnTo>
                <a:lnTo>
                  <a:pt x="947" y="1137"/>
                </a:lnTo>
                <a:lnTo>
                  <a:pt x="947" y="1138"/>
                </a:lnTo>
                <a:lnTo>
                  <a:pt x="947" y="1140"/>
                </a:lnTo>
                <a:lnTo>
                  <a:pt x="949" y="1140"/>
                </a:lnTo>
                <a:lnTo>
                  <a:pt x="949" y="1142"/>
                </a:lnTo>
                <a:lnTo>
                  <a:pt x="949" y="1144"/>
                </a:lnTo>
                <a:lnTo>
                  <a:pt x="949" y="1146"/>
                </a:lnTo>
                <a:lnTo>
                  <a:pt x="947" y="1148"/>
                </a:lnTo>
                <a:lnTo>
                  <a:pt x="947" y="1150"/>
                </a:lnTo>
                <a:lnTo>
                  <a:pt x="945" y="1150"/>
                </a:lnTo>
                <a:lnTo>
                  <a:pt x="945" y="1152"/>
                </a:lnTo>
                <a:lnTo>
                  <a:pt x="943" y="1152"/>
                </a:lnTo>
                <a:lnTo>
                  <a:pt x="943" y="1154"/>
                </a:lnTo>
                <a:lnTo>
                  <a:pt x="945" y="1154"/>
                </a:lnTo>
                <a:lnTo>
                  <a:pt x="945" y="1152"/>
                </a:lnTo>
                <a:lnTo>
                  <a:pt x="947" y="1152"/>
                </a:lnTo>
                <a:lnTo>
                  <a:pt x="947" y="1150"/>
                </a:lnTo>
                <a:lnTo>
                  <a:pt x="949" y="1150"/>
                </a:lnTo>
                <a:lnTo>
                  <a:pt x="949" y="1148"/>
                </a:lnTo>
                <a:lnTo>
                  <a:pt x="949" y="1146"/>
                </a:lnTo>
                <a:lnTo>
                  <a:pt x="951" y="1146"/>
                </a:lnTo>
                <a:lnTo>
                  <a:pt x="951" y="1144"/>
                </a:lnTo>
                <a:lnTo>
                  <a:pt x="951" y="1142"/>
                </a:lnTo>
                <a:lnTo>
                  <a:pt x="951" y="1140"/>
                </a:lnTo>
                <a:lnTo>
                  <a:pt x="949" y="1138"/>
                </a:lnTo>
                <a:lnTo>
                  <a:pt x="949" y="1137"/>
                </a:lnTo>
                <a:lnTo>
                  <a:pt x="949" y="1135"/>
                </a:lnTo>
                <a:lnTo>
                  <a:pt x="949" y="1133"/>
                </a:lnTo>
                <a:lnTo>
                  <a:pt x="949" y="1131"/>
                </a:lnTo>
                <a:lnTo>
                  <a:pt x="949" y="1129"/>
                </a:lnTo>
                <a:lnTo>
                  <a:pt x="949" y="1127"/>
                </a:lnTo>
                <a:lnTo>
                  <a:pt x="951" y="1127"/>
                </a:lnTo>
                <a:lnTo>
                  <a:pt x="951" y="1125"/>
                </a:lnTo>
                <a:lnTo>
                  <a:pt x="953" y="1125"/>
                </a:lnTo>
                <a:lnTo>
                  <a:pt x="953" y="1123"/>
                </a:lnTo>
                <a:lnTo>
                  <a:pt x="954" y="1123"/>
                </a:lnTo>
                <a:lnTo>
                  <a:pt x="953" y="1123"/>
                </a:lnTo>
                <a:lnTo>
                  <a:pt x="951" y="1123"/>
                </a:lnTo>
                <a:lnTo>
                  <a:pt x="951" y="1125"/>
                </a:lnTo>
                <a:lnTo>
                  <a:pt x="951" y="1127"/>
                </a:lnTo>
                <a:lnTo>
                  <a:pt x="949" y="1127"/>
                </a:lnTo>
                <a:lnTo>
                  <a:pt x="949" y="1129"/>
                </a:lnTo>
                <a:lnTo>
                  <a:pt x="949" y="1131"/>
                </a:lnTo>
                <a:lnTo>
                  <a:pt x="947" y="1131"/>
                </a:lnTo>
                <a:lnTo>
                  <a:pt x="949" y="1131"/>
                </a:lnTo>
                <a:lnTo>
                  <a:pt x="947" y="1131"/>
                </a:lnTo>
                <a:lnTo>
                  <a:pt x="949" y="1131"/>
                </a:lnTo>
                <a:lnTo>
                  <a:pt x="947" y="1131"/>
                </a:lnTo>
                <a:lnTo>
                  <a:pt x="947" y="1133"/>
                </a:lnTo>
                <a:lnTo>
                  <a:pt x="945" y="1131"/>
                </a:lnTo>
                <a:lnTo>
                  <a:pt x="943" y="1131"/>
                </a:lnTo>
                <a:lnTo>
                  <a:pt x="943" y="1129"/>
                </a:lnTo>
                <a:lnTo>
                  <a:pt x="941" y="1129"/>
                </a:lnTo>
                <a:lnTo>
                  <a:pt x="941" y="1131"/>
                </a:lnTo>
                <a:lnTo>
                  <a:pt x="939" y="1131"/>
                </a:lnTo>
                <a:lnTo>
                  <a:pt x="937" y="1131"/>
                </a:lnTo>
                <a:lnTo>
                  <a:pt x="935" y="1131"/>
                </a:lnTo>
                <a:lnTo>
                  <a:pt x="933" y="1131"/>
                </a:lnTo>
                <a:lnTo>
                  <a:pt x="931" y="1131"/>
                </a:lnTo>
                <a:lnTo>
                  <a:pt x="931" y="1129"/>
                </a:lnTo>
                <a:lnTo>
                  <a:pt x="929" y="1129"/>
                </a:lnTo>
                <a:lnTo>
                  <a:pt x="928" y="1129"/>
                </a:lnTo>
                <a:lnTo>
                  <a:pt x="928" y="1127"/>
                </a:lnTo>
                <a:lnTo>
                  <a:pt x="929" y="1127"/>
                </a:lnTo>
                <a:lnTo>
                  <a:pt x="931" y="1127"/>
                </a:lnTo>
                <a:lnTo>
                  <a:pt x="931" y="1125"/>
                </a:lnTo>
                <a:lnTo>
                  <a:pt x="931" y="1127"/>
                </a:lnTo>
                <a:lnTo>
                  <a:pt x="929" y="1127"/>
                </a:lnTo>
                <a:lnTo>
                  <a:pt x="929" y="1125"/>
                </a:lnTo>
                <a:lnTo>
                  <a:pt x="928" y="1125"/>
                </a:lnTo>
                <a:lnTo>
                  <a:pt x="928" y="1127"/>
                </a:lnTo>
                <a:lnTo>
                  <a:pt x="926" y="1127"/>
                </a:lnTo>
                <a:lnTo>
                  <a:pt x="926" y="1129"/>
                </a:lnTo>
                <a:lnTo>
                  <a:pt x="924" y="1129"/>
                </a:lnTo>
                <a:lnTo>
                  <a:pt x="922" y="1129"/>
                </a:lnTo>
                <a:lnTo>
                  <a:pt x="920" y="1129"/>
                </a:lnTo>
                <a:lnTo>
                  <a:pt x="920" y="1131"/>
                </a:lnTo>
                <a:lnTo>
                  <a:pt x="918" y="1131"/>
                </a:lnTo>
                <a:lnTo>
                  <a:pt x="916" y="1131"/>
                </a:lnTo>
                <a:lnTo>
                  <a:pt x="914" y="1131"/>
                </a:lnTo>
                <a:lnTo>
                  <a:pt x="914" y="1129"/>
                </a:lnTo>
                <a:lnTo>
                  <a:pt x="916" y="1127"/>
                </a:lnTo>
                <a:lnTo>
                  <a:pt x="918" y="1127"/>
                </a:lnTo>
                <a:lnTo>
                  <a:pt x="918" y="1129"/>
                </a:lnTo>
                <a:lnTo>
                  <a:pt x="920" y="1129"/>
                </a:lnTo>
                <a:lnTo>
                  <a:pt x="922" y="1129"/>
                </a:lnTo>
                <a:lnTo>
                  <a:pt x="922" y="1127"/>
                </a:lnTo>
                <a:lnTo>
                  <a:pt x="920" y="1127"/>
                </a:lnTo>
                <a:lnTo>
                  <a:pt x="920" y="1125"/>
                </a:lnTo>
                <a:lnTo>
                  <a:pt x="918" y="1125"/>
                </a:lnTo>
                <a:lnTo>
                  <a:pt x="916" y="1123"/>
                </a:lnTo>
                <a:lnTo>
                  <a:pt x="916" y="1125"/>
                </a:lnTo>
                <a:lnTo>
                  <a:pt x="918" y="1125"/>
                </a:lnTo>
                <a:lnTo>
                  <a:pt x="920" y="1127"/>
                </a:lnTo>
                <a:lnTo>
                  <a:pt x="918" y="1127"/>
                </a:lnTo>
                <a:lnTo>
                  <a:pt x="916" y="1127"/>
                </a:lnTo>
                <a:lnTo>
                  <a:pt x="914" y="1127"/>
                </a:lnTo>
                <a:lnTo>
                  <a:pt x="914" y="1129"/>
                </a:lnTo>
                <a:lnTo>
                  <a:pt x="912" y="1129"/>
                </a:lnTo>
                <a:lnTo>
                  <a:pt x="912" y="1131"/>
                </a:lnTo>
                <a:lnTo>
                  <a:pt x="910" y="1131"/>
                </a:lnTo>
                <a:lnTo>
                  <a:pt x="910" y="1133"/>
                </a:lnTo>
                <a:lnTo>
                  <a:pt x="910" y="1135"/>
                </a:lnTo>
                <a:lnTo>
                  <a:pt x="908" y="1135"/>
                </a:lnTo>
                <a:lnTo>
                  <a:pt x="906" y="1135"/>
                </a:lnTo>
                <a:lnTo>
                  <a:pt x="906" y="1137"/>
                </a:lnTo>
                <a:lnTo>
                  <a:pt x="906" y="1138"/>
                </a:lnTo>
                <a:lnTo>
                  <a:pt x="905" y="1138"/>
                </a:lnTo>
                <a:lnTo>
                  <a:pt x="905" y="1140"/>
                </a:lnTo>
                <a:lnTo>
                  <a:pt x="905" y="1138"/>
                </a:lnTo>
                <a:lnTo>
                  <a:pt x="906" y="1138"/>
                </a:lnTo>
                <a:lnTo>
                  <a:pt x="905" y="1138"/>
                </a:lnTo>
                <a:lnTo>
                  <a:pt x="905" y="1140"/>
                </a:lnTo>
                <a:lnTo>
                  <a:pt x="903" y="1140"/>
                </a:lnTo>
                <a:lnTo>
                  <a:pt x="903" y="1142"/>
                </a:lnTo>
                <a:lnTo>
                  <a:pt x="901" y="1142"/>
                </a:lnTo>
                <a:lnTo>
                  <a:pt x="901" y="1144"/>
                </a:lnTo>
                <a:lnTo>
                  <a:pt x="901" y="1142"/>
                </a:lnTo>
                <a:lnTo>
                  <a:pt x="901" y="1144"/>
                </a:lnTo>
                <a:lnTo>
                  <a:pt x="901" y="1146"/>
                </a:lnTo>
                <a:lnTo>
                  <a:pt x="901" y="1144"/>
                </a:lnTo>
                <a:lnTo>
                  <a:pt x="899" y="1144"/>
                </a:lnTo>
                <a:lnTo>
                  <a:pt x="899" y="1146"/>
                </a:lnTo>
                <a:lnTo>
                  <a:pt x="899" y="1144"/>
                </a:lnTo>
                <a:lnTo>
                  <a:pt x="897" y="1144"/>
                </a:lnTo>
                <a:lnTo>
                  <a:pt x="895" y="1144"/>
                </a:lnTo>
                <a:lnTo>
                  <a:pt x="893" y="1144"/>
                </a:lnTo>
                <a:lnTo>
                  <a:pt x="891" y="1144"/>
                </a:lnTo>
                <a:lnTo>
                  <a:pt x="891" y="1142"/>
                </a:lnTo>
                <a:lnTo>
                  <a:pt x="889" y="1142"/>
                </a:lnTo>
                <a:lnTo>
                  <a:pt x="889" y="1140"/>
                </a:lnTo>
                <a:lnTo>
                  <a:pt x="889" y="1138"/>
                </a:lnTo>
                <a:lnTo>
                  <a:pt x="889" y="1137"/>
                </a:lnTo>
                <a:lnTo>
                  <a:pt x="889" y="1135"/>
                </a:lnTo>
                <a:lnTo>
                  <a:pt x="889" y="1133"/>
                </a:lnTo>
                <a:lnTo>
                  <a:pt x="891" y="1133"/>
                </a:lnTo>
                <a:lnTo>
                  <a:pt x="891" y="1131"/>
                </a:lnTo>
                <a:lnTo>
                  <a:pt x="891" y="1129"/>
                </a:lnTo>
                <a:lnTo>
                  <a:pt x="893" y="1129"/>
                </a:lnTo>
                <a:lnTo>
                  <a:pt x="893" y="1127"/>
                </a:lnTo>
                <a:lnTo>
                  <a:pt x="895" y="1125"/>
                </a:lnTo>
                <a:lnTo>
                  <a:pt x="897" y="1123"/>
                </a:lnTo>
                <a:lnTo>
                  <a:pt x="897" y="1121"/>
                </a:lnTo>
                <a:lnTo>
                  <a:pt x="899" y="1119"/>
                </a:lnTo>
                <a:lnTo>
                  <a:pt x="901" y="1117"/>
                </a:lnTo>
                <a:lnTo>
                  <a:pt x="901" y="1115"/>
                </a:lnTo>
                <a:lnTo>
                  <a:pt x="903" y="1115"/>
                </a:lnTo>
                <a:lnTo>
                  <a:pt x="903" y="1113"/>
                </a:lnTo>
                <a:lnTo>
                  <a:pt x="903" y="1112"/>
                </a:lnTo>
                <a:lnTo>
                  <a:pt x="905" y="1112"/>
                </a:lnTo>
                <a:lnTo>
                  <a:pt x="905" y="1110"/>
                </a:lnTo>
                <a:lnTo>
                  <a:pt x="906" y="1108"/>
                </a:lnTo>
                <a:lnTo>
                  <a:pt x="906" y="1106"/>
                </a:lnTo>
                <a:lnTo>
                  <a:pt x="906" y="1104"/>
                </a:lnTo>
                <a:lnTo>
                  <a:pt x="908" y="1104"/>
                </a:lnTo>
                <a:lnTo>
                  <a:pt x="908" y="1102"/>
                </a:lnTo>
                <a:lnTo>
                  <a:pt x="908" y="1100"/>
                </a:lnTo>
                <a:lnTo>
                  <a:pt x="908" y="1098"/>
                </a:lnTo>
                <a:lnTo>
                  <a:pt x="908" y="1100"/>
                </a:lnTo>
                <a:lnTo>
                  <a:pt x="908" y="1098"/>
                </a:lnTo>
                <a:lnTo>
                  <a:pt x="906" y="1098"/>
                </a:lnTo>
                <a:lnTo>
                  <a:pt x="906" y="1096"/>
                </a:lnTo>
                <a:lnTo>
                  <a:pt x="908" y="1096"/>
                </a:lnTo>
                <a:lnTo>
                  <a:pt x="910" y="1096"/>
                </a:lnTo>
                <a:lnTo>
                  <a:pt x="912" y="1096"/>
                </a:lnTo>
                <a:lnTo>
                  <a:pt x="912" y="1094"/>
                </a:lnTo>
                <a:lnTo>
                  <a:pt x="914" y="1092"/>
                </a:lnTo>
                <a:lnTo>
                  <a:pt x="914" y="1094"/>
                </a:lnTo>
                <a:lnTo>
                  <a:pt x="914" y="1092"/>
                </a:lnTo>
                <a:lnTo>
                  <a:pt x="916" y="1092"/>
                </a:lnTo>
                <a:lnTo>
                  <a:pt x="914" y="1092"/>
                </a:lnTo>
                <a:lnTo>
                  <a:pt x="912" y="1092"/>
                </a:lnTo>
                <a:lnTo>
                  <a:pt x="912" y="1090"/>
                </a:lnTo>
                <a:lnTo>
                  <a:pt x="910" y="1089"/>
                </a:lnTo>
                <a:lnTo>
                  <a:pt x="912" y="1089"/>
                </a:lnTo>
                <a:lnTo>
                  <a:pt x="910" y="1089"/>
                </a:lnTo>
                <a:lnTo>
                  <a:pt x="910" y="1087"/>
                </a:lnTo>
                <a:lnTo>
                  <a:pt x="910" y="1089"/>
                </a:lnTo>
                <a:lnTo>
                  <a:pt x="910" y="1090"/>
                </a:lnTo>
                <a:lnTo>
                  <a:pt x="908" y="1090"/>
                </a:lnTo>
                <a:lnTo>
                  <a:pt x="906" y="1090"/>
                </a:lnTo>
                <a:lnTo>
                  <a:pt x="905" y="1090"/>
                </a:lnTo>
                <a:lnTo>
                  <a:pt x="906" y="1090"/>
                </a:lnTo>
                <a:lnTo>
                  <a:pt x="905" y="1090"/>
                </a:lnTo>
                <a:lnTo>
                  <a:pt x="905" y="1092"/>
                </a:lnTo>
                <a:lnTo>
                  <a:pt x="905" y="1090"/>
                </a:lnTo>
                <a:lnTo>
                  <a:pt x="903" y="1092"/>
                </a:lnTo>
                <a:lnTo>
                  <a:pt x="903" y="1090"/>
                </a:lnTo>
                <a:lnTo>
                  <a:pt x="905" y="1090"/>
                </a:lnTo>
                <a:lnTo>
                  <a:pt x="905" y="1089"/>
                </a:lnTo>
                <a:lnTo>
                  <a:pt x="903" y="1089"/>
                </a:lnTo>
                <a:lnTo>
                  <a:pt x="903" y="1090"/>
                </a:lnTo>
                <a:lnTo>
                  <a:pt x="901" y="1090"/>
                </a:lnTo>
                <a:lnTo>
                  <a:pt x="901" y="1092"/>
                </a:lnTo>
                <a:lnTo>
                  <a:pt x="901" y="1090"/>
                </a:lnTo>
                <a:lnTo>
                  <a:pt x="899" y="1090"/>
                </a:lnTo>
                <a:lnTo>
                  <a:pt x="897" y="1090"/>
                </a:lnTo>
                <a:lnTo>
                  <a:pt x="897" y="1089"/>
                </a:lnTo>
                <a:lnTo>
                  <a:pt x="897" y="1090"/>
                </a:lnTo>
                <a:lnTo>
                  <a:pt x="897" y="1089"/>
                </a:lnTo>
                <a:lnTo>
                  <a:pt x="895" y="1089"/>
                </a:lnTo>
                <a:lnTo>
                  <a:pt x="897" y="1089"/>
                </a:lnTo>
                <a:lnTo>
                  <a:pt x="897" y="1087"/>
                </a:lnTo>
                <a:lnTo>
                  <a:pt x="897" y="1085"/>
                </a:lnTo>
                <a:lnTo>
                  <a:pt x="899" y="1085"/>
                </a:lnTo>
                <a:lnTo>
                  <a:pt x="899" y="1083"/>
                </a:lnTo>
                <a:lnTo>
                  <a:pt x="901" y="1083"/>
                </a:lnTo>
                <a:lnTo>
                  <a:pt x="899" y="1083"/>
                </a:lnTo>
                <a:lnTo>
                  <a:pt x="901" y="1083"/>
                </a:lnTo>
                <a:lnTo>
                  <a:pt x="901" y="1081"/>
                </a:lnTo>
                <a:lnTo>
                  <a:pt x="903" y="1081"/>
                </a:lnTo>
                <a:lnTo>
                  <a:pt x="901" y="1079"/>
                </a:lnTo>
                <a:lnTo>
                  <a:pt x="901" y="1077"/>
                </a:lnTo>
                <a:lnTo>
                  <a:pt x="899" y="1079"/>
                </a:lnTo>
                <a:lnTo>
                  <a:pt x="899" y="1077"/>
                </a:lnTo>
                <a:lnTo>
                  <a:pt x="897" y="1077"/>
                </a:lnTo>
                <a:lnTo>
                  <a:pt x="897" y="1075"/>
                </a:lnTo>
                <a:lnTo>
                  <a:pt x="899" y="1075"/>
                </a:lnTo>
                <a:lnTo>
                  <a:pt x="901" y="1075"/>
                </a:lnTo>
                <a:lnTo>
                  <a:pt x="901" y="1073"/>
                </a:lnTo>
                <a:lnTo>
                  <a:pt x="903" y="1073"/>
                </a:lnTo>
                <a:lnTo>
                  <a:pt x="901" y="1073"/>
                </a:lnTo>
                <a:lnTo>
                  <a:pt x="899" y="1071"/>
                </a:lnTo>
                <a:lnTo>
                  <a:pt x="897" y="1071"/>
                </a:lnTo>
                <a:lnTo>
                  <a:pt x="899" y="1071"/>
                </a:lnTo>
                <a:lnTo>
                  <a:pt x="899" y="1069"/>
                </a:lnTo>
                <a:lnTo>
                  <a:pt x="901" y="1069"/>
                </a:lnTo>
                <a:lnTo>
                  <a:pt x="901" y="1067"/>
                </a:lnTo>
                <a:lnTo>
                  <a:pt x="901" y="1069"/>
                </a:lnTo>
                <a:lnTo>
                  <a:pt x="901" y="1067"/>
                </a:lnTo>
                <a:lnTo>
                  <a:pt x="901" y="1066"/>
                </a:lnTo>
                <a:lnTo>
                  <a:pt x="903" y="1066"/>
                </a:lnTo>
                <a:lnTo>
                  <a:pt x="903" y="1067"/>
                </a:lnTo>
                <a:lnTo>
                  <a:pt x="905" y="1067"/>
                </a:lnTo>
                <a:lnTo>
                  <a:pt x="906" y="1066"/>
                </a:lnTo>
                <a:lnTo>
                  <a:pt x="906" y="1064"/>
                </a:lnTo>
                <a:lnTo>
                  <a:pt x="906" y="1062"/>
                </a:lnTo>
                <a:lnTo>
                  <a:pt x="908" y="1062"/>
                </a:lnTo>
                <a:lnTo>
                  <a:pt x="908" y="1064"/>
                </a:lnTo>
                <a:lnTo>
                  <a:pt x="908" y="1062"/>
                </a:lnTo>
                <a:lnTo>
                  <a:pt x="910" y="1062"/>
                </a:lnTo>
                <a:lnTo>
                  <a:pt x="910" y="1060"/>
                </a:lnTo>
                <a:lnTo>
                  <a:pt x="908" y="1060"/>
                </a:lnTo>
                <a:lnTo>
                  <a:pt x="906" y="1060"/>
                </a:lnTo>
                <a:lnTo>
                  <a:pt x="905" y="1058"/>
                </a:lnTo>
                <a:lnTo>
                  <a:pt x="903" y="1058"/>
                </a:lnTo>
                <a:lnTo>
                  <a:pt x="901" y="1056"/>
                </a:lnTo>
                <a:lnTo>
                  <a:pt x="899" y="1056"/>
                </a:lnTo>
                <a:lnTo>
                  <a:pt x="897" y="1056"/>
                </a:lnTo>
                <a:lnTo>
                  <a:pt x="897" y="1054"/>
                </a:lnTo>
                <a:lnTo>
                  <a:pt x="895" y="1054"/>
                </a:lnTo>
                <a:lnTo>
                  <a:pt x="893" y="1054"/>
                </a:lnTo>
                <a:lnTo>
                  <a:pt x="895" y="1054"/>
                </a:lnTo>
                <a:lnTo>
                  <a:pt x="893" y="1054"/>
                </a:lnTo>
                <a:lnTo>
                  <a:pt x="891" y="1052"/>
                </a:lnTo>
                <a:lnTo>
                  <a:pt x="889" y="1052"/>
                </a:lnTo>
                <a:lnTo>
                  <a:pt x="887" y="1052"/>
                </a:lnTo>
                <a:lnTo>
                  <a:pt x="885" y="1052"/>
                </a:lnTo>
                <a:lnTo>
                  <a:pt x="883" y="1052"/>
                </a:lnTo>
                <a:lnTo>
                  <a:pt x="881" y="1052"/>
                </a:lnTo>
                <a:lnTo>
                  <a:pt x="880" y="1052"/>
                </a:lnTo>
                <a:lnTo>
                  <a:pt x="881" y="1052"/>
                </a:lnTo>
                <a:lnTo>
                  <a:pt x="883" y="1052"/>
                </a:lnTo>
                <a:lnTo>
                  <a:pt x="883" y="1050"/>
                </a:lnTo>
                <a:lnTo>
                  <a:pt x="883" y="1048"/>
                </a:lnTo>
                <a:lnTo>
                  <a:pt x="883" y="1050"/>
                </a:lnTo>
                <a:lnTo>
                  <a:pt x="885" y="1050"/>
                </a:lnTo>
                <a:lnTo>
                  <a:pt x="883" y="1050"/>
                </a:lnTo>
                <a:lnTo>
                  <a:pt x="885" y="1050"/>
                </a:lnTo>
                <a:lnTo>
                  <a:pt x="885" y="1048"/>
                </a:lnTo>
                <a:lnTo>
                  <a:pt x="883" y="1048"/>
                </a:lnTo>
                <a:lnTo>
                  <a:pt x="885" y="1048"/>
                </a:lnTo>
                <a:lnTo>
                  <a:pt x="883" y="1048"/>
                </a:lnTo>
                <a:lnTo>
                  <a:pt x="883" y="1046"/>
                </a:lnTo>
                <a:lnTo>
                  <a:pt x="881" y="1046"/>
                </a:lnTo>
                <a:lnTo>
                  <a:pt x="883" y="1046"/>
                </a:lnTo>
                <a:lnTo>
                  <a:pt x="881" y="1046"/>
                </a:lnTo>
                <a:lnTo>
                  <a:pt x="881" y="1044"/>
                </a:lnTo>
                <a:lnTo>
                  <a:pt x="880" y="1044"/>
                </a:lnTo>
                <a:lnTo>
                  <a:pt x="878" y="1044"/>
                </a:lnTo>
                <a:lnTo>
                  <a:pt x="878" y="1042"/>
                </a:lnTo>
                <a:lnTo>
                  <a:pt x="876" y="1042"/>
                </a:lnTo>
                <a:lnTo>
                  <a:pt x="874" y="1042"/>
                </a:lnTo>
                <a:lnTo>
                  <a:pt x="874" y="1041"/>
                </a:lnTo>
                <a:lnTo>
                  <a:pt x="872" y="1041"/>
                </a:lnTo>
                <a:lnTo>
                  <a:pt x="870" y="1041"/>
                </a:lnTo>
                <a:lnTo>
                  <a:pt x="870" y="1039"/>
                </a:lnTo>
                <a:lnTo>
                  <a:pt x="868" y="1037"/>
                </a:lnTo>
                <a:lnTo>
                  <a:pt x="866" y="1037"/>
                </a:lnTo>
                <a:lnTo>
                  <a:pt x="864" y="1037"/>
                </a:lnTo>
                <a:lnTo>
                  <a:pt x="862" y="1037"/>
                </a:lnTo>
                <a:lnTo>
                  <a:pt x="860" y="1037"/>
                </a:lnTo>
                <a:lnTo>
                  <a:pt x="858" y="1037"/>
                </a:lnTo>
                <a:lnTo>
                  <a:pt x="858" y="1039"/>
                </a:lnTo>
                <a:lnTo>
                  <a:pt x="858" y="1037"/>
                </a:lnTo>
                <a:lnTo>
                  <a:pt x="858" y="1039"/>
                </a:lnTo>
                <a:lnTo>
                  <a:pt x="860" y="1039"/>
                </a:lnTo>
                <a:lnTo>
                  <a:pt x="862" y="1039"/>
                </a:lnTo>
                <a:lnTo>
                  <a:pt x="862" y="1041"/>
                </a:lnTo>
                <a:lnTo>
                  <a:pt x="860" y="1041"/>
                </a:lnTo>
                <a:lnTo>
                  <a:pt x="860" y="1039"/>
                </a:lnTo>
                <a:lnTo>
                  <a:pt x="858" y="1039"/>
                </a:lnTo>
                <a:lnTo>
                  <a:pt x="858" y="1037"/>
                </a:lnTo>
                <a:lnTo>
                  <a:pt x="857" y="1037"/>
                </a:lnTo>
                <a:lnTo>
                  <a:pt x="857" y="1035"/>
                </a:lnTo>
                <a:lnTo>
                  <a:pt x="855" y="1035"/>
                </a:lnTo>
                <a:lnTo>
                  <a:pt x="855" y="1033"/>
                </a:lnTo>
                <a:lnTo>
                  <a:pt x="853" y="1033"/>
                </a:lnTo>
                <a:lnTo>
                  <a:pt x="851" y="1033"/>
                </a:lnTo>
                <a:lnTo>
                  <a:pt x="851" y="1031"/>
                </a:lnTo>
                <a:lnTo>
                  <a:pt x="849" y="1031"/>
                </a:lnTo>
                <a:lnTo>
                  <a:pt x="849" y="1029"/>
                </a:lnTo>
                <a:lnTo>
                  <a:pt x="847" y="1029"/>
                </a:lnTo>
                <a:lnTo>
                  <a:pt x="845" y="1029"/>
                </a:lnTo>
                <a:lnTo>
                  <a:pt x="843" y="1029"/>
                </a:lnTo>
                <a:lnTo>
                  <a:pt x="843" y="1027"/>
                </a:lnTo>
                <a:lnTo>
                  <a:pt x="845" y="1027"/>
                </a:lnTo>
                <a:lnTo>
                  <a:pt x="847" y="1027"/>
                </a:lnTo>
                <a:lnTo>
                  <a:pt x="849" y="1027"/>
                </a:lnTo>
                <a:lnTo>
                  <a:pt x="849" y="1025"/>
                </a:lnTo>
                <a:lnTo>
                  <a:pt x="849" y="1023"/>
                </a:lnTo>
                <a:lnTo>
                  <a:pt x="849" y="1025"/>
                </a:lnTo>
                <a:lnTo>
                  <a:pt x="847" y="1025"/>
                </a:lnTo>
                <a:lnTo>
                  <a:pt x="849" y="1025"/>
                </a:lnTo>
                <a:lnTo>
                  <a:pt x="847" y="1025"/>
                </a:lnTo>
                <a:lnTo>
                  <a:pt x="849" y="1025"/>
                </a:lnTo>
                <a:lnTo>
                  <a:pt x="847" y="1025"/>
                </a:lnTo>
                <a:lnTo>
                  <a:pt x="847" y="1023"/>
                </a:lnTo>
                <a:lnTo>
                  <a:pt x="847" y="1025"/>
                </a:lnTo>
                <a:lnTo>
                  <a:pt x="847" y="1023"/>
                </a:lnTo>
                <a:lnTo>
                  <a:pt x="847" y="1025"/>
                </a:lnTo>
                <a:lnTo>
                  <a:pt x="845" y="1025"/>
                </a:lnTo>
                <a:lnTo>
                  <a:pt x="845" y="1027"/>
                </a:lnTo>
                <a:lnTo>
                  <a:pt x="845" y="1025"/>
                </a:lnTo>
                <a:lnTo>
                  <a:pt x="847" y="1025"/>
                </a:lnTo>
                <a:lnTo>
                  <a:pt x="847" y="1023"/>
                </a:lnTo>
                <a:lnTo>
                  <a:pt x="847" y="1021"/>
                </a:lnTo>
                <a:lnTo>
                  <a:pt x="847" y="1019"/>
                </a:lnTo>
                <a:lnTo>
                  <a:pt x="847" y="1018"/>
                </a:lnTo>
                <a:lnTo>
                  <a:pt x="845" y="1018"/>
                </a:lnTo>
                <a:lnTo>
                  <a:pt x="845" y="1016"/>
                </a:lnTo>
                <a:lnTo>
                  <a:pt x="843" y="1016"/>
                </a:lnTo>
                <a:lnTo>
                  <a:pt x="843" y="1014"/>
                </a:lnTo>
                <a:lnTo>
                  <a:pt x="841" y="1014"/>
                </a:lnTo>
                <a:lnTo>
                  <a:pt x="841" y="1012"/>
                </a:lnTo>
                <a:lnTo>
                  <a:pt x="841" y="1010"/>
                </a:lnTo>
                <a:lnTo>
                  <a:pt x="841" y="1008"/>
                </a:lnTo>
                <a:lnTo>
                  <a:pt x="843" y="1008"/>
                </a:lnTo>
                <a:lnTo>
                  <a:pt x="843" y="1010"/>
                </a:lnTo>
                <a:lnTo>
                  <a:pt x="845" y="1010"/>
                </a:lnTo>
                <a:lnTo>
                  <a:pt x="845" y="1012"/>
                </a:lnTo>
                <a:lnTo>
                  <a:pt x="847" y="1012"/>
                </a:lnTo>
                <a:lnTo>
                  <a:pt x="847" y="1014"/>
                </a:lnTo>
                <a:lnTo>
                  <a:pt x="849" y="1014"/>
                </a:lnTo>
                <a:lnTo>
                  <a:pt x="847" y="1014"/>
                </a:lnTo>
                <a:lnTo>
                  <a:pt x="847" y="1016"/>
                </a:lnTo>
                <a:lnTo>
                  <a:pt x="849" y="1016"/>
                </a:lnTo>
                <a:lnTo>
                  <a:pt x="847" y="1016"/>
                </a:lnTo>
                <a:lnTo>
                  <a:pt x="847" y="1018"/>
                </a:lnTo>
                <a:lnTo>
                  <a:pt x="849" y="1019"/>
                </a:lnTo>
                <a:lnTo>
                  <a:pt x="851" y="1019"/>
                </a:lnTo>
                <a:lnTo>
                  <a:pt x="849" y="1019"/>
                </a:lnTo>
                <a:lnTo>
                  <a:pt x="851" y="1019"/>
                </a:lnTo>
                <a:lnTo>
                  <a:pt x="853" y="1019"/>
                </a:lnTo>
                <a:lnTo>
                  <a:pt x="853" y="1018"/>
                </a:lnTo>
                <a:lnTo>
                  <a:pt x="855" y="1018"/>
                </a:lnTo>
                <a:lnTo>
                  <a:pt x="855" y="1019"/>
                </a:lnTo>
                <a:lnTo>
                  <a:pt x="857" y="1019"/>
                </a:lnTo>
                <a:lnTo>
                  <a:pt x="857" y="1018"/>
                </a:lnTo>
                <a:lnTo>
                  <a:pt x="858" y="1019"/>
                </a:lnTo>
                <a:lnTo>
                  <a:pt x="858" y="1018"/>
                </a:lnTo>
                <a:lnTo>
                  <a:pt x="858" y="1019"/>
                </a:lnTo>
                <a:lnTo>
                  <a:pt x="857" y="1019"/>
                </a:lnTo>
                <a:lnTo>
                  <a:pt x="858" y="1019"/>
                </a:lnTo>
                <a:lnTo>
                  <a:pt x="858" y="1021"/>
                </a:lnTo>
                <a:lnTo>
                  <a:pt x="860" y="1021"/>
                </a:lnTo>
                <a:lnTo>
                  <a:pt x="862" y="1021"/>
                </a:lnTo>
                <a:lnTo>
                  <a:pt x="864" y="1021"/>
                </a:lnTo>
                <a:lnTo>
                  <a:pt x="862" y="1021"/>
                </a:lnTo>
                <a:lnTo>
                  <a:pt x="864" y="1021"/>
                </a:lnTo>
                <a:lnTo>
                  <a:pt x="864" y="1019"/>
                </a:lnTo>
                <a:lnTo>
                  <a:pt x="862" y="1019"/>
                </a:lnTo>
                <a:lnTo>
                  <a:pt x="860" y="1019"/>
                </a:lnTo>
                <a:lnTo>
                  <a:pt x="860" y="1018"/>
                </a:lnTo>
                <a:lnTo>
                  <a:pt x="860" y="1019"/>
                </a:lnTo>
                <a:lnTo>
                  <a:pt x="858" y="1019"/>
                </a:lnTo>
                <a:lnTo>
                  <a:pt x="858" y="1018"/>
                </a:lnTo>
                <a:lnTo>
                  <a:pt x="860" y="1018"/>
                </a:lnTo>
                <a:lnTo>
                  <a:pt x="862" y="1018"/>
                </a:lnTo>
                <a:lnTo>
                  <a:pt x="864" y="1018"/>
                </a:lnTo>
                <a:lnTo>
                  <a:pt x="864" y="1016"/>
                </a:lnTo>
                <a:lnTo>
                  <a:pt x="866" y="1016"/>
                </a:lnTo>
                <a:lnTo>
                  <a:pt x="866" y="1014"/>
                </a:lnTo>
                <a:lnTo>
                  <a:pt x="868" y="1014"/>
                </a:lnTo>
                <a:lnTo>
                  <a:pt x="868" y="1012"/>
                </a:lnTo>
                <a:lnTo>
                  <a:pt x="870" y="1012"/>
                </a:lnTo>
                <a:lnTo>
                  <a:pt x="872" y="1012"/>
                </a:lnTo>
                <a:lnTo>
                  <a:pt x="874" y="1010"/>
                </a:lnTo>
                <a:lnTo>
                  <a:pt x="874" y="1008"/>
                </a:lnTo>
                <a:lnTo>
                  <a:pt x="876" y="1008"/>
                </a:lnTo>
                <a:lnTo>
                  <a:pt x="876" y="1006"/>
                </a:lnTo>
                <a:lnTo>
                  <a:pt x="878" y="1006"/>
                </a:lnTo>
                <a:lnTo>
                  <a:pt x="876" y="1006"/>
                </a:lnTo>
                <a:lnTo>
                  <a:pt x="876" y="1008"/>
                </a:lnTo>
                <a:lnTo>
                  <a:pt x="876" y="1010"/>
                </a:lnTo>
                <a:lnTo>
                  <a:pt x="878" y="1010"/>
                </a:lnTo>
                <a:lnTo>
                  <a:pt x="880" y="1010"/>
                </a:lnTo>
                <a:lnTo>
                  <a:pt x="880" y="1012"/>
                </a:lnTo>
                <a:lnTo>
                  <a:pt x="881" y="1012"/>
                </a:lnTo>
                <a:lnTo>
                  <a:pt x="881" y="1014"/>
                </a:lnTo>
                <a:lnTo>
                  <a:pt x="883" y="1014"/>
                </a:lnTo>
                <a:lnTo>
                  <a:pt x="885" y="1014"/>
                </a:lnTo>
                <a:lnTo>
                  <a:pt x="887" y="1014"/>
                </a:lnTo>
                <a:lnTo>
                  <a:pt x="887" y="1016"/>
                </a:lnTo>
                <a:lnTo>
                  <a:pt x="889" y="1016"/>
                </a:lnTo>
                <a:lnTo>
                  <a:pt x="887" y="1016"/>
                </a:lnTo>
                <a:lnTo>
                  <a:pt x="887" y="1014"/>
                </a:lnTo>
                <a:lnTo>
                  <a:pt x="889" y="1014"/>
                </a:lnTo>
                <a:lnTo>
                  <a:pt x="887" y="1014"/>
                </a:lnTo>
                <a:lnTo>
                  <a:pt x="887" y="1012"/>
                </a:lnTo>
                <a:lnTo>
                  <a:pt x="887" y="1010"/>
                </a:lnTo>
                <a:lnTo>
                  <a:pt x="889" y="1010"/>
                </a:lnTo>
                <a:lnTo>
                  <a:pt x="889" y="1012"/>
                </a:lnTo>
                <a:lnTo>
                  <a:pt x="889" y="1010"/>
                </a:lnTo>
                <a:lnTo>
                  <a:pt x="889" y="1012"/>
                </a:lnTo>
                <a:lnTo>
                  <a:pt x="889" y="1010"/>
                </a:lnTo>
                <a:lnTo>
                  <a:pt x="889" y="1012"/>
                </a:lnTo>
                <a:lnTo>
                  <a:pt x="889" y="1010"/>
                </a:lnTo>
                <a:lnTo>
                  <a:pt x="887" y="1010"/>
                </a:lnTo>
                <a:lnTo>
                  <a:pt x="885" y="1010"/>
                </a:lnTo>
                <a:lnTo>
                  <a:pt x="885" y="1008"/>
                </a:lnTo>
                <a:lnTo>
                  <a:pt x="883" y="1008"/>
                </a:lnTo>
                <a:lnTo>
                  <a:pt x="883" y="1006"/>
                </a:lnTo>
                <a:lnTo>
                  <a:pt x="883" y="1004"/>
                </a:lnTo>
                <a:lnTo>
                  <a:pt x="881" y="1004"/>
                </a:lnTo>
                <a:lnTo>
                  <a:pt x="881" y="1002"/>
                </a:lnTo>
                <a:lnTo>
                  <a:pt x="880" y="1002"/>
                </a:lnTo>
                <a:lnTo>
                  <a:pt x="878" y="1004"/>
                </a:lnTo>
                <a:lnTo>
                  <a:pt x="880" y="1004"/>
                </a:lnTo>
                <a:lnTo>
                  <a:pt x="880" y="1006"/>
                </a:lnTo>
                <a:lnTo>
                  <a:pt x="878" y="1006"/>
                </a:lnTo>
                <a:lnTo>
                  <a:pt x="878" y="1004"/>
                </a:lnTo>
                <a:lnTo>
                  <a:pt x="880" y="1002"/>
                </a:lnTo>
                <a:lnTo>
                  <a:pt x="880" y="1000"/>
                </a:lnTo>
                <a:lnTo>
                  <a:pt x="881" y="1000"/>
                </a:lnTo>
                <a:lnTo>
                  <a:pt x="881" y="998"/>
                </a:lnTo>
                <a:lnTo>
                  <a:pt x="881" y="996"/>
                </a:lnTo>
                <a:lnTo>
                  <a:pt x="881" y="998"/>
                </a:lnTo>
                <a:lnTo>
                  <a:pt x="881" y="1000"/>
                </a:lnTo>
                <a:lnTo>
                  <a:pt x="881" y="1002"/>
                </a:lnTo>
                <a:lnTo>
                  <a:pt x="883" y="1002"/>
                </a:lnTo>
                <a:lnTo>
                  <a:pt x="883" y="1000"/>
                </a:lnTo>
                <a:lnTo>
                  <a:pt x="883" y="998"/>
                </a:lnTo>
                <a:lnTo>
                  <a:pt x="881" y="998"/>
                </a:lnTo>
                <a:lnTo>
                  <a:pt x="883" y="998"/>
                </a:lnTo>
                <a:lnTo>
                  <a:pt x="883" y="996"/>
                </a:lnTo>
                <a:lnTo>
                  <a:pt x="883" y="994"/>
                </a:lnTo>
                <a:lnTo>
                  <a:pt x="885" y="994"/>
                </a:lnTo>
                <a:lnTo>
                  <a:pt x="885" y="993"/>
                </a:lnTo>
                <a:lnTo>
                  <a:pt x="887" y="993"/>
                </a:lnTo>
                <a:lnTo>
                  <a:pt x="887" y="991"/>
                </a:lnTo>
                <a:lnTo>
                  <a:pt x="889" y="991"/>
                </a:lnTo>
                <a:lnTo>
                  <a:pt x="889" y="989"/>
                </a:lnTo>
                <a:lnTo>
                  <a:pt x="891" y="989"/>
                </a:lnTo>
                <a:lnTo>
                  <a:pt x="893" y="989"/>
                </a:lnTo>
                <a:lnTo>
                  <a:pt x="895" y="989"/>
                </a:lnTo>
                <a:lnTo>
                  <a:pt x="893" y="991"/>
                </a:lnTo>
                <a:lnTo>
                  <a:pt x="891" y="989"/>
                </a:lnTo>
                <a:lnTo>
                  <a:pt x="889" y="989"/>
                </a:lnTo>
                <a:lnTo>
                  <a:pt x="889" y="991"/>
                </a:lnTo>
                <a:lnTo>
                  <a:pt x="887" y="991"/>
                </a:lnTo>
                <a:lnTo>
                  <a:pt x="887" y="993"/>
                </a:lnTo>
                <a:lnTo>
                  <a:pt x="889" y="993"/>
                </a:lnTo>
                <a:lnTo>
                  <a:pt x="889" y="994"/>
                </a:lnTo>
                <a:lnTo>
                  <a:pt x="891" y="994"/>
                </a:lnTo>
                <a:lnTo>
                  <a:pt x="891" y="993"/>
                </a:lnTo>
                <a:lnTo>
                  <a:pt x="893" y="993"/>
                </a:lnTo>
                <a:lnTo>
                  <a:pt x="895" y="991"/>
                </a:lnTo>
                <a:lnTo>
                  <a:pt x="897" y="991"/>
                </a:lnTo>
                <a:lnTo>
                  <a:pt x="899" y="989"/>
                </a:lnTo>
                <a:lnTo>
                  <a:pt x="901" y="989"/>
                </a:lnTo>
                <a:lnTo>
                  <a:pt x="901" y="991"/>
                </a:lnTo>
                <a:lnTo>
                  <a:pt x="903" y="991"/>
                </a:lnTo>
                <a:lnTo>
                  <a:pt x="901" y="991"/>
                </a:lnTo>
                <a:lnTo>
                  <a:pt x="903" y="991"/>
                </a:lnTo>
                <a:lnTo>
                  <a:pt x="905" y="991"/>
                </a:lnTo>
                <a:lnTo>
                  <a:pt x="906" y="991"/>
                </a:lnTo>
                <a:lnTo>
                  <a:pt x="905" y="991"/>
                </a:lnTo>
                <a:lnTo>
                  <a:pt x="905" y="993"/>
                </a:lnTo>
                <a:lnTo>
                  <a:pt x="906" y="993"/>
                </a:lnTo>
                <a:lnTo>
                  <a:pt x="908" y="993"/>
                </a:lnTo>
                <a:lnTo>
                  <a:pt x="910" y="991"/>
                </a:lnTo>
                <a:lnTo>
                  <a:pt x="910" y="993"/>
                </a:lnTo>
                <a:lnTo>
                  <a:pt x="908" y="993"/>
                </a:lnTo>
                <a:lnTo>
                  <a:pt x="910" y="993"/>
                </a:lnTo>
                <a:lnTo>
                  <a:pt x="910" y="994"/>
                </a:lnTo>
                <a:lnTo>
                  <a:pt x="912" y="994"/>
                </a:lnTo>
                <a:lnTo>
                  <a:pt x="914" y="994"/>
                </a:lnTo>
                <a:lnTo>
                  <a:pt x="914" y="993"/>
                </a:lnTo>
                <a:lnTo>
                  <a:pt x="916" y="991"/>
                </a:lnTo>
                <a:lnTo>
                  <a:pt x="916" y="989"/>
                </a:lnTo>
                <a:lnTo>
                  <a:pt x="918" y="987"/>
                </a:lnTo>
                <a:lnTo>
                  <a:pt x="918" y="985"/>
                </a:lnTo>
                <a:lnTo>
                  <a:pt x="920" y="985"/>
                </a:lnTo>
                <a:lnTo>
                  <a:pt x="920" y="983"/>
                </a:lnTo>
                <a:lnTo>
                  <a:pt x="922" y="981"/>
                </a:lnTo>
                <a:lnTo>
                  <a:pt x="924" y="981"/>
                </a:lnTo>
                <a:lnTo>
                  <a:pt x="924" y="979"/>
                </a:lnTo>
                <a:lnTo>
                  <a:pt x="926" y="979"/>
                </a:lnTo>
                <a:lnTo>
                  <a:pt x="926" y="977"/>
                </a:lnTo>
                <a:lnTo>
                  <a:pt x="928" y="977"/>
                </a:lnTo>
                <a:lnTo>
                  <a:pt x="928" y="975"/>
                </a:lnTo>
                <a:lnTo>
                  <a:pt x="929" y="975"/>
                </a:lnTo>
                <a:lnTo>
                  <a:pt x="929" y="973"/>
                </a:lnTo>
                <a:lnTo>
                  <a:pt x="931" y="973"/>
                </a:lnTo>
                <a:lnTo>
                  <a:pt x="931" y="971"/>
                </a:lnTo>
                <a:lnTo>
                  <a:pt x="931" y="970"/>
                </a:lnTo>
                <a:lnTo>
                  <a:pt x="933" y="968"/>
                </a:lnTo>
                <a:lnTo>
                  <a:pt x="933" y="966"/>
                </a:lnTo>
                <a:lnTo>
                  <a:pt x="935" y="966"/>
                </a:lnTo>
                <a:lnTo>
                  <a:pt x="935" y="964"/>
                </a:lnTo>
                <a:lnTo>
                  <a:pt x="937" y="964"/>
                </a:lnTo>
                <a:lnTo>
                  <a:pt x="939" y="962"/>
                </a:lnTo>
                <a:lnTo>
                  <a:pt x="939" y="960"/>
                </a:lnTo>
                <a:lnTo>
                  <a:pt x="939" y="958"/>
                </a:lnTo>
                <a:lnTo>
                  <a:pt x="941" y="958"/>
                </a:lnTo>
                <a:lnTo>
                  <a:pt x="941" y="956"/>
                </a:lnTo>
                <a:lnTo>
                  <a:pt x="943" y="956"/>
                </a:lnTo>
                <a:lnTo>
                  <a:pt x="943" y="954"/>
                </a:lnTo>
                <a:lnTo>
                  <a:pt x="945" y="954"/>
                </a:lnTo>
                <a:lnTo>
                  <a:pt x="945" y="952"/>
                </a:lnTo>
                <a:lnTo>
                  <a:pt x="947" y="952"/>
                </a:lnTo>
                <a:lnTo>
                  <a:pt x="949" y="952"/>
                </a:lnTo>
                <a:lnTo>
                  <a:pt x="951" y="952"/>
                </a:lnTo>
                <a:lnTo>
                  <a:pt x="953" y="952"/>
                </a:lnTo>
                <a:lnTo>
                  <a:pt x="953" y="950"/>
                </a:lnTo>
                <a:lnTo>
                  <a:pt x="953" y="948"/>
                </a:lnTo>
                <a:lnTo>
                  <a:pt x="954" y="948"/>
                </a:lnTo>
                <a:lnTo>
                  <a:pt x="954" y="946"/>
                </a:lnTo>
                <a:lnTo>
                  <a:pt x="953" y="946"/>
                </a:lnTo>
                <a:lnTo>
                  <a:pt x="953" y="945"/>
                </a:lnTo>
                <a:lnTo>
                  <a:pt x="954" y="945"/>
                </a:lnTo>
                <a:lnTo>
                  <a:pt x="954" y="943"/>
                </a:lnTo>
                <a:lnTo>
                  <a:pt x="954" y="941"/>
                </a:lnTo>
                <a:lnTo>
                  <a:pt x="956" y="941"/>
                </a:lnTo>
                <a:lnTo>
                  <a:pt x="956" y="939"/>
                </a:lnTo>
                <a:lnTo>
                  <a:pt x="956" y="937"/>
                </a:lnTo>
                <a:lnTo>
                  <a:pt x="956" y="935"/>
                </a:lnTo>
                <a:lnTo>
                  <a:pt x="954" y="935"/>
                </a:lnTo>
                <a:lnTo>
                  <a:pt x="953" y="935"/>
                </a:lnTo>
                <a:lnTo>
                  <a:pt x="953" y="933"/>
                </a:lnTo>
                <a:lnTo>
                  <a:pt x="951" y="935"/>
                </a:lnTo>
                <a:lnTo>
                  <a:pt x="951" y="937"/>
                </a:lnTo>
                <a:lnTo>
                  <a:pt x="951" y="939"/>
                </a:lnTo>
                <a:lnTo>
                  <a:pt x="951" y="941"/>
                </a:lnTo>
                <a:lnTo>
                  <a:pt x="949" y="941"/>
                </a:lnTo>
                <a:lnTo>
                  <a:pt x="949" y="943"/>
                </a:lnTo>
                <a:lnTo>
                  <a:pt x="947" y="943"/>
                </a:lnTo>
                <a:lnTo>
                  <a:pt x="945" y="943"/>
                </a:lnTo>
                <a:lnTo>
                  <a:pt x="945" y="941"/>
                </a:lnTo>
                <a:lnTo>
                  <a:pt x="945" y="943"/>
                </a:lnTo>
                <a:lnTo>
                  <a:pt x="943" y="943"/>
                </a:lnTo>
                <a:lnTo>
                  <a:pt x="941" y="943"/>
                </a:lnTo>
                <a:lnTo>
                  <a:pt x="941" y="945"/>
                </a:lnTo>
                <a:lnTo>
                  <a:pt x="939" y="945"/>
                </a:lnTo>
                <a:lnTo>
                  <a:pt x="937" y="945"/>
                </a:lnTo>
                <a:lnTo>
                  <a:pt x="937" y="946"/>
                </a:lnTo>
                <a:lnTo>
                  <a:pt x="935" y="946"/>
                </a:lnTo>
                <a:lnTo>
                  <a:pt x="933" y="946"/>
                </a:lnTo>
                <a:lnTo>
                  <a:pt x="933" y="945"/>
                </a:lnTo>
                <a:lnTo>
                  <a:pt x="931" y="945"/>
                </a:lnTo>
                <a:lnTo>
                  <a:pt x="931" y="943"/>
                </a:lnTo>
                <a:lnTo>
                  <a:pt x="929" y="943"/>
                </a:lnTo>
                <a:lnTo>
                  <a:pt x="929" y="941"/>
                </a:lnTo>
                <a:lnTo>
                  <a:pt x="929" y="939"/>
                </a:lnTo>
                <a:lnTo>
                  <a:pt x="929" y="937"/>
                </a:lnTo>
                <a:lnTo>
                  <a:pt x="931" y="937"/>
                </a:lnTo>
                <a:lnTo>
                  <a:pt x="929" y="937"/>
                </a:lnTo>
                <a:lnTo>
                  <a:pt x="929" y="939"/>
                </a:lnTo>
                <a:lnTo>
                  <a:pt x="928" y="939"/>
                </a:lnTo>
                <a:lnTo>
                  <a:pt x="928" y="937"/>
                </a:lnTo>
                <a:lnTo>
                  <a:pt x="926" y="937"/>
                </a:lnTo>
                <a:lnTo>
                  <a:pt x="924" y="937"/>
                </a:lnTo>
                <a:lnTo>
                  <a:pt x="924" y="935"/>
                </a:lnTo>
                <a:lnTo>
                  <a:pt x="922" y="935"/>
                </a:lnTo>
                <a:lnTo>
                  <a:pt x="922" y="933"/>
                </a:lnTo>
                <a:lnTo>
                  <a:pt x="920" y="933"/>
                </a:lnTo>
                <a:lnTo>
                  <a:pt x="920" y="931"/>
                </a:lnTo>
                <a:lnTo>
                  <a:pt x="918" y="931"/>
                </a:lnTo>
                <a:lnTo>
                  <a:pt x="916" y="931"/>
                </a:lnTo>
                <a:lnTo>
                  <a:pt x="916" y="929"/>
                </a:lnTo>
                <a:lnTo>
                  <a:pt x="914" y="929"/>
                </a:lnTo>
                <a:lnTo>
                  <a:pt x="912" y="927"/>
                </a:lnTo>
                <a:lnTo>
                  <a:pt x="910" y="925"/>
                </a:lnTo>
                <a:lnTo>
                  <a:pt x="910" y="923"/>
                </a:lnTo>
                <a:lnTo>
                  <a:pt x="908" y="923"/>
                </a:lnTo>
                <a:lnTo>
                  <a:pt x="908" y="922"/>
                </a:lnTo>
                <a:lnTo>
                  <a:pt x="906" y="922"/>
                </a:lnTo>
                <a:lnTo>
                  <a:pt x="905" y="920"/>
                </a:lnTo>
                <a:lnTo>
                  <a:pt x="905" y="918"/>
                </a:lnTo>
                <a:lnTo>
                  <a:pt x="903" y="916"/>
                </a:lnTo>
                <a:lnTo>
                  <a:pt x="901" y="914"/>
                </a:lnTo>
                <a:lnTo>
                  <a:pt x="901" y="912"/>
                </a:lnTo>
                <a:lnTo>
                  <a:pt x="899" y="912"/>
                </a:lnTo>
                <a:lnTo>
                  <a:pt x="899" y="910"/>
                </a:lnTo>
                <a:lnTo>
                  <a:pt x="899" y="908"/>
                </a:lnTo>
                <a:lnTo>
                  <a:pt x="897" y="908"/>
                </a:lnTo>
                <a:lnTo>
                  <a:pt x="897" y="906"/>
                </a:lnTo>
                <a:lnTo>
                  <a:pt x="897" y="904"/>
                </a:lnTo>
                <a:lnTo>
                  <a:pt x="897" y="902"/>
                </a:lnTo>
                <a:lnTo>
                  <a:pt x="895" y="902"/>
                </a:lnTo>
                <a:lnTo>
                  <a:pt x="895" y="900"/>
                </a:lnTo>
                <a:lnTo>
                  <a:pt x="895" y="898"/>
                </a:lnTo>
                <a:lnTo>
                  <a:pt x="895" y="897"/>
                </a:lnTo>
                <a:lnTo>
                  <a:pt x="895" y="895"/>
                </a:lnTo>
                <a:lnTo>
                  <a:pt x="895" y="893"/>
                </a:lnTo>
                <a:lnTo>
                  <a:pt x="895" y="891"/>
                </a:lnTo>
                <a:lnTo>
                  <a:pt x="895" y="889"/>
                </a:lnTo>
                <a:lnTo>
                  <a:pt x="897" y="889"/>
                </a:lnTo>
                <a:lnTo>
                  <a:pt x="897" y="887"/>
                </a:lnTo>
                <a:lnTo>
                  <a:pt x="899" y="887"/>
                </a:lnTo>
                <a:lnTo>
                  <a:pt x="899" y="885"/>
                </a:lnTo>
                <a:lnTo>
                  <a:pt x="901" y="885"/>
                </a:lnTo>
                <a:lnTo>
                  <a:pt x="903" y="885"/>
                </a:lnTo>
                <a:lnTo>
                  <a:pt x="903" y="887"/>
                </a:lnTo>
                <a:lnTo>
                  <a:pt x="905" y="887"/>
                </a:lnTo>
                <a:lnTo>
                  <a:pt x="906" y="887"/>
                </a:lnTo>
                <a:lnTo>
                  <a:pt x="905" y="887"/>
                </a:lnTo>
                <a:lnTo>
                  <a:pt x="906" y="885"/>
                </a:lnTo>
                <a:lnTo>
                  <a:pt x="906" y="883"/>
                </a:lnTo>
                <a:lnTo>
                  <a:pt x="906" y="881"/>
                </a:lnTo>
                <a:lnTo>
                  <a:pt x="906" y="879"/>
                </a:lnTo>
                <a:lnTo>
                  <a:pt x="906" y="877"/>
                </a:lnTo>
                <a:lnTo>
                  <a:pt x="906" y="875"/>
                </a:lnTo>
                <a:lnTo>
                  <a:pt x="908" y="875"/>
                </a:lnTo>
                <a:lnTo>
                  <a:pt x="908" y="874"/>
                </a:lnTo>
                <a:lnTo>
                  <a:pt x="906" y="874"/>
                </a:lnTo>
                <a:lnTo>
                  <a:pt x="908" y="872"/>
                </a:lnTo>
                <a:lnTo>
                  <a:pt x="910" y="868"/>
                </a:lnTo>
                <a:lnTo>
                  <a:pt x="912" y="866"/>
                </a:lnTo>
                <a:lnTo>
                  <a:pt x="914" y="866"/>
                </a:lnTo>
                <a:lnTo>
                  <a:pt x="914" y="864"/>
                </a:lnTo>
                <a:lnTo>
                  <a:pt x="914" y="862"/>
                </a:lnTo>
                <a:lnTo>
                  <a:pt x="916" y="858"/>
                </a:lnTo>
                <a:lnTo>
                  <a:pt x="918" y="856"/>
                </a:lnTo>
                <a:lnTo>
                  <a:pt x="918" y="858"/>
                </a:lnTo>
                <a:lnTo>
                  <a:pt x="920" y="860"/>
                </a:lnTo>
                <a:lnTo>
                  <a:pt x="920" y="858"/>
                </a:lnTo>
                <a:lnTo>
                  <a:pt x="918" y="858"/>
                </a:lnTo>
                <a:lnTo>
                  <a:pt x="918" y="856"/>
                </a:lnTo>
                <a:lnTo>
                  <a:pt x="920" y="856"/>
                </a:lnTo>
                <a:lnTo>
                  <a:pt x="920" y="858"/>
                </a:lnTo>
                <a:lnTo>
                  <a:pt x="920" y="856"/>
                </a:lnTo>
                <a:lnTo>
                  <a:pt x="918" y="856"/>
                </a:lnTo>
                <a:lnTo>
                  <a:pt x="920" y="856"/>
                </a:lnTo>
                <a:lnTo>
                  <a:pt x="922" y="856"/>
                </a:lnTo>
                <a:lnTo>
                  <a:pt x="924" y="856"/>
                </a:lnTo>
                <a:lnTo>
                  <a:pt x="926" y="856"/>
                </a:lnTo>
                <a:lnTo>
                  <a:pt x="928" y="858"/>
                </a:lnTo>
                <a:lnTo>
                  <a:pt x="929" y="858"/>
                </a:lnTo>
                <a:lnTo>
                  <a:pt x="929" y="856"/>
                </a:lnTo>
                <a:lnTo>
                  <a:pt x="931" y="856"/>
                </a:lnTo>
                <a:lnTo>
                  <a:pt x="931" y="854"/>
                </a:lnTo>
                <a:lnTo>
                  <a:pt x="933" y="854"/>
                </a:lnTo>
                <a:lnTo>
                  <a:pt x="933" y="856"/>
                </a:lnTo>
                <a:lnTo>
                  <a:pt x="935" y="858"/>
                </a:lnTo>
                <a:lnTo>
                  <a:pt x="937" y="858"/>
                </a:lnTo>
                <a:lnTo>
                  <a:pt x="939" y="858"/>
                </a:lnTo>
                <a:lnTo>
                  <a:pt x="939" y="856"/>
                </a:lnTo>
                <a:lnTo>
                  <a:pt x="941" y="856"/>
                </a:lnTo>
                <a:lnTo>
                  <a:pt x="939" y="854"/>
                </a:lnTo>
                <a:lnTo>
                  <a:pt x="941" y="854"/>
                </a:lnTo>
                <a:lnTo>
                  <a:pt x="943" y="856"/>
                </a:lnTo>
                <a:lnTo>
                  <a:pt x="943" y="858"/>
                </a:lnTo>
                <a:lnTo>
                  <a:pt x="945" y="858"/>
                </a:lnTo>
                <a:lnTo>
                  <a:pt x="947" y="858"/>
                </a:lnTo>
                <a:lnTo>
                  <a:pt x="949" y="858"/>
                </a:lnTo>
                <a:lnTo>
                  <a:pt x="951" y="858"/>
                </a:lnTo>
                <a:lnTo>
                  <a:pt x="953" y="858"/>
                </a:lnTo>
                <a:lnTo>
                  <a:pt x="953" y="860"/>
                </a:lnTo>
                <a:lnTo>
                  <a:pt x="954" y="862"/>
                </a:lnTo>
                <a:lnTo>
                  <a:pt x="954" y="864"/>
                </a:lnTo>
                <a:lnTo>
                  <a:pt x="956" y="864"/>
                </a:lnTo>
                <a:lnTo>
                  <a:pt x="958" y="864"/>
                </a:lnTo>
                <a:lnTo>
                  <a:pt x="958" y="862"/>
                </a:lnTo>
                <a:lnTo>
                  <a:pt x="960" y="862"/>
                </a:lnTo>
                <a:lnTo>
                  <a:pt x="960" y="864"/>
                </a:lnTo>
                <a:lnTo>
                  <a:pt x="962" y="864"/>
                </a:lnTo>
                <a:lnTo>
                  <a:pt x="964" y="864"/>
                </a:lnTo>
                <a:lnTo>
                  <a:pt x="966" y="864"/>
                </a:lnTo>
                <a:lnTo>
                  <a:pt x="966" y="866"/>
                </a:lnTo>
                <a:lnTo>
                  <a:pt x="968" y="866"/>
                </a:lnTo>
                <a:lnTo>
                  <a:pt x="968" y="868"/>
                </a:lnTo>
                <a:lnTo>
                  <a:pt x="968" y="870"/>
                </a:lnTo>
                <a:lnTo>
                  <a:pt x="968" y="872"/>
                </a:lnTo>
                <a:lnTo>
                  <a:pt x="968" y="874"/>
                </a:lnTo>
                <a:lnTo>
                  <a:pt x="966" y="874"/>
                </a:lnTo>
                <a:lnTo>
                  <a:pt x="964" y="874"/>
                </a:lnTo>
                <a:lnTo>
                  <a:pt x="962" y="874"/>
                </a:lnTo>
                <a:lnTo>
                  <a:pt x="962" y="875"/>
                </a:lnTo>
                <a:lnTo>
                  <a:pt x="960" y="875"/>
                </a:lnTo>
                <a:lnTo>
                  <a:pt x="958" y="875"/>
                </a:lnTo>
                <a:lnTo>
                  <a:pt x="958" y="877"/>
                </a:lnTo>
                <a:lnTo>
                  <a:pt x="956" y="877"/>
                </a:lnTo>
                <a:lnTo>
                  <a:pt x="954" y="877"/>
                </a:lnTo>
                <a:lnTo>
                  <a:pt x="954" y="879"/>
                </a:lnTo>
                <a:lnTo>
                  <a:pt x="956" y="881"/>
                </a:lnTo>
                <a:lnTo>
                  <a:pt x="956" y="883"/>
                </a:lnTo>
                <a:lnTo>
                  <a:pt x="958" y="883"/>
                </a:lnTo>
                <a:lnTo>
                  <a:pt x="960" y="883"/>
                </a:lnTo>
                <a:lnTo>
                  <a:pt x="960" y="885"/>
                </a:lnTo>
                <a:lnTo>
                  <a:pt x="962" y="885"/>
                </a:lnTo>
                <a:lnTo>
                  <a:pt x="964" y="885"/>
                </a:lnTo>
                <a:lnTo>
                  <a:pt x="964" y="887"/>
                </a:lnTo>
                <a:lnTo>
                  <a:pt x="966" y="887"/>
                </a:lnTo>
                <a:lnTo>
                  <a:pt x="968" y="887"/>
                </a:lnTo>
                <a:lnTo>
                  <a:pt x="970" y="887"/>
                </a:lnTo>
                <a:lnTo>
                  <a:pt x="972" y="887"/>
                </a:lnTo>
                <a:lnTo>
                  <a:pt x="972" y="885"/>
                </a:lnTo>
                <a:lnTo>
                  <a:pt x="974" y="885"/>
                </a:lnTo>
                <a:lnTo>
                  <a:pt x="974" y="883"/>
                </a:lnTo>
                <a:lnTo>
                  <a:pt x="974" y="885"/>
                </a:lnTo>
                <a:lnTo>
                  <a:pt x="974" y="883"/>
                </a:lnTo>
                <a:lnTo>
                  <a:pt x="976" y="883"/>
                </a:lnTo>
                <a:lnTo>
                  <a:pt x="976" y="881"/>
                </a:lnTo>
                <a:lnTo>
                  <a:pt x="976" y="879"/>
                </a:lnTo>
                <a:lnTo>
                  <a:pt x="976" y="877"/>
                </a:lnTo>
                <a:lnTo>
                  <a:pt x="976" y="875"/>
                </a:lnTo>
                <a:lnTo>
                  <a:pt x="976" y="874"/>
                </a:lnTo>
                <a:lnTo>
                  <a:pt x="976" y="872"/>
                </a:lnTo>
                <a:lnTo>
                  <a:pt x="976" y="870"/>
                </a:lnTo>
                <a:lnTo>
                  <a:pt x="974" y="870"/>
                </a:lnTo>
                <a:lnTo>
                  <a:pt x="974" y="868"/>
                </a:lnTo>
                <a:lnTo>
                  <a:pt x="974" y="866"/>
                </a:lnTo>
                <a:lnTo>
                  <a:pt x="974" y="864"/>
                </a:lnTo>
                <a:lnTo>
                  <a:pt x="974" y="862"/>
                </a:lnTo>
                <a:lnTo>
                  <a:pt x="974" y="864"/>
                </a:lnTo>
                <a:lnTo>
                  <a:pt x="974" y="862"/>
                </a:lnTo>
                <a:lnTo>
                  <a:pt x="972" y="862"/>
                </a:lnTo>
                <a:lnTo>
                  <a:pt x="972" y="860"/>
                </a:lnTo>
                <a:lnTo>
                  <a:pt x="972" y="858"/>
                </a:lnTo>
                <a:lnTo>
                  <a:pt x="972" y="856"/>
                </a:lnTo>
                <a:lnTo>
                  <a:pt x="970" y="856"/>
                </a:lnTo>
                <a:lnTo>
                  <a:pt x="972" y="856"/>
                </a:lnTo>
                <a:lnTo>
                  <a:pt x="970" y="854"/>
                </a:lnTo>
                <a:lnTo>
                  <a:pt x="970" y="852"/>
                </a:lnTo>
                <a:lnTo>
                  <a:pt x="968" y="852"/>
                </a:lnTo>
                <a:lnTo>
                  <a:pt x="968" y="850"/>
                </a:lnTo>
                <a:lnTo>
                  <a:pt x="968" y="849"/>
                </a:lnTo>
                <a:lnTo>
                  <a:pt x="966" y="849"/>
                </a:lnTo>
                <a:lnTo>
                  <a:pt x="966" y="847"/>
                </a:lnTo>
                <a:lnTo>
                  <a:pt x="966" y="845"/>
                </a:lnTo>
                <a:lnTo>
                  <a:pt x="964" y="845"/>
                </a:lnTo>
                <a:lnTo>
                  <a:pt x="964" y="843"/>
                </a:lnTo>
                <a:lnTo>
                  <a:pt x="962" y="843"/>
                </a:lnTo>
                <a:lnTo>
                  <a:pt x="962" y="841"/>
                </a:lnTo>
                <a:lnTo>
                  <a:pt x="962" y="839"/>
                </a:lnTo>
                <a:lnTo>
                  <a:pt x="964" y="839"/>
                </a:lnTo>
                <a:lnTo>
                  <a:pt x="966" y="839"/>
                </a:lnTo>
                <a:lnTo>
                  <a:pt x="966" y="837"/>
                </a:lnTo>
                <a:lnTo>
                  <a:pt x="968" y="837"/>
                </a:lnTo>
                <a:lnTo>
                  <a:pt x="966" y="835"/>
                </a:lnTo>
                <a:lnTo>
                  <a:pt x="966" y="833"/>
                </a:lnTo>
                <a:lnTo>
                  <a:pt x="966" y="831"/>
                </a:lnTo>
                <a:lnTo>
                  <a:pt x="966" y="833"/>
                </a:lnTo>
                <a:lnTo>
                  <a:pt x="964" y="833"/>
                </a:lnTo>
                <a:lnTo>
                  <a:pt x="964" y="831"/>
                </a:lnTo>
                <a:lnTo>
                  <a:pt x="962" y="831"/>
                </a:lnTo>
                <a:lnTo>
                  <a:pt x="962" y="829"/>
                </a:lnTo>
                <a:lnTo>
                  <a:pt x="964" y="827"/>
                </a:lnTo>
                <a:lnTo>
                  <a:pt x="964" y="826"/>
                </a:lnTo>
                <a:lnTo>
                  <a:pt x="964" y="824"/>
                </a:lnTo>
                <a:lnTo>
                  <a:pt x="962" y="824"/>
                </a:lnTo>
                <a:lnTo>
                  <a:pt x="960" y="824"/>
                </a:lnTo>
                <a:lnTo>
                  <a:pt x="960" y="822"/>
                </a:lnTo>
                <a:lnTo>
                  <a:pt x="958" y="822"/>
                </a:lnTo>
                <a:lnTo>
                  <a:pt x="958" y="820"/>
                </a:lnTo>
                <a:lnTo>
                  <a:pt x="958" y="818"/>
                </a:lnTo>
                <a:lnTo>
                  <a:pt x="958" y="816"/>
                </a:lnTo>
                <a:lnTo>
                  <a:pt x="960" y="816"/>
                </a:lnTo>
                <a:lnTo>
                  <a:pt x="960" y="814"/>
                </a:lnTo>
                <a:lnTo>
                  <a:pt x="962" y="814"/>
                </a:lnTo>
                <a:lnTo>
                  <a:pt x="964" y="814"/>
                </a:lnTo>
                <a:lnTo>
                  <a:pt x="966" y="816"/>
                </a:lnTo>
                <a:lnTo>
                  <a:pt x="964" y="816"/>
                </a:lnTo>
                <a:lnTo>
                  <a:pt x="964" y="814"/>
                </a:lnTo>
                <a:lnTo>
                  <a:pt x="964" y="816"/>
                </a:lnTo>
                <a:lnTo>
                  <a:pt x="966" y="816"/>
                </a:lnTo>
                <a:lnTo>
                  <a:pt x="966" y="818"/>
                </a:lnTo>
                <a:lnTo>
                  <a:pt x="966" y="820"/>
                </a:lnTo>
                <a:lnTo>
                  <a:pt x="966" y="818"/>
                </a:lnTo>
                <a:lnTo>
                  <a:pt x="966" y="820"/>
                </a:lnTo>
                <a:lnTo>
                  <a:pt x="968" y="820"/>
                </a:lnTo>
                <a:lnTo>
                  <a:pt x="968" y="822"/>
                </a:lnTo>
                <a:lnTo>
                  <a:pt x="966" y="822"/>
                </a:lnTo>
                <a:lnTo>
                  <a:pt x="968" y="822"/>
                </a:lnTo>
                <a:lnTo>
                  <a:pt x="970" y="822"/>
                </a:lnTo>
                <a:lnTo>
                  <a:pt x="970" y="820"/>
                </a:lnTo>
                <a:lnTo>
                  <a:pt x="972" y="820"/>
                </a:lnTo>
                <a:lnTo>
                  <a:pt x="972" y="822"/>
                </a:lnTo>
                <a:lnTo>
                  <a:pt x="972" y="820"/>
                </a:lnTo>
                <a:lnTo>
                  <a:pt x="972" y="822"/>
                </a:lnTo>
                <a:lnTo>
                  <a:pt x="970" y="822"/>
                </a:lnTo>
                <a:lnTo>
                  <a:pt x="972" y="822"/>
                </a:lnTo>
                <a:lnTo>
                  <a:pt x="972" y="824"/>
                </a:lnTo>
                <a:lnTo>
                  <a:pt x="972" y="822"/>
                </a:lnTo>
                <a:lnTo>
                  <a:pt x="972" y="820"/>
                </a:lnTo>
                <a:lnTo>
                  <a:pt x="974" y="820"/>
                </a:lnTo>
                <a:lnTo>
                  <a:pt x="972" y="820"/>
                </a:lnTo>
                <a:lnTo>
                  <a:pt x="974" y="820"/>
                </a:lnTo>
                <a:lnTo>
                  <a:pt x="974" y="822"/>
                </a:lnTo>
                <a:lnTo>
                  <a:pt x="974" y="824"/>
                </a:lnTo>
                <a:lnTo>
                  <a:pt x="976" y="824"/>
                </a:lnTo>
                <a:lnTo>
                  <a:pt x="978" y="824"/>
                </a:lnTo>
                <a:lnTo>
                  <a:pt x="978" y="826"/>
                </a:lnTo>
                <a:lnTo>
                  <a:pt x="978" y="824"/>
                </a:lnTo>
                <a:lnTo>
                  <a:pt x="979" y="824"/>
                </a:lnTo>
                <a:lnTo>
                  <a:pt x="978" y="824"/>
                </a:lnTo>
                <a:lnTo>
                  <a:pt x="978" y="822"/>
                </a:lnTo>
                <a:lnTo>
                  <a:pt x="976" y="822"/>
                </a:lnTo>
                <a:lnTo>
                  <a:pt x="976" y="820"/>
                </a:lnTo>
                <a:lnTo>
                  <a:pt x="976" y="818"/>
                </a:lnTo>
                <a:lnTo>
                  <a:pt x="974" y="818"/>
                </a:lnTo>
                <a:lnTo>
                  <a:pt x="974" y="816"/>
                </a:lnTo>
                <a:lnTo>
                  <a:pt x="972" y="818"/>
                </a:lnTo>
                <a:lnTo>
                  <a:pt x="970" y="818"/>
                </a:lnTo>
                <a:lnTo>
                  <a:pt x="970" y="816"/>
                </a:lnTo>
                <a:lnTo>
                  <a:pt x="970" y="814"/>
                </a:lnTo>
                <a:lnTo>
                  <a:pt x="970" y="812"/>
                </a:lnTo>
                <a:lnTo>
                  <a:pt x="972" y="812"/>
                </a:lnTo>
                <a:lnTo>
                  <a:pt x="972" y="814"/>
                </a:lnTo>
                <a:lnTo>
                  <a:pt x="972" y="816"/>
                </a:lnTo>
                <a:lnTo>
                  <a:pt x="974" y="816"/>
                </a:lnTo>
                <a:lnTo>
                  <a:pt x="974" y="814"/>
                </a:lnTo>
                <a:lnTo>
                  <a:pt x="972" y="814"/>
                </a:lnTo>
                <a:lnTo>
                  <a:pt x="974" y="814"/>
                </a:lnTo>
                <a:lnTo>
                  <a:pt x="974" y="812"/>
                </a:lnTo>
                <a:lnTo>
                  <a:pt x="972" y="812"/>
                </a:lnTo>
                <a:lnTo>
                  <a:pt x="972" y="810"/>
                </a:lnTo>
                <a:lnTo>
                  <a:pt x="974" y="810"/>
                </a:lnTo>
                <a:lnTo>
                  <a:pt x="976" y="810"/>
                </a:lnTo>
                <a:lnTo>
                  <a:pt x="978" y="810"/>
                </a:lnTo>
                <a:lnTo>
                  <a:pt x="979" y="810"/>
                </a:lnTo>
                <a:lnTo>
                  <a:pt x="981" y="810"/>
                </a:lnTo>
                <a:lnTo>
                  <a:pt x="981" y="808"/>
                </a:lnTo>
                <a:lnTo>
                  <a:pt x="983" y="808"/>
                </a:lnTo>
                <a:lnTo>
                  <a:pt x="983" y="806"/>
                </a:lnTo>
                <a:lnTo>
                  <a:pt x="981" y="806"/>
                </a:lnTo>
                <a:lnTo>
                  <a:pt x="981" y="808"/>
                </a:lnTo>
                <a:lnTo>
                  <a:pt x="981" y="810"/>
                </a:lnTo>
                <a:lnTo>
                  <a:pt x="979" y="810"/>
                </a:lnTo>
                <a:lnTo>
                  <a:pt x="979" y="808"/>
                </a:lnTo>
                <a:lnTo>
                  <a:pt x="978" y="808"/>
                </a:lnTo>
                <a:lnTo>
                  <a:pt x="976" y="808"/>
                </a:lnTo>
                <a:lnTo>
                  <a:pt x="976" y="810"/>
                </a:lnTo>
                <a:lnTo>
                  <a:pt x="976" y="808"/>
                </a:lnTo>
                <a:lnTo>
                  <a:pt x="976" y="810"/>
                </a:lnTo>
                <a:lnTo>
                  <a:pt x="974" y="810"/>
                </a:lnTo>
                <a:lnTo>
                  <a:pt x="974" y="808"/>
                </a:lnTo>
                <a:lnTo>
                  <a:pt x="976" y="808"/>
                </a:lnTo>
                <a:lnTo>
                  <a:pt x="976" y="806"/>
                </a:lnTo>
                <a:lnTo>
                  <a:pt x="976" y="808"/>
                </a:lnTo>
                <a:lnTo>
                  <a:pt x="974" y="808"/>
                </a:lnTo>
                <a:lnTo>
                  <a:pt x="974" y="806"/>
                </a:lnTo>
                <a:lnTo>
                  <a:pt x="976" y="806"/>
                </a:lnTo>
                <a:lnTo>
                  <a:pt x="974" y="806"/>
                </a:lnTo>
                <a:lnTo>
                  <a:pt x="974" y="804"/>
                </a:lnTo>
                <a:lnTo>
                  <a:pt x="976" y="804"/>
                </a:lnTo>
                <a:lnTo>
                  <a:pt x="976" y="802"/>
                </a:lnTo>
                <a:lnTo>
                  <a:pt x="976" y="804"/>
                </a:lnTo>
                <a:lnTo>
                  <a:pt x="976" y="802"/>
                </a:lnTo>
                <a:lnTo>
                  <a:pt x="974" y="802"/>
                </a:lnTo>
                <a:lnTo>
                  <a:pt x="974" y="801"/>
                </a:lnTo>
                <a:lnTo>
                  <a:pt x="976" y="801"/>
                </a:lnTo>
                <a:lnTo>
                  <a:pt x="978" y="801"/>
                </a:lnTo>
                <a:lnTo>
                  <a:pt x="979" y="801"/>
                </a:lnTo>
                <a:lnTo>
                  <a:pt x="981" y="802"/>
                </a:lnTo>
                <a:lnTo>
                  <a:pt x="981" y="801"/>
                </a:lnTo>
                <a:lnTo>
                  <a:pt x="979" y="801"/>
                </a:lnTo>
                <a:lnTo>
                  <a:pt x="978" y="801"/>
                </a:lnTo>
                <a:lnTo>
                  <a:pt x="976" y="801"/>
                </a:lnTo>
                <a:lnTo>
                  <a:pt x="976" y="799"/>
                </a:lnTo>
                <a:lnTo>
                  <a:pt x="974" y="799"/>
                </a:lnTo>
                <a:lnTo>
                  <a:pt x="974" y="801"/>
                </a:lnTo>
                <a:lnTo>
                  <a:pt x="974" y="802"/>
                </a:lnTo>
                <a:lnTo>
                  <a:pt x="972" y="802"/>
                </a:lnTo>
                <a:lnTo>
                  <a:pt x="970" y="802"/>
                </a:lnTo>
                <a:lnTo>
                  <a:pt x="970" y="804"/>
                </a:lnTo>
                <a:lnTo>
                  <a:pt x="968" y="804"/>
                </a:lnTo>
                <a:lnTo>
                  <a:pt x="966" y="804"/>
                </a:lnTo>
                <a:lnTo>
                  <a:pt x="964" y="804"/>
                </a:lnTo>
                <a:lnTo>
                  <a:pt x="964" y="802"/>
                </a:lnTo>
                <a:lnTo>
                  <a:pt x="966" y="802"/>
                </a:lnTo>
                <a:lnTo>
                  <a:pt x="966" y="801"/>
                </a:lnTo>
                <a:lnTo>
                  <a:pt x="968" y="801"/>
                </a:lnTo>
                <a:lnTo>
                  <a:pt x="968" y="799"/>
                </a:lnTo>
                <a:lnTo>
                  <a:pt x="968" y="801"/>
                </a:lnTo>
                <a:lnTo>
                  <a:pt x="968" y="799"/>
                </a:lnTo>
                <a:lnTo>
                  <a:pt x="968" y="801"/>
                </a:lnTo>
                <a:lnTo>
                  <a:pt x="966" y="801"/>
                </a:lnTo>
                <a:lnTo>
                  <a:pt x="964" y="801"/>
                </a:lnTo>
                <a:lnTo>
                  <a:pt x="964" y="802"/>
                </a:lnTo>
                <a:lnTo>
                  <a:pt x="964" y="801"/>
                </a:lnTo>
                <a:lnTo>
                  <a:pt x="964" y="799"/>
                </a:lnTo>
                <a:lnTo>
                  <a:pt x="964" y="797"/>
                </a:lnTo>
                <a:lnTo>
                  <a:pt x="964" y="795"/>
                </a:lnTo>
                <a:lnTo>
                  <a:pt x="966" y="795"/>
                </a:lnTo>
                <a:lnTo>
                  <a:pt x="966" y="793"/>
                </a:lnTo>
                <a:lnTo>
                  <a:pt x="966" y="795"/>
                </a:lnTo>
                <a:lnTo>
                  <a:pt x="968" y="793"/>
                </a:lnTo>
                <a:lnTo>
                  <a:pt x="970" y="791"/>
                </a:lnTo>
                <a:lnTo>
                  <a:pt x="970" y="793"/>
                </a:lnTo>
                <a:lnTo>
                  <a:pt x="970" y="791"/>
                </a:lnTo>
                <a:lnTo>
                  <a:pt x="970" y="793"/>
                </a:lnTo>
                <a:lnTo>
                  <a:pt x="972" y="793"/>
                </a:lnTo>
                <a:lnTo>
                  <a:pt x="970" y="793"/>
                </a:lnTo>
                <a:lnTo>
                  <a:pt x="972" y="793"/>
                </a:lnTo>
                <a:lnTo>
                  <a:pt x="970" y="791"/>
                </a:lnTo>
                <a:lnTo>
                  <a:pt x="972" y="791"/>
                </a:lnTo>
                <a:lnTo>
                  <a:pt x="972" y="789"/>
                </a:lnTo>
                <a:lnTo>
                  <a:pt x="974" y="789"/>
                </a:lnTo>
                <a:lnTo>
                  <a:pt x="976" y="789"/>
                </a:lnTo>
                <a:lnTo>
                  <a:pt x="974" y="791"/>
                </a:lnTo>
                <a:lnTo>
                  <a:pt x="976" y="791"/>
                </a:lnTo>
                <a:lnTo>
                  <a:pt x="976" y="789"/>
                </a:lnTo>
                <a:lnTo>
                  <a:pt x="976" y="791"/>
                </a:lnTo>
                <a:lnTo>
                  <a:pt x="976" y="789"/>
                </a:lnTo>
                <a:lnTo>
                  <a:pt x="978" y="789"/>
                </a:lnTo>
                <a:lnTo>
                  <a:pt x="979" y="789"/>
                </a:lnTo>
                <a:lnTo>
                  <a:pt x="979" y="787"/>
                </a:lnTo>
                <a:lnTo>
                  <a:pt x="979" y="785"/>
                </a:lnTo>
                <a:lnTo>
                  <a:pt x="979" y="787"/>
                </a:lnTo>
                <a:lnTo>
                  <a:pt x="978" y="787"/>
                </a:lnTo>
                <a:lnTo>
                  <a:pt x="978" y="789"/>
                </a:lnTo>
                <a:lnTo>
                  <a:pt x="978" y="787"/>
                </a:lnTo>
                <a:lnTo>
                  <a:pt x="978" y="785"/>
                </a:lnTo>
                <a:lnTo>
                  <a:pt x="978" y="783"/>
                </a:lnTo>
                <a:lnTo>
                  <a:pt x="978" y="781"/>
                </a:lnTo>
                <a:lnTo>
                  <a:pt x="976" y="781"/>
                </a:lnTo>
                <a:lnTo>
                  <a:pt x="976" y="779"/>
                </a:lnTo>
                <a:lnTo>
                  <a:pt x="976" y="778"/>
                </a:lnTo>
                <a:lnTo>
                  <a:pt x="978" y="778"/>
                </a:lnTo>
                <a:lnTo>
                  <a:pt x="978" y="776"/>
                </a:lnTo>
                <a:lnTo>
                  <a:pt x="979" y="776"/>
                </a:lnTo>
                <a:lnTo>
                  <a:pt x="981" y="776"/>
                </a:lnTo>
                <a:lnTo>
                  <a:pt x="981" y="774"/>
                </a:lnTo>
                <a:lnTo>
                  <a:pt x="981" y="776"/>
                </a:lnTo>
                <a:lnTo>
                  <a:pt x="983" y="776"/>
                </a:lnTo>
                <a:lnTo>
                  <a:pt x="983" y="774"/>
                </a:lnTo>
                <a:lnTo>
                  <a:pt x="983" y="776"/>
                </a:lnTo>
                <a:lnTo>
                  <a:pt x="983" y="774"/>
                </a:lnTo>
                <a:lnTo>
                  <a:pt x="983" y="776"/>
                </a:lnTo>
                <a:lnTo>
                  <a:pt x="983" y="774"/>
                </a:lnTo>
                <a:lnTo>
                  <a:pt x="983" y="776"/>
                </a:lnTo>
                <a:lnTo>
                  <a:pt x="983" y="774"/>
                </a:lnTo>
                <a:lnTo>
                  <a:pt x="985" y="774"/>
                </a:lnTo>
                <a:lnTo>
                  <a:pt x="985" y="776"/>
                </a:lnTo>
                <a:lnTo>
                  <a:pt x="985" y="774"/>
                </a:lnTo>
                <a:lnTo>
                  <a:pt x="983" y="774"/>
                </a:lnTo>
                <a:lnTo>
                  <a:pt x="985" y="774"/>
                </a:lnTo>
                <a:lnTo>
                  <a:pt x="985" y="776"/>
                </a:lnTo>
                <a:lnTo>
                  <a:pt x="987" y="776"/>
                </a:lnTo>
                <a:lnTo>
                  <a:pt x="985" y="776"/>
                </a:lnTo>
                <a:lnTo>
                  <a:pt x="987" y="776"/>
                </a:lnTo>
                <a:lnTo>
                  <a:pt x="987" y="778"/>
                </a:lnTo>
                <a:lnTo>
                  <a:pt x="985" y="778"/>
                </a:lnTo>
                <a:lnTo>
                  <a:pt x="985" y="779"/>
                </a:lnTo>
                <a:lnTo>
                  <a:pt x="987" y="779"/>
                </a:lnTo>
                <a:lnTo>
                  <a:pt x="987" y="781"/>
                </a:lnTo>
                <a:lnTo>
                  <a:pt x="987" y="779"/>
                </a:lnTo>
                <a:lnTo>
                  <a:pt x="985" y="779"/>
                </a:lnTo>
                <a:lnTo>
                  <a:pt x="987" y="778"/>
                </a:lnTo>
                <a:lnTo>
                  <a:pt x="989" y="778"/>
                </a:lnTo>
                <a:lnTo>
                  <a:pt x="991" y="778"/>
                </a:lnTo>
                <a:lnTo>
                  <a:pt x="991" y="776"/>
                </a:lnTo>
                <a:lnTo>
                  <a:pt x="993" y="776"/>
                </a:lnTo>
                <a:lnTo>
                  <a:pt x="993" y="774"/>
                </a:lnTo>
                <a:lnTo>
                  <a:pt x="993" y="772"/>
                </a:lnTo>
                <a:lnTo>
                  <a:pt x="993" y="770"/>
                </a:lnTo>
                <a:lnTo>
                  <a:pt x="993" y="768"/>
                </a:lnTo>
                <a:lnTo>
                  <a:pt x="993" y="766"/>
                </a:lnTo>
                <a:lnTo>
                  <a:pt x="991" y="766"/>
                </a:lnTo>
                <a:lnTo>
                  <a:pt x="989" y="766"/>
                </a:lnTo>
                <a:lnTo>
                  <a:pt x="989" y="764"/>
                </a:lnTo>
                <a:lnTo>
                  <a:pt x="991" y="764"/>
                </a:lnTo>
                <a:lnTo>
                  <a:pt x="989" y="764"/>
                </a:lnTo>
                <a:lnTo>
                  <a:pt x="987" y="764"/>
                </a:lnTo>
                <a:lnTo>
                  <a:pt x="987" y="766"/>
                </a:lnTo>
                <a:lnTo>
                  <a:pt x="985" y="764"/>
                </a:lnTo>
                <a:lnTo>
                  <a:pt x="985" y="762"/>
                </a:lnTo>
                <a:lnTo>
                  <a:pt x="987" y="762"/>
                </a:lnTo>
                <a:lnTo>
                  <a:pt x="987" y="760"/>
                </a:lnTo>
                <a:lnTo>
                  <a:pt x="989" y="760"/>
                </a:lnTo>
                <a:lnTo>
                  <a:pt x="989" y="758"/>
                </a:lnTo>
                <a:lnTo>
                  <a:pt x="991" y="758"/>
                </a:lnTo>
                <a:lnTo>
                  <a:pt x="993" y="758"/>
                </a:lnTo>
                <a:lnTo>
                  <a:pt x="995" y="756"/>
                </a:lnTo>
                <a:lnTo>
                  <a:pt x="997" y="756"/>
                </a:lnTo>
                <a:lnTo>
                  <a:pt x="999" y="756"/>
                </a:lnTo>
                <a:lnTo>
                  <a:pt x="1001" y="756"/>
                </a:lnTo>
                <a:lnTo>
                  <a:pt x="1001" y="754"/>
                </a:lnTo>
                <a:lnTo>
                  <a:pt x="1002" y="754"/>
                </a:lnTo>
                <a:lnTo>
                  <a:pt x="1002" y="756"/>
                </a:lnTo>
                <a:lnTo>
                  <a:pt x="1001" y="756"/>
                </a:lnTo>
                <a:lnTo>
                  <a:pt x="999" y="756"/>
                </a:lnTo>
                <a:lnTo>
                  <a:pt x="997" y="756"/>
                </a:lnTo>
                <a:lnTo>
                  <a:pt x="997" y="758"/>
                </a:lnTo>
                <a:lnTo>
                  <a:pt x="995" y="758"/>
                </a:lnTo>
                <a:lnTo>
                  <a:pt x="997" y="758"/>
                </a:lnTo>
                <a:lnTo>
                  <a:pt x="997" y="760"/>
                </a:lnTo>
                <a:lnTo>
                  <a:pt x="997" y="762"/>
                </a:lnTo>
                <a:lnTo>
                  <a:pt x="999" y="762"/>
                </a:lnTo>
                <a:lnTo>
                  <a:pt x="999" y="764"/>
                </a:lnTo>
                <a:lnTo>
                  <a:pt x="1001" y="764"/>
                </a:lnTo>
                <a:lnTo>
                  <a:pt x="1001" y="766"/>
                </a:lnTo>
                <a:lnTo>
                  <a:pt x="1002" y="766"/>
                </a:lnTo>
                <a:lnTo>
                  <a:pt x="1002" y="768"/>
                </a:lnTo>
                <a:lnTo>
                  <a:pt x="1004" y="768"/>
                </a:lnTo>
                <a:lnTo>
                  <a:pt x="1004" y="770"/>
                </a:lnTo>
                <a:lnTo>
                  <a:pt x="1006" y="770"/>
                </a:lnTo>
                <a:lnTo>
                  <a:pt x="1004" y="770"/>
                </a:lnTo>
                <a:lnTo>
                  <a:pt x="1004" y="768"/>
                </a:lnTo>
                <a:lnTo>
                  <a:pt x="1004" y="766"/>
                </a:lnTo>
                <a:lnTo>
                  <a:pt x="1004" y="764"/>
                </a:lnTo>
                <a:lnTo>
                  <a:pt x="1004" y="762"/>
                </a:lnTo>
                <a:lnTo>
                  <a:pt x="1006" y="762"/>
                </a:lnTo>
                <a:lnTo>
                  <a:pt x="1004" y="762"/>
                </a:lnTo>
                <a:lnTo>
                  <a:pt x="1004" y="760"/>
                </a:lnTo>
                <a:lnTo>
                  <a:pt x="1006" y="758"/>
                </a:lnTo>
                <a:lnTo>
                  <a:pt x="1006" y="756"/>
                </a:lnTo>
                <a:lnTo>
                  <a:pt x="1008" y="756"/>
                </a:lnTo>
                <a:lnTo>
                  <a:pt x="1008" y="754"/>
                </a:lnTo>
                <a:lnTo>
                  <a:pt x="1010" y="754"/>
                </a:lnTo>
                <a:lnTo>
                  <a:pt x="1010" y="756"/>
                </a:lnTo>
                <a:lnTo>
                  <a:pt x="1012" y="756"/>
                </a:lnTo>
                <a:lnTo>
                  <a:pt x="1014" y="758"/>
                </a:lnTo>
                <a:lnTo>
                  <a:pt x="1012" y="758"/>
                </a:lnTo>
                <a:lnTo>
                  <a:pt x="1014" y="758"/>
                </a:lnTo>
                <a:lnTo>
                  <a:pt x="1014" y="760"/>
                </a:lnTo>
                <a:lnTo>
                  <a:pt x="1014" y="762"/>
                </a:lnTo>
                <a:lnTo>
                  <a:pt x="1016" y="762"/>
                </a:lnTo>
                <a:lnTo>
                  <a:pt x="1016" y="764"/>
                </a:lnTo>
                <a:lnTo>
                  <a:pt x="1014" y="764"/>
                </a:lnTo>
                <a:lnTo>
                  <a:pt x="1014" y="766"/>
                </a:lnTo>
                <a:lnTo>
                  <a:pt x="1016" y="766"/>
                </a:lnTo>
                <a:lnTo>
                  <a:pt x="1018" y="766"/>
                </a:lnTo>
                <a:lnTo>
                  <a:pt x="1018" y="768"/>
                </a:lnTo>
                <a:lnTo>
                  <a:pt x="1020" y="768"/>
                </a:lnTo>
                <a:lnTo>
                  <a:pt x="1020" y="770"/>
                </a:lnTo>
                <a:lnTo>
                  <a:pt x="1022" y="770"/>
                </a:lnTo>
                <a:lnTo>
                  <a:pt x="1022" y="768"/>
                </a:lnTo>
                <a:lnTo>
                  <a:pt x="1022" y="766"/>
                </a:lnTo>
                <a:lnTo>
                  <a:pt x="1024" y="766"/>
                </a:lnTo>
                <a:lnTo>
                  <a:pt x="1024" y="764"/>
                </a:lnTo>
                <a:lnTo>
                  <a:pt x="1026" y="764"/>
                </a:lnTo>
                <a:lnTo>
                  <a:pt x="1026" y="762"/>
                </a:lnTo>
                <a:lnTo>
                  <a:pt x="1027" y="762"/>
                </a:lnTo>
                <a:lnTo>
                  <a:pt x="1027" y="760"/>
                </a:lnTo>
                <a:lnTo>
                  <a:pt x="1029" y="760"/>
                </a:lnTo>
                <a:lnTo>
                  <a:pt x="1031" y="760"/>
                </a:lnTo>
                <a:lnTo>
                  <a:pt x="1031" y="758"/>
                </a:lnTo>
                <a:lnTo>
                  <a:pt x="1033" y="758"/>
                </a:lnTo>
                <a:lnTo>
                  <a:pt x="1035" y="758"/>
                </a:lnTo>
                <a:lnTo>
                  <a:pt x="1037" y="758"/>
                </a:lnTo>
                <a:lnTo>
                  <a:pt x="1039" y="758"/>
                </a:lnTo>
                <a:lnTo>
                  <a:pt x="1041" y="758"/>
                </a:lnTo>
                <a:lnTo>
                  <a:pt x="1043" y="758"/>
                </a:lnTo>
                <a:lnTo>
                  <a:pt x="1043" y="760"/>
                </a:lnTo>
                <a:lnTo>
                  <a:pt x="1043" y="758"/>
                </a:lnTo>
                <a:lnTo>
                  <a:pt x="1045" y="758"/>
                </a:lnTo>
                <a:lnTo>
                  <a:pt x="1045" y="760"/>
                </a:lnTo>
                <a:lnTo>
                  <a:pt x="1047" y="760"/>
                </a:lnTo>
                <a:lnTo>
                  <a:pt x="1049" y="760"/>
                </a:lnTo>
                <a:lnTo>
                  <a:pt x="1050" y="760"/>
                </a:lnTo>
                <a:lnTo>
                  <a:pt x="1052" y="760"/>
                </a:lnTo>
                <a:lnTo>
                  <a:pt x="1054" y="760"/>
                </a:lnTo>
                <a:lnTo>
                  <a:pt x="1054" y="762"/>
                </a:lnTo>
                <a:lnTo>
                  <a:pt x="1056" y="762"/>
                </a:lnTo>
                <a:lnTo>
                  <a:pt x="1058" y="762"/>
                </a:lnTo>
                <a:lnTo>
                  <a:pt x="1060" y="762"/>
                </a:lnTo>
                <a:lnTo>
                  <a:pt x="1062" y="762"/>
                </a:lnTo>
                <a:lnTo>
                  <a:pt x="1062" y="764"/>
                </a:lnTo>
                <a:lnTo>
                  <a:pt x="1060" y="764"/>
                </a:lnTo>
                <a:lnTo>
                  <a:pt x="1062" y="764"/>
                </a:lnTo>
                <a:lnTo>
                  <a:pt x="1062" y="766"/>
                </a:lnTo>
                <a:lnTo>
                  <a:pt x="1062" y="764"/>
                </a:lnTo>
                <a:lnTo>
                  <a:pt x="1064" y="764"/>
                </a:lnTo>
                <a:lnTo>
                  <a:pt x="1064" y="766"/>
                </a:lnTo>
                <a:lnTo>
                  <a:pt x="1064" y="768"/>
                </a:lnTo>
                <a:lnTo>
                  <a:pt x="1064" y="770"/>
                </a:lnTo>
                <a:lnTo>
                  <a:pt x="1064" y="768"/>
                </a:lnTo>
                <a:lnTo>
                  <a:pt x="1064" y="766"/>
                </a:lnTo>
                <a:lnTo>
                  <a:pt x="1064" y="764"/>
                </a:lnTo>
                <a:lnTo>
                  <a:pt x="1062" y="764"/>
                </a:lnTo>
                <a:lnTo>
                  <a:pt x="1062" y="766"/>
                </a:lnTo>
                <a:lnTo>
                  <a:pt x="1062" y="764"/>
                </a:lnTo>
                <a:lnTo>
                  <a:pt x="1060" y="764"/>
                </a:lnTo>
                <a:lnTo>
                  <a:pt x="1062" y="764"/>
                </a:lnTo>
                <a:lnTo>
                  <a:pt x="1064" y="764"/>
                </a:lnTo>
                <a:lnTo>
                  <a:pt x="1064" y="762"/>
                </a:lnTo>
                <a:lnTo>
                  <a:pt x="1066" y="762"/>
                </a:lnTo>
                <a:lnTo>
                  <a:pt x="1068" y="762"/>
                </a:lnTo>
                <a:lnTo>
                  <a:pt x="1070" y="764"/>
                </a:lnTo>
                <a:lnTo>
                  <a:pt x="1072" y="764"/>
                </a:lnTo>
                <a:lnTo>
                  <a:pt x="1074" y="764"/>
                </a:lnTo>
                <a:lnTo>
                  <a:pt x="1075" y="764"/>
                </a:lnTo>
                <a:lnTo>
                  <a:pt x="1075" y="766"/>
                </a:lnTo>
                <a:lnTo>
                  <a:pt x="1077" y="766"/>
                </a:lnTo>
                <a:lnTo>
                  <a:pt x="1079" y="766"/>
                </a:lnTo>
                <a:lnTo>
                  <a:pt x="1081" y="768"/>
                </a:lnTo>
                <a:lnTo>
                  <a:pt x="1081" y="770"/>
                </a:lnTo>
                <a:lnTo>
                  <a:pt x="1081" y="772"/>
                </a:lnTo>
                <a:lnTo>
                  <a:pt x="1081" y="774"/>
                </a:lnTo>
                <a:lnTo>
                  <a:pt x="1083" y="774"/>
                </a:lnTo>
                <a:lnTo>
                  <a:pt x="1081" y="776"/>
                </a:lnTo>
                <a:lnTo>
                  <a:pt x="1083" y="776"/>
                </a:lnTo>
                <a:lnTo>
                  <a:pt x="1085" y="776"/>
                </a:lnTo>
                <a:lnTo>
                  <a:pt x="1083" y="776"/>
                </a:lnTo>
                <a:lnTo>
                  <a:pt x="1083" y="774"/>
                </a:lnTo>
                <a:lnTo>
                  <a:pt x="1085" y="774"/>
                </a:lnTo>
                <a:lnTo>
                  <a:pt x="1083" y="774"/>
                </a:lnTo>
                <a:lnTo>
                  <a:pt x="1085" y="774"/>
                </a:lnTo>
                <a:lnTo>
                  <a:pt x="1085" y="772"/>
                </a:lnTo>
                <a:lnTo>
                  <a:pt x="1085" y="774"/>
                </a:lnTo>
                <a:lnTo>
                  <a:pt x="1087" y="774"/>
                </a:lnTo>
                <a:lnTo>
                  <a:pt x="1089" y="776"/>
                </a:lnTo>
                <a:lnTo>
                  <a:pt x="1091" y="776"/>
                </a:lnTo>
                <a:lnTo>
                  <a:pt x="1091" y="778"/>
                </a:lnTo>
                <a:lnTo>
                  <a:pt x="1091" y="776"/>
                </a:lnTo>
                <a:lnTo>
                  <a:pt x="1093" y="776"/>
                </a:lnTo>
                <a:lnTo>
                  <a:pt x="1091" y="776"/>
                </a:lnTo>
                <a:lnTo>
                  <a:pt x="1091" y="774"/>
                </a:lnTo>
                <a:lnTo>
                  <a:pt x="1091" y="772"/>
                </a:lnTo>
                <a:lnTo>
                  <a:pt x="1093" y="772"/>
                </a:lnTo>
                <a:lnTo>
                  <a:pt x="1093" y="770"/>
                </a:lnTo>
                <a:lnTo>
                  <a:pt x="1095" y="770"/>
                </a:lnTo>
                <a:lnTo>
                  <a:pt x="1095" y="768"/>
                </a:lnTo>
                <a:lnTo>
                  <a:pt x="1097" y="768"/>
                </a:lnTo>
                <a:lnTo>
                  <a:pt x="1098" y="766"/>
                </a:lnTo>
                <a:lnTo>
                  <a:pt x="1100" y="766"/>
                </a:lnTo>
                <a:lnTo>
                  <a:pt x="1100" y="768"/>
                </a:lnTo>
                <a:lnTo>
                  <a:pt x="1102" y="768"/>
                </a:lnTo>
                <a:lnTo>
                  <a:pt x="1104" y="770"/>
                </a:lnTo>
                <a:lnTo>
                  <a:pt x="1104" y="768"/>
                </a:lnTo>
                <a:lnTo>
                  <a:pt x="1104" y="766"/>
                </a:lnTo>
                <a:lnTo>
                  <a:pt x="1102" y="766"/>
                </a:lnTo>
                <a:lnTo>
                  <a:pt x="1104" y="764"/>
                </a:lnTo>
                <a:lnTo>
                  <a:pt x="1106" y="764"/>
                </a:lnTo>
                <a:lnTo>
                  <a:pt x="1108" y="764"/>
                </a:lnTo>
                <a:lnTo>
                  <a:pt x="1110" y="764"/>
                </a:lnTo>
                <a:lnTo>
                  <a:pt x="1110" y="762"/>
                </a:lnTo>
                <a:lnTo>
                  <a:pt x="1112" y="762"/>
                </a:lnTo>
                <a:lnTo>
                  <a:pt x="1114" y="762"/>
                </a:lnTo>
                <a:lnTo>
                  <a:pt x="1116" y="762"/>
                </a:lnTo>
                <a:lnTo>
                  <a:pt x="1118" y="762"/>
                </a:lnTo>
                <a:lnTo>
                  <a:pt x="1120" y="762"/>
                </a:lnTo>
                <a:lnTo>
                  <a:pt x="1122" y="762"/>
                </a:lnTo>
                <a:lnTo>
                  <a:pt x="1122" y="764"/>
                </a:lnTo>
                <a:lnTo>
                  <a:pt x="1123" y="764"/>
                </a:lnTo>
                <a:lnTo>
                  <a:pt x="1122" y="764"/>
                </a:lnTo>
                <a:lnTo>
                  <a:pt x="1123" y="764"/>
                </a:lnTo>
                <a:lnTo>
                  <a:pt x="1123" y="766"/>
                </a:lnTo>
                <a:lnTo>
                  <a:pt x="1123" y="768"/>
                </a:lnTo>
                <a:lnTo>
                  <a:pt x="1125" y="768"/>
                </a:lnTo>
                <a:lnTo>
                  <a:pt x="1125" y="770"/>
                </a:lnTo>
                <a:lnTo>
                  <a:pt x="1123" y="770"/>
                </a:lnTo>
                <a:lnTo>
                  <a:pt x="1123" y="772"/>
                </a:lnTo>
                <a:lnTo>
                  <a:pt x="1125" y="772"/>
                </a:lnTo>
                <a:lnTo>
                  <a:pt x="1125" y="770"/>
                </a:lnTo>
                <a:lnTo>
                  <a:pt x="1125" y="772"/>
                </a:lnTo>
                <a:lnTo>
                  <a:pt x="1125" y="774"/>
                </a:lnTo>
                <a:lnTo>
                  <a:pt x="1127" y="774"/>
                </a:lnTo>
                <a:lnTo>
                  <a:pt x="1127" y="776"/>
                </a:lnTo>
                <a:lnTo>
                  <a:pt x="1129" y="774"/>
                </a:lnTo>
                <a:lnTo>
                  <a:pt x="1129" y="772"/>
                </a:lnTo>
                <a:lnTo>
                  <a:pt x="1129" y="770"/>
                </a:lnTo>
                <a:lnTo>
                  <a:pt x="1129" y="768"/>
                </a:lnTo>
                <a:lnTo>
                  <a:pt x="1129" y="766"/>
                </a:lnTo>
                <a:lnTo>
                  <a:pt x="1131" y="766"/>
                </a:lnTo>
                <a:lnTo>
                  <a:pt x="1133" y="766"/>
                </a:lnTo>
                <a:lnTo>
                  <a:pt x="1133" y="764"/>
                </a:lnTo>
                <a:lnTo>
                  <a:pt x="1135" y="764"/>
                </a:lnTo>
                <a:lnTo>
                  <a:pt x="1137" y="764"/>
                </a:lnTo>
                <a:lnTo>
                  <a:pt x="1139" y="764"/>
                </a:lnTo>
                <a:lnTo>
                  <a:pt x="1139" y="766"/>
                </a:lnTo>
                <a:lnTo>
                  <a:pt x="1141" y="766"/>
                </a:lnTo>
                <a:lnTo>
                  <a:pt x="1139" y="766"/>
                </a:lnTo>
                <a:lnTo>
                  <a:pt x="1141" y="766"/>
                </a:lnTo>
                <a:lnTo>
                  <a:pt x="1143" y="766"/>
                </a:lnTo>
                <a:lnTo>
                  <a:pt x="1143" y="768"/>
                </a:lnTo>
                <a:lnTo>
                  <a:pt x="1141" y="768"/>
                </a:lnTo>
                <a:lnTo>
                  <a:pt x="1143" y="768"/>
                </a:lnTo>
                <a:lnTo>
                  <a:pt x="1143" y="770"/>
                </a:lnTo>
                <a:lnTo>
                  <a:pt x="1145" y="770"/>
                </a:lnTo>
                <a:lnTo>
                  <a:pt x="1143" y="770"/>
                </a:lnTo>
                <a:lnTo>
                  <a:pt x="1143" y="768"/>
                </a:lnTo>
                <a:lnTo>
                  <a:pt x="1145" y="768"/>
                </a:lnTo>
                <a:lnTo>
                  <a:pt x="1145" y="770"/>
                </a:lnTo>
                <a:lnTo>
                  <a:pt x="1145" y="772"/>
                </a:lnTo>
                <a:lnTo>
                  <a:pt x="1146" y="772"/>
                </a:lnTo>
                <a:lnTo>
                  <a:pt x="1145" y="772"/>
                </a:lnTo>
                <a:lnTo>
                  <a:pt x="1146" y="772"/>
                </a:lnTo>
                <a:lnTo>
                  <a:pt x="1146" y="774"/>
                </a:lnTo>
                <a:lnTo>
                  <a:pt x="1148" y="774"/>
                </a:lnTo>
                <a:lnTo>
                  <a:pt x="1148" y="776"/>
                </a:lnTo>
                <a:lnTo>
                  <a:pt x="1150" y="776"/>
                </a:lnTo>
                <a:lnTo>
                  <a:pt x="1150" y="778"/>
                </a:lnTo>
                <a:lnTo>
                  <a:pt x="1148" y="778"/>
                </a:lnTo>
                <a:lnTo>
                  <a:pt x="1150" y="778"/>
                </a:lnTo>
                <a:lnTo>
                  <a:pt x="1148" y="778"/>
                </a:lnTo>
                <a:lnTo>
                  <a:pt x="1150" y="778"/>
                </a:lnTo>
                <a:lnTo>
                  <a:pt x="1150" y="779"/>
                </a:lnTo>
                <a:lnTo>
                  <a:pt x="1148" y="779"/>
                </a:lnTo>
                <a:lnTo>
                  <a:pt x="1150" y="779"/>
                </a:lnTo>
                <a:lnTo>
                  <a:pt x="1148" y="781"/>
                </a:lnTo>
                <a:lnTo>
                  <a:pt x="1148" y="783"/>
                </a:lnTo>
                <a:lnTo>
                  <a:pt x="1150" y="783"/>
                </a:lnTo>
                <a:lnTo>
                  <a:pt x="1150" y="785"/>
                </a:lnTo>
                <a:lnTo>
                  <a:pt x="1150" y="787"/>
                </a:lnTo>
                <a:lnTo>
                  <a:pt x="1148" y="787"/>
                </a:lnTo>
                <a:lnTo>
                  <a:pt x="1146" y="787"/>
                </a:lnTo>
                <a:lnTo>
                  <a:pt x="1145" y="789"/>
                </a:lnTo>
                <a:lnTo>
                  <a:pt x="1143" y="789"/>
                </a:lnTo>
                <a:lnTo>
                  <a:pt x="1143" y="791"/>
                </a:lnTo>
                <a:lnTo>
                  <a:pt x="1143" y="793"/>
                </a:lnTo>
                <a:lnTo>
                  <a:pt x="1145" y="793"/>
                </a:lnTo>
                <a:lnTo>
                  <a:pt x="1145" y="795"/>
                </a:lnTo>
                <a:lnTo>
                  <a:pt x="1146" y="795"/>
                </a:lnTo>
                <a:lnTo>
                  <a:pt x="1145" y="795"/>
                </a:lnTo>
                <a:lnTo>
                  <a:pt x="1145" y="797"/>
                </a:lnTo>
                <a:lnTo>
                  <a:pt x="1145" y="795"/>
                </a:lnTo>
                <a:lnTo>
                  <a:pt x="1143" y="795"/>
                </a:lnTo>
                <a:lnTo>
                  <a:pt x="1143" y="797"/>
                </a:lnTo>
                <a:lnTo>
                  <a:pt x="1141" y="797"/>
                </a:lnTo>
                <a:lnTo>
                  <a:pt x="1141" y="799"/>
                </a:lnTo>
                <a:lnTo>
                  <a:pt x="1143" y="799"/>
                </a:lnTo>
                <a:lnTo>
                  <a:pt x="1145" y="799"/>
                </a:lnTo>
                <a:lnTo>
                  <a:pt x="1146" y="799"/>
                </a:lnTo>
                <a:lnTo>
                  <a:pt x="1145" y="799"/>
                </a:lnTo>
                <a:lnTo>
                  <a:pt x="1146" y="799"/>
                </a:lnTo>
                <a:lnTo>
                  <a:pt x="1146" y="801"/>
                </a:lnTo>
                <a:lnTo>
                  <a:pt x="1145" y="801"/>
                </a:lnTo>
                <a:lnTo>
                  <a:pt x="1146" y="801"/>
                </a:lnTo>
                <a:lnTo>
                  <a:pt x="1145" y="801"/>
                </a:lnTo>
                <a:lnTo>
                  <a:pt x="1143" y="801"/>
                </a:lnTo>
                <a:lnTo>
                  <a:pt x="1141" y="801"/>
                </a:lnTo>
                <a:lnTo>
                  <a:pt x="1141" y="802"/>
                </a:lnTo>
                <a:lnTo>
                  <a:pt x="1143" y="802"/>
                </a:lnTo>
                <a:lnTo>
                  <a:pt x="1143" y="804"/>
                </a:lnTo>
                <a:lnTo>
                  <a:pt x="1143" y="806"/>
                </a:lnTo>
                <a:lnTo>
                  <a:pt x="1145" y="806"/>
                </a:lnTo>
                <a:lnTo>
                  <a:pt x="1143" y="806"/>
                </a:lnTo>
                <a:lnTo>
                  <a:pt x="1145" y="808"/>
                </a:lnTo>
                <a:lnTo>
                  <a:pt x="1145" y="810"/>
                </a:lnTo>
                <a:lnTo>
                  <a:pt x="1146" y="810"/>
                </a:lnTo>
                <a:lnTo>
                  <a:pt x="1146" y="812"/>
                </a:lnTo>
                <a:lnTo>
                  <a:pt x="1148" y="814"/>
                </a:lnTo>
                <a:lnTo>
                  <a:pt x="1148" y="816"/>
                </a:lnTo>
                <a:lnTo>
                  <a:pt x="1150" y="816"/>
                </a:lnTo>
                <a:lnTo>
                  <a:pt x="1150" y="818"/>
                </a:lnTo>
                <a:lnTo>
                  <a:pt x="1152" y="818"/>
                </a:lnTo>
                <a:lnTo>
                  <a:pt x="1154" y="818"/>
                </a:lnTo>
                <a:lnTo>
                  <a:pt x="1156" y="818"/>
                </a:lnTo>
                <a:lnTo>
                  <a:pt x="1156" y="820"/>
                </a:lnTo>
                <a:lnTo>
                  <a:pt x="1158" y="820"/>
                </a:lnTo>
                <a:lnTo>
                  <a:pt x="1160" y="820"/>
                </a:lnTo>
                <a:lnTo>
                  <a:pt x="1162" y="820"/>
                </a:lnTo>
                <a:lnTo>
                  <a:pt x="1164" y="820"/>
                </a:lnTo>
                <a:lnTo>
                  <a:pt x="1166" y="820"/>
                </a:lnTo>
                <a:lnTo>
                  <a:pt x="1166" y="822"/>
                </a:lnTo>
                <a:lnTo>
                  <a:pt x="1168" y="822"/>
                </a:lnTo>
                <a:lnTo>
                  <a:pt x="1168" y="824"/>
                </a:lnTo>
                <a:lnTo>
                  <a:pt x="1170" y="824"/>
                </a:lnTo>
                <a:lnTo>
                  <a:pt x="1171" y="824"/>
                </a:lnTo>
                <a:lnTo>
                  <a:pt x="1173" y="824"/>
                </a:lnTo>
                <a:lnTo>
                  <a:pt x="1173" y="826"/>
                </a:lnTo>
                <a:lnTo>
                  <a:pt x="1173" y="824"/>
                </a:lnTo>
                <a:lnTo>
                  <a:pt x="1175" y="824"/>
                </a:lnTo>
                <a:lnTo>
                  <a:pt x="1177" y="824"/>
                </a:lnTo>
                <a:lnTo>
                  <a:pt x="1177" y="826"/>
                </a:lnTo>
                <a:lnTo>
                  <a:pt x="1179" y="826"/>
                </a:lnTo>
                <a:lnTo>
                  <a:pt x="1181" y="826"/>
                </a:lnTo>
                <a:lnTo>
                  <a:pt x="1183" y="826"/>
                </a:lnTo>
                <a:lnTo>
                  <a:pt x="1185" y="826"/>
                </a:lnTo>
                <a:lnTo>
                  <a:pt x="1187" y="826"/>
                </a:lnTo>
                <a:lnTo>
                  <a:pt x="1185" y="826"/>
                </a:lnTo>
                <a:lnTo>
                  <a:pt x="1187" y="826"/>
                </a:lnTo>
                <a:lnTo>
                  <a:pt x="1189" y="826"/>
                </a:lnTo>
                <a:lnTo>
                  <a:pt x="1191" y="826"/>
                </a:lnTo>
                <a:lnTo>
                  <a:pt x="1193" y="826"/>
                </a:lnTo>
                <a:lnTo>
                  <a:pt x="1193" y="827"/>
                </a:lnTo>
                <a:lnTo>
                  <a:pt x="1194" y="827"/>
                </a:lnTo>
                <a:lnTo>
                  <a:pt x="1196" y="826"/>
                </a:lnTo>
                <a:lnTo>
                  <a:pt x="1196" y="824"/>
                </a:lnTo>
                <a:lnTo>
                  <a:pt x="1198" y="824"/>
                </a:lnTo>
                <a:lnTo>
                  <a:pt x="1198" y="826"/>
                </a:lnTo>
                <a:lnTo>
                  <a:pt x="1198" y="827"/>
                </a:lnTo>
                <a:lnTo>
                  <a:pt x="1198" y="829"/>
                </a:lnTo>
                <a:lnTo>
                  <a:pt x="1198" y="831"/>
                </a:lnTo>
                <a:lnTo>
                  <a:pt x="1200" y="833"/>
                </a:lnTo>
                <a:lnTo>
                  <a:pt x="1198" y="833"/>
                </a:lnTo>
                <a:lnTo>
                  <a:pt x="1198" y="835"/>
                </a:lnTo>
                <a:lnTo>
                  <a:pt x="1196" y="835"/>
                </a:lnTo>
                <a:lnTo>
                  <a:pt x="1196" y="833"/>
                </a:lnTo>
                <a:lnTo>
                  <a:pt x="1194" y="833"/>
                </a:lnTo>
                <a:lnTo>
                  <a:pt x="1194" y="835"/>
                </a:lnTo>
                <a:lnTo>
                  <a:pt x="1194" y="833"/>
                </a:lnTo>
                <a:lnTo>
                  <a:pt x="1193" y="833"/>
                </a:lnTo>
                <a:lnTo>
                  <a:pt x="1191" y="833"/>
                </a:lnTo>
                <a:lnTo>
                  <a:pt x="1193" y="833"/>
                </a:lnTo>
                <a:lnTo>
                  <a:pt x="1193" y="835"/>
                </a:lnTo>
                <a:lnTo>
                  <a:pt x="1194" y="835"/>
                </a:lnTo>
                <a:lnTo>
                  <a:pt x="1194" y="837"/>
                </a:lnTo>
                <a:lnTo>
                  <a:pt x="1196" y="837"/>
                </a:lnTo>
                <a:lnTo>
                  <a:pt x="1194" y="837"/>
                </a:lnTo>
                <a:lnTo>
                  <a:pt x="1194" y="839"/>
                </a:lnTo>
                <a:lnTo>
                  <a:pt x="1196" y="839"/>
                </a:lnTo>
                <a:lnTo>
                  <a:pt x="1196" y="841"/>
                </a:lnTo>
                <a:lnTo>
                  <a:pt x="1198" y="841"/>
                </a:lnTo>
                <a:lnTo>
                  <a:pt x="1198" y="843"/>
                </a:lnTo>
                <a:lnTo>
                  <a:pt x="1198" y="845"/>
                </a:lnTo>
                <a:lnTo>
                  <a:pt x="1198" y="843"/>
                </a:lnTo>
                <a:lnTo>
                  <a:pt x="1198" y="845"/>
                </a:lnTo>
                <a:lnTo>
                  <a:pt x="1200" y="845"/>
                </a:lnTo>
                <a:lnTo>
                  <a:pt x="1200" y="847"/>
                </a:lnTo>
                <a:lnTo>
                  <a:pt x="1202" y="847"/>
                </a:lnTo>
                <a:lnTo>
                  <a:pt x="1202" y="849"/>
                </a:lnTo>
                <a:lnTo>
                  <a:pt x="1202" y="850"/>
                </a:lnTo>
                <a:lnTo>
                  <a:pt x="1204" y="850"/>
                </a:lnTo>
                <a:lnTo>
                  <a:pt x="1204" y="852"/>
                </a:lnTo>
                <a:lnTo>
                  <a:pt x="1206" y="852"/>
                </a:lnTo>
                <a:lnTo>
                  <a:pt x="1206" y="854"/>
                </a:lnTo>
                <a:lnTo>
                  <a:pt x="1206" y="856"/>
                </a:lnTo>
                <a:lnTo>
                  <a:pt x="1208" y="856"/>
                </a:lnTo>
                <a:lnTo>
                  <a:pt x="1208" y="858"/>
                </a:lnTo>
                <a:lnTo>
                  <a:pt x="1210" y="858"/>
                </a:lnTo>
                <a:lnTo>
                  <a:pt x="1210" y="860"/>
                </a:lnTo>
                <a:lnTo>
                  <a:pt x="1212" y="860"/>
                </a:lnTo>
                <a:lnTo>
                  <a:pt x="1212" y="862"/>
                </a:lnTo>
                <a:lnTo>
                  <a:pt x="1214" y="862"/>
                </a:lnTo>
                <a:lnTo>
                  <a:pt x="1214" y="864"/>
                </a:lnTo>
                <a:lnTo>
                  <a:pt x="1216" y="864"/>
                </a:lnTo>
                <a:lnTo>
                  <a:pt x="1216" y="862"/>
                </a:lnTo>
                <a:lnTo>
                  <a:pt x="1218" y="862"/>
                </a:lnTo>
                <a:lnTo>
                  <a:pt x="1218" y="864"/>
                </a:lnTo>
                <a:lnTo>
                  <a:pt x="1218" y="862"/>
                </a:lnTo>
                <a:lnTo>
                  <a:pt x="1219" y="862"/>
                </a:lnTo>
                <a:lnTo>
                  <a:pt x="1218" y="862"/>
                </a:lnTo>
                <a:lnTo>
                  <a:pt x="1219" y="862"/>
                </a:lnTo>
                <a:lnTo>
                  <a:pt x="1219" y="864"/>
                </a:lnTo>
                <a:lnTo>
                  <a:pt x="1221" y="864"/>
                </a:lnTo>
                <a:lnTo>
                  <a:pt x="1223" y="864"/>
                </a:lnTo>
                <a:lnTo>
                  <a:pt x="1223" y="862"/>
                </a:lnTo>
                <a:lnTo>
                  <a:pt x="1225" y="862"/>
                </a:lnTo>
                <a:lnTo>
                  <a:pt x="1225" y="864"/>
                </a:lnTo>
                <a:lnTo>
                  <a:pt x="1227" y="864"/>
                </a:lnTo>
                <a:lnTo>
                  <a:pt x="1229" y="864"/>
                </a:lnTo>
                <a:lnTo>
                  <a:pt x="1231" y="864"/>
                </a:lnTo>
                <a:lnTo>
                  <a:pt x="1233" y="864"/>
                </a:lnTo>
                <a:lnTo>
                  <a:pt x="1235" y="866"/>
                </a:lnTo>
                <a:lnTo>
                  <a:pt x="1237" y="866"/>
                </a:lnTo>
                <a:lnTo>
                  <a:pt x="1239" y="866"/>
                </a:lnTo>
                <a:lnTo>
                  <a:pt x="1241" y="866"/>
                </a:lnTo>
                <a:lnTo>
                  <a:pt x="1241" y="864"/>
                </a:lnTo>
                <a:lnTo>
                  <a:pt x="1243" y="864"/>
                </a:lnTo>
                <a:lnTo>
                  <a:pt x="1244" y="862"/>
                </a:lnTo>
                <a:lnTo>
                  <a:pt x="1246" y="862"/>
                </a:lnTo>
                <a:lnTo>
                  <a:pt x="1246" y="860"/>
                </a:lnTo>
                <a:lnTo>
                  <a:pt x="1246" y="862"/>
                </a:lnTo>
                <a:lnTo>
                  <a:pt x="1246" y="864"/>
                </a:lnTo>
                <a:lnTo>
                  <a:pt x="1246" y="862"/>
                </a:lnTo>
                <a:lnTo>
                  <a:pt x="1246" y="864"/>
                </a:lnTo>
                <a:lnTo>
                  <a:pt x="1246" y="862"/>
                </a:lnTo>
                <a:lnTo>
                  <a:pt x="1246" y="864"/>
                </a:lnTo>
                <a:lnTo>
                  <a:pt x="1248" y="864"/>
                </a:lnTo>
                <a:lnTo>
                  <a:pt x="1248" y="862"/>
                </a:lnTo>
                <a:lnTo>
                  <a:pt x="1248" y="860"/>
                </a:lnTo>
                <a:lnTo>
                  <a:pt x="1246" y="860"/>
                </a:lnTo>
                <a:lnTo>
                  <a:pt x="1248" y="860"/>
                </a:lnTo>
                <a:lnTo>
                  <a:pt x="1248" y="862"/>
                </a:lnTo>
                <a:lnTo>
                  <a:pt x="1248" y="860"/>
                </a:lnTo>
                <a:lnTo>
                  <a:pt x="1248" y="858"/>
                </a:lnTo>
                <a:lnTo>
                  <a:pt x="1248" y="860"/>
                </a:lnTo>
                <a:lnTo>
                  <a:pt x="1246" y="860"/>
                </a:lnTo>
                <a:lnTo>
                  <a:pt x="1248" y="860"/>
                </a:lnTo>
                <a:lnTo>
                  <a:pt x="1248" y="858"/>
                </a:lnTo>
                <a:lnTo>
                  <a:pt x="1250" y="858"/>
                </a:lnTo>
                <a:lnTo>
                  <a:pt x="1250" y="856"/>
                </a:lnTo>
                <a:lnTo>
                  <a:pt x="1252" y="854"/>
                </a:lnTo>
                <a:lnTo>
                  <a:pt x="1254" y="852"/>
                </a:lnTo>
                <a:lnTo>
                  <a:pt x="1254" y="850"/>
                </a:lnTo>
                <a:lnTo>
                  <a:pt x="1256" y="850"/>
                </a:lnTo>
                <a:lnTo>
                  <a:pt x="1258" y="849"/>
                </a:lnTo>
                <a:lnTo>
                  <a:pt x="1260" y="847"/>
                </a:lnTo>
                <a:lnTo>
                  <a:pt x="1262" y="847"/>
                </a:lnTo>
                <a:lnTo>
                  <a:pt x="1262" y="845"/>
                </a:lnTo>
                <a:lnTo>
                  <a:pt x="1264" y="845"/>
                </a:lnTo>
                <a:lnTo>
                  <a:pt x="1266" y="845"/>
                </a:lnTo>
                <a:lnTo>
                  <a:pt x="1266" y="843"/>
                </a:lnTo>
                <a:lnTo>
                  <a:pt x="1267" y="843"/>
                </a:lnTo>
                <a:lnTo>
                  <a:pt x="1269" y="841"/>
                </a:lnTo>
                <a:lnTo>
                  <a:pt x="1269" y="839"/>
                </a:lnTo>
                <a:lnTo>
                  <a:pt x="1271" y="839"/>
                </a:lnTo>
                <a:lnTo>
                  <a:pt x="1271" y="837"/>
                </a:lnTo>
                <a:lnTo>
                  <a:pt x="1271" y="835"/>
                </a:lnTo>
                <a:lnTo>
                  <a:pt x="1273" y="835"/>
                </a:lnTo>
                <a:lnTo>
                  <a:pt x="1273" y="833"/>
                </a:lnTo>
                <a:lnTo>
                  <a:pt x="1273" y="831"/>
                </a:lnTo>
                <a:lnTo>
                  <a:pt x="1275" y="831"/>
                </a:lnTo>
                <a:lnTo>
                  <a:pt x="1275" y="829"/>
                </a:lnTo>
                <a:lnTo>
                  <a:pt x="1275" y="827"/>
                </a:lnTo>
                <a:lnTo>
                  <a:pt x="1277" y="827"/>
                </a:lnTo>
                <a:lnTo>
                  <a:pt x="1275" y="827"/>
                </a:lnTo>
                <a:lnTo>
                  <a:pt x="1275" y="829"/>
                </a:lnTo>
                <a:lnTo>
                  <a:pt x="1275" y="831"/>
                </a:lnTo>
                <a:lnTo>
                  <a:pt x="1273" y="831"/>
                </a:lnTo>
                <a:lnTo>
                  <a:pt x="1275" y="831"/>
                </a:lnTo>
                <a:lnTo>
                  <a:pt x="1273" y="831"/>
                </a:lnTo>
                <a:lnTo>
                  <a:pt x="1273" y="833"/>
                </a:lnTo>
                <a:lnTo>
                  <a:pt x="1273" y="831"/>
                </a:lnTo>
                <a:lnTo>
                  <a:pt x="1275" y="831"/>
                </a:lnTo>
                <a:lnTo>
                  <a:pt x="1275" y="829"/>
                </a:lnTo>
                <a:lnTo>
                  <a:pt x="1275" y="831"/>
                </a:lnTo>
                <a:lnTo>
                  <a:pt x="1277" y="831"/>
                </a:lnTo>
                <a:lnTo>
                  <a:pt x="1277" y="829"/>
                </a:lnTo>
                <a:lnTo>
                  <a:pt x="1277" y="831"/>
                </a:lnTo>
                <a:lnTo>
                  <a:pt x="1277" y="829"/>
                </a:lnTo>
                <a:lnTo>
                  <a:pt x="1277" y="827"/>
                </a:lnTo>
                <a:lnTo>
                  <a:pt x="1277" y="826"/>
                </a:lnTo>
                <a:lnTo>
                  <a:pt x="1277" y="827"/>
                </a:lnTo>
                <a:lnTo>
                  <a:pt x="1275" y="827"/>
                </a:lnTo>
                <a:lnTo>
                  <a:pt x="1275" y="826"/>
                </a:lnTo>
                <a:lnTo>
                  <a:pt x="1277" y="826"/>
                </a:lnTo>
                <a:lnTo>
                  <a:pt x="1279" y="826"/>
                </a:lnTo>
                <a:lnTo>
                  <a:pt x="1279" y="827"/>
                </a:lnTo>
                <a:lnTo>
                  <a:pt x="1279" y="826"/>
                </a:lnTo>
                <a:lnTo>
                  <a:pt x="1277" y="826"/>
                </a:lnTo>
                <a:lnTo>
                  <a:pt x="1279" y="826"/>
                </a:lnTo>
                <a:lnTo>
                  <a:pt x="1277" y="826"/>
                </a:lnTo>
                <a:lnTo>
                  <a:pt x="1277" y="824"/>
                </a:lnTo>
                <a:lnTo>
                  <a:pt x="1277" y="822"/>
                </a:lnTo>
                <a:lnTo>
                  <a:pt x="1279" y="822"/>
                </a:lnTo>
                <a:lnTo>
                  <a:pt x="1279" y="820"/>
                </a:lnTo>
                <a:lnTo>
                  <a:pt x="1281" y="820"/>
                </a:lnTo>
                <a:lnTo>
                  <a:pt x="1279" y="820"/>
                </a:lnTo>
                <a:lnTo>
                  <a:pt x="1279" y="822"/>
                </a:lnTo>
                <a:lnTo>
                  <a:pt x="1277" y="822"/>
                </a:lnTo>
                <a:lnTo>
                  <a:pt x="1277" y="820"/>
                </a:lnTo>
                <a:lnTo>
                  <a:pt x="1275" y="820"/>
                </a:lnTo>
                <a:lnTo>
                  <a:pt x="1275" y="818"/>
                </a:lnTo>
                <a:lnTo>
                  <a:pt x="1273" y="818"/>
                </a:lnTo>
                <a:lnTo>
                  <a:pt x="1271" y="818"/>
                </a:lnTo>
                <a:lnTo>
                  <a:pt x="1273" y="818"/>
                </a:lnTo>
                <a:lnTo>
                  <a:pt x="1273" y="816"/>
                </a:lnTo>
                <a:lnTo>
                  <a:pt x="1275" y="816"/>
                </a:lnTo>
                <a:lnTo>
                  <a:pt x="1275" y="818"/>
                </a:lnTo>
                <a:lnTo>
                  <a:pt x="1277" y="818"/>
                </a:lnTo>
                <a:lnTo>
                  <a:pt x="1277" y="816"/>
                </a:lnTo>
                <a:lnTo>
                  <a:pt x="1279" y="816"/>
                </a:lnTo>
                <a:lnTo>
                  <a:pt x="1281" y="816"/>
                </a:lnTo>
                <a:lnTo>
                  <a:pt x="1281" y="814"/>
                </a:lnTo>
                <a:lnTo>
                  <a:pt x="1281" y="816"/>
                </a:lnTo>
                <a:lnTo>
                  <a:pt x="1283" y="816"/>
                </a:lnTo>
                <a:lnTo>
                  <a:pt x="1285" y="816"/>
                </a:lnTo>
                <a:lnTo>
                  <a:pt x="1285" y="818"/>
                </a:lnTo>
                <a:lnTo>
                  <a:pt x="1285" y="820"/>
                </a:lnTo>
                <a:lnTo>
                  <a:pt x="1285" y="822"/>
                </a:lnTo>
                <a:lnTo>
                  <a:pt x="1285" y="824"/>
                </a:lnTo>
                <a:lnTo>
                  <a:pt x="1287" y="826"/>
                </a:lnTo>
                <a:lnTo>
                  <a:pt x="1287" y="827"/>
                </a:lnTo>
                <a:lnTo>
                  <a:pt x="1287" y="829"/>
                </a:lnTo>
                <a:lnTo>
                  <a:pt x="1287" y="827"/>
                </a:lnTo>
                <a:lnTo>
                  <a:pt x="1289" y="829"/>
                </a:lnTo>
                <a:lnTo>
                  <a:pt x="1291" y="829"/>
                </a:lnTo>
                <a:lnTo>
                  <a:pt x="1291" y="827"/>
                </a:lnTo>
                <a:lnTo>
                  <a:pt x="1291" y="829"/>
                </a:lnTo>
                <a:lnTo>
                  <a:pt x="1289" y="829"/>
                </a:lnTo>
                <a:lnTo>
                  <a:pt x="1291" y="829"/>
                </a:lnTo>
                <a:lnTo>
                  <a:pt x="1291" y="827"/>
                </a:lnTo>
                <a:lnTo>
                  <a:pt x="1289" y="827"/>
                </a:lnTo>
                <a:lnTo>
                  <a:pt x="1291" y="826"/>
                </a:lnTo>
                <a:lnTo>
                  <a:pt x="1291" y="827"/>
                </a:lnTo>
                <a:lnTo>
                  <a:pt x="1292" y="827"/>
                </a:lnTo>
                <a:lnTo>
                  <a:pt x="1292" y="829"/>
                </a:lnTo>
                <a:lnTo>
                  <a:pt x="1294" y="829"/>
                </a:lnTo>
                <a:lnTo>
                  <a:pt x="1294" y="831"/>
                </a:lnTo>
                <a:lnTo>
                  <a:pt x="1294" y="829"/>
                </a:lnTo>
                <a:lnTo>
                  <a:pt x="1296" y="829"/>
                </a:lnTo>
                <a:lnTo>
                  <a:pt x="1296" y="831"/>
                </a:lnTo>
                <a:lnTo>
                  <a:pt x="1298" y="831"/>
                </a:lnTo>
                <a:lnTo>
                  <a:pt x="1296" y="831"/>
                </a:lnTo>
                <a:lnTo>
                  <a:pt x="1298" y="831"/>
                </a:lnTo>
                <a:lnTo>
                  <a:pt x="1300" y="831"/>
                </a:lnTo>
                <a:lnTo>
                  <a:pt x="1302" y="831"/>
                </a:lnTo>
                <a:lnTo>
                  <a:pt x="1304" y="831"/>
                </a:lnTo>
                <a:lnTo>
                  <a:pt x="1304" y="829"/>
                </a:lnTo>
                <a:lnTo>
                  <a:pt x="1306" y="829"/>
                </a:lnTo>
                <a:lnTo>
                  <a:pt x="1308" y="829"/>
                </a:lnTo>
                <a:lnTo>
                  <a:pt x="1308" y="827"/>
                </a:lnTo>
                <a:lnTo>
                  <a:pt x="1310" y="827"/>
                </a:lnTo>
                <a:lnTo>
                  <a:pt x="1310" y="826"/>
                </a:lnTo>
                <a:lnTo>
                  <a:pt x="1310" y="824"/>
                </a:lnTo>
                <a:lnTo>
                  <a:pt x="1312" y="824"/>
                </a:lnTo>
                <a:lnTo>
                  <a:pt x="1312" y="822"/>
                </a:lnTo>
                <a:lnTo>
                  <a:pt x="1314" y="822"/>
                </a:lnTo>
                <a:lnTo>
                  <a:pt x="1314" y="820"/>
                </a:lnTo>
                <a:lnTo>
                  <a:pt x="1314" y="822"/>
                </a:lnTo>
                <a:lnTo>
                  <a:pt x="1315" y="822"/>
                </a:lnTo>
                <a:lnTo>
                  <a:pt x="1314" y="822"/>
                </a:lnTo>
                <a:lnTo>
                  <a:pt x="1314" y="824"/>
                </a:lnTo>
                <a:lnTo>
                  <a:pt x="1315" y="824"/>
                </a:lnTo>
                <a:lnTo>
                  <a:pt x="1315" y="822"/>
                </a:lnTo>
                <a:lnTo>
                  <a:pt x="1317" y="822"/>
                </a:lnTo>
                <a:lnTo>
                  <a:pt x="1315" y="822"/>
                </a:lnTo>
                <a:lnTo>
                  <a:pt x="1315" y="824"/>
                </a:lnTo>
                <a:lnTo>
                  <a:pt x="1317" y="824"/>
                </a:lnTo>
                <a:lnTo>
                  <a:pt x="1317" y="826"/>
                </a:lnTo>
                <a:lnTo>
                  <a:pt x="1317" y="827"/>
                </a:lnTo>
                <a:lnTo>
                  <a:pt x="1317" y="826"/>
                </a:lnTo>
                <a:lnTo>
                  <a:pt x="1317" y="824"/>
                </a:lnTo>
                <a:lnTo>
                  <a:pt x="1317" y="822"/>
                </a:lnTo>
                <a:lnTo>
                  <a:pt x="1317" y="824"/>
                </a:lnTo>
                <a:lnTo>
                  <a:pt x="1317" y="822"/>
                </a:lnTo>
                <a:lnTo>
                  <a:pt x="1315" y="822"/>
                </a:lnTo>
                <a:lnTo>
                  <a:pt x="1317" y="822"/>
                </a:lnTo>
                <a:lnTo>
                  <a:pt x="1315" y="822"/>
                </a:lnTo>
                <a:lnTo>
                  <a:pt x="1317" y="822"/>
                </a:lnTo>
                <a:lnTo>
                  <a:pt x="1317" y="820"/>
                </a:lnTo>
                <a:lnTo>
                  <a:pt x="1317" y="822"/>
                </a:lnTo>
                <a:lnTo>
                  <a:pt x="1315" y="822"/>
                </a:lnTo>
                <a:lnTo>
                  <a:pt x="1315" y="824"/>
                </a:lnTo>
                <a:lnTo>
                  <a:pt x="1314" y="824"/>
                </a:lnTo>
                <a:lnTo>
                  <a:pt x="1314" y="822"/>
                </a:lnTo>
                <a:lnTo>
                  <a:pt x="1315" y="822"/>
                </a:lnTo>
                <a:lnTo>
                  <a:pt x="1315" y="820"/>
                </a:lnTo>
                <a:lnTo>
                  <a:pt x="1314" y="820"/>
                </a:lnTo>
                <a:lnTo>
                  <a:pt x="1314" y="818"/>
                </a:lnTo>
                <a:lnTo>
                  <a:pt x="1315" y="818"/>
                </a:lnTo>
                <a:lnTo>
                  <a:pt x="1314" y="818"/>
                </a:lnTo>
                <a:lnTo>
                  <a:pt x="1314" y="816"/>
                </a:lnTo>
                <a:lnTo>
                  <a:pt x="1314" y="814"/>
                </a:lnTo>
                <a:lnTo>
                  <a:pt x="1315" y="812"/>
                </a:lnTo>
                <a:lnTo>
                  <a:pt x="1315" y="810"/>
                </a:lnTo>
                <a:lnTo>
                  <a:pt x="1317" y="810"/>
                </a:lnTo>
                <a:lnTo>
                  <a:pt x="1317" y="812"/>
                </a:lnTo>
                <a:lnTo>
                  <a:pt x="1317" y="814"/>
                </a:lnTo>
                <a:lnTo>
                  <a:pt x="1319" y="814"/>
                </a:lnTo>
                <a:lnTo>
                  <a:pt x="1321" y="814"/>
                </a:lnTo>
                <a:lnTo>
                  <a:pt x="1323" y="814"/>
                </a:lnTo>
                <a:lnTo>
                  <a:pt x="1323" y="812"/>
                </a:lnTo>
                <a:lnTo>
                  <a:pt x="1321" y="812"/>
                </a:lnTo>
                <a:lnTo>
                  <a:pt x="1321" y="814"/>
                </a:lnTo>
                <a:lnTo>
                  <a:pt x="1319" y="814"/>
                </a:lnTo>
                <a:lnTo>
                  <a:pt x="1319" y="812"/>
                </a:lnTo>
                <a:lnTo>
                  <a:pt x="1319" y="814"/>
                </a:lnTo>
                <a:lnTo>
                  <a:pt x="1319" y="812"/>
                </a:lnTo>
                <a:lnTo>
                  <a:pt x="1317" y="812"/>
                </a:lnTo>
                <a:lnTo>
                  <a:pt x="1317" y="810"/>
                </a:lnTo>
                <a:lnTo>
                  <a:pt x="1317" y="808"/>
                </a:lnTo>
                <a:lnTo>
                  <a:pt x="1315" y="808"/>
                </a:lnTo>
                <a:lnTo>
                  <a:pt x="1314" y="808"/>
                </a:lnTo>
                <a:lnTo>
                  <a:pt x="1312" y="808"/>
                </a:lnTo>
                <a:lnTo>
                  <a:pt x="1310" y="808"/>
                </a:lnTo>
                <a:lnTo>
                  <a:pt x="1310" y="806"/>
                </a:lnTo>
                <a:lnTo>
                  <a:pt x="1308" y="806"/>
                </a:lnTo>
                <a:lnTo>
                  <a:pt x="1308" y="808"/>
                </a:lnTo>
                <a:lnTo>
                  <a:pt x="1308" y="806"/>
                </a:lnTo>
                <a:lnTo>
                  <a:pt x="1310" y="806"/>
                </a:lnTo>
                <a:lnTo>
                  <a:pt x="1308" y="806"/>
                </a:lnTo>
                <a:lnTo>
                  <a:pt x="1308" y="808"/>
                </a:lnTo>
                <a:lnTo>
                  <a:pt x="1308" y="806"/>
                </a:lnTo>
                <a:lnTo>
                  <a:pt x="1306" y="806"/>
                </a:lnTo>
                <a:lnTo>
                  <a:pt x="1306" y="808"/>
                </a:lnTo>
                <a:lnTo>
                  <a:pt x="1306" y="806"/>
                </a:lnTo>
                <a:lnTo>
                  <a:pt x="1304" y="806"/>
                </a:lnTo>
                <a:lnTo>
                  <a:pt x="1304" y="808"/>
                </a:lnTo>
                <a:lnTo>
                  <a:pt x="1304" y="806"/>
                </a:lnTo>
                <a:lnTo>
                  <a:pt x="1304" y="808"/>
                </a:lnTo>
                <a:lnTo>
                  <a:pt x="1302" y="808"/>
                </a:lnTo>
                <a:lnTo>
                  <a:pt x="1302" y="806"/>
                </a:lnTo>
                <a:lnTo>
                  <a:pt x="1300" y="806"/>
                </a:lnTo>
                <a:lnTo>
                  <a:pt x="1300" y="804"/>
                </a:lnTo>
                <a:lnTo>
                  <a:pt x="1298" y="804"/>
                </a:lnTo>
                <a:lnTo>
                  <a:pt x="1298" y="802"/>
                </a:lnTo>
                <a:lnTo>
                  <a:pt x="1298" y="801"/>
                </a:lnTo>
                <a:lnTo>
                  <a:pt x="1298" y="799"/>
                </a:lnTo>
                <a:lnTo>
                  <a:pt x="1298" y="797"/>
                </a:lnTo>
                <a:lnTo>
                  <a:pt x="1300" y="797"/>
                </a:lnTo>
                <a:lnTo>
                  <a:pt x="1300" y="795"/>
                </a:lnTo>
                <a:lnTo>
                  <a:pt x="1298" y="795"/>
                </a:lnTo>
                <a:lnTo>
                  <a:pt x="1300" y="795"/>
                </a:lnTo>
                <a:lnTo>
                  <a:pt x="1302" y="795"/>
                </a:lnTo>
                <a:lnTo>
                  <a:pt x="1300" y="795"/>
                </a:lnTo>
                <a:lnTo>
                  <a:pt x="1300" y="793"/>
                </a:lnTo>
                <a:lnTo>
                  <a:pt x="1300" y="795"/>
                </a:lnTo>
                <a:lnTo>
                  <a:pt x="1302" y="795"/>
                </a:lnTo>
                <a:lnTo>
                  <a:pt x="1302" y="793"/>
                </a:lnTo>
                <a:lnTo>
                  <a:pt x="1302" y="795"/>
                </a:lnTo>
                <a:lnTo>
                  <a:pt x="1302" y="793"/>
                </a:lnTo>
                <a:lnTo>
                  <a:pt x="1304" y="793"/>
                </a:lnTo>
                <a:lnTo>
                  <a:pt x="1302" y="793"/>
                </a:lnTo>
                <a:lnTo>
                  <a:pt x="1302" y="795"/>
                </a:lnTo>
                <a:lnTo>
                  <a:pt x="1304" y="795"/>
                </a:lnTo>
                <a:lnTo>
                  <a:pt x="1304" y="793"/>
                </a:lnTo>
                <a:lnTo>
                  <a:pt x="1304" y="795"/>
                </a:lnTo>
                <a:lnTo>
                  <a:pt x="1304" y="793"/>
                </a:lnTo>
                <a:lnTo>
                  <a:pt x="1302" y="793"/>
                </a:lnTo>
                <a:lnTo>
                  <a:pt x="1302" y="795"/>
                </a:lnTo>
                <a:lnTo>
                  <a:pt x="1302" y="793"/>
                </a:lnTo>
                <a:lnTo>
                  <a:pt x="1302" y="795"/>
                </a:lnTo>
                <a:lnTo>
                  <a:pt x="1300" y="795"/>
                </a:lnTo>
                <a:lnTo>
                  <a:pt x="1300" y="793"/>
                </a:lnTo>
                <a:lnTo>
                  <a:pt x="1298" y="793"/>
                </a:lnTo>
                <a:lnTo>
                  <a:pt x="1298" y="795"/>
                </a:lnTo>
                <a:lnTo>
                  <a:pt x="1298" y="797"/>
                </a:lnTo>
                <a:lnTo>
                  <a:pt x="1298" y="795"/>
                </a:lnTo>
                <a:lnTo>
                  <a:pt x="1296" y="795"/>
                </a:lnTo>
                <a:lnTo>
                  <a:pt x="1298" y="795"/>
                </a:lnTo>
                <a:lnTo>
                  <a:pt x="1298" y="797"/>
                </a:lnTo>
                <a:lnTo>
                  <a:pt x="1298" y="799"/>
                </a:lnTo>
                <a:lnTo>
                  <a:pt x="1298" y="797"/>
                </a:lnTo>
                <a:lnTo>
                  <a:pt x="1296" y="797"/>
                </a:lnTo>
                <a:lnTo>
                  <a:pt x="1296" y="795"/>
                </a:lnTo>
                <a:lnTo>
                  <a:pt x="1294" y="795"/>
                </a:lnTo>
                <a:lnTo>
                  <a:pt x="1292" y="795"/>
                </a:lnTo>
                <a:lnTo>
                  <a:pt x="1292" y="793"/>
                </a:lnTo>
                <a:lnTo>
                  <a:pt x="1294" y="793"/>
                </a:lnTo>
                <a:lnTo>
                  <a:pt x="1292" y="793"/>
                </a:lnTo>
                <a:lnTo>
                  <a:pt x="1292" y="791"/>
                </a:lnTo>
                <a:lnTo>
                  <a:pt x="1292" y="793"/>
                </a:lnTo>
                <a:lnTo>
                  <a:pt x="1291" y="793"/>
                </a:lnTo>
                <a:lnTo>
                  <a:pt x="1289" y="793"/>
                </a:lnTo>
                <a:lnTo>
                  <a:pt x="1289" y="791"/>
                </a:lnTo>
                <a:lnTo>
                  <a:pt x="1289" y="793"/>
                </a:lnTo>
                <a:lnTo>
                  <a:pt x="1291" y="793"/>
                </a:lnTo>
                <a:lnTo>
                  <a:pt x="1289" y="793"/>
                </a:lnTo>
                <a:lnTo>
                  <a:pt x="1291" y="795"/>
                </a:lnTo>
                <a:lnTo>
                  <a:pt x="1292" y="795"/>
                </a:lnTo>
                <a:lnTo>
                  <a:pt x="1294" y="797"/>
                </a:lnTo>
                <a:lnTo>
                  <a:pt x="1292" y="797"/>
                </a:lnTo>
                <a:lnTo>
                  <a:pt x="1292" y="795"/>
                </a:lnTo>
                <a:lnTo>
                  <a:pt x="1291" y="795"/>
                </a:lnTo>
                <a:lnTo>
                  <a:pt x="1289" y="795"/>
                </a:lnTo>
                <a:lnTo>
                  <a:pt x="1289" y="793"/>
                </a:lnTo>
                <a:lnTo>
                  <a:pt x="1287" y="793"/>
                </a:lnTo>
                <a:lnTo>
                  <a:pt x="1287" y="791"/>
                </a:lnTo>
                <a:lnTo>
                  <a:pt x="1287" y="789"/>
                </a:lnTo>
                <a:lnTo>
                  <a:pt x="1287" y="787"/>
                </a:lnTo>
                <a:lnTo>
                  <a:pt x="1285" y="787"/>
                </a:lnTo>
                <a:lnTo>
                  <a:pt x="1285" y="789"/>
                </a:lnTo>
                <a:lnTo>
                  <a:pt x="1287" y="789"/>
                </a:lnTo>
                <a:lnTo>
                  <a:pt x="1285" y="789"/>
                </a:lnTo>
                <a:lnTo>
                  <a:pt x="1287" y="789"/>
                </a:lnTo>
                <a:lnTo>
                  <a:pt x="1287" y="791"/>
                </a:lnTo>
                <a:lnTo>
                  <a:pt x="1287" y="789"/>
                </a:lnTo>
                <a:lnTo>
                  <a:pt x="1285" y="789"/>
                </a:lnTo>
                <a:lnTo>
                  <a:pt x="1285" y="787"/>
                </a:lnTo>
                <a:lnTo>
                  <a:pt x="1283" y="787"/>
                </a:lnTo>
                <a:lnTo>
                  <a:pt x="1281" y="787"/>
                </a:lnTo>
                <a:lnTo>
                  <a:pt x="1281" y="785"/>
                </a:lnTo>
                <a:lnTo>
                  <a:pt x="1279" y="787"/>
                </a:lnTo>
                <a:lnTo>
                  <a:pt x="1277" y="787"/>
                </a:lnTo>
                <a:lnTo>
                  <a:pt x="1277" y="785"/>
                </a:lnTo>
                <a:lnTo>
                  <a:pt x="1275" y="785"/>
                </a:lnTo>
                <a:lnTo>
                  <a:pt x="1273" y="785"/>
                </a:lnTo>
                <a:lnTo>
                  <a:pt x="1273" y="783"/>
                </a:lnTo>
                <a:lnTo>
                  <a:pt x="1271" y="783"/>
                </a:lnTo>
                <a:lnTo>
                  <a:pt x="1269" y="783"/>
                </a:lnTo>
                <a:lnTo>
                  <a:pt x="1269" y="781"/>
                </a:lnTo>
                <a:lnTo>
                  <a:pt x="1267" y="781"/>
                </a:lnTo>
                <a:lnTo>
                  <a:pt x="1266" y="779"/>
                </a:lnTo>
                <a:lnTo>
                  <a:pt x="1264" y="779"/>
                </a:lnTo>
                <a:lnTo>
                  <a:pt x="1262" y="779"/>
                </a:lnTo>
                <a:lnTo>
                  <a:pt x="1262" y="781"/>
                </a:lnTo>
                <a:lnTo>
                  <a:pt x="1262" y="779"/>
                </a:lnTo>
                <a:lnTo>
                  <a:pt x="1262" y="781"/>
                </a:lnTo>
                <a:lnTo>
                  <a:pt x="1262" y="779"/>
                </a:lnTo>
                <a:lnTo>
                  <a:pt x="1260" y="779"/>
                </a:lnTo>
                <a:lnTo>
                  <a:pt x="1260" y="781"/>
                </a:lnTo>
                <a:lnTo>
                  <a:pt x="1258" y="781"/>
                </a:lnTo>
                <a:lnTo>
                  <a:pt x="1256" y="781"/>
                </a:lnTo>
                <a:lnTo>
                  <a:pt x="1254" y="781"/>
                </a:lnTo>
                <a:lnTo>
                  <a:pt x="1254" y="783"/>
                </a:lnTo>
                <a:lnTo>
                  <a:pt x="1252" y="781"/>
                </a:lnTo>
                <a:lnTo>
                  <a:pt x="1250" y="781"/>
                </a:lnTo>
                <a:lnTo>
                  <a:pt x="1250" y="779"/>
                </a:lnTo>
                <a:lnTo>
                  <a:pt x="1248" y="779"/>
                </a:lnTo>
                <a:lnTo>
                  <a:pt x="1246" y="779"/>
                </a:lnTo>
                <a:lnTo>
                  <a:pt x="1248" y="779"/>
                </a:lnTo>
                <a:lnTo>
                  <a:pt x="1248" y="778"/>
                </a:lnTo>
                <a:lnTo>
                  <a:pt x="1250" y="778"/>
                </a:lnTo>
                <a:lnTo>
                  <a:pt x="1252" y="778"/>
                </a:lnTo>
                <a:lnTo>
                  <a:pt x="1252" y="776"/>
                </a:lnTo>
                <a:lnTo>
                  <a:pt x="1254" y="776"/>
                </a:lnTo>
                <a:lnTo>
                  <a:pt x="1254" y="774"/>
                </a:lnTo>
                <a:lnTo>
                  <a:pt x="1254" y="776"/>
                </a:lnTo>
                <a:lnTo>
                  <a:pt x="1254" y="774"/>
                </a:lnTo>
                <a:lnTo>
                  <a:pt x="1256" y="774"/>
                </a:lnTo>
                <a:lnTo>
                  <a:pt x="1256" y="772"/>
                </a:lnTo>
                <a:lnTo>
                  <a:pt x="1258" y="772"/>
                </a:lnTo>
                <a:lnTo>
                  <a:pt x="1258" y="774"/>
                </a:lnTo>
                <a:lnTo>
                  <a:pt x="1258" y="772"/>
                </a:lnTo>
                <a:lnTo>
                  <a:pt x="1260" y="772"/>
                </a:lnTo>
                <a:lnTo>
                  <a:pt x="1260" y="770"/>
                </a:lnTo>
                <a:lnTo>
                  <a:pt x="1260" y="768"/>
                </a:lnTo>
                <a:lnTo>
                  <a:pt x="1262" y="768"/>
                </a:lnTo>
                <a:lnTo>
                  <a:pt x="1262" y="766"/>
                </a:lnTo>
                <a:lnTo>
                  <a:pt x="1260" y="766"/>
                </a:lnTo>
                <a:lnTo>
                  <a:pt x="1260" y="764"/>
                </a:lnTo>
                <a:lnTo>
                  <a:pt x="1262" y="764"/>
                </a:lnTo>
                <a:lnTo>
                  <a:pt x="1262" y="762"/>
                </a:lnTo>
                <a:lnTo>
                  <a:pt x="1264" y="762"/>
                </a:lnTo>
                <a:lnTo>
                  <a:pt x="1264" y="760"/>
                </a:lnTo>
                <a:lnTo>
                  <a:pt x="1262" y="760"/>
                </a:lnTo>
                <a:lnTo>
                  <a:pt x="1264" y="760"/>
                </a:lnTo>
                <a:lnTo>
                  <a:pt x="1264" y="758"/>
                </a:lnTo>
                <a:lnTo>
                  <a:pt x="1266" y="758"/>
                </a:lnTo>
                <a:lnTo>
                  <a:pt x="1266" y="756"/>
                </a:lnTo>
                <a:lnTo>
                  <a:pt x="1266" y="754"/>
                </a:lnTo>
                <a:lnTo>
                  <a:pt x="1264" y="756"/>
                </a:lnTo>
                <a:lnTo>
                  <a:pt x="1264" y="754"/>
                </a:lnTo>
                <a:lnTo>
                  <a:pt x="1264" y="753"/>
                </a:lnTo>
                <a:lnTo>
                  <a:pt x="1264" y="751"/>
                </a:lnTo>
                <a:lnTo>
                  <a:pt x="1264" y="749"/>
                </a:lnTo>
                <a:lnTo>
                  <a:pt x="1262" y="749"/>
                </a:lnTo>
                <a:lnTo>
                  <a:pt x="1262" y="751"/>
                </a:lnTo>
                <a:lnTo>
                  <a:pt x="1262" y="749"/>
                </a:lnTo>
                <a:lnTo>
                  <a:pt x="1260" y="749"/>
                </a:lnTo>
                <a:lnTo>
                  <a:pt x="1262" y="749"/>
                </a:lnTo>
                <a:lnTo>
                  <a:pt x="1260" y="749"/>
                </a:lnTo>
                <a:lnTo>
                  <a:pt x="1258" y="749"/>
                </a:lnTo>
                <a:lnTo>
                  <a:pt x="1260" y="749"/>
                </a:lnTo>
                <a:lnTo>
                  <a:pt x="1260" y="751"/>
                </a:lnTo>
                <a:lnTo>
                  <a:pt x="1258" y="751"/>
                </a:lnTo>
                <a:lnTo>
                  <a:pt x="1258" y="753"/>
                </a:lnTo>
                <a:lnTo>
                  <a:pt x="1256" y="753"/>
                </a:lnTo>
                <a:lnTo>
                  <a:pt x="1258" y="753"/>
                </a:lnTo>
                <a:lnTo>
                  <a:pt x="1258" y="754"/>
                </a:lnTo>
                <a:lnTo>
                  <a:pt x="1256" y="754"/>
                </a:lnTo>
                <a:lnTo>
                  <a:pt x="1256" y="756"/>
                </a:lnTo>
                <a:lnTo>
                  <a:pt x="1256" y="758"/>
                </a:lnTo>
                <a:lnTo>
                  <a:pt x="1256" y="760"/>
                </a:lnTo>
                <a:lnTo>
                  <a:pt x="1258" y="760"/>
                </a:lnTo>
                <a:lnTo>
                  <a:pt x="1256" y="760"/>
                </a:lnTo>
                <a:lnTo>
                  <a:pt x="1256" y="762"/>
                </a:lnTo>
                <a:lnTo>
                  <a:pt x="1256" y="764"/>
                </a:lnTo>
                <a:lnTo>
                  <a:pt x="1256" y="762"/>
                </a:lnTo>
                <a:lnTo>
                  <a:pt x="1256" y="764"/>
                </a:lnTo>
                <a:lnTo>
                  <a:pt x="1258" y="764"/>
                </a:lnTo>
                <a:lnTo>
                  <a:pt x="1256" y="764"/>
                </a:lnTo>
                <a:lnTo>
                  <a:pt x="1256" y="766"/>
                </a:lnTo>
                <a:lnTo>
                  <a:pt x="1258" y="766"/>
                </a:lnTo>
                <a:lnTo>
                  <a:pt x="1256" y="766"/>
                </a:lnTo>
                <a:lnTo>
                  <a:pt x="1254" y="766"/>
                </a:lnTo>
                <a:lnTo>
                  <a:pt x="1256" y="766"/>
                </a:lnTo>
                <a:lnTo>
                  <a:pt x="1254" y="766"/>
                </a:lnTo>
                <a:lnTo>
                  <a:pt x="1252" y="766"/>
                </a:lnTo>
                <a:lnTo>
                  <a:pt x="1250" y="766"/>
                </a:lnTo>
                <a:lnTo>
                  <a:pt x="1248" y="766"/>
                </a:lnTo>
                <a:lnTo>
                  <a:pt x="1246" y="766"/>
                </a:lnTo>
                <a:lnTo>
                  <a:pt x="1246" y="764"/>
                </a:lnTo>
                <a:lnTo>
                  <a:pt x="1248" y="764"/>
                </a:lnTo>
                <a:lnTo>
                  <a:pt x="1248" y="762"/>
                </a:lnTo>
                <a:lnTo>
                  <a:pt x="1250" y="760"/>
                </a:lnTo>
                <a:lnTo>
                  <a:pt x="1250" y="758"/>
                </a:lnTo>
                <a:lnTo>
                  <a:pt x="1252" y="758"/>
                </a:lnTo>
                <a:lnTo>
                  <a:pt x="1252" y="756"/>
                </a:lnTo>
                <a:lnTo>
                  <a:pt x="1250" y="756"/>
                </a:lnTo>
                <a:lnTo>
                  <a:pt x="1252" y="756"/>
                </a:lnTo>
                <a:lnTo>
                  <a:pt x="1252" y="754"/>
                </a:lnTo>
                <a:lnTo>
                  <a:pt x="1252" y="753"/>
                </a:lnTo>
                <a:lnTo>
                  <a:pt x="1252" y="751"/>
                </a:lnTo>
                <a:lnTo>
                  <a:pt x="1252" y="749"/>
                </a:lnTo>
                <a:lnTo>
                  <a:pt x="1252" y="747"/>
                </a:lnTo>
                <a:lnTo>
                  <a:pt x="1252" y="745"/>
                </a:lnTo>
                <a:lnTo>
                  <a:pt x="1252" y="743"/>
                </a:lnTo>
                <a:lnTo>
                  <a:pt x="1250" y="743"/>
                </a:lnTo>
                <a:lnTo>
                  <a:pt x="1250" y="741"/>
                </a:lnTo>
                <a:lnTo>
                  <a:pt x="1250" y="739"/>
                </a:lnTo>
                <a:lnTo>
                  <a:pt x="1250" y="737"/>
                </a:lnTo>
                <a:lnTo>
                  <a:pt x="1248" y="737"/>
                </a:lnTo>
                <a:lnTo>
                  <a:pt x="1248" y="735"/>
                </a:lnTo>
                <a:lnTo>
                  <a:pt x="1246" y="735"/>
                </a:lnTo>
                <a:lnTo>
                  <a:pt x="1246" y="733"/>
                </a:lnTo>
                <a:lnTo>
                  <a:pt x="1246" y="731"/>
                </a:lnTo>
                <a:lnTo>
                  <a:pt x="1244" y="731"/>
                </a:lnTo>
                <a:lnTo>
                  <a:pt x="1244" y="728"/>
                </a:lnTo>
                <a:lnTo>
                  <a:pt x="1244" y="726"/>
                </a:lnTo>
                <a:lnTo>
                  <a:pt x="1243" y="726"/>
                </a:lnTo>
                <a:lnTo>
                  <a:pt x="1243" y="724"/>
                </a:lnTo>
                <a:lnTo>
                  <a:pt x="1241" y="722"/>
                </a:lnTo>
                <a:lnTo>
                  <a:pt x="1239" y="720"/>
                </a:lnTo>
                <a:lnTo>
                  <a:pt x="1241" y="722"/>
                </a:lnTo>
                <a:lnTo>
                  <a:pt x="1243" y="722"/>
                </a:lnTo>
                <a:lnTo>
                  <a:pt x="1243" y="724"/>
                </a:lnTo>
                <a:lnTo>
                  <a:pt x="1243" y="726"/>
                </a:lnTo>
                <a:lnTo>
                  <a:pt x="1243" y="724"/>
                </a:lnTo>
                <a:lnTo>
                  <a:pt x="1243" y="722"/>
                </a:lnTo>
                <a:lnTo>
                  <a:pt x="1241" y="722"/>
                </a:lnTo>
                <a:lnTo>
                  <a:pt x="1241" y="720"/>
                </a:lnTo>
                <a:lnTo>
                  <a:pt x="1239" y="720"/>
                </a:lnTo>
                <a:lnTo>
                  <a:pt x="1239" y="718"/>
                </a:lnTo>
                <a:lnTo>
                  <a:pt x="1237" y="718"/>
                </a:lnTo>
                <a:lnTo>
                  <a:pt x="1235" y="716"/>
                </a:lnTo>
                <a:lnTo>
                  <a:pt x="1233" y="716"/>
                </a:lnTo>
                <a:lnTo>
                  <a:pt x="1233" y="714"/>
                </a:lnTo>
                <a:lnTo>
                  <a:pt x="1233" y="712"/>
                </a:lnTo>
                <a:lnTo>
                  <a:pt x="1231" y="710"/>
                </a:lnTo>
                <a:lnTo>
                  <a:pt x="1229" y="708"/>
                </a:lnTo>
                <a:lnTo>
                  <a:pt x="1227" y="708"/>
                </a:lnTo>
                <a:lnTo>
                  <a:pt x="1227" y="706"/>
                </a:lnTo>
                <a:lnTo>
                  <a:pt x="1229" y="706"/>
                </a:lnTo>
                <a:lnTo>
                  <a:pt x="1231" y="705"/>
                </a:lnTo>
                <a:lnTo>
                  <a:pt x="1229" y="705"/>
                </a:lnTo>
                <a:lnTo>
                  <a:pt x="1229" y="706"/>
                </a:lnTo>
                <a:lnTo>
                  <a:pt x="1227" y="706"/>
                </a:lnTo>
                <a:lnTo>
                  <a:pt x="1227" y="705"/>
                </a:lnTo>
                <a:lnTo>
                  <a:pt x="1227" y="706"/>
                </a:lnTo>
                <a:lnTo>
                  <a:pt x="1225" y="706"/>
                </a:lnTo>
                <a:lnTo>
                  <a:pt x="1227" y="708"/>
                </a:lnTo>
                <a:lnTo>
                  <a:pt x="1225" y="708"/>
                </a:lnTo>
                <a:lnTo>
                  <a:pt x="1227" y="708"/>
                </a:lnTo>
                <a:lnTo>
                  <a:pt x="1225" y="708"/>
                </a:lnTo>
                <a:lnTo>
                  <a:pt x="1223" y="708"/>
                </a:lnTo>
                <a:lnTo>
                  <a:pt x="1225" y="708"/>
                </a:lnTo>
                <a:lnTo>
                  <a:pt x="1225" y="710"/>
                </a:lnTo>
                <a:lnTo>
                  <a:pt x="1227" y="710"/>
                </a:lnTo>
                <a:lnTo>
                  <a:pt x="1227" y="712"/>
                </a:lnTo>
                <a:lnTo>
                  <a:pt x="1229" y="712"/>
                </a:lnTo>
                <a:lnTo>
                  <a:pt x="1227" y="712"/>
                </a:lnTo>
                <a:lnTo>
                  <a:pt x="1227" y="710"/>
                </a:lnTo>
                <a:lnTo>
                  <a:pt x="1225" y="710"/>
                </a:lnTo>
                <a:lnTo>
                  <a:pt x="1225" y="708"/>
                </a:lnTo>
                <a:lnTo>
                  <a:pt x="1223" y="708"/>
                </a:lnTo>
                <a:lnTo>
                  <a:pt x="1223" y="706"/>
                </a:lnTo>
                <a:lnTo>
                  <a:pt x="1223" y="705"/>
                </a:lnTo>
                <a:lnTo>
                  <a:pt x="1221" y="705"/>
                </a:lnTo>
                <a:lnTo>
                  <a:pt x="1221" y="703"/>
                </a:lnTo>
                <a:lnTo>
                  <a:pt x="1221" y="701"/>
                </a:lnTo>
                <a:lnTo>
                  <a:pt x="1221" y="699"/>
                </a:lnTo>
                <a:lnTo>
                  <a:pt x="1221" y="697"/>
                </a:lnTo>
                <a:lnTo>
                  <a:pt x="1221" y="695"/>
                </a:lnTo>
                <a:lnTo>
                  <a:pt x="1221" y="693"/>
                </a:lnTo>
                <a:lnTo>
                  <a:pt x="1221" y="691"/>
                </a:lnTo>
                <a:lnTo>
                  <a:pt x="1221" y="689"/>
                </a:lnTo>
                <a:lnTo>
                  <a:pt x="1221" y="687"/>
                </a:lnTo>
                <a:lnTo>
                  <a:pt x="1219" y="687"/>
                </a:lnTo>
                <a:lnTo>
                  <a:pt x="1219" y="685"/>
                </a:lnTo>
                <a:lnTo>
                  <a:pt x="1219" y="683"/>
                </a:lnTo>
                <a:lnTo>
                  <a:pt x="1219" y="682"/>
                </a:lnTo>
                <a:lnTo>
                  <a:pt x="1219" y="680"/>
                </a:lnTo>
                <a:lnTo>
                  <a:pt x="1219" y="678"/>
                </a:lnTo>
                <a:lnTo>
                  <a:pt x="1219" y="676"/>
                </a:lnTo>
                <a:lnTo>
                  <a:pt x="1218" y="676"/>
                </a:lnTo>
                <a:lnTo>
                  <a:pt x="1218" y="674"/>
                </a:lnTo>
                <a:lnTo>
                  <a:pt x="1218" y="672"/>
                </a:lnTo>
                <a:lnTo>
                  <a:pt x="1218" y="670"/>
                </a:lnTo>
                <a:lnTo>
                  <a:pt x="1218" y="668"/>
                </a:lnTo>
                <a:lnTo>
                  <a:pt x="1218" y="666"/>
                </a:lnTo>
                <a:lnTo>
                  <a:pt x="1216" y="664"/>
                </a:lnTo>
                <a:lnTo>
                  <a:pt x="1216" y="662"/>
                </a:lnTo>
                <a:lnTo>
                  <a:pt x="1216" y="660"/>
                </a:lnTo>
                <a:lnTo>
                  <a:pt x="1216" y="658"/>
                </a:lnTo>
                <a:lnTo>
                  <a:pt x="1218" y="658"/>
                </a:lnTo>
                <a:lnTo>
                  <a:pt x="1218" y="657"/>
                </a:lnTo>
                <a:lnTo>
                  <a:pt x="1218" y="655"/>
                </a:lnTo>
                <a:lnTo>
                  <a:pt x="1218" y="653"/>
                </a:lnTo>
                <a:lnTo>
                  <a:pt x="1219" y="653"/>
                </a:lnTo>
                <a:lnTo>
                  <a:pt x="1218" y="653"/>
                </a:lnTo>
                <a:lnTo>
                  <a:pt x="1219" y="653"/>
                </a:lnTo>
                <a:lnTo>
                  <a:pt x="1219" y="651"/>
                </a:lnTo>
                <a:lnTo>
                  <a:pt x="1221" y="651"/>
                </a:lnTo>
                <a:lnTo>
                  <a:pt x="1221" y="649"/>
                </a:lnTo>
                <a:lnTo>
                  <a:pt x="1223" y="649"/>
                </a:lnTo>
                <a:lnTo>
                  <a:pt x="1223" y="647"/>
                </a:lnTo>
                <a:lnTo>
                  <a:pt x="1225" y="647"/>
                </a:lnTo>
                <a:lnTo>
                  <a:pt x="1227" y="647"/>
                </a:lnTo>
                <a:lnTo>
                  <a:pt x="1229" y="647"/>
                </a:lnTo>
                <a:lnTo>
                  <a:pt x="1229" y="645"/>
                </a:lnTo>
                <a:lnTo>
                  <a:pt x="1229" y="647"/>
                </a:lnTo>
                <a:lnTo>
                  <a:pt x="1231" y="647"/>
                </a:lnTo>
                <a:lnTo>
                  <a:pt x="1231" y="649"/>
                </a:lnTo>
                <a:lnTo>
                  <a:pt x="1233" y="649"/>
                </a:lnTo>
                <a:lnTo>
                  <a:pt x="1233" y="647"/>
                </a:lnTo>
                <a:lnTo>
                  <a:pt x="1231" y="647"/>
                </a:lnTo>
                <a:lnTo>
                  <a:pt x="1233" y="647"/>
                </a:lnTo>
                <a:lnTo>
                  <a:pt x="1235" y="647"/>
                </a:lnTo>
                <a:lnTo>
                  <a:pt x="1235" y="645"/>
                </a:lnTo>
                <a:lnTo>
                  <a:pt x="1235" y="647"/>
                </a:lnTo>
                <a:lnTo>
                  <a:pt x="1237" y="647"/>
                </a:lnTo>
                <a:lnTo>
                  <a:pt x="1237" y="645"/>
                </a:lnTo>
                <a:lnTo>
                  <a:pt x="1239" y="645"/>
                </a:lnTo>
                <a:lnTo>
                  <a:pt x="1239" y="643"/>
                </a:lnTo>
                <a:lnTo>
                  <a:pt x="1237" y="643"/>
                </a:lnTo>
                <a:lnTo>
                  <a:pt x="1239" y="643"/>
                </a:lnTo>
                <a:lnTo>
                  <a:pt x="1239" y="641"/>
                </a:lnTo>
                <a:lnTo>
                  <a:pt x="1241" y="639"/>
                </a:lnTo>
                <a:lnTo>
                  <a:pt x="1239" y="639"/>
                </a:lnTo>
                <a:lnTo>
                  <a:pt x="1239" y="641"/>
                </a:lnTo>
                <a:lnTo>
                  <a:pt x="1239" y="643"/>
                </a:lnTo>
                <a:lnTo>
                  <a:pt x="1237" y="643"/>
                </a:lnTo>
                <a:lnTo>
                  <a:pt x="1237" y="645"/>
                </a:lnTo>
                <a:lnTo>
                  <a:pt x="1235" y="645"/>
                </a:lnTo>
                <a:lnTo>
                  <a:pt x="1237" y="645"/>
                </a:lnTo>
                <a:lnTo>
                  <a:pt x="1237" y="643"/>
                </a:lnTo>
                <a:lnTo>
                  <a:pt x="1237" y="641"/>
                </a:lnTo>
                <a:lnTo>
                  <a:pt x="1239" y="641"/>
                </a:lnTo>
                <a:lnTo>
                  <a:pt x="1239" y="639"/>
                </a:lnTo>
                <a:lnTo>
                  <a:pt x="1239" y="637"/>
                </a:lnTo>
                <a:lnTo>
                  <a:pt x="1239" y="635"/>
                </a:lnTo>
                <a:lnTo>
                  <a:pt x="1241" y="635"/>
                </a:lnTo>
                <a:lnTo>
                  <a:pt x="1241" y="634"/>
                </a:lnTo>
                <a:lnTo>
                  <a:pt x="1241" y="632"/>
                </a:lnTo>
                <a:lnTo>
                  <a:pt x="1243" y="632"/>
                </a:lnTo>
                <a:lnTo>
                  <a:pt x="1244" y="632"/>
                </a:lnTo>
                <a:lnTo>
                  <a:pt x="1244" y="630"/>
                </a:lnTo>
                <a:lnTo>
                  <a:pt x="1244" y="628"/>
                </a:lnTo>
                <a:lnTo>
                  <a:pt x="1244" y="626"/>
                </a:lnTo>
                <a:lnTo>
                  <a:pt x="1246" y="626"/>
                </a:lnTo>
                <a:lnTo>
                  <a:pt x="1246" y="624"/>
                </a:lnTo>
                <a:lnTo>
                  <a:pt x="1248" y="622"/>
                </a:lnTo>
                <a:lnTo>
                  <a:pt x="1248" y="620"/>
                </a:lnTo>
                <a:lnTo>
                  <a:pt x="1250" y="620"/>
                </a:lnTo>
                <a:lnTo>
                  <a:pt x="1250" y="618"/>
                </a:lnTo>
                <a:lnTo>
                  <a:pt x="1252" y="618"/>
                </a:lnTo>
                <a:lnTo>
                  <a:pt x="1254" y="618"/>
                </a:lnTo>
                <a:lnTo>
                  <a:pt x="1256" y="618"/>
                </a:lnTo>
                <a:lnTo>
                  <a:pt x="1258" y="618"/>
                </a:lnTo>
                <a:lnTo>
                  <a:pt x="1260" y="618"/>
                </a:lnTo>
                <a:lnTo>
                  <a:pt x="1260" y="620"/>
                </a:lnTo>
                <a:lnTo>
                  <a:pt x="1258" y="620"/>
                </a:lnTo>
                <a:lnTo>
                  <a:pt x="1256" y="618"/>
                </a:lnTo>
                <a:lnTo>
                  <a:pt x="1254" y="618"/>
                </a:lnTo>
                <a:lnTo>
                  <a:pt x="1252" y="618"/>
                </a:lnTo>
                <a:lnTo>
                  <a:pt x="1250" y="620"/>
                </a:lnTo>
                <a:lnTo>
                  <a:pt x="1250" y="622"/>
                </a:lnTo>
                <a:lnTo>
                  <a:pt x="1248" y="622"/>
                </a:lnTo>
                <a:lnTo>
                  <a:pt x="1248" y="620"/>
                </a:lnTo>
                <a:lnTo>
                  <a:pt x="1248" y="622"/>
                </a:lnTo>
                <a:lnTo>
                  <a:pt x="1248" y="624"/>
                </a:lnTo>
                <a:lnTo>
                  <a:pt x="1248" y="626"/>
                </a:lnTo>
                <a:lnTo>
                  <a:pt x="1248" y="628"/>
                </a:lnTo>
                <a:lnTo>
                  <a:pt x="1250" y="630"/>
                </a:lnTo>
                <a:lnTo>
                  <a:pt x="1250" y="632"/>
                </a:lnTo>
                <a:lnTo>
                  <a:pt x="1252" y="632"/>
                </a:lnTo>
                <a:lnTo>
                  <a:pt x="1252" y="634"/>
                </a:lnTo>
                <a:lnTo>
                  <a:pt x="1254" y="634"/>
                </a:lnTo>
                <a:lnTo>
                  <a:pt x="1254" y="632"/>
                </a:lnTo>
                <a:lnTo>
                  <a:pt x="1252" y="632"/>
                </a:lnTo>
                <a:lnTo>
                  <a:pt x="1252" y="630"/>
                </a:lnTo>
                <a:lnTo>
                  <a:pt x="1252" y="632"/>
                </a:lnTo>
                <a:lnTo>
                  <a:pt x="1254" y="632"/>
                </a:lnTo>
                <a:lnTo>
                  <a:pt x="1254" y="634"/>
                </a:lnTo>
                <a:lnTo>
                  <a:pt x="1256" y="634"/>
                </a:lnTo>
                <a:lnTo>
                  <a:pt x="1258" y="634"/>
                </a:lnTo>
                <a:lnTo>
                  <a:pt x="1260" y="634"/>
                </a:lnTo>
                <a:lnTo>
                  <a:pt x="1262" y="632"/>
                </a:lnTo>
                <a:lnTo>
                  <a:pt x="1262" y="634"/>
                </a:lnTo>
                <a:lnTo>
                  <a:pt x="1264" y="634"/>
                </a:lnTo>
                <a:lnTo>
                  <a:pt x="1266" y="634"/>
                </a:lnTo>
                <a:lnTo>
                  <a:pt x="1266" y="635"/>
                </a:lnTo>
                <a:lnTo>
                  <a:pt x="1266" y="637"/>
                </a:lnTo>
                <a:lnTo>
                  <a:pt x="1267" y="637"/>
                </a:lnTo>
                <a:lnTo>
                  <a:pt x="1267" y="639"/>
                </a:lnTo>
                <a:lnTo>
                  <a:pt x="1266" y="639"/>
                </a:lnTo>
                <a:lnTo>
                  <a:pt x="1267" y="639"/>
                </a:lnTo>
                <a:lnTo>
                  <a:pt x="1267" y="641"/>
                </a:lnTo>
                <a:lnTo>
                  <a:pt x="1266" y="641"/>
                </a:lnTo>
                <a:lnTo>
                  <a:pt x="1266" y="643"/>
                </a:lnTo>
                <a:lnTo>
                  <a:pt x="1267" y="645"/>
                </a:lnTo>
                <a:lnTo>
                  <a:pt x="1267" y="647"/>
                </a:lnTo>
                <a:lnTo>
                  <a:pt x="1266" y="647"/>
                </a:lnTo>
                <a:lnTo>
                  <a:pt x="1267" y="647"/>
                </a:lnTo>
                <a:lnTo>
                  <a:pt x="1267" y="645"/>
                </a:lnTo>
                <a:lnTo>
                  <a:pt x="1269" y="645"/>
                </a:lnTo>
                <a:lnTo>
                  <a:pt x="1269" y="643"/>
                </a:lnTo>
                <a:lnTo>
                  <a:pt x="1269" y="641"/>
                </a:lnTo>
                <a:lnTo>
                  <a:pt x="1269" y="639"/>
                </a:lnTo>
                <a:lnTo>
                  <a:pt x="1269" y="637"/>
                </a:lnTo>
                <a:lnTo>
                  <a:pt x="1269" y="635"/>
                </a:lnTo>
                <a:lnTo>
                  <a:pt x="1269" y="634"/>
                </a:lnTo>
                <a:lnTo>
                  <a:pt x="1267" y="634"/>
                </a:lnTo>
                <a:lnTo>
                  <a:pt x="1269" y="634"/>
                </a:lnTo>
                <a:lnTo>
                  <a:pt x="1269" y="632"/>
                </a:lnTo>
                <a:lnTo>
                  <a:pt x="1267" y="632"/>
                </a:lnTo>
                <a:lnTo>
                  <a:pt x="1267" y="634"/>
                </a:lnTo>
                <a:lnTo>
                  <a:pt x="1269" y="634"/>
                </a:lnTo>
                <a:lnTo>
                  <a:pt x="1267" y="634"/>
                </a:lnTo>
                <a:lnTo>
                  <a:pt x="1267" y="635"/>
                </a:lnTo>
                <a:lnTo>
                  <a:pt x="1267" y="634"/>
                </a:lnTo>
                <a:lnTo>
                  <a:pt x="1267" y="632"/>
                </a:lnTo>
                <a:lnTo>
                  <a:pt x="1269" y="632"/>
                </a:lnTo>
                <a:lnTo>
                  <a:pt x="1269" y="630"/>
                </a:lnTo>
                <a:lnTo>
                  <a:pt x="1269" y="628"/>
                </a:lnTo>
                <a:lnTo>
                  <a:pt x="1269" y="626"/>
                </a:lnTo>
                <a:lnTo>
                  <a:pt x="1267" y="626"/>
                </a:lnTo>
                <a:lnTo>
                  <a:pt x="1269" y="626"/>
                </a:lnTo>
                <a:lnTo>
                  <a:pt x="1269" y="628"/>
                </a:lnTo>
                <a:lnTo>
                  <a:pt x="1269" y="626"/>
                </a:lnTo>
                <a:lnTo>
                  <a:pt x="1269" y="624"/>
                </a:lnTo>
                <a:lnTo>
                  <a:pt x="1267" y="624"/>
                </a:lnTo>
                <a:lnTo>
                  <a:pt x="1267" y="622"/>
                </a:lnTo>
                <a:lnTo>
                  <a:pt x="1267" y="620"/>
                </a:lnTo>
                <a:lnTo>
                  <a:pt x="1267" y="618"/>
                </a:lnTo>
                <a:lnTo>
                  <a:pt x="1267" y="616"/>
                </a:lnTo>
                <a:lnTo>
                  <a:pt x="1267" y="614"/>
                </a:lnTo>
                <a:lnTo>
                  <a:pt x="1266" y="614"/>
                </a:lnTo>
                <a:lnTo>
                  <a:pt x="1266" y="612"/>
                </a:lnTo>
                <a:lnTo>
                  <a:pt x="1266" y="614"/>
                </a:lnTo>
                <a:lnTo>
                  <a:pt x="1266" y="616"/>
                </a:lnTo>
                <a:lnTo>
                  <a:pt x="1266" y="618"/>
                </a:lnTo>
                <a:lnTo>
                  <a:pt x="1267" y="618"/>
                </a:lnTo>
                <a:lnTo>
                  <a:pt x="1267" y="620"/>
                </a:lnTo>
                <a:lnTo>
                  <a:pt x="1266" y="620"/>
                </a:lnTo>
                <a:lnTo>
                  <a:pt x="1266" y="618"/>
                </a:lnTo>
                <a:lnTo>
                  <a:pt x="1266" y="620"/>
                </a:lnTo>
                <a:lnTo>
                  <a:pt x="1266" y="622"/>
                </a:lnTo>
                <a:lnTo>
                  <a:pt x="1266" y="624"/>
                </a:lnTo>
                <a:lnTo>
                  <a:pt x="1267" y="624"/>
                </a:lnTo>
                <a:lnTo>
                  <a:pt x="1266" y="624"/>
                </a:lnTo>
                <a:lnTo>
                  <a:pt x="1267" y="624"/>
                </a:lnTo>
                <a:lnTo>
                  <a:pt x="1267" y="626"/>
                </a:lnTo>
                <a:lnTo>
                  <a:pt x="1267" y="624"/>
                </a:lnTo>
                <a:lnTo>
                  <a:pt x="1266" y="624"/>
                </a:lnTo>
                <a:lnTo>
                  <a:pt x="1266" y="622"/>
                </a:lnTo>
                <a:lnTo>
                  <a:pt x="1266" y="620"/>
                </a:lnTo>
                <a:lnTo>
                  <a:pt x="1266" y="618"/>
                </a:lnTo>
                <a:lnTo>
                  <a:pt x="1266" y="616"/>
                </a:lnTo>
                <a:lnTo>
                  <a:pt x="1266" y="614"/>
                </a:lnTo>
                <a:lnTo>
                  <a:pt x="1266" y="612"/>
                </a:lnTo>
                <a:lnTo>
                  <a:pt x="1266" y="610"/>
                </a:lnTo>
                <a:lnTo>
                  <a:pt x="1266" y="609"/>
                </a:lnTo>
                <a:lnTo>
                  <a:pt x="1266" y="607"/>
                </a:lnTo>
                <a:lnTo>
                  <a:pt x="1264" y="607"/>
                </a:lnTo>
                <a:lnTo>
                  <a:pt x="1264" y="605"/>
                </a:lnTo>
                <a:lnTo>
                  <a:pt x="1264" y="603"/>
                </a:lnTo>
                <a:lnTo>
                  <a:pt x="1264" y="601"/>
                </a:lnTo>
                <a:lnTo>
                  <a:pt x="1264" y="599"/>
                </a:lnTo>
                <a:lnTo>
                  <a:pt x="1262" y="599"/>
                </a:lnTo>
                <a:lnTo>
                  <a:pt x="1262" y="597"/>
                </a:lnTo>
                <a:lnTo>
                  <a:pt x="1262" y="595"/>
                </a:lnTo>
                <a:lnTo>
                  <a:pt x="1264" y="593"/>
                </a:lnTo>
                <a:lnTo>
                  <a:pt x="1264" y="591"/>
                </a:lnTo>
                <a:lnTo>
                  <a:pt x="1264" y="589"/>
                </a:lnTo>
                <a:lnTo>
                  <a:pt x="1266" y="587"/>
                </a:lnTo>
                <a:lnTo>
                  <a:pt x="1266" y="586"/>
                </a:lnTo>
                <a:lnTo>
                  <a:pt x="1266" y="584"/>
                </a:lnTo>
                <a:lnTo>
                  <a:pt x="1266" y="582"/>
                </a:lnTo>
                <a:lnTo>
                  <a:pt x="1266" y="580"/>
                </a:lnTo>
                <a:lnTo>
                  <a:pt x="1267" y="580"/>
                </a:lnTo>
                <a:lnTo>
                  <a:pt x="1267" y="578"/>
                </a:lnTo>
                <a:lnTo>
                  <a:pt x="1267" y="576"/>
                </a:lnTo>
                <a:lnTo>
                  <a:pt x="1267" y="574"/>
                </a:lnTo>
                <a:lnTo>
                  <a:pt x="1267" y="572"/>
                </a:lnTo>
                <a:lnTo>
                  <a:pt x="1267" y="570"/>
                </a:lnTo>
                <a:lnTo>
                  <a:pt x="1269" y="570"/>
                </a:lnTo>
                <a:lnTo>
                  <a:pt x="1269" y="568"/>
                </a:lnTo>
                <a:lnTo>
                  <a:pt x="1271" y="568"/>
                </a:lnTo>
                <a:lnTo>
                  <a:pt x="1271" y="566"/>
                </a:lnTo>
                <a:lnTo>
                  <a:pt x="1273" y="566"/>
                </a:lnTo>
                <a:lnTo>
                  <a:pt x="1275" y="566"/>
                </a:lnTo>
                <a:lnTo>
                  <a:pt x="1275" y="568"/>
                </a:lnTo>
                <a:lnTo>
                  <a:pt x="1277" y="568"/>
                </a:lnTo>
                <a:lnTo>
                  <a:pt x="1279" y="568"/>
                </a:lnTo>
                <a:lnTo>
                  <a:pt x="1279" y="570"/>
                </a:lnTo>
                <a:lnTo>
                  <a:pt x="1281" y="570"/>
                </a:lnTo>
                <a:lnTo>
                  <a:pt x="1281" y="572"/>
                </a:lnTo>
                <a:lnTo>
                  <a:pt x="1283" y="572"/>
                </a:lnTo>
                <a:lnTo>
                  <a:pt x="1285" y="574"/>
                </a:lnTo>
                <a:lnTo>
                  <a:pt x="1283" y="574"/>
                </a:lnTo>
                <a:lnTo>
                  <a:pt x="1283" y="572"/>
                </a:lnTo>
                <a:lnTo>
                  <a:pt x="1281" y="572"/>
                </a:lnTo>
                <a:lnTo>
                  <a:pt x="1281" y="574"/>
                </a:lnTo>
                <a:lnTo>
                  <a:pt x="1281" y="572"/>
                </a:lnTo>
                <a:lnTo>
                  <a:pt x="1279" y="572"/>
                </a:lnTo>
                <a:lnTo>
                  <a:pt x="1279" y="570"/>
                </a:lnTo>
                <a:lnTo>
                  <a:pt x="1279" y="572"/>
                </a:lnTo>
                <a:lnTo>
                  <a:pt x="1279" y="570"/>
                </a:lnTo>
                <a:lnTo>
                  <a:pt x="1277" y="570"/>
                </a:lnTo>
                <a:lnTo>
                  <a:pt x="1275" y="570"/>
                </a:lnTo>
                <a:lnTo>
                  <a:pt x="1273" y="570"/>
                </a:lnTo>
                <a:lnTo>
                  <a:pt x="1273" y="568"/>
                </a:lnTo>
                <a:lnTo>
                  <a:pt x="1273" y="570"/>
                </a:lnTo>
                <a:lnTo>
                  <a:pt x="1271" y="570"/>
                </a:lnTo>
                <a:lnTo>
                  <a:pt x="1271" y="572"/>
                </a:lnTo>
                <a:lnTo>
                  <a:pt x="1273" y="572"/>
                </a:lnTo>
                <a:lnTo>
                  <a:pt x="1273" y="574"/>
                </a:lnTo>
                <a:lnTo>
                  <a:pt x="1275" y="574"/>
                </a:lnTo>
                <a:lnTo>
                  <a:pt x="1277" y="574"/>
                </a:lnTo>
                <a:lnTo>
                  <a:pt x="1277" y="576"/>
                </a:lnTo>
                <a:lnTo>
                  <a:pt x="1279" y="576"/>
                </a:lnTo>
                <a:lnTo>
                  <a:pt x="1281" y="576"/>
                </a:lnTo>
                <a:lnTo>
                  <a:pt x="1281" y="578"/>
                </a:lnTo>
                <a:lnTo>
                  <a:pt x="1281" y="580"/>
                </a:lnTo>
                <a:lnTo>
                  <a:pt x="1283" y="580"/>
                </a:lnTo>
                <a:lnTo>
                  <a:pt x="1283" y="582"/>
                </a:lnTo>
                <a:lnTo>
                  <a:pt x="1283" y="584"/>
                </a:lnTo>
                <a:lnTo>
                  <a:pt x="1285" y="584"/>
                </a:lnTo>
                <a:lnTo>
                  <a:pt x="1287" y="584"/>
                </a:lnTo>
                <a:lnTo>
                  <a:pt x="1289" y="584"/>
                </a:lnTo>
                <a:lnTo>
                  <a:pt x="1289" y="582"/>
                </a:lnTo>
                <a:lnTo>
                  <a:pt x="1289" y="584"/>
                </a:lnTo>
                <a:lnTo>
                  <a:pt x="1289" y="582"/>
                </a:lnTo>
                <a:lnTo>
                  <a:pt x="1289" y="580"/>
                </a:lnTo>
                <a:lnTo>
                  <a:pt x="1289" y="582"/>
                </a:lnTo>
                <a:lnTo>
                  <a:pt x="1289" y="580"/>
                </a:lnTo>
                <a:lnTo>
                  <a:pt x="1291" y="580"/>
                </a:lnTo>
                <a:lnTo>
                  <a:pt x="1291" y="582"/>
                </a:lnTo>
                <a:lnTo>
                  <a:pt x="1291" y="584"/>
                </a:lnTo>
                <a:lnTo>
                  <a:pt x="1292" y="584"/>
                </a:lnTo>
                <a:lnTo>
                  <a:pt x="1292" y="582"/>
                </a:lnTo>
                <a:lnTo>
                  <a:pt x="1292" y="580"/>
                </a:lnTo>
                <a:lnTo>
                  <a:pt x="1292" y="582"/>
                </a:lnTo>
                <a:lnTo>
                  <a:pt x="1294" y="582"/>
                </a:lnTo>
                <a:lnTo>
                  <a:pt x="1296" y="584"/>
                </a:lnTo>
                <a:lnTo>
                  <a:pt x="1300" y="586"/>
                </a:lnTo>
                <a:lnTo>
                  <a:pt x="1302" y="586"/>
                </a:lnTo>
                <a:lnTo>
                  <a:pt x="1302" y="587"/>
                </a:lnTo>
                <a:lnTo>
                  <a:pt x="1300" y="587"/>
                </a:lnTo>
                <a:lnTo>
                  <a:pt x="1300" y="589"/>
                </a:lnTo>
                <a:lnTo>
                  <a:pt x="1300" y="591"/>
                </a:lnTo>
                <a:lnTo>
                  <a:pt x="1298" y="591"/>
                </a:lnTo>
                <a:lnTo>
                  <a:pt x="1298" y="589"/>
                </a:lnTo>
                <a:lnTo>
                  <a:pt x="1298" y="591"/>
                </a:lnTo>
                <a:lnTo>
                  <a:pt x="1298" y="589"/>
                </a:lnTo>
                <a:lnTo>
                  <a:pt x="1298" y="591"/>
                </a:lnTo>
                <a:lnTo>
                  <a:pt x="1300" y="591"/>
                </a:lnTo>
                <a:lnTo>
                  <a:pt x="1298" y="591"/>
                </a:lnTo>
                <a:lnTo>
                  <a:pt x="1298" y="593"/>
                </a:lnTo>
                <a:lnTo>
                  <a:pt x="1298" y="591"/>
                </a:lnTo>
                <a:lnTo>
                  <a:pt x="1300" y="591"/>
                </a:lnTo>
                <a:lnTo>
                  <a:pt x="1300" y="593"/>
                </a:lnTo>
                <a:lnTo>
                  <a:pt x="1302" y="593"/>
                </a:lnTo>
                <a:lnTo>
                  <a:pt x="1302" y="595"/>
                </a:lnTo>
                <a:lnTo>
                  <a:pt x="1304" y="595"/>
                </a:lnTo>
                <a:lnTo>
                  <a:pt x="1306" y="595"/>
                </a:lnTo>
                <a:lnTo>
                  <a:pt x="1306" y="597"/>
                </a:lnTo>
                <a:lnTo>
                  <a:pt x="1308" y="597"/>
                </a:lnTo>
                <a:lnTo>
                  <a:pt x="1308" y="599"/>
                </a:lnTo>
                <a:lnTo>
                  <a:pt x="1308" y="597"/>
                </a:lnTo>
                <a:lnTo>
                  <a:pt x="1308" y="599"/>
                </a:lnTo>
                <a:lnTo>
                  <a:pt x="1310" y="599"/>
                </a:lnTo>
                <a:lnTo>
                  <a:pt x="1310" y="597"/>
                </a:lnTo>
                <a:lnTo>
                  <a:pt x="1310" y="595"/>
                </a:lnTo>
                <a:lnTo>
                  <a:pt x="1310" y="593"/>
                </a:lnTo>
                <a:lnTo>
                  <a:pt x="1312" y="593"/>
                </a:lnTo>
                <a:lnTo>
                  <a:pt x="1314" y="595"/>
                </a:lnTo>
                <a:lnTo>
                  <a:pt x="1315" y="595"/>
                </a:lnTo>
                <a:lnTo>
                  <a:pt x="1315" y="597"/>
                </a:lnTo>
                <a:lnTo>
                  <a:pt x="1314" y="597"/>
                </a:lnTo>
                <a:lnTo>
                  <a:pt x="1314" y="595"/>
                </a:lnTo>
                <a:lnTo>
                  <a:pt x="1312" y="595"/>
                </a:lnTo>
                <a:lnTo>
                  <a:pt x="1312" y="597"/>
                </a:lnTo>
                <a:lnTo>
                  <a:pt x="1314" y="597"/>
                </a:lnTo>
                <a:lnTo>
                  <a:pt x="1314" y="599"/>
                </a:lnTo>
                <a:lnTo>
                  <a:pt x="1314" y="597"/>
                </a:lnTo>
                <a:lnTo>
                  <a:pt x="1315" y="597"/>
                </a:lnTo>
                <a:lnTo>
                  <a:pt x="1315" y="599"/>
                </a:lnTo>
                <a:lnTo>
                  <a:pt x="1317" y="599"/>
                </a:lnTo>
                <a:lnTo>
                  <a:pt x="1317" y="597"/>
                </a:lnTo>
                <a:lnTo>
                  <a:pt x="1317" y="599"/>
                </a:lnTo>
                <a:lnTo>
                  <a:pt x="1319" y="599"/>
                </a:lnTo>
                <a:lnTo>
                  <a:pt x="1321" y="599"/>
                </a:lnTo>
                <a:lnTo>
                  <a:pt x="1323" y="599"/>
                </a:lnTo>
                <a:lnTo>
                  <a:pt x="1323" y="601"/>
                </a:lnTo>
                <a:lnTo>
                  <a:pt x="1325" y="601"/>
                </a:lnTo>
                <a:lnTo>
                  <a:pt x="1325" y="603"/>
                </a:lnTo>
                <a:lnTo>
                  <a:pt x="1327" y="603"/>
                </a:lnTo>
                <a:lnTo>
                  <a:pt x="1329" y="605"/>
                </a:lnTo>
                <a:lnTo>
                  <a:pt x="1331" y="605"/>
                </a:lnTo>
                <a:lnTo>
                  <a:pt x="1331" y="607"/>
                </a:lnTo>
                <a:lnTo>
                  <a:pt x="1329" y="607"/>
                </a:lnTo>
                <a:lnTo>
                  <a:pt x="1331" y="607"/>
                </a:lnTo>
                <a:lnTo>
                  <a:pt x="1333" y="607"/>
                </a:lnTo>
                <a:lnTo>
                  <a:pt x="1333" y="609"/>
                </a:lnTo>
                <a:lnTo>
                  <a:pt x="1335" y="609"/>
                </a:lnTo>
                <a:lnTo>
                  <a:pt x="1335" y="610"/>
                </a:lnTo>
                <a:lnTo>
                  <a:pt x="1337" y="610"/>
                </a:lnTo>
                <a:lnTo>
                  <a:pt x="1335" y="612"/>
                </a:lnTo>
                <a:lnTo>
                  <a:pt x="1337" y="612"/>
                </a:lnTo>
                <a:lnTo>
                  <a:pt x="1335" y="614"/>
                </a:lnTo>
                <a:lnTo>
                  <a:pt x="1335" y="616"/>
                </a:lnTo>
                <a:lnTo>
                  <a:pt x="1335" y="614"/>
                </a:lnTo>
                <a:lnTo>
                  <a:pt x="1335" y="612"/>
                </a:lnTo>
                <a:lnTo>
                  <a:pt x="1335" y="614"/>
                </a:lnTo>
                <a:lnTo>
                  <a:pt x="1333" y="616"/>
                </a:lnTo>
                <a:lnTo>
                  <a:pt x="1333" y="618"/>
                </a:lnTo>
                <a:lnTo>
                  <a:pt x="1335" y="618"/>
                </a:lnTo>
                <a:lnTo>
                  <a:pt x="1335" y="620"/>
                </a:lnTo>
                <a:lnTo>
                  <a:pt x="1335" y="622"/>
                </a:lnTo>
                <a:lnTo>
                  <a:pt x="1337" y="622"/>
                </a:lnTo>
                <a:lnTo>
                  <a:pt x="1337" y="624"/>
                </a:lnTo>
                <a:lnTo>
                  <a:pt x="1337" y="626"/>
                </a:lnTo>
                <a:lnTo>
                  <a:pt x="1337" y="628"/>
                </a:lnTo>
                <a:lnTo>
                  <a:pt x="1337" y="626"/>
                </a:lnTo>
                <a:lnTo>
                  <a:pt x="1335" y="626"/>
                </a:lnTo>
                <a:lnTo>
                  <a:pt x="1335" y="628"/>
                </a:lnTo>
                <a:lnTo>
                  <a:pt x="1337" y="628"/>
                </a:lnTo>
                <a:lnTo>
                  <a:pt x="1335" y="628"/>
                </a:lnTo>
                <a:lnTo>
                  <a:pt x="1335" y="626"/>
                </a:lnTo>
                <a:lnTo>
                  <a:pt x="1335" y="628"/>
                </a:lnTo>
                <a:lnTo>
                  <a:pt x="1335" y="626"/>
                </a:lnTo>
                <a:lnTo>
                  <a:pt x="1337" y="626"/>
                </a:lnTo>
                <a:lnTo>
                  <a:pt x="1337" y="628"/>
                </a:lnTo>
                <a:lnTo>
                  <a:pt x="1337" y="630"/>
                </a:lnTo>
                <a:lnTo>
                  <a:pt x="1339" y="630"/>
                </a:lnTo>
                <a:lnTo>
                  <a:pt x="1339" y="628"/>
                </a:lnTo>
                <a:lnTo>
                  <a:pt x="1337" y="628"/>
                </a:lnTo>
                <a:lnTo>
                  <a:pt x="1339" y="628"/>
                </a:lnTo>
                <a:lnTo>
                  <a:pt x="1339" y="630"/>
                </a:lnTo>
                <a:lnTo>
                  <a:pt x="1340" y="630"/>
                </a:lnTo>
                <a:lnTo>
                  <a:pt x="1339" y="630"/>
                </a:lnTo>
                <a:lnTo>
                  <a:pt x="1340" y="630"/>
                </a:lnTo>
                <a:lnTo>
                  <a:pt x="1340" y="632"/>
                </a:lnTo>
                <a:lnTo>
                  <a:pt x="1342" y="632"/>
                </a:lnTo>
                <a:lnTo>
                  <a:pt x="1340" y="634"/>
                </a:lnTo>
                <a:lnTo>
                  <a:pt x="1340" y="632"/>
                </a:lnTo>
                <a:lnTo>
                  <a:pt x="1340" y="634"/>
                </a:lnTo>
                <a:lnTo>
                  <a:pt x="1340" y="632"/>
                </a:lnTo>
                <a:lnTo>
                  <a:pt x="1339" y="632"/>
                </a:lnTo>
                <a:lnTo>
                  <a:pt x="1339" y="634"/>
                </a:lnTo>
                <a:lnTo>
                  <a:pt x="1340" y="634"/>
                </a:lnTo>
                <a:lnTo>
                  <a:pt x="1342" y="634"/>
                </a:lnTo>
                <a:lnTo>
                  <a:pt x="1342" y="632"/>
                </a:lnTo>
                <a:lnTo>
                  <a:pt x="1340" y="632"/>
                </a:lnTo>
                <a:lnTo>
                  <a:pt x="1342" y="632"/>
                </a:lnTo>
                <a:lnTo>
                  <a:pt x="1342" y="634"/>
                </a:lnTo>
                <a:lnTo>
                  <a:pt x="1342" y="635"/>
                </a:lnTo>
                <a:lnTo>
                  <a:pt x="1342" y="634"/>
                </a:lnTo>
                <a:lnTo>
                  <a:pt x="1342" y="635"/>
                </a:lnTo>
                <a:lnTo>
                  <a:pt x="1342" y="634"/>
                </a:lnTo>
                <a:lnTo>
                  <a:pt x="1342" y="632"/>
                </a:lnTo>
                <a:lnTo>
                  <a:pt x="1344" y="632"/>
                </a:lnTo>
                <a:lnTo>
                  <a:pt x="1342" y="634"/>
                </a:lnTo>
                <a:lnTo>
                  <a:pt x="1344" y="634"/>
                </a:lnTo>
                <a:lnTo>
                  <a:pt x="1344" y="632"/>
                </a:lnTo>
                <a:lnTo>
                  <a:pt x="1344" y="630"/>
                </a:lnTo>
                <a:lnTo>
                  <a:pt x="1344" y="632"/>
                </a:lnTo>
                <a:lnTo>
                  <a:pt x="1344" y="630"/>
                </a:lnTo>
                <a:lnTo>
                  <a:pt x="1344" y="628"/>
                </a:lnTo>
                <a:lnTo>
                  <a:pt x="1344" y="626"/>
                </a:lnTo>
                <a:lnTo>
                  <a:pt x="1344" y="624"/>
                </a:lnTo>
                <a:lnTo>
                  <a:pt x="1344" y="622"/>
                </a:lnTo>
                <a:lnTo>
                  <a:pt x="1344" y="620"/>
                </a:lnTo>
                <a:lnTo>
                  <a:pt x="1344" y="618"/>
                </a:lnTo>
                <a:lnTo>
                  <a:pt x="1346" y="618"/>
                </a:lnTo>
                <a:lnTo>
                  <a:pt x="1348" y="618"/>
                </a:lnTo>
                <a:lnTo>
                  <a:pt x="1348" y="620"/>
                </a:lnTo>
                <a:lnTo>
                  <a:pt x="1350" y="620"/>
                </a:lnTo>
                <a:lnTo>
                  <a:pt x="1352" y="620"/>
                </a:lnTo>
                <a:lnTo>
                  <a:pt x="1354" y="620"/>
                </a:lnTo>
                <a:lnTo>
                  <a:pt x="1356" y="620"/>
                </a:lnTo>
                <a:lnTo>
                  <a:pt x="1356" y="622"/>
                </a:lnTo>
                <a:lnTo>
                  <a:pt x="1358" y="622"/>
                </a:lnTo>
                <a:lnTo>
                  <a:pt x="1358" y="624"/>
                </a:lnTo>
                <a:lnTo>
                  <a:pt x="1360" y="624"/>
                </a:lnTo>
                <a:lnTo>
                  <a:pt x="1362" y="626"/>
                </a:lnTo>
                <a:lnTo>
                  <a:pt x="1363" y="626"/>
                </a:lnTo>
                <a:lnTo>
                  <a:pt x="1363" y="628"/>
                </a:lnTo>
                <a:lnTo>
                  <a:pt x="1365" y="628"/>
                </a:lnTo>
                <a:lnTo>
                  <a:pt x="1365" y="630"/>
                </a:lnTo>
                <a:lnTo>
                  <a:pt x="1367" y="630"/>
                </a:lnTo>
                <a:lnTo>
                  <a:pt x="1367" y="632"/>
                </a:lnTo>
                <a:lnTo>
                  <a:pt x="1367" y="634"/>
                </a:lnTo>
                <a:lnTo>
                  <a:pt x="1369" y="634"/>
                </a:lnTo>
                <a:lnTo>
                  <a:pt x="1369" y="635"/>
                </a:lnTo>
                <a:lnTo>
                  <a:pt x="1371" y="637"/>
                </a:lnTo>
                <a:lnTo>
                  <a:pt x="1369" y="637"/>
                </a:lnTo>
                <a:lnTo>
                  <a:pt x="1367" y="637"/>
                </a:lnTo>
                <a:lnTo>
                  <a:pt x="1367" y="639"/>
                </a:lnTo>
                <a:lnTo>
                  <a:pt x="1369" y="639"/>
                </a:lnTo>
                <a:lnTo>
                  <a:pt x="1371" y="639"/>
                </a:lnTo>
                <a:lnTo>
                  <a:pt x="1371" y="641"/>
                </a:lnTo>
                <a:lnTo>
                  <a:pt x="1373" y="641"/>
                </a:lnTo>
                <a:lnTo>
                  <a:pt x="1373" y="639"/>
                </a:lnTo>
                <a:lnTo>
                  <a:pt x="1375" y="641"/>
                </a:lnTo>
                <a:lnTo>
                  <a:pt x="1377" y="641"/>
                </a:lnTo>
                <a:lnTo>
                  <a:pt x="1379" y="643"/>
                </a:lnTo>
                <a:lnTo>
                  <a:pt x="1381" y="643"/>
                </a:lnTo>
                <a:lnTo>
                  <a:pt x="1383" y="645"/>
                </a:lnTo>
                <a:lnTo>
                  <a:pt x="1385" y="645"/>
                </a:lnTo>
                <a:lnTo>
                  <a:pt x="1385" y="643"/>
                </a:lnTo>
                <a:lnTo>
                  <a:pt x="1383" y="643"/>
                </a:lnTo>
                <a:lnTo>
                  <a:pt x="1385" y="643"/>
                </a:lnTo>
                <a:lnTo>
                  <a:pt x="1385" y="645"/>
                </a:lnTo>
                <a:lnTo>
                  <a:pt x="1387" y="647"/>
                </a:lnTo>
                <a:lnTo>
                  <a:pt x="1387" y="649"/>
                </a:lnTo>
                <a:lnTo>
                  <a:pt x="1387" y="647"/>
                </a:lnTo>
                <a:lnTo>
                  <a:pt x="1388" y="649"/>
                </a:lnTo>
                <a:lnTo>
                  <a:pt x="1388" y="651"/>
                </a:lnTo>
                <a:lnTo>
                  <a:pt x="1390" y="651"/>
                </a:lnTo>
                <a:lnTo>
                  <a:pt x="1390" y="653"/>
                </a:lnTo>
                <a:lnTo>
                  <a:pt x="1390" y="651"/>
                </a:lnTo>
                <a:lnTo>
                  <a:pt x="1390" y="653"/>
                </a:lnTo>
                <a:lnTo>
                  <a:pt x="1392" y="653"/>
                </a:lnTo>
                <a:lnTo>
                  <a:pt x="1392" y="655"/>
                </a:lnTo>
                <a:lnTo>
                  <a:pt x="1392" y="657"/>
                </a:lnTo>
                <a:lnTo>
                  <a:pt x="1394" y="657"/>
                </a:lnTo>
                <a:lnTo>
                  <a:pt x="1394" y="658"/>
                </a:lnTo>
                <a:lnTo>
                  <a:pt x="1394" y="660"/>
                </a:lnTo>
                <a:lnTo>
                  <a:pt x="1396" y="660"/>
                </a:lnTo>
                <a:lnTo>
                  <a:pt x="1396" y="662"/>
                </a:lnTo>
                <a:lnTo>
                  <a:pt x="1398" y="662"/>
                </a:lnTo>
                <a:lnTo>
                  <a:pt x="1398" y="664"/>
                </a:lnTo>
                <a:lnTo>
                  <a:pt x="1396" y="664"/>
                </a:lnTo>
                <a:lnTo>
                  <a:pt x="1396" y="662"/>
                </a:lnTo>
                <a:lnTo>
                  <a:pt x="1396" y="664"/>
                </a:lnTo>
                <a:lnTo>
                  <a:pt x="1396" y="662"/>
                </a:lnTo>
                <a:lnTo>
                  <a:pt x="1394" y="662"/>
                </a:lnTo>
                <a:lnTo>
                  <a:pt x="1394" y="664"/>
                </a:lnTo>
                <a:lnTo>
                  <a:pt x="1392" y="664"/>
                </a:lnTo>
                <a:lnTo>
                  <a:pt x="1394" y="664"/>
                </a:lnTo>
                <a:lnTo>
                  <a:pt x="1394" y="662"/>
                </a:lnTo>
                <a:lnTo>
                  <a:pt x="1396" y="662"/>
                </a:lnTo>
                <a:lnTo>
                  <a:pt x="1396" y="664"/>
                </a:lnTo>
                <a:lnTo>
                  <a:pt x="1396" y="666"/>
                </a:lnTo>
                <a:lnTo>
                  <a:pt x="1396" y="668"/>
                </a:lnTo>
                <a:lnTo>
                  <a:pt x="1396" y="670"/>
                </a:lnTo>
                <a:lnTo>
                  <a:pt x="1396" y="672"/>
                </a:lnTo>
                <a:lnTo>
                  <a:pt x="1398" y="672"/>
                </a:lnTo>
                <a:lnTo>
                  <a:pt x="1396" y="672"/>
                </a:lnTo>
                <a:lnTo>
                  <a:pt x="1394" y="672"/>
                </a:lnTo>
                <a:lnTo>
                  <a:pt x="1394" y="674"/>
                </a:lnTo>
                <a:lnTo>
                  <a:pt x="1392" y="674"/>
                </a:lnTo>
                <a:lnTo>
                  <a:pt x="1390" y="674"/>
                </a:lnTo>
                <a:lnTo>
                  <a:pt x="1388" y="674"/>
                </a:lnTo>
                <a:lnTo>
                  <a:pt x="1387" y="674"/>
                </a:lnTo>
                <a:lnTo>
                  <a:pt x="1385" y="674"/>
                </a:lnTo>
                <a:lnTo>
                  <a:pt x="1383" y="674"/>
                </a:lnTo>
                <a:lnTo>
                  <a:pt x="1383" y="676"/>
                </a:lnTo>
                <a:lnTo>
                  <a:pt x="1381" y="676"/>
                </a:lnTo>
                <a:lnTo>
                  <a:pt x="1379" y="676"/>
                </a:lnTo>
                <a:lnTo>
                  <a:pt x="1377" y="676"/>
                </a:lnTo>
                <a:lnTo>
                  <a:pt x="1377" y="678"/>
                </a:lnTo>
                <a:lnTo>
                  <a:pt x="1375" y="678"/>
                </a:lnTo>
                <a:lnTo>
                  <a:pt x="1377" y="678"/>
                </a:lnTo>
                <a:lnTo>
                  <a:pt x="1375" y="680"/>
                </a:lnTo>
                <a:lnTo>
                  <a:pt x="1373" y="680"/>
                </a:lnTo>
                <a:lnTo>
                  <a:pt x="1373" y="678"/>
                </a:lnTo>
                <a:lnTo>
                  <a:pt x="1371" y="678"/>
                </a:lnTo>
                <a:lnTo>
                  <a:pt x="1369" y="678"/>
                </a:lnTo>
                <a:lnTo>
                  <a:pt x="1369" y="676"/>
                </a:lnTo>
                <a:lnTo>
                  <a:pt x="1367" y="676"/>
                </a:lnTo>
                <a:lnTo>
                  <a:pt x="1367" y="674"/>
                </a:lnTo>
                <a:lnTo>
                  <a:pt x="1365" y="674"/>
                </a:lnTo>
                <a:lnTo>
                  <a:pt x="1365" y="672"/>
                </a:lnTo>
                <a:lnTo>
                  <a:pt x="1365" y="674"/>
                </a:lnTo>
                <a:lnTo>
                  <a:pt x="1365" y="672"/>
                </a:lnTo>
                <a:lnTo>
                  <a:pt x="1363" y="672"/>
                </a:lnTo>
                <a:lnTo>
                  <a:pt x="1363" y="670"/>
                </a:lnTo>
                <a:lnTo>
                  <a:pt x="1365" y="670"/>
                </a:lnTo>
                <a:lnTo>
                  <a:pt x="1363" y="670"/>
                </a:lnTo>
                <a:lnTo>
                  <a:pt x="1365" y="670"/>
                </a:lnTo>
                <a:lnTo>
                  <a:pt x="1363" y="670"/>
                </a:lnTo>
                <a:lnTo>
                  <a:pt x="1363" y="668"/>
                </a:lnTo>
                <a:lnTo>
                  <a:pt x="1365" y="668"/>
                </a:lnTo>
                <a:lnTo>
                  <a:pt x="1363" y="668"/>
                </a:lnTo>
                <a:lnTo>
                  <a:pt x="1363" y="666"/>
                </a:lnTo>
                <a:lnTo>
                  <a:pt x="1363" y="668"/>
                </a:lnTo>
                <a:lnTo>
                  <a:pt x="1363" y="666"/>
                </a:lnTo>
                <a:lnTo>
                  <a:pt x="1363" y="668"/>
                </a:lnTo>
                <a:lnTo>
                  <a:pt x="1363" y="670"/>
                </a:lnTo>
                <a:lnTo>
                  <a:pt x="1365" y="670"/>
                </a:lnTo>
                <a:lnTo>
                  <a:pt x="1363" y="670"/>
                </a:lnTo>
                <a:lnTo>
                  <a:pt x="1363" y="672"/>
                </a:lnTo>
                <a:lnTo>
                  <a:pt x="1363" y="670"/>
                </a:lnTo>
                <a:lnTo>
                  <a:pt x="1363" y="672"/>
                </a:lnTo>
                <a:lnTo>
                  <a:pt x="1363" y="674"/>
                </a:lnTo>
                <a:lnTo>
                  <a:pt x="1365" y="674"/>
                </a:lnTo>
                <a:lnTo>
                  <a:pt x="1365" y="676"/>
                </a:lnTo>
                <a:lnTo>
                  <a:pt x="1365" y="678"/>
                </a:lnTo>
                <a:lnTo>
                  <a:pt x="1367" y="678"/>
                </a:lnTo>
                <a:lnTo>
                  <a:pt x="1365" y="678"/>
                </a:lnTo>
                <a:lnTo>
                  <a:pt x="1367" y="678"/>
                </a:lnTo>
                <a:lnTo>
                  <a:pt x="1367" y="680"/>
                </a:lnTo>
                <a:lnTo>
                  <a:pt x="1369" y="680"/>
                </a:lnTo>
                <a:lnTo>
                  <a:pt x="1367" y="680"/>
                </a:lnTo>
                <a:lnTo>
                  <a:pt x="1367" y="682"/>
                </a:lnTo>
                <a:lnTo>
                  <a:pt x="1365" y="682"/>
                </a:lnTo>
                <a:lnTo>
                  <a:pt x="1365" y="683"/>
                </a:lnTo>
                <a:lnTo>
                  <a:pt x="1363" y="683"/>
                </a:lnTo>
                <a:lnTo>
                  <a:pt x="1363" y="685"/>
                </a:lnTo>
                <a:lnTo>
                  <a:pt x="1363" y="687"/>
                </a:lnTo>
                <a:lnTo>
                  <a:pt x="1362" y="687"/>
                </a:lnTo>
                <a:lnTo>
                  <a:pt x="1360" y="687"/>
                </a:lnTo>
                <a:lnTo>
                  <a:pt x="1360" y="689"/>
                </a:lnTo>
                <a:lnTo>
                  <a:pt x="1362" y="689"/>
                </a:lnTo>
                <a:lnTo>
                  <a:pt x="1362" y="691"/>
                </a:lnTo>
                <a:lnTo>
                  <a:pt x="1362" y="693"/>
                </a:lnTo>
                <a:lnTo>
                  <a:pt x="1363" y="693"/>
                </a:lnTo>
                <a:lnTo>
                  <a:pt x="1363" y="695"/>
                </a:lnTo>
                <a:lnTo>
                  <a:pt x="1365" y="695"/>
                </a:lnTo>
                <a:lnTo>
                  <a:pt x="1367" y="695"/>
                </a:lnTo>
                <a:lnTo>
                  <a:pt x="1365" y="695"/>
                </a:lnTo>
                <a:lnTo>
                  <a:pt x="1367" y="695"/>
                </a:lnTo>
                <a:lnTo>
                  <a:pt x="1367" y="697"/>
                </a:lnTo>
                <a:lnTo>
                  <a:pt x="1367" y="699"/>
                </a:lnTo>
                <a:lnTo>
                  <a:pt x="1369" y="701"/>
                </a:lnTo>
                <a:lnTo>
                  <a:pt x="1367" y="701"/>
                </a:lnTo>
                <a:lnTo>
                  <a:pt x="1367" y="703"/>
                </a:lnTo>
                <a:lnTo>
                  <a:pt x="1369" y="703"/>
                </a:lnTo>
                <a:lnTo>
                  <a:pt x="1369" y="705"/>
                </a:lnTo>
                <a:lnTo>
                  <a:pt x="1369" y="706"/>
                </a:lnTo>
                <a:lnTo>
                  <a:pt x="1369" y="708"/>
                </a:lnTo>
                <a:lnTo>
                  <a:pt x="1371" y="708"/>
                </a:lnTo>
                <a:lnTo>
                  <a:pt x="1371" y="710"/>
                </a:lnTo>
                <a:lnTo>
                  <a:pt x="1373" y="710"/>
                </a:lnTo>
                <a:lnTo>
                  <a:pt x="1375" y="710"/>
                </a:lnTo>
                <a:lnTo>
                  <a:pt x="1375" y="712"/>
                </a:lnTo>
                <a:lnTo>
                  <a:pt x="1375" y="710"/>
                </a:lnTo>
                <a:lnTo>
                  <a:pt x="1375" y="712"/>
                </a:lnTo>
                <a:lnTo>
                  <a:pt x="1375" y="714"/>
                </a:lnTo>
                <a:lnTo>
                  <a:pt x="1375" y="716"/>
                </a:lnTo>
                <a:lnTo>
                  <a:pt x="1377" y="716"/>
                </a:lnTo>
                <a:lnTo>
                  <a:pt x="1379" y="718"/>
                </a:lnTo>
                <a:lnTo>
                  <a:pt x="1377" y="718"/>
                </a:lnTo>
                <a:lnTo>
                  <a:pt x="1377" y="720"/>
                </a:lnTo>
                <a:lnTo>
                  <a:pt x="1377" y="718"/>
                </a:lnTo>
                <a:lnTo>
                  <a:pt x="1377" y="720"/>
                </a:lnTo>
                <a:lnTo>
                  <a:pt x="1375" y="722"/>
                </a:lnTo>
                <a:lnTo>
                  <a:pt x="1375" y="724"/>
                </a:lnTo>
                <a:lnTo>
                  <a:pt x="1375" y="722"/>
                </a:lnTo>
                <a:lnTo>
                  <a:pt x="1373" y="722"/>
                </a:lnTo>
                <a:lnTo>
                  <a:pt x="1371" y="722"/>
                </a:lnTo>
                <a:lnTo>
                  <a:pt x="1371" y="724"/>
                </a:lnTo>
                <a:lnTo>
                  <a:pt x="1369" y="724"/>
                </a:lnTo>
                <a:lnTo>
                  <a:pt x="1371" y="724"/>
                </a:lnTo>
                <a:lnTo>
                  <a:pt x="1373" y="724"/>
                </a:lnTo>
                <a:lnTo>
                  <a:pt x="1375" y="724"/>
                </a:lnTo>
                <a:lnTo>
                  <a:pt x="1377" y="724"/>
                </a:lnTo>
                <a:lnTo>
                  <a:pt x="1375" y="724"/>
                </a:lnTo>
                <a:lnTo>
                  <a:pt x="1375" y="726"/>
                </a:lnTo>
                <a:lnTo>
                  <a:pt x="1377" y="726"/>
                </a:lnTo>
                <a:lnTo>
                  <a:pt x="1377" y="724"/>
                </a:lnTo>
                <a:lnTo>
                  <a:pt x="1377" y="726"/>
                </a:lnTo>
                <a:lnTo>
                  <a:pt x="1379" y="726"/>
                </a:lnTo>
                <a:lnTo>
                  <a:pt x="1379" y="728"/>
                </a:lnTo>
                <a:lnTo>
                  <a:pt x="1379" y="730"/>
                </a:lnTo>
                <a:lnTo>
                  <a:pt x="1379" y="731"/>
                </a:lnTo>
                <a:lnTo>
                  <a:pt x="1381" y="733"/>
                </a:lnTo>
                <a:lnTo>
                  <a:pt x="1383" y="733"/>
                </a:lnTo>
                <a:lnTo>
                  <a:pt x="1383" y="735"/>
                </a:lnTo>
                <a:lnTo>
                  <a:pt x="1385" y="735"/>
                </a:lnTo>
                <a:lnTo>
                  <a:pt x="1387" y="735"/>
                </a:lnTo>
                <a:lnTo>
                  <a:pt x="1385" y="737"/>
                </a:lnTo>
                <a:lnTo>
                  <a:pt x="1387" y="739"/>
                </a:lnTo>
                <a:lnTo>
                  <a:pt x="1387" y="741"/>
                </a:lnTo>
                <a:lnTo>
                  <a:pt x="1387" y="743"/>
                </a:lnTo>
                <a:lnTo>
                  <a:pt x="1387" y="745"/>
                </a:lnTo>
                <a:lnTo>
                  <a:pt x="1387" y="747"/>
                </a:lnTo>
                <a:lnTo>
                  <a:pt x="1387" y="745"/>
                </a:lnTo>
                <a:lnTo>
                  <a:pt x="1385" y="745"/>
                </a:lnTo>
                <a:lnTo>
                  <a:pt x="1387" y="745"/>
                </a:lnTo>
                <a:lnTo>
                  <a:pt x="1385" y="745"/>
                </a:lnTo>
                <a:lnTo>
                  <a:pt x="1387" y="745"/>
                </a:lnTo>
                <a:lnTo>
                  <a:pt x="1385" y="745"/>
                </a:lnTo>
                <a:lnTo>
                  <a:pt x="1383" y="745"/>
                </a:lnTo>
                <a:lnTo>
                  <a:pt x="1383" y="743"/>
                </a:lnTo>
                <a:lnTo>
                  <a:pt x="1383" y="745"/>
                </a:lnTo>
                <a:lnTo>
                  <a:pt x="1385" y="745"/>
                </a:lnTo>
                <a:lnTo>
                  <a:pt x="1383" y="745"/>
                </a:lnTo>
                <a:lnTo>
                  <a:pt x="1385" y="745"/>
                </a:lnTo>
                <a:lnTo>
                  <a:pt x="1385" y="747"/>
                </a:lnTo>
                <a:lnTo>
                  <a:pt x="1383" y="747"/>
                </a:lnTo>
                <a:lnTo>
                  <a:pt x="1381" y="747"/>
                </a:lnTo>
                <a:lnTo>
                  <a:pt x="1381" y="749"/>
                </a:lnTo>
                <a:lnTo>
                  <a:pt x="1383" y="749"/>
                </a:lnTo>
                <a:lnTo>
                  <a:pt x="1381" y="749"/>
                </a:lnTo>
                <a:lnTo>
                  <a:pt x="1383" y="749"/>
                </a:lnTo>
                <a:lnTo>
                  <a:pt x="1383" y="751"/>
                </a:lnTo>
                <a:lnTo>
                  <a:pt x="1385" y="751"/>
                </a:lnTo>
                <a:lnTo>
                  <a:pt x="1385" y="749"/>
                </a:lnTo>
                <a:lnTo>
                  <a:pt x="1387" y="749"/>
                </a:lnTo>
                <a:lnTo>
                  <a:pt x="1388" y="749"/>
                </a:lnTo>
                <a:lnTo>
                  <a:pt x="1390" y="749"/>
                </a:lnTo>
                <a:lnTo>
                  <a:pt x="1392" y="749"/>
                </a:lnTo>
                <a:lnTo>
                  <a:pt x="1394" y="749"/>
                </a:lnTo>
                <a:lnTo>
                  <a:pt x="1392" y="749"/>
                </a:lnTo>
                <a:lnTo>
                  <a:pt x="1390" y="749"/>
                </a:lnTo>
                <a:lnTo>
                  <a:pt x="1390" y="747"/>
                </a:lnTo>
                <a:lnTo>
                  <a:pt x="1394" y="749"/>
                </a:lnTo>
                <a:lnTo>
                  <a:pt x="1396" y="749"/>
                </a:lnTo>
                <a:lnTo>
                  <a:pt x="1398" y="749"/>
                </a:lnTo>
                <a:lnTo>
                  <a:pt x="1400" y="749"/>
                </a:lnTo>
                <a:lnTo>
                  <a:pt x="1402" y="749"/>
                </a:lnTo>
                <a:lnTo>
                  <a:pt x="1404" y="749"/>
                </a:lnTo>
                <a:lnTo>
                  <a:pt x="1406" y="747"/>
                </a:lnTo>
                <a:lnTo>
                  <a:pt x="1408" y="747"/>
                </a:lnTo>
                <a:lnTo>
                  <a:pt x="1408" y="749"/>
                </a:lnTo>
                <a:lnTo>
                  <a:pt x="1410" y="749"/>
                </a:lnTo>
                <a:lnTo>
                  <a:pt x="1410" y="751"/>
                </a:lnTo>
                <a:lnTo>
                  <a:pt x="1410" y="753"/>
                </a:lnTo>
                <a:lnTo>
                  <a:pt x="1411" y="753"/>
                </a:lnTo>
                <a:lnTo>
                  <a:pt x="1410" y="753"/>
                </a:lnTo>
                <a:lnTo>
                  <a:pt x="1410" y="754"/>
                </a:lnTo>
                <a:lnTo>
                  <a:pt x="1408" y="754"/>
                </a:lnTo>
                <a:lnTo>
                  <a:pt x="1408" y="756"/>
                </a:lnTo>
                <a:lnTo>
                  <a:pt x="1410" y="756"/>
                </a:lnTo>
                <a:lnTo>
                  <a:pt x="1410" y="758"/>
                </a:lnTo>
                <a:lnTo>
                  <a:pt x="1410" y="760"/>
                </a:lnTo>
                <a:lnTo>
                  <a:pt x="1411" y="760"/>
                </a:lnTo>
                <a:lnTo>
                  <a:pt x="1413" y="760"/>
                </a:lnTo>
                <a:lnTo>
                  <a:pt x="1413" y="762"/>
                </a:lnTo>
                <a:lnTo>
                  <a:pt x="1411" y="762"/>
                </a:lnTo>
                <a:lnTo>
                  <a:pt x="1410" y="762"/>
                </a:lnTo>
                <a:lnTo>
                  <a:pt x="1408" y="762"/>
                </a:lnTo>
                <a:lnTo>
                  <a:pt x="1406" y="764"/>
                </a:lnTo>
                <a:lnTo>
                  <a:pt x="1404" y="764"/>
                </a:lnTo>
                <a:lnTo>
                  <a:pt x="1402" y="764"/>
                </a:lnTo>
                <a:lnTo>
                  <a:pt x="1400" y="764"/>
                </a:lnTo>
                <a:lnTo>
                  <a:pt x="1402" y="764"/>
                </a:lnTo>
                <a:lnTo>
                  <a:pt x="1400" y="764"/>
                </a:lnTo>
                <a:lnTo>
                  <a:pt x="1400" y="766"/>
                </a:lnTo>
                <a:lnTo>
                  <a:pt x="1402" y="764"/>
                </a:lnTo>
                <a:lnTo>
                  <a:pt x="1404" y="764"/>
                </a:lnTo>
                <a:lnTo>
                  <a:pt x="1404" y="766"/>
                </a:lnTo>
                <a:lnTo>
                  <a:pt x="1406" y="766"/>
                </a:lnTo>
                <a:lnTo>
                  <a:pt x="1408" y="766"/>
                </a:lnTo>
                <a:lnTo>
                  <a:pt x="1410" y="766"/>
                </a:lnTo>
                <a:lnTo>
                  <a:pt x="1411" y="766"/>
                </a:lnTo>
                <a:lnTo>
                  <a:pt x="1413" y="766"/>
                </a:lnTo>
                <a:lnTo>
                  <a:pt x="1413" y="764"/>
                </a:lnTo>
                <a:lnTo>
                  <a:pt x="1413" y="766"/>
                </a:lnTo>
                <a:lnTo>
                  <a:pt x="1413" y="764"/>
                </a:lnTo>
                <a:lnTo>
                  <a:pt x="1415" y="764"/>
                </a:lnTo>
                <a:lnTo>
                  <a:pt x="1415" y="762"/>
                </a:lnTo>
                <a:lnTo>
                  <a:pt x="1417" y="762"/>
                </a:lnTo>
                <a:lnTo>
                  <a:pt x="1417" y="760"/>
                </a:lnTo>
                <a:lnTo>
                  <a:pt x="1417" y="758"/>
                </a:lnTo>
                <a:lnTo>
                  <a:pt x="1419" y="758"/>
                </a:lnTo>
                <a:lnTo>
                  <a:pt x="1419" y="756"/>
                </a:lnTo>
                <a:lnTo>
                  <a:pt x="1419" y="754"/>
                </a:lnTo>
                <a:lnTo>
                  <a:pt x="1419" y="753"/>
                </a:lnTo>
                <a:lnTo>
                  <a:pt x="1419" y="751"/>
                </a:lnTo>
                <a:lnTo>
                  <a:pt x="1419" y="749"/>
                </a:lnTo>
                <a:lnTo>
                  <a:pt x="1419" y="747"/>
                </a:lnTo>
                <a:lnTo>
                  <a:pt x="1419" y="745"/>
                </a:lnTo>
                <a:lnTo>
                  <a:pt x="1417" y="745"/>
                </a:lnTo>
                <a:lnTo>
                  <a:pt x="1417" y="743"/>
                </a:lnTo>
                <a:lnTo>
                  <a:pt x="1417" y="741"/>
                </a:lnTo>
                <a:lnTo>
                  <a:pt x="1417" y="739"/>
                </a:lnTo>
                <a:lnTo>
                  <a:pt x="1415" y="737"/>
                </a:lnTo>
                <a:lnTo>
                  <a:pt x="1413" y="737"/>
                </a:lnTo>
                <a:lnTo>
                  <a:pt x="1411" y="735"/>
                </a:lnTo>
                <a:lnTo>
                  <a:pt x="1410" y="735"/>
                </a:lnTo>
                <a:lnTo>
                  <a:pt x="1410" y="733"/>
                </a:lnTo>
                <a:lnTo>
                  <a:pt x="1408" y="733"/>
                </a:lnTo>
                <a:lnTo>
                  <a:pt x="1406" y="735"/>
                </a:lnTo>
                <a:lnTo>
                  <a:pt x="1408" y="735"/>
                </a:lnTo>
                <a:lnTo>
                  <a:pt x="1406" y="735"/>
                </a:lnTo>
                <a:lnTo>
                  <a:pt x="1406" y="737"/>
                </a:lnTo>
                <a:lnTo>
                  <a:pt x="1404" y="737"/>
                </a:lnTo>
                <a:lnTo>
                  <a:pt x="1404" y="739"/>
                </a:lnTo>
                <a:lnTo>
                  <a:pt x="1404" y="737"/>
                </a:lnTo>
                <a:lnTo>
                  <a:pt x="1404" y="739"/>
                </a:lnTo>
                <a:lnTo>
                  <a:pt x="1404" y="737"/>
                </a:lnTo>
                <a:lnTo>
                  <a:pt x="1402" y="737"/>
                </a:lnTo>
                <a:lnTo>
                  <a:pt x="1404" y="737"/>
                </a:lnTo>
                <a:lnTo>
                  <a:pt x="1404" y="735"/>
                </a:lnTo>
                <a:lnTo>
                  <a:pt x="1406" y="735"/>
                </a:lnTo>
                <a:lnTo>
                  <a:pt x="1406" y="733"/>
                </a:lnTo>
                <a:lnTo>
                  <a:pt x="1408" y="733"/>
                </a:lnTo>
                <a:lnTo>
                  <a:pt x="1410" y="733"/>
                </a:lnTo>
                <a:lnTo>
                  <a:pt x="1410" y="731"/>
                </a:lnTo>
                <a:lnTo>
                  <a:pt x="1411" y="731"/>
                </a:lnTo>
                <a:lnTo>
                  <a:pt x="1413" y="731"/>
                </a:lnTo>
                <a:lnTo>
                  <a:pt x="1415" y="731"/>
                </a:lnTo>
                <a:lnTo>
                  <a:pt x="1417" y="730"/>
                </a:lnTo>
                <a:lnTo>
                  <a:pt x="1419" y="730"/>
                </a:lnTo>
                <a:lnTo>
                  <a:pt x="1421" y="730"/>
                </a:lnTo>
                <a:lnTo>
                  <a:pt x="1421" y="728"/>
                </a:lnTo>
                <a:lnTo>
                  <a:pt x="1421" y="726"/>
                </a:lnTo>
                <a:lnTo>
                  <a:pt x="1423" y="724"/>
                </a:lnTo>
                <a:lnTo>
                  <a:pt x="1423" y="722"/>
                </a:lnTo>
                <a:lnTo>
                  <a:pt x="1425" y="722"/>
                </a:lnTo>
                <a:lnTo>
                  <a:pt x="1425" y="720"/>
                </a:lnTo>
                <a:lnTo>
                  <a:pt x="1425" y="718"/>
                </a:lnTo>
                <a:lnTo>
                  <a:pt x="1427" y="716"/>
                </a:lnTo>
                <a:lnTo>
                  <a:pt x="1429" y="716"/>
                </a:lnTo>
                <a:lnTo>
                  <a:pt x="1429" y="714"/>
                </a:lnTo>
                <a:lnTo>
                  <a:pt x="1429" y="712"/>
                </a:lnTo>
                <a:lnTo>
                  <a:pt x="1431" y="712"/>
                </a:lnTo>
                <a:lnTo>
                  <a:pt x="1431" y="710"/>
                </a:lnTo>
                <a:lnTo>
                  <a:pt x="1431" y="708"/>
                </a:lnTo>
                <a:lnTo>
                  <a:pt x="1433" y="708"/>
                </a:lnTo>
                <a:lnTo>
                  <a:pt x="1433" y="706"/>
                </a:lnTo>
                <a:lnTo>
                  <a:pt x="1433" y="708"/>
                </a:lnTo>
                <a:lnTo>
                  <a:pt x="1433" y="706"/>
                </a:lnTo>
                <a:lnTo>
                  <a:pt x="1431" y="706"/>
                </a:lnTo>
                <a:lnTo>
                  <a:pt x="1431" y="705"/>
                </a:lnTo>
                <a:lnTo>
                  <a:pt x="1431" y="706"/>
                </a:lnTo>
                <a:lnTo>
                  <a:pt x="1429" y="706"/>
                </a:lnTo>
                <a:lnTo>
                  <a:pt x="1429" y="705"/>
                </a:lnTo>
                <a:lnTo>
                  <a:pt x="1429" y="703"/>
                </a:lnTo>
                <a:lnTo>
                  <a:pt x="1429" y="701"/>
                </a:lnTo>
                <a:lnTo>
                  <a:pt x="1431" y="701"/>
                </a:lnTo>
                <a:lnTo>
                  <a:pt x="1431" y="699"/>
                </a:lnTo>
                <a:lnTo>
                  <a:pt x="1433" y="699"/>
                </a:lnTo>
                <a:lnTo>
                  <a:pt x="1433" y="697"/>
                </a:lnTo>
                <a:lnTo>
                  <a:pt x="1435" y="697"/>
                </a:lnTo>
                <a:lnTo>
                  <a:pt x="1435" y="695"/>
                </a:lnTo>
                <a:lnTo>
                  <a:pt x="1435" y="693"/>
                </a:lnTo>
                <a:lnTo>
                  <a:pt x="1436" y="693"/>
                </a:lnTo>
                <a:lnTo>
                  <a:pt x="1438" y="693"/>
                </a:lnTo>
                <a:lnTo>
                  <a:pt x="1440" y="693"/>
                </a:lnTo>
                <a:lnTo>
                  <a:pt x="1440" y="695"/>
                </a:lnTo>
                <a:lnTo>
                  <a:pt x="1440" y="693"/>
                </a:lnTo>
                <a:lnTo>
                  <a:pt x="1438" y="693"/>
                </a:lnTo>
                <a:lnTo>
                  <a:pt x="1440" y="693"/>
                </a:lnTo>
                <a:lnTo>
                  <a:pt x="1438" y="693"/>
                </a:lnTo>
                <a:lnTo>
                  <a:pt x="1438" y="695"/>
                </a:lnTo>
                <a:lnTo>
                  <a:pt x="1438" y="693"/>
                </a:lnTo>
                <a:lnTo>
                  <a:pt x="1436" y="693"/>
                </a:lnTo>
                <a:lnTo>
                  <a:pt x="1436" y="695"/>
                </a:lnTo>
                <a:lnTo>
                  <a:pt x="1438" y="695"/>
                </a:lnTo>
                <a:lnTo>
                  <a:pt x="1438" y="693"/>
                </a:lnTo>
                <a:lnTo>
                  <a:pt x="1438" y="695"/>
                </a:lnTo>
                <a:lnTo>
                  <a:pt x="1438" y="693"/>
                </a:lnTo>
                <a:lnTo>
                  <a:pt x="1438" y="695"/>
                </a:lnTo>
                <a:lnTo>
                  <a:pt x="1438" y="693"/>
                </a:lnTo>
                <a:lnTo>
                  <a:pt x="1438" y="695"/>
                </a:lnTo>
                <a:lnTo>
                  <a:pt x="1438" y="693"/>
                </a:lnTo>
                <a:lnTo>
                  <a:pt x="1438" y="695"/>
                </a:lnTo>
                <a:lnTo>
                  <a:pt x="1438" y="693"/>
                </a:lnTo>
                <a:lnTo>
                  <a:pt x="1438" y="695"/>
                </a:lnTo>
                <a:lnTo>
                  <a:pt x="1440" y="695"/>
                </a:lnTo>
                <a:lnTo>
                  <a:pt x="1442" y="695"/>
                </a:lnTo>
                <a:lnTo>
                  <a:pt x="1444" y="695"/>
                </a:lnTo>
                <a:lnTo>
                  <a:pt x="1444" y="697"/>
                </a:lnTo>
                <a:lnTo>
                  <a:pt x="1442" y="697"/>
                </a:lnTo>
                <a:lnTo>
                  <a:pt x="1444" y="697"/>
                </a:lnTo>
                <a:lnTo>
                  <a:pt x="1444" y="699"/>
                </a:lnTo>
                <a:lnTo>
                  <a:pt x="1446" y="699"/>
                </a:lnTo>
                <a:lnTo>
                  <a:pt x="1446" y="701"/>
                </a:lnTo>
                <a:lnTo>
                  <a:pt x="1444" y="701"/>
                </a:lnTo>
                <a:lnTo>
                  <a:pt x="1444" y="703"/>
                </a:lnTo>
                <a:lnTo>
                  <a:pt x="1442" y="705"/>
                </a:lnTo>
                <a:lnTo>
                  <a:pt x="1440" y="706"/>
                </a:lnTo>
                <a:lnTo>
                  <a:pt x="1440" y="708"/>
                </a:lnTo>
                <a:lnTo>
                  <a:pt x="1438" y="710"/>
                </a:lnTo>
                <a:lnTo>
                  <a:pt x="1438" y="712"/>
                </a:lnTo>
                <a:lnTo>
                  <a:pt x="1438" y="714"/>
                </a:lnTo>
                <a:lnTo>
                  <a:pt x="1436" y="714"/>
                </a:lnTo>
                <a:lnTo>
                  <a:pt x="1435" y="714"/>
                </a:lnTo>
                <a:lnTo>
                  <a:pt x="1435" y="716"/>
                </a:lnTo>
                <a:lnTo>
                  <a:pt x="1435" y="714"/>
                </a:lnTo>
                <a:lnTo>
                  <a:pt x="1433" y="714"/>
                </a:lnTo>
                <a:lnTo>
                  <a:pt x="1431" y="716"/>
                </a:lnTo>
                <a:lnTo>
                  <a:pt x="1429" y="716"/>
                </a:lnTo>
                <a:lnTo>
                  <a:pt x="1429" y="718"/>
                </a:lnTo>
                <a:lnTo>
                  <a:pt x="1427" y="718"/>
                </a:lnTo>
                <a:lnTo>
                  <a:pt x="1427" y="720"/>
                </a:lnTo>
                <a:lnTo>
                  <a:pt x="1427" y="722"/>
                </a:lnTo>
                <a:lnTo>
                  <a:pt x="1425" y="722"/>
                </a:lnTo>
                <a:lnTo>
                  <a:pt x="1425" y="724"/>
                </a:lnTo>
                <a:lnTo>
                  <a:pt x="1423" y="726"/>
                </a:lnTo>
                <a:lnTo>
                  <a:pt x="1423" y="728"/>
                </a:lnTo>
                <a:lnTo>
                  <a:pt x="1423" y="730"/>
                </a:lnTo>
                <a:lnTo>
                  <a:pt x="1421" y="731"/>
                </a:lnTo>
                <a:lnTo>
                  <a:pt x="1421" y="733"/>
                </a:lnTo>
                <a:lnTo>
                  <a:pt x="1421" y="735"/>
                </a:lnTo>
                <a:lnTo>
                  <a:pt x="1421" y="737"/>
                </a:lnTo>
                <a:lnTo>
                  <a:pt x="1421" y="739"/>
                </a:lnTo>
                <a:lnTo>
                  <a:pt x="1421" y="741"/>
                </a:lnTo>
                <a:lnTo>
                  <a:pt x="1423" y="741"/>
                </a:lnTo>
                <a:lnTo>
                  <a:pt x="1423" y="743"/>
                </a:lnTo>
                <a:lnTo>
                  <a:pt x="1425" y="743"/>
                </a:lnTo>
                <a:lnTo>
                  <a:pt x="1425" y="745"/>
                </a:lnTo>
                <a:lnTo>
                  <a:pt x="1427" y="745"/>
                </a:lnTo>
                <a:lnTo>
                  <a:pt x="1429" y="745"/>
                </a:lnTo>
                <a:lnTo>
                  <a:pt x="1431" y="745"/>
                </a:lnTo>
                <a:lnTo>
                  <a:pt x="1431" y="747"/>
                </a:lnTo>
                <a:lnTo>
                  <a:pt x="1433" y="747"/>
                </a:lnTo>
                <a:lnTo>
                  <a:pt x="1433" y="749"/>
                </a:lnTo>
                <a:lnTo>
                  <a:pt x="1431" y="749"/>
                </a:lnTo>
                <a:lnTo>
                  <a:pt x="1431" y="751"/>
                </a:lnTo>
                <a:lnTo>
                  <a:pt x="1431" y="753"/>
                </a:lnTo>
                <a:lnTo>
                  <a:pt x="1431" y="754"/>
                </a:lnTo>
                <a:lnTo>
                  <a:pt x="1429" y="756"/>
                </a:lnTo>
                <a:lnTo>
                  <a:pt x="1429" y="758"/>
                </a:lnTo>
                <a:lnTo>
                  <a:pt x="1429" y="760"/>
                </a:lnTo>
                <a:lnTo>
                  <a:pt x="1429" y="762"/>
                </a:lnTo>
                <a:lnTo>
                  <a:pt x="1427" y="764"/>
                </a:lnTo>
                <a:lnTo>
                  <a:pt x="1427" y="766"/>
                </a:lnTo>
                <a:lnTo>
                  <a:pt x="1429" y="768"/>
                </a:lnTo>
                <a:lnTo>
                  <a:pt x="1429" y="770"/>
                </a:lnTo>
                <a:lnTo>
                  <a:pt x="1429" y="772"/>
                </a:lnTo>
                <a:lnTo>
                  <a:pt x="1431" y="772"/>
                </a:lnTo>
                <a:lnTo>
                  <a:pt x="1431" y="774"/>
                </a:lnTo>
                <a:lnTo>
                  <a:pt x="1433" y="774"/>
                </a:lnTo>
                <a:lnTo>
                  <a:pt x="1433" y="776"/>
                </a:lnTo>
                <a:lnTo>
                  <a:pt x="1435" y="776"/>
                </a:lnTo>
                <a:lnTo>
                  <a:pt x="1435" y="778"/>
                </a:lnTo>
                <a:lnTo>
                  <a:pt x="1436" y="778"/>
                </a:lnTo>
                <a:lnTo>
                  <a:pt x="1436" y="779"/>
                </a:lnTo>
                <a:lnTo>
                  <a:pt x="1438" y="779"/>
                </a:lnTo>
                <a:lnTo>
                  <a:pt x="1440" y="779"/>
                </a:lnTo>
                <a:lnTo>
                  <a:pt x="1440" y="778"/>
                </a:lnTo>
                <a:lnTo>
                  <a:pt x="1442" y="778"/>
                </a:lnTo>
                <a:lnTo>
                  <a:pt x="1442" y="779"/>
                </a:lnTo>
                <a:lnTo>
                  <a:pt x="1442" y="778"/>
                </a:lnTo>
                <a:lnTo>
                  <a:pt x="1444" y="778"/>
                </a:lnTo>
                <a:lnTo>
                  <a:pt x="1442" y="779"/>
                </a:lnTo>
                <a:lnTo>
                  <a:pt x="1444" y="779"/>
                </a:lnTo>
                <a:lnTo>
                  <a:pt x="1446" y="779"/>
                </a:lnTo>
                <a:lnTo>
                  <a:pt x="1444" y="779"/>
                </a:lnTo>
                <a:lnTo>
                  <a:pt x="1444" y="781"/>
                </a:lnTo>
                <a:lnTo>
                  <a:pt x="1444" y="779"/>
                </a:lnTo>
                <a:lnTo>
                  <a:pt x="1442" y="779"/>
                </a:lnTo>
                <a:lnTo>
                  <a:pt x="1442" y="781"/>
                </a:lnTo>
                <a:lnTo>
                  <a:pt x="1442" y="783"/>
                </a:lnTo>
                <a:lnTo>
                  <a:pt x="1442" y="785"/>
                </a:lnTo>
                <a:lnTo>
                  <a:pt x="1444" y="785"/>
                </a:lnTo>
                <a:lnTo>
                  <a:pt x="1444" y="783"/>
                </a:lnTo>
                <a:lnTo>
                  <a:pt x="1444" y="785"/>
                </a:lnTo>
                <a:lnTo>
                  <a:pt x="1444" y="787"/>
                </a:lnTo>
                <a:lnTo>
                  <a:pt x="1442" y="789"/>
                </a:lnTo>
                <a:lnTo>
                  <a:pt x="1444" y="789"/>
                </a:lnTo>
                <a:lnTo>
                  <a:pt x="1444" y="791"/>
                </a:lnTo>
                <a:lnTo>
                  <a:pt x="1446" y="789"/>
                </a:lnTo>
                <a:lnTo>
                  <a:pt x="1446" y="791"/>
                </a:lnTo>
                <a:lnTo>
                  <a:pt x="1446" y="793"/>
                </a:lnTo>
                <a:lnTo>
                  <a:pt x="1444" y="793"/>
                </a:lnTo>
                <a:lnTo>
                  <a:pt x="1446" y="793"/>
                </a:lnTo>
                <a:lnTo>
                  <a:pt x="1446" y="795"/>
                </a:lnTo>
                <a:lnTo>
                  <a:pt x="1448" y="795"/>
                </a:lnTo>
                <a:lnTo>
                  <a:pt x="1450" y="795"/>
                </a:lnTo>
                <a:lnTo>
                  <a:pt x="1452" y="795"/>
                </a:lnTo>
                <a:lnTo>
                  <a:pt x="1452" y="793"/>
                </a:lnTo>
                <a:lnTo>
                  <a:pt x="1454" y="791"/>
                </a:lnTo>
                <a:lnTo>
                  <a:pt x="1454" y="789"/>
                </a:lnTo>
                <a:lnTo>
                  <a:pt x="1454" y="787"/>
                </a:lnTo>
                <a:lnTo>
                  <a:pt x="1454" y="785"/>
                </a:lnTo>
                <a:lnTo>
                  <a:pt x="1454" y="783"/>
                </a:lnTo>
                <a:lnTo>
                  <a:pt x="1452" y="783"/>
                </a:lnTo>
                <a:lnTo>
                  <a:pt x="1450" y="783"/>
                </a:lnTo>
                <a:lnTo>
                  <a:pt x="1448" y="783"/>
                </a:lnTo>
                <a:lnTo>
                  <a:pt x="1448" y="781"/>
                </a:lnTo>
                <a:lnTo>
                  <a:pt x="1448" y="779"/>
                </a:lnTo>
                <a:lnTo>
                  <a:pt x="1448" y="781"/>
                </a:lnTo>
                <a:lnTo>
                  <a:pt x="1448" y="779"/>
                </a:lnTo>
                <a:lnTo>
                  <a:pt x="1448" y="781"/>
                </a:lnTo>
                <a:lnTo>
                  <a:pt x="1448" y="779"/>
                </a:lnTo>
                <a:lnTo>
                  <a:pt x="1450" y="779"/>
                </a:lnTo>
                <a:lnTo>
                  <a:pt x="1448" y="779"/>
                </a:lnTo>
                <a:lnTo>
                  <a:pt x="1450" y="779"/>
                </a:lnTo>
                <a:lnTo>
                  <a:pt x="1448" y="779"/>
                </a:lnTo>
                <a:lnTo>
                  <a:pt x="1450" y="779"/>
                </a:lnTo>
                <a:lnTo>
                  <a:pt x="1450" y="778"/>
                </a:lnTo>
                <a:lnTo>
                  <a:pt x="1448" y="778"/>
                </a:lnTo>
                <a:lnTo>
                  <a:pt x="1446" y="778"/>
                </a:lnTo>
                <a:lnTo>
                  <a:pt x="1446" y="779"/>
                </a:lnTo>
                <a:lnTo>
                  <a:pt x="1446" y="781"/>
                </a:lnTo>
                <a:lnTo>
                  <a:pt x="1448" y="781"/>
                </a:lnTo>
                <a:lnTo>
                  <a:pt x="1448" y="783"/>
                </a:lnTo>
                <a:lnTo>
                  <a:pt x="1446" y="783"/>
                </a:lnTo>
                <a:lnTo>
                  <a:pt x="1446" y="785"/>
                </a:lnTo>
                <a:lnTo>
                  <a:pt x="1444" y="785"/>
                </a:lnTo>
                <a:lnTo>
                  <a:pt x="1444" y="783"/>
                </a:lnTo>
                <a:lnTo>
                  <a:pt x="1446" y="783"/>
                </a:lnTo>
                <a:lnTo>
                  <a:pt x="1446" y="781"/>
                </a:lnTo>
                <a:lnTo>
                  <a:pt x="1444" y="781"/>
                </a:lnTo>
                <a:lnTo>
                  <a:pt x="1446" y="779"/>
                </a:lnTo>
                <a:lnTo>
                  <a:pt x="1444" y="779"/>
                </a:lnTo>
                <a:lnTo>
                  <a:pt x="1444" y="778"/>
                </a:lnTo>
                <a:lnTo>
                  <a:pt x="1446" y="778"/>
                </a:lnTo>
                <a:lnTo>
                  <a:pt x="1446" y="776"/>
                </a:lnTo>
                <a:lnTo>
                  <a:pt x="1448" y="776"/>
                </a:lnTo>
                <a:lnTo>
                  <a:pt x="1448" y="774"/>
                </a:lnTo>
                <a:lnTo>
                  <a:pt x="1450" y="772"/>
                </a:lnTo>
                <a:lnTo>
                  <a:pt x="1450" y="770"/>
                </a:lnTo>
                <a:lnTo>
                  <a:pt x="1452" y="770"/>
                </a:lnTo>
                <a:lnTo>
                  <a:pt x="1452" y="772"/>
                </a:lnTo>
                <a:lnTo>
                  <a:pt x="1450" y="772"/>
                </a:lnTo>
                <a:lnTo>
                  <a:pt x="1452" y="772"/>
                </a:lnTo>
                <a:lnTo>
                  <a:pt x="1450" y="772"/>
                </a:lnTo>
                <a:lnTo>
                  <a:pt x="1452" y="772"/>
                </a:lnTo>
                <a:lnTo>
                  <a:pt x="1452" y="774"/>
                </a:lnTo>
                <a:lnTo>
                  <a:pt x="1452" y="772"/>
                </a:lnTo>
                <a:lnTo>
                  <a:pt x="1452" y="770"/>
                </a:lnTo>
                <a:lnTo>
                  <a:pt x="1452" y="772"/>
                </a:lnTo>
                <a:lnTo>
                  <a:pt x="1452" y="770"/>
                </a:lnTo>
                <a:lnTo>
                  <a:pt x="1454" y="770"/>
                </a:lnTo>
                <a:lnTo>
                  <a:pt x="1452" y="770"/>
                </a:lnTo>
                <a:lnTo>
                  <a:pt x="1452" y="768"/>
                </a:lnTo>
                <a:lnTo>
                  <a:pt x="1454" y="768"/>
                </a:lnTo>
                <a:lnTo>
                  <a:pt x="1454" y="770"/>
                </a:lnTo>
                <a:lnTo>
                  <a:pt x="1452" y="770"/>
                </a:lnTo>
                <a:lnTo>
                  <a:pt x="1454" y="770"/>
                </a:lnTo>
                <a:lnTo>
                  <a:pt x="1454" y="768"/>
                </a:lnTo>
                <a:lnTo>
                  <a:pt x="1454" y="770"/>
                </a:lnTo>
                <a:lnTo>
                  <a:pt x="1456" y="770"/>
                </a:lnTo>
                <a:lnTo>
                  <a:pt x="1454" y="770"/>
                </a:lnTo>
                <a:lnTo>
                  <a:pt x="1456" y="770"/>
                </a:lnTo>
                <a:lnTo>
                  <a:pt x="1454" y="770"/>
                </a:lnTo>
                <a:lnTo>
                  <a:pt x="1454" y="768"/>
                </a:lnTo>
                <a:lnTo>
                  <a:pt x="1452" y="768"/>
                </a:lnTo>
                <a:lnTo>
                  <a:pt x="1452" y="766"/>
                </a:lnTo>
                <a:lnTo>
                  <a:pt x="1450" y="766"/>
                </a:lnTo>
                <a:lnTo>
                  <a:pt x="1450" y="764"/>
                </a:lnTo>
                <a:lnTo>
                  <a:pt x="1448" y="764"/>
                </a:lnTo>
                <a:lnTo>
                  <a:pt x="1446" y="764"/>
                </a:lnTo>
                <a:lnTo>
                  <a:pt x="1448" y="764"/>
                </a:lnTo>
                <a:lnTo>
                  <a:pt x="1448" y="762"/>
                </a:lnTo>
                <a:lnTo>
                  <a:pt x="1448" y="764"/>
                </a:lnTo>
                <a:lnTo>
                  <a:pt x="1446" y="764"/>
                </a:lnTo>
                <a:lnTo>
                  <a:pt x="1448" y="764"/>
                </a:lnTo>
                <a:lnTo>
                  <a:pt x="1446" y="764"/>
                </a:lnTo>
                <a:lnTo>
                  <a:pt x="1446" y="762"/>
                </a:lnTo>
                <a:lnTo>
                  <a:pt x="1446" y="764"/>
                </a:lnTo>
                <a:lnTo>
                  <a:pt x="1446" y="762"/>
                </a:lnTo>
                <a:lnTo>
                  <a:pt x="1444" y="760"/>
                </a:lnTo>
                <a:lnTo>
                  <a:pt x="1446" y="758"/>
                </a:lnTo>
                <a:lnTo>
                  <a:pt x="1446" y="756"/>
                </a:lnTo>
                <a:lnTo>
                  <a:pt x="1446" y="754"/>
                </a:lnTo>
                <a:lnTo>
                  <a:pt x="1448" y="754"/>
                </a:lnTo>
                <a:lnTo>
                  <a:pt x="1448" y="753"/>
                </a:lnTo>
                <a:lnTo>
                  <a:pt x="1446" y="751"/>
                </a:lnTo>
                <a:lnTo>
                  <a:pt x="1446" y="749"/>
                </a:lnTo>
                <a:lnTo>
                  <a:pt x="1444" y="749"/>
                </a:lnTo>
                <a:lnTo>
                  <a:pt x="1442" y="747"/>
                </a:lnTo>
                <a:lnTo>
                  <a:pt x="1442" y="745"/>
                </a:lnTo>
                <a:lnTo>
                  <a:pt x="1438" y="745"/>
                </a:lnTo>
                <a:lnTo>
                  <a:pt x="1436" y="745"/>
                </a:lnTo>
                <a:lnTo>
                  <a:pt x="1436" y="743"/>
                </a:lnTo>
                <a:lnTo>
                  <a:pt x="1438" y="743"/>
                </a:lnTo>
                <a:lnTo>
                  <a:pt x="1436" y="743"/>
                </a:lnTo>
                <a:lnTo>
                  <a:pt x="1438" y="743"/>
                </a:lnTo>
                <a:lnTo>
                  <a:pt x="1438" y="741"/>
                </a:lnTo>
                <a:lnTo>
                  <a:pt x="1436" y="743"/>
                </a:lnTo>
                <a:lnTo>
                  <a:pt x="1436" y="741"/>
                </a:lnTo>
                <a:lnTo>
                  <a:pt x="1436" y="743"/>
                </a:lnTo>
                <a:lnTo>
                  <a:pt x="1435" y="743"/>
                </a:lnTo>
                <a:lnTo>
                  <a:pt x="1436" y="743"/>
                </a:lnTo>
                <a:lnTo>
                  <a:pt x="1435" y="745"/>
                </a:lnTo>
                <a:lnTo>
                  <a:pt x="1436" y="745"/>
                </a:lnTo>
                <a:lnTo>
                  <a:pt x="1435" y="745"/>
                </a:lnTo>
                <a:lnTo>
                  <a:pt x="1436" y="745"/>
                </a:lnTo>
                <a:lnTo>
                  <a:pt x="1435" y="745"/>
                </a:lnTo>
                <a:lnTo>
                  <a:pt x="1433" y="745"/>
                </a:lnTo>
                <a:lnTo>
                  <a:pt x="1431" y="745"/>
                </a:lnTo>
                <a:lnTo>
                  <a:pt x="1431" y="743"/>
                </a:lnTo>
                <a:lnTo>
                  <a:pt x="1431" y="745"/>
                </a:lnTo>
                <a:lnTo>
                  <a:pt x="1431" y="743"/>
                </a:lnTo>
                <a:lnTo>
                  <a:pt x="1429" y="743"/>
                </a:lnTo>
                <a:lnTo>
                  <a:pt x="1429" y="741"/>
                </a:lnTo>
                <a:lnTo>
                  <a:pt x="1429" y="739"/>
                </a:lnTo>
                <a:lnTo>
                  <a:pt x="1429" y="737"/>
                </a:lnTo>
                <a:lnTo>
                  <a:pt x="1429" y="739"/>
                </a:lnTo>
                <a:lnTo>
                  <a:pt x="1431" y="739"/>
                </a:lnTo>
                <a:lnTo>
                  <a:pt x="1433" y="739"/>
                </a:lnTo>
                <a:lnTo>
                  <a:pt x="1431" y="739"/>
                </a:lnTo>
                <a:lnTo>
                  <a:pt x="1431" y="737"/>
                </a:lnTo>
                <a:lnTo>
                  <a:pt x="1429" y="735"/>
                </a:lnTo>
                <a:lnTo>
                  <a:pt x="1431" y="735"/>
                </a:lnTo>
                <a:lnTo>
                  <a:pt x="1431" y="733"/>
                </a:lnTo>
                <a:lnTo>
                  <a:pt x="1431" y="731"/>
                </a:lnTo>
                <a:lnTo>
                  <a:pt x="1431" y="730"/>
                </a:lnTo>
                <a:lnTo>
                  <a:pt x="1433" y="730"/>
                </a:lnTo>
                <a:lnTo>
                  <a:pt x="1431" y="730"/>
                </a:lnTo>
                <a:lnTo>
                  <a:pt x="1433" y="730"/>
                </a:lnTo>
                <a:lnTo>
                  <a:pt x="1433" y="728"/>
                </a:lnTo>
                <a:lnTo>
                  <a:pt x="1433" y="726"/>
                </a:lnTo>
                <a:lnTo>
                  <a:pt x="1435" y="726"/>
                </a:lnTo>
                <a:lnTo>
                  <a:pt x="1435" y="724"/>
                </a:lnTo>
                <a:lnTo>
                  <a:pt x="1435" y="722"/>
                </a:lnTo>
                <a:lnTo>
                  <a:pt x="1436" y="720"/>
                </a:lnTo>
                <a:lnTo>
                  <a:pt x="1438" y="720"/>
                </a:lnTo>
                <a:lnTo>
                  <a:pt x="1440" y="720"/>
                </a:lnTo>
                <a:lnTo>
                  <a:pt x="1440" y="718"/>
                </a:lnTo>
                <a:lnTo>
                  <a:pt x="1442" y="718"/>
                </a:lnTo>
                <a:lnTo>
                  <a:pt x="1440" y="718"/>
                </a:lnTo>
                <a:lnTo>
                  <a:pt x="1442" y="718"/>
                </a:lnTo>
                <a:lnTo>
                  <a:pt x="1444" y="718"/>
                </a:lnTo>
                <a:lnTo>
                  <a:pt x="1446" y="718"/>
                </a:lnTo>
                <a:lnTo>
                  <a:pt x="1448" y="718"/>
                </a:lnTo>
                <a:lnTo>
                  <a:pt x="1450" y="716"/>
                </a:lnTo>
                <a:lnTo>
                  <a:pt x="1452" y="716"/>
                </a:lnTo>
                <a:lnTo>
                  <a:pt x="1452" y="718"/>
                </a:lnTo>
                <a:lnTo>
                  <a:pt x="1454" y="718"/>
                </a:lnTo>
                <a:lnTo>
                  <a:pt x="1454" y="716"/>
                </a:lnTo>
                <a:lnTo>
                  <a:pt x="1456" y="716"/>
                </a:lnTo>
                <a:lnTo>
                  <a:pt x="1456" y="718"/>
                </a:lnTo>
                <a:lnTo>
                  <a:pt x="1458" y="718"/>
                </a:lnTo>
                <a:lnTo>
                  <a:pt x="1456" y="718"/>
                </a:lnTo>
                <a:lnTo>
                  <a:pt x="1458" y="718"/>
                </a:lnTo>
                <a:lnTo>
                  <a:pt x="1458" y="720"/>
                </a:lnTo>
                <a:lnTo>
                  <a:pt x="1456" y="720"/>
                </a:lnTo>
                <a:lnTo>
                  <a:pt x="1458" y="720"/>
                </a:lnTo>
                <a:lnTo>
                  <a:pt x="1456" y="722"/>
                </a:lnTo>
                <a:lnTo>
                  <a:pt x="1458" y="722"/>
                </a:lnTo>
                <a:lnTo>
                  <a:pt x="1456" y="722"/>
                </a:lnTo>
                <a:lnTo>
                  <a:pt x="1456" y="720"/>
                </a:lnTo>
                <a:lnTo>
                  <a:pt x="1454" y="718"/>
                </a:lnTo>
                <a:lnTo>
                  <a:pt x="1454" y="720"/>
                </a:lnTo>
                <a:lnTo>
                  <a:pt x="1452" y="720"/>
                </a:lnTo>
                <a:lnTo>
                  <a:pt x="1450" y="720"/>
                </a:lnTo>
                <a:lnTo>
                  <a:pt x="1450" y="722"/>
                </a:lnTo>
                <a:lnTo>
                  <a:pt x="1452" y="722"/>
                </a:lnTo>
                <a:lnTo>
                  <a:pt x="1452" y="720"/>
                </a:lnTo>
                <a:lnTo>
                  <a:pt x="1454" y="720"/>
                </a:lnTo>
                <a:lnTo>
                  <a:pt x="1456" y="720"/>
                </a:lnTo>
                <a:lnTo>
                  <a:pt x="1454" y="720"/>
                </a:lnTo>
                <a:lnTo>
                  <a:pt x="1456" y="720"/>
                </a:lnTo>
                <a:lnTo>
                  <a:pt x="1456" y="722"/>
                </a:lnTo>
                <a:lnTo>
                  <a:pt x="1458" y="722"/>
                </a:lnTo>
                <a:lnTo>
                  <a:pt x="1458" y="724"/>
                </a:lnTo>
                <a:lnTo>
                  <a:pt x="1458" y="722"/>
                </a:lnTo>
                <a:lnTo>
                  <a:pt x="1456" y="722"/>
                </a:lnTo>
                <a:lnTo>
                  <a:pt x="1456" y="720"/>
                </a:lnTo>
                <a:lnTo>
                  <a:pt x="1454" y="722"/>
                </a:lnTo>
                <a:lnTo>
                  <a:pt x="1454" y="724"/>
                </a:lnTo>
                <a:lnTo>
                  <a:pt x="1456" y="724"/>
                </a:lnTo>
                <a:lnTo>
                  <a:pt x="1458" y="724"/>
                </a:lnTo>
                <a:lnTo>
                  <a:pt x="1459" y="722"/>
                </a:lnTo>
                <a:lnTo>
                  <a:pt x="1461" y="720"/>
                </a:lnTo>
                <a:lnTo>
                  <a:pt x="1459" y="720"/>
                </a:lnTo>
                <a:lnTo>
                  <a:pt x="1459" y="718"/>
                </a:lnTo>
                <a:lnTo>
                  <a:pt x="1461" y="718"/>
                </a:lnTo>
                <a:lnTo>
                  <a:pt x="1461" y="716"/>
                </a:lnTo>
                <a:lnTo>
                  <a:pt x="1459" y="716"/>
                </a:lnTo>
                <a:lnTo>
                  <a:pt x="1461" y="716"/>
                </a:lnTo>
                <a:lnTo>
                  <a:pt x="1461" y="714"/>
                </a:lnTo>
                <a:lnTo>
                  <a:pt x="1459" y="714"/>
                </a:lnTo>
                <a:lnTo>
                  <a:pt x="1459" y="712"/>
                </a:lnTo>
                <a:lnTo>
                  <a:pt x="1461" y="712"/>
                </a:lnTo>
                <a:lnTo>
                  <a:pt x="1459" y="712"/>
                </a:lnTo>
                <a:lnTo>
                  <a:pt x="1461" y="712"/>
                </a:lnTo>
                <a:lnTo>
                  <a:pt x="1461" y="710"/>
                </a:lnTo>
                <a:lnTo>
                  <a:pt x="1461" y="708"/>
                </a:lnTo>
                <a:lnTo>
                  <a:pt x="1459" y="708"/>
                </a:lnTo>
                <a:lnTo>
                  <a:pt x="1459" y="706"/>
                </a:lnTo>
                <a:lnTo>
                  <a:pt x="1458" y="705"/>
                </a:lnTo>
                <a:lnTo>
                  <a:pt x="1456" y="703"/>
                </a:lnTo>
                <a:lnTo>
                  <a:pt x="1454" y="701"/>
                </a:lnTo>
                <a:lnTo>
                  <a:pt x="1452" y="701"/>
                </a:lnTo>
                <a:lnTo>
                  <a:pt x="1452" y="699"/>
                </a:lnTo>
                <a:lnTo>
                  <a:pt x="1450" y="699"/>
                </a:lnTo>
                <a:lnTo>
                  <a:pt x="1450" y="697"/>
                </a:lnTo>
                <a:lnTo>
                  <a:pt x="1450" y="695"/>
                </a:lnTo>
                <a:lnTo>
                  <a:pt x="1448" y="695"/>
                </a:lnTo>
                <a:lnTo>
                  <a:pt x="1448" y="693"/>
                </a:lnTo>
                <a:lnTo>
                  <a:pt x="1450" y="693"/>
                </a:lnTo>
                <a:lnTo>
                  <a:pt x="1452" y="693"/>
                </a:lnTo>
                <a:lnTo>
                  <a:pt x="1452" y="691"/>
                </a:lnTo>
                <a:lnTo>
                  <a:pt x="1454" y="691"/>
                </a:lnTo>
                <a:lnTo>
                  <a:pt x="1452" y="691"/>
                </a:lnTo>
                <a:lnTo>
                  <a:pt x="1450" y="691"/>
                </a:lnTo>
                <a:lnTo>
                  <a:pt x="1448" y="691"/>
                </a:lnTo>
                <a:lnTo>
                  <a:pt x="1448" y="689"/>
                </a:lnTo>
                <a:lnTo>
                  <a:pt x="1448" y="687"/>
                </a:lnTo>
                <a:lnTo>
                  <a:pt x="1448" y="685"/>
                </a:lnTo>
                <a:lnTo>
                  <a:pt x="1450" y="683"/>
                </a:lnTo>
                <a:lnTo>
                  <a:pt x="1448" y="683"/>
                </a:lnTo>
                <a:lnTo>
                  <a:pt x="1448" y="682"/>
                </a:lnTo>
                <a:lnTo>
                  <a:pt x="1446" y="682"/>
                </a:lnTo>
                <a:lnTo>
                  <a:pt x="1446" y="680"/>
                </a:lnTo>
                <a:lnTo>
                  <a:pt x="1444" y="680"/>
                </a:lnTo>
                <a:lnTo>
                  <a:pt x="1446" y="680"/>
                </a:lnTo>
                <a:lnTo>
                  <a:pt x="1444" y="678"/>
                </a:lnTo>
                <a:lnTo>
                  <a:pt x="1444" y="680"/>
                </a:lnTo>
                <a:lnTo>
                  <a:pt x="1444" y="682"/>
                </a:lnTo>
                <a:lnTo>
                  <a:pt x="1444" y="683"/>
                </a:lnTo>
                <a:lnTo>
                  <a:pt x="1442" y="683"/>
                </a:lnTo>
                <a:lnTo>
                  <a:pt x="1442" y="682"/>
                </a:lnTo>
                <a:lnTo>
                  <a:pt x="1442" y="680"/>
                </a:lnTo>
                <a:lnTo>
                  <a:pt x="1442" y="678"/>
                </a:lnTo>
                <a:lnTo>
                  <a:pt x="1442" y="676"/>
                </a:lnTo>
                <a:lnTo>
                  <a:pt x="1442" y="674"/>
                </a:lnTo>
                <a:lnTo>
                  <a:pt x="1442" y="672"/>
                </a:lnTo>
                <a:lnTo>
                  <a:pt x="1442" y="670"/>
                </a:lnTo>
                <a:lnTo>
                  <a:pt x="1442" y="668"/>
                </a:lnTo>
                <a:lnTo>
                  <a:pt x="1440" y="668"/>
                </a:lnTo>
                <a:lnTo>
                  <a:pt x="1440" y="666"/>
                </a:lnTo>
                <a:lnTo>
                  <a:pt x="1440" y="664"/>
                </a:lnTo>
                <a:lnTo>
                  <a:pt x="1440" y="662"/>
                </a:lnTo>
                <a:lnTo>
                  <a:pt x="1440" y="660"/>
                </a:lnTo>
                <a:lnTo>
                  <a:pt x="1440" y="658"/>
                </a:lnTo>
                <a:lnTo>
                  <a:pt x="1440" y="657"/>
                </a:lnTo>
                <a:lnTo>
                  <a:pt x="1440" y="653"/>
                </a:lnTo>
                <a:lnTo>
                  <a:pt x="1440" y="651"/>
                </a:lnTo>
                <a:lnTo>
                  <a:pt x="1442" y="651"/>
                </a:lnTo>
                <a:lnTo>
                  <a:pt x="1444" y="651"/>
                </a:lnTo>
                <a:lnTo>
                  <a:pt x="1444" y="649"/>
                </a:lnTo>
                <a:lnTo>
                  <a:pt x="1446" y="649"/>
                </a:lnTo>
                <a:lnTo>
                  <a:pt x="1448" y="647"/>
                </a:lnTo>
                <a:lnTo>
                  <a:pt x="1450" y="647"/>
                </a:lnTo>
                <a:lnTo>
                  <a:pt x="1450" y="645"/>
                </a:lnTo>
                <a:lnTo>
                  <a:pt x="1450" y="647"/>
                </a:lnTo>
                <a:lnTo>
                  <a:pt x="1452" y="645"/>
                </a:lnTo>
                <a:lnTo>
                  <a:pt x="1450" y="645"/>
                </a:lnTo>
                <a:lnTo>
                  <a:pt x="1452" y="645"/>
                </a:lnTo>
                <a:lnTo>
                  <a:pt x="1452" y="643"/>
                </a:lnTo>
                <a:lnTo>
                  <a:pt x="1454" y="643"/>
                </a:lnTo>
                <a:lnTo>
                  <a:pt x="1456" y="641"/>
                </a:lnTo>
                <a:lnTo>
                  <a:pt x="1458" y="641"/>
                </a:lnTo>
                <a:lnTo>
                  <a:pt x="1459" y="641"/>
                </a:lnTo>
                <a:lnTo>
                  <a:pt x="1459" y="639"/>
                </a:lnTo>
                <a:lnTo>
                  <a:pt x="1458" y="639"/>
                </a:lnTo>
                <a:lnTo>
                  <a:pt x="1456" y="641"/>
                </a:lnTo>
                <a:lnTo>
                  <a:pt x="1458" y="639"/>
                </a:lnTo>
                <a:lnTo>
                  <a:pt x="1459" y="639"/>
                </a:lnTo>
                <a:lnTo>
                  <a:pt x="1459" y="637"/>
                </a:lnTo>
                <a:lnTo>
                  <a:pt x="1461" y="637"/>
                </a:lnTo>
                <a:lnTo>
                  <a:pt x="1461" y="635"/>
                </a:lnTo>
                <a:lnTo>
                  <a:pt x="1463" y="635"/>
                </a:lnTo>
                <a:lnTo>
                  <a:pt x="1463" y="634"/>
                </a:lnTo>
                <a:lnTo>
                  <a:pt x="1463" y="635"/>
                </a:lnTo>
                <a:lnTo>
                  <a:pt x="1465" y="635"/>
                </a:lnTo>
                <a:lnTo>
                  <a:pt x="1465" y="634"/>
                </a:lnTo>
                <a:lnTo>
                  <a:pt x="1465" y="632"/>
                </a:lnTo>
                <a:lnTo>
                  <a:pt x="1465" y="634"/>
                </a:lnTo>
                <a:lnTo>
                  <a:pt x="1463" y="634"/>
                </a:lnTo>
                <a:lnTo>
                  <a:pt x="1463" y="632"/>
                </a:lnTo>
                <a:lnTo>
                  <a:pt x="1465" y="632"/>
                </a:lnTo>
                <a:lnTo>
                  <a:pt x="1465" y="630"/>
                </a:lnTo>
                <a:lnTo>
                  <a:pt x="1467" y="630"/>
                </a:lnTo>
                <a:lnTo>
                  <a:pt x="1467" y="628"/>
                </a:lnTo>
                <a:lnTo>
                  <a:pt x="1469" y="628"/>
                </a:lnTo>
                <a:lnTo>
                  <a:pt x="1469" y="626"/>
                </a:lnTo>
                <a:lnTo>
                  <a:pt x="1471" y="626"/>
                </a:lnTo>
                <a:lnTo>
                  <a:pt x="1471" y="624"/>
                </a:lnTo>
                <a:lnTo>
                  <a:pt x="1473" y="622"/>
                </a:lnTo>
                <a:lnTo>
                  <a:pt x="1471" y="622"/>
                </a:lnTo>
                <a:lnTo>
                  <a:pt x="1473" y="622"/>
                </a:lnTo>
                <a:lnTo>
                  <a:pt x="1473" y="620"/>
                </a:lnTo>
                <a:lnTo>
                  <a:pt x="1471" y="620"/>
                </a:lnTo>
                <a:lnTo>
                  <a:pt x="1471" y="622"/>
                </a:lnTo>
                <a:lnTo>
                  <a:pt x="1471" y="624"/>
                </a:lnTo>
                <a:lnTo>
                  <a:pt x="1471" y="622"/>
                </a:lnTo>
                <a:lnTo>
                  <a:pt x="1471" y="620"/>
                </a:lnTo>
                <a:lnTo>
                  <a:pt x="1471" y="618"/>
                </a:lnTo>
                <a:lnTo>
                  <a:pt x="1473" y="618"/>
                </a:lnTo>
                <a:lnTo>
                  <a:pt x="1473" y="616"/>
                </a:lnTo>
                <a:lnTo>
                  <a:pt x="1473" y="614"/>
                </a:lnTo>
                <a:lnTo>
                  <a:pt x="1473" y="612"/>
                </a:lnTo>
                <a:lnTo>
                  <a:pt x="1473" y="610"/>
                </a:lnTo>
                <a:lnTo>
                  <a:pt x="1473" y="609"/>
                </a:lnTo>
                <a:lnTo>
                  <a:pt x="1473" y="610"/>
                </a:lnTo>
                <a:lnTo>
                  <a:pt x="1475" y="610"/>
                </a:lnTo>
                <a:lnTo>
                  <a:pt x="1475" y="609"/>
                </a:lnTo>
                <a:lnTo>
                  <a:pt x="1475" y="607"/>
                </a:lnTo>
                <a:lnTo>
                  <a:pt x="1477" y="605"/>
                </a:lnTo>
                <a:lnTo>
                  <a:pt x="1477" y="603"/>
                </a:lnTo>
                <a:lnTo>
                  <a:pt x="1479" y="603"/>
                </a:lnTo>
                <a:lnTo>
                  <a:pt x="1477" y="603"/>
                </a:lnTo>
                <a:lnTo>
                  <a:pt x="1477" y="601"/>
                </a:lnTo>
                <a:lnTo>
                  <a:pt x="1479" y="601"/>
                </a:lnTo>
                <a:lnTo>
                  <a:pt x="1479" y="599"/>
                </a:lnTo>
                <a:lnTo>
                  <a:pt x="1477" y="599"/>
                </a:lnTo>
                <a:lnTo>
                  <a:pt x="1477" y="601"/>
                </a:lnTo>
                <a:lnTo>
                  <a:pt x="1477" y="603"/>
                </a:lnTo>
                <a:lnTo>
                  <a:pt x="1477" y="601"/>
                </a:lnTo>
                <a:lnTo>
                  <a:pt x="1477" y="599"/>
                </a:lnTo>
                <a:lnTo>
                  <a:pt x="1479" y="599"/>
                </a:lnTo>
                <a:lnTo>
                  <a:pt x="1479" y="597"/>
                </a:lnTo>
                <a:lnTo>
                  <a:pt x="1479" y="595"/>
                </a:lnTo>
                <a:lnTo>
                  <a:pt x="1479" y="597"/>
                </a:lnTo>
                <a:lnTo>
                  <a:pt x="1479" y="595"/>
                </a:lnTo>
                <a:lnTo>
                  <a:pt x="1481" y="595"/>
                </a:lnTo>
                <a:lnTo>
                  <a:pt x="1479" y="595"/>
                </a:lnTo>
                <a:lnTo>
                  <a:pt x="1479" y="593"/>
                </a:lnTo>
                <a:lnTo>
                  <a:pt x="1481" y="593"/>
                </a:lnTo>
                <a:lnTo>
                  <a:pt x="1481" y="591"/>
                </a:lnTo>
                <a:lnTo>
                  <a:pt x="1481" y="589"/>
                </a:lnTo>
                <a:lnTo>
                  <a:pt x="1481" y="587"/>
                </a:lnTo>
                <a:lnTo>
                  <a:pt x="1483" y="587"/>
                </a:lnTo>
                <a:lnTo>
                  <a:pt x="1483" y="586"/>
                </a:lnTo>
                <a:lnTo>
                  <a:pt x="1483" y="584"/>
                </a:lnTo>
                <a:lnTo>
                  <a:pt x="1483" y="582"/>
                </a:lnTo>
                <a:lnTo>
                  <a:pt x="1484" y="582"/>
                </a:lnTo>
                <a:lnTo>
                  <a:pt x="1484" y="580"/>
                </a:lnTo>
                <a:lnTo>
                  <a:pt x="1484" y="578"/>
                </a:lnTo>
                <a:lnTo>
                  <a:pt x="1486" y="576"/>
                </a:lnTo>
                <a:lnTo>
                  <a:pt x="1486" y="574"/>
                </a:lnTo>
                <a:lnTo>
                  <a:pt x="1486" y="572"/>
                </a:lnTo>
                <a:lnTo>
                  <a:pt x="1486" y="570"/>
                </a:lnTo>
                <a:lnTo>
                  <a:pt x="1486" y="568"/>
                </a:lnTo>
                <a:lnTo>
                  <a:pt x="1486" y="566"/>
                </a:lnTo>
                <a:lnTo>
                  <a:pt x="1486" y="564"/>
                </a:lnTo>
                <a:lnTo>
                  <a:pt x="1484" y="564"/>
                </a:lnTo>
                <a:lnTo>
                  <a:pt x="1484" y="563"/>
                </a:lnTo>
                <a:lnTo>
                  <a:pt x="1484" y="561"/>
                </a:lnTo>
                <a:lnTo>
                  <a:pt x="1484" y="559"/>
                </a:lnTo>
                <a:lnTo>
                  <a:pt x="1484" y="557"/>
                </a:lnTo>
                <a:lnTo>
                  <a:pt x="1486" y="557"/>
                </a:lnTo>
                <a:lnTo>
                  <a:pt x="1486" y="555"/>
                </a:lnTo>
                <a:lnTo>
                  <a:pt x="1486" y="553"/>
                </a:lnTo>
                <a:lnTo>
                  <a:pt x="1488" y="553"/>
                </a:lnTo>
                <a:lnTo>
                  <a:pt x="1488" y="551"/>
                </a:lnTo>
                <a:lnTo>
                  <a:pt x="1488" y="549"/>
                </a:lnTo>
                <a:lnTo>
                  <a:pt x="1490" y="547"/>
                </a:lnTo>
                <a:lnTo>
                  <a:pt x="1490" y="545"/>
                </a:lnTo>
                <a:lnTo>
                  <a:pt x="1492" y="543"/>
                </a:lnTo>
                <a:lnTo>
                  <a:pt x="1492" y="541"/>
                </a:lnTo>
                <a:lnTo>
                  <a:pt x="1492" y="539"/>
                </a:lnTo>
                <a:lnTo>
                  <a:pt x="1492" y="538"/>
                </a:lnTo>
                <a:lnTo>
                  <a:pt x="1494" y="538"/>
                </a:lnTo>
                <a:lnTo>
                  <a:pt x="1494" y="536"/>
                </a:lnTo>
                <a:lnTo>
                  <a:pt x="1494" y="534"/>
                </a:lnTo>
                <a:lnTo>
                  <a:pt x="1494" y="532"/>
                </a:lnTo>
                <a:lnTo>
                  <a:pt x="1494" y="530"/>
                </a:lnTo>
                <a:lnTo>
                  <a:pt x="1494" y="528"/>
                </a:lnTo>
                <a:lnTo>
                  <a:pt x="1494" y="526"/>
                </a:lnTo>
                <a:lnTo>
                  <a:pt x="1492" y="526"/>
                </a:lnTo>
                <a:lnTo>
                  <a:pt x="1492" y="524"/>
                </a:lnTo>
                <a:lnTo>
                  <a:pt x="1490" y="524"/>
                </a:lnTo>
                <a:lnTo>
                  <a:pt x="1492" y="524"/>
                </a:lnTo>
                <a:lnTo>
                  <a:pt x="1494" y="524"/>
                </a:lnTo>
                <a:lnTo>
                  <a:pt x="1494" y="526"/>
                </a:lnTo>
                <a:lnTo>
                  <a:pt x="1496" y="526"/>
                </a:lnTo>
                <a:lnTo>
                  <a:pt x="1496" y="528"/>
                </a:lnTo>
                <a:lnTo>
                  <a:pt x="1498" y="528"/>
                </a:lnTo>
                <a:lnTo>
                  <a:pt x="1498" y="530"/>
                </a:lnTo>
                <a:lnTo>
                  <a:pt x="1500" y="530"/>
                </a:lnTo>
                <a:lnTo>
                  <a:pt x="1500" y="532"/>
                </a:lnTo>
                <a:lnTo>
                  <a:pt x="1502" y="532"/>
                </a:lnTo>
                <a:lnTo>
                  <a:pt x="1502" y="534"/>
                </a:lnTo>
                <a:lnTo>
                  <a:pt x="1504" y="534"/>
                </a:lnTo>
                <a:lnTo>
                  <a:pt x="1502" y="534"/>
                </a:lnTo>
                <a:lnTo>
                  <a:pt x="1502" y="532"/>
                </a:lnTo>
                <a:lnTo>
                  <a:pt x="1500" y="532"/>
                </a:lnTo>
                <a:lnTo>
                  <a:pt x="1500" y="530"/>
                </a:lnTo>
                <a:lnTo>
                  <a:pt x="1500" y="532"/>
                </a:lnTo>
                <a:lnTo>
                  <a:pt x="1500" y="530"/>
                </a:lnTo>
                <a:lnTo>
                  <a:pt x="1498" y="530"/>
                </a:lnTo>
                <a:lnTo>
                  <a:pt x="1498" y="528"/>
                </a:lnTo>
                <a:lnTo>
                  <a:pt x="1496" y="528"/>
                </a:lnTo>
                <a:lnTo>
                  <a:pt x="1496" y="526"/>
                </a:lnTo>
                <a:lnTo>
                  <a:pt x="1494" y="526"/>
                </a:lnTo>
                <a:lnTo>
                  <a:pt x="1494" y="528"/>
                </a:lnTo>
                <a:lnTo>
                  <a:pt x="1494" y="530"/>
                </a:lnTo>
                <a:lnTo>
                  <a:pt x="1496" y="530"/>
                </a:lnTo>
                <a:lnTo>
                  <a:pt x="1496" y="532"/>
                </a:lnTo>
                <a:lnTo>
                  <a:pt x="1498" y="532"/>
                </a:lnTo>
                <a:lnTo>
                  <a:pt x="1498" y="534"/>
                </a:lnTo>
                <a:lnTo>
                  <a:pt x="1500" y="534"/>
                </a:lnTo>
                <a:lnTo>
                  <a:pt x="1500" y="536"/>
                </a:lnTo>
                <a:lnTo>
                  <a:pt x="1498" y="536"/>
                </a:lnTo>
                <a:lnTo>
                  <a:pt x="1498" y="538"/>
                </a:lnTo>
                <a:lnTo>
                  <a:pt x="1500" y="538"/>
                </a:lnTo>
                <a:lnTo>
                  <a:pt x="1500" y="539"/>
                </a:lnTo>
                <a:lnTo>
                  <a:pt x="1502" y="539"/>
                </a:lnTo>
                <a:lnTo>
                  <a:pt x="1502" y="541"/>
                </a:lnTo>
                <a:lnTo>
                  <a:pt x="1502" y="539"/>
                </a:lnTo>
                <a:lnTo>
                  <a:pt x="1500" y="539"/>
                </a:lnTo>
                <a:lnTo>
                  <a:pt x="1500" y="538"/>
                </a:lnTo>
                <a:lnTo>
                  <a:pt x="1502" y="538"/>
                </a:lnTo>
                <a:lnTo>
                  <a:pt x="1502" y="536"/>
                </a:lnTo>
                <a:lnTo>
                  <a:pt x="1504" y="536"/>
                </a:lnTo>
                <a:lnTo>
                  <a:pt x="1504" y="534"/>
                </a:lnTo>
                <a:lnTo>
                  <a:pt x="1506" y="534"/>
                </a:lnTo>
                <a:lnTo>
                  <a:pt x="1508" y="534"/>
                </a:lnTo>
                <a:lnTo>
                  <a:pt x="1509" y="534"/>
                </a:lnTo>
                <a:lnTo>
                  <a:pt x="1511" y="534"/>
                </a:lnTo>
                <a:lnTo>
                  <a:pt x="1513" y="534"/>
                </a:lnTo>
                <a:lnTo>
                  <a:pt x="1515" y="534"/>
                </a:lnTo>
                <a:lnTo>
                  <a:pt x="1517" y="534"/>
                </a:lnTo>
                <a:lnTo>
                  <a:pt x="1517" y="532"/>
                </a:lnTo>
                <a:lnTo>
                  <a:pt x="1519" y="532"/>
                </a:lnTo>
                <a:lnTo>
                  <a:pt x="1521" y="532"/>
                </a:lnTo>
                <a:lnTo>
                  <a:pt x="1523" y="532"/>
                </a:lnTo>
                <a:lnTo>
                  <a:pt x="1523" y="530"/>
                </a:lnTo>
                <a:lnTo>
                  <a:pt x="1525" y="530"/>
                </a:lnTo>
                <a:lnTo>
                  <a:pt x="1527" y="530"/>
                </a:lnTo>
                <a:lnTo>
                  <a:pt x="1529" y="530"/>
                </a:lnTo>
                <a:lnTo>
                  <a:pt x="1529" y="528"/>
                </a:lnTo>
                <a:lnTo>
                  <a:pt x="1531" y="528"/>
                </a:lnTo>
                <a:lnTo>
                  <a:pt x="1532" y="528"/>
                </a:lnTo>
                <a:lnTo>
                  <a:pt x="1534" y="526"/>
                </a:lnTo>
                <a:lnTo>
                  <a:pt x="1536" y="526"/>
                </a:lnTo>
                <a:lnTo>
                  <a:pt x="1536" y="524"/>
                </a:lnTo>
                <a:lnTo>
                  <a:pt x="1538" y="524"/>
                </a:lnTo>
                <a:lnTo>
                  <a:pt x="1540" y="524"/>
                </a:lnTo>
                <a:lnTo>
                  <a:pt x="1540" y="526"/>
                </a:lnTo>
                <a:lnTo>
                  <a:pt x="1540" y="528"/>
                </a:lnTo>
                <a:lnTo>
                  <a:pt x="1542" y="528"/>
                </a:lnTo>
                <a:lnTo>
                  <a:pt x="1542" y="530"/>
                </a:lnTo>
                <a:lnTo>
                  <a:pt x="1542" y="532"/>
                </a:lnTo>
                <a:lnTo>
                  <a:pt x="1542" y="534"/>
                </a:lnTo>
                <a:lnTo>
                  <a:pt x="1544" y="534"/>
                </a:lnTo>
                <a:lnTo>
                  <a:pt x="1544" y="536"/>
                </a:lnTo>
                <a:lnTo>
                  <a:pt x="1544" y="538"/>
                </a:lnTo>
                <a:lnTo>
                  <a:pt x="1544" y="539"/>
                </a:lnTo>
                <a:lnTo>
                  <a:pt x="1546" y="541"/>
                </a:lnTo>
                <a:lnTo>
                  <a:pt x="1546" y="543"/>
                </a:lnTo>
                <a:lnTo>
                  <a:pt x="1546" y="545"/>
                </a:lnTo>
                <a:lnTo>
                  <a:pt x="1548" y="545"/>
                </a:lnTo>
                <a:lnTo>
                  <a:pt x="1548" y="547"/>
                </a:lnTo>
                <a:lnTo>
                  <a:pt x="1548" y="549"/>
                </a:lnTo>
                <a:lnTo>
                  <a:pt x="1550" y="549"/>
                </a:lnTo>
                <a:lnTo>
                  <a:pt x="1550" y="551"/>
                </a:lnTo>
                <a:lnTo>
                  <a:pt x="1552" y="551"/>
                </a:lnTo>
                <a:lnTo>
                  <a:pt x="1552" y="553"/>
                </a:lnTo>
                <a:lnTo>
                  <a:pt x="1552" y="555"/>
                </a:lnTo>
                <a:lnTo>
                  <a:pt x="1554" y="555"/>
                </a:lnTo>
                <a:lnTo>
                  <a:pt x="1554" y="557"/>
                </a:lnTo>
                <a:lnTo>
                  <a:pt x="1556" y="557"/>
                </a:lnTo>
                <a:lnTo>
                  <a:pt x="1556" y="559"/>
                </a:lnTo>
                <a:lnTo>
                  <a:pt x="1557" y="559"/>
                </a:lnTo>
                <a:lnTo>
                  <a:pt x="1557" y="561"/>
                </a:lnTo>
                <a:lnTo>
                  <a:pt x="1557" y="563"/>
                </a:lnTo>
                <a:lnTo>
                  <a:pt x="1559" y="563"/>
                </a:lnTo>
                <a:lnTo>
                  <a:pt x="1559" y="564"/>
                </a:lnTo>
                <a:lnTo>
                  <a:pt x="1561" y="564"/>
                </a:lnTo>
                <a:lnTo>
                  <a:pt x="1561" y="566"/>
                </a:lnTo>
                <a:lnTo>
                  <a:pt x="1563" y="568"/>
                </a:lnTo>
                <a:lnTo>
                  <a:pt x="1563" y="570"/>
                </a:lnTo>
                <a:lnTo>
                  <a:pt x="1565" y="570"/>
                </a:lnTo>
                <a:lnTo>
                  <a:pt x="1565" y="572"/>
                </a:lnTo>
                <a:lnTo>
                  <a:pt x="1567" y="574"/>
                </a:lnTo>
                <a:lnTo>
                  <a:pt x="1567" y="576"/>
                </a:lnTo>
                <a:lnTo>
                  <a:pt x="1569" y="576"/>
                </a:lnTo>
                <a:lnTo>
                  <a:pt x="1569" y="578"/>
                </a:lnTo>
                <a:lnTo>
                  <a:pt x="1571" y="578"/>
                </a:lnTo>
                <a:lnTo>
                  <a:pt x="1573" y="578"/>
                </a:lnTo>
                <a:lnTo>
                  <a:pt x="1573" y="580"/>
                </a:lnTo>
                <a:lnTo>
                  <a:pt x="1575" y="580"/>
                </a:lnTo>
                <a:lnTo>
                  <a:pt x="1577" y="582"/>
                </a:lnTo>
                <a:lnTo>
                  <a:pt x="1579" y="582"/>
                </a:lnTo>
                <a:lnTo>
                  <a:pt x="1580" y="582"/>
                </a:lnTo>
                <a:lnTo>
                  <a:pt x="1582" y="584"/>
                </a:lnTo>
                <a:lnTo>
                  <a:pt x="1584" y="584"/>
                </a:lnTo>
                <a:lnTo>
                  <a:pt x="1586" y="586"/>
                </a:lnTo>
                <a:lnTo>
                  <a:pt x="1588" y="586"/>
                </a:lnTo>
                <a:lnTo>
                  <a:pt x="1590" y="586"/>
                </a:lnTo>
                <a:lnTo>
                  <a:pt x="1592" y="587"/>
                </a:lnTo>
                <a:lnTo>
                  <a:pt x="1594" y="587"/>
                </a:lnTo>
                <a:lnTo>
                  <a:pt x="1596" y="587"/>
                </a:lnTo>
                <a:lnTo>
                  <a:pt x="1598" y="587"/>
                </a:lnTo>
                <a:lnTo>
                  <a:pt x="1600" y="587"/>
                </a:lnTo>
                <a:lnTo>
                  <a:pt x="1602" y="587"/>
                </a:lnTo>
                <a:lnTo>
                  <a:pt x="1604" y="587"/>
                </a:lnTo>
                <a:lnTo>
                  <a:pt x="1605" y="587"/>
                </a:lnTo>
                <a:lnTo>
                  <a:pt x="1607" y="587"/>
                </a:lnTo>
                <a:lnTo>
                  <a:pt x="1609" y="587"/>
                </a:lnTo>
                <a:lnTo>
                  <a:pt x="1611" y="587"/>
                </a:lnTo>
                <a:lnTo>
                  <a:pt x="1613" y="587"/>
                </a:lnTo>
                <a:lnTo>
                  <a:pt x="1615" y="587"/>
                </a:lnTo>
                <a:lnTo>
                  <a:pt x="1617" y="587"/>
                </a:lnTo>
                <a:lnTo>
                  <a:pt x="1615" y="587"/>
                </a:lnTo>
                <a:lnTo>
                  <a:pt x="1613" y="587"/>
                </a:lnTo>
                <a:lnTo>
                  <a:pt x="1611" y="587"/>
                </a:lnTo>
                <a:lnTo>
                  <a:pt x="1611" y="589"/>
                </a:lnTo>
                <a:lnTo>
                  <a:pt x="1609" y="589"/>
                </a:lnTo>
                <a:lnTo>
                  <a:pt x="1607" y="589"/>
                </a:lnTo>
                <a:lnTo>
                  <a:pt x="1605" y="589"/>
                </a:lnTo>
                <a:lnTo>
                  <a:pt x="1607" y="589"/>
                </a:lnTo>
                <a:lnTo>
                  <a:pt x="1609" y="589"/>
                </a:lnTo>
                <a:lnTo>
                  <a:pt x="1611" y="589"/>
                </a:lnTo>
                <a:lnTo>
                  <a:pt x="1613" y="589"/>
                </a:lnTo>
                <a:lnTo>
                  <a:pt x="1611" y="589"/>
                </a:lnTo>
                <a:lnTo>
                  <a:pt x="1613" y="589"/>
                </a:lnTo>
                <a:lnTo>
                  <a:pt x="1615" y="589"/>
                </a:lnTo>
                <a:lnTo>
                  <a:pt x="1617" y="589"/>
                </a:lnTo>
                <a:lnTo>
                  <a:pt x="1617" y="587"/>
                </a:lnTo>
                <a:lnTo>
                  <a:pt x="1617" y="589"/>
                </a:lnTo>
                <a:lnTo>
                  <a:pt x="1619" y="589"/>
                </a:lnTo>
                <a:lnTo>
                  <a:pt x="1619" y="587"/>
                </a:lnTo>
                <a:lnTo>
                  <a:pt x="1621" y="587"/>
                </a:lnTo>
                <a:lnTo>
                  <a:pt x="1623" y="587"/>
                </a:lnTo>
                <a:lnTo>
                  <a:pt x="1623" y="586"/>
                </a:lnTo>
                <a:lnTo>
                  <a:pt x="1623" y="587"/>
                </a:lnTo>
                <a:lnTo>
                  <a:pt x="1625" y="587"/>
                </a:lnTo>
                <a:lnTo>
                  <a:pt x="1627" y="587"/>
                </a:lnTo>
                <a:lnTo>
                  <a:pt x="1627" y="586"/>
                </a:lnTo>
                <a:lnTo>
                  <a:pt x="1628" y="586"/>
                </a:lnTo>
                <a:lnTo>
                  <a:pt x="1628" y="584"/>
                </a:lnTo>
                <a:lnTo>
                  <a:pt x="1630" y="582"/>
                </a:lnTo>
                <a:lnTo>
                  <a:pt x="1632" y="582"/>
                </a:lnTo>
                <a:lnTo>
                  <a:pt x="1632" y="584"/>
                </a:lnTo>
                <a:lnTo>
                  <a:pt x="1634" y="584"/>
                </a:lnTo>
                <a:lnTo>
                  <a:pt x="1634" y="582"/>
                </a:lnTo>
                <a:lnTo>
                  <a:pt x="1636" y="582"/>
                </a:lnTo>
                <a:lnTo>
                  <a:pt x="1636" y="584"/>
                </a:lnTo>
                <a:lnTo>
                  <a:pt x="1636" y="582"/>
                </a:lnTo>
                <a:lnTo>
                  <a:pt x="1638" y="582"/>
                </a:lnTo>
                <a:lnTo>
                  <a:pt x="1638" y="580"/>
                </a:lnTo>
                <a:lnTo>
                  <a:pt x="1638" y="582"/>
                </a:lnTo>
                <a:lnTo>
                  <a:pt x="1638" y="584"/>
                </a:lnTo>
                <a:lnTo>
                  <a:pt x="1640" y="584"/>
                </a:lnTo>
                <a:lnTo>
                  <a:pt x="1640" y="582"/>
                </a:lnTo>
                <a:lnTo>
                  <a:pt x="1642" y="582"/>
                </a:lnTo>
                <a:lnTo>
                  <a:pt x="1642" y="580"/>
                </a:lnTo>
                <a:lnTo>
                  <a:pt x="1642" y="578"/>
                </a:lnTo>
                <a:lnTo>
                  <a:pt x="1642" y="580"/>
                </a:lnTo>
                <a:lnTo>
                  <a:pt x="1644" y="578"/>
                </a:lnTo>
                <a:lnTo>
                  <a:pt x="1644" y="580"/>
                </a:lnTo>
                <a:lnTo>
                  <a:pt x="1646" y="580"/>
                </a:lnTo>
                <a:lnTo>
                  <a:pt x="1644" y="580"/>
                </a:lnTo>
                <a:lnTo>
                  <a:pt x="1646" y="580"/>
                </a:lnTo>
                <a:lnTo>
                  <a:pt x="1646" y="578"/>
                </a:lnTo>
                <a:lnTo>
                  <a:pt x="1646" y="580"/>
                </a:lnTo>
                <a:lnTo>
                  <a:pt x="1648" y="580"/>
                </a:lnTo>
                <a:lnTo>
                  <a:pt x="1650" y="580"/>
                </a:lnTo>
                <a:lnTo>
                  <a:pt x="1650" y="582"/>
                </a:lnTo>
                <a:lnTo>
                  <a:pt x="1652" y="582"/>
                </a:lnTo>
                <a:lnTo>
                  <a:pt x="1652" y="580"/>
                </a:lnTo>
                <a:lnTo>
                  <a:pt x="1652" y="582"/>
                </a:lnTo>
                <a:lnTo>
                  <a:pt x="1653" y="582"/>
                </a:lnTo>
                <a:lnTo>
                  <a:pt x="1655" y="582"/>
                </a:lnTo>
                <a:lnTo>
                  <a:pt x="1657" y="582"/>
                </a:lnTo>
                <a:lnTo>
                  <a:pt x="1659" y="582"/>
                </a:lnTo>
                <a:lnTo>
                  <a:pt x="1659" y="584"/>
                </a:lnTo>
                <a:lnTo>
                  <a:pt x="1657" y="584"/>
                </a:lnTo>
                <a:lnTo>
                  <a:pt x="1659" y="584"/>
                </a:lnTo>
                <a:lnTo>
                  <a:pt x="1659" y="582"/>
                </a:lnTo>
                <a:lnTo>
                  <a:pt x="1659" y="584"/>
                </a:lnTo>
                <a:lnTo>
                  <a:pt x="1661" y="584"/>
                </a:lnTo>
                <a:lnTo>
                  <a:pt x="1663" y="584"/>
                </a:lnTo>
                <a:lnTo>
                  <a:pt x="1665" y="584"/>
                </a:lnTo>
                <a:lnTo>
                  <a:pt x="1665" y="586"/>
                </a:lnTo>
                <a:lnTo>
                  <a:pt x="1665" y="584"/>
                </a:lnTo>
                <a:lnTo>
                  <a:pt x="1667" y="584"/>
                </a:lnTo>
                <a:lnTo>
                  <a:pt x="1669" y="584"/>
                </a:lnTo>
                <a:lnTo>
                  <a:pt x="1671" y="584"/>
                </a:lnTo>
                <a:lnTo>
                  <a:pt x="1671" y="582"/>
                </a:lnTo>
                <a:lnTo>
                  <a:pt x="1673" y="582"/>
                </a:lnTo>
                <a:lnTo>
                  <a:pt x="1673" y="584"/>
                </a:lnTo>
                <a:lnTo>
                  <a:pt x="1673" y="586"/>
                </a:lnTo>
                <a:lnTo>
                  <a:pt x="1675" y="586"/>
                </a:lnTo>
                <a:lnTo>
                  <a:pt x="1675" y="584"/>
                </a:lnTo>
                <a:lnTo>
                  <a:pt x="1676" y="584"/>
                </a:lnTo>
                <a:lnTo>
                  <a:pt x="1678" y="584"/>
                </a:lnTo>
                <a:lnTo>
                  <a:pt x="1680" y="584"/>
                </a:lnTo>
                <a:lnTo>
                  <a:pt x="1682" y="584"/>
                </a:lnTo>
                <a:lnTo>
                  <a:pt x="1682" y="586"/>
                </a:lnTo>
                <a:lnTo>
                  <a:pt x="1684" y="586"/>
                </a:lnTo>
                <a:lnTo>
                  <a:pt x="1686" y="586"/>
                </a:lnTo>
                <a:lnTo>
                  <a:pt x="1688" y="586"/>
                </a:lnTo>
                <a:lnTo>
                  <a:pt x="1690" y="586"/>
                </a:lnTo>
                <a:lnTo>
                  <a:pt x="1692" y="586"/>
                </a:lnTo>
                <a:lnTo>
                  <a:pt x="1694" y="586"/>
                </a:lnTo>
                <a:lnTo>
                  <a:pt x="1696" y="586"/>
                </a:lnTo>
                <a:lnTo>
                  <a:pt x="1698" y="586"/>
                </a:lnTo>
                <a:lnTo>
                  <a:pt x="1698" y="587"/>
                </a:lnTo>
                <a:lnTo>
                  <a:pt x="1700" y="587"/>
                </a:lnTo>
                <a:lnTo>
                  <a:pt x="1698" y="587"/>
                </a:lnTo>
                <a:lnTo>
                  <a:pt x="1698" y="589"/>
                </a:lnTo>
                <a:lnTo>
                  <a:pt x="1698" y="587"/>
                </a:lnTo>
                <a:lnTo>
                  <a:pt x="1698" y="589"/>
                </a:lnTo>
                <a:lnTo>
                  <a:pt x="1696" y="589"/>
                </a:lnTo>
                <a:lnTo>
                  <a:pt x="1698" y="589"/>
                </a:lnTo>
                <a:lnTo>
                  <a:pt x="1696" y="589"/>
                </a:lnTo>
                <a:lnTo>
                  <a:pt x="1696" y="591"/>
                </a:lnTo>
                <a:lnTo>
                  <a:pt x="1698" y="591"/>
                </a:lnTo>
                <a:lnTo>
                  <a:pt x="1698" y="593"/>
                </a:lnTo>
                <a:lnTo>
                  <a:pt x="1698" y="595"/>
                </a:lnTo>
                <a:lnTo>
                  <a:pt x="1696" y="595"/>
                </a:lnTo>
                <a:lnTo>
                  <a:pt x="1696" y="593"/>
                </a:lnTo>
                <a:lnTo>
                  <a:pt x="1694" y="591"/>
                </a:lnTo>
                <a:lnTo>
                  <a:pt x="1696" y="591"/>
                </a:lnTo>
                <a:lnTo>
                  <a:pt x="1694" y="591"/>
                </a:lnTo>
                <a:lnTo>
                  <a:pt x="1694" y="589"/>
                </a:lnTo>
                <a:lnTo>
                  <a:pt x="1694" y="591"/>
                </a:lnTo>
                <a:lnTo>
                  <a:pt x="1694" y="593"/>
                </a:lnTo>
                <a:lnTo>
                  <a:pt x="1692" y="593"/>
                </a:lnTo>
                <a:lnTo>
                  <a:pt x="1694" y="595"/>
                </a:lnTo>
                <a:lnTo>
                  <a:pt x="1692" y="593"/>
                </a:lnTo>
                <a:lnTo>
                  <a:pt x="1692" y="591"/>
                </a:lnTo>
                <a:lnTo>
                  <a:pt x="1690" y="591"/>
                </a:lnTo>
                <a:lnTo>
                  <a:pt x="1690" y="593"/>
                </a:lnTo>
                <a:lnTo>
                  <a:pt x="1688" y="593"/>
                </a:lnTo>
                <a:lnTo>
                  <a:pt x="1688" y="591"/>
                </a:lnTo>
                <a:lnTo>
                  <a:pt x="1686" y="591"/>
                </a:lnTo>
                <a:lnTo>
                  <a:pt x="1688" y="591"/>
                </a:lnTo>
                <a:lnTo>
                  <a:pt x="1688" y="589"/>
                </a:lnTo>
                <a:lnTo>
                  <a:pt x="1688" y="587"/>
                </a:lnTo>
                <a:lnTo>
                  <a:pt x="1686" y="587"/>
                </a:lnTo>
                <a:lnTo>
                  <a:pt x="1684" y="587"/>
                </a:lnTo>
                <a:lnTo>
                  <a:pt x="1686" y="587"/>
                </a:lnTo>
                <a:lnTo>
                  <a:pt x="1684" y="587"/>
                </a:lnTo>
                <a:lnTo>
                  <a:pt x="1682" y="587"/>
                </a:lnTo>
                <a:lnTo>
                  <a:pt x="1682" y="589"/>
                </a:lnTo>
                <a:lnTo>
                  <a:pt x="1682" y="587"/>
                </a:lnTo>
                <a:lnTo>
                  <a:pt x="1684" y="587"/>
                </a:lnTo>
                <a:lnTo>
                  <a:pt x="1684" y="589"/>
                </a:lnTo>
                <a:lnTo>
                  <a:pt x="1684" y="587"/>
                </a:lnTo>
                <a:lnTo>
                  <a:pt x="1684" y="589"/>
                </a:lnTo>
                <a:lnTo>
                  <a:pt x="1686" y="589"/>
                </a:lnTo>
                <a:lnTo>
                  <a:pt x="1686" y="591"/>
                </a:lnTo>
                <a:lnTo>
                  <a:pt x="1686" y="593"/>
                </a:lnTo>
                <a:lnTo>
                  <a:pt x="1688" y="593"/>
                </a:lnTo>
                <a:lnTo>
                  <a:pt x="1690" y="593"/>
                </a:lnTo>
                <a:lnTo>
                  <a:pt x="1690" y="595"/>
                </a:lnTo>
                <a:lnTo>
                  <a:pt x="1692" y="595"/>
                </a:lnTo>
                <a:lnTo>
                  <a:pt x="1692" y="597"/>
                </a:lnTo>
                <a:lnTo>
                  <a:pt x="1690" y="597"/>
                </a:lnTo>
                <a:lnTo>
                  <a:pt x="1692" y="597"/>
                </a:lnTo>
                <a:lnTo>
                  <a:pt x="1692" y="595"/>
                </a:lnTo>
                <a:lnTo>
                  <a:pt x="1694" y="595"/>
                </a:lnTo>
                <a:lnTo>
                  <a:pt x="1696" y="597"/>
                </a:lnTo>
                <a:lnTo>
                  <a:pt x="1696" y="595"/>
                </a:lnTo>
                <a:lnTo>
                  <a:pt x="1698" y="595"/>
                </a:lnTo>
                <a:lnTo>
                  <a:pt x="1698" y="597"/>
                </a:lnTo>
                <a:lnTo>
                  <a:pt x="1698" y="599"/>
                </a:lnTo>
                <a:lnTo>
                  <a:pt x="1700" y="599"/>
                </a:lnTo>
                <a:lnTo>
                  <a:pt x="1700" y="601"/>
                </a:lnTo>
                <a:lnTo>
                  <a:pt x="1698" y="601"/>
                </a:lnTo>
                <a:lnTo>
                  <a:pt x="1700" y="601"/>
                </a:lnTo>
                <a:lnTo>
                  <a:pt x="1701" y="603"/>
                </a:lnTo>
                <a:lnTo>
                  <a:pt x="1703" y="603"/>
                </a:lnTo>
                <a:lnTo>
                  <a:pt x="1703" y="605"/>
                </a:lnTo>
                <a:lnTo>
                  <a:pt x="1705" y="605"/>
                </a:lnTo>
                <a:lnTo>
                  <a:pt x="1705" y="607"/>
                </a:lnTo>
                <a:lnTo>
                  <a:pt x="1707" y="607"/>
                </a:lnTo>
                <a:lnTo>
                  <a:pt x="1709" y="607"/>
                </a:lnTo>
                <a:lnTo>
                  <a:pt x="1711" y="607"/>
                </a:lnTo>
                <a:lnTo>
                  <a:pt x="1711" y="609"/>
                </a:lnTo>
                <a:lnTo>
                  <a:pt x="1709" y="609"/>
                </a:lnTo>
                <a:lnTo>
                  <a:pt x="1707" y="609"/>
                </a:lnTo>
                <a:lnTo>
                  <a:pt x="1705" y="609"/>
                </a:lnTo>
                <a:lnTo>
                  <a:pt x="1705" y="610"/>
                </a:lnTo>
                <a:lnTo>
                  <a:pt x="1705" y="609"/>
                </a:lnTo>
                <a:lnTo>
                  <a:pt x="1707" y="609"/>
                </a:lnTo>
                <a:lnTo>
                  <a:pt x="1709" y="609"/>
                </a:lnTo>
                <a:lnTo>
                  <a:pt x="1709" y="610"/>
                </a:lnTo>
                <a:lnTo>
                  <a:pt x="1709" y="612"/>
                </a:lnTo>
                <a:lnTo>
                  <a:pt x="1709" y="610"/>
                </a:lnTo>
                <a:lnTo>
                  <a:pt x="1711" y="610"/>
                </a:lnTo>
                <a:lnTo>
                  <a:pt x="1711" y="609"/>
                </a:lnTo>
                <a:lnTo>
                  <a:pt x="1713" y="609"/>
                </a:lnTo>
                <a:lnTo>
                  <a:pt x="1713" y="610"/>
                </a:lnTo>
                <a:lnTo>
                  <a:pt x="1715" y="610"/>
                </a:lnTo>
                <a:lnTo>
                  <a:pt x="1717" y="610"/>
                </a:lnTo>
                <a:lnTo>
                  <a:pt x="1717" y="612"/>
                </a:lnTo>
                <a:lnTo>
                  <a:pt x="1717" y="610"/>
                </a:lnTo>
                <a:lnTo>
                  <a:pt x="1717" y="612"/>
                </a:lnTo>
                <a:lnTo>
                  <a:pt x="1719" y="612"/>
                </a:lnTo>
                <a:lnTo>
                  <a:pt x="1721" y="612"/>
                </a:lnTo>
                <a:lnTo>
                  <a:pt x="1723" y="612"/>
                </a:lnTo>
                <a:lnTo>
                  <a:pt x="1723" y="614"/>
                </a:lnTo>
                <a:lnTo>
                  <a:pt x="1725" y="614"/>
                </a:lnTo>
                <a:lnTo>
                  <a:pt x="1726" y="614"/>
                </a:lnTo>
                <a:lnTo>
                  <a:pt x="1728" y="614"/>
                </a:lnTo>
                <a:lnTo>
                  <a:pt x="1726" y="614"/>
                </a:lnTo>
                <a:lnTo>
                  <a:pt x="1725" y="614"/>
                </a:lnTo>
                <a:lnTo>
                  <a:pt x="1723" y="612"/>
                </a:lnTo>
                <a:lnTo>
                  <a:pt x="1721" y="612"/>
                </a:lnTo>
                <a:lnTo>
                  <a:pt x="1719" y="612"/>
                </a:lnTo>
                <a:lnTo>
                  <a:pt x="1719" y="610"/>
                </a:lnTo>
                <a:lnTo>
                  <a:pt x="1717" y="610"/>
                </a:lnTo>
                <a:lnTo>
                  <a:pt x="1719" y="610"/>
                </a:lnTo>
                <a:lnTo>
                  <a:pt x="1721" y="612"/>
                </a:lnTo>
                <a:lnTo>
                  <a:pt x="1723" y="612"/>
                </a:lnTo>
                <a:lnTo>
                  <a:pt x="1723" y="614"/>
                </a:lnTo>
                <a:lnTo>
                  <a:pt x="1725" y="614"/>
                </a:lnTo>
                <a:lnTo>
                  <a:pt x="1726" y="614"/>
                </a:lnTo>
                <a:lnTo>
                  <a:pt x="1728" y="614"/>
                </a:lnTo>
                <a:lnTo>
                  <a:pt x="1728" y="616"/>
                </a:lnTo>
                <a:lnTo>
                  <a:pt x="1730" y="616"/>
                </a:lnTo>
                <a:lnTo>
                  <a:pt x="1728" y="616"/>
                </a:lnTo>
                <a:lnTo>
                  <a:pt x="1730" y="616"/>
                </a:lnTo>
                <a:lnTo>
                  <a:pt x="1732" y="616"/>
                </a:lnTo>
                <a:lnTo>
                  <a:pt x="1736" y="616"/>
                </a:lnTo>
                <a:lnTo>
                  <a:pt x="1736" y="618"/>
                </a:lnTo>
                <a:lnTo>
                  <a:pt x="1738" y="618"/>
                </a:lnTo>
                <a:lnTo>
                  <a:pt x="1740" y="618"/>
                </a:lnTo>
                <a:lnTo>
                  <a:pt x="1742" y="618"/>
                </a:lnTo>
                <a:lnTo>
                  <a:pt x="1744" y="618"/>
                </a:lnTo>
                <a:lnTo>
                  <a:pt x="1742" y="618"/>
                </a:lnTo>
                <a:lnTo>
                  <a:pt x="1740" y="618"/>
                </a:lnTo>
                <a:lnTo>
                  <a:pt x="1742" y="618"/>
                </a:lnTo>
                <a:lnTo>
                  <a:pt x="1740" y="620"/>
                </a:lnTo>
                <a:lnTo>
                  <a:pt x="1742" y="622"/>
                </a:lnTo>
                <a:lnTo>
                  <a:pt x="1744" y="624"/>
                </a:lnTo>
                <a:lnTo>
                  <a:pt x="1742" y="626"/>
                </a:lnTo>
                <a:lnTo>
                  <a:pt x="1740" y="626"/>
                </a:lnTo>
                <a:lnTo>
                  <a:pt x="1738" y="628"/>
                </a:lnTo>
                <a:lnTo>
                  <a:pt x="1738" y="626"/>
                </a:lnTo>
                <a:lnTo>
                  <a:pt x="1736" y="624"/>
                </a:lnTo>
                <a:lnTo>
                  <a:pt x="1734" y="626"/>
                </a:lnTo>
                <a:lnTo>
                  <a:pt x="1734" y="624"/>
                </a:lnTo>
                <a:lnTo>
                  <a:pt x="1732" y="624"/>
                </a:lnTo>
                <a:lnTo>
                  <a:pt x="1732" y="622"/>
                </a:lnTo>
                <a:lnTo>
                  <a:pt x="1732" y="624"/>
                </a:lnTo>
                <a:lnTo>
                  <a:pt x="1732" y="626"/>
                </a:lnTo>
                <a:lnTo>
                  <a:pt x="1734" y="626"/>
                </a:lnTo>
                <a:lnTo>
                  <a:pt x="1734" y="628"/>
                </a:lnTo>
                <a:lnTo>
                  <a:pt x="1736" y="628"/>
                </a:lnTo>
                <a:lnTo>
                  <a:pt x="1736" y="630"/>
                </a:lnTo>
                <a:lnTo>
                  <a:pt x="1736" y="628"/>
                </a:lnTo>
                <a:lnTo>
                  <a:pt x="1734" y="628"/>
                </a:lnTo>
                <a:lnTo>
                  <a:pt x="1732" y="628"/>
                </a:lnTo>
                <a:lnTo>
                  <a:pt x="1732" y="630"/>
                </a:lnTo>
                <a:lnTo>
                  <a:pt x="1730" y="630"/>
                </a:lnTo>
                <a:lnTo>
                  <a:pt x="1728" y="630"/>
                </a:lnTo>
                <a:lnTo>
                  <a:pt x="1726" y="630"/>
                </a:lnTo>
                <a:lnTo>
                  <a:pt x="1725" y="630"/>
                </a:lnTo>
                <a:lnTo>
                  <a:pt x="1723" y="628"/>
                </a:lnTo>
                <a:lnTo>
                  <a:pt x="1723" y="626"/>
                </a:lnTo>
                <a:lnTo>
                  <a:pt x="1723" y="628"/>
                </a:lnTo>
                <a:lnTo>
                  <a:pt x="1723" y="630"/>
                </a:lnTo>
                <a:lnTo>
                  <a:pt x="1725" y="630"/>
                </a:lnTo>
                <a:lnTo>
                  <a:pt x="1723" y="630"/>
                </a:lnTo>
                <a:lnTo>
                  <a:pt x="1721" y="630"/>
                </a:lnTo>
                <a:lnTo>
                  <a:pt x="1723" y="630"/>
                </a:lnTo>
                <a:lnTo>
                  <a:pt x="1721" y="630"/>
                </a:lnTo>
                <a:lnTo>
                  <a:pt x="1719" y="630"/>
                </a:lnTo>
                <a:lnTo>
                  <a:pt x="1717" y="630"/>
                </a:lnTo>
                <a:lnTo>
                  <a:pt x="1719" y="630"/>
                </a:lnTo>
                <a:lnTo>
                  <a:pt x="1721" y="630"/>
                </a:lnTo>
                <a:lnTo>
                  <a:pt x="1723" y="630"/>
                </a:lnTo>
                <a:lnTo>
                  <a:pt x="1725" y="630"/>
                </a:lnTo>
                <a:lnTo>
                  <a:pt x="1726" y="630"/>
                </a:lnTo>
                <a:lnTo>
                  <a:pt x="1726" y="632"/>
                </a:lnTo>
                <a:lnTo>
                  <a:pt x="1728" y="632"/>
                </a:lnTo>
                <a:lnTo>
                  <a:pt x="1726" y="634"/>
                </a:lnTo>
                <a:lnTo>
                  <a:pt x="1725" y="634"/>
                </a:lnTo>
                <a:lnTo>
                  <a:pt x="1725" y="635"/>
                </a:lnTo>
                <a:lnTo>
                  <a:pt x="1723" y="635"/>
                </a:lnTo>
                <a:lnTo>
                  <a:pt x="1725" y="635"/>
                </a:lnTo>
                <a:lnTo>
                  <a:pt x="1723" y="635"/>
                </a:lnTo>
                <a:lnTo>
                  <a:pt x="1723" y="637"/>
                </a:lnTo>
                <a:lnTo>
                  <a:pt x="1723" y="635"/>
                </a:lnTo>
                <a:lnTo>
                  <a:pt x="1723" y="637"/>
                </a:lnTo>
                <a:lnTo>
                  <a:pt x="1721" y="637"/>
                </a:lnTo>
                <a:lnTo>
                  <a:pt x="1721" y="639"/>
                </a:lnTo>
                <a:lnTo>
                  <a:pt x="1723" y="639"/>
                </a:lnTo>
                <a:lnTo>
                  <a:pt x="1723" y="637"/>
                </a:lnTo>
                <a:lnTo>
                  <a:pt x="1725" y="637"/>
                </a:lnTo>
                <a:lnTo>
                  <a:pt x="1726" y="637"/>
                </a:lnTo>
                <a:lnTo>
                  <a:pt x="1725" y="637"/>
                </a:lnTo>
                <a:lnTo>
                  <a:pt x="1726" y="637"/>
                </a:lnTo>
                <a:lnTo>
                  <a:pt x="1726" y="635"/>
                </a:lnTo>
                <a:lnTo>
                  <a:pt x="1728" y="635"/>
                </a:lnTo>
                <a:lnTo>
                  <a:pt x="1728" y="634"/>
                </a:lnTo>
                <a:lnTo>
                  <a:pt x="1730" y="634"/>
                </a:lnTo>
                <a:lnTo>
                  <a:pt x="1730" y="632"/>
                </a:lnTo>
                <a:lnTo>
                  <a:pt x="1732" y="632"/>
                </a:lnTo>
                <a:lnTo>
                  <a:pt x="1734" y="632"/>
                </a:lnTo>
                <a:lnTo>
                  <a:pt x="1736" y="632"/>
                </a:lnTo>
                <a:lnTo>
                  <a:pt x="1738" y="632"/>
                </a:lnTo>
                <a:lnTo>
                  <a:pt x="1740" y="632"/>
                </a:lnTo>
                <a:lnTo>
                  <a:pt x="1738" y="632"/>
                </a:lnTo>
                <a:lnTo>
                  <a:pt x="1738" y="634"/>
                </a:lnTo>
                <a:lnTo>
                  <a:pt x="1738" y="635"/>
                </a:lnTo>
                <a:lnTo>
                  <a:pt x="1740" y="635"/>
                </a:lnTo>
                <a:lnTo>
                  <a:pt x="1740" y="637"/>
                </a:lnTo>
                <a:lnTo>
                  <a:pt x="1742" y="637"/>
                </a:lnTo>
                <a:lnTo>
                  <a:pt x="1744" y="637"/>
                </a:lnTo>
                <a:lnTo>
                  <a:pt x="1744" y="639"/>
                </a:lnTo>
                <a:lnTo>
                  <a:pt x="1746" y="641"/>
                </a:lnTo>
                <a:lnTo>
                  <a:pt x="1748" y="641"/>
                </a:lnTo>
                <a:lnTo>
                  <a:pt x="1748" y="643"/>
                </a:lnTo>
                <a:lnTo>
                  <a:pt x="1746" y="643"/>
                </a:lnTo>
                <a:lnTo>
                  <a:pt x="1748" y="643"/>
                </a:lnTo>
                <a:lnTo>
                  <a:pt x="1748" y="641"/>
                </a:lnTo>
                <a:lnTo>
                  <a:pt x="1746" y="641"/>
                </a:lnTo>
                <a:lnTo>
                  <a:pt x="1746" y="639"/>
                </a:lnTo>
                <a:lnTo>
                  <a:pt x="1746" y="637"/>
                </a:lnTo>
                <a:lnTo>
                  <a:pt x="1744" y="637"/>
                </a:lnTo>
                <a:lnTo>
                  <a:pt x="1746" y="637"/>
                </a:lnTo>
                <a:lnTo>
                  <a:pt x="1744" y="637"/>
                </a:lnTo>
                <a:lnTo>
                  <a:pt x="1744" y="635"/>
                </a:lnTo>
                <a:lnTo>
                  <a:pt x="1746" y="635"/>
                </a:lnTo>
                <a:lnTo>
                  <a:pt x="1744" y="635"/>
                </a:lnTo>
                <a:lnTo>
                  <a:pt x="1744" y="637"/>
                </a:lnTo>
                <a:lnTo>
                  <a:pt x="1742" y="635"/>
                </a:lnTo>
                <a:lnTo>
                  <a:pt x="1744" y="635"/>
                </a:lnTo>
                <a:lnTo>
                  <a:pt x="1742" y="635"/>
                </a:lnTo>
                <a:lnTo>
                  <a:pt x="1740" y="635"/>
                </a:lnTo>
                <a:lnTo>
                  <a:pt x="1740" y="634"/>
                </a:lnTo>
                <a:lnTo>
                  <a:pt x="1740" y="632"/>
                </a:lnTo>
                <a:lnTo>
                  <a:pt x="1740" y="630"/>
                </a:lnTo>
                <a:lnTo>
                  <a:pt x="1742" y="630"/>
                </a:lnTo>
                <a:lnTo>
                  <a:pt x="1742" y="628"/>
                </a:lnTo>
                <a:lnTo>
                  <a:pt x="1744" y="628"/>
                </a:lnTo>
                <a:lnTo>
                  <a:pt x="1744" y="626"/>
                </a:lnTo>
                <a:lnTo>
                  <a:pt x="1746" y="626"/>
                </a:lnTo>
                <a:lnTo>
                  <a:pt x="1746" y="628"/>
                </a:lnTo>
                <a:lnTo>
                  <a:pt x="1746" y="626"/>
                </a:lnTo>
                <a:lnTo>
                  <a:pt x="1746" y="624"/>
                </a:lnTo>
                <a:lnTo>
                  <a:pt x="1746" y="622"/>
                </a:lnTo>
                <a:lnTo>
                  <a:pt x="1746" y="620"/>
                </a:lnTo>
                <a:lnTo>
                  <a:pt x="1748" y="620"/>
                </a:lnTo>
                <a:lnTo>
                  <a:pt x="1746" y="620"/>
                </a:lnTo>
                <a:lnTo>
                  <a:pt x="1744" y="618"/>
                </a:lnTo>
                <a:lnTo>
                  <a:pt x="1744" y="620"/>
                </a:lnTo>
                <a:lnTo>
                  <a:pt x="1742" y="620"/>
                </a:lnTo>
                <a:lnTo>
                  <a:pt x="1744" y="620"/>
                </a:lnTo>
                <a:lnTo>
                  <a:pt x="1744" y="618"/>
                </a:lnTo>
                <a:lnTo>
                  <a:pt x="1742" y="618"/>
                </a:lnTo>
                <a:lnTo>
                  <a:pt x="1742" y="620"/>
                </a:lnTo>
                <a:lnTo>
                  <a:pt x="1742" y="618"/>
                </a:lnTo>
                <a:lnTo>
                  <a:pt x="1744" y="618"/>
                </a:lnTo>
                <a:lnTo>
                  <a:pt x="1746" y="618"/>
                </a:lnTo>
                <a:lnTo>
                  <a:pt x="1748" y="618"/>
                </a:lnTo>
                <a:lnTo>
                  <a:pt x="1748" y="620"/>
                </a:lnTo>
                <a:lnTo>
                  <a:pt x="1749" y="620"/>
                </a:lnTo>
                <a:lnTo>
                  <a:pt x="1751" y="620"/>
                </a:lnTo>
                <a:lnTo>
                  <a:pt x="1753" y="620"/>
                </a:lnTo>
                <a:lnTo>
                  <a:pt x="1753" y="622"/>
                </a:lnTo>
                <a:lnTo>
                  <a:pt x="1755" y="624"/>
                </a:lnTo>
                <a:lnTo>
                  <a:pt x="1755" y="622"/>
                </a:lnTo>
                <a:lnTo>
                  <a:pt x="1753" y="622"/>
                </a:lnTo>
                <a:lnTo>
                  <a:pt x="1753" y="620"/>
                </a:lnTo>
                <a:lnTo>
                  <a:pt x="1751" y="620"/>
                </a:lnTo>
                <a:lnTo>
                  <a:pt x="1753" y="620"/>
                </a:lnTo>
                <a:lnTo>
                  <a:pt x="1755" y="620"/>
                </a:lnTo>
                <a:lnTo>
                  <a:pt x="1757" y="622"/>
                </a:lnTo>
                <a:lnTo>
                  <a:pt x="1761" y="622"/>
                </a:lnTo>
                <a:lnTo>
                  <a:pt x="1763" y="622"/>
                </a:lnTo>
                <a:lnTo>
                  <a:pt x="1765" y="622"/>
                </a:lnTo>
                <a:lnTo>
                  <a:pt x="1767" y="624"/>
                </a:lnTo>
                <a:lnTo>
                  <a:pt x="1769" y="626"/>
                </a:lnTo>
                <a:lnTo>
                  <a:pt x="1771" y="628"/>
                </a:lnTo>
                <a:lnTo>
                  <a:pt x="1773" y="628"/>
                </a:lnTo>
                <a:lnTo>
                  <a:pt x="1774" y="630"/>
                </a:lnTo>
                <a:lnTo>
                  <a:pt x="1774" y="632"/>
                </a:lnTo>
                <a:lnTo>
                  <a:pt x="1776" y="632"/>
                </a:lnTo>
                <a:lnTo>
                  <a:pt x="1774" y="632"/>
                </a:lnTo>
                <a:lnTo>
                  <a:pt x="1774" y="630"/>
                </a:lnTo>
                <a:lnTo>
                  <a:pt x="1774" y="632"/>
                </a:lnTo>
                <a:lnTo>
                  <a:pt x="1774" y="630"/>
                </a:lnTo>
                <a:lnTo>
                  <a:pt x="1773" y="630"/>
                </a:lnTo>
                <a:lnTo>
                  <a:pt x="1773" y="628"/>
                </a:lnTo>
                <a:lnTo>
                  <a:pt x="1771" y="628"/>
                </a:lnTo>
                <a:lnTo>
                  <a:pt x="1771" y="630"/>
                </a:lnTo>
                <a:lnTo>
                  <a:pt x="1773" y="630"/>
                </a:lnTo>
                <a:lnTo>
                  <a:pt x="1771" y="630"/>
                </a:lnTo>
                <a:lnTo>
                  <a:pt x="1773" y="630"/>
                </a:lnTo>
                <a:lnTo>
                  <a:pt x="1773" y="632"/>
                </a:lnTo>
                <a:lnTo>
                  <a:pt x="1774" y="632"/>
                </a:lnTo>
                <a:lnTo>
                  <a:pt x="1773" y="632"/>
                </a:lnTo>
                <a:lnTo>
                  <a:pt x="1773" y="634"/>
                </a:lnTo>
                <a:lnTo>
                  <a:pt x="1771" y="634"/>
                </a:lnTo>
                <a:lnTo>
                  <a:pt x="1771" y="632"/>
                </a:lnTo>
                <a:lnTo>
                  <a:pt x="1769" y="632"/>
                </a:lnTo>
                <a:lnTo>
                  <a:pt x="1769" y="630"/>
                </a:lnTo>
                <a:lnTo>
                  <a:pt x="1767" y="630"/>
                </a:lnTo>
                <a:lnTo>
                  <a:pt x="1765" y="630"/>
                </a:lnTo>
                <a:lnTo>
                  <a:pt x="1765" y="628"/>
                </a:lnTo>
                <a:lnTo>
                  <a:pt x="1765" y="626"/>
                </a:lnTo>
                <a:lnTo>
                  <a:pt x="1765" y="628"/>
                </a:lnTo>
                <a:lnTo>
                  <a:pt x="1765" y="630"/>
                </a:lnTo>
                <a:lnTo>
                  <a:pt x="1763" y="630"/>
                </a:lnTo>
                <a:lnTo>
                  <a:pt x="1765" y="630"/>
                </a:lnTo>
                <a:lnTo>
                  <a:pt x="1763" y="630"/>
                </a:lnTo>
                <a:lnTo>
                  <a:pt x="1761" y="630"/>
                </a:lnTo>
                <a:lnTo>
                  <a:pt x="1763" y="630"/>
                </a:lnTo>
                <a:lnTo>
                  <a:pt x="1765" y="630"/>
                </a:lnTo>
                <a:lnTo>
                  <a:pt x="1767" y="630"/>
                </a:lnTo>
                <a:lnTo>
                  <a:pt x="1765" y="630"/>
                </a:lnTo>
                <a:lnTo>
                  <a:pt x="1767" y="632"/>
                </a:lnTo>
                <a:lnTo>
                  <a:pt x="1765" y="632"/>
                </a:lnTo>
                <a:lnTo>
                  <a:pt x="1763" y="632"/>
                </a:lnTo>
                <a:lnTo>
                  <a:pt x="1763" y="634"/>
                </a:lnTo>
                <a:lnTo>
                  <a:pt x="1761" y="635"/>
                </a:lnTo>
                <a:lnTo>
                  <a:pt x="1763" y="635"/>
                </a:lnTo>
                <a:lnTo>
                  <a:pt x="1763" y="634"/>
                </a:lnTo>
                <a:lnTo>
                  <a:pt x="1765" y="634"/>
                </a:lnTo>
                <a:lnTo>
                  <a:pt x="1765" y="632"/>
                </a:lnTo>
                <a:lnTo>
                  <a:pt x="1767" y="632"/>
                </a:lnTo>
                <a:lnTo>
                  <a:pt x="1767" y="634"/>
                </a:lnTo>
                <a:lnTo>
                  <a:pt x="1765" y="635"/>
                </a:lnTo>
                <a:lnTo>
                  <a:pt x="1767" y="635"/>
                </a:lnTo>
                <a:lnTo>
                  <a:pt x="1767" y="634"/>
                </a:lnTo>
                <a:lnTo>
                  <a:pt x="1767" y="635"/>
                </a:lnTo>
                <a:lnTo>
                  <a:pt x="1769" y="637"/>
                </a:lnTo>
                <a:lnTo>
                  <a:pt x="1769" y="639"/>
                </a:lnTo>
                <a:lnTo>
                  <a:pt x="1771" y="639"/>
                </a:lnTo>
                <a:lnTo>
                  <a:pt x="1773" y="639"/>
                </a:lnTo>
                <a:lnTo>
                  <a:pt x="1773" y="637"/>
                </a:lnTo>
                <a:lnTo>
                  <a:pt x="1771" y="637"/>
                </a:lnTo>
                <a:lnTo>
                  <a:pt x="1771" y="635"/>
                </a:lnTo>
                <a:lnTo>
                  <a:pt x="1773" y="635"/>
                </a:lnTo>
                <a:lnTo>
                  <a:pt x="1773" y="637"/>
                </a:lnTo>
                <a:lnTo>
                  <a:pt x="1773" y="639"/>
                </a:lnTo>
                <a:lnTo>
                  <a:pt x="1773" y="641"/>
                </a:lnTo>
                <a:lnTo>
                  <a:pt x="1774" y="641"/>
                </a:lnTo>
                <a:lnTo>
                  <a:pt x="1774" y="643"/>
                </a:lnTo>
                <a:lnTo>
                  <a:pt x="1774" y="645"/>
                </a:lnTo>
                <a:lnTo>
                  <a:pt x="1776" y="645"/>
                </a:lnTo>
                <a:lnTo>
                  <a:pt x="1776" y="647"/>
                </a:lnTo>
                <a:lnTo>
                  <a:pt x="1778" y="647"/>
                </a:lnTo>
                <a:lnTo>
                  <a:pt x="1778" y="649"/>
                </a:lnTo>
                <a:lnTo>
                  <a:pt x="1780" y="649"/>
                </a:lnTo>
                <a:lnTo>
                  <a:pt x="1780" y="651"/>
                </a:lnTo>
                <a:lnTo>
                  <a:pt x="1778" y="651"/>
                </a:lnTo>
                <a:lnTo>
                  <a:pt x="1780" y="651"/>
                </a:lnTo>
                <a:lnTo>
                  <a:pt x="1782" y="651"/>
                </a:lnTo>
                <a:lnTo>
                  <a:pt x="1782" y="653"/>
                </a:lnTo>
                <a:lnTo>
                  <a:pt x="1782" y="651"/>
                </a:lnTo>
                <a:lnTo>
                  <a:pt x="1782" y="649"/>
                </a:lnTo>
                <a:lnTo>
                  <a:pt x="1782" y="647"/>
                </a:lnTo>
                <a:lnTo>
                  <a:pt x="1780" y="647"/>
                </a:lnTo>
                <a:lnTo>
                  <a:pt x="1782" y="647"/>
                </a:lnTo>
                <a:lnTo>
                  <a:pt x="1782" y="649"/>
                </a:lnTo>
                <a:lnTo>
                  <a:pt x="1782" y="651"/>
                </a:lnTo>
                <a:lnTo>
                  <a:pt x="1782" y="653"/>
                </a:lnTo>
                <a:lnTo>
                  <a:pt x="1782" y="655"/>
                </a:lnTo>
                <a:lnTo>
                  <a:pt x="1784" y="655"/>
                </a:lnTo>
                <a:lnTo>
                  <a:pt x="1784" y="657"/>
                </a:lnTo>
                <a:lnTo>
                  <a:pt x="1786" y="657"/>
                </a:lnTo>
                <a:lnTo>
                  <a:pt x="1786" y="658"/>
                </a:lnTo>
                <a:lnTo>
                  <a:pt x="1788" y="658"/>
                </a:lnTo>
                <a:lnTo>
                  <a:pt x="1788" y="660"/>
                </a:lnTo>
                <a:lnTo>
                  <a:pt x="1790" y="660"/>
                </a:lnTo>
                <a:lnTo>
                  <a:pt x="1792" y="662"/>
                </a:lnTo>
                <a:lnTo>
                  <a:pt x="1794" y="662"/>
                </a:lnTo>
                <a:lnTo>
                  <a:pt x="1796" y="662"/>
                </a:lnTo>
                <a:lnTo>
                  <a:pt x="1796" y="664"/>
                </a:lnTo>
                <a:lnTo>
                  <a:pt x="1797" y="664"/>
                </a:lnTo>
                <a:lnTo>
                  <a:pt x="1799" y="664"/>
                </a:lnTo>
                <a:lnTo>
                  <a:pt x="1801" y="666"/>
                </a:lnTo>
                <a:lnTo>
                  <a:pt x="1803" y="666"/>
                </a:lnTo>
                <a:lnTo>
                  <a:pt x="1805" y="666"/>
                </a:lnTo>
                <a:lnTo>
                  <a:pt x="1807" y="666"/>
                </a:lnTo>
                <a:lnTo>
                  <a:pt x="1809" y="666"/>
                </a:lnTo>
                <a:lnTo>
                  <a:pt x="1811" y="668"/>
                </a:lnTo>
                <a:lnTo>
                  <a:pt x="1813" y="668"/>
                </a:lnTo>
                <a:lnTo>
                  <a:pt x="1815" y="668"/>
                </a:lnTo>
                <a:lnTo>
                  <a:pt x="1817" y="668"/>
                </a:lnTo>
                <a:lnTo>
                  <a:pt x="1819" y="668"/>
                </a:lnTo>
                <a:lnTo>
                  <a:pt x="1821" y="666"/>
                </a:lnTo>
                <a:lnTo>
                  <a:pt x="1822" y="666"/>
                </a:lnTo>
                <a:lnTo>
                  <a:pt x="1822" y="668"/>
                </a:lnTo>
                <a:lnTo>
                  <a:pt x="1821" y="668"/>
                </a:lnTo>
                <a:lnTo>
                  <a:pt x="1821" y="670"/>
                </a:lnTo>
                <a:lnTo>
                  <a:pt x="1821" y="668"/>
                </a:lnTo>
                <a:lnTo>
                  <a:pt x="1821" y="670"/>
                </a:lnTo>
                <a:lnTo>
                  <a:pt x="1819" y="670"/>
                </a:lnTo>
                <a:lnTo>
                  <a:pt x="1821" y="670"/>
                </a:lnTo>
                <a:lnTo>
                  <a:pt x="1822" y="670"/>
                </a:lnTo>
                <a:lnTo>
                  <a:pt x="1822" y="672"/>
                </a:lnTo>
                <a:lnTo>
                  <a:pt x="1824" y="672"/>
                </a:lnTo>
                <a:lnTo>
                  <a:pt x="1824" y="674"/>
                </a:lnTo>
                <a:lnTo>
                  <a:pt x="1824" y="672"/>
                </a:lnTo>
                <a:lnTo>
                  <a:pt x="1822" y="672"/>
                </a:lnTo>
                <a:lnTo>
                  <a:pt x="1822" y="670"/>
                </a:lnTo>
                <a:lnTo>
                  <a:pt x="1822" y="668"/>
                </a:lnTo>
                <a:lnTo>
                  <a:pt x="1824" y="668"/>
                </a:lnTo>
                <a:lnTo>
                  <a:pt x="1828" y="668"/>
                </a:lnTo>
                <a:lnTo>
                  <a:pt x="1828" y="666"/>
                </a:lnTo>
                <a:lnTo>
                  <a:pt x="1830" y="668"/>
                </a:lnTo>
                <a:lnTo>
                  <a:pt x="1832" y="668"/>
                </a:lnTo>
                <a:lnTo>
                  <a:pt x="1834" y="668"/>
                </a:lnTo>
                <a:lnTo>
                  <a:pt x="1832" y="668"/>
                </a:lnTo>
                <a:lnTo>
                  <a:pt x="1834" y="668"/>
                </a:lnTo>
                <a:lnTo>
                  <a:pt x="1832" y="668"/>
                </a:lnTo>
                <a:lnTo>
                  <a:pt x="1834" y="668"/>
                </a:lnTo>
                <a:lnTo>
                  <a:pt x="1832" y="668"/>
                </a:lnTo>
                <a:lnTo>
                  <a:pt x="1834" y="668"/>
                </a:lnTo>
                <a:lnTo>
                  <a:pt x="1836" y="668"/>
                </a:lnTo>
                <a:lnTo>
                  <a:pt x="1838" y="668"/>
                </a:lnTo>
                <a:lnTo>
                  <a:pt x="1840" y="668"/>
                </a:lnTo>
                <a:lnTo>
                  <a:pt x="1840" y="670"/>
                </a:lnTo>
                <a:lnTo>
                  <a:pt x="1838" y="670"/>
                </a:lnTo>
                <a:lnTo>
                  <a:pt x="1840" y="670"/>
                </a:lnTo>
                <a:lnTo>
                  <a:pt x="1840" y="668"/>
                </a:lnTo>
                <a:lnTo>
                  <a:pt x="1842" y="668"/>
                </a:lnTo>
                <a:lnTo>
                  <a:pt x="1842" y="670"/>
                </a:lnTo>
                <a:lnTo>
                  <a:pt x="1844" y="670"/>
                </a:lnTo>
                <a:lnTo>
                  <a:pt x="1845" y="670"/>
                </a:lnTo>
                <a:lnTo>
                  <a:pt x="1845" y="672"/>
                </a:lnTo>
                <a:lnTo>
                  <a:pt x="1847" y="672"/>
                </a:lnTo>
                <a:lnTo>
                  <a:pt x="1847" y="670"/>
                </a:lnTo>
                <a:lnTo>
                  <a:pt x="1847" y="672"/>
                </a:lnTo>
                <a:lnTo>
                  <a:pt x="1847" y="674"/>
                </a:lnTo>
                <a:lnTo>
                  <a:pt x="1847" y="672"/>
                </a:lnTo>
                <a:lnTo>
                  <a:pt x="1845" y="672"/>
                </a:lnTo>
                <a:lnTo>
                  <a:pt x="1845" y="670"/>
                </a:lnTo>
                <a:lnTo>
                  <a:pt x="1844" y="670"/>
                </a:lnTo>
                <a:lnTo>
                  <a:pt x="1845" y="670"/>
                </a:lnTo>
                <a:lnTo>
                  <a:pt x="1844" y="670"/>
                </a:lnTo>
                <a:lnTo>
                  <a:pt x="1842" y="670"/>
                </a:lnTo>
                <a:lnTo>
                  <a:pt x="1844" y="670"/>
                </a:lnTo>
                <a:lnTo>
                  <a:pt x="1842" y="670"/>
                </a:lnTo>
                <a:lnTo>
                  <a:pt x="1842" y="672"/>
                </a:lnTo>
                <a:lnTo>
                  <a:pt x="1840" y="672"/>
                </a:lnTo>
                <a:lnTo>
                  <a:pt x="1842" y="672"/>
                </a:lnTo>
                <a:lnTo>
                  <a:pt x="1842" y="674"/>
                </a:lnTo>
                <a:lnTo>
                  <a:pt x="1840" y="674"/>
                </a:lnTo>
                <a:lnTo>
                  <a:pt x="1840" y="676"/>
                </a:lnTo>
                <a:lnTo>
                  <a:pt x="1842" y="676"/>
                </a:lnTo>
                <a:lnTo>
                  <a:pt x="1840" y="678"/>
                </a:lnTo>
                <a:lnTo>
                  <a:pt x="1840" y="676"/>
                </a:lnTo>
                <a:lnTo>
                  <a:pt x="1840" y="678"/>
                </a:lnTo>
                <a:lnTo>
                  <a:pt x="1840" y="680"/>
                </a:lnTo>
                <a:lnTo>
                  <a:pt x="1842" y="680"/>
                </a:lnTo>
                <a:lnTo>
                  <a:pt x="1842" y="682"/>
                </a:lnTo>
                <a:lnTo>
                  <a:pt x="1844" y="683"/>
                </a:lnTo>
                <a:lnTo>
                  <a:pt x="1842" y="683"/>
                </a:lnTo>
                <a:lnTo>
                  <a:pt x="1842" y="685"/>
                </a:lnTo>
                <a:lnTo>
                  <a:pt x="1844" y="685"/>
                </a:lnTo>
                <a:lnTo>
                  <a:pt x="1842" y="685"/>
                </a:lnTo>
                <a:lnTo>
                  <a:pt x="1840" y="685"/>
                </a:lnTo>
                <a:lnTo>
                  <a:pt x="1842" y="685"/>
                </a:lnTo>
                <a:lnTo>
                  <a:pt x="1842" y="687"/>
                </a:lnTo>
                <a:lnTo>
                  <a:pt x="1842" y="689"/>
                </a:lnTo>
                <a:lnTo>
                  <a:pt x="1840" y="689"/>
                </a:lnTo>
                <a:lnTo>
                  <a:pt x="1838" y="689"/>
                </a:lnTo>
                <a:lnTo>
                  <a:pt x="1836" y="689"/>
                </a:lnTo>
                <a:lnTo>
                  <a:pt x="1838" y="689"/>
                </a:lnTo>
                <a:lnTo>
                  <a:pt x="1840" y="689"/>
                </a:lnTo>
                <a:lnTo>
                  <a:pt x="1840" y="691"/>
                </a:lnTo>
                <a:lnTo>
                  <a:pt x="1842" y="691"/>
                </a:lnTo>
                <a:lnTo>
                  <a:pt x="1842" y="689"/>
                </a:lnTo>
                <a:lnTo>
                  <a:pt x="1844" y="691"/>
                </a:lnTo>
                <a:lnTo>
                  <a:pt x="1842" y="691"/>
                </a:lnTo>
                <a:lnTo>
                  <a:pt x="1842" y="693"/>
                </a:lnTo>
                <a:lnTo>
                  <a:pt x="1842" y="691"/>
                </a:lnTo>
                <a:lnTo>
                  <a:pt x="1842" y="693"/>
                </a:lnTo>
                <a:lnTo>
                  <a:pt x="1844" y="693"/>
                </a:lnTo>
                <a:lnTo>
                  <a:pt x="1844" y="695"/>
                </a:lnTo>
                <a:lnTo>
                  <a:pt x="1842" y="695"/>
                </a:lnTo>
                <a:lnTo>
                  <a:pt x="1844" y="695"/>
                </a:lnTo>
                <a:lnTo>
                  <a:pt x="1845" y="695"/>
                </a:lnTo>
                <a:lnTo>
                  <a:pt x="1844" y="695"/>
                </a:lnTo>
                <a:lnTo>
                  <a:pt x="1844" y="697"/>
                </a:lnTo>
                <a:lnTo>
                  <a:pt x="1845" y="697"/>
                </a:lnTo>
                <a:lnTo>
                  <a:pt x="1845" y="699"/>
                </a:lnTo>
                <a:lnTo>
                  <a:pt x="1845" y="701"/>
                </a:lnTo>
                <a:lnTo>
                  <a:pt x="1844" y="701"/>
                </a:lnTo>
                <a:lnTo>
                  <a:pt x="1844" y="703"/>
                </a:lnTo>
                <a:lnTo>
                  <a:pt x="1842" y="703"/>
                </a:lnTo>
                <a:lnTo>
                  <a:pt x="1842" y="705"/>
                </a:lnTo>
                <a:lnTo>
                  <a:pt x="1840" y="705"/>
                </a:lnTo>
                <a:lnTo>
                  <a:pt x="1840" y="706"/>
                </a:lnTo>
                <a:lnTo>
                  <a:pt x="1838" y="706"/>
                </a:lnTo>
                <a:lnTo>
                  <a:pt x="1838" y="705"/>
                </a:lnTo>
                <a:lnTo>
                  <a:pt x="1836" y="705"/>
                </a:lnTo>
                <a:lnTo>
                  <a:pt x="1834" y="705"/>
                </a:lnTo>
                <a:lnTo>
                  <a:pt x="1832" y="705"/>
                </a:lnTo>
                <a:lnTo>
                  <a:pt x="1830" y="705"/>
                </a:lnTo>
                <a:lnTo>
                  <a:pt x="1828" y="705"/>
                </a:lnTo>
                <a:lnTo>
                  <a:pt x="1826" y="705"/>
                </a:lnTo>
                <a:lnTo>
                  <a:pt x="1828" y="703"/>
                </a:lnTo>
                <a:lnTo>
                  <a:pt x="1826" y="703"/>
                </a:lnTo>
                <a:lnTo>
                  <a:pt x="1826" y="701"/>
                </a:lnTo>
                <a:lnTo>
                  <a:pt x="1824" y="701"/>
                </a:lnTo>
                <a:lnTo>
                  <a:pt x="1824" y="699"/>
                </a:lnTo>
                <a:lnTo>
                  <a:pt x="1822" y="699"/>
                </a:lnTo>
                <a:lnTo>
                  <a:pt x="1822" y="697"/>
                </a:lnTo>
                <a:lnTo>
                  <a:pt x="1822" y="699"/>
                </a:lnTo>
                <a:lnTo>
                  <a:pt x="1824" y="699"/>
                </a:lnTo>
                <a:lnTo>
                  <a:pt x="1824" y="701"/>
                </a:lnTo>
                <a:lnTo>
                  <a:pt x="1822" y="701"/>
                </a:lnTo>
                <a:lnTo>
                  <a:pt x="1822" y="703"/>
                </a:lnTo>
                <a:lnTo>
                  <a:pt x="1821" y="703"/>
                </a:lnTo>
                <a:lnTo>
                  <a:pt x="1822" y="703"/>
                </a:lnTo>
                <a:lnTo>
                  <a:pt x="1821" y="703"/>
                </a:lnTo>
                <a:lnTo>
                  <a:pt x="1821" y="701"/>
                </a:lnTo>
                <a:lnTo>
                  <a:pt x="1821" y="699"/>
                </a:lnTo>
                <a:lnTo>
                  <a:pt x="1819" y="699"/>
                </a:lnTo>
                <a:lnTo>
                  <a:pt x="1819" y="697"/>
                </a:lnTo>
                <a:lnTo>
                  <a:pt x="1819" y="699"/>
                </a:lnTo>
                <a:lnTo>
                  <a:pt x="1821" y="699"/>
                </a:lnTo>
                <a:lnTo>
                  <a:pt x="1821" y="701"/>
                </a:lnTo>
                <a:lnTo>
                  <a:pt x="1821" y="703"/>
                </a:lnTo>
                <a:lnTo>
                  <a:pt x="1821" y="701"/>
                </a:lnTo>
                <a:lnTo>
                  <a:pt x="1819" y="701"/>
                </a:lnTo>
                <a:lnTo>
                  <a:pt x="1821" y="701"/>
                </a:lnTo>
                <a:lnTo>
                  <a:pt x="1819" y="701"/>
                </a:lnTo>
                <a:lnTo>
                  <a:pt x="1821" y="701"/>
                </a:lnTo>
                <a:lnTo>
                  <a:pt x="1819" y="703"/>
                </a:lnTo>
                <a:lnTo>
                  <a:pt x="1819" y="701"/>
                </a:lnTo>
                <a:lnTo>
                  <a:pt x="1819" y="703"/>
                </a:lnTo>
                <a:lnTo>
                  <a:pt x="1819" y="701"/>
                </a:lnTo>
                <a:lnTo>
                  <a:pt x="1819" y="703"/>
                </a:lnTo>
                <a:lnTo>
                  <a:pt x="1819" y="701"/>
                </a:lnTo>
                <a:lnTo>
                  <a:pt x="1819" y="703"/>
                </a:lnTo>
                <a:lnTo>
                  <a:pt x="1821" y="703"/>
                </a:lnTo>
                <a:lnTo>
                  <a:pt x="1819" y="703"/>
                </a:lnTo>
                <a:lnTo>
                  <a:pt x="1821" y="703"/>
                </a:lnTo>
                <a:lnTo>
                  <a:pt x="1821" y="705"/>
                </a:lnTo>
                <a:lnTo>
                  <a:pt x="1819" y="705"/>
                </a:lnTo>
                <a:lnTo>
                  <a:pt x="1819" y="703"/>
                </a:lnTo>
                <a:lnTo>
                  <a:pt x="1819" y="705"/>
                </a:lnTo>
                <a:lnTo>
                  <a:pt x="1817" y="705"/>
                </a:lnTo>
                <a:lnTo>
                  <a:pt x="1819" y="705"/>
                </a:lnTo>
                <a:lnTo>
                  <a:pt x="1817" y="705"/>
                </a:lnTo>
                <a:lnTo>
                  <a:pt x="1817" y="703"/>
                </a:lnTo>
                <a:lnTo>
                  <a:pt x="1815" y="703"/>
                </a:lnTo>
                <a:lnTo>
                  <a:pt x="1815" y="705"/>
                </a:lnTo>
                <a:lnTo>
                  <a:pt x="1815" y="703"/>
                </a:lnTo>
                <a:lnTo>
                  <a:pt x="1817" y="703"/>
                </a:lnTo>
                <a:lnTo>
                  <a:pt x="1815" y="703"/>
                </a:lnTo>
                <a:lnTo>
                  <a:pt x="1817" y="703"/>
                </a:lnTo>
                <a:lnTo>
                  <a:pt x="1817" y="705"/>
                </a:lnTo>
                <a:lnTo>
                  <a:pt x="1819" y="705"/>
                </a:lnTo>
                <a:lnTo>
                  <a:pt x="1819" y="706"/>
                </a:lnTo>
                <a:lnTo>
                  <a:pt x="1817" y="706"/>
                </a:lnTo>
                <a:lnTo>
                  <a:pt x="1817" y="705"/>
                </a:lnTo>
                <a:lnTo>
                  <a:pt x="1817" y="706"/>
                </a:lnTo>
                <a:lnTo>
                  <a:pt x="1815" y="706"/>
                </a:lnTo>
                <a:lnTo>
                  <a:pt x="1815" y="705"/>
                </a:lnTo>
                <a:lnTo>
                  <a:pt x="1815" y="703"/>
                </a:lnTo>
                <a:lnTo>
                  <a:pt x="1815" y="701"/>
                </a:lnTo>
                <a:lnTo>
                  <a:pt x="1813" y="701"/>
                </a:lnTo>
                <a:lnTo>
                  <a:pt x="1813" y="703"/>
                </a:lnTo>
                <a:lnTo>
                  <a:pt x="1815" y="703"/>
                </a:lnTo>
                <a:lnTo>
                  <a:pt x="1813" y="703"/>
                </a:lnTo>
                <a:lnTo>
                  <a:pt x="1815" y="703"/>
                </a:lnTo>
                <a:lnTo>
                  <a:pt x="1815" y="705"/>
                </a:lnTo>
                <a:lnTo>
                  <a:pt x="1815" y="703"/>
                </a:lnTo>
                <a:lnTo>
                  <a:pt x="1813" y="703"/>
                </a:lnTo>
                <a:lnTo>
                  <a:pt x="1813" y="705"/>
                </a:lnTo>
                <a:lnTo>
                  <a:pt x="1815" y="705"/>
                </a:lnTo>
                <a:lnTo>
                  <a:pt x="1813" y="705"/>
                </a:lnTo>
                <a:lnTo>
                  <a:pt x="1813" y="703"/>
                </a:lnTo>
                <a:lnTo>
                  <a:pt x="1813" y="705"/>
                </a:lnTo>
                <a:lnTo>
                  <a:pt x="1815" y="705"/>
                </a:lnTo>
                <a:lnTo>
                  <a:pt x="1813" y="705"/>
                </a:lnTo>
                <a:lnTo>
                  <a:pt x="1815" y="705"/>
                </a:lnTo>
                <a:lnTo>
                  <a:pt x="1815" y="706"/>
                </a:lnTo>
                <a:lnTo>
                  <a:pt x="1817" y="706"/>
                </a:lnTo>
                <a:lnTo>
                  <a:pt x="1815" y="706"/>
                </a:lnTo>
                <a:lnTo>
                  <a:pt x="1815" y="708"/>
                </a:lnTo>
                <a:lnTo>
                  <a:pt x="1813" y="708"/>
                </a:lnTo>
                <a:lnTo>
                  <a:pt x="1811" y="708"/>
                </a:lnTo>
                <a:lnTo>
                  <a:pt x="1811" y="710"/>
                </a:lnTo>
                <a:lnTo>
                  <a:pt x="1811" y="708"/>
                </a:lnTo>
                <a:lnTo>
                  <a:pt x="1809" y="708"/>
                </a:lnTo>
                <a:lnTo>
                  <a:pt x="1809" y="710"/>
                </a:lnTo>
                <a:lnTo>
                  <a:pt x="1811" y="710"/>
                </a:lnTo>
                <a:lnTo>
                  <a:pt x="1811" y="712"/>
                </a:lnTo>
                <a:lnTo>
                  <a:pt x="1813" y="712"/>
                </a:lnTo>
                <a:lnTo>
                  <a:pt x="1813" y="710"/>
                </a:lnTo>
                <a:lnTo>
                  <a:pt x="1815" y="710"/>
                </a:lnTo>
                <a:lnTo>
                  <a:pt x="1815" y="708"/>
                </a:lnTo>
                <a:lnTo>
                  <a:pt x="1817" y="708"/>
                </a:lnTo>
                <a:lnTo>
                  <a:pt x="1817" y="710"/>
                </a:lnTo>
                <a:lnTo>
                  <a:pt x="1819" y="710"/>
                </a:lnTo>
                <a:lnTo>
                  <a:pt x="1819" y="712"/>
                </a:lnTo>
                <a:lnTo>
                  <a:pt x="1821" y="712"/>
                </a:lnTo>
                <a:lnTo>
                  <a:pt x="1821" y="714"/>
                </a:lnTo>
                <a:lnTo>
                  <a:pt x="1821" y="712"/>
                </a:lnTo>
                <a:lnTo>
                  <a:pt x="1821" y="714"/>
                </a:lnTo>
                <a:lnTo>
                  <a:pt x="1821" y="716"/>
                </a:lnTo>
                <a:lnTo>
                  <a:pt x="1821" y="714"/>
                </a:lnTo>
                <a:lnTo>
                  <a:pt x="1822" y="714"/>
                </a:lnTo>
                <a:lnTo>
                  <a:pt x="1822" y="716"/>
                </a:lnTo>
                <a:lnTo>
                  <a:pt x="1822" y="714"/>
                </a:lnTo>
                <a:lnTo>
                  <a:pt x="1822" y="716"/>
                </a:lnTo>
                <a:lnTo>
                  <a:pt x="1824" y="716"/>
                </a:lnTo>
                <a:lnTo>
                  <a:pt x="1822" y="716"/>
                </a:lnTo>
                <a:lnTo>
                  <a:pt x="1822" y="718"/>
                </a:lnTo>
                <a:lnTo>
                  <a:pt x="1822" y="720"/>
                </a:lnTo>
                <a:lnTo>
                  <a:pt x="1822" y="722"/>
                </a:lnTo>
                <a:lnTo>
                  <a:pt x="1822" y="724"/>
                </a:lnTo>
                <a:lnTo>
                  <a:pt x="1822" y="722"/>
                </a:lnTo>
                <a:lnTo>
                  <a:pt x="1824" y="722"/>
                </a:lnTo>
                <a:lnTo>
                  <a:pt x="1824" y="724"/>
                </a:lnTo>
                <a:lnTo>
                  <a:pt x="1824" y="722"/>
                </a:lnTo>
                <a:lnTo>
                  <a:pt x="1826" y="722"/>
                </a:lnTo>
                <a:lnTo>
                  <a:pt x="1826" y="724"/>
                </a:lnTo>
                <a:lnTo>
                  <a:pt x="1826" y="722"/>
                </a:lnTo>
                <a:lnTo>
                  <a:pt x="1826" y="720"/>
                </a:lnTo>
                <a:lnTo>
                  <a:pt x="1826" y="718"/>
                </a:lnTo>
                <a:lnTo>
                  <a:pt x="1824" y="718"/>
                </a:lnTo>
                <a:lnTo>
                  <a:pt x="1824" y="716"/>
                </a:lnTo>
                <a:lnTo>
                  <a:pt x="1824" y="718"/>
                </a:lnTo>
                <a:lnTo>
                  <a:pt x="1824" y="716"/>
                </a:lnTo>
                <a:lnTo>
                  <a:pt x="1826" y="716"/>
                </a:lnTo>
                <a:lnTo>
                  <a:pt x="1826" y="714"/>
                </a:lnTo>
                <a:lnTo>
                  <a:pt x="1828" y="714"/>
                </a:lnTo>
                <a:lnTo>
                  <a:pt x="1830" y="712"/>
                </a:lnTo>
                <a:lnTo>
                  <a:pt x="1832" y="712"/>
                </a:lnTo>
                <a:lnTo>
                  <a:pt x="1834" y="712"/>
                </a:lnTo>
                <a:lnTo>
                  <a:pt x="1836" y="712"/>
                </a:lnTo>
                <a:lnTo>
                  <a:pt x="1838" y="712"/>
                </a:lnTo>
                <a:lnTo>
                  <a:pt x="1838" y="714"/>
                </a:lnTo>
                <a:lnTo>
                  <a:pt x="1840" y="714"/>
                </a:lnTo>
                <a:lnTo>
                  <a:pt x="1838" y="714"/>
                </a:lnTo>
                <a:lnTo>
                  <a:pt x="1838" y="716"/>
                </a:lnTo>
                <a:lnTo>
                  <a:pt x="1838" y="718"/>
                </a:lnTo>
                <a:lnTo>
                  <a:pt x="1840" y="718"/>
                </a:lnTo>
                <a:lnTo>
                  <a:pt x="1840" y="716"/>
                </a:lnTo>
                <a:lnTo>
                  <a:pt x="1842" y="716"/>
                </a:lnTo>
                <a:lnTo>
                  <a:pt x="1842" y="714"/>
                </a:lnTo>
                <a:lnTo>
                  <a:pt x="1842" y="712"/>
                </a:lnTo>
                <a:lnTo>
                  <a:pt x="1844" y="712"/>
                </a:lnTo>
                <a:lnTo>
                  <a:pt x="1845" y="712"/>
                </a:lnTo>
                <a:lnTo>
                  <a:pt x="1847" y="712"/>
                </a:lnTo>
                <a:lnTo>
                  <a:pt x="1845" y="714"/>
                </a:lnTo>
                <a:lnTo>
                  <a:pt x="1845" y="716"/>
                </a:lnTo>
                <a:lnTo>
                  <a:pt x="1847" y="716"/>
                </a:lnTo>
                <a:lnTo>
                  <a:pt x="1847" y="714"/>
                </a:lnTo>
                <a:lnTo>
                  <a:pt x="1849" y="714"/>
                </a:lnTo>
                <a:lnTo>
                  <a:pt x="1849" y="712"/>
                </a:lnTo>
                <a:lnTo>
                  <a:pt x="1849" y="714"/>
                </a:lnTo>
                <a:lnTo>
                  <a:pt x="1851" y="714"/>
                </a:lnTo>
                <a:lnTo>
                  <a:pt x="1849" y="714"/>
                </a:lnTo>
                <a:lnTo>
                  <a:pt x="1849" y="716"/>
                </a:lnTo>
                <a:lnTo>
                  <a:pt x="1847" y="716"/>
                </a:lnTo>
                <a:lnTo>
                  <a:pt x="1845" y="716"/>
                </a:lnTo>
                <a:lnTo>
                  <a:pt x="1845" y="718"/>
                </a:lnTo>
                <a:lnTo>
                  <a:pt x="1844" y="718"/>
                </a:lnTo>
                <a:lnTo>
                  <a:pt x="1844" y="720"/>
                </a:lnTo>
                <a:lnTo>
                  <a:pt x="1844" y="718"/>
                </a:lnTo>
                <a:lnTo>
                  <a:pt x="1845" y="718"/>
                </a:lnTo>
                <a:lnTo>
                  <a:pt x="1847" y="718"/>
                </a:lnTo>
                <a:lnTo>
                  <a:pt x="1845" y="718"/>
                </a:lnTo>
                <a:lnTo>
                  <a:pt x="1845" y="720"/>
                </a:lnTo>
                <a:lnTo>
                  <a:pt x="1847" y="720"/>
                </a:lnTo>
                <a:lnTo>
                  <a:pt x="1847" y="718"/>
                </a:lnTo>
                <a:lnTo>
                  <a:pt x="1849" y="718"/>
                </a:lnTo>
                <a:lnTo>
                  <a:pt x="1847" y="718"/>
                </a:lnTo>
                <a:lnTo>
                  <a:pt x="1847" y="716"/>
                </a:lnTo>
                <a:lnTo>
                  <a:pt x="1849" y="716"/>
                </a:lnTo>
                <a:lnTo>
                  <a:pt x="1849" y="718"/>
                </a:lnTo>
                <a:lnTo>
                  <a:pt x="1849" y="716"/>
                </a:lnTo>
                <a:lnTo>
                  <a:pt x="1849" y="718"/>
                </a:lnTo>
                <a:lnTo>
                  <a:pt x="1851" y="718"/>
                </a:lnTo>
                <a:lnTo>
                  <a:pt x="1851" y="720"/>
                </a:lnTo>
                <a:lnTo>
                  <a:pt x="1849" y="720"/>
                </a:lnTo>
                <a:lnTo>
                  <a:pt x="1849" y="722"/>
                </a:lnTo>
                <a:lnTo>
                  <a:pt x="1847" y="722"/>
                </a:lnTo>
                <a:lnTo>
                  <a:pt x="1849" y="722"/>
                </a:lnTo>
                <a:lnTo>
                  <a:pt x="1849" y="720"/>
                </a:lnTo>
                <a:lnTo>
                  <a:pt x="1849" y="722"/>
                </a:lnTo>
                <a:lnTo>
                  <a:pt x="1851" y="722"/>
                </a:lnTo>
                <a:lnTo>
                  <a:pt x="1851" y="720"/>
                </a:lnTo>
                <a:lnTo>
                  <a:pt x="1851" y="718"/>
                </a:lnTo>
                <a:lnTo>
                  <a:pt x="1851" y="720"/>
                </a:lnTo>
                <a:lnTo>
                  <a:pt x="1851" y="722"/>
                </a:lnTo>
                <a:lnTo>
                  <a:pt x="1851" y="724"/>
                </a:lnTo>
                <a:lnTo>
                  <a:pt x="1849" y="724"/>
                </a:lnTo>
                <a:lnTo>
                  <a:pt x="1849" y="726"/>
                </a:lnTo>
                <a:lnTo>
                  <a:pt x="1849" y="728"/>
                </a:lnTo>
                <a:lnTo>
                  <a:pt x="1849" y="730"/>
                </a:lnTo>
                <a:lnTo>
                  <a:pt x="1847" y="730"/>
                </a:lnTo>
                <a:lnTo>
                  <a:pt x="1849" y="730"/>
                </a:lnTo>
                <a:lnTo>
                  <a:pt x="1847" y="730"/>
                </a:lnTo>
                <a:lnTo>
                  <a:pt x="1847" y="731"/>
                </a:lnTo>
                <a:lnTo>
                  <a:pt x="1845" y="731"/>
                </a:lnTo>
                <a:lnTo>
                  <a:pt x="1844" y="731"/>
                </a:lnTo>
                <a:lnTo>
                  <a:pt x="1844" y="733"/>
                </a:lnTo>
                <a:lnTo>
                  <a:pt x="1842" y="733"/>
                </a:lnTo>
                <a:lnTo>
                  <a:pt x="1840" y="733"/>
                </a:lnTo>
                <a:lnTo>
                  <a:pt x="1838" y="731"/>
                </a:lnTo>
                <a:lnTo>
                  <a:pt x="1840" y="731"/>
                </a:lnTo>
                <a:lnTo>
                  <a:pt x="1838" y="731"/>
                </a:lnTo>
                <a:lnTo>
                  <a:pt x="1836" y="731"/>
                </a:lnTo>
                <a:lnTo>
                  <a:pt x="1838" y="731"/>
                </a:lnTo>
                <a:lnTo>
                  <a:pt x="1838" y="733"/>
                </a:lnTo>
                <a:lnTo>
                  <a:pt x="1836" y="733"/>
                </a:lnTo>
                <a:lnTo>
                  <a:pt x="1838" y="733"/>
                </a:lnTo>
                <a:lnTo>
                  <a:pt x="1840" y="733"/>
                </a:lnTo>
                <a:lnTo>
                  <a:pt x="1838" y="735"/>
                </a:lnTo>
                <a:lnTo>
                  <a:pt x="1838" y="737"/>
                </a:lnTo>
                <a:lnTo>
                  <a:pt x="1836" y="737"/>
                </a:lnTo>
                <a:lnTo>
                  <a:pt x="1836" y="739"/>
                </a:lnTo>
                <a:lnTo>
                  <a:pt x="1838" y="739"/>
                </a:lnTo>
                <a:lnTo>
                  <a:pt x="1836" y="739"/>
                </a:lnTo>
                <a:lnTo>
                  <a:pt x="1838" y="739"/>
                </a:lnTo>
                <a:lnTo>
                  <a:pt x="1838" y="741"/>
                </a:lnTo>
                <a:lnTo>
                  <a:pt x="1840" y="741"/>
                </a:lnTo>
                <a:lnTo>
                  <a:pt x="1840" y="743"/>
                </a:lnTo>
                <a:lnTo>
                  <a:pt x="1840" y="745"/>
                </a:lnTo>
                <a:lnTo>
                  <a:pt x="1840" y="747"/>
                </a:lnTo>
                <a:lnTo>
                  <a:pt x="1838" y="747"/>
                </a:lnTo>
                <a:lnTo>
                  <a:pt x="1838" y="749"/>
                </a:lnTo>
                <a:lnTo>
                  <a:pt x="1838" y="747"/>
                </a:lnTo>
                <a:lnTo>
                  <a:pt x="1838" y="749"/>
                </a:lnTo>
                <a:lnTo>
                  <a:pt x="1838" y="751"/>
                </a:lnTo>
                <a:lnTo>
                  <a:pt x="1840" y="751"/>
                </a:lnTo>
                <a:lnTo>
                  <a:pt x="1842" y="751"/>
                </a:lnTo>
                <a:lnTo>
                  <a:pt x="1844" y="751"/>
                </a:lnTo>
                <a:lnTo>
                  <a:pt x="1845" y="751"/>
                </a:lnTo>
                <a:lnTo>
                  <a:pt x="1847" y="751"/>
                </a:lnTo>
                <a:lnTo>
                  <a:pt x="1849" y="751"/>
                </a:lnTo>
                <a:lnTo>
                  <a:pt x="1851" y="751"/>
                </a:lnTo>
                <a:lnTo>
                  <a:pt x="1851" y="753"/>
                </a:lnTo>
                <a:lnTo>
                  <a:pt x="1853" y="753"/>
                </a:lnTo>
                <a:lnTo>
                  <a:pt x="1853" y="754"/>
                </a:lnTo>
                <a:lnTo>
                  <a:pt x="1855" y="756"/>
                </a:lnTo>
                <a:lnTo>
                  <a:pt x="1855" y="758"/>
                </a:lnTo>
                <a:lnTo>
                  <a:pt x="1857" y="758"/>
                </a:lnTo>
                <a:lnTo>
                  <a:pt x="1855" y="758"/>
                </a:lnTo>
                <a:lnTo>
                  <a:pt x="1857" y="758"/>
                </a:lnTo>
                <a:lnTo>
                  <a:pt x="1857" y="760"/>
                </a:lnTo>
                <a:lnTo>
                  <a:pt x="1859" y="762"/>
                </a:lnTo>
                <a:lnTo>
                  <a:pt x="1861" y="762"/>
                </a:lnTo>
                <a:lnTo>
                  <a:pt x="1863" y="764"/>
                </a:lnTo>
                <a:lnTo>
                  <a:pt x="1865" y="764"/>
                </a:lnTo>
                <a:lnTo>
                  <a:pt x="1865" y="766"/>
                </a:lnTo>
                <a:lnTo>
                  <a:pt x="1865" y="768"/>
                </a:lnTo>
                <a:lnTo>
                  <a:pt x="1865" y="766"/>
                </a:lnTo>
                <a:lnTo>
                  <a:pt x="1863" y="766"/>
                </a:lnTo>
                <a:lnTo>
                  <a:pt x="1863" y="768"/>
                </a:lnTo>
                <a:lnTo>
                  <a:pt x="1863" y="770"/>
                </a:lnTo>
                <a:lnTo>
                  <a:pt x="1865" y="768"/>
                </a:lnTo>
                <a:lnTo>
                  <a:pt x="1865" y="770"/>
                </a:lnTo>
                <a:lnTo>
                  <a:pt x="1863" y="770"/>
                </a:lnTo>
                <a:lnTo>
                  <a:pt x="1865" y="770"/>
                </a:lnTo>
                <a:lnTo>
                  <a:pt x="1867" y="770"/>
                </a:lnTo>
                <a:lnTo>
                  <a:pt x="1867" y="772"/>
                </a:lnTo>
                <a:lnTo>
                  <a:pt x="1865" y="774"/>
                </a:lnTo>
                <a:lnTo>
                  <a:pt x="1865" y="776"/>
                </a:lnTo>
                <a:lnTo>
                  <a:pt x="1865" y="778"/>
                </a:lnTo>
                <a:lnTo>
                  <a:pt x="1865" y="776"/>
                </a:lnTo>
                <a:lnTo>
                  <a:pt x="1867" y="776"/>
                </a:lnTo>
                <a:lnTo>
                  <a:pt x="1869" y="776"/>
                </a:lnTo>
                <a:lnTo>
                  <a:pt x="1867" y="776"/>
                </a:lnTo>
                <a:lnTo>
                  <a:pt x="1867" y="778"/>
                </a:lnTo>
                <a:lnTo>
                  <a:pt x="1867" y="779"/>
                </a:lnTo>
                <a:lnTo>
                  <a:pt x="1865" y="779"/>
                </a:lnTo>
                <a:lnTo>
                  <a:pt x="1865" y="781"/>
                </a:lnTo>
                <a:lnTo>
                  <a:pt x="1863" y="781"/>
                </a:lnTo>
                <a:lnTo>
                  <a:pt x="1865" y="781"/>
                </a:lnTo>
                <a:lnTo>
                  <a:pt x="1867" y="781"/>
                </a:lnTo>
                <a:lnTo>
                  <a:pt x="1869" y="779"/>
                </a:lnTo>
                <a:lnTo>
                  <a:pt x="1869" y="778"/>
                </a:lnTo>
                <a:lnTo>
                  <a:pt x="1870" y="778"/>
                </a:lnTo>
                <a:lnTo>
                  <a:pt x="1870" y="779"/>
                </a:lnTo>
                <a:lnTo>
                  <a:pt x="1870" y="781"/>
                </a:lnTo>
                <a:lnTo>
                  <a:pt x="1872" y="783"/>
                </a:lnTo>
                <a:lnTo>
                  <a:pt x="1872" y="785"/>
                </a:lnTo>
                <a:lnTo>
                  <a:pt x="1872" y="787"/>
                </a:lnTo>
                <a:lnTo>
                  <a:pt x="1872" y="789"/>
                </a:lnTo>
                <a:lnTo>
                  <a:pt x="1872" y="791"/>
                </a:lnTo>
                <a:lnTo>
                  <a:pt x="1870" y="793"/>
                </a:lnTo>
                <a:lnTo>
                  <a:pt x="1872" y="791"/>
                </a:lnTo>
                <a:lnTo>
                  <a:pt x="1872" y="793"/>
                </a:lnTo>
                <a:lnTo>
                  <a:pt x="1870" y="793"/>
                </a:lnTo>
                <a:lnTo>
                  <a:pt x="1870" y="791"/>
                </a:lnTo>
                <a:lnTo>
                  <a:pt x="1869" y="791"/>
                </a:lnTo>
                <a:lnTo>
                  <a:pt x="1867" y="791"/>
                </a:lnTo>
                <a:lnTo>
                  <a:pt x="1865" y="791"/>
                </a:lnTo>
                <a:lnTo>
                  <a:pt x="1863" y="793"/>
                </a:lnTo>
                <a:lnTo>
                  <a:pt x="1863" y="791"/>
                </a:lnTo>
                <a:lnTo>
                  <a:pt x="1865" y="791"/>
                </a:lnTo>
                <a:lnTo>
                  <a:pt x="1863" y="791"/>
                </a:lnTo>
                <a:lnTo>
                  <a:pt x="1863" y="793"/>
                </a:lnTo>
                <a:lnTo>
                  <a:pt x="1861" y="793"/>
                </a:lnTo>
                <a:lnTo>
                  <a:pt x="1859" y="793"/>
                </a:lnTo>
                <a:lnTo>
                  <a:pt x="1861" y="793"/>
                </a:lnTo>
                <a:lnTo>
                  <a:pt x="1859" y="793"/>
                </a:lnTo>
                <a:lnTo>
                  <a:pt x="1859" y="791"/>
                </a:lnTo>
                <a:lnTo>
                  <a:pt x="1859" y="793"/>
                </a:lnTo>
                <a:lnTo>
                  <a:pt x="1857" y="793"/>
                </a:lnTo>
                <a:lnTo>
                  <a:pt x="1857" y="795"/>
                </a:lnTo>
                <a:lnTo>
                  <a:pt x="1855" y="795"/>
                </a:lnTo>
                <a:lnTo>
                  <a:pt x="1855" y="793"/>
                </a:lnTo>
                <a:lnTo>
                  <a:pt x="1857" y="793"/>
                </a:lnTo>
                <a:lnTo>
                  <a:pt x="1857" y="791"/>
                </a:lnTo>
                <a:lnTo>
                  <a:pt x="1855" y="793"/>
                </a:lnTo>
                <a:lnTo>
                  <a:pt x="1853" y="793"/>
                </a:lnTo>
                <a:lnTo>
                  <a:pt x="1855" y="793"/>
                </a:lnTo>
                <a:lnTo>
                  <a:pt x="1855" y="795"/>
                </a:lnTo>
                <a:lnTo>
                  <a:pt x="1855" y="797"/>
                </a:lnTo>
                <a:lnTo>
                  <a:pt x="1855" y="799"/>
                </a:lnTo>
                <a:lnTo>
                  <a:pt x="1857" y="799"/>
                </a:lnTo>
                <a:lnTo>
                  <a:pt x="1855" y="801"/>
                </a:lnTo>
                <a:lnTo>
                  <a:pt x="1857" y="802"/>
                </a:lnTo>
                <a:lnTo>
                  <a:pt x="1857" y="804"/>
                </a:lnTo>
                <a:lnTo>
                  <a:pt x="1859" y="804"/>
                </a:lnTo>
                <a:lnTo>
                  <a:pt x="1859" y="806"/>
                </a:lnTo>
                <a:lnTo>
                  <a:pt x="1857" y="806"/>
                </a:lnTo>
                <a:lnTo>
                  <a:pt x="1857" y="804"/>
                </a:lnTo>
                <a:lnTo>
                  <a:pt x="1857" y="802"/>
                </a:lnTo>
                <a:lnTo>
                  <a:pt x="1855" y="802"/>
                </a:lnTo>
                <a:lnTo>
                  <a:pt x="1855" y="801"/>
                </a:lnTo>
                <a:lnTo>
                  <a:pt x="1853" y="801"/>
                </a:lnTo>
                <a:lnTo>
                  <a:pt x="1853" y="799"/>
                </a:lnTo>
                <a:lnTo>
                  <a:pt x="1851" y="799"/>
                </a:lnTo>
                <a:lnTo>
                  <a:pt x="1851" y="797"/>
                </a:lnTo>
                <a:lnTo>
                  <a:pt x="1851" y="799"/>
                </a:lnTo>
                <a:lnTo>
                  <a:pt x="1851" y="797"/>
                </a:lnTo>
                <a:lnTo>
                  <a:pt x="1851" y="795"/>
                </a:lnTo>
                <a:lnTo>
                  <a:pt x="1849" y="795"/>
                </a:lnTo>
                <a:lnTo>
                  <a:pt x="1849" y="797"/>
                </a:lnTo>
                <a:lnTo>
                  <a:pt x="1849" y="795"/>
                </a:lnTo>
                <a:lnTo>
                  <a:pt x="1847" y="795"/>
                </a:lnTo>
                <a:lnTo>
                  <a:pt x="1847" y="797"/>
                </a:lnTo>
                <a:lnTo>
                  <a:pt x="1849" y="797"/>
                </a:lnTo>
                <a:lnTo>
                  <a:pt x="1847" y="797"/>
                </a:lnTo>
                <a:lnTo>
                  <a:pt x="1849" y="799"/>
                </a:lnTo>
                <a:lnTo>
                  <a:pt x="1851" y="799"/>
                </a:lnTo>
                <a:lnTo>
                  <a:pt x="1851" y="801"/>
                </a:lnTo>
                <a:lnTo>
                  <a:pt x="1851" y="802"/>
                </a:lnTo>
                <a:lnTo>
                  <a:pt x="1851" y="801"/>
                </a:lnTo>
                <a:lnTo>
                  <a:pt x="1851" y="802"/>
                </a:lnTo>
                <a:lnTo>
                  <a:pt x="1853" y="802"/>
                </a:lnTo>
                <a:lnTo>
                  <a:pt x="1853" y="804"/>
                </a:lnTo>
                <a:lnTo>
                  <a:pt x="1855" y="804"/>
                </a:lnTo>
                <a:lnTo>
                  <a:pt x="1855" y="806"/>
                </a:lnTo>
                <a:lnTo>
                  <a:pt x="1855" y="808"/>
                </a:lnTo>
                <a:lnTo>
                  <a:pt x="1857" y="808"/>
                </a:lnTo>
                <a:lnTo>
                  <a:pt x="1859" y="808"/>
                </a:lnTo>
                <a:lnTo>
                  <a:pt x="1859" y="810"/>
                </a:lnTo>
                <a:lnTo>
                  <a:pt x="1859" y="812"/>
                </a:lnTo>
                <a:lnTo>
                  <a:pt x="1861" y="812"/>
                </a:lnTo>
                <a:lnTo>
                  <a:pt x="1861" y="814"/>
                </a:lnTo>
                <a:lnTo>
                  <a:pt x="1863" y="814"/>
                </a:lnTo>
                <a:lnTo>
                  <a:pt x="1863" y="816"/>
                </a:lnTo>
                <a:lnTo>
                  <a:pt x="1861" y="816"/>
                </a:lnTo>
                <a:lnTo>
                  <a:pt x="1861" y="814"/>
                </a:lnTo>
                <a:lnTo>
                  <a:pt x="1861" y="816"/>
                </a:lnTo>
                <a:lnTo>
                  <a:pt x="1859" y="816"/>
                </a:lnTo>
                <a:lnTo>
                  <a:pt x="1857" y="816"/>
                </a:lnTo>
                <a:lnTo>
                  <a:pt x="1857" y="814"/>
                </a:lnTo>
                <a:lnTo>
                  <a:pt x="1857" y="816"/>
                </a:lnTo>
                <a:lnTo>
                  <a:pt x="1857" y="818"/>
                </a:lnTo>
                <a:lnTo>
                  <a:pt x="1859" y="818"/>
                </a:lnTo>
                <a:lnTo>
                  <a:pt x="1857" y="818"/>
                </a:lnTo>
                <a:lnTo>
                  <a:pt x="1857" y="816"/>
                </a:lnTo>
                <a:lnTo>
                  <a:pt x="1855" y="816"/>
                </a:lnTo>
                <a:lnTo>
                  <a:pt x="1855" y="814"/>
                </a:lnTo>
                <a:lnTo>
                  <a:pt x="1853" y="814"/>
                </a:lnTo>
                <a:lnTo>
                  <a:pt x="1851" y="814"/>
                </a:lnTo>
                <a:lnTo>
                  <a:pt x="1851" y="816"/>
                </a:lnTo>
                <a:lnTo>
                  <a:pt x="1849" y="816"/>
                </a:lnTo>
                <a:lnTo>
                  <a:pt x="1851" y="816"/>
                </a:lnTo>
                <a:lnTo>
                  <a:pt x="1851" y="818"/>
                </a:lnTo>
                <a:lnTo>
                  <a:pt x="1853" y="818"/>
                </a:lnTo>
                <a:lnTo>
                  <a:pt x="1853" y="820"/>
                </a:lnTo>
                <a:lnTo>
                  <a:pt x="1853" y="822"/>
                </a:lnTo>
                <a:lnTo>
                  <a:pt x="1855" y="822"/>
                </a:lnTo>
                <a:lnTo>
                  <a:pt x="1855" y="824"/>
                </a:lnTo>
                <a:lnTo>
                  <a:pt x="1857" y="824"/>
                </a:lnTo>
                <a:lnTo>
                  <a:pt x="1857" y="826"/>
                </a:lnTo>
                <a:lnTo>
                  <a:pt x="1857" y="827"/>
                </a:lnTo>
                <a:lnTo>
                  <a:pt x="1859" y="827"/>
                </a:lnTo>
                <a:lnTo>
                  <a:pt x="1859" y="829"/>
                </a:lnTo>
                <a:lnTo>
                  <a:pt x="1859" y="831"/>
                </a:lnTo>
                <a:lnTo>
                  <a:pt x="1859" y="833"/>
                </a:lnTo>
                <a:lnTo>
                  <a:pt x="1859" y="835"/>
                </a:lnTo>
                <a:lnTo>
                  <a:pt x="1857" y="835"/>
                </a:lnTo>
                <a:lnTo>
                  <a:pt x="1857" y="837"/>
                </a:lnTo>
                <a:lnTo>
                  <a:pt x="1859" y="837"/>
                </a:lnTo>
                <a:lnTo>
                  <a:pt x="1857" y="837"/>
                </a:lnTo>
                <a:lnTo>
                  <a:pt x="1857" y="835"/>
                </a:lnTo>
                <a:lnTo>
                  <a:pt x="1859" y="835"/>
                </a:lnTo>
                <a:lnTo>
                  <a:pt x="1859" y="837"/>
                </a:lnTo>
                <a:lnTo>
                  <a:pt x="1859" y="835"/>
                </a:lnTo>
                <a:lnTo>
                  <a:pt x="1861" y="833"/>
                </a:lnTo>
                <a:lnTo>
                  <a:pt x="1863" y="833"/>
                </a:lnTo>
                <a:lnTo>
                  <a:pt x="1863" y="835"/>
                </a:lnTo>
                <a:lnTo>
                  <a:pt x="1861" y="837"/>
                </a:lnTo>
                <a:lnTo>
                  <a:pt x="1863" y="837"/>
                </a:lnTo>
                <a:lnTo>
                  <a:pt x="1865" y="835"/>
                </a:lnTo>
                <a:lnTo>
                  <a:pt x="1867" y="835"/>
                </a:lnTo>
                <a:lnTo>
                  <a:pt x="1867" y="837"/>
                </a:lnTo>
                <a:lnTo>
                  <a:pt x="1867" y="835"/>
                </a:lnTo>
                <a:lnTo>
                  <a:pt x="1867" y="837"/>
                </a:lnTo>
                <a:lnTo>
                  <a:pt x="1869" y="837"/>
                </a:lnTo>
                <a:lnTo>
                  <a:pt x="1869" y="839"/>
                </a:lnTo>
                <a:lnTo>
                  <a:pt x="1870" y="839"/>
                </a:lnTo>
                <a:lnTo>
                  <a:pt x="1872" y="839"/>
                </a:lnTo>
                <a:lnTo>
                  <a:pt x="1872" y="841"/>
                </a:lnTo>
                <a:lnTo>
                  <a:pt x="1872" y="839"/>
                </a:lnTo>
                <a:lnTo>
                  <a:pt x="1874" y="839"/>
                </a:lnTo>
                <a:lnTo>
                  <a:pt x="1874" y="841"/>
                </a:lnTo>
                <a:lnTo>
                  <a:pt x="1876" y="841"/>
                </a:lnTo>
                <a:lnTo>
                  <a:pt x="1876" y="843"/>
                </a:lnTo>
                <a:lnTo>
                  <a:pt x="1878" y="843"/>
                </a:lnTo>
                <a:lnTo>
                  <a:pt x="1878" y="845"/>
                </a:lnTo>
                <a:lnTo>
                  <a:pt x="1880" y="845"/>
                </a:lnTo>
                <a:lnTo>
                  <a:pt x="1880" y="847"/>
                </a:lnTo>
                <a:lnTo>
                  <a:pt x="1878" y="847"/>
                </a:lnTo>
                <a:lnTo>
                  <a:pt x="1876" y="847"/>
                </a:lnTo>
                <a:lnTo>
                  <a:pt x="1874" y="847"/>
                </a:lnTo>
                <a:lnTo>
                  <a:pt x="1874" y="849"/>
                </a:lnTo>
                <a:lnTo>
                  <a:pt x="1876" y="849"/>
                </a:lnTo>
                <a:lnTo>
                  <a:pt x="1876" y="847"/>
                </a:lnTo>
                <a:lnTo>
                  <a:pt x="1878" y="847"/>
                </a:lnTo>
                <a:lnTo>
                  <a:pt x="1878" y="849"/>
                </a:lnTo>
                <a:lnTo>
                  <a:pt x="1880" y="847"/>
                </a:lnTo>
                <a:lnTo>
                  <a:pt x="1880" y="849"/>
                </a:lnTo>
                <a:lnTo>
                  <a:pt x="1878" y="849"/>
                </a:lnTo>
                <a:lnTo>
                  <a:pt x="1878" y="850"/>
                </a:lnTo>
                <a:lnTo>
                  <a:pt x="1876" y="850"/>
                </a:lnTo>
                <a:lnTo>
                  <a:pt x="1876" y="849"/>
                </a:lnTo>
                <a:lnTo>
                  <a:pt x="1876" y="850"/>
                </a:lnTo>
                <a:lnTo>
                  <a:pt x="1874" y="850"/>
                </a:lnTo>
                <a:lnTo>
                  <a:pt x="1876" y="850"/>
                </a:lnTo>
                <a:lnTo>
                  <a:pt x="1878" y="850"/>
                </a:lnTo>
                <a:lnTo>
                  <a:pt x="1878" y="852"/>
                </a:lnTo>
                <a:lnTo>
                  <a:pt x="1876" y="852"/>
                </a:lnTo>
                <a:lnTo>
                  <a:pt x="1878" y="852"/>
                </a:lnTo>
                <a:lnTo>
                  <a:pt x="1876" y="852"/>
                </a:lnTo>
                <a:lnTo>
                  <a:pt x="1878" y="852"/>
                </a:lnTo>
                <a:lnTo>
                  <a:pt x="1878" y="854"/>
                </a:lnTo>
                <a:lnTo>
                  <a:pt x="1880" y="854"/>
                </a:lnTo>
                <a:lnTo>
                  <a:pt x="1880" y="856"/>
                </a:lnTo>
                <a:lnTo>
                  <a:pt x="1882" y="856"/>
                </a:lnTo>
                <a:lnTo>
                  <a:pt x="1884" y="856"/>
                </a:lnTo>
                <a:lnTo>
                  <a:pt x="1886" y="856"/>
                </a:lnTo>
                <a:lnTo>
                  <a:pt x="1886" y="858"/>
                </a:lnTo>
                <a:lnTo>
                  <a:pt x="1888" y="858"/>
                </a:lnTo>
                <a:lnTo>
                  <a:pt x="1890" y="858"/>
                </a:lnTo>
                <a:lnTo>
                  <a:pt x="1890" y="860"/>
                </a:lnTo>
                <a:lnTo>
                  <a:pt x="1890" y="862"/>
                </a:lnTo>
                <a:lnTo>
                  <a:pt x="1890" y="860"/>
                </a:lnTo>
                <a:lnTo>
                  <a:pt x="1892" y="860"/>
                </a:lnTo>
                <a:lnTo>
                  <a:pt x="1892" y="862"/>
                </a:lnTo>
                <a:lnTo>
                  <a:pt x="1892" y="860"/>
                </a:lnTo>
                <a:lnTo>
                  <a:pt x="1892" y="862"/>
                </a:lnTo>
                <a:lnTo>
                  <a:pt x="1893" y="862"/>
                </a:lnTo>
                <a:lnTo>
                  <a:pt x="1893" y="864"/>
                </a:lnTo>
                <a:lnTo>
                  <a:pt x="1893" y="866"/>
                </a:lnTo>
                <a:lnTo>
                  <a:pt x="1895" y="866"/>
                </a:lnTo>
                <a:lnTo>
                  <a:pt x="1897" y="866"/>
                </a:lnTo>
                <a:lnTo>
                  <a:pt x="1897" y="868"/>
                </a:lnTo>
                <a:lnTo>
                  <a:pt x="1895" y="868"/>
                </a:lnTo>
                <a:lnTo>
                  <a:pt x="1893" y="868"/>
                </a:lnTo>
                <a:lnTo>
                  <a:pt x="1895" y="868"/>
                </a:lnTo>
                <a:lnTo>
                  <a:pt x="1893" y="868"/>
                </a:lnTo>
                <a:lnTo>
                  <a:pt x="1895" y="868"/>
                </a:lnTo>
                <a:lnTo>
                  <a:pt x="1897" y="868"/>
                </a:lnTo>
                <a:lnTo>
                  <a:pt x="1897" y="870"/>
                </a:lnTo>
                <a:lnTo>
                  <a:pt x="1895" y="870"/>
                </a:lnTo>
                <a:lnTo>
                  <a:pt x="1897" y="870"/>
                </a:lnTo>
                <a:lnTo>
                  <a:pt x="1895" y="870"/>
                </a:lnTo>
                <a:lnTo>
                  <a:pt x="1897" y="870"/>
                </a:lnTo>
                <a:lnTo>
                  <a:pt x="1897" y="872"/>
                </a:lnTo>
                <a:lnTo>
                  <a:pt x="1897" y="870"/>
                </a:lnTo>
                <a:lnTo>
                  <a:pt x="1899" y="870"/>
                </a:lnTo>
                <a:lnTo>
                  <a:pt x="1897" y="870"/>
                </a:lnTo>
                <a:lnTo>
                  <a:pt x="1897" y="872"/>
                </a:lnTo>
                <a:lnTo>
                  <a:pt x="1899" y="872"/>
                </a:lnTo>
                <a:lnTo>
                  <a:pt x="1899" y="874"/>
                </a:lnTo>
                <a:lnTo>
                  <a:pt x="1901" y="874"/>
                </a:lnTo>
                <a:lnTo>
                  <a:pt x="1899" y="875"/>
                </a:lnTo>
                <a:lnTo>
                  <a:pt x="1899" y="877"/>
                </a:lnTo>
                <a:lnTo>
                  <a:pt x="1901" y="877"/>
                </a:lnTo>
                <a:lnTo>
                  <a:pt x="1901" y="879"/>
                </a:lnTo>
                <a:lnTo>
                  <a:pt x="1899" y="879"/>
                </a:lnTo>
                <a:lnTo>
                  <a:pt x="1897" y="879"/>
                </a:lnTo>
                <a:lnTo>
                  <a:pt x="1899" y="879"/>
                </a:lnTo>
                <a:lnTo>
                  <a:pt x="1899" y="881"/>
                </a:lnTo>
                <a:lnTo>
                  <a:pt x="1899" y="883"/>
                </a:lnTo>
                <a:lnTo>
                  <a:pt x="1897" y="883"/>
                </a:lnTo>
                <a:lnTo>
                  <a:pt x="1899" y="883"/>
                </a:lnTo>
                <a:lnTo>
                  <a:pt x="1897" y="885"/>
                </a:lnTo>
                <a:lnTo>
                  <a:pt x="1899" y="885"/>
                </a:lnTo>
                <a:lnTo>
                  <a:pt x="1899" y="883"/>
                </a:lnTo>
                <a:lnTo>
                  <a:pt x="1899" y="885"/>
                </a:lnTo>
                <a:lnTo>
                  <a:pt x="1897" y="885"/>
                </a:lnTo>
                <a:lnTo>
                  <a:pt x="1899" y="885"/>
                </a:lnTo>
                <a:lnTo>
                  <a:pt x="1897" y="885"/>
                </a:lnTo>
                <a:lnTo>
                  <a:pt x="1899" y="885"/>
                </a:lnTo>
                <a:lnTo>
                  <a:pt x="1899" y="887"/>
                </a:lnTo>
                <a:lnTo>
                  <a:pt x="1899" y="885"/>
                </a:lnTo>
                <a:lnTo>
                  <a:pt x="1899" y="887"/>
                </a:lnTo>
                <a:lnTo>
                  <a:pt x="1899" y="885"/>
                </a:lnTo>
                <a:lnTo>
                  <a:pt x="1901" y="885"/>
                </a:lnTo>
                <a:lnTo>
                  <a:pt x="1901" y="887"/>
                </a:lnTo>
                <a:lnTo>
                  <a:pt x="1903" y="887"/>
                </a:lnTo>
                <a:lnTo>
                  <a:pt x="1903" y="889"/>
                </a:lnTo>
                <a:lnTo>
                  <a:pt x="1901" y="889"/>
                </a:lnTo>
                <a:lnTo>
                  <a:pt x="1903" y="889"/>
                </a:lnTo>
                <a:lnTo>
                  <a:pt x="1903" y="887"/>
                </a:lnTo>
                <a:lnTo>
                  <a:pt x="1903" y="889"/>
                </a:lnTo>
                <a:lnTo>
                  <a:pt x="1903" y="891"/>
                </a:lnTo>
                <a:lnTo>
                  <a:pt x="1905" y="891"/>
                </a:lnTo>
                <a:lnTo>
                  <a:pt x="1903" y="891"/>
                </a:lnTo>
                <a:lnTo>
                  <a:pt x="1903" y="893"/>
                </a:lnTo>
                <a:lnTo>
                  <a:pt x="1905" y="893"/>
                </a:lnTo>
                <a:lnTo>
                  <a:pt x="1905" y="895"/>
                </a:lnTo>
                <a:lnTo>
                  <a:pt x="1903" y="895"/>
                </a:lnTo>
                <a:lnTo>
                  <a:pt x="1903" y="897"/>
                </a:lnTo>
                <a:lnTo>
                  <a:pt x="1901" y="897"/>
                </a:lnTo>
                <a:lnTo>
                  <a:pt x="1901" y="898"/>
                </a:lnTo>
                <a:lnTo>
                  <a:pt x="1899" y="898"/>
                </a:lnTo>
                <a:lnTo>
                  <a:pt x="1899" y="897"/>
                </a:lnTo>
                <a:lnTo>
                  <a:pt x="1899" y="898"/>
                </a:lnTo>
                <a:lnTo>
                  <a:pt x="1901" y="898"/>
                </a:lnTo>
                <a:lnTo>
                  <a:pt x="1901" y="900"/>
                </a:lnTo>
                <a:lnTo>
                  <a:pt x="1903" y="900"/>
                </a:lnTo>
                <a:lnTo>
                  <a:pt x="1905" y="900"/>
                </a:lnTo>
                <a:lnTo>
                  <a:pt x="1905" y="902"/>
                </a:lnTo>
                <a:lnTo>
                  <a:pt x="1907" y="902"/>
                </a:lnTo>
                <a:lnTo>
                  <a:pt x="1907" y="900"/>
                </a:lnTo>
                <a:lnTo>
                  <a:pt x="1907" y="902"/>
                </a:lnTo>
                <a:lnTo>
                  <a:pt x="1909" y="902"/>
                </a:lnTo>
                <a:lnTo>
                  <a:pt x="1907" y="902"/>
                </a:lnTo>
                <a:lnTo>
                  <a:pt x="1909" y="902"/>
                </a:lnTo>
                <a:lnTo>
                  <a:pt x="1909" y="904"/>
                </a:lnTo>
                <a:lnTo>
                  <a:pt x="1909" y="906"/>
                </a:lnTo>
                <a:lnTo>
                  <a:pt x="1907" y="906"/>
                </a:lnTo>
                <a:lnTo>
                  <a:pt x="1909" y="906"/>
                </a:lnTo>
                <a:lnTo>
                  <a:pt x="1909" y="908"/>
                </a:lnTo>
                <a:lnTo>
                  <a:pt x="1909" y="910"/>
                </a:lnTo>
                <a:lnTo>
                  <a:pt x="1907" y="910"/>
                </a:lnTo>
                <a:lnTo>
                  <a:pt x="1909" y="910"/>
                </a:lnTo>
                <a:lnTo>
                  <a:pt x="1909" y="912"/>
                </a:lnTo>
                <a:lnTo>
                  <a:pt x="1907" y="912"/>
                </a:lnTo>
                <a:lnTo>
                  <a:pt x="1909" y="912"/>
                </a:lnTo>
                <a:lnTo>
                  <a:pt x="1909" y="914"/>
                </a:lnTo>
                <a:lnTo>
                  <a:pt x="1909" y="912"/>
                </a:lnTo>
                <a:lnTo>
                  <a:pt x="1909" y="914"/>
                </a:lnTo>
                <a:lnTo>
                  <a:pt x="1909" y="912"/>
                </a:lnTo>
                <a:lnTo>
                  <a:pt x="1909" y="914"/>
                </a:lnTo>
                <a:lnTo>
                  <a:pt x="1911" y="914"/>
                </a:lnTo>
                <a:lnTo>
                  <a:pt x="1909" y="914"/>
                </a:lnTo>
                <a:lnTo>
                  <a:pt x="1911" y="914"/>
                </a:lnTo>
                <a:lnTo>
                  <a:pt x="1911" y="916"/>
                </a:lnTo>
                <a:lnTo>
                  <a:pt x="1911" y="914"/>
                </a:lnTo>
                <a:lnTo>
                  <a:pt x="1911" y="916"/>
                </a:lnTo>
                <a:lnTo>
                  <a:pt x="1909" y="916"/>
                </a:lnTo>
                <a:lnTo>
                  <a:pt x="1909" y="918"/>
                </a:lnTo>
                <a:lnTo>
                  <a:pt x="1909" y="916"/>
                </a:lnTo>
                <a:lnTo>
                  <a:pt x="1909" y="918"/>
                </a:lnTo>
                <a:lnTo>
                  <a:pt x="1909" y="916"/>
                </a:lnTo>
                <a:lnTo>
                  <a:pt x="1909" y="918"/>
                </a:lnTo>
                <a:lnTo>
                  <a:pt x="1907" y="918"/>
                </a:lnTo>
                <a:lnTo>
                  <a:pt x="1907" y="920"/>
                </a:lnTo>
                <a:lnTo>
                  <a:pt x="1907" y="922"/>
                </a:lnTo>
                <a:lnTo>
                  <a:pt x="1909" y="922"/>
                </a:lnTo>
                <a:lnTo>
                  <a:pt x="1907" y="922"/>
                </a:lnTo>
                <a:lnTo>
                  <a:pt x="1909" y="922"/>
                </a:lnTo>
                <a:lnTo>
                  <a:pt x="1909" y="923"/>
                </a:lnTo>
                <a:lnTo>
                  <a:pt x="1911" y="923"/>
                </a:lnTo>
                <a:lnTo>
                  <a:pt x="1911" y="925"/>
                </a:lnTo>
                <a:lnTo>
                  <a:pt x="1911" y="927"/>
                </a:lnTo>
                <a:lnTo>
                  <a:pt x="1913" y="927"/>
                </a:lnTo>
                <a:lnTo>
                  <a:pt x="1913" y="929"/>
                </a:lnTo>
                <a:lnTo>
                  <a:pt x="1913" y="927"/>
                </a:lnTo>
                <a:lnTo>
                  <a:pt x="1915" y="929"/>
                </a:lnTo>
                <a:lnTo>
                  <a:pt x="1913" y="929"/>
                </a:lnTo>
                <a:lnTo>
                  <a:pt x="1915" y="929"/>
                </a:lnTo>
                <a:lnTo>
                  <a:pt x="1913" y="929"/>
                </a:lnTo>
                <a:lnTo>
                  <a:pt x="1913" y="931"/>
                </a:lnTo>
                <a:lnTo>
                  <a:pt x="1915" y="931"/>
                </a:lnTo>
                <a:lnTo>
                  <a:pt x="1915" y="929"/>
                </a:lnTo>
                <a:lnTo>
                  <a:pt x="1915" y="931"/>
                </a:lnTo>
                <a:lnTo>
                  <a:pt x="1915" y="933"/>
                </a:lnTo>
                <a:lnTo>
                  <a:pt x="1913" y="933"/>
                </a:lnTo>
                <a:lnTo>
                  <a:pt x="1915" y="933"/>
                </a:lnTo>
                <a:lnTo>
                  <a:pt x="1915" y="931"/>
                </a:lnTo>
                <a:lnTo>
                  <a:pt x="1915" y="933"/>
                </a:lnTo>
                <a:lnTo>
                  <a:pt x="1913" y="933"/>
                </a:lnTo>
                <a:lnTo>
                  <a:pt x="1915" y="933"/>
                </a:lnTo>
                <a:lnTo>
                  <a:pt x="1915" y="935"/>
                </a:lnTo>
                <a:lnTo>
                  <a:pt x="1915" y="933"/>
                </a:lnTo>
                <a:lnTo>
                  <a:pt x="1915" y="935"/>
                </a:lnTo>
                <a:lnTo>
                  <a:pt x="1915" y="937"/>
                </a:lnTo>
                <a:lnTo>
                  <a:pt x="1917" y="937"/>
                </a:lnTo>
                <a:lnTo>
                  <a:pt x="1917" y="939"/>
                </a:lnTo>
                <a:lnTo>
                  <a:pt x="1918" y="939"/>
                </a:lnTo>
                <a:lnTo>
                  <a:pt x="1920" y="939"/>
                </a:lnTo>
                <a:lnTo>
                  <a:pt x="1922" y="939"/>
                </a:lnTo>
                <a:lnTo>
                  <a:pt x="1922" y="941"/>
                </a:lnTo>
                <a:lnTo>
                  <a:pt x="1922" y="943"/>
                </a:lnTo>
                <a:lnTo>
                  <a:pt x="1924" y="943"/>
                </a:lnTo>
                <a:lnTo>
                  <a:pt x="1924" y="945"/>
                </a:lnTo>
                <a:lnTo>
                  <a:pt x="1926" y="945"/>
                </a:lnTo>
                <a:lnTo>
                  <a:pt x="1924" y="945"/>
                </a:lnTo>
                <a:lnTo>
                  <a:pt x="1924" y="943"/>
                </a:lnTo>
                <a:lnTo>
                  <a:pt x="1924" y="945"/>
                </a:lnTo>
                <a:lnTo>
                  <a:pt x="1926" y="945"/>
                </a:lnTo>
                <a:lnTo>
                  <a:pt x="1926" y="946"/>
                </a:lnTo>
                <a:lnTo>
                  <a:pt x="1928" y="945"/>
                </a:lnTo>
                <a:lnTo>
                  <a:pt x="1928" y="946"/>
                </a:lnTo>
                <a:lnTo>
                  <a:pt x="1928" y="948"/>
                </a:lnTo>
                <a:lnTo>
                  <a:pt x="1928" y="946"/>
                </a:lnTo>
                <a:lnTo>
                  <a:pt x="1928" y="948"/>
                </a:lnTo>
                <a:lnTo>
                  <a:pt x="1930" y="948"/>
                </a:lnTo>
                <a:lnTo>
                  <a:pt x="1930" y="950"/>
                </a:lnTo>
                <a:lnTo>
                  <a:pt x="1930" y="948"/>
                </a:lnTo>
                <a:lnTo>
                  <a:pt x="1930" y="950"/>
                </a:lnTo>
                <a:lnTo>
                  <a:pt x="1932" y="952"/>
                </a:lnTo>
                <a:lnTo>
                  <a:pt x="1932" y="950"/>
                </a:lnTo>
                <a:lnTo>
                  <a:pt x="1932" y="952"/>
                </a:lnTo>
                <a:lnTo>
                  <a:pt x="1932" y="954"/>
                </a:lnTo>
                <a:lnTo>
                  <a:pt x="1934" y="954"/>
                </a:lnTo>
                <a:lnTo>
                  <a:pt x="1934" y="956"/>
                </a:lnTo>
                <a:lnTo>
                  <a:pt x="1932" y="956"/>
                </a:lnTo>
                <a:lnTo>
                  <a:pt x="1934" y="956"/>
                </a:lnTo>
                <a:lnTo>
                  <a:pt x="1932" y="956"/>
                </a:lnTo>
                <a:lnTo>
                  <a:pt x="1934" y="956"/>
                </a:lnTo>
                <a:lnTo>
                  <a:pt x="1934" y="958"/>
                </a:lnTo>
                <a:lnTo>
                  <a:pt x="1932" y="958"/>
                </a:lnTo>
                <a:lnTo>
                  <a:pt x="1934" y="958"/>
                </a:lnTo>
                <a:lnTo>
                  <a:pt x="1934" y="960"/>
                </a:lnTo>
                <a:lnTo>
                  <a:pt x="1936" y="960"/>
                </a:lnTo>
                <a:lnTo>
                  <a:pt x="1936" y="962"/>
                </a:lnTo>
                <a:lnTo>
                  <a:pt x="1936" y="960"/>
                </a:lnTo>
                <a:lnTo>
                  <a:pt x="1936" y="962"/>
                </a:lnTo>
                <a:lnTo>
                  <a:pt x="1938" y="962"/>
                </a:lnTo>
                <a:lnTo>
                  <a:pt x="1936" y="962"/>
                </a:lnTo>
                <a:lnTo>
                  <a:pt x="1936" y="964"/>
                </a:lnTo>
                <a:lnTo>
                  <a:pt x="1938" y="964"/>
                </a:lnTo>
                <a:lnTo>
                  <a:pt x="1938" y="962"/>
                </a:lnTo>
                <a:lnTo>
                  <a:pt x="1940" y="962"/>
                </a:lnTo>
                <a:lnTo>
                  <a:pt x="1940" y="964"/>
                </a:lnTo>
                <a:lnTo>
                  <a:pt x="1940" y="962"/>
                </a:lnTo>
                <a:lnTo>
                  <a:pt x="1938" y="964"/>
                </a:lnTo>
                <a:lnTo>
                  <a:pt x="1938" y="966"/>
                </a:lnTo>
                <a:lnTo>
                  <a:pt x="1938" y="968"/>
                </a:lnTo>
                <a:lnTo>
                  <a:pt x="1938" y="970"/>
                </a:lnTo>
                <a:lnTo>
                  <a:pt x="1938" y="971"/>
                </a:lnTo>
                <a:lnTo>
                  <a:pt x="1938" y="973"/>
                </a:lnTo>
                <a:lnTo>
                  <a:pt x="1936" y="973"/>
                </a:lnTo>
                <a:lnTo>
                  <a:pt x="1936" y="971"/>
                </a:lnTo>
                <a:lnTo>
                  <a:pt x="1936" y="973"/>
                </a:lnTo>
                <a:lnTo>
                  <a:pt x="1938" y="973"/>
                </a:lnTo>
                <a:lnTo>
                  <a:pt x="1938" y="975"/>
                </a:lnTo>
                <a:lnTo>
                  <a:pt x="1940" y="975"/>
                </a:lnTo>
                <a:lnTo>
                  <a:pt x="1940" y="977"/>
                </a:lnTo>
                <a:lnTo>
                  <a:pt x="1938" y="977"/>
                </a:lnTo>
                <a:lnTo>
                  <a:pt x="1940" y="977"/>
                </a:lnTo>
                <a:lnTo>
                  <a:pt x="1940" y="979"/>
                </a:lnTo>
                <a:lnTo>
                  <a:pt x="1940" y="981"/>
                </a:lnTo>
                <a:lnTo>
                  <a:pt x="1940" y="983"/>
                </a:lnTo>
                <a:lnTo>
                  <a:pt x="1941" y="983"/>
                </a:lnTo>
                <a:lnTo>
                  <a:pt x="1943" y="983"/>
                </a:lnTo>
                <a:lnTo>
                  <a:pt x="1941" y="983"/>
                </a:lnTo>
                <a:lnTo>
                  <a:pt x="1940" y="983"/>
                </a:lnTo>
                <a:lnTo>
                  <a:pt x="1938" y="983"/>
                </a:lnTo>
                <a:lnTo>
                  <a:pt x="1940" y="983"/>
                </a:lnTo>
                <a:lnTo>
                  <a:pt x="1940" y="985"/>
                </a:lnTo>
                <a:lnTo>
                  <a:pt x="1941" y="985"/>
                </a:lnTo>
                <a:lnTo>
                  <a:pt x="1941" y="987"/>
                </a:lnTo>
                <a:lnTo>
                  <a:pt x="1941" y="989"/>
                </a:lnTo>
                <a:lnTo>
                  <a:pt x="1943" y="989"/>
                </a:lnTo>
                <a:lnTo>
                  <a:pt x="1943" y="991"/>
                </a:lnTo>
                <a:lnTo>
                  <a:pt x="1943" y="993"/>
                </a:lnTo>
                <a:lnTo>
                  <a:pt x="1945" y="993"/>
                </a:lnTo>
                <a:lnTo>
                  <a:pt x="1947" y="993"/>
                </a:lnTo>
                <a:lnTo>
                  <a:pt x="1947" y="994"/>
                </a:lnTo>
                <a:lnTo>
                  <a:pt x="1947" y="996"/>
                </a:lnTo>
                <a:lnTo>
                  <a:pt x="1949" y="996"/>
                </a:lnTo>
                <a:lnTo>
                  <a:pt x="1949" y="998"/>
                </a:lnTo>
                <a:lnTo>
                  <a:pt x="1951" y="998"/>
                </a:lnTo>
                <a:lnTo>
                  <a:pt x="1953" y="998"/>
                </a:lnTo>
                <a:lnTo>
                  <a:pt x="1955" y="998"/>
                </a:lnTo>
                <a:lnTo>
                  <a:pt x="1957" y="998"/>
                </a:lnTo>
                <a:lnTo>
                  <a:pt x="1955" y="998"/>
                </a:lnTo>
                <a:lnTo>
                  <a:pt x="1957" y="998"/>
                </a:lnTo>
                <a:lnTo>
                  <a:pt x="1959" y="998"/>
                </a:lnTo>
                <a:lnTo>
                  <a:pt x="1959" y="1000"/>
                </a:lnTo>
                <a:lnTo>
                  <a:pt x="1961" y="1000"/>
                </a:lnTo>
                <a:lnTo>
                  <a:pt x="1961" y="1002"/>
                </a:lnTo>
                <a:lnTo>
                  <a:pt x="1963" y="1002"/>
                </a:lnTo>
                <a:lnTo>
                  <a:pt x="1963" y="1004"/>
                </a:lnTo>
                <a:lnTo>
                  <a:pt x="1965" y="1004"/>
                </a:lnTo>
                <a:lnTo>
                  <a:pt x="1965" y="1006"/>
                </a:lnTo>
                <a:lnTo>
                  <a:pt x="1965" y="1004"/>
                </a:lnTo>
                <a:lnTo>
                  <a:pt x="1966" y="1004"/>
                </a:lnTo>
                <a:lnTo>
                  <a:pt x="1966" y="1006"/>
                </a:lnTo>
                <a:lnTo>
                  <a:pt x="1965" y="1006"/>
                </a:lnTo>
                <a:lnTo>
                  <a:pt x="1965" y="1008"/>
                </a:lnTo>
                <a:lnTo>
                  <a:pt x="1966" y="1006"/>
                </a:lnTo>
                <a:lnTo>
                  <a:pt x="1966" y="1004"/>
                </a:lnTo>
                <a:lnTo>
                  <a:pt x="1966" y="1006"/>
                </a:lnTo>
                <a:lnTo>
                  <a:pt x="1968" y="1006"/>
                </a:lnTo>
                <a:lnTo>
                  <a:pt x="1968" y="1004"/>
                </a:lnTo>
                <a:lnTo>
                  <a:pt x="1968" y="1006"/>
                </a:lnTo>
                <a:lnTo>
                  <a:pt x="1970" y="1006"/>
                </a:lnTo>
                <a:lnTo>
                  <a:pt x="1968" y="1006"/>
                </a:lnTo>
                <a:lnTo>
                  <a:pt x="1968" y="1008"/>
                </a:lnTo>
                <a:lnTo>
                  <a:pt x="1970" y="1008"/>
                </a:lnTo>
                <a:lnTo>
                  <a:pt x="1970" y="1006"/>
                </a:lnTo>
                <a:lnTo>
                  <a:pt x="1970" y="1008"/>
                </a:lnTo>
                <a:lnTo>
                  <a:pt x="1972" y="1008"/>
                </a:lnTo>
                <a:lnTo>
                  <a:pt x="1970" y="1008"/>
                </a:lnTo>
                <a:lnTo>
                  <a:pt x="1972" y="1008"/>
                </a:lnTo>
                <a:lnTo>
                  <a:pt x="1972" y="1010"/>
                </a:lnTo>
                <a:lnTo>
                  <a:pt x="1972" y="1008"/>
                </a:lnTo>
                <a:lnTo>
                  <a:pt x="1974" y="1008"/>
                </a:lnTo>
                <a:lnTo>
                  <a:pt x="1974" y="1010"/>
                </a:lnTo>
                <a:lnTo>
                  <a:pt x="1974" y="1008"/>
                </a:lnTo>
                <a:lnTo>
                  <a:pt x="1976" y="1008"/>
                </a:lnTo>
                <a:lnTo>
                  <a:pt x="1976" y="1010"/>
                </a:lnTo>
                <a:lnTo>
                  <a:pt x="1974" y="1010"/>
                </a:lnTo>
                <a:lnTo>
                  <a:pt x="1976" y="1010"/>
                </a:lnTo>
                <a:lnTo>
                  <a:pt x="1976" y="1012"/>
                </a:lnTo>
                <a:lnTo>
                  <a:pt x="1974" y="1012"/>
                </a:lnTo>
                <a:lnTo>
                  <a:pt x="1976" y="1012"/>
                </a:lnTo>
                <a:lnTo>
                  <a:pt x="1978" y="1014"/>
                </a:lnTo>
                <a:lnTo>
                  <a:pt x="1980" y="1014"/>
                </a:lnTo>
                <a:lnTo>
                  <a:pt x="1980" y="1012"/>
                </a:lnTo>
                <a:lnTo>
                  <a:pt x="1980" y="1014"/>
                </a:lnTo>
                <a:lnTo>
                  <a:pt x="1978" y="1014"/>
                </a:lnTo>
                <a:lnTo>
                  <a:pt x="1980" y="1014"/>
                </a:lnTo>
                <a:lnTo>
                  <a:pt x="1980" y="1016"/>
                </a:lnTo>
                <a:lnTo>
                  <a:pt x="1982" y="1016"/>
                </a:lnTo>
                <a:lnTo>
                  <a:pt x="1982" y="1018"/>
                </a:lnTo>
                <a:lnTo>
                  <a:pt x="1984" y="1018"/>
                </a:lnTo>
                <a:lnTo>
                  <a:pt x="1982" y="1018"/>
                </a:lnTo>
                <a:lnTo>
                  <a:pt x="1982" y="1019"/>
                </a:lnTo>
                <a:lnTo>
                  <a:pt x="1982" y="1018"/>
                </a:lnTo>
                <a:lnTo>
                  <a:pt x="1984" y="1018"/>
                </a:lnTo>
                <a:lnTo>
                  <a:pt x="1986" y="1018"/>
                </a:lnTo>
                <a:lnTo>
                  <a:pt x="1984" y="1018"/>
                </a:lnTo>
                <a:lnTo>
                  <a:pt x="1986" y="1018"/>
                </a:lnTo>
                <a:lnTo>
                  <a:pt x="1984" y="1018"/>
                </a:lnTo>
                <a:lnTo>
                  <a:pt x="1984" y="1019"/>
                </a:lnTo>
                <a:lnTo>
                  <a:pt x="1986" y="1019"/>
                </a:lnTo>
                <a:lnTo>
                  <a:pt x="1986" y="1021"/>
                </a:lnTo>
                <a:lnTo>
                  <a:pt x="1986" y="1023"/>
                </a:lnTo>
                <a:lnTo>
                  <a:pt x="1988" y="1023"/>
                </a:lnTo>
                <a:lnTo>
                  <a:pt x="1988" y="1025"/>
                </a:lnTo>
                <a:lnTo>
                  <a:pt x="1986" y="1025"/>
                </a:lnTo>
                <a:lnTo>
                  <a:pt x="1986" y="1027"/>
                </a:lnTo>
                <a:lnTo>
                  <a:pt x="1988" y="1027"/>
                </a:lnTo>
                <a:lnTo>
                  <a:pt x="1986" y="1027"/>
                </a:lnTo>
                <a:lnTo>
                  <a:pt x="1988" y="1027"/>
                </a:lnTo>
                <a:lnTo>
                  <a:pt x="1988" y="1029"/>
                </a:lnTo>
                <a:lnTo>
                  <a:pt x="1990" y="1029"/>
                </a:lnTo>
                <a:lnTo>
                  <a:pt x="1990" y="1031"/>
                </a:lnTo>
                <a:lnTo>
                  <a:pt x="1990" y="1033"/>
                </a:lnTo>
                <a:lnTo>
                  <a:pt x="1990" y="1031"/>
                </a:lnTo>
                <a:lnTo>
                  <a:pt x="1990" y="1029"/>
                </a:lnTo>
                <a:lnTo>
                  <a:pt x="1990" y="1027"/>
                </a:lnTo>
                <a:lnTo>
                  <a:pt x="1990" y="1029"/>
                </a:lnTo>
                <a:lnTo>
                  <a:pt x="1990" y="1031"/>
                </a:lnTo>
                <a:lnTo>
                  <a:pt x="1990" y="1033"/>
                </a:lnTo>
                <a:lnTo>
                  <a:pt x="1991" y="1033"/>
                </a:lnTo>
                <a:lnTo>
                  <a:pt x="1991" y="1035"/>
                </a:lnTo>
                <a:lnTo>
                  <a:pt x="1991" y="1037"/>
                </a:lnTo>
                <a:lnTo>
                  <a:pt x="1991" y="1039"/>
                </a:lnTo>
                <a:lnTo>
                  <a:pt x="1990" y="1039"/>
                </a:lnTo>
                <a:lnTo>
                  <a:pt x="1990" y="1041"/>
                </a:lnTo>
                <a:lnTo>
                  <a:pt x="1991" y="1041"/>
                </a:lnTo>
                <a:lnTo>
                  <a:pt x="1991" y="1042"/>
                </a:lnTo>
                <a:lnTo>
                  <a:pt x="1991" y="1041"/>
                </a:lnTo>
                <a:lnTo>
                  <a:pt x="1990" y="1042"/>
                </a:lnTo>
                <a:lnTo>
                  <a:pt x="1990" y="1044"/>
                </a:lnTo>
                <a:lnTo>
                  <a:pt x="1991" y="1044"/>
                </a:lnTo>
                <a:lnTo>
                  <a:pt x="1991" y="1046"/>
                </a:lnTo>
                <a:lnTo>
                  <a:pt x="1990" y="1046"/>
                </a:lnTo>
                <a:lnTo>
                  <a:pt x="1990" y="1048"/>
                </a:lnTo>
                <a:lnTo>
                  <a:pt x="1991" y="1048"/>
                </a:lnTo>
                <a:lnTo>
                  <a:pt x="1990" y="1048"/>
                </a:lnTo>
                <a:lnTo>
                  <a:pt x="1990" y="1050"/>
                </a:lnTo>
                <a:lnTo>
                  <a:pt x="1990" y="1052"/>
                </a:lnTo>
                <a:lnTo>
                  <a:pt x="1990" y="1054"/>
                </a:lnTo>
                <a:lnTo>
                  <a:pt x="1991" y="1054"/>
                </a:lnTo>
                <a:lnTo>
                  <a:pt x="1991" y="1056"/>
                </a:lnTo>
                <a:lnTo>
                  <a:pt x="1991" y="1058"/>
                </a:lnTo>
                <a:lnTo>
                  <a:pt x="1991" y="1060"/>
                </a:lnTo>
                <a:lnTo>
                  <a:pt x="1991" y="1062"/>
                </a:lnTo>
                <a:lnTo>
                  <a:pt x="1991" y="1064"/>
                </a:lnTo>
                <a:lnTo>
                  <a:pt x="1993" y="1062"/>
                </a:lnTo>
                <a:lnTo>
                  <a:pt x="1993" y="1064"/>
                </a:lnTo>
                <a:lnTo>
                  <a:pt x="1993" y="1066"/>
                </a:lnTo>
                <a:lnTo>
                  <a:pt x="1995" y="1066"/>
                </a:lnTo>
                <a:lnTo>
                  <a:pt x="1995" y="1067"/>
                </a:lnTo>
                <a:lnTo>
                  <a:pt x="1995" y="1069"/>
                </a:lnTo>
                <a:lnTo>
                  <a:pt x="1995" y="1071"/>
                </a:lnTo>
                <a:lnTo>
                  <a:pt x="1995" y="1073"/>
                </a:lnTo>
                <a:lnTo>
                  <a:pt x="1995" y="1075"/>
                </a:lnTo>
                <a:lnTo>
                  <a:pt x="1995" y="1077"/>
                </a:lnTo>
                <a:lnTo>
                  <a:pt x="1995" y="1079"/>
                </a:lnTo>
                <a:lnTo>
                  <a:pt x="1995" y="1081"/>
                </a:lnTo>
                <a:lnTo>
                  <a:pt x="1993" y="1083"/>
                </a:lnTo>
                <a:lnTo>
                  <a:pt x="1995" y="1085"/>
                </a:lnTo>
                <a:lnTo>
                  <a:pt x="1995" y="1087"/>
                </a:lnTo>
                <a:lnTo>
                  <a:pt x="1997" y="1087"/>
                </a:lnTo>
                <a:lnTo>
                  <a:pt x="1997" y="1085"/>
                </a:lnTo>
                <a:lnTo>
                  <a:pt x="1999" y="1085"/>
                </a:lnTo>
                <a:lnTo>
                  <a:pt x="1999" y="1083"/>
                </a:lnTo>
                <a:lnTo>
                  <a:pt x="1997" y="1083"/>
                </a:lnTo>
                <a:lnTo>
                  <a:pt x="1999" y="1083"/>
                </a:lnTo>
                <a:lnTo>
                  <a:pt x="1999" y="1081"/>
                </a:lnTo>
                <a:lnTo>
                  <a:pt x="1999" y="1083"/>
                </a:lnTo>
                <a:lnTo>
                  <a:pt x="2001" y="1085"/>
                </a:lnTo>
                <a:lnTo>
                  <a:pt x="2001" y="1087"/>
                </a:lnTo>
                <a:lnTo>
                  <a:pt x="2001" y="1089"/>
                </a:lnTo>
                <a:lnTo>
                  <a:pt x="2003" y="1089"/>
                </a:lnTo>
                <a:lnTo>
                  <a:pt x="2003" y="1090"/>
                </a:lnTo>
                <a:lnTo>
                  <a:pt x="2001" y="1090"/>
                </a:lnTo>
                <a:lnTo>
                  <a:pt x="1999" y="1094"/>
                </a:lnTo>
                <a:lnTo>
                  <a:pt x="1995" y="1096"/>
                </a:lnTo>
                <a:lnTo>
                  <a:pt x="1993" y="1098"/>
                </a:lnTo>
                <a:lnTo>
                  <a:pt x="1993" y="1100"/>
                </a:lnTo>
                <a:lnTo>
                  <a:pt x="1991" y="1100"/>
                </a:lnTo>
                <a:lnTo>
                  <a:pt x="1991" y="1102"/>
                </a:lnTo>
                <a:lnTo>
                  <a:pt x="1990" y="1104"/>
                </a:lnTo>
                <a:lnTo>
                  <a:pt x="1980" y="1112"/>
                </a:lnTo>
                <a:lnTo>
                  <a:pt x="1980" y="1113"/>
                </a:lnTo>
                <a:lnTo>
                  <a:pt x="1978" y="1115"/>
                </a:lnTo>
                <a:lnTo>
                  <a:pt x="1974" y="1119"/>
                </a:lnTo>
                <a:lnTo>
                  <a:pt x="1972" y="1121"/>
                </a:lnTo>
                <a:lnTo>
                  <a:pt x="1970" y="1123"/>
                </a:lnTo>
                <a:lnTo>
                  <a:pt x="1968" y="1125"/>
                </a:lnTo>
                <a:lnTo>
                  <a:pt x="1963" y="1131"/>
                </a:lnTo>
                <a:lnTo>
                  <a:pt x="1957" y="1137"/>
                </a:lnTo>
                <a:lnTo>
                  <a:pt x="1955" y="1138"/>
                </a:lnTo>
                <a:lnTo>
                  <a:pt x="1951" y="1142"/>
                </a:lnTo>
                <a:lnTo>
                  <a:pt x="1951" y="1144"/>
                </a:lnTo>
                <a:lnTo>
                  <a:pt x="1949" y="1144"/>
                </a:lnTo>
                <a:lnTo>
                  <a:pt x="1936" y="1158"/>
                </a:lnTo>
                <a:lnTo>
                  <a:pt x="1934" y="1161"/>
                </a:lnTo>
                <a:lnTo>
                  <a:pt x="1930" y="1163"/>
                </a:lnTo>
                <a:lnTo>
                  <a:pt x="1930" y="1165"/>
                </a:lnTo>
                <a:lnTo>
                  <a:pt x="1926" y="1167"/>
                </a:lnTo>
                <a:lnTo>
                  <a:pt x="1922" y="1171"/>
                </a:lnTo>
                <a:lnTo>
                  <a:pt x="1922" y="1173"/>
                </a:lnTo>
                <a:lnTo>
                  <a:pt x="1920" y="1175"/>
                </a:lnTo>
                <a:lnTo>
                  <a:pt x="1913" y="1181"/>
                </a:lnTo>
                <a:lnTo>
                  <a:pt x="1911" y="1185"/>
                </a:lnTo>
                <a:lnTo>
                  <a:pt x="1909" y="1186"/>
                </a:lnTo>
                <a:lnTo>
                  <a:pt x="1907" y="1188"/>
                </a:lnTo>
                <a:lnTo>
                  <a:pt x="1905" y="1188"/>
                </a:lnTo>
                <a:lnTo>
                  <a:pt x="1905" y="1190"/>
                </a:lnTo>
                <a:lnTo>
                  <a:pt x="1903" y="1192"/>
                </a:lnTo>
                <a:lnTo>
                  <a:pt x="1901" y="1194"/>
                </a:lnTo>
                <a:lnTo>
                  <a:pt x="1899" y="1194"/>
                </a:lnTo>
                <a:lnTo>
                  <a:pt x="1878" y="1219"/>
                </a:lnTo>
                <a:lnTo>
                  <a:pt x="1876" y="1219"/>
                </a:lnTo>
                <a:lnTo>
                  <a:pt x="1876" y="1221"/>
                </a:lnTo>
                <a:lnTo>
                  <a:pt x="1874" y="1221"/>
                </a:lnTo>
                <a:lnTo>
                  <a:pt x="1874" y="1223"/>
                </a:lnTo>
                <a:lnTo>
                  <a:pt x="1872" y="1223"/>
                </a:lnTo>
                <a:lnTo>
                  <a:pt x="1870" y="1225"/>
                </a:lnTo>
                <a:lnTo>
                  <a:pt x="1870" y="1227"/>
                </a:lnTo>
                <a:lnTo>
                  <a:pt x="1869" y="1227"/>
                </a:lnTo>
                <a:lnTo>
                  <a:pt x="1867" y="1229"/>
                </a:lnTo>
                <a:lnTo>
                  <a:pt x="1855" y="1242"/>
                </a:lnTo>
                <a:lnTo>
                  <a:pt x="1853" y="1244"/>
                </a:lnTo>
                <a:lnTo>
                  <a:pt x="1849" y="1248"/>
                </a:lnTo>
                <a:lnTo>
                  <a:pt x="1847" y="1250"/>
                </a:lnTo>
                <a:lnTo>
                  <a:pt x="1844" y="1252"/>
                </a:lnTo>
                <a:lnTo>
                  <a:pt x="1844" y="1254"/>
                </a:lnTo>
                <a:lnTo>
                  <a:pt x="1840" y="1256"/>
                </a:lnTo>
                <a:lnTo>
                  <a:pt x="1840" y="1257"/>
                </a:lnTo>
                <a:lnTo>
                  <a:pt x="1821" y="1277"/>
                </a:lnTo>
                <a:lnTo>
                  <a:pt x="1819" y="1279"/>
                </a:lnTo>
                <a:lnTo>
                  <a:pt x="1817" y="1281"/>
                </a:lnTo>
                <a:lnTo>
                  <a:pt x="1815" y="1282"/>
                </a:lnTo>
                <a:lnTo>
                  <a:pt x="1807" y="1290"/>
                </a:lnTo>
                <a:lnTo>
                  <a:pt x="1807" y="1292"/>
                </a:lnTo>
                <a:lnTo>
                  <a:pt x="1803" y="1294"/>
                </a:lnTo>
                <a:lnTo>
                  <a:pt x="1803" y="1296"/>
                </a:lnTo>
                <a:lnTo>
                  <a:pt x="1801" y="1296"/>
                </a:lnTo>
                <a:lnTo>
                  <a:pt x="1799" y="1298"/>
                </a:lnTo>
                <a:lnTo>
                  <a:pt x="1797" y="1300"/>
                </a:lnTo>
                <a:lnTo>
                  <a:pt x="1797" y="1302"/>
                </a:lnTo>
                <a:lnTo>
                  <a:pt x="1794" y="1304"/>
                </a:lnTo>
                <a:lnTo>
                  <a:pt x="1792" y="1305"/>
                </a:lnTo>
                <a:lnTo>
                  <a:pt x="1784" y="1313"/>
                </a:lnTo>
                <a:lnTo>
                  <a:pt x="1782" y="1317"/>
                </a:lnTo>
                <a:lnTo>
                  <a:pt x="1778" y="1319"/>
                </a:lnTo>
                <a:lnTo>
                  <a:pt x="1774" y="1323"/>
                </a:lnTo>
                <a:lnTo>
                  <a:pt x="1773" y="1327"/>
                </a:lnTo>
                <a:lnTo>
                  <a:pt x="1771" y="1329"/>
                </a:lnTo>
                <a:lnTo>
                  <a:pt x="1769" y="1330"/>
                </a:lnTo>
                <a:lnTo>
                  <a:pt x="1767" y="1330"/>
                </a:lnTo>
                <a:lnTo>
                  <a:pt x="1763" y="1336"/>
                </a:lnTo>
                <a:lnTo>
                  <a:pt x="1761" y="1338"/>
                </a:lnTo>
                <a:lnTo>
                  <a:pt x="1753" y="1346"/>
                </a:lnTo>
                <a:lnTo>
                  <a:pt x="1751" y="1346"/>
                </a:lnTo>
                <a:lnTo>
                  <a:pt x="1751" y="1348"/>
                </a:lnTo>
                <a:lnTo>
                  <a:pt x="1748" y="1352"/>
                </a:lnTo>
                <a:lnTo>
                  <a:pt x="1746" y="1353"/>
                </a:lnTo>
                <a:lnTo>
                  <a:pt x="1742" y="1357"/>
                </a:lnTo>
                <a:lnTo>
                  <a:pt x="1738" y="1361"/>
                </a:lnTo>
                <a:lnTo>
                  <a:pt x="1738" y="1363"/>
                </a:lnTo>
                <a:lnTo>
                  <a:pt x="1728" y="1371"/>
                </a:lnTo>
                <a:lnTo>
                  <a:pt x="1728" y="1373"/>
                </a:lnTo>
                <a:lnTo>
                  <a:pt x="1726" y="1373"/>
                </a:lnTo>
                <a:lnTo>
                  <a:pt x="1725" y="1375"/>
                </a:lnTo>
                <a:lnTo>
                  <a:pt x="1721" y="1378"/>
                </a:lnTo>
                <a:lnTo>
                  <a:pt x="1721" y="1380"/>
                </a:lnTo>
                <a:lnTo>
                  <a:pt x="1719" y="1380"/>
                </a:lnTo>
                <a:lnTo>
                  <a:pt x="1715" y="1384"/>
                </a:lnTo>
                <a:lnTo>
                  <a:pt x="1715" y="1386"/>
                </a:lnTo>
                <a:lnTo>
                  <a:pt x="1713" y="1386"/>
                </a:lnTo>
                <a:lnTo>
                  <a:pt x="1711" y="1388"/>
                </a:lnTo>
                <a:lnTo>
                  <a:pt x="1711" y="1390"/>
                </a:lnTo>
                <a:lnTo>
                  <a:pt x="1707" y="1392"/>
                </a:lnTo>
                <a:lnTo>
                  <a:pt x="1707" y="1394"/>
                </a:lnTo>
                <a:lnTo>
                  <a:pt x="1703" y="1396"/>
                </a:lnTo>
                <a:lnTo>
                  <a:pt x="1701" y="1400"/>
                </a:lnTo>
                <a:lnTo>
                  <a:pt x="1700" y="1400"/>
                </a:lnTo>
                <a:lnTo>
                  <a:pt x="1700" y="1401"/>
                </a:lnTo>
                <a:lnTo>
                  <a:pt x="1698" y="1403"/>
                </a:lnTo>
                <a:lnTo>
                  <a:pt x="1692" y="1409"/>
                </a:lnTo>
                <a:lnTo>
                  <a:pt x="1690" y="1411"/>
                </a:lnTo>
                <a:lnTo>
                  <a:pt x="1688" y="1413"/>
                </a:lnTo>
                <a:lnTo>
                  <a:pt x="1686" y="1415"/>
                </a:lnTo>
                <a:lnTo>
                  <a:pt x="1684" y="1417"/>
                </a:lnTo>
                <a:lnTo>
                  <a:pt x="1680" y="1421"/>
                </a:lnTo>
                <a:lnTo>
                  <a:pt x="1676" y="1425"/>
                </a:lnTo>
                <a:lnTo>
                  <a:pt x="1675" y="1426"/>
                </a:lnTo>
                <a:lnTo>
                  <a:pt x="1673" y="1428"/>
                </a:lnTo>
                <a:lnTo>
                  <a:pt x="1671" y="1430"/>
                </a:lnTo>
                <a:lnTo>
                  <a:pt x="1669" y="1432"/>
                </a:lnTo>
                <a:lnTo>
                  <a:pt x="1667" y="1434"/>
                </a:lnTo>
                <a:lnTo>
                  <a:pt x="1663" y="1438"/>
                </a:lnTo>
                <a:lnTo>
                  <a:pt x="1661" y="1440"/>
                </a:lnTo>
                <a:lnTo>
                  <a:pt x="1659" y="1442"/>
                </a:lnTo>
                <a:lnTo>
                  <a:pt x="1657" y="1444"/>
                </a:lnTo>
                <a:lnTo>
                  <a:pt x="1655" y="1446"/>
                </a:lnTo>
                <a:lnTo>
                  <a:pt x="1655" y="1448"/>
                </a:lnTo>
                <a:lnTo>
                  <a:pt x="1653" y="1448"/>
                </a:lnTo>
                <a:lnTo>
                  <a:pt x="1648" y="1453"/>
                </a:lnTo>
                <a:lnTo>
                  <a:pt x="1648" y="1455"/>
                </a:lnTo>
                <a:lnTo>
                  <a:pt x="1644" y="1457"/>
                </a:lnTo>
                <a:lnTo>
                  <a:pt x="1644" y="1459"/>
                </a:lnTo>
                <a:lnTo>
                  <a:pt x="1638" y="1463"/>
                </a:lnTo>
                <a:lnTo>
                  <a:pt x="1638" y="1465"/>
                </a:lnTo>
                <a:lnTo>
                  <a:pt x="1632" y="1469"/>
                </a:lnTo>
                <a:lnTo>
                  <a:pt x="1628" y="1473"/>
                </a:lnTo>
                <a:lnTo>
                  <a:pt x="1627" y="1476"/>
                </a:lnTo>
                <a:lnTo>
                  <a:pt x="1625" y="1478"/>
                </a:lnTo>
                <a:lnTo>
                  <a:pt x="1621" y="1482"/>
                </a:lnTo>
                <a:lnTo>
                  <a:pt x="1619" y="1484"/>
                </a:lnTo>
                <a:lnTo>
                  <a:pt x="1617" y="1486"/>
                </a:lnTo>
                <a:lnTo>
                  <a:pt x="1613" y="1490"/>
                </a:lnTo>
                <a:lnTo>
                  <a:pt x="1609" y="1492"/>
                </a:lnTo>
                <a:lnTo>
                  <a:pt x="1609" y="1494"/>
                </a:lnTo>
                <a:lnTo>
                  <a:pt x="1607" y="1496"/>
                </a:lnTo>
                <a:lnTo>
                  <a:pt x="1604" y="1499"/>
                </a:lnTo>
                <a:lnTo>
                  <a:pt x="1602" y="1501"/>
                </a:lnTo>
                <a:lnTo>
                  <a:pt x="1600" y="1503"/>
                </a:lnTo>
                <a:lnTo>
                  <a:pt x="1588" y="1515"/>
                </a:lnTo>
                <a:lnTo>
                  <a:pt x="1582" y="1521"/>
                </a:lnTo>
                <a:lnTo>
                  <a:pt x="1582" y="1522"/>
                </a:lnTo>
                <a:lnTo>
                  <a:pt x="1579" y="1524"/>
                </a:lnTo>
                <a:lnTo>
                  <a:pt x="1577" y="1526"/>
                </a:lnTo>
                <a:lnTo>
                  <a:pt x="1575" y="1528"/>
                </a:lnTo>
                <a:lnTo>
                  <a:pt x="1563" y="1542"/>
                </a:lnTo>
                <a:lnTo>
                  <a:pt x="1561" y="1544"/>
                </a:lnTo>
                <a:lnTo>
                  <a:pt x="1557" y="1545"/>
                </a:lnTo>
                <a:lnTo>
                  <a:pt x="1557" y="1547"/>
                </a:lnTo>
                <a:lnTo>
                  <a:pt x="1556" y="1549"/>
                </a:lnTo>
                <a:lnTo>
                  <a:pt x="1552" y="1553"/>
                </a:lnTo>
                <a:lnTo>
                  <a:pt x="1550" y="1553"/>
                </a:lnTo>
                <a:lnTo>
                  <a:pt x="1550" y="1555"/>
                </a:lnTo>
                <a:lnTo>
                  <a:pt x="1546" y="1557"/>
                </a:lnTo>
                <a:lnTo>
                  <a:pt x="1544" y="1561"/>
                </a:lnTo>
                <a:lnTo>
                  <a:pt x="1542" y="1561"/>
                </a:lnTo>
                <a:lnTo>
                  <a:pt x="1542" y="1563"/>
                </a:lnTo>
                <a:lnTo>
                  <a:pt x="1540" y="1565"/>
                </a:lnTo>
                <a:lnTo>
                  <a:pt x="1538" y="1565"/>
                </a:lnTo>
                <a:lnTo>
                  <a:pt x="1538" y="1567"/>
                </a:lnTo>
                <a:lnTo>
                  <a:pt x="1536" y="1569"/>
                </a:lnTo>
                <a:lnTo>
                  <a:pt x="1534" y="1569"/>
                </a:lnTo>
                <a:lnTo>
                  <a:pt x="1532" y="1570"/>
                </a:lnTo>
                <a:lnTo>
                  <a:pt x="1529" y="1574"/>
                </a:lnTo>
                <a:lnTo>
                  <a:pt x="1529" y="1576"/>
                </a:lnTo>
                <a:lnTo>
                  <a:pt x="1527" y="1578"/>
                </a:lnTo>
                <a:lnTo>
                  <a:pt x="1515" y="1590"/>
                </a:lnTo>
                <a:lnTo>
                  <a:pt x="1511" y="1593"/>
                </a:lnTo>
                <a:lnTo>
                  <a:pt x="1502" y="1603"/>
                </a:lnTo>
                <a:lnTo>
                  <a:pt x="1500" y="1605"/>
                </a:lnTo>
                <a:lnTo>
                  <a:pt x="1498" y="1607"/>
                </a:lnTo>
                <a:lnTo>
                  <a:pt x="1483" y="1624"/>
                </a:lnTo>
                <a:lnTo>
                  <a:pt x="1469" y="1638"/>
                </a:lnTo>
                <a:lnTo>
                  <a:pt x="1469" y="1640"/>
                </a:lnTo>
                <a:lnTo>
                  <a:pt x="1471" y="1640"/>
                </a:lnTo>
                <a:lnTo>
                  <a:pt x="1471" y="1643"/>
                </a:lnTo>
                <a:lnTo>
                  <a:pt x="1473" y="1647"/>
                </a:lnTo>
                <a:lnTo>
                  <a:pt x="1479" y="1657"/>
                </a:lnTo>
                <a:lnTo>
                  <a:pt x="1481" y="1655"/>
                </a:lnTo>
                <a:lnTo>
                  <a:pt x="1483" y="1653"/>
                </a:lnTo>
                <a:lnTo>
                  <a:pt x="1484" y="1653"/>
                </a:lnTo>
                <a:lnTo>
                  <a:pt x="1488" y="1663"/>
                </a:lnTo>
                <a:lnTo>
                  <a:pt x="1490" y="1668"/>
                </a:lnTo>
                <a:lnTo>
                  <a:pt x="1492" y="1674"/>
                </a:lnTo>
                <a:lnTo>
                  <a:pt x="1500" y="1672"/>
                </a:lnTo>
                <a:lnTo>
                  <a:pt x="1509" y="1672"/>
                </a:lnTo>
                <a:lnTo>
                  <a:pt x="1529" y="1688"/>
                </a:lnTo>
                <a:lnTo>
                  <a:pt x="1527" y="1689"/>
                </a:lnTo>
                <a:lnTo>
                  <a:pt x="1523" y="1693"/>
                </a:lnTo>
                <a:lnTo>
                  <a:pt x="1517" y="1695"/>
                </a:lnTo>
                <a:lnTo>
                  <a:pt x="1515" y="1697"/>
                </a:lnTo>
                <a:lnTo>
                  <a:pt x="1509" y="1701"/>
                </a:lnTo>
                <a:lnTo>
                  <a:pt x="1509" y="1711"/>
                </a:lnTo>
                <a:lnTo>
                  <a:pt x="1511" y="1714"/>
                </a:lnTo>
                <a:lnTo>
                  <a:pt x="1513" y="1722"/>
                </a:lnTo>
                <a:lnTo>
                  <a:pt x="1515" y="1724"/>
                </a:lnTo>
                <a:lnTo>
                  <a:pt x="1515" y="1726"/>
                </a:lnTo>
                <a:lnTo>
                  <a:pt x="1513" y="1730"/>
                </a:lnTo>
                <a:lnTo>
                  <a:pt x="1511" y="1732"/>
                </a:lnTo>
                <a:lnTo>
                  <a:pt x="1509" y="1736"/>
                </a:lnTo>
                <a:lnTo>
                  <a:pt x="1511" y="1770"/>
                </a:lnTo>
                <a:lnTo>
                  <a:pt x="1511" y="1772"/>
                </a:lnTo>
                <a:lnTo>
                  <a:pt x="1511" y="1774"/>
                </a:lnTo>
                <a:lnTo>
                  <a:pt x="1511" y="1776"/>
                </a:lnTo>
                <a:lnTo>
                  <a:pt x="1513" y="1795"/>
                </a:lnTo>
                <a:lnTo>
                  <a:pt x="1513" y="1797"/>
                </a:lnTo>
                <a:lnTo>
                  <a:pt x="1508" y="1807"/>
                </a:lnTo>
                <a:lnTo>
                  <a:pt x="1506" y="1808"/>
                </a:lnTo>
                <a:lnTo>
                  <a:pt x="1506" y="1810"/>
                </a:lnTo>
                <a:lnTo>
                  <a:pt x="1502" y="1816"/>
                </a:lnTo>
                <a:lnTo>
                  <a:pt x="1500" y="1816"/>
                </a:lnTo>
                <a:lnTo>
                  <a:pt x="1500" y="1818"/>
                </a:lnTo>
                <a:lnTo>
                  <a:pt x="1498" y="1818"/>
                </a:lnTo>
                <a:lnTo>
                  <a:pt x="1498" y="1820"/>
                </a:lnTo>
                <a:lnTo>
                  <a:pt x="1500" y="1822"/>
                </a:lnTo>
                <a:lnTo>
                  <a:pt x="1509" y="1820"/>
                </a:lnTo>
                <a:lnTo>
                  <a:pt x="1515" y="1822"/>
                </a:lnTo>
                <a:lnTo>
                  <a:pt x="1519" y="1822"/>
                </a:lnTo>
                <a:lnTo>
                  <a:pt x="1523" y="1822"/>
                </a:lnTo>
                <a:lnTo>
                  <a:pt x="1525" y="1822"/>
                </a:lnTo>
                <a:lnTo>
                  <a:pt x="1527" y="1822"/>
                </a:lnTo>
                <a:lnTo>
                  <a:pt x="1531" y="1824"/>
                </a:lnTo>
                <a:lnTo>
                  <a:pt x="1532" y="1824"/>
                </a:lnTo>
                <a:lnTo>
                  <a:pt x="1542" y="1830"/>
                </a:lnTo>
                <a:lnTo>
                  <a:pt x="1544" y="1828"/>
                </a:lnTo>
                <a:lnTo>
                  <a:pt x="1550" y="1826"/>
                </a:lnTo>
                <a:lnTo>
                  <a:pt x="1552" y="1826"/>
                </a:lnTo>
                <a:lnTo>
                  <a:pt x="1552" y="1824"/>
                </a:lnTo>
                <a:lnTo>
                  <a:pt x="1556" y="1820"/>
                </a:lnTo>
                <a:lnTo>
                  <a:pt x="1561" y="1814"/>
                </a:lnTo>
                <a:lnTo>
                  <a:pt x="1563" y="1818"/>
                </a:lnTo>
                <a:lnTo>
                  <a:pt x="1567" y="1818"/>
                </a:lnTo>
                <a:lnTo>
                  <a:pt x="1569" y="1818"/>
                </a:lnTo>
                <a:lnTo>
                  <a:pt x="1571" y="1816"/>
                </a:lnTo>
                <a:lnTo>
                  <a:pt x="1573" y="1816"/>
                </a:lnTo>
                <a:lnTo>
                  <a:pt x="1573" y="1814"/>
                </a:lnTo>
                <a:lnTo>
                  <a:pt x="1573" y="1810"/>
                </a:lnTo>
                <a:lnTo>
                  <a:pt x="1571" y="1808"/>
                </a:lnTo>
                <a:lnTo>
                  <a:pt x="1577" y="1808"/>
                </a:lnTo>
                <a:lnTo>
                  <a:pt x="1579" y="1810"/>
                </a:lnTo>
                <a:lnTo>
                  <a:pt x="1580" y="1812"/>
                </a:lnTo>
                <a:lnTo>
                  <a:pt x="1582" y="1812"/>
                </a:lnTo>
                <a:lnTo>
                  <a:pt x="1584" y="1812"/>
                </a:lnTo>
                <a:lnTo>
                  <a:pt x="1584" y="1814"/>
                </a:lnTo>
                <a:lnTo>
                  <a:pt x="1586" y="1814"/>
                </a:lnTo>
                <a:lnTo>
                  <a:pt x="1588" y="1814"/>
                </a:lnTo>
                <a:lnTo>
                  <a:pt x="1588" y="1816"/>
                </a:lnTo>
                <a:lnTo>
                  <a:pt x="1590" y="1816"/>
                </a:lnTo>
                <a:lnTo>
                  <a:pt x="1592" y="1816"/>
                </a:lnTo>
                <a:lnTo>
                  <a:pt x="1596" y="1816"/>
                </a:lnTo>
                <a:lnTo>
                  <a:pt x="1598" y="1816"/>
                </a:lnTo>
                <a:lnTo>
                  <a:pt x="1609" y="1818"/>
                </a:lnTo>
                <a:lnTo>
                  <a:pt x="1609" y="1822"/>
                </a:lnTo>
                <a:lnTo>
                  <a:pt x="1611" y="1824"/>
                </a:lnTo>
                <a:lnTo>
                  <a:pt x="1611" y="1826"/>
                </a:lnTo>
                <a:lnTo>
                  <a:pt x="1611" y="1832"/>
                </a:lnTo>
                <a:lnTo>
                  <a:pt x="1613" y="1832"/>
                </a:lnTo>
                <a:lnTo>
                  <a:pt x="1611" y="1832"/>
                </a:lnTo>
                <a:lnTo>
                  <a:pt x="1611" y="1833"/>
                </a:lnTo>
                <a:lnTo>
                  <a:pt x="1611" y="1837"/>
                </a:lnTo>
                <a:lnTo>
                  <a:pt x="1611" y="1839"/>
                </a:lnTo>
                <a:lnTo>
                  <a:pt x="1613" y="1839"/>
                </a:lnTo>
                <a:lnTo>
                  <a:pt x="1613" y="1845"/>
                </a:lnTo>
                <a:lnTo>
                  <a:pt x="1611" y="1845"/>
                </a:lnTo>
                <a:lnTo>
                  <a:pt x="1611" y="1847"/>
                </a:lnTo>
                <a:lnTo>
                  <a:pt x="1609" y="1849"/>
                </a:lnTo>
                <a:lnTo>
                  <a:pt x="1607" y="1851"/>
                </a:lnTo>
                <a:lnTo>
                  <a:pt x="1605" y="1851"/>
                </a:lnTo>
                <a:lnTo>
                  <a:pt x="1604" y="1853"/>
                </a:lnTo>
                <a:lnTo>
                  <a:pt x="1604" y="1856"/>
                </a:lnTo>
                <a:lnTo>
                  <a:pt x="1604" y="1858"/>
                </a:lnTo>
                <a:lnTo>
                  <a:pt x="1602" y="1858"/>
                </a:lnTo>
                <a:lnTo>
                  <a:pt x="1602" y="1860"/>
                </a:lnTo>
                <a:lnTo>
                  <a:pt x="1600" y="1862"/>
                </a:lnTo>
                <a:lnTo>
                  <a:pt x="1600" y="1866"/>
                </a:lnTo>
                <a:lnTo>
                  <a:pt x="1607" y="1874"/>
                </a:lnTo>
                <a:lnTo>
                  <a:pt x="1605" y="1876"/>
                </a:lnTo>
                <a:lnTo>
                  <a:pt x="1604" y="1878"/>
                </a:lnTo>
                <a:lnTo>
                  <a:pt x="1605" y="1885"/>
                </a:lnTo>
                <a:lnTo>
                  <a:pt x="1607" y="1887"/>
                </a:lnTo>
                <a:lnTo>
                  <a:pt x="1607" y="1891"/>
                </a:lnTo>
                <a:lnTo>
                  <a:pt x="1607" y="1895"/>
                </a:lnTo>
                <a:lnTo>
                  <a:pt x="1607" y="1897"/>
                </a:lnTo>
                <a:lnTo>
                  <a:pt x="1605" y="1897"/>
                </a:lnTo>
                <a:lnTo>
                  <a:pt x="1604" y="1899"/>
                </a:lnTo>
                <a:lnTo>
                  <a:pt x="1605" y="1903"/>
                </a:lnTo>
                <a:lnTo>
                  <a:pt x="1604" y="1904"/>
                </a:lnTo>
                <a:lnTo>
                  <a:pt x="1602" y="1904"/>
                </a:lnTo>
                <a:lnTo>
                  <a:pt x="1602" y="1906"/>
                </a:lnTo>
                <a:lnTo>
                  <a:pt x="1602" y="1910"/>
                </a:lnTo>
                <a:lnTo>
                  <a:pt x="1605" y="1922"/>
                </a:lnTo>
                <a:lnTo>
                  <a:pt x="1607" y="1924"/>
                </a:lnTo>
                <a:lnTo>
                  <a:pt x="1607" y="1926"/>
                </a:lnTo>
                <a:lnTo>
                  <a:pt x="1609" y="1929"/>
                </a:lnTo>
                <a:lnTo>
                  <a:pt x="1607" y="1937"/>
                </a:lnTo>
                <a:lnTo>
                  <a:pt x="1607" y="1939"/>
                </a:lnTo>
                <a:lnTo>
                  <a:pt x="1607" y="1941"/>
                </a:lnTo>
                <a:lnTo>
                  <a:pt x="1607" y="1943"/>
                </a:lnTo>
                <a:lnTo>
                  <a:pt x="1607" y="1945"/>
                </a:lnTo>
                <a:lnTo>
                  <a:pt x="1607" y="1947"/>
                </a:lnTo>
                <a:lnTo>
                  <a:pt x="1607" y="1949"/>
                </a:lnTo>
                <a:lnTo>
                  <a:pt x="1607" y="1951"/>
                </a:lnTo>
                <a:lnTo>
                  <a:pt x="1607" y="1952"/>
                </a:lnTo>
                <a:lnTo>
                  <a:pt x="1609" y="1952"/>
                </a:lnTo>
                <a:lnTo>
                  <a:pt x="1609" y="1954"/>
                </a:lnTo>
                <a:lnTo>
                  <a:pt x="1609" y="1956"/>
                </a:lnTo>
                <a:lnTo>
                  <a:pt x="1609" y="1962"/>
                </a:lnTo>
                <a:lnTo>
                  <a:pt x="1605" y="1962"/>
                </a:lnTo>
                <a:lnTo>
                  <a:pt x="1604" y="1966"/>
                </a:lnTo>
                <a:lnTo>
                  <a:pt x="1604" y="1968"/>
                </a:lnTo>
                <a:lnTo>
                  <a:pt x="1604" y="1970"/>
                </a:lnTo>
                <a:lnTo>
                  <a:pt x="1604" y="1972"/>
                </a:lnTo>
                <a:lnTo>
                  <a:pt x="1604" y="1974"/>
                </a:lnTo>
                <a:lnTo>
                  <a:pt x="1604" y="1976"/>
                </a:lnTo>
                <a:lnTo>
                  <a:pt x="1604" y="1977"/>
                </a:lnTo>
                <a:lnTo>
                  <a:pt x="1604" y="1979"/>
                </a:lnTo>
                <a:lnTo>
                  <a:pt x="1604" y="1981"/>
                </a:lnTo>
                <a:lnTo>
                  <a:pt x="1604" y="1983"/>
                </a:lnTo>
                <a:lnTo>
                  <a:pt x="1604" y="1985"/>
                </a:lnTo>
                <a:lnTo>
                  <a:pt x="1602" y="1989"/>
                </a:lnTo>
                <a:lnTo>
                  <a:pt x="1600" y="1995"/>
                </a:lnTo>
                <a:lnTo>
                  <a:pt x="1600" y="1999"/>
                </a:lnTo>
                <a:lnTo>
                  <a:pt x="1598" y="2002"/>
                </a:lnTo>
                <a:lnTo>
                  <a:pt x="1598" y="2008"/>
                </a:lnTo>
                <a:lnTo>
                  <a:pt x="1598" y="2014"/>
                </a:lnTo>
                <a:lnTo>
                  <a:pt x="1596" y="2025"/>
                </a:lnTo>
                <a:lnTo>
                  <a:pt x="1594" y="2029"/>
                </a:lnTo>
                <a:lnTo>
                  <a:pt x="1594" y="2033"/>
                </a:lnTo>
                <a:lnTo>
                  <a:pt x="1592" y="2045"/>
                </a:lnTo>
                <a:lnTo>
                  <a:pt x="1592" y="2047"/>
                </a:lnTo>
                <a:lnTo>
                  <a:pt x="1592" y="2060"/>
                </a:lnTo>
                <a:lnTo>
                  <a:pt x="1590" y="2068"/>
                </a:lnTo>
                <a:lnTo>
                  <a:pt x="1590" y="2070"/>
                </a:lnTo>
                <a:lnTo>
                  <a:pt x="1590" y="2072"/>
                </a:lnTo>
                <a:lnTo>
                  <a:pt x="1586" y="2073"/>
                </a:lnTo>
                <a:lnTo>
                  <a:pt x="1579" y="2075"/>
                </a:lnTo>
                <a:lnTo>
                  <a:pt x="1588" y="2087"/>
                </a:lnTo>
                <a:lnTo>
                  <a:pt x="1586" y="2089"/>
                </a:lnTo>
                <a:lnTo>
                  <a:pt x="1579" y="2096"/>
                </a:lnTo>
                <a:lnTo>
                  <a:pt x="1577" y="2098"/>
                </a:lnTo>
                <a:lnTo>
                  <a:pt x="1580" y="2104"/>
                </a:lnTo>
                <a:lnTo>
                  <a:pt x="1582" y="2106"/>
                </a:lnTo>
                <a:lnTo>
                  <a:pt x="1582" y="2108"/>
                </a:lnTo>
                <a:lnTo>
                  <a:pt x="1580" y="2110"/>
                </a:lnTo>
                <a:lnTo>
                  <a:pt x="1580" y="2112"/>
                </a:lnTo>
                <a:lnTo>
                  <a:pt x="1579" y="2112"/>
                </a:lnTo>
                <a:lnTo>
                  <a:pt x="1579" y="2114"/>
                </a:lnTo>
                <a:lnTo>
                  <a:pt x="1579" y="2116"/>
                </a:lnTo>
                <a:lnTo>
                  <a:pt x="1577" y="2118"/>
                </a:lnTo>
                <a:lnTo>
                  <a:pt x="1577" y="2120"/>
                </a:lnTo>
                <a:lnTo>
                  <a:pt x="1577" y="2121"/>
                </a:lnTo>
                <a:lnTo>
                  <a:pt x="1575" y="2123"/>
                </a:lnTo>
                <a:lnTo>
                  <a:pt x="1577" y="2123"/>
                </a:lnTo>
                <a:lnTo>
                  <a:pt x="1577" y="2125"/>
                </a:lnTo>
                <a:lnTo>
                  <a:pt x="1579" y="2125"/>
                </a:lnTo>
                <a:lnTo>
                  <a:pt x="1580" y="2125"/>
                </a:lnTo>
                <a:lnTo>
                  <a:pt x="1580" y="2127"/>
                </a:lnTo>
                <a:lnTo>
                  <a:pt x="1582" y="2127"/>
                </a:lnTo>
                <a:lnTo>
                  <a:pt x="1584" y="2129"/>
                </a:lnTo>
                <a:lnTo>
                  <a:pt x="1584" y="2131"/>
                </a:lnTo>
                <a:lnTo>
                  <a:pt x="1586" y="2133"/>
                </a:lnTo>
                <a:lnTo>
                  <a:pt x="1586" y="2135"/>
                </a:lnTo>
                <a:lnTo>
                  <a:pt x="1586" y="2137"/>
                </a:lnTo>
                <a:lnTo>
                  <a:pt x="1586" y="2139"/>
                </a:lnTo>
                <a:lnTo>
                  <a:pt x="1588" y="2141"/>
                </a:lnTo>
                <a:lnTo>
                  <a:pt x="1588" y="2144"/>
                </a:lnTo>
                <a:lnTo>
                  <a:pt x="1590" y="2144"/>
                </a:lnTo>
                <a:lnTo>
                  <a:pt x="1590" y="2146"/>
                </a:lnTo>
                <a:lnTo>
                  <a:pt x="1592" y="2150"/>
                </a:lnTo>
                <a:lnTo>
                  <a:pt x="1592" y="2154"/>
                </a:lnTo>
                <a:lnTo>
                  <a:pt x="1592" y="2156"/>
                </a:lnTo>
                <a:lnTo>
                  <a:pt x="1594" y="2156"/>
                </a:lnTo>
                <a:lnTo>
                  <a:pt x="1596" y="2158"/>
                </a:lnTo>
                <a:lnTo>
                  <a:pt x="1596" y="2160"/>
                </a:lnTo>
                <a:lnTo>
                  <a:pt x="1598" y="2160"/>
                </a:lnTo>
                <a:lnTo>
                  <a:pt x="1598" y="2162"/>
                </a:lnTo>
                <a:lnTo>
                  <a:pt x="1600" y="2164"/>
                </a:lnTo>
                <a:lnTo>
                  <a:pt x="1602" y="2166"/>
                </a:lnTo>
                <a:lnTo>
                  <a:pt x="1604" y="2168"/>
                </a:lnTo>
                <a:lnTo>
                  <a:pt x="1604" y="2169"/>
                </a:lnTo>
                <a:lnTo>
                  <a:pt x="1604" y="2171"/>
                </a:lnTo>
                <a:lnTo>
                  <a:pt x="1604" y="2173"/>
                </a:lnTo>
                <a:lnTo>
                  <a:pt x="1604" y="2175"/>
                </a:lnTo>
                <a:lnTo>
                  <a:pt x="1604" y="2177"/>
                </a:lnTo>
                <a:lnTo>
                  <a:pt x="1605" y="2179"/>
                </a:lnTo>
                <a:lnTo>
                  <a:pt x="1605" y="2181"/>
                </a:lnTo>
                <a:lnTo>
                  <a:pt x="1609" y="2183"/>
                </a:lnTo>
                <a:lnTo>
                  <a:pt x="1607" y="2187"/>
                </a:lnTo>
                <a:lnTo>
                  <a:pt x="1607" y="2189"/>
                </a:lnTo>
                <a:lnTo>
                  <a:pt x="1605" y="2189"/>
                </a:lnTo>
                <a:lnTo>
                  <a:pt x="1605" y="2191"/>
                </a:lnTo>
                <a:lnTo>
                  <a:pt x="1607" y="2194"/>
                </a:lnTo>
                <a:lnTo>
                  <a:pt x="1609" y="2198"/>
                </a:lnTo>
                <a:lnTo>
                  <a:pt x="1617" y="2202"/>
                </a:lnTo>
                <a:lnTo>
                  <a:pt x="1615" y="2206"/>
                </a:lnTo>
                <a:lnTo>
                  <a:pt x="1615" y="2208"/>
                </a:lnTo>
                <a:lnTo>
                  <a:pt x="1615" y="2210"/>
                </a:lnTo>
                <a:lnTo>
                  <a:pt x="1615" y="2212"/>
                </a:lnTo>
                <a:lnTo>
                  <a:pt x="1613" y="2212"/>
                </a:lnTo>
                <a:lnTo>
                  <a:pt x="1613" y="2214"/>
                </a:lnTo>
                <a:lnTo>
                  <a:pt x="1611" y="2215"/>
                </a:lnTo>
                <a:lnTo>
                  <a:pt x="1609" y="2217"/>
                </a:lnTo>
                <a:lnTo>
                  <a:pt x="1611" y="2217"/>
                </a:lnTo>
                <a:lnTo>
                  <a:pt x="1609" y="2217"/>
                </a:lnTo>
                <a:lnTo>
                  <a:pt x="1607" y="2219"/>
                </a:lnTo>
                <a:lnTo>
                  <a:pt x="1604" y="2221"/>
                </a:lnTo>
                <a:lnTo>
                  <a:pt x="1602" y="2221"/>
                </a:lnTo>
                <a:lnTo>
                  <a:pt x="1600" y="2221"/>
                </a:lnTo>
                <a:lnTo>
                  <a:pt x="1600" y="2223"/>
                </a:lnTo>
                <a:lnTo>
                  <a:pt x="1598" y="2223"/>
                </a:lnTo>
                <a:lnTo>
                  <a:pt x="1598" y="2225"/>
                </a:lnTo>
                <a:lnTo>
                  <a:pt x="1596" y="2227"/>
                </a:lnTo>
                <a:lnTo>
                  <a:pt x="1596" y="2229"/>
                </a:lnTo>
                <a:lnTo>
                  <a:pt x="1596" y="2231"/>
                </a:lnTo>
                <a:lnTo>
                  <a:pt x="1590" y="2237"/>
                </a:lnTo>
                <a:lnTo>
                  <a:pt x="1590" y="2240"/>
                </a:lnTo>
                <a:lnTo>
                  <a:pt x="1588" y="2244"/>
                </a:lnTo>
                <a:lnTo>
                  <a:pt x="1588" y="2246"/>
                </a:lnTo>
                <a:lnTo>
                  <a:pt x="1588" y="2248"/>
                </a:lnTo>
                <a:lnTo>
                  <a:pt x="1586" y="2250"/>
                </a:lnTo>
                <a:lnTo>
                  <a:pt x="1584" y="2254"/>
                </a:lnTo>
                <a:lnTo>
                  <a:pt x="1582" y="2256"/>
                </a:lnTo>
                <a:lnTo>
                  <a:pt x="1582" y="2258"/>
                </a:lnTo>
                <a:lnTo>
                  <a:pt x="1582" y="2260"/>
                </a:lnTo>
                <a:lnTo>
                  <a:pt x="1582" y="2262"/>
                </a:lnTo>
                <a:lnTo>
                  <a:pt x="1580" y="2262"/>
                </a:lnTo>
                <a:lnTo>
                  <a:pt x="1579" y="2262"/>
                </a:lnTo>
                <a:lnTo>
                  <a:pt x="1577" y="2263"/>
                </a:lnTo>
                <a:lnTo>
                  <a:pt x="1575" y="2263"/>
                </a:lnTo>
                <a:lnTo>
                  <a:pt x="1573" y="2263"/>
                </a:lnTo>
                <a:lnTo>
                  <a:pt x="1573" y="2265"/>
                </a:lnTo>
                <a:lnTo>
                  <a:pt x="1571" y="2265"/>
                </a:lnTo>
                <a:lnTo>
                  <a:pt x="1569" y="2265"/>
                </a:lnTo>
                <a:lnTo>
                  <a:pt x="1569" y="2267"/>
                </a:lnTo>
                <a:lnTo>
                  <a:pt x="1567" y="2267"/>
                </a:lnTo>
                <a:lnTo>
                  <a:pt x="1565" y="2269"/>
                </a:lnTo>
                <a:lnTo>
                  <a:pt x="1563" y="2271"/>
                </a:lnTo>
                <a:lnTo>
                  <a:pt x="1561" y="2271"/>
                </a:lnTo>
                <a:lnTo>
                  <a:pt x="1561" y="2273"/>
                </a:lnTo>
                <a:lnTo>
                  <a:pt x="1559" y="2273"/>
                </a:lnTo>
                <a:lnTo>
                  <a:pt x="1557" y="2273"/>
                </a:lnTo>
                <a:lnTo>
                  <a:pt x="1556" y="2275"/>
                </a:lnTo>
                <a:lnTo>
                  <a:pt x="1554" y="2275"/>
                </a:lnTo>
                <a:lnTo>
                  <a:pt x="1552" y="2275"/>
                </a:lnTo>
                <a:lnTo>
                  <a:pt x="1552" y="2277"/>
                </a:lnTo>
                <a:lnTo>
                  <a:pt x="1550" y="2277"/>
                </a:lnTo>
                <a:lnTo>
                  <a:pt x="1546" y="2277"/>
                </a:lnTo>
                <a:lnTo>
                  <a:pt x="1544" y="2277"/>
                </a:lnTo>
                <a:lnTo>
                  <a:pt x="1542" y="2279"/>
                </a:lnTo>
                <a:lnTo>
                  <a:pt x="1536" y="2279"/>
                </a:lnTo>
                <a:lnTo>
                  <a:pt x="1534" y="2279"/>
                </a:lnTo>
                <a:lnTo>
                  <a:pt x="1534" y="2277"/>
                </a:lnTo>
                <a:lnTo>
                  <a:pt x="1536" y="2277"/>
                </a:lnTo>
                <a:lnTo>
                  <a:pt x="1536" y="2275"/>
                </a:lnTo>
                <a:lnTo>
                  <a:pt x="1534" y="2275"/>
                </a:lnTo>
                <a:lnTo>
                  <a:pt x="1536" y="2275"/>
                </a:lnTo>
                <a:lnTo>
                  <a:pt x="1536" y="2273"/>
                </a:lnTo>
                <a:lnTo>
                  <a:pt x="1536" y="2271"/>
                </a:lnTo>
                <a:lnTo>
                  <a:pt x="1536" y="2269"/>
                </a:lnTo>
                <a:lnTo>
                  <a:pt x="1538" y="2269"/>
                </a:lnTo>
                <a:lnTo>
                  <a:pt x="1538" y="2267"/>
                </a:lnTo>
                <a:lnTo>
                  <a:pt x="1540" y="2267"/>
                </a:lnTo>
                <a:lnTo>
                  <a:pt x="1540" y="2265"/>
                </a:lnTo>
                <a:lnTo>
                  <a:pt x="1542" y="2265"/>
                </a:lnTo>
                <a:lnTo>
                  <a:pt x="1544" y="2265"/>
                </a:lnTo>
                <a:lnTo>
                  <a:pt x="1542" y="2265"/>
                </a:lnTo>
                <a:lnTo>
                  <a:pt x="1540" y="2265"/>
                </a:lnTo>
                <a:lnTo>
                  <a:pt x="1538" y="2265"/>
                </a:lnTo>
                <a:lnTo>
                  <a:pt x="1538" y="2267"/>
                </a:lnTo>
                <a:lnTo>
                  <a:pt x="1538" y="2269"/>
                </a:lnTo>
                <a:lnTo>
                  <a:pt x="1536" y="2269"/>
                </a:lnTo>
                <a:lnTo>
                  <a:pt x="1534" y="2269"/>
                </a:lnTo>
                <a:lnTo>
                  <a:pt x="1534" y="2271"/>
                </a:lnTo>
                <a:lnTo>
                  <a:pt x="1534" y="2273"/>
                </a:lnTo>
                <a:lnTo>
                  <a:pt x="1536" y="2273"/>
                </a:lnTo>
                <a:lnTo>
                  <a:pt x="1534" y="2273"/>
                </a:lnTo>
                <a:lnTo>
                  <a:pt x="1536" y="2273"/>
                </a:lnTo>
                <a:lnTo>
                  <a:pt x="1534" y="2273"/>
                </a:lnTo>
                <a:lnTo>
                  <a:pt x="1534" y="2275"/>
                </a:lnTo>
                <a:lnTo>
                  <a:pt x="1534" y="2273"/>
                </a:lnTo>
                <a:lnTo>
                  <a:pt x="1534" y="2275"/>
                </a:lnTo>
                <a:lnTo>
                  <a:pt x="1534" y="2277"/>
                </a:lnTo>
                <a:lnTo>
                  <a:pt x="1532" y="2277"/>
                </a:lnTo>
                <a:lnTo>
                  <a:pt x="1531" y="2277"/>
                </a:lnTo>
                <a:lnTo>
                  <a:pt x="1529" y="2277"/>
                </a:lnTo>
                <a:lnTo>
                  <a:pt x="1529" y="2275"/>
                </a:lnTo>
                <a:lnTo>
                  <a:pt x="1529" y="2273"/>
                </a:lnTo>
                <a:lnTo>
                  <a:pt x="1531" y="2273"/>
                </a:lnTo>
                <a:lnTo>
                  <a:pt x="1531" y="2275"/>
                </a:lnTo>
                <a:lnTo>
                  <a:pt x="1531" y="2273"/>
                </a:lnTo>
                <a:lnTo>
                  <a:pt x="1532" y="2273"/>
                </a:lnTo>
                <a:lnTo>
                  <a:pt x="1532" y="2275"/>
                </a:lnTo>
                <a:lnTo>
                  <a:pt x="1531" y="2275"/>
                </a:lnTo>
                <a:lnTo>
                  <a:pt x="1532" y="2275"/>
                </a:lnTo>
                <a:lnTo>
                  <a:pt x="1532" y="2273"/>
                </a:lnTo>
                <a:lnTo>
                  <a:pt x="1532" y="2271"/>
                </a:lnTo>
                <a:lnTo>
                  <a:pt x="1532" y="2273"/>
                </a:lnTo>
                <a:lnTo>
                  <a:pt x="1532" y="2271"/>
                </a:lnTo>
                <a:lnTo>
                  <a:pt x="1532" y="2273"/>
                </a:lnTo>
                <a:lnTo>
                  <a:pt x="1532" y="2271"/>
                </a:lnTo>
                <a:lnTo>
                  <a:pt x="1532" y="2269"/>
                </a:lnTo>
                <a:lnTo>
                  <a:pt x="1534" y="2269"/>
                </a:lnTo>
                <a:lnTo>
                  <a:pt x="1534" y="2267"/>
                </a:lnTo>
                <a:lnTo>
                  <a:pt x="1536" y="2267"/>
                </a:lnTo>
                <a:lnTo>
                  <a:pt x="1534" y="2267"/>
                </a:lnTo>
                <a:lnTo>
                  <a:pt x="1536" y="2265"/>
                </a:lnTo>
                <a:lnTo>
                  <a:pt x="1536" y="2263"/>
                </a:lnTo>
                <a:lnTo>
                  <a:pt x="1538" y="2263"/>
                </a:lnTo>
                <a:lnTo>
                  <a:pt x="1538" y="2262"/>
                </a:lnTo>
                <a:lnTo>
                  <a:pt x="1536" y="2262"/>
                </a:lnTo>
                <a:lnTo>
                  <a:pt x="1536" y="2263"/>
                </a:lnTo>
                <a:lnTo>
                  <a:pt x="1534" y="2265"/>
                </a:lnTo>
                <a:lnTo>
                  <a:pt x="1534" y="2267"/>
                </a:lnTo>
                <a:lnTo>
                  <a:pt x="1532" y="2267"/>
                </a:lnTo>
                <a:lnTo>
                  <a:pt x="1532" y="2269"/>
                </a:lnTo>
                <a:lnTo>
                  <a:pt x="1532" y="2271"/>
                </a:lnTo>
                <a:lnTo>
                  <a:pt x="1531" y="2271"/>
                </a:lnTo>
                <a:lnTo>
                  <a:pt x="1531" y="2273"/>
                </a:lnTo>
                <a:lnTo>
                  <a:pt x="1531" y="2271"/>
                </a:lnTo>
                <a:lnTo>
                  <a:pt x="1529" y="2271"/>
                </a:lnTo>
                <a:lnTo>
                  <a:pt x="1531" y="2271"/>
                </a:lnTo>
                <a:lnTo>
                  <a:pt x="1529" y="2271"/>
                </a:lnTo>
                <a:lnTo>
                  <a:pt x="1531" y="2271"/>
                </a:lnTo>
                <a:lnTo>
                  <a:pt x="1529" y="2271"/>
                </a:lnTo>
                <a:lnTo>
                  <a:pt x="1531" y="2271"/>
                </a:lnTo>
                <a:lnTo>
                  <a:pt x="1531" y="2269"/>
                </a:lnTo>
                <a:lnTo>
                  <a:pt x="1529" y="2269"/>
                </a:lnTo>
                <a:lnTo>
                  <a:pt x="1529" y="2271"/>
                </a:lnTo>
                <a:lnTo>
                  <a:pt x="1529" y="2273"/>
                </a:lnTo>
                <a:lnTo>
                  <a:pt x="1527" y="2273"/>
                </a:lnTo>
                <a:lnTo>
                  <a:pt x="1525" y="2273"/>
                </a:lnTo>
                <a:lnTo>
                  <a:pt x="1523" y="2273"/>
                </a:lnTo>
                <a:lnTo>
                  <a:pt x="1525" y="2273"/>
                </a:lnTo>
                <a:lnTo>
                  <a:pt x="1523" y="2273"/>
                </a:lnTo>
                <a:lnTo>
                  <a:pt x="1523" y="2271"/>
                </a:lnTo>
                <a:lnTo>
                  <a:pt x="1525" y="2271"/>
                </a:lnTo>
                <a:lnTo>
                  <a:pt x="1523" y="2271"/>
                </a:lnTo>
                <a:lnTo>
                  <a:pt x="1525" y="2271"/>
                </a:lnTo>
                <a:lnTo>
                  <a:pt x="1523" y="2271"/>
                </a:lnTo>
                <a:lnTo>
                  <a:pt x="1523" y="2269"/>
                </a:lnTo>
                <a:lnTo>
                  <a:pt x="1523" y="2267"/>
                </a:lnTo>
                <a:lnTo>
                  <a:pt x="1523" y="2265"/>
                </a:lnTo>
                <a:lnTo>
                  <a:pt x="1525" y="2265"/>
                </a:lnTo>
                <a:lnTo>
                  <a:pt x="1525" y="2263"/>
                </a:lnTo>
                <a:lnTo>
                  <a:pt x="1525" y="2262"/>
                </a:lnTo>
                <a:lnTo>
                  <a:pt x="1527" y="2262"/>
                </a:lnTo>
                <a:lnTo>
                  <a:pt x="1527" y="2260"/>
                </a:lnTo>
                <a:lnTo>
                  <a:pt x="1527" y="2258"/>
                </a:lnTo>
                <a:lnTo>
                  <a:pt x="1529" y="2258"/>
                </a:lnTo>
                <a:lnTo>
                  <a:pt x="1527" y="2258"/>
                </a:lnTo>
                <a:lnTo>
                  <a:pt x="1529" y="2258"/>
                </a:lnTo>
                <a:lnTo>
                  <a:pt x="1529" y="2260"/>
                </a:lnTo>
                <a:lnTo>
                  <a:pt x="1529" y="2258"/>
                </a:lnTo>
                <a:lnTo>
                  <a:pt x="1529" y="2256"/>
                </a:lnTo>
                <a:lnTo>
                  <a:pt x="1531" y="2256"/>
                </a:lnTo>
                <a:lnTo>
                  <a:pt x="1531" y="2258"/>
                </a:lnTo>
                <a:lnTo>
                  <a:pt x="1531" y="2260"/>
                </a:lnTo>
                <a:lnTo>
                  <a:pt x="1532" y="2260"/>
                </a:lnTo>
                <a:lnTo>
                  <a:pt x="1532" y="2258"/>
                </a:lnTo>
                <a:lnTo>
                  <a:pt x="1531" y="2258"/>
                </a:lnTo>
                <a:lnTo>
                  <a:pt x="1531" y="2256"/>
                </a:lnTo>
                <a:lnTo>
                  <a:pt x="1532" y="2256"/>
                </a:lnTo>
                <a:lnTo>
                  <a:pt x="1532" y="2258"/>
                </a:lnTo>
                <a:lnTo>
                  <a:pt x="1532" y="2260"/>
                </a:lnTo>
                <a:lnTo>
                  <a:pt x="1532" y="2258"/>
                </a:lnTo>
                <a:lnTo>
                  <a:pt x="1532" y="2260"/>
                </a:lnTo>
                <a:lnTo>
                  <a:pt x="1532" y="2258"/>
                </a:lnTo>
                <a:lnTo>
                  <a:pt x="1532" y="2256"/>
                </a:lnTo>
                <a:lnTo>
                  <a:pt x="1534" y="2256"/>
                </a:lnTo>
                <a:lnTo>
                  <a:pt x="1532" y="2256"/>
                </a:lnTo>
                <a:lnTo>
                  <a:pt x="1534" y="2256"/>
                </a:lnTo>
                <a:lnTo>
                  <a:pt x="1532" y="2256"/>
                </a:lnTo>
                <a:lnTo>
                  <a:pt x="1531" y="2256"/>
                </a:lnTo>
                <a:lnTo>
                  <a:pt x="1529" y="2256"/>
                </a:lnTo>
                <a:lnTo>
                  <a:pt x="1529" y="2254"/>
                </a:lnTo>
                <a:lnTo>
                  <a:pt x="1529" y="2252"/>
                </a:lnTo>
                <a:lnTo>
                  <a:pt x="1529" y="2254"/>
                </a:lnTo>
                <a:lnTo>
                  <a:pt x="1529" y="2252"/>
                </a:lnTo>
                <a:lnTo>
                  <a:pt x="1531" y="2252"/>
                </a:lnTo>
                <a:lnTo>
                  <a:pt x="1531" y="2250"/>
                </a:lnTo>
                <a:lnTo>
                  <a:pt x="1532" y="2250"/>
                </a:lnTo>
                <a:lnTo>
                  <a:pt x="1532" y="2252"/>
                </a:lnTo>
                <a:lnTo>
                  <a:pt x="1532" y="2250"/>
                </a:lnTo>
                <a:lnTo>
                  <a:pt x="1534" y="2250"/>
                </a:lnTo>
                <a:lnTo>
                  <a:pt x="1532" y="2250"/>
                </a:lnTo>
                <a:lnTo>
                  <a:pt x="1532" y="2248"/>
                </a:lnTo>
                <a:lnTo>
                  <a:pt x="1534" y="2248"/>
                </a:lnTo>
                <a:lnTo>
                  <a:pt x="1534" y="2250"/>
                </a:lnTo>
                <a:lnTo>
                  <a:pt x="1534" y="2248"/>
                </a:lnTo>
                <a:lnTo>
                  <a:pt x="1534" y="2250"/>
                </a:lnTo>
                <a:lnTo>
                  <a:pt x="1536" y="2250"/>
                </a:lnTo>
                <a:lnTo>
                  <a:pt x="1538" y="2250"/>
                </a:lnTo>
                <a:lnTo>
                  <a:pt x="1540" y="2250"/>
                </a:lnTo>
                <a:lnTo>
                  <a:pt x="1540" y="2248"/>
                </a:lnTo>
                <a:lnTo>
                  <a:pt x="1542" y="2250"/>
                </a:lnTo>
                <a:lnTo>
                  <a:pt x="1540" y="2250"/>
                </a:lnTo>
                <a:lnTo>
                  <a:pt x="1540" y="2252"/>
                </a:lnTo>
                <a:lnTo>
                  <a:pt x="1540" y="2254"/>
                </a:lnTo>
                <a:lnTo>
                  <a:pt x="1540" y="2256"/>
                </a:lnTo>
                <a:lnTo>
                  <a:pt x="1540" y="2254"/>
                </a:lnTo>
                <a:lnTo>
                  <a:pt x="1542" y="2254"/>
                </a:lnTo>
                <a:lnTo>
                  <a:pt x="1544" y="2254"/>
                </a:lnTo>
                <a:lnTo>
                  <a:pt x="1544" y="2256"/>
                </a:lnTo>
                <a:lnTo>
                  <a:pt x="1544" y="2258"/>
                </a:lnTo>
                <a:lnTo>
                  <a:pt x="1542" y="2258"/>
                </a:lnTo>
                <a:lnTo>
                  <a:pt x="1542" y="2260"/>
                </a:lnTo>
                <a:lnTo>
                  <a:pt x="1544" y="2260"/>
                </a:lnTo>
                <a:lnTo>
                  <a:pt x="1544" y="2258"/>
                </a:lnTo>
                <a:lnTo>
                  <a:pt x="1544" y="2256"/>
                </a:lnTo>
                <a:lnTo>
                  <a:pt x="1544" y="2254"/>
                </a:lnTo>
                <a:lnTo>
                  <a:pt x="1546" y="2254"/>
                </a:lnTo>
                <a:lnTo>
                  <a:pt x="1546" y="2252"/>
                </a:lnTo>
                <a:lnTo>
                  <a:pt x="1548" y="2252"/>
                </a:lnTo>
                <a:lnTo>
                  <a:pt x="1548" y="2250"/>
                </a:lnTo>
                <a:lnTo>
                  <a:pt x="1550" y="2250"/>
                </a:lnTo>
                <a:lnTo>
                  <a:pt x="1552" y="2250"/>
                </a:lnTo>
                <a:lnTo>
                  <a:pt x="1554" y="2250"/>
                </a:lnTo>
                <a:lnTo>
                  <a:pt x="1556" y="2250"/>
                </a:lnTo>
                <a:lnTo>
                  <a:pt x="1557" y="2250"/>
                </a:lnTo>
                <a:lnTo>
                  <a:pt x="1557" y="2248"/>
                </a:lnTo>
                <a:lnTo>
                  <a:pt x="1557" y="2250"/>
                </a:lnTo>
                <a:lnTo>
                  <a:pt x="1557" y="2248"/>
                </a:lnTo>
                <a:lnTo>
                  <a:pt x="1559" y="2248"/>
                </a:lnTo>
                <a:lnTo>
                  <a:pt x="1559" y="2246"/>
                </a:lnTo>
                <a:lnTo>
                  <a:pt x="1561" y="2246"/>
                </a:lnTo>
                <a:lnTo>
                  <a:pt x="1563" y="2246"/>
                </a:lnTo>
                <a:lnTo>
                  <a:pt x="1565" y="2246"/>
                </a:lnTo>
                <a:lnTo>
                  <a:pt x="1565" y="2244"/>
                </a:lnTo>
                <a:lnTo>
                  <a:pt x="1567" y="2244"/>
                </a:lnTo>
                <a:lnTo>
                  <a:pt x="1569" y="2244"/>
                </a:lnTo>
                <a:lnTo>
                  <a:pt x="1571" y="2244"/>
                </a:lnTo>
                <a:lnTo>
                  <a:pt x="1571" y="2242"/>
                </a:lnTo>
                <a:lnTo>
                  <a:pt x="1571" y="2244"/>
                </a:lnTo>
                <a:lnTo>
                  <a:pt x="1573" y="2244"/>
                </a:lnTo>
                <a:lnTo>
                  <a:pt x="1573" y="2242"/>
                </a:lnTo>
                <a:lnTo>
                  <a:pt x="1571" y="2242"/>
                </a:lnTo>
                <a:lnTo>
                  <a:pt x="1571" y="2244"/>
                </a:lnTo>
                <a:lnTo>
                  <a:pt x="1571" y="2242"/>
                </a:lnTo>
                <a:lnTo>
                  <a:pt x="1571" y="2244"/>
                </a:lnTo>
                <a:lnTo>
                  <a:pt x="1571" y="2242"/>
                </a:lnTo>
                <a:lnTo>
                  <a:pt x="1571" y="2244"/>
                </a:lnTo>
                <a:lnTo>
                  <a:pt x="1569" y="2244"/>
                </a:lnTo>
                <a:lnTo>
                  <a:pt x="1569" y="2242"/>
                </a:lnTo>
                <a:lnTo>
                  <a:pt x="1569" y="2244"/>
                </a:lnTo>
                <a:lnTo>
                  <a:pt x="1567" y="2242"/>
                </a:lnTo>
                <a:lnTo>
                  <a:pt x="1567" y="2244"/>
                </a:lnTo>
                <a:lnTo>
                  <a:pt x="1565" y="2244"/>
                </a:lnTo>
                <a:lnTo>
                  <a:pt x="1563" y="2244"/>
                </a:lnTo>
                <a:lnTo>
                  <a:pt x="1563" y="2246"/>
                </a:lnTo>
                <a:lnTo>
                  <a:pt x="1561" y="2246"/>
                </a:lnTo>
                <a:lnTo>
                  <a:pt x="1559" y="2246"/>
                </a:lnTo>
                <a:lnTo>
                  <a:pt x="1557" y="2248"/>
                </a:lnTo>
                <a:lnTo>
                  <a:pt x="1556" y="2248"/>
                </a:lnTo>
                <a:lnTo>
                  <a:pt x="1554" y="2248"/>
                </a:lnTo>
                <a:lnTo>
                  <a:pt x="1554" y="2250"/>
                </a:lnTo>
                <a:lnTo>
                  <a:pt x="1552" y="2250"/>
                </a:lnTo>
                <a:lnTo>
                  <a:pt x="1550" y="2250"/>
                </a:lnTo>
                <a:lnTo>
                  <a:pt x="1548" y="2250"/>
                </a:lnTo>
                <a:lnTo>
                  <a:pt x="1548" y="2252"/>
                </a:lnTo>
                <a:lnTo>
                  <a:pt x="1546" y="2252"/>
                </a:lnTo>
                <a:lnTo>
                  <a:pt x="1544" y="2252"/>
                </a:lnTo>
                <a:lnTo>
                  <a:pt x="1542" y="2252"/>
                </a:lnTo>
                <a:lnTo>
                  <a:pt x="1542" y="2250"/>
                </a:lnTo>
                <a:lnTo>
                  <a:pt x="1544" y="2250"/>
                </a:lnTo>
                <a:lnTo>
                  <a:pt x="1544" y="2248"/>
                </a:lnTo>
                <a:lnTo>
                  <a:pt x="1544" y="2246"/>
                </a:lnTo>
                <a:lnTo>
                  <a:pt x="1546" y="2246"/>
                </a:lnTo>
                <a:lnTo>
                  <a:pt x="1546" y="2244"/>
                </a:lnTo>
                <a:lnTo>
                  <a:pt x="1544" y="2244"/>
                </a:lnTo>
                <a:lnTo>
                  <a:pt x="1544" y="2246"/>
                </a:lnTo>
                <a:lnTo>
                  <a:pt x="1544" y="2248"/>
                </a:lnTo>
                <a:lnTo>
                  <a:pt x="1542" y="2248"/>
                </a:lnTo>
                <a:lnTo>
                  <a:pt x="1544" y="2248"/>
                </a:lnTo>
                <a:lnTo>
                  <a:pt x="1544" y="2246"/>
                </a:lnTo>
                <a:lnTo>
                  <a:pt x="1542" y="2246"/>
                </a:lnTo>
                <a:lnTo>
                  <a:pt x="1542" y="2248"/>
                </a:lnTo>
                <a:lnTo>
                  <a:pt x="1540" y="2248"/>
                </a:lnTo>
                <a:lnTo>
                  <a:pt x="1538" y="2248"/>
                </a:lnTo>
                <a:lnTo>
                  <a:pt x="1536" y="2248"/>
                </a:lnTo>
                <a:lnTo>
                  <a:pt x="1534" y="2248"/>
                </a:lnTo>
                <a:lnTo>
                  <a:pt x="1532" y="2246"/>
                </a:lnTo>
                <a:lnTo>
                  <a:pt x="1534" y="2246"/>
                </a:lnTo>
                <a:lnTo>
                  <a:pt x="1532" y="2246"/>
                </a:lnTo>
                <a:lnTo>
                  <a:pt x="1532" y="2244"/>
                </a:lnTo>
                <a:lnTo>
                  <a:pt x="1532" y="2242"/>
                </a:lnTo>
                <a:lnTo>
                  <a:pt x="1532" y="2240"/>
                </a:lnTo>
                <a:lnTo>
                  <a:pt x="1534" y="2240"/>
                </a:lnTo>
                <a:lnTo>
                  <a:pt x="1532" y="2240"/>
                </a:lnTo>
                <a:lnTo>
                  <a:pt x="1534" y="2240"/>
                </a:lnTo>
                <a:lnTo>
                  <a:pt x="1534" y="2239"/>
                </a:lnTo>
                <a:lnTo>
                  <a:pt x="1534" y="2237"/>
                </a:lnTo>
                <a:lnTo>
                  <a:pt x="1536" y="2237"/>
                </a:lnTo>
                <a:lnTo>
                  <a:pt x="1534" y="2237"/>
                </a:lnTo>
                <a:lnTo>
                  <a:pt x="1536" y="2237"/>
                </a:lnTo>
                <a:lnTo>
                  <a:pt x="1538" y="2237"/>
                </a:lnTo>
                <a:lnTo>
                  <a:pt x="1540" y="2237"/>
                </a:lnTo>
                <a:lnTo>
                  <a:pt x="1542" y="2237"/>
                </a:lnTo>
                <a:lnTo>
                  <a:pt x="1544" y="2237"/>
                </a:lnTo>
                <a:lnTo>
                  <a:pt x="1544" y="2235"/>
                </a:lnTo>
                <a:lnTo>
                  <a:pt x="1544" y="2237"/>
                </a:lnTo>
                <a:lnTo>
                  <a:pt x="1544" y="2235"/>
                </a:lnTo>
                <a:lnTo>
                  <a:pt x="1546" y="2235"/>
                </a:lnTo>
                <a:lnTo>
                  <a:pt x="1548" y="2235"/>
                </a:lnTo>
                <a:lnTo>
                  <a:pt x="1548" y="2237"/>
                </a:lnTo>
                <a:lnTo>
                  <a:pt x="1550" y="2237"/>
                </a:lnTo>
                <a:lnTo>
                  <a:pt x="1550" y="2239"/>
                </a:lnTo>
                <a:lnTo>
                  <a:pt x="1552" y="2239"/>
                </a:lnTo>
                <a:lnTo>
                  <a:pt x="1554" y="2239"/>
                </a:lnTo>
                <a:lnTo>
                  <a:pt x="1554" y="2240"/>
                </a:lnTo>
                <a:lnTo>
                  <a:pt x="1556" y="2240"/>
                </a:lnTo>
                <a:lnTo>
                  <a:pt x="1557" y="2240"/>
                </a:lnTo>
                <a:lnTo>
                  <a:pt x="1556" y="2239"/>
                </a:lnTo>
                <a:lnTo>
                  <a:pt x="1556" y="2240"/>
                </a:lnTo>
                <a:lnTo>
                  <a:pt x="1554" y="2240"/>
                </a:lnTo>
                <a:lnTo>
                  <a:pt x="1554" y="2239"/>
                </a:lnTo>
                <a:lnTo>
                  <a:pt x="1552" y="2239"/>
                </a:lnTo>
                <a:lnTo>
                  <a:pt x="1552" y="2237"/>
                </a:lnTo>
                <a:lnTo>
                  <a:pt x="1554" y="2237"/>
                </a:lnTo>
                <a:lnTo>
                  <a:pt x="1552" y="2237"/>
                </a:lnTo>
                <a:lnTo>
                  <a:pt x="1552" y="2239"/>
                </a:lnTo>
                <a:lnTo>
                  <a:pt x="1552" y="2237"/>
                </a:lnTo>
                <a:lnTo>
                  <a:pt x="1550" y="2237"/>
                </a:lnTo>
                <a:lnTo>
                  <a:pt x="1550" y="2235"/>
                </a:lnTo>
                <a:lnTo>
                  <a:pt x="1550" y="2233"/>
                </a:lnTo>
                <a:lnTo>
                  <a:pt x="1552" y="2233"/>
                </a:lnTo>
                <a:lnTo>
                  <a:pt x="1552" y="2231"/>
                </a:lnTo>
                <a:lnTo>
                  <a:pt x="1552" y="2229"/>
                </a:lnTo>
                <a:lnTo>
                  <a:pt x="1554" y="2229"/>
                </a:lnTo>
                <a:lnTo>
                  <a:pt x="1554" y="2227"/>
                </a:lnTo>
                <a:lnTo>
                  <a:pt x="1554" y="2225"/>
                </a:lnTo>
                <a:lnTo>
                  <a:pt x="1556" y="2225"/>
                </a:lnTo>
                <a:lnTo>
                  <a:pt x="1556" y="2223"/>
                </a:lnTo>
                <a:lnTo>
                  <a:pt x="1557" y="2223"/>
                </a:lnTo>
                <a:lnTo>
                  <a:pt x="1557" y="2221"/>
                </a:lnTo>
                <a:lnTo>
                  <a:pt x="1559" y="2221"/>
                </a:lnTo>
                <a:lnTo>
                  <a:pt x="1559" y="2219"/>
                </a:lnTo>
                <a:lnTo>
                  <a:pt x="1561" y="2219"/>
                </a:lnTo>
                <a:lnTo>
                  <a:pt x="1561" y="2221"/>
                </a:lnTo>
                <a:lnTo>
                  <a:pt x="1563" y="2221"/>
                </a:lnTo>
                <a:lnTo>
                  <a:pt x="1563" y="2223"/>
                </a:lnTo>
                <a:lnTo>
                  <a:pt x="1563" y="2221"/>
                </a:lnTo>
                <a:lnTo>
                  <a:pt x="1565" y="2219"/>
                </a:lnTo>
                <a:lnTo>
                  <a:pt x="1565" y="2221"/>
                </a:lnTo>
                <a:lnTo>
                  <a:pt x="1567" y="2221"/>
                </a:lnTo>
                <a:lnTo>
                  <a:pt x="1567" y="2219"/>
                </a:lnTo>
                <a:lnTo>
                  <a:pt x="1567" y="2221"/>
                </a:lnTo>
                <a:lnTo>
                  <a:pt x="1569" y="2221"/>
                </a:lnTo>
                <a:lnTo>
                  <a:pt x="1569" y="2223"/>
                </a:lnTo>
                <a:lnTo>
                  <a:pt x="1567" y="2223"/>
                </a:lnTo>
                <a:lnTo>
                  <a:pt x="1567" y="2225"/>
                </a:lnTo>
                <a:lnTo>
                  <a:pt x="1569" y="2225"/>
                </a:lnTo>
                <a:lnTo>
                  <a:pt x="1569" y="2223"/>
                </a:lnTo>
                <a:lnTo>
                  <a:pt x="1569" y="2221"/>
                </a:lnTo>
                <a:lnTo>
                  <a:pt x="1571" y="2219"/>
                </a:lnTo>
                <a:lnTo>
                  <a:pt x="1571" y="2217"/>
                </a:lnTo>
                <a:lnTo>
                  <a:pt x="1573" y="2219"/>
                </a:lnTo>
                <a:lnTo>
                  <a:pt x="1573" y="2217"/>
                </a:lnTo>
                <a:lnTo>
                  <a:pt x="1575" y="2217"/>
                </a:lnTo>
                <a:lnTo>
                  <a:pt x="1573" y="2217"/>
                </a:lnTo>
                <a:lnTo>
                  <a:pt x="1573" y="2219"/>
                </a:lnTo>
                <a:lnTo>
                  <a:pt x="1573" y="2217"/>
                </a:lnTo>
                <a:lnTo>
                  <a:pt x="1571" y="2217"/>
                </a:lnTo>
                <a:lnTo>
                  <a:pt x="1571" y="2219"/>
                </a:lnTo>
                <a:lnTo>
                  <a:pt x="1569" y="2219"/>
                </a:lnTo>
                <a:lnTo>
                  <a:pt x="1567" y="2219"/>
                </a:lnTo>
                <a:lnTo>
                  <a:pt x="1565" y="2219"/>
                </a:lnTo>
                <a:lnTo>
                  <a:pt x="1563" y="2219"/>
                </a:lnTo>
                <a:lnTo>
                  <a:pt x="1561" y="2219"/>
                </a:lnTo>
                <a:lnTo>
                  <a:pt x="1561" y="2217"/>
                </a:lnTo>
                <a:lnTo>
                  <a:pt x="1561" y="2215"/>
                </a:lnTo>
                <a:lnTo>
                  <a:pt x="1563" y="2215"/>
                </a:lnTo>
                <a:lnTo>
                  <a:pt x="1563" y="2214"/>
                </a:lnTo>
                <a:lnTo>
                  <a:pt x="1563" y="2212"/>
                </a:lnTo>
                <a:lnTo>
                  <a:pt x="1565" y="2212"/>
                </a:lnTo>
                <a:lnTo>
                  <a:pt x="1565" y="2210"/>
                </a:lnTo>
                <a:lnTo>
                  <a:pt x="1565" y="2208"/>
                </a:lnTo>
                <a:lnTo>
                  <a:pt x="1567" y="2208"/>
                </a:lnTo>
                <a:lnTo>
                  <a:pt x="1569" y="2208"/>
                </a:lnTo>
                <a:lnTo>
                  <a:pt x="1569" y="2210"/>
                </a:lnTo>
                <a:lnTo>
                  <a:pt x="1571" y="2210"/>
                </a:lnTo>
                <a:lnTo>
                  <a:pt x="1573" y="2210"/>
                </a:lnTo>
                <a:lnTo>
                  <a:pt x="1575" y="2210"/>
                </a:lnTo>
                <a:lnTo>
                  <a:pt x="1577" y="2210"/>
                </a:lnTo>
                <a:lnTo>
                  <a:pt x="1575" y="2210"/>
                </a:lnTo>
                <a:lnTo>
                  <a:pt x="1575" y="2208"/>
                </a:lnTo>
                <a:lnTo>
                  <a:pt x="1573" y="2208"/>
                </a:lnTo>
                <a:lnTo>
                  <a:pt x="1573" y="2210"/>
                </a:lnTo>
                <a:lnTo>
                  <a:pt x="1571" y="2210"/>
                </a:lnTo>
                <a:lnTo>
                  <a:pt x="1571" y="2208"/>
                </a:lnTo>
                <a:lnTo>
                  <a:pt x="1569" y="2208"/>
                </a:lnTo>
                <a:lnTo>
                  <a:pt x="1567" y="2208"/>
                </a:lnTo>
                <a:lnTo>
                  <a:pt x="1567" y="2206"/>
                </a:lnTo>
                <a:lnTo>
                  <a:pt x="1567" y="2204"/>
                </a:lnTo>
                <a:lnTo>
                  <a:pt x="1567" y="2202"/>
                </a:lnTo>
                <a:lnTo>
                  <a:pt x="1567" y="2200"/>
                </a:lnTo>
                <a:lnTo>
                  <a:pt x="1569" y="2200"/>
                </a:lnTo>
                <a:lnTo>
                  <a:pt x="1571" y="2200"/>
                </a:lnTo>
                <a:lnTo>
                  <a:pt x="1573" y="2200"/>
                </a:lnTo>
                <a:lnTo>
                  <a:pt x="1575" y="2200"/>
                </a:lnTo>
                <a:lnTo>
                  <a:pt x="1575" y="2198"/>
                </a:lnTo>
                <a:lnTo>
                  <a:pt x="1577" y="2198"/>
                </a:lnTo>
                <a:lnTo>
                  <a:pt x="1579" y="2198"/>
                </a:lnTo>
                <a:lnTo>
                  <a:pt x="1579" y="2196"/>
                </a:lnTo>
                <a:lnTo>
                  <a:pt x="1580" y="2196"/>
                </a:lnTo>
                <a:lnTo>
                  <a:pt x="1580" y="2198"/>
                </a:lnTo>
                <a:lnTo>
                  <a:pt x="1580" y="2200"/>
                </a:lnTo>
                <a:lnTo>
                  <a:pt x="1580" y="2202"/>
                </a:lnTo>
                <a:lnTo>
                  <a:pt x="1582" y="2202"/>
                </a:lnTo>
                <a:lnTo>
                  <a:pt x="1582" y="2200"/>
                </a:lnTo>
                <a:lnTo>
                  <a:pt x="1584" y="2200"/>
                </a:lnTo>
                <a:lnTo>
                  <a:pt x="1584" y="2198"/>
                </a:lnTo>
                <a:lnTo>
                  <a:pt x="1586" y="2198"/>
                </a:lnTo>
                <a:lnTo>
                  <a:pt x="1586" y="2196"/>
                </a:lnTo>
                <a:lnTo>
                  <a:pt x="1588" y="2196"/>
                </a:lnTo>
                <a:lnTo>
                  <a:pt x="1588" y="2194"/>
                </a:lnTo>
                <a:lnTo>
                  <a:pt x="1590" y="2194"/>
                </a:lnTo>
                <a:lnTo>
                  <a:pt x="1590" y="2196"/>
                </a:lnTo>
                <a:lnTo>
                  <a:pt x="1592" y="2196"/>
                </a:lnTo>
                <a:lnTo>
                  <a:pt x="1590" y="2196"/>
                </a:lnTo>
                <a:lnTo>
                  <a:pt x="1590" y="2194"/>
                </a:lnTo>
                <a:lnTo>
                  <a:pt x="1588" y="2194"/>
                </a:lnTo>
                <a:lnTo>
                  <a:pt x="1588" y="2196"/>
                </a:lnTo>
                <a:lnTo>
                  <a:pt x="1586" y="2196"/>
                </a:lnTo>
                <a:lnTo>
                  <a:pt x="1586" y="2198"/>
                </a:lnTo>
                <a:lnTo>
                  <a:pt x="1584" y="2198"/>
                </a:lnTo>
                <a:lnTo>
                  <a:pt x="1584" y="2200"/>
                </a:lnTo>
                <a:lnTo>
                  <a:pt x="1582" y="2200"/>
                </a:lnTo>
                <a:lnTo>
                  <a:pt x="1580" y="2200"/>
                </a:lnTo>
                <a:lnTo>
                  <a:pt x="1580" y="2198"/>
                </a:lnTo>
                <a:lnTo>
                  <a:pt x="1580" y="2196"/>
                </a:lnTo>
                <a:lnTo>
                  <a:pt x="1580" y="2194"/>
                </a:lnTo>
                <a:lnTo>
                  <a:pt x="1582" y="2194"/>
                </a:lnTo>
                <a:lnTo>
                  <a:pt x="1584" y="2194"/>
                </a:lnTo>
                <a:lnTo>
                  <a:pt x="1582" y="2194"/>
                </a:lnTo>
                <a:lnTo>
                  <a:pt x="1582" y="2192"/>
                </a:lnTo>
                <a:lnTo>
                  <a:pt x="1582" y="2194"/>
                </a:lnTo>
                <a:lnTo>
                  <a:pt x="1580" y="2194"/>
                </a:lnTo>
                <a:lnTo>
                  <a:pt x="1580" y="2196"/>
                </a:lnTo>
                <a:lnTo>
                  <a:pt x="1580" y="2198"/>
                </a:lnTo>
                <a:lnTo>
                  <a:pt x="1580" y="2196"/>
                </a:lnTo>
                <a:lnTo>
                  <a:pt x="1579" y="2196"/>
                </a:lnTo>
                <a:lnTo>
                  <a:pt x="1577" y="2196"/>
                </a:lnTo>
                <a:lnTo>
                  <a:pt x="1577" y="2198"/>
                </a:lnTo>
                <a:lnTo>
                  <a:pt x="1575" y="2198"/>
                </a:lnTo>
                <a:lnTo>
                  <a:pt x="1575" y="2200"/>
                </a:lnTo>
                <a:lnTo>
                  <a:pt x="1573" y="2200"/>
                </a:lnTo>
                <a:lnTo>
                  <a:pt x="1571" y="2200"/>
                </a:lnTo>
                <a:lnTo>
                  <a:pt x="1571" y="2198"/>
                </a:lnTo>
                <a:lnTo>
                  <a:pt x="1571" y="2200"/>
                </a:lnTo>
                <a:lnTo>
                  <a:pt x="1569" y="2200"/>
                </a:lnTo>
                <a:lnTo>
                  <a:pt x="1567" y="2200"/>
                </a:lnTo>
                <a:lnTo>
                  <a:pt x="1567" y="2198"/>
                </a:lnTo>
                <a:lnTo>
                  <a:pt x="1567" y="2196"/>
                </a:lnTo>
                <a:lnTo>
                  <a:pt x="1567" y="2194"/>
                </a:lnTo>
                <a:lnTo>
                  <a:pt x="1569" y="2194"/>
                </a:lnTo>
                <a:lnTo>
                  <a:pt x="1569" y="2192"/>
                </a:lnTo>
                <a:lnTo>
                  <a:pt x="1569" y="2191"/>
                </a:lnTo>
                <a:lnTo>
                  <a:pt x="1569" y="2189"/>
                </a:lnTo>
                <a:lnTo>
                  <a:pt x="1569" y="2187"/>
                </a:lnTo>
                <a:lnTo>
                  <a:pt x="1569" y="2185"/>
                </a:lnTo>
                <a:lnTo>
                  <a:pt x="1569" y="2187"/>
                </a:lnTo>
                <a:lnTo>
                  <a:pt x="1567" y="2187"/>
                </a:lnTo>
                <a:lnTo>
                  <a:pt x="1567" y="2185"/>
                </a:lnTo>
                <a:lnTo>
                  <a:pt x="1567" y="2183"/>
                </a:lnTo>
                <a:lnTo>
                  <a:pt x="1569" y="2183"/>
                </a:lnTo>
                <a:lnTo>
                  <a:pt x="1569" y="2181"/>
                </a:lnTo>
                <a:lnTo>
                  <a:pt x="1569" y="2183"/>
                </a:lnTo>
                <a:lnTo>
                  <a:pt x="1569" y="2181"/>
                </a:lnTo>
                <a:lnTo>
                  <a:pt x="1567" y="2181"/>
                </a:lnTo>
                <a:lnTo>
                  <a:pt x="1569" y="2181"/>
                </a:lnTo>
                <a:lnTo>
                  <a:pt x="1571" y="2181"/>
                </a:lnTo>
                <a:lnTo>
                  <a:pt x="1573" y="2181"/>
                </a:lnTo>
                <a:lnTo>
                  <a:pt x="1575" y="2181"/>
                </a:lnTo>
                <a:lnTo>
                  <a:pt x="1575" y="2179"/>
                </a:lnTo>
                <a:lnTo>
                  <a:pt x="1577" y="2181"/>
                </a:lnTo>
                <a:lnTo>
                  <a:pt x="1577" y="2179"/>
                </a:lnTo>
                <a:lnTo>
                  <a:pt x="1575" y="2179"/>
                </a:lnTo>
                <a:lnTo>
                  <a:pt x="1577" y="2179"/>
                </a:lnTo>
                <a:lnTo>
                  <a:pt x="1579" y="2179"/>
                </a:lnTo>
                <a:lnTo>
                  <a:pt x="1580" y="2177"/>
                </a:lnTo>
                <a:lnTo>
                  <a:pt x="1582" y="2177"/>
                </a:lnTo>
                <a:lnTo>
                  <a:pt x="1584" y="2177"/>
                </a:lnTo>
                <a:lnTo>
                  <a:pt x="1582" y="2177"/>
                </a:lnTo>
                <a:lnTo>
                  <a:pt x="1580" y="2177"/>
                </a:lnTo>
                <a:lnTo>
                  <a:pt x="1579" y="2177"/>
                </a:lnTo>
                <a:lnTo>
                  <a:pt x="1579" y="2179"/>
                </a:lnTo>
                <a:lnTo>
                  <a:pt x="1577" y="2179"/>
                </a:lnTo>
                <a:lnTo>
                  <a:pt x="1579" y="2177"/>
                </a:lnTo>
                <a:lnTo>
                  <a:pt x="1577" y="2177"/>
                </a:lnTo>
                <a:lnTo>
                  <a:pt x="1575" y="2177"/>
                </a:lnTo>
                <a:lnTo>
                  <a:pt x="1575" y="2179"/>
                </a:lnTo>
                <a:lnTo>
                  <a:pt x="1573" y="2179"/>
                </a:lnTo>
                <a:lnTo>
                  <a:pt x="1571" y="2179"/>
                </a:lnTo>
                <a:lnTo>
                  <a:pt x="1571" y="2177"/>
                </a:lnTo>
                <a:lnTo>
                  <a:pt x="1571" y="2179"/>
                </a:lnTo>
                <a:lnTo>
                  <a:pt x="1569" y="2179"/>
                </a:lnTo>
                <a:lnTo>
                  <a:pt x="1567" y="2179"/>
                </a:lnTo>
                <a:lnTo>
                  <a:pt x="1567" y="2177"/>
                </a:lnTo>
                <a:lnTo>
                  <a:pt x="1565" y="2177"/>
                </a:lnTo>
                <a:lnTo>
                  <a:pt x="1565" y="2179"/>
                </a:lnTo>
                <a:lnTo>
                  <a:pt x="1563" y="2179"/>
                </a:lnTo>
                <a:lnTo>
                  <a:pt x="1561" y="2179"/>
                </a:lnTo>
                <a:lnTo>
                  <a:pt x="1561" y="2177"/>
                </a:lnTo>
                <a:lnTo>
                  <a:pt x="1561" y="2175"/>
                </a:lnTo>
                <a:lnTo>
                  <a:pt x="1561" y="2173"/>
                </a:lnTo>
                <a:lnTo>
                  <a:pt x="1559" y="2173"/>
                </a:lnTo>
                <a:lnTo>
                  <a:pt x="1557" y="2173"/>
                </a:lnTo>
                <a:lnTo>
                  <a:pt x="1557" y="2171"/>
                </a:lnTo>
                <a:lnTo>
                  <a:pt x="1557" y="2173"/>
                </a:lnTo>
                <a:lnTo>
                  <a:pt x="1556" y="2173"/>
                </a:lnTo>
                <a:lnTo>
                  <a:pt x="1554" y="2173"/>
                </a:lnTo>
                <a:lnTo>
                  <a:pt x="1552" y="2173"/>
                </a:lnTo>
                <a:lnTo>
                  <a:pt x="1552" y="2171"/>
                </a:lnTo>
                <a:lnTo>
                  <a:pt x="1554" y="2169"/>
                </a:lnTo>
                <a:lnTo>
                  <a:pt x="1552" y="2169"/>
                </a:lnTo>
                <a:lnTo>
                  <a:pt x="1552" y="2171"/>
                </a:lnTo>
                <a:lnTo>
                  <a:pt x="1550" y="2171"/>
                </a:lnTo>
                <a:lnTo>
                  <a:pt x="1550" y="2173"/>
                </a:lnTo>
                <a:lnTo>
                  <a:pt x="1548" y="2173"/>
                </a:lnTo>
                <a:lnTo>
                  <a:pt x="1546" y="2173"/>
                </a:lnTo>
                <a:lnTo>
                  <a:pt x="1544" y="2173"/>
                </a:lnTo>
                <a:lnTo>
                  <a:pt x="1544" y="2171"/>
                </a:lnTo>
                <a:lnTo>
                  <a:pt x="1544" y="2169"/>
                </a:lnTo>
                <a:lnTo>
                  <a:pt x="1542" y="2169"/>
                </a:lnTo>
                <a:lnTo>
                  <a:pt x="1542" y="2168"/>
                </a:lnTo>
                <a:lnTo>
                  <a:pt x="1542" y="2166"/>
                </a:lnTo>
                <a:lnTo>
                  <a:pt x="1542" y="2168"/>
                </a:lnTo>
                <a:lnTo>
                  <a:pt x="1542" y="2169"/>
                </a:lnTo>
                <a:lnTo>
                  <a:pt x="1542" y="2171"/>
                </a:lnTo>
                <a:lnTo>
                  <a:pt x="1544" y="2171"/>
                </a:lnTo>
                <a:lnTo>
                  <a:pt x="1544" y="2173"/>
                </a:lnTo>
                <a:lnTo>
                  <a:pt x="1542" y="2173"/>
                </a:lnTo>
                <a:lnTo>
                  <a:pt x="1542" y="2171"/>
                </a:lnTo>
                <a:lnTo>
                  <a:pt x="1540" y="2171"/>
                </a:lnTo>
                <a:lnTo>
                  <a:pt x="1540" y="2169"/>
                </a:lnTo>
                <a:lnTo>
                  <a:pt x="1540" y="2171"/>
                </a:lnTo>
                <a:lnTo>
                  <a:pt x="1538" y="2171"/>
                </a:lnTo>
                <a:lnTo>
                  <a:pt x="1536" y="2169"/>
                </a:lnTo>
                <a:lnTo>
                  <a:pt x="1536" y="2171"/>
                </a:lnTo>
                <a:lnTo>
                  <a:pt x="1536" y="2173"/>
                </a:lnTo>
                <a:lnTo>
                  <a:pt x="1538" y="2173"/>
                </a:lnTo>
                <a:lnTo>
                  <a:pt x="1538" y="2175"/>
                </a:lnTo>
                <a:lnTo>
                  <a:pt x="1538" y="2177"/>
                </a:lnTo>
                <a:lnTo>
                  <a:pt x="1540" y="2177"/>
                </a:lnTo>
                <a:lnTo>
                  <a:pt x="1538" y="2177"/>
                </a:lnTo>
                <a:lnTo>
                  <a:pt x="1538" y="2179"/>
                </a:lnTo>
                <a:lnTo>
                  <a:pt x="1536" y="2179"/>
                </a:lnTo>
                <a:lnTo>
                  <a:pt x="1534" y="2179"/>
                </a:lnTo>
                <a:lnTo>
                  <a:pt x="1534" y="2181"/>
                </a:lnTo>
                <a:lnTo>
                  <a:pt x="1532" y="2181"/>
                </a:lnTo>
                <a:lnTo>
                  <a:pt x="1532" y="2183"/>
                </a:lnTo>
                <a:lnTo>
                  <a:pt x="1532" y="2181"/>
                </a:lnTo>
                <a:lnTo>
                  <a:pt x="1531" y="2181"/>
                </a:lnTo>
                <a:lnTo>
                  <a:pt x="1532" y="2181"/>
                </a:lnTo>
                <a:lnTo>
                  <a:pt x="1531" y="2181"/>
                </a:lnTo>
                <a:lnTo>
                  <a:pt x="1531" y="2179"/>
                </a:lnTo>
                <a:lnTo>
                  <a:pt x="1532" y="2181"/>
                </a:lnTo>
                <a:lnTo>
                  <a:pt x="1532" y="2179"/>
                </a:lnTo>
                <a:lnTo>
                  <a:pt x="1531" y="2179"/>
                </a:lnTo>
                <a:lnTo>
                  <a:pt x="1532" y="2179"/>
                </a:lnTo>
                <a:lnTo>
                  <a:pt x="1531" y="2179"/>
                </a:lnTo>
                <a:lnTo>
                  <a:pt x="1531" y="2177"/>
                </a:lnTo>
                <a:lnTo>
                  <a:pt x="1531" y="2179"/>
                </a:lnTo>
                <a:lnTo>
                  <a:pt x="1531" y="2181"/>
                </a:lnTo>
                <a:lnTo>
                  <a:pt x="1531" y="2183"/>
                </a:lnTo>
                <a:lnTo>
                  <a:pt x="1531" y="2185"/>
                </a:lnTo>
                <a:lnTo>
                  <a:pt x="1529" y="2185"/>
                </a:lnTo>
                <a:lnTo>
                  <a:pt x="1529" y="2187"/>
                </a:lnTo>
                <a:lnTo>
                  <a:pt x="1527" y="2187"/>
                </a:lnTo>
                <a:lnTo>
                  <a:pt x="1525" y="2187"/>
                </a:lnTo>
                <a:lnTo>
                  <a:pt x="1525" y="2189"/>
                </a:lnTo>
                <a:lnTo>
                  <a:pt x="1525" y="2187"/>
                </a:lnTo>
                <a:lnTo>
                  <a:pt x="1523" y="2187"/>
                </a:lnTo>
                <a:lnTo>
                  <a:pt x="1525" y="2187"/>
                </a:lnTo>
                <a:lnTo>
                  <a:pt x="1523" y="2187"/>
                </a:lnTo>
                <a:lnTo>
                  <a:pt x="1523" y="2185"/>
                </a:lnTo>
                <a:lnTo>
                  <a:pt x="1523" y="2183"/>
                </a:lnTo>
                <a:lnTo>
                  <a:pt x="1523" y="2181"/>
                </a:lnTo>
                <a:lnTo>
                  <a:pt x="1523" y="2179"/>
                </a:lnTo>
                <a:lnTo>
                  <a:pt x="1523" y="2181"/>
                </a:lnTo>
                <a:lnTo>
                  <a:pt x="1523" y="2183"/>
                </a:lnTo>
                <a:lnTo>
                  <a:pt x="1523" y="2185"/>
                </a:lnTo>
                <a:lnTo>
                  <a:pt x="1521" y="2185"/>
                </a:lnTo>
                <a:lnTo>
                  <a:pt x="1521" y="2187"/>
                </a:lnTo>
                <a:lnTo>
                  <a:pt x="1523" y="2187"/>
                </a:lnTo>
                <a:lnTo>
                  <a:pt x="1521" y="2187"/>
                </a:lnTo>
                <a:lnTo>
                  <a:pt x="1523" y="2187"/>
                </a:lnTo>
                <a:lnTo>
                  <a:pt x="1521" y="2187"/>
                </a:lnTo>
                <a:lnTo>
                  <a:pt x="1521" y="2189"/>
                </a:lnTo>
                <a:lnTo>
                  <a:pt x="1521" y="2187"/>
                </a:lnTo>
                <a:lnTo>
                  <a:pt x="1521" y="2189"/>
                </a:lnTo>
                <a:lnTo>
                  <a:pt x="1519" y="2191"/>
                </a:lnTo>
                <a:lnTo>
                  <a:pt x="1517" y="2191"/>
                </a:lnTo>
                <a:lnTo>
                  <a:pt x="1517" y="2192"/>
                </a:lnTo>
                <a:lnTo>
                  <a:pt x="1515" y="2192"/>
                </a:lnTo>
                <a:lnTo>
                  <a:pt x="1515" y="2191"/>
                </a:lnTo>
                <a:lnTo>
                  <a:pt x="1515" y="2189"/>
                </a:lnTo>
                <a:lnTo>
                  <a:pt x="1515" y="2187"/>
                </a:lnTo>
                <a:lnTo>
                  <a:pt x="1513" y="2187"/>
                </a:lnTo>
                <a:lnTo>
                  <a:pt x="1513" y="2185"/>
                </a:lnTo>
                <a:lnTo>
                  <a:pt x="1513" y="2183"/>
                </a:lnTo>
                <a:lnTo>
                  <a:pt x="1513" y="2181"/>
                </a:lnTo>
                <a:lnTo>
                  <a:pt x="1513" y="2179"/>
                </a:lnTo>
                <a:lnTo>
                  <a:pt x="1513" y="2177"/>
                </a:lnTo>
                <a:lnTo>
                  <a:pt x="1515" y="2177"/>
                </a:lnTo>
                <a:lnTo>
                  <a:pt x="1515" y="2175"/>
                </a:lnTo>
                <a:lnTo>
                  <a:pt x="1515" y="2173"/>
                </a:lnTo>
                <a:lnTo>
                  <a:pt x="1517" y="2173"/>
                </a:lnTo>
                <a:lnTo>
                  <a:pt x="1517" y="2171"/>
                </a:lnTo>
                <a:lnTo>
                  <a:pt x="1517" y="2169"/>
                </a:lnTo>
                <a:lnTo>
                  <a:pt x="1517" y="2168"/>
                </a:lnTo>
                <a:lnTo>
                  <a:pt x="1517" y="2166"/>
                </a:lnTo>
                <a:lnTo>
                  <a:pt x="1517" y="2168"/>
                </a:lnTo>
                <a:lnTo>
                  <a:pt x="1519" y="2168"/>
                </a:lnTo>
                <a:lnTo>
                  <a:pt x="1519" y="2169"/>
                </a:lnTo>
                <a:lnTo>
                  <a:pt x="1519" y="2171"/>
                </a:lnTo>
                <a:lnTo>
                  <a:pt x="1521" y="2169"/>
                </a:lnTo>
                <a:lnTo>
                  <a:pt x="1521" y="2168"/>
                </a:lnTo>
                <a:lnTo>
                  <a:pt x="1523" y="2168"/>
                </a:lnTo>
                <a:lnTo>
                  <a:pt x="1521" y="2168"/>
                </a:lnTo>
                <a:lnTo>
                  <a:pt x="1523" y="2168"/>
                </a:lnTo>
                <a:lnTo>
                  <a:pt x="1525" y="2168"/>
                </a:lnTo>
                <a:lnTo>
                  <a:pt x="1527" y="2168"/>
                </a:lnTo>
                <a:lnTo>
                  <a:pt x="1527" y="2169"/>
                </a:lnTo>
                <a:lnTo>
                  <a:pt x="1529" y="2171"/>
                </a:lnTo>
                <a:lnTo>
                  <a:pt x="1529" y="2173"/>
                </a:lnTo>
                <a:lnTo>
                  <a:pt x="1529" y="2171"/>
                </a:lnTo>
                <a:lnTo>
                  <a:pt x="1529" y="2169"/>
                </a:lnTo>
                <a:lnTo>
                  <a:pt x="1529" y="2168"/>
                </a:lnTo>
                <a:lnTo>
                  <a:pt x="1529" y="2166"/>
                </a:lnTo>
                <a:lnTo>
                  <a:pt x="1531" y="2166"/>
                </a:lnTo>
                <a:lnTo>
                  <a:pt x="1532" y="2166"/>
                </a:lnTo>
                <a:lnTo>
                  <a:pt x="1532" y="2164"/>
                </a:lnTo>
                <a:lnTo>
                  <a:pt x="1532" y="2162"/>
                </a:lnTo>
                <a:lnTo>
                  <a:pt x="1534" y="2162"/>
                </a:lnTo>
                <a:lnTo>
                  <a:pt x="1534" y="2160"/>
                </a:lnTo>
                <a:lnTo>
                  <a:pt x="1536" y="2160"/>
                </a:lnTo>
                <a:lnTo>
                  <a:pt x="1538" y="2160"/>
                </a:lnTo>
                <a:lnTo>
                  <a:pt x="1538" y="2162"/>
                </a:lnTo>
                <a:lnTo>
                  <a:pt x="1538" y="2160"/>
                </a:lnTo>
                <a:lnTo>
                  <a:pt x="1538" y="2162"/>
                </a:lnTo>
                <a:lnTo>
                  <a:pt x="1540" y="2162"/>
                </a:lnTo>
                <a:lnTo>
                  <a:pt x="1540" y="2160"/>
                </a:lnTo>
                <a:lnTo>
                  <a:pt x="1540" y="2162"/>
                </a:lnTo>
                <a:lnTo>
                  <a:pt x="1540" y="2160"/>
                </a:lnTo>
                <a:lnTo>
                  <a:pt x="1542" y="2160"/>
                </a:lnTo>
                <a:lnTo>
                  <a:pt x="1542" y="2158"/>
                </a:lnTo>
                <a:lnTo>
                  <a:pt x="1542" y="2156"/>
                </a:lnTo>
                <a:lnTo>
                  <a:pt x="1544" y="2154"/>
                </a:lnTo>
                <a:lnTo>
                  <a:pt x="1544" y="2156"/>
                </a:lnTo>
                <a:lnTo>
                  <a:pt x="1544" y="2154"/>
                </a:lnTo>
                <a:lnTo>
                  <a:pt x="1544" y="2152"/>
                </a:lnTo>
                <a:lnTo>
                  <a:pt x="1546" y="2152"/>
                </a:lnTo>
                <a:lnTo>
                  <a:pt x="1546" y="2150"/>
                </a:lnTo>
                <a:lnTo>
                  <a:pt x="1548" y="2150"/>
                </a:lnTo>
                <a:lnTo>
                  <a:pt x="1548" y="2148"/>
                </a:lnTo>
                <a:lnTo>
                  <a:pt x="1550" y="2148"/>
                </a:lnTo>
                <a:lnTo>
                  <a:pt x="1552" y="2148"/>
                </a:lnTo>
                <a:lnTo>
                  <a:pt x="1552" y="2150"/>
                </a:lnTo>
                <a:lnTo>
                  <a:pt x="1552" y="2148"/>
                </a:lnTo>
                <a:lnTo>
                  <a:pt x="1554" y="2148"/>
                </a:lnTo>
                <a:lnTo>
                  <a:pt x="1556" y="2150"/>
                </a:lnTo>
                <a:lnTo>
                  <a:pt x="1557" y="2150"/>
                </a:lnTo>
                <a:lnTo>
                  <a:pt x="1557" y="2152"/>
                </a:lnTo>
                <a:lnTo>
                  <a:pt x="1559" y="2152"/>
                </a:lnTo>
                <a:lnTo>
                  <a:pt x="1559" y="2154"/>
                </a:lnTo>
                <a:lnTo>
                  <a:pt x="1561" y="2154"/>
                </a:lnTo>
                <a:lnTo>
                  <a:pt x="1561" y="2156"/>
                </a:lnTo>
                <a:lnTo>
                  <a:pt x="1563" y="2156"/>
                </a:lnTo>
                <a:lnTo>
                  <a:pt x="1563" y="2158"/>
                </a:lnTo>
                <a:lnTo>
                  <a:pt x="1561" y="2158"/>
                </a:lnTo>
                <a:lnTo>
                  <a:pt x="1563" y="2158"/>
                </a:lnTo>
                <a:lnTo>
                  <a:pt x="1561" y="2158"/>
                </a:lnTo>
                <a:lnTo>
                  <a:pt x="1561" y="2160"/>
                </a:lnTo>
                <a:lnTo>
                  <a:pt x="1563" y="2160"/>
                </a:lnTo>
                <a:lnTo>
                  <a:pt x="1563" y="2158"/>
                </a:lnTo>
                <a:lnTo>
                  <a:pt x="1563" y="2156"/>
                </a:lnTo>
                <a:lnTo>
                  <a:pt x="1563" y="2158"/>
                </a:lnTo>
                <a:lnTo>
                  <a:pt x="1565" y="2158"/>
                </a:lnTo>
                <a:lnTo>
                  <a:pt x="1567" y="2158"/>
                </a:lnTo>
                <a:lnTo>
                  <a:pt x="1567" y="2156"/>
                </a:lnTo>
                <a:lnTo>
                  <a:pt x="1569" y="2158"/>
                </a:lnTo>
                <a:lnTo>
                  <a:pt x="1569" y="2156"/>
                </a:lnTo>
                <a:lnTo>
                  <a:pt x="1571" y="2156"/>
                </a:lnTo>
                <a:lnTo>
                  <a:pt x="1571" y="2158"/>
                </a:lnTo>
                <a:lnTo>
                  <a:pt x="1571" y="2156"/>
                </a:lnTo>
                <a:lnTo>
                  <a:pt x="1569" y="2156"/>
                </a:lnTo>
                <a:lnTo>
                  <a:pt x="1567" y="2156"/>
                </a:lnTo>
                <a:lnTo>
                  <a:pt x="1565" y="2156"/>
                </a:lnTo>
                <a:lnTo>
                  <a:pt x="1563" y="2156"/>
                </a:lnTo>
                <a:lnTo>
                  <a:pt x="1563" y="2154"/>
                </a:lnTo>
                <a:lnTo>
                  <a:pt x="1561" y="2154"/>
                </a:lnTo>
                <a:lnTo>
                  <a:pt x="1561" y="2152"/>
                </a:lnTo>
                <a:lnTo>
                  <a:pt x="1561" y="2154"/>
                </a:lnTo>
                <a:lnTo>
                  <a:pt x="1561" y="2152"/>
                </a:lnTo>
                <a:lnTo>
                  <a:pt x="1559" y="2152"/>
                </a:lnTo>
                <a:lnTo>
                  <a:pt x="1559" y="2150"/>
                </a:lnTo>
                <a:lnTo>
                  <a:pt x="1557" y="2150"/>
                </a:lnTo>
                <a:lnTo>
                  <a:pt x="1557" y="2148"/>
                </a:lnTo>
                <a:lnTo>
                  <a:pt x="1556" y="2148"/>
                </a:lnTo>
                <a:lnTo>
                  <a:pt x="1556" y="2146"/>
                </a:lnTo>
                <a:lnTo>
                  <a:pt x="1554" y="2146"/>
                </a:lnTo>
                <a:lnTo>
                  <a:pt x="1554" y="2144"/>
                </a:lnTo>
                <a:lnTo>
                  <a:pt x="1554" y="2143"/>
                </a:lnTo>
                <a:lnTo>
                  <a:pt x="1554" y="2141"/>
                </a:lnTo>
                <a:lnTo>
                  <a:pt x="1556" y="2141"/>
                </a:lnTo>
                <a:lnTo>
                  <a:pt x="1556" y="2139"/>
                </a:lnTo>
                <a:lnTo>
                  <a:pt x="1556" y="2137"/>
                </a:lnTo>
                <a:lnTo>
                  <a:pt x="1557" y="2137"/>
                </a:lnTo>
                <a:lnTo>
                  <a:pt x="1557" y="2135"/>
                </a:lnTo>
                <a:lnTo>
                  <a:pt x="1559" y="2135"/>
                </a:lnTo>
                <a:lnTo>
                  <a:pt x="1559" y="2133"/>
                </a:lnTo>
                <a:lnTo>
                  <a:pt x="1557" y="2133"/>
                </a:lnTo>
                <a:lnTo>
                  <a:pt x="1557" y="2135"/>
                </a:lnTo>
                <a:lnTo>
                  <a:pt x="1556" y="2135"/>
                </a:lnTo>
                <a:lnTo>
                  <a:pt x="1557" y="2135"/>
                </a:lnTo>
                <a:lnTo>
                  <a:pt x="1556" y="2135"/>
                </a:lnTo>
                <a:lnTo>
                  <a:pt x="1556" y="2133"/>
                </a:lnTo>
                <a:lnTo>
                  <a:pt x="1556" y="2131"/>
                </a:lnTo>
                <a:lnTo>
                  <a:pt x="1554" y="2131"/>
                </a:lnTo>
                <a:lnTo>
                  <a:pt x="1552" y="2131"/>
                </a:lnTo>
                <a:lnTo>
                  <a:pt x="1554" y="2131"/>
                </a:lnTo>
                <a:lnTo>
                  <a:pt x="1554" y="2129"/>
                </a:lnTo>
                <a:lnTo>
                  <a:pt x="1554" y="2127"/>
                </a:lnTo>
                <a:lnTo>
                  <a:pt x="1552" y="2127"/>
                </a:lnTo>
                <a:lnTo>
                  <a:pt x="1552" y="2129"/>
                </a:lnTo>
                <a:lnTo>
                  <a:pt x="1552" y="2127"/>
                </a:lnTo>
                <a:lnTo>
                  <a:pt x="1552" y="2125"/>
                </a:lnTo>
                <a:lnTo>
                  <a:pt x="1554" y="2125"/>
                </a:lnTo>
                <a:lnTo>
                  <a:pt x="1554" y="2123"/>
                </a:lnTo>
                <a:lnTo>
                  <a:pt x="1554" y="2121"/>
                </a:lnTo>
                <a:lnTo>
                  <a:pt x="1554" y="2120"/>
                </a:lnTo>
                <a:lnTo>
                  <a:pt x="1552" y="2118"/>
                </a:lnTo>
                <a:lnTo>
                  <a:pt x="1554" y="2118"/>
                </a:lnTo>
                <a:lnTo>
                  <a:pt x="1552" y="2116"/>
                </a:lnTo>
                <a:lnTo>
                  <a:pt x="1552" y="2114"/>
                </a:lnTo>
                <a:lnTo>
                  <a:pt x="1552" y="2112"/>
                </a:lnTo>
                <a:lnTo>
                  <a:pt x="1554" y="2112"/>
                </a:lnTo>
                <a:lnTo>
                  <a:pt x="1554" y="2110"/>
                </a:lnTo>
                <a:lnTo>
                  <a:pt x="1556" y="2110"/>
                </a:lnTo>
                <a:lnTo>
                  <a:pt x="1557" y="2110"/>
                </a:lnTo>
                <a:lnTo>
                  <a:pt x="1557" y="2108"/>
                </a:lnTo>
                <a:lnTo>
                  <a:pt x="1559" y="2108"/>
                </a:lnTo>
                <a:lnTo>
                  <a:pt x="1561" y="2108"/>
                </a:lnTo>
                <a:lnTo>
                  <a:pt x="1563" y="2108"/>
                </a:lnTo>
                <a:lnTo>
                  <a:pt x="1563" y="2106"/>
                </a:lnTo>
                <a:lnTo>
                  <a:pt x="1565" y="2106"/>
                </a:lnTo>
                <a:lnTo>
                  <a:pt x="1565" y="2108"/>
                </a:lnTo>
                <a:lnTo>
                  <a:pt x="1565" y="2106"/>
                </a:lnTo>
                <a:lnTo>
                  <a:pt x="1565" y="2108"/>
                </a:lnTo>
                <a:lnTo>
                  <a:pt x="1567" y="2108"/>
                </a:lnTo>
                <a:lnTo>
                  <a:pt x="1569" y="2108"/>
                </a:lnTo>
                <a:lnTo>
                  <a:pt x="1567" y="2108"/>
                </a:lnTo>
                <a:lnTo>
                  <a:pt x="1567" y="2106"/>
                </a:lnTo>
                <a:lnTo>
                  <a:pt x="1565" y="2106"/>
                </a:lnTo>
                <a:lnTo>
                  <a:pt x="1563" y="2106"/>
                </a:lnTo>
                <a:lnTo>
                  <a:pt x="1563" y="2104"/>
                </a:lnTo>
                <a:lnTo>
                  <a:pt x="1561" y="2104"/>
                </a:lnTo>
                <a:lnTo>
                  <a:pt x="1559" y="2104"/>
                </a:lnTo>
                <a:lnTo>
                  <a:pt x="1559" y="2106"/>
                </a:lnTo>
                <a:lnTo>
                  <a:pt x="1559" y="2104"/>
                </a:lnTo>
                <a:lnTo>
                  <a:pt x="1557" y="2104"/>
                </a:lnTo>
                <a:lnTo>
                  <a:pt x="1557" y="2102"/>
                </a:lnTo>
                <a:lnTo>
                  <a:pt x="1556" y="2102"/>
                </a:lnTo>
                <a:lnTo>
                  <a:pt x="1556" y="2100"/>
                </a:lnTo>
                <a:lnTo>
                  <a:pt x="1556" y="2098"/>
                </a:lnTo>
                <a:lnTo>
                  <a:pt x="1554" y="2098"/>
                </a:lnTo>
                <a:lnTo>
                  <a:pt x="1554" y="2096"/>
                </a:lnTo>
                <a:lnTo>
                  <a:pt x="1556" y="2096"/>
                </a:lnTo>
                <a:lnTo>
                  <a:pt x="1556" y="2095"/>
                </a:lnTo>
                <a:lnTo>
                  <a:pt x="1556" y="2096"/>
                </a:lnTo>
                <a:lnTo>
                  <a:pt x="1557" y="2096"/>
                </a:lnTo>
                <a:lnTo>
                  <a:pt x="1559" y="2095"/>
                </a:lnTo>
                <a:lnTo>
                  <a:pt x="1561" y="2095"/>
                </a:lnTo>
                <a:lnTo>
                  <a:pt x="1561" y="2096"/>
                </a:lnTo>
                <a:lnTo>
                  <a:pt x="1561" y="2095"/>
                </a:lnTo>
                <a:lnTo>
                  <a:pt x="1563" y="2095"/>
                </a:lnTo>
                <a:lnTo>
                  <a:pt x="1563" y="2093"/>
                </a:lnTo>
                <a:lnTo>
                  <a:pt x="1565" y="2093"/>
                </a:lnTo>
                <a:lnTo>
                  <a:pt x="1565" y="2095"/>
                </a:lnTo>
                <a:lnTo>
                  <a:pt x="1565" y="2093"/>
                </a:lnTo>
                <a:lnTo>
                  <a:pt x="1563" y="2093"/>
                </a:lnTo>
                <a:lnTo>
                  <a:pt x="1561" y="2093"/>
                </a:lnTo>
                <a:lnTo>
                  <a:pt x="1561" y="2095"/>
                </a:lnTo>
                <a:lnTo>
                  <a:pt x="1559" y="2093"/>
                </a:lnTo>
                <a:lnTo>
                  <a:pt x="1557" y="2093"/>
                </a:lnTo>
                <a:lnTo>
                  <a:pt x="1557" y="2095"/>
                </a:lnTo>
                <a:lnTo>
                  <a:pt x="1556" y="2095"/>
                </a:lnTo>
                <a:lnTo>
                  <a:pt x="1557" y="2095"/>
                </a:lnTo>
                <a:lnTo>
                  <a:pt x="1556" y="2093"/>
                </a:lnTo>
                <a:lnTo>
                  <a:pt x="1556" y="2091"/>
                </a:lnTo>
                <a:lnTo>
                  <a:pt x="1554" y="2089"/>
                </a:lnTo>
                <a:lnTo>
                  <a:pt x="1554" y="2085"/>
                </a:lnTo>
                <a:lnTo>
                  <a:pt x="1552" y="2083"/>
                </a:lnTo>
                <a:lnTo>
                  <a:pt x="1552" y="2081"/>
                </a:lnTo>
                <a:lnTo>
                  <a:pt x="1552" y="2079"/>
                </a:lnTo>
                <a:lnTo>
                  <a:pt x="1554" y="2079"/>
                </a:lnTo>
                <a:lnTo>
                  <a:pt x="1554" y="2077"/>
                </a:lnTo>
                <a:lnTo>
                  <a:pt x="1554" y="2075"/>
                </a:lnTo>
                <a:lnTo>
                  <a:pt x="1552" y="2073"/>
                </a:lnTo>
                <a:lnTo>
                  <a:pt x="1554" y="2073"/>
                </a:lnTo>
                <a:lnTo>
                  <a:pt x="1554" y="2072"/>
                </a:lnTo>
                <a:lnTo>
                  <a:pt x="1554" y="2070"/>
                </a:lnTo>
                <a:lnTo>
                  <a:pt x="1554" y="2068"/>
                </a:lnTo>
                <a:lnTo>
                  <a:pt x="1556" y="2070"/>
                </a:lnTo>
                <a:lnTo>
                  <a:pt x="1556" y="2072"/>
                </a:lnTo>
                <a:lnTo>
                  <a:pt x="1556" y="2070"/>
                </a:lnTo>
                <a:lnTo>
                  <a:pt x="1556" y="2068"/>
                </a:lnTo>
                <a:lnTo>
                  <a:pt x="1557" y="2070"/>
                </a:lnTo>
                <a:lnTo>
                  <a:pt x="1557" y="2072"/>
                </a:lnTo>
                <a:lnTo>
                  <a:pt x="1557" y="2073"/>
                </a:lnTo>
                <a:lnTo>
                  <a:pt x="1559" y="2073"/>
                </a:lnTo>
                <a:lnTo>
                  <a:pt x="1559" y="2072"/>
                </a:lnTo>
                <a:lnTo>
                  <a:pt x="1559" y="2070"/>
                </a:lnTo>
                <a:lnTo>
                  <a:pt x="1559" y="2068"/>
                </a:lnTo>
                <a:lnTo>
                  <a:pt x="1561" y="2068"/>
                </a:lnTo>
                <a:lnTo>
                  <a:pt x="1561" y="2066"/>
                </a:lnTo>
                <a:lnTo>
                  <a:pt x="1563" y="2066"/>
                </a:lnTo>
                <a:lnTo>
                  <a:pt x="1563" y="2064"/>
                </a:lnTo>
                <a:lnTo>
                  <a:pt x="1561" y="2064"/>
                </a:lnTo>
                <a:lnTo>
                  <a:pt x="1559" y="2064"/>
                </a:lnTo>
                <a:lnTo>
                  <a:pt x="1559" y="2066"/>
                </a:lnTo>
                <a:lnTo>
                  <a:pt x="1557" y="2066"/>
                </a:lnTo>
                <a:lnTo>
                  <a:pt x="1557" y="2064"/>
                </a:lnTo>
                <a:lnTo>
                  <a:pt x="1556" y="2064"/>
                </a:lnTo>
                <a:lnTo>
                  <a:pt x="1556" y="2062"/>
                </a:lnTo>
                <a:lnTo>
                  <a:pt x="1554" y="2064"/>
                </a:lnTo>
                <a:lnTo>
                  <a:pt x="1554" y="2062"/>
                </a:lnTo>
                <a:lnTo>
                  <a:pt x="1554" y="2060"/>
                </a:lnTo>
                <a:lnTo>
                  <a:pt x="1556" y="2062"/>
                </a:lnTo>
                <a:lnTo>
                  <a:pt x="1556" y="2060"/>
                </a:lnTo>
                <a:lnTo>
                  <a:pt x="1554" y="2060"/>
                </a:lnTo>
                <a:lnTo>
                  <a:pt x="1554" y="2058"/>
                </a:lnTo>
                <a:lnTo>
                  <a:pt x="1552" y="2058"/>
                </a:lnTo>
                <a:lnTo>
                  <a:pt x="1552" y="2056"/>
                </a:lnTo>
                <a:lnTo>
                  <a:pt x="1550" y="2056"/>
                </a:lnTo>
                <a:lnTo>
                  <a:pt x="1550" y="2054"/>
                </a:lnTo>
                <a:lnTo>
                  <a:pt x="1552" y="2054"/>
                </a:lnTo>
                <a:lnTo>
                  <a:pt x="1552" y="2052"/>
                </a:lnTo>
                <a:lnTo>
                  <a:pt x="1554" y="2052"/>
                </a:lnTo>
                <a:lnTo>
                  <a:pt x="1554" y="2050"/>
                </a:lnTo>
                <a:lnTo>
                  <a:pt x="1554" y="2052"/>
                </a:lnTo>
                <a:lnTo>
                  <a:pt x="1554" y="2050"/>
                </a:lnTo>
                <a:lnTo>
                  <a:pt x="1554" y="2052"/>
                </a:lnTo>
                <a:lnTo>
                  <a:pt x="1556" y="2052"/>
                </a:lnTo>
                <a:lnTo>
                  <a:pt x="1556" y="2050"/>
                </a:lnTo>
                <a:lnTo>
                  <a:pt x="1554" y="2050"/>
                </a:lnTo>
                <a:lnTo>
                  <a:pt x="1554" y="2048"/>
                </a:lnTo>
                <a:lnTo>
                  <a:pt x="1556" y="2048"/>
                </a:lnTo>
                <a:lnTo>
                  <a:pt x="1554" y="2048"/>
                </a:lnTo>
                <a:lnTo>
                  <a:pt x="1554" y="2050"/>
                </a:lnTo>
                <a:lnTo>
                  <a:pt x="1552" y="2050"/>
                </a:lnTo>
                <a:lnTo>
                  <a:pt x="1552" y="2048"/>
                </a:lnTo>
                <a:lnTo>
                  <a:pt x="1552" y="2050"/>
                </a:lnTo>
                <a:lnTo>
                  <a:pt x="1550" y="2050"/>
                </a:lnTo>
                <a:lnTo>
                  <a:pt x="1550" y="2048"/>
                </a:lnTo>
                <a:lnTo>
                  <a:pt x="1552" y="2048"/>
                </a:lnTo>
                <a:lnTo>
                  <a:pt x="1552" y="2047"/>
                </a:lnTo>
                <a:lnTo>
                  <a:pt x="1552" y="2048"/>
                </a:lnTo>
                <a:lnTo>
                  <a:pt x="1550" y="2048"/>
                </a:lnTo>
                <a:lnTo>
                  <a:pt x="1550" y="2050"/>
                </a:lnTo>
                <a:lnTo>
                  <a:pt x="1548" y="2050"/>
                </a:lnTo>
                <a:lnTo>
                  <a:pt x="1546" y="2050"/>
                </a:lnTo>
                <a:lnTo>
                  <a:pt x="1546" y="2048"/>
                </a:lnTo>
                <a:lnTo>
                  <a:pt x="1544" y="2047"/>
                </a:lnTo>
                <a:lnTo>
                  <a:pt x="1546" y="2047"/>
                </a:lnTo>
                <a:lnTo>
                  <a:pt x="1544" y="2047"/>
                </a:lnTo>
                <a:lnTo>
                  <a:pt x="1544" y="2045"/>
                </a:lnTo>
                <a:lnTo>
                  <a:pt x="1544" y="2043"/>
                </a:lnTo>
                <a:lnTo>
                  <a:pt x="1542" y="2043"/>
                </a:lnTo>
                <a:lnTo>
                  <a:pt x="1542" y="2041"/>
                </a:lnTo>
                <a:lnTo>
                  <a:pt x="1542" y="2039"/>
                </a:lnTo>
                <a:lnTo>
                  <a:pt x="1540" y="2037"/>
                </a:lnTo>
                <a:lnTo>
                  <a:pt x="1542" y="2037"/>
                </a:lnTo>
                <a:lnTo>
                  <a:pt x="1542" y="2039"/>
                </a:lnTo>
                <a:lnTo>
                  <a:pt x="1544" y="2039"/>
                </a:lnTo>
                <a:lnTo>
                  <a:pt x="1544" y="2037"/>
                </a:lnTo>
                <a:lnTo>
                  <a:pt x="1546" y="2037"/>
                </a:lnTo>
                <a:lnTo>
                  <a:pt x="1546" y="2035"/>
                </a:lnTo>
                <a:lnTo>
                  <a:pt x="1546" y="2033"/>
                </a:lnTo>
                <a:lnTo>
                  <a:pt x="1546" y="2035"/>
                </a:lnTo>
                <a:lnTo>
                  <a:pt x="1548" y="2035"/>
                </a:lnTo>
                <a:lnTo>
                  <a:pt x="1548" y="2033"/>
                </a:lnTo>
                <a:lnTo>
                  <a:pt x="1550" y="2033"/>
                </a:lnTo>
                <a:lnTo>
                  <a:pt x="1548" y="2033"/>
                </a:lnTo>
                <a:lnTo>
                  <a:pt x="1550" y="2033"/>
                </a:lnTo>
                <a:lnTo>
                  <a:pt x="1550" y="2035"/>
                </a:lnTo>
                <a:lnTo>
                  <a:pt x="1552" y="2035"/>
                </a:lnTo>
                <a:lnTo>
                  <a:pt x="1552" y="2037"/>
                </a:lnTo>
                <a:lnTo>
                  <a:pt x="1554" y="2037"/>
                </a:lnTo>
                <a:lnTo>
                  <a:pt x="1556" y="2037"/>
                </a:lnTo>
                <a:lnTo>
                  <a:pt x="1556" y="2039"/>
                </a:lnTo>
                <a:lnTo>
                  <a:pt x="1556" y="2037"/>
                </a:lnTo>
                <a:lnTo>
                  <a:pt x="1556" y="2039"/>
                </a:lnTo>
                <a:lnTo>
                  <a:pt x="1557" y="2039"/>
                </a:lnTo>
                <a:lnTo>
                  <a:pt x="1557" y="2041"/>
                </a:lnTo>
                <a:lnTo>
                  <a:pt x="1557" y="2043"/>
                </a:lnTo>
                <a:lnTo>
                  <a:pt x="1556" y="2043"/>
                </a:lnTo>
                <a:lnTo>
                  <a:pt x="1556" y="2045"/>
                </a:lnTo>
                <a:lnTo>
                  <a:pt x="1557" y="2045"/>
                </a:lnTo>
                <a:lnTo>
                  <a:pt x="1557" y="2043"/>
                </a:lnTo>
                <a:lnTo>
                  <a:pt x="1557" y="2041"/>
                </a:lnTo>
                <a:lnTo>
                  <a:pt x="1557" y="2039"/>
                </a:lnTo>
                <a:lnTo>
                  <a:pt x="1559" y="2039"/>
                </a:lnTo>
                <a:lnTo>
                  <a:pt x="1561" y="2039"/>
                </a:lnTo>
                <a:lnTo>
                  <a:pt x="1561" y="2041"/>
                </a:lnTo>
                <a:lnTo>
                  <a:pt x="1563" y="2041"/>
                </a:lnTo>
                <a:lnTo>
                  <a:pt x="1565" y="2041"/>
                </a:lnTo>
                <a:lnTo>
                  <a:pt x="1567" y="2041"/>
                </a:lnTo>
                <a:lnTo>
                  <a:pt x="1567" y="2039"/>
                </a:lnTo>
                <a:lnTo>
                  <a:pt x="1569" y="2039"/>
                </a:lnTo>
                <a:lnTo>
                  <a:pt x="1567" y="2039"/>
                </a:lnTo>
                <a:lnTo>
                  <a:pt x="1565" y="2041"/>
                </a:lnTo>
                <a:lnTo>
                  <a:pt x="1565" y="2039"/>
                </a:lnTo>
                <a:lnTo>
                  <a:pt x="1563" y="2041"/>
                </a:lnTo>
                <a:lnTo>
                  <a:pt x="1563" y="2039"/>
                </a:lnTo>
                <a:lnTo>
                  <a:pt x="1561" y="2039"/>
                </a:lnTo>
                <a:lnTo>
                  <a:pt x="1559" y="2039"/>
                </a:lnTo>
                <a:lnTo>
                  <a:pt x="1559" y="2037"/>
                </a:lnTo>
                <a:lnTo>
                  <a:pt x="1559" y="2035"/>
                </a:lnTo>
                <a:lnTo>
                  <a:pt x="1557" y="2035"/>
                </a:lnTo>
                <a:lnTo>
                  <a:pt x="1557" y="2033"/>
                </a:lnTo>
                <a:lnTo>
                  <a:pt x="1556" y="2033"/>
                </a:lnTo>
                <a:lnTo>
                  <a:pt x="1556" y="2031"/>
                </a:lnTo>
                <a:lnTo>
                  <a:pt x="1554" y="2031"/>
                </a:lnTo>
                <a:lnTo>
                  <a:pt x="1554" y="2029"/>
                </a:lnTo>
                <a:lnTo>
                  <a:pt x="1554" y="2027"/>
                </a:lnTo>
                <a:lnTo>
                  <a:pt x="1556" y="2027"/>
                </a:lnTo>
                <a:lnTo>
                  <a:pt x="1557" y="2027"/>
                </a:lnTo>
                <a:lnTo>
                  <a:pt x="1557" y="2025"/>
                </a:lnTo>
                <a:lnTo>
                  <a:pt x="1557" y="2027"/>
                </a:lnTo>
                <a:lnTo>
                  <a:pt x="1557" y="2029"/>
                </a:lnTo>
                <a:lnTo>
                  <a:pt x="1557" y="2027"/>
                </a:lnTo>
                <a:lnTo>
                  <a:pt x="1559" y="2027"/>
                </a:lnTo>
                <a:lnTo>
                  <a:pt x="1559" y="2029"/>
                </a:lnTo>
                <a:lnTo>
                  <a:pt x="1561" y="2029"/>
                </a:lnTo>
                <a:lnTo>
                  <a:pt x="1559" y="2029"/>
                </a:lnTo>
                <a:lnTo>
                  <a:pt x="1559" y="2027"/>
                </a:lnTo>
                <a:lnTo>
                  <a:pt x="1561" y="2027"/>
                </a:lnTo>
                <a:lnTo>
                  <a:pt x="1563" y="2027"/>
                </a:lnTo>
                <a:lnTo>
                  <a:pt x="1561" y="2027"/>
                </a:lnTo>
                <a:lnTo>
                  <a:pt x="1561" y="2025"/>
                </a:lnTo>
                <a:lnTo>
                  <a:pt x="1561" y="2027"/>
                </a:lnTo>
                <a:lnTo>
                  <a:pt x="1561" y="2025"/>
                </a:lnTo>
                <a:lnTo>
                  <a:pt x="1561" y="2027"/>
                </a:lnTo>
                <a:lnTo>
                  <a:pt x="1561" y="2025"/>
                </a:lnTo>
                <a:lnTo>
                  <a:pt x="1561" y="2027"/>
                </a:lnTo>
                <a:lnTo>
                  <a:pt x="1559" y="2027"/>
                </a:lnTo>
                <a:lnTo>
                  <a:pt x="1559" y="2025"/>
                </a:lnTo>
                <a:lnTo>
                  <a:pt x="1557" y="2025"/>
                </a:lnTo>
                <a:lnTo>
                  <a:pt x="1559" y="2025"/>
                </a:lnTo>
                <a:lnTo>
                  <a:pt x="1559" y="2024"/>
                </a:lnTo>
                <a:lnTo>
                  <a:pt x="1557" y="2024"/>
                </a:lnTo>
                <a:lnTo>
                  <a:pt x="1557" y="2025"/>
                </a:lnTo>
                <a:lnTo>
                  <a:pt x="1556" y="2025"/>
                </a:lnTo>
                <a:lnTo>
                  <a:pt x="1557" y="2025"/>
                </a:lnTo>
                <a:lnTo>
                  <a:pt x="1556" y="2024"/>
                </a:lnTo>
                <a:lnTo>
                  <a:pt x="1557" y="2024"/>
                </a:lnTo>
                <a:lnTo>
                  <a:pt x="1557" y="2025"/>
                </a:lnTo>
                <a:lnTo>
                  <a:pt x="1557" y="2024"/>
                </a:lnTo>
                <a:lnTo>
                  <a:pt x="1556" y="2022"/>
                </a:lnTo>
                <a:lnTo>
                  <a:pt x="1557" y="2022"/>
                </a:lnTo>
                <a:lnTo>
                  <a:pt x="1557" y="2020"/>
                </a:lnTo>
                <a:lnTo>
                  <a:pt x="1557" y="2018"/>
                </a:lnTo>
                <a:lnTo>
                  <a:pt x="1559" y="2018"/>
                </a:lnTo>
                <a:lnTo>
                  <a:pt x="1559" y="2016"/>
                </a:lnTo>
                <a:lnTo>
                  <a:pt x="1561" y="2016"/>
                </a:lnTo>
                <a:lnTo>
                  <a:pt x="1563" y="2016"/>
                </a:lnTo>
                <a:lnTo>
                  <a:pt x="1563" y="2014"/>
                </a:lnTo>
                <a:lnTo>
                  <a:pt x="1563" y="2016"/>
                </a:lnTo>
                <a:lnTo>
                  <a:pt x="1565" y="2016"/>
                </a:lnTo>
                <a:lnTo>
                  <a:pt x="1565" y="2014"/>
                </a:lnTo>
                <a:lnTo>
                  <a:pt x="1565" y="2016"/>
                </a:lnTo>
                <a:lnTo>
                  <a:pt x="1567" y="2016"/>
                </a:lnTo>
                <a:lnTo>
                  <a:pt x="1569" y="2018"/>
                </a:lnTo>
                <a:lnTo>
                  <a:pt x="1569" y="2016"/>
                </a:lnTo>
                <a:lnTo>
                  <a:pt x="1567" y="2016"/>
                </a:lnTo>
                <a:lnTo>
                  <a:pt x="1565" y="2014"/>
                </a:lnTo>
                <a:lnTo>
                  <a:pt x="1563" y="2014"/>
                </a:lnTo>
                <a:lnTo>
                  <a:pt x="1561" y="2014"/>
                </a:lnTo>
                <a:lnTo>
                  <a:pt x="1559" y="2014"/>
                </a:lnTo>
                <a:lnTo>
                  <a:pt x="1559" y="2012"/>
                </a:lnTo>
                <a:lnTo>
                  <a:pt x="1559" y="2010"/>
                </a:lnTo>
                <a:lnTo>
                  <a:pt x="1559" y="2008"/>
                </a:lnTo>
                <a:lnTo>
                  <a:pt x="1559" y="2006"/>
                </a:lnTo>
                <a:lnTo>
                  <a:pt x="1561" y="2006"/>
                </a:lnTo>
                <a:lnTo>
                  <a:pt x="1559" y="2006"/>
                </a:lnTo>
                <a:lnTo>
                  <a:pt x="1559" y="2004"/>
                </a:lnTo>
                <a:lnTo>
                  <a:pt x="1561" y="2004"/>
                </a:lnTo>
                <a:lnTo>
                  <a:pt x="1563" y="2004"/>
                </a:lnTo>
                <a:lnTo>
                  <a:pt x="1561" y="2004"/>
                </a:lnTo>
                <a:lnTo>
                  <a:pt x="1563" y="2004"/>
                </a:lnTo>
                <a:lnTo>
                  <a:pt x="1563" y="2002"/>
                </a:lnTo>
                <a:lnTo>
                  <a:pt x="1561" y="2002"/>
                </a:lnTo>
                <a:lnTo>
                  <a:pt x="1563" y="2002"/>
                </a:lnTo>
                <a:lnTo>
                  <a:pt x="1563" y="2000"/>
                </a:lnTo>
                <a:lnTo>
                  <a:pt x="1565" y="2000"/>
                </a:lnTo>
                <a:lnTo>
                  <a:pt x="1565" y="2002"/>
                </a:lnTo>
                <a:lnTo>
                  <a:pt x="1567" y="2002"/>
                </a:lnTo>
                <a:lnTo>
                  <a:pt x="1567" y="2004"/>
                </a:lnTo>
                <a:lnTo>
                  <a:pt x="1567" y="2006"/>
                </a:lnTo>
                <a:lnTo>
                  <a:pt x="1569" y="2008"/>
                </a:lnTo>
                <a:lnTo>
                  <a:pt x="1569" y="2010"/>
                </a:lnTo>
                <a:lnTo>
                  <a:pt x="1571" y="2010"/>
                </a:lnTo>
                <a:lnTo>
                  <a:pt x="1571" y="2012"/>
                </a:lnTo>
                <a:lnTo>
                  <a:pt x="1571" y="2014"/>
                </a:lnTo>
                <a:lnTo>
                  <a:pt x="1573" y="2014"/>
                </a:lnTo>
                <a:lnTo>
                  <a:pt x="1573" y="2016"/>
                </a:lnTo>
                <a:lnTo>
                  <a:pt x="1573" y="2018"/>
                </a:lnTo>
                <a:lnTo>
                  <a:pt x="1575" y="2020"/>
                </a:lnTo>
                <a:lnTo>
                  <a:pt x="1575" y="2022"/>
                </a:lnTo>
                <a:lnTo>
                  <a:pt x="1575" y="2024"/>
                </a:lnTo>
                <a:lnTo>
                  <a:pt x="1575" y="2025"/>
                </a:lnTo>
                <a:lnTo>
                  <a:pt x="1575" y="2027"/>
                </a:lnTo>
                <a:lnTo>
                  <a:pt x="1575" y="2029"/>
                </a:lnTo>
                <a:lnTo>
                  <a:pt x="1575" y="2031"/>
                </a:lnTo>
                <a:lnTo>
                  <a:pt x="1577" y="2031"/>
                </a:lnTo>
                <a:lnTo>
                  <a:pt x="1577" y="2033"/>
                </a:lnTo>
                <a:lnTo>
                  <a:pt x="1579" y="2033"/>
                </a:lnTo>
                <a:lnTo>
                  <a:pt x="1579" y="2035"/>
                </a:lnTo>
                <a:lnTo>
                  <a:pt x="1580" y="2035"/>
                </a:lnTo>
                <a:lnTo>
                  <a:pt x="1580" y="2033"/>
                </a:lnTo>
                <a:lnTo>
                  <a:pt x="1579" y="2033"/>
                </a:lnTo>
                <a:lnTo>
                  <a:pt x="1579" y="2031"/>
                </a:lnTo>
                <a:lnTo>
                  <a:pt x="1577" y="2031"/>
                </a:lnTo>
                <a:lnTo>
                  <a:pt x="1579" y="2031"/>
                </a:lnTo>
                <a:lnTo>
                  <a:pt x="1579" y="2029"/>
                </a:lnTo>
                <a:lnTo>
                  <a:pt x="1577" y="2029"/>
                </a:lnTo>
                <a:lnTo>
                  <a:pt x="1577" y="2027"/>
                </a:lnTo>
                <a:lnTo>
                  <a:pt x="1575" y="2027"/>
                </a:lnTo>
                <a:lnTo>
                  <a:pt x="1575" y="2025"/>
                </a:lnTo>
                <a:lnTo>
                  <a:pt x="1577" y="2024"/>
                </a:lnTo>
                <a:lnTo>
                  <a:pt x="1577" y="2022"/>
                </a:lnTo>
                <a:lnTo>
                  <a:pt x="1577" y="2020"/>
                </a:lnTo>
                <a:lnTo>
                  <a:pt x="1579" y="2020"/>
                </a:lnTo>
                <a:lnTo>
                  <a:pt x="1577" y="2020"/>
                </a:lnTo>
                <a:lnTo>
                  <a:pt x="1579" y="2018"/>
                </a:lnTo>
                <a:lnTo>
                  <a:pt x="1580" y="2018"/>
                </a:lnTo>
                <a:lnTo>
                  <a:pt x="1580" y="2016"/>
                </a:lnTo>
                <a:lnTo>
                  <a:pt x="1582" y="2016"/>
                </a:lnTo>
                <a:lnTo>
                  <a:pt x="1582" y="2018"/>
                </a:lnTo>
                <a:lnTo>
                  <a:pt x="1582" y="2016"/>
                </a:lnTo>
                <a:lnTo>
                  <a:pt x="1580" y="2016"/>
                </a:lnTo>
                <a:lnTo>
                  <a:pt x="1580" y="2014"/>
                </a:lnTo>
                <a:lnTo>
                  <a:pt x="1580" y="2016"/>
                </a:lnTo>
                <a:lnTo>
                  <a:pt x="1580" y="2018"/>
                </a:lnTo>
                <a:lnTo>
                  <a:pt x="1579" y="2018"/>
                </a:lnTo>
                <a:lnTo>
                  <a:pt x="1577" y="2018"/>
                </a:lnTo>
                <a:lnTo>
                  <a:pt x="1577" y="2020"/>
                </a:lnTo>
                <a:lnTo>
                  <a:pt x="1575" y="2020"/>
                </a:lnTo>
                <a:lnTo>
                  <a:pt x="1575" y="2018"/>
                </a:lnTo>
                <a:lnTo>
                  <a:pt x="1575" y="2016"/>
                </a:lnTo>
                <a:lnTo>
                  <a:pt x="1575" y="2014"/>
                </a:lnTo>
                <a:lnTo>
                  <a:pt x="1573" y="2014"/>
                </a:lnTo>
                <a:lnTo>
                  <a:pt x="1573" y="2012"/>
                </a:lnTo>
                <a:lnTo>
                  <a:pt x="1573" y="2010"/>
                </a:lnTo>
                <a:lnTo>
                  <a:pt x="1573" y="2008"/>
                </a:lnTo>
                <a:lnTo>
                  <a:pt x="1573" y="2006"/>
                </a:lnTo>
                <a:lnTo>
                  <a:pt x="1571" y="2004"/>
                </a:lnTo>
                <a:lnTo>
                  <a:pt x="1571" y="2002"/>
                </a:lnTo>
                <a:lnTo>
                  <a:pt x="1571" y="2000"/>
                </a:lnTo>
                <a:lnTo>
                  <a:pt x="1571" y="1999"/>
                </a:lnTo>
                <a:lnTo>
                  <a:pt x="1569" y="1999"/>
                </a:lnTo>
                <a:lnTo>
                  <a:pt x="1571" y="1999"/>
                </a:lnTo>
                <a:lnTo>
                  <a:pt x="1573" y="1999"/>
                </a:lnTo>
                <a:lnTo>
                  <a:pt x="1573" y="1997"/>
                </a:lnTo>
                <a:lnTo>
                  <a:pt x="1573" y="1995"/>
                </a:lnTo>
                <a:lnTo>
                  <a:pt x="1575" y="1995"/>
                </a:lnTo>
                <a:lnTo>
                  <a:pt x="1575" y="1993"/>
                </a:lnTo>
                <a:lnTo>
                  <a:pt x="1577" y="1993"/>
                </a:lnTo>
                <a:lnTo>
                  <a:pt x="1577" y="1991"/>
                </a:lnTo>
                <a:lnTo>
                  <a:pt x="1579" y="1991"/>
                </a:lnTo>
                <a:lnTo>
                  <a:pt x="1579" y="1993"/>
                </a:lnTo>
                <a:lnTo>
                  <a:pt x="1580" y="1993"/>
                </a:lnTo>
                <a:lnTo>
                  <a:pt x="1582" y="1995"/>
                </a:lnTo>
                <a:lnTo>
                  <a:pt x="1582" y="1997"/>
                </a:lnTo>
                <a:lnTo>
                  <a:pt x="1584" y="1997"/>
                </a:lnTo>
                <a:lnTo>
                  <a:pt x="1584" y="1999"/>
                </a:lnTo>
                <a:lnTo>
                  <a:pt x="1584" y="2000"/>
                </a:lnTo>
                <a:lnTo>
                  <a:pt x="1586" y="1999"/>
                </a:lnTo>
                <a:lnTo>
                  <a:pt x="1586" y="2000"/>
                </a:lnTo>
                <a:lnTo>
                  <a:pt x="1586" y="2002"/>
                </a:lnTo>
                <a:lnTo>
                  <a:pt x="1588" y="2002"/>
                </a:lnTo>
                <a:lnTo>
                  <a:pt x="1588" y="2004"/>
                </a:lnTo>
                <a:lnTo>
                  <a:pt x="1590" y="2004"/>
                </a:lnTo>
                <a:lnTo>
                  <a:pt x="1590" y="2002"/>
                </a:lnTo>
                <a:lnTo>
                  <a:pt x="1588" y="2002"/>
                </a:lnTo>
                <a:lnTo>
                  <a:pt x="1588" y="2000"/>
                </a:lnTo>
                <a:lnTo>
                  <a:pt x="1588" y="1999"/>
                </a:lnTo>
                <a:lnTo>
                  <a:pt x="1586" y="1999"/>
                </a:lnTo>
                <a:lnTo>
                  <a:pt x="1584" y="1999"/>
                </a:lnTo>
                <a:lnTo>
                  <a:pt x="1584" y="1997"/>
                </a:lnTo>
                <a:lnTo>
                  <a:pt x="1584" y="1995"/>
                </a:lnTo>
                <a:lnTo>
                  <a:pt x="1582" y="1995"/>
                </a:lnTo>
                <a:lnTo>
                  <a:pt x="1582" y="1993"/>
                </a:lnTo>
                <a:lnTo>
                  <a:pt x="1580" y="1993"/>
                </a:lnTo>
                <a:lnTo>
                  <a:pt x="1580" y="1991"/>
                </a:lnTo>
                <a:lnTo>
                  <a:pt x="1579" y="1991"/>
                </a:lnTo>
                <a:lnTo>
                  <a:pt x="1579" y="1989"/>
                </a:lnTo>
                <a:lnTo>
                  <a:pt x="1577" y="1989"/>
                </a:lnTo>
                <a:lnTo>
                  <a:pt x="1575" y="1991"/>
                </a:lnTo>
                <a:lnTo>
                  <a:pt x="1575" y="1993"/>
                </a:lnTo>
                <a:lnTo>
                  <a:pt x="1573" y="1993"/>
                </a:lnTo>
                <a:lnTo>
                  <a:pt x="1573" y="1991"/>
                </a:lnTo>
                <a:lnTo>
                  <a:pt x="1573" y="1993"/>
                </a:lnTo>
                <a:lnTo>
                  <a:pt x="1571" y="1993"/>
                </a:lnTo>
                <a:lnTo>
                  <a:pt x="1573" y="1993"/>
                </a:lnTo>
                <a:lnTo>
                  <a:pt x="1571" y="1993"/>
                </a:lnTo>
                <a:lnTo>
                  <a:pt x="1571" y="1995"/>
                </a:lnTo>
                <a:lnTo>
                  <a:pt x="1569" y="1995"/>
                </a:lnTo>
                <a:lnTo>
                  <a:pt x="1569" y="1997"/>
                </a:lnTo>
                <a:lnTo>
                  <a:pt x="1567" y="1997"/>
                </a:lnTo>
                <a:lnTo>
                  <a:pt x="1567" y="1995"/>
                </a:lnTo>
                <a:lnTo>
                  <a:pt x="1567" y="1993"/>
                </a:lnTo>
                <a:lnTo>
                  <a:pt x="1567" y="1991"/>
                </a:lnTo>
                <a:lnTo>
                  <a:pt x="1567" y="1989"/>
                </a:lnTo>
                <a:lnTo>
                  <a:pt x="1567" y="1987"/>
                </a:lnTo>
                <a:lnTo>
                  <a:pt x="1569" y="1987"/>
                </a:lnTo>
                <a:lnTo>
                  <a:pt x="1569" y="1985"/>
                </a:lnTo>
                <a:lnTo>
                  <a:pt x="1569" y="1983"/>
                </a:lnTo>
                <a:lnTo>
                  <a:pt x="1569" y="1981"/>
                </a:lnTo>
                <a:lnTo>
                  <a:pt x="1569" y="1979"/>
                </a:lnTo>
                <a:lnTo>
                  <a:pt x="1571" y="1979"/>
                </a:lnTo>
                <a:lnTo>
                  <a:pt x="1573" y="1979"/>
                </a:lnTo>
                <a:lnTo>
                  <a:pt x="1575" y="1979"/>
                </a:lnTo>
                <a:lnTo>
                  <a:pt x="1575" y="1981"/>
                </a:lnTo>
                <a:lnTo>
                  <a:pt x="1575" y="1983"/>
                </a:lnTo>
                <a:lnTo>
                  <a:pt x="1575" y="1985"/>
                </a:lnTo>
                <a:lnTo>
                  <a:pt x="1573" y="1985"/>
                </a:lnTo>
                <a:lnTo>
                  <a:pt x="1575" y="1985"/>
                </a:lnTo>
                <a:lnTo>
                  <a:pt x="1575" y="1987"/>
                </a:lnTo>
                <a:lnTo>
                  <a:pt x="1575" y="1985"/>
                </a:lnTo>
                <a:lnTo>
                  <a:pt x="1575" y="1983"/>
                </a:lnTo>
                <a:lnTo>
                  <a:pt x="1577" y="1983"/>
                </a:lnTo>
                <a:lnTo>
                  <a:pt x="1579" y="1981"/>
                </a:lnTo>
                <a:lnTo>
                  <a:pt x="1580" y="1981"/>
                </a:lnTo>
                <a:lnTo>
                  <a:pt x="1580" y="1983"/>
                </a:lnTo>
                <a:lnTo>
                  <a:pt x="1580" y="1981"/>
                </a:lnTo>
                <a:lnTo>
                  <a:pt x="1580" y="1983"/>
                </a:lnTo>
                <a:lnTo>
                  <a:pt x="1582" y="1983"/>
                </a:lnTo>
                <a:lnTo>
                  <a:pt x="1584" y="1983"/>
                </a:lnTo>
                <a:lnTo>
                  <a:pt x="1586" y="1983"/>
                </a:lnTo>
                <a:lnTo>
                  <a:pt x="1588" y="1983"/>
                </a:lnTo>
                <a:lnTo>
                  <a:pt x="1590" y="1983"/>
                </a:lnTo>
                <a:lnTo>
                  <a:pt x="1590" y="1981"/>
                </a:lnTo>
                <a:lnTo>
                  <a:pt x="1590" y="1983"/>
                </a:lnTo>
                <a:lnTo>
                  <a:pt x="1590" y="1981"/>
                </a:lnTo>
                <a:lnTo>
                  <a:pt x="1592" y="1981"/>
                </a:lnTo>
                <a:lnTo>
                  <a:pt x="1594" y="1981"/>
                </a:lnTo>
                <a:lnTo>
                  <a:pt x="1596" y="1981"/>
                </a:lnTo>
                <a:lnTo>
                  <a:pt x="1598" y="1981"/>
                </a:lnTo>
                <a:lnTo>
                  <a:pt x="1600" y="1981"/>
                </a:lnTo>
                <a:lnTo>
                  <a:pt x="1602" y="1981"/>
                </a:lnTo>
                <a:lnTo>
                  <a:pt x="1600" y="1981"/>
                </a:lnTo>
                <a:lnTo>
                  <a:pt x="1600" y="1979"/>
                </a:lnTo>
                <a:lnTo>
                  <a:pt x="1598" y="1981"/>
                </a:lnTo>
                <a:lnTo>
                  <a:pt x="1598" y="1979"/>
                </a:lnTo>
                <a:lnTo>
                  <a:pt x="1598" y="1981"/>
                </a:lnTo>
                <a:lnTo>
                  <a:pt x="1596" y="1981"/>
                </a:lnTo>
                <a:lnTo>
                  <a:pt x="1594" y="1981"/>
                </a:lnTo>
                <a:lnTo>
                  <a:pt x="1592" y="1981"/>
                </a:lnTo>
                <a:lnTo>
                  <a:pt x="1590" y="1981"/>
                </a:lnTo>
                <a:lnTo>
                  <a:pt x="1588" y="1981"/>
                </a:lnTo>
                <a:lnTo>
                  <a:pt x="1586" y="1981"/>
                </a:lnTo>
                <a:lnTo>
                  <a:pt x="1584" y="1981"/>
                </a:lnTo>
                <a:lnTo>
                  <a:pt x="1582" y="1981"/>
                </a:lnTo>
                <a:lnTo>
                  <a:pt x="1582" y="1983"/>
                </a:lnTo>
                <a:lnTo>
                  <a:pt x="1582" y="1981"/>
                </a:lnTo>
                <a:lnTo>
                  <a:pt x="1580" y="1981"/>
                </a:lnTo>
                <a:lnTo>
                  <a:pt x="1579" y="1981"/>
                </a:lnTo>
                <a:lnTo>
                  <a:pt x="1577" y="1981"/>
                </a:lnTo>
                <a:lnTo>
                  <a:pt x="1577" y="1979"/>
                </a:lnTo>
                <a:lnTo>
                  <a:pt x="1577" y="1977"/>
                </a:lnTo>
                <a:lnTo>
                  <a:pt x="1579" y="1976"/>
                </a:lnTo>
                <a:lnTo>
                  <a:pt x="1577" y="1976"/>
                </a:lnTo>
                <a:lnTo>
                  <a:pt x="1579" y="1976"/>
                </a:lnTo>
                <a:lnTo>
                  <a:pt x="1580" y="1976"/>
                </a:lnTo>
                <a:lnTo>
                  <a:pt x="1580" y="1974"/>
                </a:lnTo>
                <a:lnTo>
                  <a:pt x="1582" y="1974"/>
                </a:lnTo>
                <a:lnTo>
                  <a:pt x="1584" y="1974"/>
                </a:lnTo>
                <a:lnTo>
                  <a:pt x="1582" y="1974"/>
                </a:lnTo>
                <a:lnTo>
                  <a:pt x="1582" y="1972"/>
                </a:lnTo>
                <a:lnTo>
                  <a:pt x="1584" y="1972"/>
                </a:lnTo>
                <a:lnTo>
                  <a:pt x="1586" y="1972"/>
                </a:lnTo>
                <a:lnTo>
                  <a:pt x="1586" y="1974"/>
                </a:lnTo>
                <a:lnTo>
                  <a:pt x="1586" y="1972"/>
                </a:lnTo>
                <a:lnTo>
                  <a:pt x="1588" y="1972"/>
                </a:lnTo>
                <a:lnTo>
                  <a:pt x="1588" y="1974"/>
                </a:lnTo>
                <a:lnTo>
                  <a:pt x="1590" y="1974"/>
                </a:lnTo>
                <a:lnTo>
                  <a:pt x="1590" y="1972"/>
                </a:lnTo>
                <a:lnTo>
                  <a:pt x="1588" y="1972"/>
                </a:lnTo>
                <a:lnTo>
                  <a:pt x="1586" y="1972"/>
                </a:lnTo>
                <a:lnTo>
                  <a:pt x="1584" y="1972"/>
                </a:lnTo>
                <a:lnTo>
                  <a:pt x="1582" y="1972"/>
                </a:lnTo>
                <a:lnTo>
                  <a:pt x="1582" y="1974"/>
                </a:lnTo>
                <a:lnTo>
                  <a:pt x="1580" y="1974"/>
                </a:lnTo>
                <a:lnTo>
                  <a:pt x="1579" y="1974"/>
                </a:lnTo>
                <a:lnTo>
                  <a:pt x="1577" y="1974"/>
                </a:lnTo>
                <a:lnTo>
                  <a:pt x="1577" y="1976"/>
                </a:lnTo>
                <a:lnTo>
                  <a:pt x="1575" y="1976"/>
                </a:lnTo>
                <a:lnTo>
                  <a:pt x="1575" y="1977"/>
                </a:lnTo>
                <a:lnTo>
                  <a:pt x="1573" y="1977"/>
                </a:lnTo>
                <a:lnTo>
                  <a:pt x="1571" y="1977"/>
                </a:lnTo>
                <a:lnTo>
                  <a:pt x="1569" y="1977"/>
                </a:lnTo>
                <a:lnTo>
                  <a:pt x="1569" y="1976"/>
                </a:lnTo>
                <a:lnTo>
                  <a:pt x="1569" y="1974"/>
                </a:lnTo>
                <a:lnTo>
                  <a:pt x="1569" y="1972"/>
                </a:lnTo>
                <a:lnTo>
                  <a:pt x="1569" y="1974"/>
                </a:lnTo>
                <a:lnTo>
                  <a:pt x="1569" y="1972"/>
                </a:lnTo>
                <a:lnTo>
                  <a:pt x="1571" y="1972"/>
                </a:lnTo>
                <a:lnTo>
                  <a:pt x="1569" y="1972"/>
                </a:lnTo>
                <a:lnTo>
                  <a:pt x="1569" y="1970"/>
                </a:lnTo>
                <a:lnTo>
                  <a:pt x="1569" y="1968"/>
                </a:lnTo>
                <a:lnTo>
                  <a:pt x="1569" y="1970"/>
                </a:lnTo>
                <a:lnTo>
                  <a:pt x="1571" y="1968"/>
                </a:lnTo>
                <a:lnTo>
                  <a:pt x="1569" y="1968"/>
                </a:lnTo>
                <a:lnTo>
                  <a:pt x="1569" y="1966"/>
                </a:lnTo>
                <a:lnTo>
                  <a:pt x="1569" y="1964"/>
                </a:lnTo>
                <a:lnTo>
                  <a:pt x="1571" y="1964"/>
                </a:lnTo>
                <a:lnTo>
                  <a:pt x="1571" y="1962"/>
                </a:lnTo>
                <a:lnTo>
                  <a:pt x="1571" y="1964"/>
                </a:lnTo>
                <a:lnTo>
                  <a:pt x="1573" y="1964"/>
                </a:lnTo>
                <a:lnTo>
                  <a:pt x="1571" y="1964"/>
                </a:lnTo>
                <a:lnTo>
                  <a:pt x="1571" y="1962"/>
                </a:lnTo>
                <a:lnTo>
                  <a:pt x="1573" y="1962"/>
                </a:lnTo>
                <a:lnTo>
                  <a:pt x="1573" y="1960"/>
                </a:lnTo>
                <a:lnTo>
                  <a:pt x="1573" y="1958"/>
                </a:lnTo>
                <a:lnTo>
                  <a:pt x="1575" y="1958"/>
                </a:lnTo>
                <a:lnTo>
                  <a:pt x="1575" y="1956"/>
                </a:lnTo>
                <a:lnTo>
                  <a:pt x="1577" y="1956"/>
                </a:lnTo>
                <a:lnTo>
                  <a:pt x="1579" y="1956"/>
                </a:lnTo>
                <a:lnTo>
                  <a:pt x="1579" y="1954"/>
                </a:lnTo>
                <a:lnTo>
                  <a:pt x="1579" y="1952"/>
                </a:lnTo>
                <a:lnTo>
                  <a:pt x="1579" y="1954"/>
                </a:lnTo>
                <a:lnTo>
                  <a:pt x="1580" y="1954"/>
                </a:lnTo>
                <a:lnTo>
                  <a:pt x="1582" y="1954"/>
                </a:lnTo>
                <a:lnTo>
                  <a:pt x="1582" y="1952"/>
                </a:lnTo>
                <a:lnTo>
                  <a:pt x="1584" y="1952"/>
                </a:lnTo>
                <a:lnTo>
                  <a:pt x="1584" y="1954"/>
                </a:lnTo>
                <a:lnTo>
                  <a:pt x="1584" y="1952"/>
                </a:lnTo>
                <a:lnTo>
                  <a:pt x="1584" y="1951"/>
                </a:lnTo>
                <a:lnTo>
                  <a:pt x="1586" y="1951"/>
                </a:lnTo>
                <a:lnTo>
                  <a:pt x="1586" y="1949"/>
                </a:lnTo>
                <a:lnTo>
                  <a:pt x="1586" y="1947"/>
                </a:lnTo>
                <a:lnTo>
                  <a:pt x="1588" y="1947"/>
                </a:lnTo>
                <a:lnTo>
                  <a:pt x="1590" y="1947"/>
                </a:lnTo>
                <a:lnTo>
                  <a:pt x="1592" y="1947"/>
                </a:lnTo>
                <a:lnTo>
                  <a:pt x="1592" y="1945"/>
                </a:lnTo>
                <a:lnTo>
                  <a:pt x="1592" y="1943"/>
                </a:lnTo>
                <a:lnTo>
                  <a:pt x="1594" y="1943"/>
                </a:lnTo>
                <a:lnTo>
                  <a:pt x="1596" y="1943"/>
                </a:lnTo>
                <a:lnTo>
                  <a:pt x="1598" y="1943"/>
                </a:lnTo>
                <a:lnTo>
                  <a:pt x="1598" y="1945"/>
                </a:lnTo>
                <a:lnTo>
                  <a:pt x="1600" y="1945"/>
                </a:lnTo>
                <a:lnTo>
                  <a:pt x="1600" y="1947"/>
                </a:lnTo>
                <a:lnTo>
                  <a:pt x="1600" y="1945"/>
                </a:lnTo>
                <a:lnTo>
                  <a:pt x="1600" y="1947"/>
                </a:lnTo>
                <a:lnTo>
                  <a:pt x="1602" y="1947"/>
                </a:lnTo>
                <a:lnTo>
                  <a:pt x="1602" y="1949"/>
                </a:lnTo>
                <a:lnTo>
                  <a:pt x="1604" y="1949"/>
                </a:lnTo>
                <a:lnTo>
                  <a:pt x="1604" y="1951"/>
                </a:lnTo>
                <a:lnTo>
                  <a:pt x="1604" y="1949"/>
                </a:lnTo>
                <a:lnTo>
                  <a:pt x="1602" y="1949"/>
                </a:lnTo>
                <a:lnTo>
                  <a:pt x="1604" y="1947"/>
                </a:lnTo>
                <a:lnTo>
                  <a:pt x="1602" y="1947"/>
                </a:lnTo>
                <a:lnTo>
                  <a:pt x="1604" y="1947"/>
                </a:lnTo>
                <a:lnTo>
                  <a:pt x="1605" y="1947"/>
                </a:lnTo>
                <a:lnTo>
                  <a:pt x="1605" y="1945"/>
                </a:lnTo>
                <a:lnTo>
                  <a:pt x="1605" y="1947"/>
                </a:lnTo>
                <a:lnTo>
                  <a:pt x="1604" y="1947"/>
                </a:lnTo>
                <a:lnTo>
                  <a:pt x="1604" y="1945"/>
                </a:lnTo>
                <a:lnTo>
                  <a:pt x="1602" y="1945"/>
                </a:lnTo>
                <a:lnTo>
                  <a:pt x="1600" y="1945"/>
                </a:lnTo>
                <a:lnTo>
                  <a:pt x="1600" y="1943"/>
                </a:lnTo>
                <a:lnTo>
                  <a:pt x="1598" y="1943"/>
                </a:lnTo>
                <a:lnTo>
                  <a:pt x="1596" y="1943"/>
                </a:lnTo>
                <a:lnTo>
                  <a:pt x="1596" y="1941"/>
                </a:lnTo>
                <a:lnTo>
                  <a:pt x="1594" y="1941"/>
                </a:lnTo>
                <a:lnTo>
                  <a:pt x="1592" y="1941"/>
                </a:lnTo>
                <a:lnTo>
                  <a:pt x="1592" y="1943"/>
                </a:lnTo>
                <a:lnTo>
                  <a:pt x="1592" y="1945"/>
                </a:lnTo>
                <a:lnTo>
                  <a:pt x="1590" y="1945"/>
                </a:lnTo>
                <a:lnTo>
                  <a:pt x="1588" y="1945"/>
                </a:lnTo>
                <a:lnTo>
                  <a:pt x="1590" y="1945"/>
                </a:lnTo>
                <a:lnTo>
                  <a:pt x="1588" y="1945"/>
                </a:lnTo>
                <a:lnTo>
                  <a:pt x="1590" y="1945"/>
                </a:lnTo>
                <a:lnTo>
                  <a:pt x="1588" y="1945"/>
                </a:lnTo>
                <a:lnTo>
                  <a:pt x="1586" y="1945"/>
                </a:lnTo>
                <a:lnTo>
                  <a:pt x="1584" y="1943"/>
                </a:lnTo>
                <a:lnTo>
                  <a:pt x="1584" y="1945"/>
                </a:lnTo>
                <a:lnTo>
                  <a:pt x="1586" y="1945"/>
                </a:lnTo>
                <a:lnTo>
                  <a:pt x="1586" y="1947"/>
                </a:lnTo>
                <a:lnTo>
                  <a:pt x="1584" y="1947"/>
                </a:lnTo>
                <a:lnTo>
                  <a:pt x="1584" y="1949"/>
                </a:lnTo>
                <a:lnTo>
                  <a:pt x="1582" y="1949"/>
                </a:lnTo>
                <a:lnTo>
                  <a:pt x="1582" y="1951"/>
                </a:lnTo>
                <a:lnTo>
                  <a:pt x="1580" y="1951"/>
                </a:lnTo>
                <a:lnTo>
                  <a:pt x="1579" y="1951"/>
                </a:lnTo>
                <a:lnTo>
                  <a:pt x="1577" y="1951"/>
                </a:lnTo>
                <a:lnTo>
                  <a:pt x="1577" y="1952"/>
                </a:lnTo>
                <a:lnTo>
                  <a:pt x="1577" y="1954"/>
                </a:lnTo>
                <a:lnTo>
                  <a:pt x="1575" y="1954"/>
                </a:lnTo>
                <a:lnTo>
                  <a:pt x="1573" y="1954"/>
                </a:lnTo>
                <a:lnTo>
                  <a:pt x="1573" y="1956"/>
                </a:lnTo>
                <a:lnTo>
                  <a:pt x="1571" y="1956"/>
                </a:lnTo>
                <a:lnTo>
                  <a:pt x="1571" y="1954"/>
                </a:lnTo>
                <a:lnTo>
                  <a:pt x="1569" y="1954"/>
                </a:lnTo>
                <a:lnTo>
                  <a:pt x="1569" y="1952"/>
                </a:lnTo>
                <a:lnTo>
                  <a:pt x="1569" y="1951"/>
                </a:lnTo>
                <a:lnTo>
                  <a:pt x="1569" y="1949"/>
                </a:lnTo>
                <a:lnTo>
                  <a:pt x="1569" y="1947"/>
                </a:lnTo>
                <a:lnTo>
                  <a:pt x="1569" y="1945"/>
                </a:lnTo>
                <a:lnTo>
                  <a:pt x="1567" y="1945"/>
                </a:lnTo>
                <a:lnTo>
                  <a:pt x="1569" y="1945"/>
                </a:lnTo>
                <a:lnTo>
                  <a:pt x="1567" y="1945"/>
                </a:lnTo>
                <a:lnTo>
                  <a:pt x="1569" y="1945"/>
                </a:lnTo>
                <a:lnTo>
                  <a:pt x="1569" y="1943"/>
                </a:lnTo>
                <a:lnTo>
                  <a:pt x="1567" y="1943"/>
                </a:lnTo>
                <a:lnTo>
                  <a:pt x="1567" y="1941"/>
                </a:lnTo>
                <a:lnTo>
                  <a:pt x="1567" y="1939"/>
                </a:lnTo>
                <a:lnTo>
                  <a:pt x="1567" y="1937"/>
                </a:lnTo>
                <a:lnTo>
                  <a:pt x="1567" y="1935"/>
                </a:lnTo>
                <a:lnTo>
                  <a:pt x="1567" y="1937"/>
                </a:lnTo>
                <a:lnTo>
                  <a:pt x="1567" y="1935"/>
                </a:lnTo>
                <a:lnTo>
                  <a:pt x="1565" y="1935"/>
                </a:lnTo>
                <a:lnTo>
                  <a:pt x="1563" y="1935"/>
                </a:lnTo>
                <a:lnTo>
                  <a:pt x="1563" y="1933"/>
                </a:lnTo>
                <a:lnTo>
                  <a:pt x="1565" y="1933"/>
                </a:lnTo>
                <a:lnTo>
                  <a:pt x="1563" y="1933"/>
                </a:lnTo>
                <a:lnTo>
                  <a:pt x="1563" y="1935"/>
                </a:lnTo>
                <a:lnTo>
                  <a:pt x="1563" y="1933"/>
                </a:lnTo>
                <a:lnTo>
                  <a:pt x="1563" y="1931"/>
                </a:lnTo>
                <a:lnTo>
                  <a:pt x="1565" y="1931"/>
                </a:lnTo>
                <a:lnTo>
                  <a:pt x="1563" y="1931"/>
                </a:lnTo>
                <a:lnTo>
                  <a:pt x="1563" y="1929"/>
                </a:lnTo>
                <a:lnTo>
                  <a:pt x="1563" y="1931"/>
                </a:lnTo>
                <a:lnTo>
                  <a:pt x="1561" y="1931"/>
                </a:lnTo>
                <a:lnTo>
                  <a:pt x="1561" y="1929"/>
                </a:lnTo>
                <a:lnTo>
                  <a:pt x="1561" y="1928"/>
                </a:lnTo>
                <a:lnTo>
                  <a:pt x="1561" y="1926"/>
                </a:lnTo>
                <a:lnTo>
                  <a:pt x="1563" y="1926"/>
                </a:lnTo>
                <a:lnTo>
                  <a:pt x="1563" y="1924"/>
                </a:lnTo>
                <a:lnTo>
                  <a:pt x="1563" y="1922"/>
                </a:lnTo>
                <a:lnTo>
                  <a:pt x="1565" y="1922"/>
                </a:lnTo>
                <a:lnTo>
                  <a:pt x="1565" y="1920"/>
                </a:lnTo>
                <a:lnTo>
                  <a:pt x="1565" y="1918"/>
                </a:lnTo>
                <a:lnTo>
                  <a:pt x="1567" y="1918"/>
                </a:lnTo>
                <a:lnTo>
                  <a:pt x="1565" y="1918"/>
                </a:lnTo>
                <a:lnTo>
                  <a:pt x="1567" y="1918"/>
                </a:lnTo>
                <a:lnTo>
                  <a:pt x="1565" y="1918"/>
                </a:lnTo>
                <a:lnTo>
                  <a:pt x="1565" y="1916"/>
                </a:lnTo>
                <a:lnTo>
                  <a:pt x="1565" y="1914"/>
                </a:lnTo>
                <a:lnTo>
                  <a:pt x="1565" y="1912"/>
                </a:lnTo>
                <a:lnTo>
                  <a:pt x="1567" y="1912"/>
                </a:lnTo>
                <a:lnTo>
                  <a:pt x="1567" y="1910"/>
                </a:lnTo>
                <a:lnTo>
                  <a:pt x="1567" y="1908"/>
                </a:lnTo>
                <a:lnTo>
                  <a:pt x="1565" y="1908"/>
                </a:lnTo>
                <a:lnTo>
                  <a:pt x="1567" y="1908"/>
                </a:lnTo>
                <a:lnTo>
                  <a:pt x="1567" y="1906"/>
                </a:lnTo>
                <a:lnTo>
                  <a:pt x="1567" y="1904"/>
                </a:lnTo>
                <a:lnTo>
                  <a:pt x="1567" y="1903"/>
                </a:lnTo>
                <a:lnTo>
                  <a:pt x="1569" y="1903"/>
                </a:lnTo>
                <a:lnTo>
                  <a:pt x="1569" y="1904"/>
                </a:lnTo>
                <a:lnTo>
                  <a:pt x="1569" y="1906"/>
                </a:lnTo>
                <a:lnTo>
                  <a:pt x="1569" y="1904"/>
                </a:lnTo>
                <a:lnTo>
                  <a:pt x="1571" y="1904"/>
                </a:lnTo>
                <a:lnTo>
                  <a:pt x="1569" y="1904"/>
                </a:lnTo>
                <a:lnTo>
                  <a:pt x="1569" y="1906"/>
                </a:lnTo>
                <a:lnTo>
                  <a:pt x="1571" y="1906"/>
                </a:lnTo>
                <a:lnTo>
                  <a:pt x="1571" y="1904"/>
                </a:lnTo>
                <a:lnTo>
                  <a:pt x="1571" y="1903"/>
                </a:lnTo>
                <a:lnTo>
                  <a:pt x="1571" y="1901"/>
                </a:lnTo>
                <a:lnTo>
                  <a:pt x="1573" y="1901"/>
                </a:lnTo>
                <a:lnTo>
                  <a:pt x="1575" y="1899"/>
                </a:lnTo>
                <a:lnTo>
                  <a:pt x="1575" y="1897"/>
                </a:lnTo>
                <a:lnTo>
                  <a:pt x="1577" y="1895"/>
                </a:lnTo>
                <a:lnTo>
                  <a:pt x="1575" y="1895"/>
                </a:lnTo>
                <a:lnTo>
                  <a:pt x="1577" y="1895"/>
                </a:lnTo>
                <a:lnTo>
                  <a:pt x="1579" y="1895"/>
                </a:lnTo>
                <a:lnTo>
                  <a:pt x="1579" y="1893"/>
                </a:lnTo>
                <a:lnTo>
                  <a:pt x="1579" y="1895"/>
                </a:lnTo>
                <a:lnTo>
                  <a:pt x="1579" y="1893"/>
                </a:lnTo>
                <a:lnTo>
                  <a:pt x="1580" y="1893"/>
                </a:lnTo>
                <a:lnTo>
                  <a:pt x="1580" y="1891"/>
                </a:lnTo>
                <a:lnTo>
                  <a:pt x="1582" y="1891"/>
                </a:lnTo>
                <a:lnTo>
                  <a:pt x="1582" y="1889"/>
                </a:lnTo>
                <a:lnTo>
                  <a:pt x="1582" y="1887"/>
                </a:lnTo>
                <a:lnTo>
                  <a:pt x="1584" y="1887"/>
                </a:lnTo>
                <a:lnTo>
                  <a:pt x="1584" y="1885"/>
                </a:lnTo>
                <a:lnTo>
                  <a:pt x="1584" y="1887"/>
                </a:lnTo>
                <a:lnTo>
                  <a:pt x="1582" y="1887"/>
                </a:lnTo>
                <a:lnTo>
                  <a:pt x="1582" y="1889"/>
                </a:lnTo>
                <a:lnTo>
                  <a:pt x="1582" y="1891"/>
                </a:lnTo>
                <a:lnTo>
                  <a:pt x="1582" y="1889"/>
                </a:lnTo>
                <a:lnTo>
                  <a:pt x="1582" y="1891"/>
                </a:lnTo>
                <a:lnTo>
                  <a:pt x="1580" y="1891"/>
                </a:lnTo>
                <a:lnTo>
                  <a:pt x="1580" y="1893"/>
                </a:lnTo>
                <a:lnTo>
                  <a:pt x="1579" y="1893"/>
                </a:lnTo>
                <a:lnTo>
                  <a:pt x="1577" y="1893"/>
                </a:lnTo>
                <a:lnTo>
                  <a:pt x="1575" y="1893"/>
                </a:lnTo>
                <a:lnTo>
                  <a:pt x="1575" y="1895"/>
                </a:lnTo>
                <a:lnTo>
                  <a:pt x="1573" y="1895"/>
                </a:lnTo>
                <a:lnTo>
                  <a:pt x="1573" y="1897"/>
                </a:lnTo>
                <a:lnTo>
                  <a:pt x="1573" y="1895"/>
                </a:lnTo>
                <a:lnTo>
                  <a:pt x="1571" y="1897"/>
                </a:lnTo>
                <a:lnTo>
                  <a:pt x="1571" y="1899"/>
                </a:lnTo>
                <a:lnTo>
                  <a:pt x="1569" y="1899"/>
                </a:lnTo>
                <a:lnTo>
                  <a:pt x="1569" y="1897"/>
                </a:lnTo>
                <a:lnTo>
                  <a:pt x="1569" y="1895"/>
                </a:lnTo>
                <a:lnTo>
                  <a:pt x="1571" y="1895"/>
                </a:lnTo>
                <a:lnTo>
                  <a:pt x="1571" y="1893"/>
                </a:lnTo>
                <a:lnTo>
                  <a:pt x="1571" y="1891"/>
                </a:lnTo>
                <a:lnTo>
                  <a:pt x="1571" y="1889"/>
                </a:lnTo>
                <a:lnTo>
                  <a:pt x="1571" y="1887"/>
                </a:lnTo>
                <a:lnTo>
                  <a:pt x="1573" y="1887"/>
                </a:lnTo>
                <a:lnTo>
                  <a:pt x="1573" y="1885"/>
                </a:lnTo>
                <a:lnTo>
                  <a:pt x="1575" y="1885"/>
                </a:lnTo>
                <a:lnTo>
                  <a:pt x="1575" y="1883"/>
                </a:lnTo>
                <a:lnTo>
                  <a:pt x="1575" y="1881"/>
                </a:lnTo>
                <a:lnTo>
                  <a:pt x="1577" y="1881"/>
                </a:lnTo>
                <a:lnTo>
                  <a:pt x="1577" y="1880"/>
                </a:lnTo>
                <a:lnTo>
                  <a:pt x="1577" y="1878"/>
                </a:lnTo>
                <a:lnTo>
                  <a:pt x="1579" y="1878"/>
                </a:lnTo>
                <a:lnTo>
                  <a:pt x="1579" y="1876"/>
                </a:lnTo>
                <a:lnTo>
                  <a:pt x="1580" y="1874"/>
                </a:lnTo>
                <a:lnTo>
                  <a:pt x="1580" y="1872"/>
                </a:lnTo>
                <a:lnTo>
                  <a:pt x="1582" y="1870"/>
                </a:lnTo>
                <a:lnTo>
                  <a:pt x="1582" y="1868"/>
                </a:lnTo>
                <a:lnTo>
                  <a:pt x="1582" y="1866"/>
                </a:lnTo>
                <a:lnTo>
                  <a:pt x="1584" y="1866"/>
                </a:lnTo>
                <a:lnTo>
                  <a:pt x="1584" y="1864"/>
                </a:lnTo>
                <a:lnTo>
                  <a:pt x="1584" y="1862"/>
                </a:lnTo>
                <a:lnTo>
                  <a:pt x="1586" y="1862"/>
                </a:lnTo>
                <a:lnTo>
                  <a:pt x="1586" y="1860"/>
                </a:lnTo>
                <a:lnTo>
                  <a:pt x="1588" y="1860"/>
                </a:lnTo>
                <a:lnTo>
                  <a:pt x="1590" y="1860"/>
                </a:lnTo>
                <a:lnTo>
                  <a:pt x="1592" y="1860"/>
                </a:lnTo>
                <a:lnTo>
                  <a:pt x="1594" y="1860"/>
                </a:lnTo>
                <a:lnTo>
                  <a:pt x="1594" y="1862"/>
                </a:lnTo>
                <a:lnTo>
                  <a:pt x="1594" y="1864"/>
                </a:lnTo>
                <a:lnTo>
                  <a:pt x="1594" y="1862"/>
                </a:lnTo>
                <a:lnTo>
                  <a:pt x="1594" y="1860"/>
                </a:lnTo>
                <a:lnTo>
                  <a:pt x="1592" y="1860"/>
                </a:lnTo>
                <a:lnTo>
                  <a:pt x="1590" y="1860"/>
                </a:lnTo>
                <a:lnTo>
                  <a:pt x="1588" y="1860"/>
                </a:lnTo>
                <a:lnTo>
                  <a:pt x="1586" y="1860"/>
                </a:lnTo>
                <a:lnTo>
                  <a:pt x="1586" y="1862"/>
                </a:lnTo>
                <a:lnTo>
                  <a:pt x="1584" y="1862"/>
                </a:lnTo>
                <a:lnTo>
                  <a:pt x="1586" y="1862"/>
                </a:lnTo>
                <a:lnTo>
                  <a:pt x="1584" y="1862"/>
                </a:lnTo>
                <a:lnTo>
                  <a:pt x="1584" y="1860"/>
                </a:lnTo>
                <a:lnTo>
                  <a:pt x="1586" y="1858"/>
                </a:lnTo>
                <a:lnTo>
                  <a:pt x="1586" y="1856"/>
                </a:lnTo>
                <a:lnTo>
                  <a:pt x="1586" y="1855"/>
                </a:lnTo>
                <a:lnTo>
                  <a:pt x="1588" y="1855"/>
                </a:lnTo>
                <a:lnTo>
                  <a:pt x="1588" y="1853"/>
                </a:lnTo>
                <a:lnTo>
                  <a:pt x="1590" y="1853"/>
                </a:lnTo>
                <a:lnTo>
                  <a:pt x="1590" y="1851"/>
                </a:lnTo>
                <a:lnTo>
                  <a:pt x="1592" y="1849"/>
                </a:lnTo>
                <a:lnTo>
                  <a:pt x="1594" y="1849"/>
                </a:lnTo>
                <a:lnTo>
                  <a:pt x="1594" y="1847"/>
                </a:lnTo>
                <a:lnTo>
                  <a:pt x="1596" y="1847"/>
                </a:lnTo>
                <a:lnTo>
                  <a:pt x="1596" y="1845"/>
                </a:lnTo>
                <a:lnTo>
                  <a:pt x="1598" y="1845"/>
                </a:lnTo>
                <a:lnTo>
                  <a:pt x="1596" y="1845"/>
                </a:lnTo>
                <a:lnTo>
                  <a:pt x="1598" y="1845"/>
                </a:lnTo>
                <a:lnTo>
                  <a:pt x="1596" y="1845"/>
                </a:lnTo>
                <a:lnTo>
                  <a:pt x="1598" y="1845"/>
                </a:lnTo>
                <a:lnTo>
                  <a:pt x="1596" y="1845"/>
                </a:lnTo>
                <a:lnTo>
                  <a:pt x="1598" y="1845"/>
                </a:lnTo>
                <a:lnTo>
                  <a:pt x="1598" y="1843"/>
                </a:lnTo>
                <a:lnTo>
                  <a:pt x="1596" y="1843"/>
                </a:lnTo>
                <a:lnTo>
                  <a:pt x="1598" y="1843"/>
                </a:lnTo>
                <a:lnTo>
                  <a:pt x="1598" y="1841"/>
                </a:lnTo>
                <a:lnTo>
                  <a:pt x="1600" y="1841"/>
                </a:lnTo>
                <a:lnTo>
                  <a:pt x="1600" y="1839"/>
                </a:lnTo>
                <a:lnTo>
                  <a:pt x="1602" y="1839"/>
                </a:lnTo>
                <a:lnTo>
                  <a:pt x="1602" y="1837"/>
                </a:lnTo>
                <a:lnTo>
                  <a:pt x="1604" y="1837"/>
                </a:lnTo>
                <a:lnTo>
                  <a:pt x="1604" y="1835"/>
                </a:lnTo>
                <a:lnTo>
                  <a:pt x="1605" y="1835"/>
                </a:lnTo>
                <a:lnTo>
                  <a:pt x="1604" y="1835"/>
                </a:lnTo>
                <a:lnTo>
                  <a:pt x="1604" y="1837"/>
                </a:lnTo>
                <a:lnTo>
                  <a:pt x="1602" y="1837"/>
                </a:lnTo>
                <a:lnTo>
                  <a:pt x="1602" y="1839"/>
                </a:lnTo>
                <a:lnTo>
                  <a:pt x="1600" y="1839"/>
                </a:lnTo>
                <a:lnTo>
                  <a:pt x="1600" y="1841"/>
                </a:lnTo>
                <a:lnTo>
                  <a:pt x="1598" y="1841"/>
                </a:lnTo>
                <a:lnTo>
                  <a:pt x="1598" y="1843"/>
                </a:lnTo>
                <a:lnTo>
                  <a:pt x="1598" y="1841"/>
                </a:lnTo>
                <a:lnTo>
                  <a:pt x="1596" y="1841"/>
                </a:lnTo>
                <a:lnTo>
                  <a:pt x="1596" y="1843"/>
                </a:lnTo>
                <a:lnTo>
                  <a:pt x="1596" y="1845"/>
                </a:lnTo>
                <a:lnTo>
                  <a:pt x="1594" y="1845"/>
                </a:lnTo>
                <a:lnTo>
                  <a:pt x="1594" y="1847"/>
                </a:lnTo>
                <a:lnTo>
                  <a:pt x="1592" y="1847"/>
                </a:lnTo>
                <a:lnTo>
                  <a:pt x="1592" y="1849"/>
                </a:lnTo>
                <a:lnTo>
                  <a:pt x="1590" y="1849"/>
                </a:lnTo>
                <a:lnTo>
                  <a:pt x="1590" y="1851"/>
                </a:lnTo>
                <a:lnTo>
                  <a:pt x="1588" y="1851"/>
                </a:lnTo>
                <a:lnTo>
                  <a:pt x="1588" y="1853"/>
                </a:lnTo>
                <a:lnTo>
                  <a:pt x="1586" y="1853"/>
                </a:lnTo>
                <a:lnTo>
                  <a:pt x="1586" y="1851"/>
                </a:lnTo>
                <a:lnTo>
                  <a:pt x="1586" y="1853"/>
                </a:lnTo>
                <a:lnTo>
                  <a:pt x="1584" y="1853"/>
                </a:lnTo>
                <a:lnTo>
                  <a:pt x="1584" y="1851"/>
                </a:lnTo>
                <a:lnTo>
                  <a:pt x="1584" y="1849"/>
                </a:lnTo>
                <a:lnTo>
                  <a:pt x="1584" y="1847"/>
                </a:lnTo>
                <a:lnTo>
                  <a:pt x="1582" y="1847"/>
                </a:lnTo>
                <a:lnTo>
                  <a:pt x="1584" y="1847"/>
                </a:lnTo>
                <a:lnTo>
                  <a:pt x="1584" y="1845"/>
                </a:lnTo>
                <a:lnTo>
                  <a:pt x="1584" y="1843"/>
                </a:lnTo>
                <a:lnTo>
                  <a:pt x="1582" y="1843"/>
                </a:lnTo>
                <a:lnTo>
                  <a:pt x="1582" y="1841"/>
                </a:lnTo>
                <a:lnTo>
                  <a:pt x="1582" y="1843"/>
                </a:lnTo>
                <a:lnTo>
                  <a:pt x="1582" y="1845"/>
                </a:lnTo>
                <a:lnTo>
                  <a:pt x="1584" y="1847"/>
                </a:lnTo>
                <a:lnTo>
                  <a:pt x="1582" y="1847"/>
                </a:lnTo>
                <a:lnTo>
                  <a:pt x="1582" y="1849"/>
                </a:lnTo>
                <a:lnTo>
                  <a:pt x="1582" y="1851"/>
                </a:lnTo>
                <a:lnTo>
                  <a:pt x="1584" y="1851"/>
                </a:lnTo>
                <a:lnTo>
                  <a:pt x="1584" y="1853"/>
                </a:lnTo>
                <a:lnTo>
                  <a:pt x="1584" y="1855"/>
                </a:lnTo>
                <a:lnTo>
                  <a:pt x="1582" y="1855"/>
                </a:lnTo>
                <a:lnTo>
                  <a:pt x="1582" y="1856"/>
                </a:lnTo>
                <a:lnTo>
                  <a:pt x="1582" y="1858"/>
                </a:lnTo>
                <a:lnTo>
                  <a:pt x="1582" y="1860"/>
                </a:lnTo>
                <a:lnTo>
                  <a:pt x="1582" y="1862"/>
                </a:lnTo>
                <a:lnTo>
                  <a:pt x="1580" y="1864"/>
                </a:lnTo>
                <a:lnTo>
                  <a:pt x="1580" y="1862"/>
                </a:lnTo>
                <a:lnTo>
                  <a:pt x="1580" y="1864"/>
                </a:lnTo>
                <a:lnTo>
                  <a:pt x="1580" y="1866"/>
                </a:lnTo>
                <a:lnTo>
                  <a:pt x="1579" y="1868"/>
                </a:lnTo>
                <a:lnTo>
                  <a:pt x="1579" y="1866"/>
                </a:lnTo>
                <a:lnTo>
                  <a:pt x="1579" y="1864"/>
                </a:lnTo>
                <a:lnTo>
                  <a:pt x="1580" y="1862"/>
                </a:lnTo>
                <a:lnTo>
                  <a:pt x="1579" y="1862"/>
                </a:lnTo>
                <a:lnTo>
                  <a:pt x="1580" y="1862"/>
                </a:lnTo>
                <a:lnTo>
                  <a:pt x="1580" y="1860"/>
                </a:lnTo>
                <a:lnTo>
                  <a:pt x="1580" y="1858"/>
                </a:lnTo>
                <a:lnTo>
                  <a:pt x="1580" y="1856"/>
                </a:lnTo>
                <a:lnTo>
                  <a:pt x="1580" y="1855"/>
                </a:lnTo>
                <a:lnTo>
                  <a:pt x="1580" y="1853"/>
                </a:lnTo>
                <a:lnTo>
                  <a:pt x="1579" y="1853"/>
                </a:lnTo>
                <a:lnTo>
                  <a:pt x="1579" y="1851"/>
                </a:lnTo>
                <a:lnTo>
                  <a:pt x="1579" y="1849"/>
                </a:lnTo>
                <a:lnTo>
                  <a:pt x="1577" y="1849"/>
                </a:lnTo>
                <a:lnTo>
                  <a:pt x="1579" y="1851"/>
                </a:lnTo>
                <a:lnTo>
                  <a:pt x="1579" y="1853"/>
                </a:lnTo>
                <a:lnTo>
                  <a:pt x="1579" y="1855"/>
                </a:lnTo>
                <a:lnTo>
                  <a:pt x="1579" y="1856"/>
                </a:lnTo>
                <a:lnTo>
                  <a:pt x="1579" y="1858"/>
                </a:lnTo>
                <a:lnTo>
                  <a:pt x="1577" y="1858"/>
                </a:lnTo>
                <a:lnTo>
                  <a:pt x="1579" y="1858"/>
                </a:lnTo>
                <a:lnTo>
                  <a:pt x="1577" y="1858"/>
                </a:lnTo>
                <a:lnTo>
                  <a:pt x="1577" y="1860"/>
                </a:lnTo>
                <a:lnTo>
                  <a:pt x="1577" y="1862"/>
                </a:lnTo>
                <a:lnTo>
                  <a:pt x="1577" y="1864"/>
                </a:lnTo>
                <a:lnTo>
                  <a:pt x="1577" y="1866"/>
                </a:lnTo>
                <a:lnTo>
                  <a:pt x="1577" y="1868"/>
                </a:lnTo>
                <a:lnTo>
                  <a:pt x="1575" y="1868"/>
                </a:lnTo>
                <a:lnTo>
                  <a:pt x="1573" y="1870"/>
                </a:lnTo>
                <a:lnTo>
                  <a:pt x="1573" y="1872"/>
                </a:lnTo>
                <a:lnTo>
                  <a:pt x="1571" y="1872"/>
                </a:lnTo>
                <a:lnTo>
                  <a:pt x="1571" y="1874"/>
                </a:lnTo>
                <a:lnTo>
                  <a:pt x="1569" y="1874"/>
                </a:lnTo>
                <a:lnTo>
                  <a:pt x="1569" y="1876"/>
                </a:lnTo>
                <a:lnTo>
                  <a:pt x="1569" y="1878"/>
                </a:lnTo>
                <a:lnTo>
                  <a:pt x="1567" y="1878"/>
                </a:lnTo>
                <a:lnTo>
                  <a:pt x="1569" y="1878"/>
                </a:lnTo>
                <a:lnTo>
                  <a:pt x="1569" y="1880"/>
                </a:lnTo>
                <a:lnTo>
                  <a:pt x="1567" y="1880"/>
                </a:lnTo>
                <a:lnTo>
                  <a:pt x="1567" y="1881"/>
                </a:lnTo>
                <a:lnTo>
                  <a:pt x="1567" y="1883"/>
                </a:lnTo>
                <a:lnTo>
                  <a:pt x="1565" y="1883"/>
                </a:lnTo>
                <a:lnTo>
                  <a:pt x="1567" y="1883"/>
                </a:lnTo>
                <a:lnTo>
                  <a:pt x="1565" y="1883"/>
                </a:lnTo>
                <a:lnTo>
                  <a:pt x="1567" y="1883"/>
                </a:lnTo>
                <a:lnTo>
                  <a:pt x="1567" y="1885"/>
                </a:lnTo>
                <a:lnTo>
                  <a:pt x="1565" y="1885"/>
                </a:lnTo>
                <a:lnTo>
                  <a:pt x="1565" y="1887"/>
                </a:lnTo>
                <a:lnTo>
                  <a:pt x="1565" y="1889"/>
                </a:lnTo>
                <a:lnTo>
                  <a:pt x="1563" y="1889"/>
                </a:lnTo>
                <a:lnTo>
                  <a:pt x="1565" y="1889"/>
                </a:lnTo>
                <a:lnTo>
                  <a:pt x="1565" y="1891"/>
                </a:lnTo>
                <a:lnTo>
                  <a:pt x="1563" y="1891"/>
                </a:lnTo>
                <a:lnTo>
                  <a:pt x="1563" y="1893"/>
                </a:lnTo>
                <a:lnTo>
                  <a:pt x="1561" y="1893"/>
                </a:lnTo>
                <a:lnTo>
                  <a:pt x="1561" y="1895"/>
                </a:lnTo>
                <a:lnTo>
                  <a:pt x="1561" y="1897"/>
                </a:lnTo>
                <a:lnTo>
                  <a:pt x="1561" y="1899"/>
                </a:lnTo>
                <a:lnTo>
                  <a:pt x="1561" y="1901"/>
                </a:lnTo>
                <a:lnTo>
                  <a:pt x="1559" y="1901"/>
                </a:lnTo>
                <a:lnTo>
                  <a:pt x="1559" y="1903"/>
                </a:lnTo>
                <a:lnTo>
                  <a:pt x="1559" y="1901"/>
                </a:lnTo>
                <a:lnTo>
                  <a:pt x="1559" y="1903"/>
                </a:lnTo>
                <a:lnTo>
                  <a:pt x="1559" y="1904"/>
                </a:lnTo>
                <a:lnTo>
                  <a:pt x="1557" y="1904"/>
                </a:lnTo>
                <a:lnTo>
                  <a:pt x="1557" y="1906"/>
                </a:lnTo>
                <a:lnTo>
                  <a:pt x="1557" y="1904"/>
                </a:lnTo>
                <a:lnTo>
                  <a:pt x="1559" y="1904"/>
                </a:lnTo>
                <a:lnTo>
                  <a:pt x="1559" y="1903"/>
                </a:lnTo>
                <a:lnTo>
                  <a:pt x="1559" y="1901"/>
                </a:lnTo>
                <a:lnTo>
                  <a:pt x="1557" y="1901"/>
                </a:lnTo>
                <a:lnTo>
                  <a:pt x="1559" y="1901"/>
                </a:lnTo>
                <a:lnTo>
                  <a:pt x="1557" y="1901"/>
                </a:lnTo>
                <a:lnTo>
                  <a:pt x="1557" y="1899"/>
                </a:lnTo>
                <a:lnTo>
                  <a:pt x="1557" y="1901"/>
                </a:lnTo>
                <a:lnTo>
                  <a:pt x="1556" y="1901"/>
                </a:lnTo>
                <a:lnTo>
                  <a:pt x="1556" y="1903"/>
                </a:lnTo>
                <a:lnTo>
                  <a:pt x="1556" y="1904"/>
                </a:lnTo>
                <a:lnTo>
                  <a:pt x="1556" y="1906"/>
                </a:lnTo>
                <a:lnTo>
                  <a:pt x="1556" y="1908"/>
                </a:lnTo>
                <a:lnTo>
                  <a:pt x="1556" y="1910"/>
                </a:lnTo>
                <a:lnTo>
                  <a:pt x="1554" y="1910"/>
                </a:lnTo>
                <a:lnTo>
                  <a:pt x="1554" y="1912"/>
                </a:lnTo>
                <a:lnTo>
                  <a:pt x="1552" y="1912"/>
                </a:lnTo>
                <a:lnTo>
                  <a:pt x="1552" y="1914"/>
                </a:lnTo>
                <a:lnTo>
                  <a:pt x="1552" y="1916"/>
                </a:lnTo>
                <a:lnTo>
                  <a:pt x="1552" y="1918"/>
                </a:lnTo>
                <a:lnTo>
                  <a:pt x="1550" y="1918"/>
                </a:lnTo>
                <a:lnTo>
                  <a:pt x="1550" y="1920"/>
                </a:lnTo>
                <a:lnTo>
                  <a:pt x="1550" y="1922"/>
                </a:lnTo>
                <a:lnTo>
                  <a:pt x="1548" y="1922"/>
                </a:lnTo>
                <a:lnTo>
                  <a:pt x="1548" y="1924"/>
                </a:lnTo>
                <a:lnTo>
                  <a:pt x="1548" y="1926"/>
                </a:lnTo>
                <a:lnTo>
                  <a:pt x="1546" y="1926"/>
                </a:lnTo>
                <a:lnTo>
                  <a:pt x="1546" y="1924"/>
                </a:lnTo>
                <a:lnTo>
                  <a:pt x="1546" y="1926"/>
                </a:lnTo>
                <a:lnTo>
                  <a:pt x="1544" y="1926"/>
                </a:lnTo>
                <a:lnTo>
                  <a:pt x="1544" y="1924"/>
                </a:lnTo>
                <a:lnTo>
                  <a:pt x="1544" y="1926"/>
                </a:lnTo>
                <a:lnTo>
                  <a:pt x="1542" y="1926"/>
                </a:lnTo>
                <a:lnTo>
                  <a:pt x="1542" y="1928"/>
                </a:lnTo>
                <a:lnTo>
                  <a:pt x="1540" y="1928"/>
                </a:lnTo>
                <a:lnTo>
                  <a:pt x="1542" y="1928"/>
                </a:lnTo>
                <a:lnTo>
                  <a:pt x="1542" y="1929"/>
                </a:lnTo>
                <a:lnTo>
                  <a:pt x="1540" y="1928"/>
                </a:lnTo>
                <a:lnTo>
                  <a:pt x="1540" y="1929"/>
                </a:lnTo>
                <a:lnTo>
                  <a:pt x="1540" y="1928"/>
                </a:lnTo>
                <a:lnTo>
                  <a:pt x="1540" y="1929"/>
                </a:lnTo>
                <a:lnTo>
                  <a:pt x="1538" y="1929"/>
                </a:lnTo>
                <a:lnTo>
                  <a:pt x="1538" y="1928"/>
                </a:lnTo>
                <a:lnTo>
                  <a:pt x="1538" y="1929"/>
                </a:lnTo>
                <a:lnTo>
                  <a:pt x="1538" y="1928"/>
                </a:lnTo>
                <a:lnTo>
                  <a:pt x="1538" y="1926"/>
                </a:lnTo>
                <a:lnTo>
                  <a:pt x="1536" y="1926"/>
                </a:lnTo>
                <a:lnTo>
                  <a:pt x="1536" y="1924"/>
                </a:lnTo>
                <a:lnTo>
                  <a:pt x="1534" y="1924"/>
                </a:lnTo>
                <a:lnTo>
                  <a:pt x="1534" y="1922"/>
                </a:lnTo>
                <a:lnTo>
                  <a:pt x="1534" y="1920"/>
                </a:lnTo>
                <a:lnTo>
                  <a:pt x="1536" y="1920"/>
                </a:lnTo>
                <a:lnTo>
                  <a:pt x="1536" y="1918"/>
                </a:lnTo>
                <a:lnTo>
                  <a:pt x="1536" y="1916"/>
                </a:lnTo>
                <a:lnTo>
                  <a:pt x="1536" y="1914"/>
                </a:lnTo>
                <a:lnTo>
                  <a:pt x="1536" y="1912"/>
                </a:lnTo>
                <a:lnTo>
                  <a:pt x="1538" y="1912"/>
                </a:lnTo>
                <a:lnTo>
                  <a:pt x="1538" y="1910"/>
                </a:lnTo>
                <a:lnTo>
                  <a:pt x="1538" y="1908"/>
                </a:lnTo>
                <a:lnTo>
                  <a:pt x="1540" y="1908"/>
                </a:lnTo>
                <a:lnTo>
                  <a:pt x="1538" y="1908"/>
                </a:lnTo>
                <a:lnTo>
                  <a:pt x="1540" y="1908"/>
                </a:lnTo>
                <a:lnTo>
                  <a:pt x="1540" y="1906"/>
                </a:lnTo>
                <a:lnTo>
                  <a:pt x="1540" y="1904"/>
                </a:lnTo>
                <a:lnTo>
                  <a:pt x="1542" y="1904"/>
                </a:lnTo>
                <a:lnTo>
                  <a:pt x="1542" y="1903"/>
                </a:lnTo>
                <a:lnTo>
                  <a:pt x="1542" y="1901"/>
                </a:lnTo>
                <a:lnTo>
                  <a:pt x="1542" y="1899"/>
                </a:lnTo>
                <a:lnTo>
                  <a:pt x="1540" y="1901"/>
                </a:lnTo>
                <a:lnTo>
                  <a:pt x="1540" y="1903"/>
                </a:lnTo>
                <a:lnTo>
                  <a:pt x="1540" y="1904"/>
                </a:lnTo>
                <a:lnTo>
                  <a:pt x="1540" y="1903"/>
                </a:lnTo>
                <a:lnTo>
                  <a:pt x="1540" y="1901"/>
                </a:lnTo>
                <a:lnTo>
                  <a:pt x="1540" y="1903"/>
                </a:lnTo>
                <a:lnTo>
                  <a:pt x="1540" y="1904"/>
                </a:lnTo>
                <a:lnTo>
                  <a:pt x="1538" y="1904"/>
                </a:lnTo>
                <a:lnTo>
                  <a:pt x="1538" y="1906"/>
                </a:lnTo>
                <a:lnTo>
                  <a:pt x="1538" y="1908"/>
                </a:lnTo>
                <a:lnTo>
                  <a:pt x="1536" y="1908"/>
                </a:lnTo>
                <a:lnTo>
                  <a:pt x="1534" y="1908"/>
                </a:lnTo>
                <a:lnTo>
                  <a:pt x="1536" y="1908"/>
                </a:lnTo>
                <a:lnTo>
                  <a:pt x="1536" y="1906"/>
                </a:lnTo>
                <a:lnTo>
                  <a:pt x="1534" y="1906"/>
                </a:lnTo>
                <a:lnTo>
                  <a:pt x="1534" y="1904"/>
                </a:lnTo>
                <a:lnTo>
                  <a:pt x="1534" y="1903"/>
                </a:lnTo>
                <a:lnTo>
                  <a:pt x="1534" y="1901"/>
                </a:lnTo>
                <a:lnTo>
                  <a:pt x="1534" y="1903"/>
                </a:lnTo>
                <a:lnTo>
                  <a:pt x="1532" y="1903"/>
                </a:lnTo>
                <a:lnTo>
                  <a:pt x="1532" y="1901"/>
                </a:lnTo>
                <a:lnTo>
                  <a:pt x="1532" y="1903"/>
                </a:lnTo>
                <a:lnTo>
                  <a:pt x="1531" y="1903"/>
                </a:lnTo>
                <a:lnTo>
                  <a:pt x="1531" y="1901"/>
                </a:lnTo>
                <a:lnTo>
                  <a:pt x="1529" y="1901"/>
                </a:lnTo>
                <a:lnTo>
                  <a:pt x="1529" y="1899"/>
                </a:lnTo>
                <a:lnTo>
                  <a:pt x="1527" y="1899"/>
                </a:lnTo>
                <a:lnTo>
                  <a:pt x="1525" y="1899"/>
                </a:lnTo>
                <a:lnTo>
                  <a:pt x="1523" y="1899"/>
                </a:lnTo>
                <a:lnTo>
                  <a:pt x="1523" y="1897"/>
                </a:lnTo>
                <a:lnTo>
                  <a:pt x="1521" y="1897"/>
                </a:lnTo>
                <a:lnTo>
                  <a:pt x="1523" y="1897"/>
                </a:lnTo>
                <a:lnTo>
                  <a:pt x="1523" y="1895"/>
                </a:lnTo>
                <a:lnTo>
                  <a:pt x="1525" y="1895"/>
                </a:lnTo>
                <a:lnTo>
                  <a:pt x="1525" y="1893"/>
                </a:lnTo>
                <a:lnTo>
                  <a:pt x="1527" y="1893"/>
                </a:lnTo>
                <a:lnTo>
                  <a:pt x="1529" y="1893"/>
                </a:lnTo>
                <a:lnTo>
                  <a:pt x="1531" y="1893"/>
                </a:lnTo>
                <a:lnTo>
                  <a:pt x="1531" y="1891"/>
                </a:lnTo>
                <a:lnTo>
                  <a:pt x="1529" y="1893"/>
                </a:lnTo>
                <a:lnTo>
                  <a:pt x="1529" y="1891"/>
                </a:lnTo>
                <a:lnTo>
                  <a:pt x="1531" y="1891"/>
                </a:lnTo>
                <a:lnTo>
                  <a:pt x="1531" y="1889"/>
                </a:lnTo>
                <a:lnTo>
                  <a:pt x="1532" y="1889"/>
                </a:lnTo>
                <a:lnTo>
                  <a:pt x="1532" y="1887"/>
                </a:lnTo>
                <a:lnTo>
                  <a:pt x="1534" y="1887"/>
                </a:lnTo>
                <a:lnTo>
                  <a:pt x="1532" y="1887"/>
                </a:lnTo>
                <a:lnTo>
                  <a:pt x="1532" y="1885"/>
                </a:lnTo>
                <a:lnTo>
                  <a:pt x="1534" y="1885"/>
                </a:lnTo>
                <a:lnTo>
                  <a:pt x="1536" y="1885"/>
                </a:lnTo>
                <a:lnTo>
                  <a:pt x="1536" y="1883"/>
                </a:lnTo>
                <a:lnTo>
                  <a:pt x="1534" y="1883"/>
                </a:lnTo>
                <a:lnTo>
                  <a:pt x="1534" y="1881"/>
                </a:lnTo>
                <a:lnTo>
                  <a:pt x="1534" y="1880"/>
                </a:lnTo>
                <a:lnTo>
                  <a:pt x="1536" y="1878"/>
                </a:lnTo>
                <a:lnTo>
                  <a:pt x="1536" y="1876"/>
                </a:lnTo>
                <a:lnTo>
                  <a:pt x="1538" y="1876"/>
                </a:lnTo>
                <a:lnTo>
                  <a:pt x="1536" y="1876"/>
                </a:lnTo>
                <a:lnTo>
                  <a:pt x="1536" y="1874"/>
                </a:lnTo>
                <a:lnTo>
                  <a:pt x="1538" y="1874"/>
                </a:lnTo>
                <a:lnTo>
                  <a:pt x="1538" y="1872"/>
                </a:lnTo>
                <a:lnTo>
                  <a:pt x="1538" y="1870"/>
                </a:lnTo>
                <a:lnTo>
                  <a:pt x="1538" y="1868"/>
                </a:lnTo>
                <a:lnTo>
                  <a:pt x="1538" y="1866"/>
                </a:lnTo>
                <a:lnTo>
                  <a:pt x="1538" y="1864"/>
                </a:lnTo>
                <a:lnTo>
                  <a:pt x="1540" y="1864"/>
                </a:lnTo>
                <a:lnTo>
                  <a:pt x="1542" y="1864"/>
                </a:lnTo>
                <a:lnTo>
                  <a:pt x="1544" y="1864"/>
                </a:lnTo>
                <a:lnTo>
                  <a:pt x="1546" y="1864"/>
                </a:lnTo>
                <a:lnTo>
                  <a:pt x="1546" y="1866"/>
                </a:lnTo>
                <a:lnTo>
                  <a:pt x="1546" y="1864"/>
                </a:lnTo>
                <a:lnTo>
                  <a:pt x="1548" y="1864"/>
                </a:lnTo>
                <a:lnTo>
                  <a:pt x="1548" y="1866"/>
                </a:lnTo>
                <a:lnTo>
                  <a:pt x="1546" y="1866"/>
                </a:lnTo>
                <a:lnTo>
                  <a:pt x="1546" y="1864"/>
                </a:lnTo>
                <a:lnTo>
                  <a:pt x="1546" y="1866"/>
                </a:lnTo>
                <a:lnTo>
                  <a:pt x="1548" y="1866"/>
                </a:lnTo>
                <a:lnTo>
                  <a:pt x="1550" y="1866"/>
                </a:lnTo>
                <a:lnTo>
                  <a:pt x="1550" y="1868"/>
                </a:lnTo>
                <a:lnTo>
                  <a:pt x="1552" y="1868"/>
                </a:lnTo>
                <a:lnTo>
                  <a:pt x="1554" y="1870"/>
                </a:lnTo>
                <a:lnTo>
                  <a:pt x="1554" y="1868"/>
                </a:lnTo>
                <a:lnTo>
                  <a:pt x="1552" y="1868"/>
                </a:lnTo>
                <a:lnTo>
                  <a:pt x="1554" y="1866"/>
                </a:lnTo>
                <a:lnTo>
                  <a:pt x="1552" y="1866"/>
                </a:lnTo>
                <a:lnTo>
                  <a:pt x="1552" y="1864"/>
                </a:lnTo>
                <a:lnTo>
                  <a:pt x="1550" y="1864"/>
                </a:lnTo>
                <a:lnTo>
                  <a:pt x="1548" y="1862"/>
                </a:lnTo>
                <a:lnTo>
                  <a:pt x="1548" y="1864"/>
                </a:lnTo>
                <a:lnTo>
                  <a:pt x="1546" y="1864"/>
                </a:lnTo>
                <a:lnTo>
                  <a:pt x="1544" y="1864"/>
                </a:lnTo>
                <a:lnTo>
                  <a:pt x="1542" y="1864"/>
                </a:lnTo>
                <a:lnTo>
                  <a:pt x="1542" y="1862"/>
                </a:lnTo>
                <a:lnTo>
                  <a:pt x="1542" y="1860"/>
                </a:lnTo>
                <a:lnTo>
                  <a:pt x="1544" y="1860"/>
                </a:lnTo>
                <a:lnTo>
                  <a:pt x="1546" y="1860"/>
                </a:lnTo>
                <a:lnTo>
                  <a:pt x="1546" y="1858"/>
                </a:lnTo>
                <a:lnTo>
                  <a:pt x="1546" y="1856"/>
                </a:lnTo>
                <a:lnTo>
                  <a:pt x="1546" y="1855"/>
                </a:lnTo>
                <a:lnTo>
                  <a:pt x="1548" y="1855"/>
                </a:lnTo>
                <a:lnTo>
                  <a:pt x="1546" y="1855"/>
                </a:lnTo>
                <a:lnTo>
                  <a:pt x="1546" y="1853"/>
                </a:lnTo>
                <a:lnTo>
                  <a:pt x="1548" y="1853"/>
                </a:lnTo>
                <a:lnTo>
                  <a:pt x="1548" y="1851"/>
                </a:lnTo>
                <a:lnTo>
                  <a:pt x="1548" y="1849"/>
                </a:lnTo>
                <a:lnTo>
                  <a:pt x="1548" y="1851"/>
                </a:lnTo>
                <a:lnTo>
                  <a:pt x="1550" y="1851"/>
                </a:lnTo>
                <a:lnTo>
                  <a:pt x="1550" y="1849"/>
                </a:lnTo>
                <a:lnTo>
                  <a:pt x="1548" y="1849"/>
                </a:lnTo>
                <a:lnTo>
                  <a:pt x="1548" y="1847"/>
                </a:lnTo>
                <a:lnTo>
                  <a:pt x="1550" y="1847"/>
                </a:lnTo>
                <a:lnTo>
                  <a:pt x="1548" y="1847"/>
                </a:lnTo>
                <a:lnTo>
                  <a:pt x="1550" y="1847"/>
                </a:lnTo>
                <a:lnTo>
                  <a:pt x="1548" y="1845"/>
                </a:lnTo>
                <a:lnTo>
                  <a:pt x="1546" y="1845"/>
                </a:lnTo>
                <a:lnTo>
                  <a:pt x="1546" y="1843"/>
                </a:lnTo>
                <a:lnTo>
                  <a:pt x="1546" y="1841"/>
                </a:lnTo>
                <a:lnTo>
                  <a:pt x="1544" y="1841"/>
                </a:lnTo>
                <a:lnTo>
                  <a:pt x="1544" y="1839"/>
                </a:lnTo>
                <a:lnTo>
                  <a:pt x="1544" y="1841"/>
                </a:lnTo>
                <a:lnTo>
                  <a:pt x="1544" y="1843"/>
                </a:lnTo>
                <a:lnTo>
                  <a:pt x="1544" y="1845"/>
                </a:lnTo>
                <a:lnTo>
                  <a:pt x="1546" y="1845"/>
                </a:lnTo>
                <a:lnTo>
                  <a:pt x="1548" y="1847"/>
                </a:lnTo>
                <a:lnTo>
                  <a:pt x="1548" y="1849"/>
                </a:lnTo>
                <a:lnTo>
                  <a:pt x="1548" y="1851"/>
                </a:lnTo>
                <a:lnTo>
                  <a:pt x="1546" y="1851"/>
                </a:lnTo>
                <a:lnTo>
                  <a:pt x="1546" y="1853"/>
                </a:lnTo>
                <a:lnTo>
                  <a:pt x="1544" y="1853"/>
                </a:lnTo>
                <a:lnTo>
                  <a:pt x="1544" y="1855"/>
                </a:lnTo>
                <a:lnTo>
                  <a:pt x="1542" y="1855"/>
                </a:lnTo>
                <a:lnTo>
                  <a:pt x="1540" y="1855"/>
                </a:lnTo>
                <a:lnTo>
                  <a:pt x="1540" y="1853"/>
                </a:lnTo>
                <a:lnTo>
                  <a:pt x="1540" y="1851"/>
                </a:lnTo>
                <a:lnTo>
                  <a:pt x="1538" y="1851"/>
                </a:lnTo>
                <a:lnTo>
                  <a:pt x="1538" y="1849"/>
                </a:lnTo>
                <a:lnTo>
                  <a:pt x="1538" y="1847"/>
                </a:lnTo>
                <a:lnTo>
                  <a:pt x="1538" y="1845"/>
                </a:lnTo>
                <a:lnTo>
                  <a:pt x="1538" y="1843"/>
                </a:lnTo>
                <a:lnTo>
                  <a:pt x="1536" y="1843"/>
                </a:lnTo>
                <a:lnTo>
                  <a:pt x="1538" y="1843"/>
                </a:lnTo>
                <a:lnTo>
                  <a:pt x="1538" y="1845"/>
                </a:lnTo>
                <a:lnTo>
                  <a:pt x="1538" y="1843"/>
                </a:lnTo>
                <a:lnTo>
                  <a:pt x="1538" y="1845"/>
                </a:lnTo>
                <a:lnTo>
                  <a:pt x="1538" y="1847"/>
                </a:lnTo>
                <a:lnTo>
                  <a:pt x="1536" y="1847"/>
                </a:lnTo>
                <a:lnTo>
                  <a:pt x="1538" y="1847"/>
                </a:lnTo>
                <a:lnTo>
                  <a:pt x="1536" y="1847"/>
                </a:lnTo>
                <a:lnTo>
                  <a:pt x="1536" y="1849"/>
                </a:lnTo>
                <a:lnTo>
                  <a:pt x="1538" y="1849"/>
                </a:lnTo>
                <a:lnTo>
                  <a:pt x="1538" y="1851"/>
                </a:lnTo>
                <a:lnTo>
                  <a:pt x="1538" y="1853"/>
                </a:lnTo>
                <a:lnTo>
                  <a:pt x="1538" y="1855"/>
                </a:lnTo>
                <a:lnTo>
                  <a:pt x="1540" y="1855"/>
                </a:lnTo>
                <a:lnTo>
                  <a:pt x="1542" y="1855"/>
                </a:lnTo>
                <a:lnTo>
                  <a:pt x="1542" y="1856"/>
                </a:lnTo>
                <a:lnTo>
                  <a:pt x="1544" y="1856"/>
                </a:lnTo>
                <a:lnTo>
                  <a:pt x="1544" y="1858"/>
                </a:lnTo>
                <a:lnTo>
                  <a:pt x="1542" y="1858"/>
                </a:lnTo>
                <a:lnTo>
                  <a:pt x="1542" y="1856"/>
                </a:lnTo>
                <a:lnTo>
                  <a:pt x="1542" y="1858"/>
                </a:lnTo>
                <a:lnTo>
                  <a:pt x="1542" y="1860"/>
                </a:lnTo>
                <a:lnTo>
                  <a:pt x="1540" y="1860"/>
                </a:lnTo>
                <a:lnTo>
                  <a:pt x="1540" y="1862"/>
                </a:lnTo>
                <a:lnTo>
                  <a:pt x="1538" y="1862"/>
                </a:lnTo>
                <a:lnTo>
                  <a:pt x="1538" y="1864"/>
                </a:lnTo>
                <a:lnTo>
                  <a:pt x="1536" y="1864"/>
                </a:lnTo>
                <a:lnTo>
                  <a:pt x="1534" y="1866"/>
                </a:lnTo>
                <a:lnTo>
                  <a:pt x="1534" y="1864"/>
                </a:lnTo>
                <a:lnTo>
                  <a:pt x="1534" y="1866"/>
                </a:lnTo>
                <a:lnTo>
                  <a:pt x="1532" y="1866"/>
                </a:lnTo>
                <a:lnTo>
                  <a:pt x="1531" y="1866"/>
                </a:lnTo>
                <a:lnTo>
                  <a:pt x="1531" y="1864"/>
                </a:lnTo>
                <a:lnTo>
                  <a:pt x="1531" y="1862"/>
                </a:lnTo>
                <a:lnTo>
                  <a:pt x="1531" y="1860"/>
                </a:lnTo>
                <a:lnTo>
                  <a:pt x="1529" y="1860"/>
                </a:lnTo>
                <a:lnTo>
                  <a:pt x="1529" y="1858"/>
                </a:lnTo>
                <a:lnTo>
                  <a:pt x="1529" y="1856"/>
                </a:lnTo>
                <a:lnTo>
                  <a:pt x="1531" y="1856"/>
                </a:lnTo>
                <a:lnTo>
                  <a:pt x="1531" y="1858"/>
                </a:lnTo>
                <a:lnTo>
                  <a:pt x="1532" y="1858"/>
                </a:lnTo>
                <a:lnTo>
                  <a:pt x="1531" y="1856"/>
                </a:lnTo>
                <a:lnTo>
                  <a:pt x="1531" y="1855"/>
                </a:lnTo>
                <a:lnTo>
                  <a:pt x="1529" y="1855"/>
                </a:lnTo>
                <a:lnTo>
                  <a:pt x="1527" y="1855"/>
                </a:lnTo>
                <a:lnTo>
                  <a:pt x="1529" y="1855"/>
                </a:lnTo>
                <a:lnTo>
                  <a:pt x="1527" y="1855"/>
                </a:lnTo>
                <a:lnTo>
                  <a:pt x="1527" y="1853"/>
                </a:lnTo>
                <a:lnTo>
                  <a:pt x="1527" y="1851"/>
                </a:lnTo>
                <a:lnTo>
                  <a:pt x="1529" y="1851"/>
                </a:lnTo>
                <a:lnTo>
                  <a:pt x="1529" y="1849"/>
                </a:lnTo>
                <a:lnTo>
                  <a:pt x="1529" y="1847"/>
                </a:lnTo>
                <a:lnTo>
                  <a:pt x="1531" y="1847"/>
                </a:lnTo>
                <a:lnTo>
                  <a:pt x="1531" y="1845"/>
                </a:lnTo>
                <a:lnTo>
                  <a:pt x="1532" y="1845"/>
                </a:lnTo>
                <a:lnTo>
                  <a:pt x="1532" y="1843"/>
                </a:lnTo>
                <a:lnTo>
                  <a:pt x="1532" y="1845"/>
                </a:lnTo>
                <a:lnTo>
                  <a:pt x="1534" y="1843"/>
                </a:lnTo>
                <a:lnTo>
                  <a:pt x="1534" y="1845"/>
                </a:lnTo>
                <a:lnTo>
                  <a:pt x="1534" y="1843"/>
                </a:lnTo>
                <a:lnTo>
                  <a:pt x="1532" y="1843"/>
                </a:lnTo>
                <a:lnTo>
                  <a:pt x="1531" y="1843"/>
                </a:lnTo>
                <a:lnTo>
                  <a:pt x="1529" y="1845"/>
                </a:lnTo>
                <a:lnTo>
                  <a:pt x="1527" y="1845"/>
                </a:lnTo>
                <a:lnTo>
                  <a:pt x="1529" y="1843"/>
                </a:lnTo>
                <a:lnTo>
                  <a:pt x="1529" y="1841"/>
                </a:lnTo>
                <a:lnTo>
                  <a:pt x="1529" y="1839"/>
                </a:lnTo>
                <a:lnTo>
                  <a:pt x="1529" y="1837"/>
                </a:lnTo>
                <a:lnTo>
                  <a:pt x="1529" y="1835"/>
                </a:lnTo>
                <a:lnTo>
                  <a:pt x="1529" y="1837"/>
                </a:lnTo>
                <a:lnTo>
                  <a:pt x="1529" y="1839"/>
                </a:lnTo>
                <a:lnTo>
                  <a:pt x="1527" y="1839"/>
                </a:lnTo>
                <a:lnTo>
                  <a:pt x="1527" y="1841"/>
                </a:lnTo>
                <a:lnTo>
                  <a:pt x="1527" y="1843"/>
                </a:lnTo>
                <a:lnTo>
                  <a:pt x="1527" y="1845"/>
                </a:lnTo>
                <a:lnTo>
                  <a:pt x="1525" y="1845"/>
                </a:lnTo>
                <a:lnTo>
                  <a:pt x="1525" y="1843"/>
                </a:lnTo>
                <a:lnTo>
                  <a:pt x="1525" y="1845"/>
                </a:lnTo>
                <a:lnTo>
                  <a:pt x="1525" y="1843"/>
                </a:lnTo>
                <a:lnTo>
                  <a:pt x="1525" y="1841"/>
                </a:lnTo>
                <a:lnTo>
                  <a:pt x="1523" y="1839"/>
                </a:lnTo>
                <a:lnTo>
                  <a:pt x="1523" y="1837"/>
                </a:lnTo>
                <a:lnTo>
                  <a:pt x="1523" y="1835"/>
                </a:lnTo>
                <a:lnTo>
                  <a:pt x="1521" y="1835"/>
                </a:lnTo>
                <a:lnTo>
                  <a:pt x="1521" y="1833"/>
                </a:lnTo>
                <a:lnTo>
                  <a:pt x="1521" y="1832"/>
                </a:lnTo>
                <a:lnTo>
                  <a:pt x="1521" y="1830"/>
                </a:lnTo>
                <a:lnTo>
                  <a:pt x="1521" y="1828"/>
                </a:lnTo>
                <a:lnTo>
                  <a:pt x="1521" y="1826"/>
                </a:lnTo>
                <a:lnTo>
                  <a:pt x="1521" y="1824"/>
                </a:lnTo>
                <a:lnTo>
                  <a:pt x="1519" y="1824"/>
                </a:lnTo>
                <a:lnTo>
                  <a:pt x="1519" y="1826"/>
                </a:lnTo>
                <a:lnTo>
                  <a:pt x="1519" y="1828"/>
                </a:lnTo>
                <a:lnTo>
                  <a:pt x="1519" y="1826"/>
                </a:lnTo>
                <a:lnTo>
                  <a:pt x="1519" y="1828"/>
                </a:lnTo>
                <a:lnTo>
                  <a:pt x="1519" y="1830"/>
                </a:lnTo>
                <a:lnTo>
                  <a:pt x="1519" y="1832"/>
                </a:lnTo>
                <a:lnTo>
                  <a:pt x="1519" y="1833"/>
                </a:lnTo>
                <a:lnTo>
                  <a:pt x="1517" y="1835"/>
                </a:lnTo>
                <a:lnTo>
                  <a:pt x="1517" y="1833"/>
                </a:lnTo>
                <a:lnTo>
                  <a:pt x="1515" y="1833"/>
                </a:lnTo>
                <a:lnTo>
                  <a:pt x="1513" y="1832"/>
                </a:lnTo>
                <a:lnTo>
                  <a:pt x="1513" y="1833"/>
                </a:lnTo>
                <a:lnTo>
                  <a:pt x="1511" y="1832"/>
                </a:lnTo>
                <a:lnTo>
                  <a:pt x="1511" y="1833"/>
                </a:lnTo>
                <a:lnTo>
                  <a:pt x="1509" y="1833"/>
                </a:lnTo>
                <a:lnTo>
                  <a:pt x="1508" y="1833"/>
                </a:lnTo>
                <a:lnTo>
                  <a:pt x="1506" y="1833"/>
                </a:lnTo>
                <a:lnTo>
                  <a:pt x="1506" y="1835"/>
                </a:lnTo>
                <a:lnTo>
                  <a:pt x="1508" y="1835"/>
                </a:lnTo>
                <a:lnTo>
                  <a:pt x="1509" y="1835"/>
                </a:lnTo>
                <a:lnTo>
                  <a:pt x="1511" y="1835"/>
                </a:lnTo>
                <a:lnTo>
                  <a:pt x="1511" y="1833"/>
                </a:lnTo>
                <a:lnTo>
                  <a:pt x="1513" y="1833"/>
                </a:lnTo>
                <a:lnTo>
                  <a:pt x="1513" y="1835"/>
                </a:lnTo>
                <a:lnTo>
                  <a:pt x="1515" y="1835"/>
                </a:lnTo>
                <a:lnTo>
                  <a:pt x="1515" y="1837"/>
                </a:lnTo>
                <a:lnTo>
                  <a:pt x="1517" y="1837"/>
                </a:lnTo>
                <a:lnTo>
                  <a:pt x="1517" y="1839"/>
                </a:lnTo>
                <a:lnTo>
                  <a:pt x="1517" y="1841"/>
                </a:lnTo>
                <a:lnTo>
                  <a:pt x="1517" y="1843"/>
                </a:lnTo>
                <a:lnTo>
                  <a:pt x="1519" y="1843"/>
                </a:lnTo>
                <a:lnTo>
                  <a:pt x="1519" y="1841"/>
                </a:lnTo>
                <a:lnTo>
                  <a:pt x="1519" y="1843"/>
                </a:lnTo>
                <a:lnTo>
                  <a:pt x="1521" y="1843"/>
                </a:lnTo>
                <a:lnTo>
                  <a:pt x="1521" y="1845"/>
                </a:lnTo>
                <a:lnTo>
                  <a:pt x="1523" y="1847"/>
                </a:lnTo>
                <a:lnTo>
                  <a:pt x="1521" y="1847"/>
                </a:lnTo>
                <a:lnTo>
                  <a:pt x="1521" y="1849"/>
                </a:lnTo>
                <a:lnTo>
                  <a:pt x="1523" y="1849"/>
                </a:lnTo>
                <a:lnTo>
                  <a:pt x="1525" y="1849"/>
                </a:lnTo>
                <a:lnTo>
                  <a:pt x="1525" y="1851"/>
                </a:lnTo>
                <a:lnTo>
                  <a:pt x="1525" y="1853"/>
                </a:lnTo>
                <a:lnTo>
                  <a:pt x="1525" y="1855"/>
                </a:lnTo>
                <a:lnTo>
                  <a:pt x="1523" y="1855"/>
                </a:lnTo>
                <a:lnTo>
                  <a:pt x="1523" y="1856"/>
                </a:lnTo>
                <a:lnTo>
                  <a:pt x="1523" y="1855"/>
                </a:lnTo>
                <a:lnTo>
                  <a:pt x="1523" y="1853"/>
                </a:lnTo>
                <a:lnTo>
                  <a:pt x="1523" y="1855"/>
                </a:lnTo>
                <a:lnTo>
                  <a:pt x="1521" y="1855"/>
                </a:lnTo>
                <a:lnTo>
                  <a:pt x="1521" y="1853"/>
                </a:lnTo>
                <a:lnTo>
                  <a:pt x="1521" y="1851"/>
                </a:lnTo>
                <a:lnTo>
                  <a:pt x="1523" y="1851"/>
                </a:lnTo>
                <a:lnTo>
                  <a:pt x="1523" y="1849"/>
                </a:lnTo>
                <a:lnTo>
                  <a:pt x="1521" y="1849"/>
                </a:lnTo>
                <a:lnTo>
                  <a:pt x="1523" y="1849"/>
                </a:lnTo>
                <a:lnTo>
                  <a:pt x="1521" y="1849"/>
                </a:lnTo>
                <a:lnTo>
                  <a:pt x="1521" y="1851"/>
                </a:lnTo>
                <a:lnTo>
                  <a:pt x="1519" y="1851"/>
                </a:lnTo>
                <a:lnTo>
                  <a:pt x="1521" y="1851"/>
                </a:lnTo>
                <a:lnTo>
                  <a:pt x="1521" y="1853"/>
                </a:lnTo>
                <a:lnTo>
                  <a:pt x="1521" y="1855"/>
                </a:lnTo>
                <a:lnTo>
                  <a:pt x="1519" y="1853"/>
                </a:lnTo>
                <a:lnTo>
                  <a:pt x="1519" y="1855"/>
                </a:lnTo>
                <a:lnTo>
                  <a:pt x="1521" y="1855"/>
                </a:lnTo>
                <a:lnTo>
                  <a:pt x="1521" y="1856"/>
                </a:lnTo>
                <a:lnTo>
                  <a:pt x="1521" y="1858"/>
                </a:lnTo>
                <a:lnTo>
                  <a:pt x="1519" y="1858"/>
                </a:lnTo>
                <a:lnTo>
                  <a:pt x="1517" y="1860"/>
                </a:lnTo>
                <a:lnTo>
                  <a:pt x="1519" y="1860"/>
                </a:lnTo>
                <a:lnTo>
                  <a:pt x="1519" y="1862"/>
                </a:lnTo>
                <a:lnTo>
                  <a:pt x="1519" y="1864"/>
                </a:lnTo>
                <a:lnTo>
                  <a:pt x="1519" y="1862"/>
                </a:lnTo>
                <a:lnTo>
                  <a:pt x="1519" y="1860"/>
                </a:lnTo>
                <a:lnTo>
                  <a:pt x="1519" y="1858"/>
                </a:lnTo>
                <a:lnTo>
                  <a:pt x="1521" y="1858"/>
                </a:lnTo>
                <a:lnTo>
                  <a:pt x="1521" y="1856"/>
                </a:lnTo>
                <a:lnTo>
                  <a:pt x="1523" y="1856"/>
                </a:lnTo>
                <a:lnTo>
                  <a:pt x="1523" y="1858"/>
                </a:lnTo>
                <a:lnTo>
                  <a:pt x="1521" y="1858"/>
                </a:lnTo>
                <a:lnTo>
                  <a:pt x="1523" y="1858"/>
                </a:lnTo>
                <a:lnTo>
                  <a:pt x="1523" y="1860"/>
                </a:lnTo>
                <a:lnTo>
                  <a:pt x="1523" y="1862"/>
                </a:lnTo>
                <a:lnTo>
                  <a:pt x="1523" y="1864"/>
                </a:lnTo>
                <a:lnTo>
                  <a:pt x="1523" y="1866"/>
                </a:lnTo>
                <a:lnTo>
                  <a:pt x="1521" y="1866"/>
                </a:lnTo>
                <a:lnTo>
                  <a:pt x="1519" y="1866"/>
                </a:lnTo>
                <a:lnTo>
                  <a:pt x="1517" y="1866"/>
                </a:lnTo>
                <a:lnTo>
                  <a:pt x="1515" y="1866"/>
                </a:lnTo>
                <a:lnTo>
                  <a:pt x="1513" y="1866"/>
                </a:lnTo>
                <a:lnTo>
                  <a:pt x="1513" y="1864"/>
                </a:lnTo>
                <a:lnTo>
                  <a:pt x="1513" y="1866"/>
                </a:lnTo>
                <a:lnTo>
                  <a:pt x="1513" y="1868"/>
                </a:lnTo>
                <a:lnTo>
                  <a:pt x="1515" y="1868"/>
                </a:lnTo>
                <a:lnTo>
                  <a:pt x="1517" y="1868"/>
                </a:lnTo>
                <a:lnTo>
                  <a:pt x="1519" y="1868"/>
                </a:lnTo>
                <a:lnTo>
                  <a:pt x="1519" y="1870"/>
                </a:lnTo>
                <a:lnTo>
                  <a:pt x="1519" y="1872"/>
                </a:lnTo>
                <a:lnTo>
                  <a:pt x="1519" y="1870"/>
                </a:lnTo>
                <a:lnTo>
                  <a:pt x="1519" y="1868"/>
                </a:lnTo>
                <a:lnTo>
                  <a:pt x="1521" y="1868"/>
                </a:lnTo>
                <a:lnTo>
                  <a:pt x="1521" y="1870"/>
                </a:lnTo>
                <a:lnTo>
                  <a:pt x="1523" y="1870"/>
                </a:lnTo>
                <a:lnTo>
                  <a:pt x="1523" y="1868"/>
                </a:lnTo>
                <a:lnTo>
                  <a:pt x="1525" y="1868"/>
                </a:lnTo>
                <a:lnTo>
                  <a:pt x="1525" y="1870"/>
                </a:lnTo>
                <a:lnTo>
                  <a:pt x="1525" y="1872"/>
                </a:lnTo>
                <a:lnTo>
                  <a:pt x="1525" y="1874"/>
                </a:lnTo>
                <a:lnTo>
                  <a:pt x="1525" y="1876"/>
                </a:lnTo>
                <a:lnTo>
                  <a:pt x="1523" y="1876"/>
                </a:lnTo>
                <a:lnTo>
                  <a:pt x="1523" y="1874"/>
                </a:lnTo>
                <a:lnTo>
                  <a:pt x="1523" y="1876"/>
                </a:lnTo>
                <a:lnTo>
                  <a:pt x="1523" y="1878"/>
                </a:lnTo>
                <a:lnTo>
                  <a:pt x="1523" y="1880"/>
                </a:lnTo>
                <a:lnTo>
                  <a:pt x="1521" y="1880"/>
                </a:lnTo>
                <a:lnTo>
                  <a:pt x="1521" y="1881"/>
                </a:lnTo>
                <a:lnTo>
                  <a:pt x="1521" y="1880"/>
                </a:lnTo>
                <a:lnTo>
                  <a:pt x="1519" y="1880"/>
                </a:lnTo>
                <a:lnTo>
                  <a:pt x="1521" y="1880"/>
                </a:lnTo>
                <a:lnTo>
                  <a:pt x="1521" y="1881"/>
                </a:lnTo>
                <a:lnTo>
                  <a:pt x="1519" y="1881"/>
                </a:lnTo>
                <a:lnTo>
                  <a:pt x="1519" y="1880"/>
                </a:lnTo>
                <a:lnTo>
                  <a:pt x="1517" y="1880"/>
                </a:lnTo>
                <a:lnTo>
                  <a:pt x="1519" y="1880"/>
                </a:lnTo>
                <a:lnTo>
                  <a:pt x="1519" y="1881"/>
                </a:lnTo>
                <a:lnTo>
                  <a:pt x="1521" y="1881"/>
                </a:lnTo>
                <a:lnTo>
                  <a:pt x="1521" y="1883"/>
                </a:lnTo>
                <a:lnTo>
                  <a:pt x="1521" y="1881"/>
                </a:lnTo>
                <a:lnTo>
                  <a:pt x="1521" y="1883"/>
                </a:lnTo>
                <a:lnTo>
                  <a:pt x="1523" y="1883"/>
                </a:lnTo>
                <a:lnTo>
                  <a:pt x="1523" y="1881"/>
                </a:lnTo>
                <a:lnTo>
                  <a:pt x="1523" y="1883"/>
                </a:lnTo>
                <a:lnTo>
                  <a:pt x="1521" y="1883"/>
                </a:lnTo>
                <a:lnTo>
                  <a:pt x="1521" y="1885"/>
                </a:lnTo>
                <a:lnTo>
                  <a:pt x="1521" y="1887"/>
                </a:lnTo>
                <a:lnTo>
                  <a:pt x="1519" y="1887"/>
                </a:lnTo>
                <a:lnTo>
                  <a:pt x="1519" y="1889"/>
                </a:lnTo>
                <a:lnTo>
                  <a:pt x="1519" y="1891"/>
                </a:lnTo>
                <a:lnTo>
                  <a:pt x="1517" y="1891"/>
                </a:lnTo>
                <a:lnTo>
                  <a:pt x="1517" y="1893"/>
                </a:lnTo>
                <a:lnTo>
                  <a:pt x="1515" y="1893"/>
                </a:lnTo>
                <a:lnTo>
                  <a:pt x="1515" y="1895"/>
                </a:lnTo>
                <a:lnTo>
                  <a:pt x="1513" y="1893"/>
                </a:lnTo>
                <a:lnTo>
                  <a:pt x="1511" y="1893"/>
                </a:lnTo>
                <a:lnTo>
                  <a:pt x="1511" y="1891"/>
                </a:lnTo>
                <a:lnTo>
                  <a:pt x="1509" y="1891"/>
                </a:lnTo>
                <a:lnTo>
                  <a:pt x="1508" y="1891"/>
                </a:lnTo>
                <a:lnTo>
                  <a:pt x="1506" y="1891"/>
                </a:lnTo>
                <a:lnTo>
                  <a:pt x="1506" y="1889"/>
                </a:lnTo>
                <a:lnTo>
                  <a:pt x="1508" y="1889"/>
                </a:lnTo>
                <a:lnTo>
                  <a:pt x="1506" y="1887"/>
                </a:lnTo>
                <a:lnTo>
                  <a:pt x="1504" y="1887"/>
                </a:lnTo>
                <a:lnTo>
                  <a:pt x="1504" y="1889"/>
                </a:lnTo>
                <a:lnTo>
                  <a:pt x="1502" y="1889"/>
                </a:lnTo>
                <a:lnTo>
                  <a:pt x="1502" y="1887"/>
                </a:lnTo>
                <a:lnTo>
                  <a:pt x="1500" y="1887"/>
                </a:lnTo>
                <a:lnTo>
                  <a:pt x="1500" y="1885"/>
                </a:lnTo>
                <a:lnTo>
                  <a:pt x="1498" y="1885"/>
                </a:lnTo>
                <a:lnTo>
                  <a:pt x="1500" y="1885"/>
                </a:lnTo>
                <a:lnTo>
                  <a:pt x="1498" y="1883"/>
                </a:lnTo>
                <a:lnTo>
                  <a:pt x="1498" y="1885"/>
                </a:lnTo>
                <a:lnTo>
                  <a:pt x="1498" y="1883"/>
                </a:lnTo>
                <a:lnTo>
                  <a:pt x="1500" y="1883"/>
                </a:lnTo>
                <a:lnTo>
                  <a:pt x="1498" y="1883"/>
                </a:lnTo>
                <a:lnTo>
                  <a:pt x="1498" y="1881"/>
                </a:lnTo>
                <a:lnTo>
                  <a:pt x="1498" y="1880"/>
                </a:lnTo>
                <a:lnTo>
                  <a:pt x="1498" y="1878"/>
                </a:lnTo>
                <a:lnTo>
                  <a:pt x="1498" y="1880"/>
                </a:lnTo>
                <a:lnTo>
                  <a:pt x="1496" y="1880"/>
                </a:lnTo>
                <a:lnTo>
                  <a:pt x="1494" y="1880"/>
                </a:lnTo>
                <a:lnTo>
                  <a:pt x="1496" y="1880"/>
                </a:lnTo>
                <a:lnTo>
                  <a:pt x="1496" y="1881"/>
                </a:lnTo>
                <a:lnTo>
                  <a:pt x="1494" y="1881"/>
                </a:lnTo>
                <a:lnTo>
                  <a:pt x="1494" y="1883"/>
                </a:lnTo>
                <a:lnTo>
                  <a:pt x="1494" y="1885"/>
                </a:lnTo>
                <a:lnTo>
                  <a:pt x="1494" y="1887"/>
                </a:lnTo>
                <a:lnTo>
                  <a:pt x="1492" y="1887"/>
                </a:lnTo>
                <a:lnTo>
                  <a:pt x="1490" y="1887"/>
                </a:lnTo>
                <a:lnTo>
                  <a:pt x="1490" y="1889"/>
                </a:lnTo>
                <a:lnTo>
                  <a:pt x="1490" y="1887"/>
                </a:lnTo>
                <a:lnTo>
                  <a:pt x="1488" y="1887"/>
                </a:lnTo>
                <a:lnTo>
                  <a:pt x="1490" y="1887"/>
                </a:lnTo>
                <a:lnTo>
                  <a:pt x="1488" y="1887"/>
                </a:lnTo>
                <a:lnTo>
                  <a:pt x="1490" y="1887"/>
                </a:lnTo>
                <a:lnTo>
                  <a:pt x="1490" y="1885"/>
                </a:lnTo>
                <a:lnTo>
                  <a:pt x="1490" y="1887"/>
                </a:lnTo>
                <a:lnTo>
                  <a:pt x="1488" y="1887"/>
                </a:lnTo>
                <a:lnTo>
                  <a:pt x="1488" y="1885"/>
                </a:lnTo>
                <a:lnTo>
                  <a:pt x="1486" y="1885"/>
                </a:lnTo>
                <a:lnTo>
                  <a:pt x="1488" y="1885"/>
                </a:lnTo>
                <a:lnTo>
                  <a:pt x="1488" y="1883"/>
                </a:lnTo>
                <a:lnTo>
                  <a:pt x="1488" y="1881"/>
                </a:lnTo>
                <a:lnTo>
                  <a:pt x="1490" y="1881"/>
                </a:lnTo>
                <a:lnTo>
                  <a:pt x="1490" y="1883"/>
                </a:lnTo>
                <a:lnTo>
                  <a:pt x="1490" y="1881"/>
                </a:lnTo>
                <a:lnTo>
                  <a:pt x="1492" y="1881"/>
                </a:lnTo>
                <a:lnTo>
                  <a:pt x="1490" y="1880"/>
                </a:lnTo>
                <a:lnTo>
                  <a:pt x="1488" y="1880"/>
                </a:lnTo>
                <a:lnTo>
                  <a:pt x="1488" y="1878"/>
                </a:lnTo>
                <a:lnTo>
                  <a:pt x="1490" y="1878"/>
                </a:lnTo>
                <a:lnTo>
                  <a:pt x="1488" y="1878"/>
                </a:lnTo>
                <a:lnTo>
                  <a:pt x="1490" y="1878"/>
                </a:lnTo>
                <a:lnTo>
                  <a:pt x="1490" y="1876"/>
                </a:lnTo>
                <a:lnTo>
                  <a:pt x="1490" y="1878"/>
                </a:lnTo>
                <a:lnTo>
                  <a:pt x="1490" y="1876"/>
                </a:lnTo>
                <a:lnTo>
                  <a:pt x="1490" y="1874"/>
                </a:lnTo>
                <a:lnTo>
                  <a:pt x="1490" y="1876"/>
                </a:lnTo>
                <a:lnTo>
                  <a:pt x="1488" y="1876"/>
                </a:lnTo>
                <a:lnTo>
                  <a:pt x="1486" y="1876"/>
                </a:lnTo>
                <a:lnTo>
                  <a:pt x="1486" y="1874"/>
                </a:lnTo>
                <a:lnTo>
                  <a:pt x="1488" y="1874"/>
                </a:lnTo>
                <a:lnTo>
                  <a:pt x="1490" y="1874"/>
                </a:lnTo>
                <a:lnTo>
                  <a:pt x="1490" y="1872"/>
                </a:lnTo>
                <a:lnTo>
                  <a:pt x="1492" y="1872"/>
                </a:lnTo>
                <a:lnTo>
                  <a:pt x="1494" y="1872"/>
                </a:lnTo>
                <a:lnTo>
                  <a:pt x="1494" y="1870"/>
                </a:lnTo>
                <a:lnTo>
                  <a:pt x="1494" y="1868"/>
                </a:lnTo>
                <a:lnTo>
                  <a:pt x="1492" y="1870"/>
                </a:lnTo>
                <a:lnTo>
                  <a:pt x="1494" y="1870"/>
                </a:lnTo>
                <a:lnTo>
                  <a:pt x="1494" y="1872"/>
                </a:lnTo>
                <a:lnTo>
                  <a:pt x="1492" y="1872"/>
                </a:lnTo>
                <a:lnTo>
                  <a:pt x="1490" y="1872"/>
                </a:lnTo>
                <a:lnTo>
                  <a:pt x="1490" y="1870"/>
                </a:lnTo>
                <a:lnTo>
                  <a:pt x="1490" y="1872"/>
                </a:lnTo>
                <a:lnTo>
                  <a:pt x="1488" y="1872"/>
                </a:lnTo>
                <a:lnTo>
                  <a:pt x="1486" y="1872"/>
                </a:lnTo>
                <a:lnTo>
                  <a:pt x="1488" y="1872"/>
                </a:lnTo>
                <a:lnTo>
                  <a:pt x="1488" y="1870"/>
                </a:lnTo>
                <a:lnTo>
                  <a:pt x="1490" y="1870"/>
                </a:lnTo>
                <a:lnTo>
                  <a:pt x="1488" y="1870"/>
                </a:lnTo>
                <a:lnTo>
                  <a:pt x="1488" y="1868"/>
                </a:lnTo>
                <a:lnTo>
                  <a:pt x="1490" y="1868"/>
                </a:lnTo>
                <a:lnTo>
                  <a:pt x="1488" y="1868"/>
                </a:lnTo>
                <a:lnTo>
                  <a:pt x="1488" y="1866"/>
                </a:lnTo>
                <a:lnTo>
                  <a:pt x="1486" y="1864"/>
                </a:lnTo>
                <a:lnTo>
                  <a:pt x="1484" y="1864"/>
                </a:lnTo>
                <a:lnTo>
                  <a:pt x="1483" y="1864"/>
                </a:lnTo>
                <a:lnTo>
                  <a:pt x="1483" y="1862"/>
                </a:lnTo>
                <a:lnTo>
                  <a:pt x="1483" y="1860"/>
                </a:lnTo>
                <a:lnTo>
                  <a:pt x="1483" y="1858"/>
                </a:lnTo>
                <a:lnTo>
                  <a:pt x="1483" y="1856"/>
                </a:lnTo>
                <a:lnTo>
                  <a:pt x="1483" y="1855"/>
                </a:lnTo>
                <a:lnTo>
                  <a:pt x="1481" y="1855"/>
                </a:lnTo>
                <a:lnTo>
                  <a:pt x="1481" y="1853"/>
                </a:lnTo>
                <a:lnTo>
                  <a:pt x="1481" y="1851"/>
                </a:lnTo>
                <a:lnTo>
                  <a:pt x="1481" y="1849"/>
                </a:lnTo>
                <a:lnTo>
                  <a:pt x="1481" y="1847"/>
                </a:lnTo>
                <a:lnTo>
                  <a:pt x="1481" y="1845"/>
                </a:lnTo>
                <a:lnTo>
                  <a:pt x="1481" y="1843"/>
                </a:lnTo>
                <a:lnTo>
                  <a:pt x="1479" y="1843"/>
                </a:lnTo>
                <a:lnTo>
                  <a:pt x="1479" y="1841"/>
                </a:lnTo>
                <a:lnTo>
                  <a:pt x="1479" y="1839"/>
                </a:lnTo>
                <a:lnTo>
                  <a:pt x="1479" y="1837"/>
                </a:lnTo>
                <a:lnTo>
                  <a:pt x="1479" y="1835"/>
                </a:lnTo>
                <a:lnTo>
                  <a:pt x="1477" y="1835"/>
                </a:lnTo>
                <a:lnTo>
                  <a:pt x="1477" y="1833"/>
                </a:lnTo>
                <a:lnTo>
                  <a:pt x="1479" y="1833"/>
                </a:lnTo>
                <a:lnTo>
                  <a:pt x="1479" y="1835"/>
                </a:lnTo>
                <a:lnTo>
                  <a:pt x="1481" y="1835"/>
                </a:lnTo>
                <a:lnTo>
                  <a:pt x="1483" y="1835"/>
                </a:lnTo>
                <a:lnTo>
                  <a:pt x="1484" y="1835"/>
                </a:lnTo>
                <a:lnTo>
                  <a:pt x="1484" y="1837"/>
                </a:lnTo>
                <a:lnTo>
                  <a:pt x="1486" y="1837"/>
                </a:lnTo>
                <a:lnTo>
                  <a:pt x="1486" y="1835"/>
                </a:lnTo>
                <a:lnTo>
                  <a:pt x="1486" y="1833"/>
                </a:lnTo>
                <a:lnTo>
                  <a:pt x="1484" y="1833"/>
                </a:lnTo>
                <a:lnTo>
                  <a:pt x="1484" y="1835"/>
                </a:lnTo>
                <a:lnTo>
                  <a:pt x="1484" y="1833"/>
                </a:lnTo>
                <a:lnTo>
                  <a:pt x="1483" y="1833"/>
                </a:lnTo>
                <a:lnTo>
                  <a:pt x="1481" y="1833"/>
                </a:lnTo>
                <a:lnTo>
                  <a:pt x="1479" y="1833"/>
                </a:lnTo>
                <a:lnTo>
                  <a:pt x="1477" y="1833"/>
                </a:lnTo>
                <a:lnTo>
                  <a:pt x="1477" y="1832"/>
                </a:lnTo>
                <a:lnTo>
                  <a:pt x="1479" y="1832"/>
                </a:lnTo>
                <a:lnTo>
                  <a:pt x="1479" y="1830"/>
                </a:lnTo>
                <a:lnTo>
                  <a:pt x="1479" y="1828"/>
                </a:lnTo>
                <a:lnTo>
                  <a:pt x="1479" y="1826"/>
                </a:lnTo>
                <a:lnTo>
                  <a:pt x="1479" y="1824"/>
                </a:lnTo>
                <a:lnTo>
                  <a:pt x="1479" y="1822"/>
                </a:lnTo>
                <a:lnTo>
                  <a:pt x="1479" y="1820"/>
                </a:lnTo>
                <a:lnTo>
                  <a:pt x="1479" y="1818"/>
                </a:lnTo>
                <a:lnTo>
                  <a:pt x="1477" y="1818"/>
                </a:lnTo>
                <a:lnTo>
                  <a:pt x="1477" y="1816"/>
                </a:lnTo>
                <a:lnTo>
                  <a:pt x="1479" y="1814"/>
                </a:lnTo>
                <a:lnTo>
                  <a:pt x="1481" y="1812"/>
                </a:lnTo>
                <a:lnTo>
                  <a:pt x="1481" y="1810"/>
                </a:lnTo>
                <a:lnTo>
                  <a:pt x="1483" y="1810"/>
                </a:lnTo>
                <a:lnTo>
                  <a:pt x="1483" y="1808"/>
                </a:lnTo>
                <a:lnTo>
                  <a:pt x="1483" y="1807"/>
                </a:lnTo>
                <a:lnTo>
                  <a:pt x="1483" y="1803"/>
                </a:lnTo>
                <a:lnTo>
                  <a:pt x="1483" y="1801"/>
                </a:lnTo>
                <a:lnTo>
                  <a:pt x="1483" y="1799"/>
                </a:lnTo>
                <a:lnTo>
                  <a:pt x="1483" y="1797"/>
                </a:lnTo>
                <a:lnTo>
                  <a:pt x="1483" y="1795"/>
                </a:lnTo>
                <a:lnTo>
                  <a:pt x="1483" y="1797"/>
                </a:lnTo>
                <a:lnTo>
                  <a:pt x="1484" y="1797"/>
                </a:lnTo>
                <a:lnTo>
                  <a:pt x="1484" y="1799"/>
                </a:lnTo>
                <a:lnTo>
                  <a:pt x="1486" y="1799"/>
                </a:lnTo>
                <a:lnTo>
                  <a:pt x="1484" y="1799"/>
                </a:lnTo>
                <a:lnTo>
                  <a:pt x="1486" y="1799"/>
                </a:lnTo>
                <a:lnTo>
                  <a:pt x="1486" y="1801"/>
                </a:lnTo>
                <a:lnTo>
                  <a:pt x="1486" y="1799"/>
                </a:lnTo>
                <a:lnTo>
                  <a:pt x="1484" y="1799"/>
                </a:lnTo>
                <a:lnTo>
                  <a:pt x="1484" y="1797"/>
                </a:lnTo>
                <a:lnTo>
                  <a:pt x="1484" y="1795"/>
                </a:lnTo>
                <a:lnTo>
                  <a:pt x="1486" y="1795"/>
                </a:lnTo>
                <a:lnTo>
                  <a:pt x="1486" y="1793"/>
                </a:lnTo>
                <a:lnTo>
                  <a:pt x="1484" y="1793"/>
                </a:lnTo>
                <a:lnTo>
                  <a:pt x="1484" y="1795"/>
                </a:lnTo>
                <a:lnTo>
                  <a:pt x="1483" y="1795"/>
                </a:lnTo>
                <a:lnTo>
                  <a:pt x="1483" y="1793"/>
                </a:lnTo>
                <a:lnTo>
                  <a:pt x="1483" y="1791"/>
                </a:lnTo>
                <a:lnTo>
                  <a:pt x="1483" y="1789"/>
                </a:lnTo>
                <a:lnTo>
                  <a:pt x="1481" y="1789"/>
                </a:lnTo>
                <a:lnTo>
                  <a:pt x="1481" y="1787"/>
                </a:lnTo>
                <a:lnTo>
                  <a:pt x="1483" y="1787"/>
                </a:lnTo>
                <a:lnTo>
                  <a:pt x="1481" y="1787"/>
                </a:lnTo>
                <a:lnTo>
                  <a:pt x="1481" y="1785"/>
                </a:lnTo>
                <a:lnTo>
                  <a:pt x="1479" y="1785"/>
                </a:lnTo>
                <a:lnTo>
                  <a:pt x="1479" y="1784"/>
                </a:lnTo>
                <a:lnTo>
                  <a:pt x="1481" y="1785"/>
                </a:lnTo>
                <a:lnTo>
                  <a:pt x="1481" y="1784"/>
                </a:lnTo>
                <a:lnTo>
                  <a:pt x="1481" y="1782"/>
                </a:lnTo>
                <a:lnTo>
                  <a:pt x="1479" y="1782"/>
                </a:lnTo>
                <a:lnTo>
                  <a:pt x="1479" y="1780"/>
                </a:lnTo>
                <a:lnTo>
                  <a:pt x="1477" y="1780"/>
                </a:lnTo>
                <a:lnTo>
                  <a:pt x="1477" y="1778"/>
                </a:lnTo>
                <a:lnTo>
                  <a:pt x="1475" y="1778"/>
                </a:lnTo>
                <a:lnTo>
                  <a:pt x="1475" y="1776"/>
                </a:lnTo>
                <a:lnTo>
                  <a:pt x="1477" y="1776"/>
                </a:lnTo>
                <a:lnTo>
                  <a:pt x="1477" y="1778"/>
                </a:lnTo>
                <a:lnTo>
                  <a:pt x="1479" y="1778"/>
                </a:lnTo>
                <a:lnTo>
                  <a:pt x="1479" y="1776"/>
                </a:lnTo>
                <a:lnTo>
                  <a:pt x="1481" y="1776"/>
                </a:lnTo>
                <a:lnTo>
                  <a:pt x="1483" y="1776"/>
                </a:lnTo>
                <a:lnTo>
                  <a:pt x="1483" y="1778"/>
                </a:lnTo>
                <a:lnTo>
                  <a:pt x="1484" y="1778"/>
                </a:lnTo>
                <a:lnTo>
                  <a:pt x="1483" y="1778"/>
                </a:lnTo>
                <a:lnTo>
                  <a:pt x="1483" y="1776"/>
                </a:lnTo>
                <a:lnTo>
                  <a:pt x="1483" y="1774"/>
                </a:lnTo>
                <a:lnTo>
                  <a:pt x="1481" y="1774"/>
                </a:lnTo>
                <a:lnTo>
                  <a:pt x="1479" y="1774"/>
                </a:lnTo>
                <a:lnTo>
                  <a:pt x="1477" y="1774"/>
                </a:lnTo>
                <a:lnTo>
                  <a:pt x="1477" y="1772"/>
                </a:lnTo>
                <a:lnTo>
                  <a:pt x="1475" y="1772"/>
                </a:lnTo>
                <a:lnTo>
                  <a:pt x="1475" y="1770"/>
                </a:lnTo>
                <a:lnTo>
                  <a:pt x="1475" y="1772"/>
                </a:lnTo>
                <a:lnTo>
                  <a:pt x="1475" y="1774"/>
                </a:lnTo>
                <a:lnTo>
                  <a:pt x="1475" y="1776"/>
                </a:lnTo>
                <a:lnTo>
                  <a:pt x="1475" y="1774"/>
                </a:lnTo>
                <a:lnTo>
                  <a:pt x="1475" y="1772"/>
                </a:lnTo>
                <a:lnTo>
                  <a:pt x="1475" y="1770"/>
                </a:lnTo>
                <a:lnTo>
                  <a:pt x="1473" y="1770"/>
                </a:lnTo>
                <a:lnTo>
                  <a:pt x="1473" y="1768"/>
                </a:lnTo>
                <a:lnTo>
                  <a:pt x="1473" y="1766"/>
                </a:lnTo>
                <a:lnTo>
                  <a:pt x="1473" y="1764"/>
                </a:lnTo>
                <a:lnTo>
                  <a:pt x="1473" y="1762"/>
                </a:lnTo>
                <a:lnTo>
                  <a:pt x="1473" y="1760"/>
                </a:lnTo>
                <a:lnTo>
                  <a:pt x="1473" y="1759"/>
                </a:lnTo>
                <a:lnTo>
                  <a:pt x="1471" y="1759"/>
                </a:lnTo>
                <a:lnTo>
                  <a:pt x="1471" y="1757"/>
                </a:lnTo>
                <a:lnTo>
                  <a:pt x="1471" y="1755"/>
                </a:lnTo>
                <a:lnTo>
                  <a:pt x="1469" y="1755"/>
                </a:lnTo>
                <a:lnTo>
                  <a:pt x="1471" y="1755"/>
                </a:lnTo>
                <a:lnTo>
                  <a:pt x="1471" y="1757"/>
                </a:lnTo>
                <a:lnTo>
                  <a:pt x="1471" y="1759"/>
                </a:lnTo>
                <a:lnTo>
                  <a:pt x="1473" y="1759"/>
                </a:lnTo>
                <a:lnTo>
                  <a:pt x="1473" y="1760"/>
                </a:lnTo>
                <a:lnTo>
                  <a:pt x="1473" y="1762"/>
                </a:lnTo>
                <a:lnTo>
                  <a:pt x="1475" y="1762"/>
                </a:lnTo>
                <a:lnTo>
                  <a:pt x="1475" y="1764"/>
                </a:lnTo>
                <a:lnTo>
                  <a:pt x="1475" y="1762"/>
                </a:lnTo>
                <a:lnTo>
                  <a:pt x="1473" y="1762"/>
                </a:lnTo>
                <a:lnTo>
                  <a:pt x="1473" y="1760"/>
                </a:lnTo>
                <a:lnTo>
                  <a:pt x="1473" y="1759"/>
                </a:lnTo>
                <a:lnTo>
                  <a:pt x="1471" y="1757"/>
                </a:lnTo>
                <a:lnTo>
                  <a:pt x="1471" y="1755"/>
                </a:lnTo>
                <a:lnTo>
                  <a:pt x="1471" y="1753"/>
                </a:lnTo>
                <a:lnTo>
                  <a:pt x="1469" y="1753"/>
                </a:lnTo>
                <a:lnTo>
                  <a:pt x="1469" y="1751"/>
                </a:lnTo>
                <a:lnTo>
                  <a:pt x="1469" y="1749"/>
                </a:lnTo>
                <a:lnTo>
                  <a:pt x="1467" y="1749"/>
                </a:lnTo>
                <a:lnTo>
                  <a:pt x="1467" y="1747"/>
                </a:lnTo>
                <a:lnTo>
                  <a:pt x="1467" y="1745"/>
                </a:lnTo>
                <a:lnTo>
                  <a:pt x="1467" y="1747"/>
                </a:lnTo>
                <a:lnTo>
                  <a:pt x="1469" y="1749"/>
                </a:lnTo>
                <a:lnTo>
                  <a:pt x="1469" y="1747"/>
                </a:lnTo>
                <a:lnTo>
                  <a:pt x="1469" y="1745"/>
                </a:lnTo>
                <a:lnTo>
                  <a:pt x="1467" y="1745"/>
                </a:lnTo>
                <a:lnTo>
                  <a:pt x="1467" y="1743"/>
                </a:lnTo>
                <a:lnTo>
                  <a:pt x="1469" y="1743"/>
                </a:lnTo>
                <a:lnTo>
                  <a:pt x="1469" y="1741"/>
                </a:lnTo>
                <a:lnTo>
                  <a:pt x="1469" y="1743"/>
                </a:lnTo>
                <a:lnTo>
                  <a:pt x="1469" y="1741"/>
                </a:lnTo>
                <a:lnTo>
                  <a:pt x="1471" y="1741"/>
                </a:lnTo>
                <a:lnTo>
                  <a:pt x="1469" y="1741"/>
                </a:lnTo>
                <a:lnTo>
                  <a:pt x="1467" y="1741"/>
                </a:lnTo>
                <a:lnTo>
                  <a:pt x="1465" y="1741"/>
                </a:lnTo>
                <a:lnTo>
                  <a:pt x="1465" y="1743"/>
                </a:lnTo>
                <a:lnTo>
                  <a:pt x="1465" y="1741"/>
                </a:lnTo>
                <a:lnTo>
                  <a:pt x="1465" y="1739"/>
                </a:lnTo>
                <a:lnTo>
                  <a:pt x="1465" y="1737"/>
                </a:lnTo>
                <a:lnTo>
                  <a:pt x="1463" y="1737"/>
                </a:lnTo>
                <a:lnTo>
                  <a:pt x="1463" y="1736"/>
                </a:lnTo>
                <a:lnTo>
                  <a:pt x="1463" y="1734"/>
                </a:lnTo>
                <a:lnTo>
                  <a:pt x="1463" y="1732"/>
                </a:lnTo>
                <a:lnTo>
                  <a:pt x="1463" y="1730"/>
                </a:lnTo>
                <a:lnTo>
                  <a:pt x="1463" y="1732"/>
                </a:lnTo>
                <a:lnTo>
                  <a:pt x="1463" y="1734"/>
                </a:lnTo>
                <a:lnTo>
                  <a:pt x="1463" y="1736"/>
                </a:lnTo>
                <a:lnTo>
                  <a:pt x="1463" y="1737"/>
                </a:lnTo>
                <a:lnTo>
                  <a:pt x="1465" y="1737"/>
                </a:lnTo>
                <a:lnTo>
                  <a:pt x="1463" y="1737"/>
                </a:lnTo>
                <a:lnTo>
                  <a:pt x="1465" y="1737"/>
                </a:lnTo>
                <a:lnTo>
                  <a:pt x="1465" y="1739"/>
                </a:lnTo>
                <a:lnTo>
                  <a:pt x="1467" y="1739"/>
                </a:lnTo>
                <a:lnTo>
                  <a:pt x="1467" y="1737"/>
                </a:lnTo>
                <a:lnTo>
                  <a:pt x="1467" y="1739"/>
                </a:lnTo>
                <a:lnTo>
                  <a:pt x="1467" y="1737"/>
                </a:lnTo>
                <a:lnTo>
                  <a:pt x="1469" y="1737"/>
                </a:lnTo>
                <a:lnTo>
                  <a:pt x="1467" y="1737"/>
                </a:lnTo>
                <a:lnTo>
                  <a:pt x="1469" y="1737"/>
                </a:lnTo>
                <a:lnTo>
                  <a:pt x="1467" y="1737"/>
                </a:lnTo>
                <a:lnTo>
                  <a:pt x="1465" y="1737"/>
                </a:lnTo>
                <a:lnTo>
                  <a:pt x="1467" y="1737"/>
                </a:lnTo>
                <a:lnTo>
                  <a:pt x="1465" y="1737"/>
                </a:lnTo>
                <a:lnTo>
                  <a:pt x="1465" y="1736"/>
                </a:lnTo>
                <a:lnTo>
                  <a:pt x="1467" y="1736"/>
                </a:lnTo>
                <a:lnTo>
                  <a:pt x="1465" y="1736"/>
                </a:lnTo>
                <a:lnTo>
                  <a:pt x="1467" y="1736"/>
                </a:lnTo>
                <a:lnTo>
                  <a:pt x="1465" y="1736"/>
                </a:lnTo>
                <a:lnTo>
                  <a:pt x="1465" y="1734"/>
                </a:lnTo>
                <a:lnTo>
                  <a:pt x="1463" y="1734"/>
                </a:lnTo>
                <a:lnTo>
                  <a:pt x="1463" y="1732"/>
                </a:lnTo>
                <a:lnTo>
                  <a:pt x="1463" y="1730"/>
                </a:lnTo>
                <a:lnTo>
                  <a:pt x="1463" y="1732"/>
                </a:lnTo>
                <a:lnTo>
                  <a:pt x="1463" y="1730"/>
                </a:lnTo>
                <a:lnTo>
                  <a:pt x="1463" y="1728"/>
                </a:lnTo>
                <a:lnTo>
                  <a:pt x="1463" y="1730"/>
                </a:lnTo>
                <a:lnTo>
                  <a:pt x="1463" y="1728"/>
                </a:lnTo>
                <a:lnTo>
                  <a:pt x="1463" y="1726"/>
                </a:lnTo>
                <a:lnTo>
                  <a:pt x="1461" y="1726"/>
                </a:lnTo>
                <a:lnTo>
                  <a:pt x="1461" y="1728"/>
                </a:lnTo>
                <a:lnTo>
                  <a:pt x="1461" y="1726"/>
                </a:lnTo>
                <a:lnTo>
                  <a:pt x="1461" y="1722"/>
                </a:lnTo>
                <a:lnTo>
                  <a:pt x="1461" y="1720"/>
                </a:lnTo>
                <a:lnTo>
                  <a:pt x="1459" y="1718"/>
                </a:lnTo>
                <a:lnTo>
                  <a:pt x="1459" y="1716"/>
                </a:lnTo>
                <a:lnTo>
                  <a:pt x="1459" y="1714"/>
                </a:lnTo>
                <a:lnTo>
                  <a:pt x="1461" y="1714"/>
                </a:lnTo>
                <a:lnTo>
                  <a:pt x="1461" y="1716"/>
                </a:lnTo>
                <a:lnTo>
                  <a:pt x="1461" y="1714"/>
                </a:lnTo>
                <a:lnTo>
                  <a:pt x="1459" y="1714"/>
                </a:lnTo>
                <a:lnTo>
                  <a:pt x="1459" y="1716"/>
                </a:lnTo>
                <a:lnTo>
                  <a:pt x="1459" y="1714"/>
                </a:lnTo>
                <a:lnTo>
                  <a:pt x="1459" y="1716"/>
                </a:lnTo>
                <a:lnTo>
                  <a:pt x="1461" y="1716"/>
                </a:lnTo>
                <a:lnTo>
                  <a:pt x="1463" y="1716"/>
                </a:lnTo>
                <a:lnTo>
                  <a:pt x="1463" y="1718"/>
                </a:lnTo>
                <a:lnTo>
                  <a:pt x="1463" y="1716"/>
                </a:lnTo>
                <a:lnTo>
                  <a:pt x="1465" y="1716"/>
                </a:lnTo>
                <a:lnTo>
                  <a:pt x="1465" y="1718"/>
                </a:lnTo>
                <a:lnTo>
                  <a:pt x="1465" y="1716"/>
                </a:lnTo>
                <a:lnTo>
                  <a:pt x="1467" y="1716"/>
                </a:lnTo>
                <a:lnTo>
                  <a:pt x="1467" y="1718"/>
                </a:lnTo>
                <a:lnTo>
                  <a:pt x="1467" y="1716"/>
                </a:lnTo>
                <a:lnTo>
                  <a:pt x="1467" y="1718"/>
                </a:lnTo>
                <a:lnTo>
                  <a:pt x="1467" y="1716"/>
                </a:lnTo>
                <a:lnTo>
                  <a:pt x="1467" y="1718"/>
                </a:lnTo>
                <a:lnTo>
                  <a:pt x="1467" y="1720"/>
                </a:lnTo>
                <a:lnTo>
                  <a:pt x="1467" y="1718"/>
                </a:lnTo>
                <a:lnTo>
                  <a:pt x="1469" y="1718"/>
                </a:lnTo>
                <a:lnTo>
                  <a:pt x="1471" y="1718"/>
                </a:lnTo>
                <a:lnTo>
                  <a:pt x="1473" y="1718"/>
                </a:lnTo>
                <a:lnTo>
                  <a:pt x="1471" y="1718"/>
                </a:lnTo>
                <a:lnTo>
                  <a:pt x="1473" y="1718"/>
                </a:lnTo>
                <a:lnTo>
                  <a:pt x="1473" y="1716"/>
                </a:lnTo>
                <a:lnTo>
                  <a:pt x="1475" y="1716"/>
                </a:lnTo>
                <a:lnTo>
                  <a:pt x="1477" y="1716"/>
                </a:lnTo>
                <a:lnTo>
                  <a:pt x="1479" y="1716"/>
                </a:lnTo>
                <a:lnTo>
                  <a:pt x="1481" y="1716"/>
                </a:lnTo>
                <a:lnTo>
                  <a:pt x="1481" y="1714"/>
                </a:lnTo>
                <a:lnTo>
                  <a:pt x="1481" y="1712"/>
                </a:lnTo>
                <a:lnTo>
                  <a:pt x="1481" y="1711"/>
                </a:lnTo>
                <a:lnTo>
                  <a:pt x="1483" y="1709"/>
                </a:lnTo>
                <a:lnTo>
                  <a:pt x="1483" y="1707"/>
                </a:lnTo>
                <a:lnTo>
                  <a:pt x="1484" y="1707"/>
                </a:lnTo>
                <a:lnTo>
                  <a:pt x="1484" y="1705"/>
                </a:lnTo>
                <a:lnTo>
                  <a:pt x="1484" y="1703"/>
                </a:lnTo>
                <a:lnTo>
                  <a:pt x="1486" y="1703"/>
                </a:lnTo>
                <a:lnTo>
                  <a:pt x="1486" y="1701"/>
                </a:lnTo>
                <a:lnTo>
                  <a:pt x="1486" y="1699"/>
                </a:lnTo>
                <a:lnTo>
                  <a:pt x="1488" y="1699"/>
                </a:lnTo>
                <a:lnTo>
                  <a:pt x="1488" y="1701"/>
                </a:lnTo>
                <a:lnTo>
                  <a:pt x="1490" y="1701"/>
                </a:lnTo>
                <a:lnTo>
                  <a:pt x="1492" y="1701"/>
                </a:lnTo>
                <a:lnTo>
                  <a:pt x="1492" y="1699"/>
                </a:lnTo>
                <a:lnTo>
                  <a:pt x="1494" y="1699"/>
                </a:lnTo>
                <a:lnTo>
                  <a:pt x="1496" y="1699"/>
                </a:lnTo>
                <a:lnTo>
                  <a:pt x="1496" y="1701"/>
                </a:lnTo>
                <a:lnTo>
                  <a:pt x="1496" y="1703"/>
                </a:lnTo>
                <a:lnTo>
                  <a:pt x="1496" y="1705"/>
                </a:lnTo>
                <a:lnTo>
                  <a:pt x="1496" y="1707"/>
                </a:lnTo>
                <a:lnTo>
                  <a:pt x="1494" y="1707"/>
                </a:lnTo>
                <a:lnTo>
                  <a:pt x="1494" y="1709"/>
                </a:lnTo>
                <a:lnTo>
                  <a:pt x="1494" y="1711"/>
                </a:lnTo>
                <a:lnTo>
                  <a:pt x="1494" y="1712"/>
                </a:lnTo>
                <a:lnTo>
                  <a:pt x="1492" y="1712"/>
                </a:lnTo>
                <a:lnTo>
                  <a:pt x="1490" y="1712"/>
                </a:lnTo>
                <a:lnTo>
                  <a:pt x="1490" y="1714"/>
                </a:lnTo>
                <a:lnTo>
                  <a:pt x="1488" y="1714"/>
                </a:lnTo>
                <a:lnTo>
                  <a:pt x="1488" y="1716"/>
                </a:lnTo>
                <a:lnTo>
                  <a:pt x="1486" y="1716"/>
                </a:lnTo>
                <a:lnTo>
                  <a:pt x="1486" y="1718"/>
                </a:lnTo>
                <a:lnTo>
                  <a:pt x="1484" y="1718"/>
                </a:lnTo>
                <a:lnTo>
                  <a:pt x="1484" y="1720"/>
                </a:lnTo>
                <a:lnTo>
                  <a:pt x="1484" y="1722"/>
                </a:lnTo>
                <a:lnTo>
                  <a:pt x="1483" y="1722"/>
                </a:lnTo>
                <a:lnTo>
                  <a:pt x="1483" y="1724"/>
                </a:lnTo>
                <a:lnTo>
                  <a:pt x="1483" y="1726"/>
                </a:lnTo>
                <a:lnTo>
                  <a:pt x="1481" y="1726"/>
                </a:lnTo>
                <a:lnTo>
                  <a:pt x="1483" y="1726"/>
                </a:lnTo>
                <a:lnTo>
                  <a:pt x="1481" y="1726"/>
                </a:lnTo>
                <a:lnTo>
                  <a:pt x="1481" y="1728"/>
                </a:lnTo>
                <a:lnTo>
                  <a:pt x="1481" y="1726"/>
                </a:lnTo>
                <a:lnTo>
                  <a:pt x="1479" y="1726"/>
                </a:lnTo>
                <a:lnTo>
                  <a:pt x="1477" y="1726"/>
                </a:lnTo>
                <a:lnTo>
                  <a:pt x="1477" y="1728"/>
                </a:lnTo>
                <a:lnTo>
                  <a:pt x="1479" y="1728"/>
                </a:lnTo>
                <a:lnTo>
                  <a:pt x="1477" y="1728"/>
                </a:lnTo>
                <a:lnTo>
                  <a:pt x="1477" y="1730"/>
                </a:lnTo>
                <a:lnTo>
                  <a:pt x="1479" y="1730"/>
                </a:lnTo>
                <a:lnTo>
                  <a:pt x="1477" y="1730"/>
                </a:lnTo>
                <a:lnTo>
                  <a:pt x="1479" y="1730"/>
                </a:lnTo>
                <a:lnTo>
                  <a:pt x="1481" y="1730"/>
                </a:lnTo>
                <a:lnTo>
                  <a:pt x="1481" y="1728"/>
                </a:lnTo>
                <a:lnTo>
                  <a:pt x="1483" y="1728"/>
                </a:lnTo>
                <a:lnTo>
                  <a:pt x="1483" y="1730"/>
                </a:lnTo>
                <a:lnTo>
                  <a:pt x="1483" y="1728"/>
                </a:lnTo>
                <a:lnTo>
                  <a:pt x="1483" y="1726"/>
                </a:lnTo>
                <a:lnTo>
                  <a:pt x="1484" y="1726"/>
                </a:lnTo>
                <a:lnTo>
                  <a:pt x="1484" y="1724"/>
                </a:lnTo>
                <a:lnTo>
                  <a:pt x="1486" y="1724"/>
                </a:lnTo>
                <a:lnTo>
                  <a:pt x="1486" y="1722"/>
                </a:lnTo>
                <a:lnTo>
                  <a:pt x="1486" y="1720"/>
                </a:lnTo>
                <a:lnTo>
                  <a:pt x="1486" y="1718"/>
                </a:lnTo>
                <a:lnTo>
                  <a:pt x="1488" y="1718"/>
                </a:lnTo>
                <a:lnTo>
                  <a:pt x="1488" y="1716"/>
                </a:lnTo>
                <a:lnTo>
                  <a:pt x="1490" y="1716"/>
                </a:lnTo>
                <a:lnTo>
                  <a:pt x="1490" y="1718"/>
                </a:lnTo>
                <a:lnTo>
                  <a:pt x="1492" y="1718"/>
                </a:lnTo>
                <a:lnTo>
                  <a:pt x="1492" y="1716"/>
                </a:lnTo>
                <a:lnTo>
                  <a:pt x="1490" y="1716"/>
                </a:lnTo>
                <a:lnTo>
                  <a:pt x="1492" y="1716"/>
                </a:lnTo>
                <a:lnTo>
                  <a:pt x="1492" y="1714"/>
                </a:lnTo>
                <a:lnTo>
                  <a:pt x="1494" y="1714"/>
                </a:lnTo>
                <a:lnTo>
                  <a:pt x="1496" y="1714"/>
                </a:lnTo>
                <a:lnTo>
                  <a:pt x="1496" y="1716"/>
                </a:lnTo>
                <a:lnTo>
                  <a:pt x="1498" y="1716"/>
                </a:lnTo>
                <a:lnTo>
                  <a:pt x="1498" y="1718"/>
                </a:lnTo>
                <a:lnTo>
                  <a:pt x="1500" y="1718"/>
                </a:lnTo>
                <a:lnTo>
                  <a:pt x="1500" y="1720"/>
                </a:lnTo>
                <a:lnTo>
                  <a:pt x="1502" y="1720"/>
                </a:lnTo>
                <a:lnTo>
                  <a:pt x="1502" y="1722"/>
                </a:lnTo>
                <a:lnTo>
                  <a:pt x="1502" y="1724"/>
                </a:lnTo>
                <a:lnTo>
                  <a:pt x="1502" y="1726"/>
                </a:lnTo>
                <a:lnTo>
                  <a:pt x="1504" y="1726"/>
                </a:lnTo>
                <a:lnTo>
                  <a:pt x="1504" y="1724"/>
                </a:lnTo>
                <a:lnTo>
                  <a:pt x="1502" y="1724"/>
                </a:lnTo>
                <a:lnTo>
                  <a:pt x="1502" y="1722"/>
                </a:lnTo>
                <a:lnTo>
                  <a:pt x="1502" y="1720"/>
                </a:lnTo>
                <a:lnTo>
                  <a:pt x="1502" y="1718"/>
                </a:lnTo>
                <a:lnTo>
                  <a:pt x="1500" y="1718"/>
                </a:lnTo>
                <a:lnTo>
                  <a:pt x="1500" y="1716"/>
                </a:lnTo>
                <a:lnTo>
                  <a:pt x="1500" y="1714"/>
                </a:lnTo>
                <a:lnTo>
                  <a:pt x="1498" y="1714"/>
                </a:lnTo>
                <a:lnTo>
                  <a:pt x="1496" y="1714"/>
                </a:lnTo>
                <a:lnTo>
                  <a:pt x="1496" y="1712"/>
                </a:lnTo>
                <a:lnTo>
                  <a:pt x="1496" y="1711"/>
                </a:lnTo>
                <a:lnTo>
                  <a:pt x="1496" y="1709"/>
                </a:lnTo>
                <a:lnTo>
                  <a:pt x="1498" y="1707"/>
                </a:lnTo>
                <a:lnTo>
                  <a:pt x="1498" y="1705"/>
                </a:lnTo>
                <a:lnTo>
                  <a:pt x="1498" y="1703"/>
                </a:lnTo>
                <a:lnTo>
                  <a:pt x="1498" y="1701"/>
                </a:lnTo>
                <a:lnTo>
                  <a:pt x="1498" y="1699"/>
                </a:lnTo>
                <a:lnTo>
                  <a:pt x="1498" y="1697"/>
                </a:lnTo>
                <a:lnTo>
                  <a:pt x="1498" y="1695"/>
                </a:lnTo>
                <a:lnTo>
                  <a:pt x="1498" y="1693"/>
                </a:lnTo>
                <a:lnTo>
                  <a:pt x="1500" y="1693"/>
                </a:lnTo>
                <a:lnTo>
                  <a:pt x="1498" y="1693"/>
                </a:lnTo>
                <a:lnTo>
                  <a:pt x="1496" y="1693"/>
                </a:lnTo>
                <a:lnTo>
                  <a:pt x="1496" y="1695"/>
                </a:lnTo>
                <a:lnTo>
                  <a:pt x="1494" y="1695"/>
                </a:lnTo>
                <a:lnTo>
                  <a:pt x="1492" y="1695"/>
                </a:lnTo>
                <a:lnTo>
                  <a:pt x="1492" y="1697"/>
                </a:lnTo>
                <a:lnTo>
                  <a:pt x="1490" y="1697"/>
                </a:lnTo>
                <a:lnTo>
                  <a:pt x="1488" y="1697"/>
                </a:lnTo>
                <a:lnTo>
                  <a:pt x="1488" y="1695"/>
                </a:lnTo>
                <a:lnTo>
                  <a:pt x="1486" y="1695"/>
                </a:lnTo>
                <a:lnTo>
                  <a:pt x="1486" y="1697"/>
                </a:lnTo>
                <a:lnTo>
                  <a:pt x="1484" y="1697"/>
                </a:lnTo>
                <a:lnTo>
                  <a:pt x="1483" y="1697"/>
                </a:lnTo>
                <a:lnTo>
                  <a:pt x="1481" y="1697"/>
                </a:lnTo>
                <a:lnTo>
                  <a:pt x="1481" y="1699"/>
                </a:lnTo>
                <a:lnTo>
                  <a:pt x="1479" y="1699"/>
                </a:lnTo>
                <a:lnTo>
                  <a:pt x="1477" y="1699"/>
                </a:lnTo>
                <a:lnTo>
                  <a:pt x="1479" y="1699"/>
                </a:lnTo>
                <a:lnTo>
                  <a:pt x="1481" y="1699"/>
                </a:lnTo>
                <a:lnTo>
                  <a:pt x="1479" y="1699"/>
                </a:lnTo>
                <a:lnTo>
                  <a:pt x="1477" y="1699"/>
                </a:lnTo>
                <a:lnTo>
                  <a:pt x="1475" y="1699"/>
                </a:lnTo>
                <a:lnTo>
                  <a:pt x="1473" y="1697"/>
                </a:lnTo>
                <a:lnTo>
                  <a:pt x="1471" y="1697"/>
                </a:lnTo>
                <a:lnTo>
                  <a:pt x="1473" y="1697"/>
                </a:lnTo>
                <a:lnTo>
                  <a:pt x="1471" y="1697"/>
                </a:lnTo>
                <a:lnTo>
                  <a:pt x="1469" y="1697"/>
                </a:lnTo>
                <a:lnTo>
                  <a:pt x="1471" y="1697"/>
                </a:lnTo>
                <a:lnTo>
                  <a:pt x="1469" y="1697"/>
                </a:lnTo>
                <a:lnTo>
                  <a:pt x="1467" y="1697"/>
                </a:lnTo>
                <a:lnTo>
                  <a:pt x="1465" y="1695"/>
                </a:lnTo>
                <a:lnTo>
                  <a:pt x="1463" y="1695"/>
                </a:lnTo>
                <a:lnTo>
                  <a:pt x="1461" y="1695"/>
                </a:lnTo>
                <a:lnTo>
                  <a:pt x="1459" y="1695"/>
                </a:lnTo>
                <a:lnTo>
                  <a:pt x="1458" y="1695"/>
                </a:lnTo>
                <a:lnTo>
                  <a:pt x="1458" y="1693"/>
                </a:lnTo>
                <a:lnTo>
                  <a:pt x="1456" y="1693"/>
                </a:lnTo>
                <a:lnTo>
                  <a:pt x="1454" y="1691"/>
                </a:lnTo>
                <a:lnTo>
                  <a:pt x="1454" y="1693"/>
                </a:lnTo>
                <a:lnTo>
                  <a:pt x="1456" y="1693"/>
                </a:lnTo>
                <a:lnTo>
                  <a:pt x="1454" y="1693"/>
                </a:lnTo>
                <a:lnTo>
                  <a:pt x="1454" y="1691"/>
                </a:lnTo>
                <a:lnTo>
                  <a:pt x="1452" y="1691"/>
                </a:lnTo>
                <a:lnTo>
                  <a:pt x="1452" y="1689"/>
                </a:lnTo>
                <a:lnTo>
                  <a:pt x="1450" y="1688"/>
                </a:lnTo>
                <a:lnTo>
                  <a:pt x="1450" y="1686"/>
                </a:lnTo>
                <a:lnTo>
                  <a:pt x="1448" y="1686"/>
                </a:lnTo>
                <a:lnTo>
                  <a:pt x="1448" y="1684"/>
                </a:lnTo>
                <a:lnTo>
                  <a:pt x="1446" y="1684"/>
                </a:lnTo>
                <a:lnTo>
                  <a:pt x="1446" y="1682"/>
                </a:lnTo>
                <a:lnTo>
                  <a:pt x="1444" y="1682"/>
                </a:lnTo>
                <a:lnTo>
                  <a:pt x="1444" y="1680"/>
                </a:lnTo>
                <a:lnTo>
                  <a:pt x="1442" y="1680"/>
                </a:lnTo>
                <a:lnTo>
                  <a:pt x="1442" y="1678"/>
                </a:lnTo>
                <a:lnTo>
                  <a:pt x="1442" y="1676"/>
                </a:lnTo>
                <a:lnTo>
                  <a:pt x="1440" y="1676"/>
                </a:lnTo>
                <a:lnTo>
                  <a:pt x="1440" y="1674"/>
                </a:lnTo>
                <a:lnTo>
                  <a:pt x="1442" y="1674"/>
                </a:lnTo>
                <a:lnTo>
                  <a:pt x="1442" y="1672"/>
                </a:lnTo>
                <a:lnTo>
                  <a:pt x="1444" y="1672"/>
                </a:lnTo>
                <a:lnTo>
                  <a:pt x="1442" y="1672"/>
                </a:lnTo>
                <a:lnTo>
                  <a:pt x="1442" y="1674"/>
                </a:lnTo>
                <a:lnTo>
                  <a:pt x="1440" y="1674"/>
                </a:lnTo>
                <a:lnTo>
                  <a:pt x="1438" y="1674"/>
                </a:lnTo>
                <a:lnTo>
                  <a:pt x="1438" y="1672"/>
                </a:lnTo>
                <a:lnTo>
                  <a:pt x="1438" y="1670"/>
                </a:lnTo>
                <a:lnTo>
                  <a:pt x="1438" y="1668"/>
                </a:lnTo>
                <a:lnTo>
                  <a:pt x="1438" y="1666"/>
                </a:lnTo>
                <a:lnTo>
                  <a:pt x="1436" y="1666"/>
                </a:lnTo>
                <a:lnTo>
                  <a:pt x="1436" y="1664"/>
                </a:lnTo>
                <a:lnTo>
                  <a:pt x="1436" y="1663"/>
                </a:lnTo>
                <a:lnTo>
                  <a:pt x="1436" y="1664"/>
                </a:lnTo>
                <a:lnTo>
                  <a:pt x="1438" y="1664"/>
                </a:lnTo>
                <a:lnTo>
                  <a:pt x="1438" y="1666"/>
                </a:lnTo>
                <a:lnTo>
                  <a:pt x="1438" y="1664"/>
                </a:lnTo>
                <a:lnTo>
                  <a:pt x="1440" y="1664"/>
                </a:lnTo>
                <a:lnTo>
                  <a:pt x="1438" y="1664"/>
                </a:lnTo>
                <a:lnTo>
                  <a:pt x="1438" y="1663"/>
                </a:lnTo>
                <a:lnTo>
                  <a:pt x="1436" y="1664"/>
                </a:lnTo>
                <a:lnTo>
                  <a:pt x="1436" y="1663"/>
                </a:lnTo>
                <a:lnTo>
                  <a:pt x="1436" y="1661"/>
                </a:lnTo>
                <a:lnTo>
                  <a:pt x="1435" y="1659"/>
                </a:lnTo>
                <a:lnTo>
                  <a:pt x="1435" y="1657"/>
                </a:lnTo>
                <a:lnTo>
                  <a:pt x="1435" y="1655"/>
                </a:lnTo>
                <a:lnTo>
                  <a:pt x="1433" y="1655"/>
                </a:lnTo>
                <a:lnTo>
                  <a:pt x="1433" y="1653"/>
                </a:lnTo>
                <a:lnTo>
                  <a:pt x="1433" y="1655"/>
                </a:lnTo>
                <a:lnTo>
                  <a:pt x="1433" y="1653"/>
                </a:lnTo>
                <a:lnTo>
                  <a:pt x="1433" y="1651"/>
                </a:lnTo>
                <a:lnTo>
                  <a:pt x="1431" y="1651"/>
                </a:lnTo>
                <a:lnTo>
                  <a:pt x="1431" y="1649"/>
                </a:lnTo>
                <a:lnTo>
                  <a:pt x="1433" y="1647"/>
                </a:lnTo>
                <a:lnTo>
                  <a:pt x="1435" y="1647"/>
                </a:lnTo>
                <a:lnTo>
                  <a:pt x="1433" y="1647"/>
                </a:lnTo>
                <a:lnTo>
                  <a:pt x="1433" y="1649"/>
                </a:lnTo>
                <a:lnTo>
                  <a:pt x="1435" y="1649"/>
                </a:lnTo>
                <a:lnTo>
                  <a:pt x="1436" y="1649"/>
                </a:lnTo>
                <a:lnTo>
                  <a:pt x="1435" y="1649"/>
                </a:lnTo>
                <a:lnTo>
                  <a:pt x="1436" y="1649"/>
                </a:lnTo>
                <a:lnTo>
                  <a:pt x="1438" y="1649"/>
                </a:lnTo>
                <a:lnTo>
                  <a:pt x="1438" y="1651"/>
                </a:lnTo>
                <a:lnTo>
                  <a:pt x="1440" y="1651"/>
                </a:lnTo>
                <a:lnTo>
                  <a:pt x="1440" y="1649"/>
                </a:lnTo>
                <a:lnTo>
                  <a:pt x="1440" y="1651"/>
                </a:lnTo>
                <a:lnTo>
                  <a:pt x="1440" y="1649"/>
                </a:lnTo>
                <a:lnTo>
                  <a:pt x="1442" y="1649"/>
                </a:lnTo>
                <a:lnTo>
                  <a:pt x="1442" y="1651"/>
                </a:lnTo>
                <a:lnTo>
                  <a:pt x="1444" y="1651"/>
                </a:lnTo>
                <a:lnTo>
                  <a:pt x="1442" y="1651"/>
                </a:lnTo>
                <a:lnTo>
                  <a:pt x="1442" y="1649"/>
                </a:lnTo>
                <a:lnTo>
                  <a:pt x="1444" y="1649"/>
                </a:lnTo>
                <a:lnTo>
                  <a:pt x="1444" y="1647"/>
                </a:lnTo>
                <a:lnTo>
                  <a:pt x="1444" y="1645"/>
                </a:lnTo>
                <a:lnTo>
                  <a:pt x="1446" y="1645"/>
                </a:lnTo>
                <a:lnTo>
                  <a:pt x="1446" y="1643"/>
                </a:lnTo>
                <a:lnTo>
                  <a:pt x="1444" y="1643"/>
                </a:lnTo>
                <a:lnTo>
                  <a:pt x="1446" y="1641"/>
                </a:lnTo>
                <a:lnTo>
                  <a:pt x="1446" y="1643"/>
                </a:lnTo>
                <a:lnTo>
                  <a:pt x="1448" y="1643"/>
                </a:lnTo>
                <a:lnTo>
                  <a:pt x="1450" y="1643"/>
                </a:lnTo>
                <a:lnTo>
                  <a:pt x="1452" y="1643"/>
                </a:lnTo>
                <a:lnTo>
                  <a:pt x="1452" y="1641"/>
                </a:lnTo>
                <a:lnTo>
                  <a:pt x="1454" y="1641"/>
                </a:lnTo>
                <a:lnTo>
                  <a:pt x="1452" y="1641"/>
                </a:lnTo>
                <a:lnTo>
                  <a:pt x="1450" y="1641"/>
                </a:lnTo>
                <a:lnTo>
                  <a:pt x="1448" y="1641"/>
                </a:lnTo>
                <a:lnTo>
                  <a:pt x="1446" y="1640"/>
                </a:lnTo>
                <a:lnTo>
                  <a:pt x="1446" y="1638"/>
                </a:lnTo>
                <a:lnTo>
                  <a:pt x="1448" y="1638"/>
                </a:lnTo>
                <a:lnTo>
                  <a:pt x="1448" y="1636"/>
                </a:lnTo>
                <a:lnTo>
                  <a:pt x="1446" y="1636"/>
                </a:lnTo>
                <a:lnTo>
                  <a:pt x="1446" y="1634"/>
                </a:lnTo>
                <a:lnTo>
                  <a:pt x="1444" y="1634"/>
                </a:lnTo>
                <a:lnTo>
                  <a:pt x="1444" y="1636"/>
                </a:lnTo>
                <a:lnTo>
                  <a:pt x="1444" y="1638"/>
                </a:lnTo>
                <a:lnTo>
                  <a:pt x="1442" y="1638"/>
                </a:lnTo>
                <a:lnTo>
                  <a:pt x="1442" y="1636"/>
                </a:lnTo>
                <a:lnTo>
                  <a:pt x="1440" y="1636"/>
                </a:lnTo>
                <a:lnTo>
                  <a:pt x="1440" y="1638"/>
                </a:lnTo>
                <a:lnTo>
                  <a:pt x="1442" y="1638"/>
                </a:lnTo>
                <a:lnTo>
                  <a:pt x="1440" y="1638"/>
                </a:lnTo>
                <a:lnTo>
                  <a:pt x="1442" y="1638"/>
                </a:lnTo>
                <a:lnTo>
                  <a:pt x="1442" y="1640"/>
                </a:lnTo>
                <a:lnTo>
                  <a:pt x="1442" y="1641"/>
                </a:lnTo>
                <a:lnTo>
                  <a:pt x="1442" y="1643"/>
                </a:lnTo>
                <a:lnTo>
                  <a:pt x="1440" y="1643"/>
                </a:lnTo>
                <a:lnTo>
                  <a:pt x="1438" y="1643"/>
                </a:lnTo>
                <a:lnTo>
                  <a:pt x="1436" y="1641"/>
                </a:lnTo>
                <a:lnTo>
                  <a:pt x="1435" y="1641"/>
                </a:lnTo>
                <a:lnTo>
                  <a:pt x="1433" y="1641"/>
                </a:lnTo>
                <a:lnTo>
                  <a:pt x="1433" y="1640"/>
                </a:lnTo>
                <a:lnTo>
                  <a:pt x="1431" y="1640"/>
                </a:lnTo>
                <a:lnTo>
                  <a:pt x="1429" y="1640"/>
                </a:lnTo>
                <a:lnTo>
                  <a:pt x="1429" y="1638"/>
                </a:lnTo>
                <a:lnTo>
                  <a:pt x="1427" y="1638"/>
                </a:lnTo>
                <a:lnTo>
                  <a:pt x="1429" y="1638"/>
                </a:lnTo>
                <a:lnTo>
                  <a:pt x="1427" y="1638"/>
                </a:lnTo>
                <a:lnTo>
                  <a:pt x="1427" y="1636"/>
                </a:lnTo>
                <a:lnTo>
                  <a:pt x="1427" y="1634"/>
                </a:lnTo>
                <a:lnTo>
                  <a:pt x="1427" y="1632"/>
                </a:lnTo>
                <a:lnTo>
                  <a:pt x="1427" y="1630"/>
                </a:lnTo>
                <a:lnTo>
                  <a:pt x="1425" y="1630"/>
                </a:lnTo>
                <a:lnTo>
                  <a:pt x="1425" y="1628"/>
                </a:lnTo>
                <a:lnTo>
                  <a:pt x="1425" y="1626"/>
                </a:lnTo>
                <a:lnTo>
                  <a:pt x="1423" y="1626"/>
                </a:lnTo>
                <a:lnTo>
                  <a:pt x="1423" y="1624"/>
                </a:lnTo>
                <a:lnTo>
                  <a:pt x="1421" y="1624"/>
                </a:lnTo>
                <a:lnTo>
                  <a:pt x="1421" y="1622"/>
                </a:lnTo>
                <a:lnTo>
                  <a:pt x="1421" y="1620"/>
                </a:lnTo>
                <a:lnTo>
                  <a:pt x="1419" y="1618"/>
                </a:lnTo>
                <a:lnTo>
                  <a:pt x="1419" y="1617"/>
                </a:lnTo>
                <a:lnTo>
                  <a:pt x="1417" y="1617"/>
                </a:lnTo>
                <a:lnTo>
                  <a:pt x="1417" y="1615"/>
                </a:lnTo>
                <a:lnTo>
                  <a:pt x="1417" y="1613"/>
                </a:lnTo>
                <a:lnTo>
                  <a:pt x="1415" y="1613"/>
                </a:lnTo>
                <a:lnTo>
                  <a:pt x="1415" y="1611"/>
                </a:lnTo>
                <a:lnTo>
                  <a:pt x="1413" y="1611"/>
                </a:lnTo>
                <a:lnTo>
                  <a:pt x="1413" y="1609"/>
                </a:lnTo>
                <a:lnTo>
                  <a:pt x="1413" y="1607"/>
                </a:lnTo>
                <a:lnTo>
                  <a:pt x="1411" y="1607"/>
                </a:lnTo>
                <a:lnTo>
                  <a:pt x="1411" y="1605"/>
                </a:lnTo>
                <a:lnTo>
                  <a:pt x="1410" y="1603"/>
                </a:lnTo>
                <a:lnTo>
                  <a:pt x="1411" y="1605"/>
                </a:lnTo>
                <a:lnTo>
                  <a:pt x="1411" y="1607"/>
                </a:lnTo>
                <a:lnTo>
                  <a:pt x="1411" y="1605"/>
                </a:lnTo>
                <a:lnTo>
                  <a:pt x="1411" y="1603"/>
                </a:lnTo>
                <a:lnTo>
                  <a:pt x="1410" y="1603"/>
                </a:lnTo>
                <a:lnTo>
                  <a:pt x="1408" y="1601"/>
                </a:lnTo>
                <a:lnTo>
                  <a:pt x="1406" y="1599"/>
                </a:lnTo>
                <a:lnTo>
                  <a:pt x="1406" y="1597"/>
                </a:lnTo>
                <a:lnTo>
                  <a:pt x="1404" y="1597"/>
                </a:lnTo>
                <a:lnTo>
                  <a:pt x="1406" y="1597"/>
                </a:lnTo>
                <a:lnTo>
                  <a:pt x="1406" y="1599"/>
                </a:lnTo>
                <a:lnTo>
                  <a:pt x="1408" y="1599"/>
                </a:lnTo>
                <a:lnTo>
                  <a:pt x="1410" y="1599"/>
                </a:lnTo>
                <a:lnTo>
                  <a:pt x="1408" y="1599"/>
                </a:lnTo>
                <a:lnTo>
                  <a:pt x="1408" y="1597"/>
                </a:lnTo>
                <a:lnTo>
                  <a:pt x="1406" y="1597"/>
                </a:lnTo>
                <a:lnTo>
                  <a:pt x="1404" y="1597"/>
                </a:lnTo>
                <a:lnTo>
                  <a:pt x="1404" y="1595"/>
                </a:lnTo>
                <a:lnTo>
                  <a:pt x="1402" y="1595"/>
                </a:lnTo>
                <a:lnTo>
                  <a:pt x="1400" y="1593"/>
                </a:lnTo>
                <a:lnTo>
                  <a:pt x="1398" y="1593"/>
                </a:lnTo>
                <a:lnTo>
                  <a:pt x="1398" y="1592"/>
                </a:lnTo>
                <a:lnTo>
                  <a:pt x="1396" y="1592"/>
                </a:lnTo>
                <a:lnTo>
                  <a:pt x="1394" y="1590"/>
                </a:lnTo>
                <a:lnTo>
                  <a:pt x="1392" y="1590"/>
                </a:lnTo>
                <a:lnTo>
                  <a:pt x="1394" y="1590"/>
                </a:lnTo>
                <a:lnTo>
                  <a:pt x="1396" y="1590"/>
                </a:lnTo>
                <a:lnTo>
                  <a:pt x="1396" y="1592"/>
                </a:lnTo>
                <a:lnTo>
                  <a:pt x="1398" y="1592"/>
                </a:lnTo>
                <a:lnTo>
                  <a:pt x="1398" y="1590"/>
                </a:lnTo>
                <a:lnTo>
                  <a:pt x="1396" y="1590"/>
                </a:lnTo>
                <a:lnTo>
                  <a:pt x="1394" y="1590"/>
                </a:lnTo>
                <a:lnTo>
                  <a:pt x="1392" y="1590"/>
                </a:lnTo>
                <a:lnTo>
                  <a:pt x="1392" y="1588"/>
                </a:lnTo>
                <a:lnTo>
                  <a:pt x="1390" y="1588"/>
                </a:lnTo>
                <a:lnTo>
                  <a:pt x="1390" y="1586"/>
                </a:lnTo>
                <a:lnTo>
                  <a:pt x="1388" y="1584"/>
                </a:lnTo>
                <a:lnTo>
                  <a:pt x="1387" y="1584"/>
                </a:lnTo>
                <a:lnTo>
                  <a:pt x="1387" y="1582"/>
                </a:lnTo>
                <a:lnTo>
                  <a:pt x="1385" y="1582"/>
                </a:lnTo>
                <a:lnTo>
                  <a:pt x="1383" y="1580"/>
                </a:lnTo>
                <a:lnTo>
                  <a:pt x="1381" y="1580"/>
                </a:lnTo>
                <a:lnTo>
                  <a:pt x="1381" y="1578"/>
                </a:lnTo>
                <a:lnTo>
                  <a:pt x="1381" y="1580"/>
                </a:lnTo>
                <a:lnTo>
                  <a:pt x="1383" y="1580"/>
                </a:lnTo>
                <a:lnTo>
                  <a:pt x="1385" y="1580"/>
                </a:lnTo>
                <a:lnTo>
                  <a:pt x="1385" y="1578"/>
                </a:lnTo>
                <a:lnTo>
                  <a:pt x="1383" y="1580"/>
                </a:lnTo>
                <a:lnTo>
                  <a:pt x="1381" y="1578"/>
                </a:lnTo>
                <a:lnTo>
                  <a:pt x="1379" y="1578"/>
                </a:lnTo>
                <a:lnTo>
                  <a:pt x="1381" y="1578"/>
                </a:lnTo>
                <a:lnTo>
                  <a:pt x="1379" y="1578"/>
                </a:lnTo>
                <a:lnTo>
                  <a:pt x="1379" y="1576"/>
                </a:lnTo>
                <a:lnTo>
                  <a:pt x="1377" y="1576"/>
                </a:lnTo>
                <a:lnTo>
                  <a:pt x="1375" y="1574"/>
                </a:lnTo>
                <a:lnTo>
                  <a:pt x="1373" y="1574"/>
                </a:lnTo>
                <a:lnTo>
                  <a:pt x="1373" y="1572"/>
                </a:lnTo>
                <a:lnTo>
                  <a:pt x="1371" y="1572"/>
                </a:lnTo>
                <a:lnTo>
                  <a:pt x="1369" y="1572"/>
                </a:lnTo>
                <a:lnTo>
                  <a:pt x="1369" y="1570"/>
                </a:lnTo>
                <a:lnTo>
                  <a:pt x="1367" y="1570"/>
                </a:lnTo>
                <a:lnTo>
                  <a:pt x="1367" y="1569"/>
                </a:lnTo>
                <a:lnTo>
                  <a:pt x="1367" y="1567"/>
                </a:lnTo>
                <a:lnTo>
                  <a:pt x="1365" y="1567"/>
                </a:lnTo>
                <a:lnTo>
                  <a:pt x="1367" y="1567"/>
                </a:lnTo>
                <a:lnTo>
                  <a:pt x="1365" y="1565"/>
                </a:lnTo>
                <a:lnTo>
                  <a:pt x="1365" y="1563"/>
                </a:lnTo>
                <a:lnTo>
                  <a:pt x="1363" y="1563"/>
                </a:lnTo>
                <a:lnTo>
                  <a:pt x="1363" y="1561"/>
                </a:lnTo>
                <a:lnTo>
                  <a:pt x="1362" y="1561"/>
                </a:lnTo>
                <a:lnTo>
                  <a:pt x="1360" y="1559"/>
                </a:lnTo>
                <a:lnTo>
                  <a:pt x="1362" y="1559"/>
                </a:lnTo>
                <a:lnTo>
                  <a:pt x="1362" y="1561"/>
                </a:lnTo>
                <a:lnTo>
                  <a:pt x="1363" y="1561"/>
                </a:lnTo>
                <a:lnTo>
                  <a:pt x="1363" y="1563"/>
                </a:lnTo>
                <a:lnTo>
                  <a:pt x="1365" y="1563"/>
                </a:lnTo>
                <a:lnTo>
                  <a:pt x="1367" y="1565"/>
                </a:lnTo>
                <a:lnTo>
                  <a:pt x="1367" y="1563"/>
                </a:lnTo>
                <a:lnTo>
                  <a:pt x="1367" y="1565"/>
                </a:lnTo>
                <a:lnTo>
                  <a:pt x="1369" y="1565"/>
                </a:lnTo>
                <a:lnTo>
                  <a:pt x="1367" y="1565"/>
                </a:lnTo>
                <a:lnTo>
                  <a:pt x="1367" y="1563"/>
                </a:lnTo>
                <a:lnTo>
                  <a:pt x="1369" y="1563"/>
                </a:lnTo>
                <a:lnTo>
                  <a:pt x="1367" y="1563"/>
                </a:lnTo>
                <a:lnTo>
                  <a:pt x="1367" y="1561"/>
                </a:lnTo>
                <a:lnTo>
                  <a:pt x="1369" y="1561"/>
                </a:lnTo>
                <a:lnTo>
                  <a:pt x="1367" y="1561"/>
                </a:lnTo>
                <a:lnTo>
                  <a:pt x="1369" y="1561"/>
                </a:lnTo>
                <a:lnTo>
                  <a:pt x="1367" y="1561"/>
                </a:lnTo>
                <a:lnTo>
                  <a:pt x="1367" y="1559"/>
                </a:lnTo>
                <a:lnTo>
                  <a:pt x="1369" y="1559"/>
                </a:lnTo>
                <a:lnTo>
                  <a:pt x="1367" y="1559"/>
                </a:lnTo>
                <a:lnTo>
                  <a:pt x="1369" y="1559"/>
                </a:lnTo>
                <a:lnTo>
                  <a:pt x="1369" y="1557"/>
                </a:lnTo>
                <a:lnTo>
                  <a:pt x="1367" y="1557"/>
                </a:lnTo>
                <a:lnTo>
                  <a:pt x="1369" y="1557"/>
                </a:lnTo>
                <a:lnTo>
                  <a:pt x="1367" y="1555"/>
                </a:lnTo>
                <a:lnTo>
                  <a:pt x="1369" y="1555"/>
                </a:lnTo>
                <a:lnTo>
                  <a:pt x="1367" y="1555"/>
                </a:lnTo>
                <a:lnTo>
                  <a:pt x="1367" y="1553"/>
                </a:lnTo>
                <a:lnTo>
                  <a:pt x="1369" y="1553"/>
                </a:lnTo>
                <a:lnTo>
                  <a:pt x="1367" y="1553"/>
                </a:lnTo>
                <a:lnTo>
                  <a:pt x="1369" y="1553"/>
                </a:lnTo>
                <a:lnTo>
                  <a:pt x="1369" y="1555"/>
                </a:lnTo>
                <a:lnTo>
                  <a:pt x="1371" y="1555"/>
                </a:lnTo>
                <a:lnTo>
                  <a:pt x="1369" y="1555"/>
                </a:lnTo>
                <a:lnTo>
                  <a:pt x="1369" y="1553"/>
                </a:lnTo>
                <a:lnTo>
                  <a:pt x="1367" y="1553"/>
                </a:lnTo>
                <a:lnTo>
                  <a:pt x="1367" y="1551"/>
                </a:lnTo>
                <a:lnTo>
                  <a:pt x="1369" y="1551"/>
                </a:lnTo>
                <a:lnTo>
                  <a:pt x="1369" y="1553"/>
                </a:lnTo>
                <a:lnTo>
                  <a:pt x="1369" y="1551"/>
                </a:lnTo>
                <a:lnTo>
                  <a:pt x="1371" y="1551"/>
                </a:lnTo>
                <a:lnTo>
                  <a:pt x="1371" y="1553"/>
                </a:lnTo>
                <a:lnTo>
                  <a:pt x="1371" y="1551"/>
                </a:lnTo>
                <a:lnTo>
                  <a:pt x="1373" y="1551"/>
                </a:lnTo>
                <a:lnTo>
                  <a:pt x="1371" y="1551"/>
                </a:lnTo>
                <a:lnTo>
                  <a:pt x="1371" y="1549"/>
                </a:lnTo>
                <a:lnTo>
                  <a:pt x="1371" y="1551"/>
                </a:lnTo>
                <a:lnTo>
                  <a:pt x="1369" y="1549"/>
                </a:lnTo>
                <a:lnTo>
                  <a:pt x="1369" y="1547"/>
                </a:lnTo>
                <a:lnTo>
                  <a:pt x="1367" y="1547"/>
                </a:lnTo>
                <a:lnTo>
                  <a:pt x="1367" y="1545"/>
                </a:lnTo>
                <a:lnTo>
                  <a:pt x="1365" y="1545"/>
                </a:lnTo>
                <a:lnTo>
                  <a:pt x="1367" y="1545"/>
                </a:lnTo>
                <a:lnTo>
                  <a:pt x="1365" y="1545"/>
                </a:lnTo>
                <a:lnTo>
                  <a:pt x="1365" y="1547"/>
                </a:lnTo>
                <a:lnTo>
                  <a:pt x="1365" y="1545"/>
                </a:lnTo>
                <a:lnTo>
                  <a:pt x="1363" y="1545"/>
                </a:lnTo>
                <a:lnTo>
                  <a:pt x="1363" y="1544"/>
                </a:lnTo>
                <a:lnTo>
                  <a:pt x="1363" y="1542"/>
                </a:lnTo>
                <a:lnTo>
                  <a:pt x="1363" y="1544"/>
                </a:lnTo>
                <a:lnTo>
                  <a:pt x="1363" y="1542"/>
                </a:lnTo>
                <a:lnTo>
                  <a:pt x="1365" y="1542"/>
                </a:lnTo>
                <a:lnTo>
                  <a:pt x="1363" y="1542"/>
                </a:lnTo>
                <a:lnTo>
                  <a:pt x="1363" y="1540"/>
                </a:lnTo>
                <a:lnTo>
                  <a:pt x="1363" y="1542"/>
                </a:lnTo>
                <a:lnTo>
                  <a:pt x="1362" y="1542"/>
                </a:lnTo>
                <a:lnTo>
                  <a:pt x="1360" y="1542"/>
                </a:lnTo>
                <a:lnTo>
                  <a:pt x="1360" y="1540"/>
                </a:lnTo>
                <a:lnTo>
                  <a:pt x="1360" y="1538"/>
                </a:lnTo>
                <a:lnTo>
                  <a:pt x="1360" y="1536"/>
                </a:lnTo>
                <a:lnTo>
                  <a:pt x="1360" y="1534"/>
                </a:lnTo>
                <a:lnTo>
                  <a:pt x="1360" y="1536"/>
                </a:lnTo>
                <a:lnTo>
                  <a:pt x="1360" y="1538"/>
                </a:lnTo>
                <a:lnTo>
                  <a:pt x="1360" y="1536"/>
                </a:lnTo>
                <a:lnTo>
                  <a:pt x="1362" y="1536"/>
                </a:lnTo>
                <a:lnTo>
                  <a:pt x="1360" y="1536"/>
                </a:lnTo>
                <a:lnTo>
                  <a:pt x="1362" y="1536"/>
                </a:lnTo>
                <a:lnTo>
                  <a:pt x="1362" y="1534"/>
                </a:lnTo>
                <a:lnTo>
                  <a:pt x="1363" y="1534"/>
                </a:lnTo>
                <a:lnTo>
                  <a:pt x="1362" y="1534"/>
                </a:lnTo>
                <a:lnTo>
                  <a:pt x="1363" y="1536"/>
                </a:lnTo>
                <a:lnTo>
                  <a:pt x="1363" y="1534"/>
                </a:lnTo>
                <a:lnTo>
                  <a:pt x="1362" y="1534"/>
                </a:lnTo>
                <a:lnTo>
                  <a:pt x="1363" y="1534"/>
                </a:lnTo>
                <a:lnTo>
                  <a:pt x="1363" y="1532"/>
                </a:lnTo>
                <a:lnTo>
                  <a:pt x="1362" y="1532"/>
                </a:lnTo>
                <a:lnTo>
                  <a:pt x="1363" y="1532"/>
                </a:lnTo>
                <a:lnTo>
                  <a:pt x="1363" y="1534"/>
                </a:lnTo>
                <a:lnTo>
                  <a:pt x="1363" y="1532"/>
                </a:lnTo>
                <a:lnTo>
                  <a:pt x="1363" y="1534"/>
                </a:lnTo>
                <a:lnTo>
                  <a:pt x="1363" y="1532"/>
                </a:lnTo>
                <a:lnTo>
                  <a:pt x="1362" y="1532"/>
                </a:lnTo>
                <a:lnTo>
                  <a:pt x="1362" y="1530"/>
                </a:lnTo>
                <a:lnTo>
                  <a:pt x="1363" y="1530"/>
                </a:lnTo>
                <a:lnTo>
                  <a:pt x="1363" y="1532"/>
                </a:lnTo>
                <a:lnTo>
                  <a:pt x="1363" y="1530"/>
                </a:lnTo>
                <a:lnTo>
                  <a:pt x="1365" y="1530"/>
                </a:lnTo>
                <a:lnTo>
                  <a:pt x="1363" y="1530"/>
                </a:lnTo>
                <a:lnTo>
                  <a:pt x="1362" y="1530"/>
                </a:lnTo>
                <a:lnTo>
                  <a:pt x="1362" y="1528"/>
                </a:lnTo>
                <a:lnTo>
                  <a:pt x="1362" y="1530"/>
                </a:lnTo>
                <a:lnTo>
                  <a:pt x="1362" y="1528"/>
                </a:lnTo>
                <a:lnTo>
                  <a:pt x="1363" y="1528"/>
                </a:lnTo>
                <a:lnTo>
                  <a:pt x="1362" y="1528"/>
                </a:lnTo>
                <a:lnTo>
                  <a:pt x="1362" y="1530"/>
                </a:lnTo>
                <a:lnTo>
                  <a:pt x="1362" y="1528"/>
                </a:lnTo>
                <a:lnTo>
                  <a:pt x="1363" y="1528"/>
                </a:lnTo>
                <a:lnTo>
                  <a:pt x="1362" y="1528"/>
                </a:lnTo>
                <a:lnTo>
                  <a:pt x="1362" y="1526"/>
                </a:lnTo>
                <a:lnTo>
                  <a:pt x="1362" y="1528"/>
                </a:lnTo>
                <a:lnTo>
                  <a:pt x="1360" y="1528"/>
                </a:lnTo>
                <a:lnTo>
                  <a:pt x="1360" y="1526"/>
                </a:lnTo>
                <a:lnTo>
                  <a:pt x="1362" y="1526"/>
                </a:lnTo>
                <a:lnTo>
                  <a:pt x="1362" y="1524"/>
                </a:lnTo>
                <a:lnTo>
                  <a:pt x="1362" y="1526"/>
                </a:lnTo>
                <a:lnTo>
                  <a:pt x="1360" y="1524"/>
                </a:lnTo>
                <a:lnTo>
                  <a:pt x="1362" y="1524"/>
                </a:lnTo>
                <a:lnTo>
                  <a:pt x="1360" y="1524"/>
                </a:lnTo>
                <a:lnTo>
                  <a:pt x="1360" y="1526"/>
                </a:lnTo>
                <a:lnTo>
                  <a:pt x="1360" y="1524"/>
                </a:lnTo>
                <a:lnTo>
                  <a:pt x="1360" y="1522"/>
                </a:lnTo>
                <a:lnTo>
                  <a:pt x="1360" y="1524"/>
                </a:lnTo>
                <a:lnTo>
                  <a:pt x="1360" y="1522"/>
                </a:lnTo>
                <a:lnTo>
                  <a:pt x="1360" y="1524"/>
                </a:lnTo>
                <a:lnTo>
                  <a:pt x="1358" y="1524"/>
                </a:lnTo>
                <a:lnTo>
                  <a:pt x="1358" y="1522"/>
                </a:lnTo>
                <a:lnTo>
                  <a:pt x="1360" y="1522"/>
                </a:lnTo>
                <a:lnTo>
                  <a:pt x="1362" y="1522"/>
                </a:lnTo>
                <a:lnTo>
                  <a:pt x="1362" y="1521"/>
                </a:lnTo>
                <a:lnTo>
                  <a:pt x="1363" y="1521"/>
                </a:lnTo>
                <a:lnTo>
                  <a:pt x="1365" y="1521"/>
                </a:lnTo>
                <a:lnTo>
                  <a:pt x="1367" y="1521"/>
                </a:lnTo>
                <a:lnTo>
                  <a:pt x="1365" y="1521"/>
                </a:lnTo>
                <a:lnTo>
                  <a:pt x="1367" y="1521"/>
                </a:lnTo>
                <a:lnTo>
                  <a:pt x="1365" y="1521"/>
                </a:lnTo>
                <a:lnTo>
                  <a:pt x="1365" y="1519"/>
                </a:lnTo>
                <a:lnTo>
                  <a:pt x="1367" y="1519"/>
                </a:lnTo>
                <a:lnTo>
                  <a:pt x="1367" y="1521"/>
                </a:lnTo>
                <a:lnTo>
                  <a:pt x="1369" y="1521"/>
                </a:lnTo>
                <a:lnTo>
                  <a:pt x="1369" y="1519"/>
                </a:lnTo>
                <a:lnTo>
                  <a:pt x="1371" y="1519"/>
                </a:lnTo>
                <a:lnTo>
                  <a:pt x="1371" y="1521"/>
                </a:lnTo>
                <a:lnTo>
                  <a:pt x="1373" y="1521"/>
                </a:lnTo>
                <a:lnTo>
                  <a:pt x="1373" y="1519"/>
                </a:lnTo>
                <a:lnTo>
                  <a:pt x="1371" y="1519"/>
                </a:lnTo>
                <a:lnTo>
                  <a:pt x="1371" y="1517"/>
                </a:lnTo>
                <a:lnTo>
                  <a:pt x="1373" y="1517"/>
                </a:lnTo>
                <a:lnTo>
                  <a:pt x="1375" y="1517"/>
                </a:lnTo>
                <a:lnTo>
                  <a:pt x="1375" y="1515"/>
                </a:lnTo>
                <a:lnTo>
                  <a:pt x="1375" y="1513"/>
                </a:lnTo>
                <a:lnTo>
                  <a:pt x="1377" y="1513"/>
                </a:lnTo>
                <a:lnTo>
                  <a:pt x="1377" y="1511"/>
                </a:lnTo>
                <a:lnTo>
                  <a:pt x="1377" y="1513"/>
                </a:lnTo>
                <a:lnTo>
                  <a:pt x="1379" y="1511"/>
                </a:lnTo>
                <a:lnTo>
                  <a:pt x="1381" y="1511"/>
                </a:lnTo>
                <a:lnTo>
                  <a:pt x="1383" y="1511"/>
                </a:lnTo>
                <a:lnTo>
                  <a:pt x="1383" y="1509"/>
                </a:lnTo>
                <a:lnTo>
                  <a:pt x="1381" y="1509"/>
                </a:lnTo>
                <a:lnTo>
                  <a:pt x="1379" y="1509"/>
                </a:lnTo>
                <a:lnTo>
                  <a:pt x="1379" y="1507"/>
                </a:lnTo>
                <a:lnTo>
                  <a:pt x="1379" y="1509"/>
                </a:lnTo>
                <a:lnTo>
                  <a:pt x="1377" y="1509"/>
                </a:lnTo>
                <a:lnTo>
                  <a:pt x="1375" y="1509"/>
                </a:lnTo>
                <a:lnTo>
                  <a:pt x="1375" y="1511"/>
                </a:lnTo>
                <a:lnTo>
                  <a:pt x="1373" y="1511"/>
                </a:lnTo>
                <a:lnTo>
                  <a:pt x="1373" y="1509"/>
                </a:lnTo>
                <a:lnTo>
                  <a:pt x="1371" y="1509"/>
                </a:lnTo>
                <a:lnTo>
                  <a:pt x="1369" y="1509"/>
                </a:lnTo>
                <a:lnTo>
                  <a:pt x="1367" y="1509"/>
                </a:lnTo>
                <a:lnTo>
                  <a:pt x="1365" y="1509"/>
                </a:lnTo>
                <a:lnTo>
                  <a:pt x="1363" y="1509"/>
                </a:lnTo>
                <a:lnTo>
                  <a:pt x="1363" y="1511"/>
                </a:lnTo>
                <a:lnTo>
                  <a:pt x="1362" y="1511"/>
                </a:lnTo>
                <a:lnTo>
                  <a:pt x="1360" y="1511"/>
                </a:lnTo>
                <a:lnTo>
                  <a:pt x="1360" y="1509"/>
                </a:lnTo>
                <a:lnTo>
                  <a:pt x="1358" y="1509"/>
                </a:lnTo>
                <a:lnTo>
                  <a:pt x="1358" y="1507"/>
                </a:lnTo>
                <a:lnTo>
                  <a:pt x="1356" y="1507"/>
                </a:lnTo>
                <a:lnTo>
                  <a:pt x="1356" y="1505"/>
                </a:lnTo>
                <a:lnTo>
                  <a:pt x="1354" y="1505"/>
                </a:lnTo>
                <a:lnTo>
                  <a:pt x="1354" y="1503"/>
                </a:lnTo>
                <a:lnTo>
                  <a:pt x="1352" y="1503"/>
                </a:lnTo>
                <a:lnTo>
                  <a:pt x="1352" y="1501"/>
                </a:lnTo>
                <a:lnTo>
                  <a:pt x="1350" y="1501"/>
                </a:lnTo>
                <a:lnTo>
                  <a:pt x="1350" y="1499"/>
                </a:lnTo>
                <a:lnTo>
                  <a:pt x="1350" y="1497"/>
                </a:lnTo>
                <a:lnTo>
                  <a:pt x="1350" y="1496"/>
                </a:lnTo>
                <a:lnTo>
                  <a:pt x="1350" y="1497"/>
                </a:lnTo>
                <a:lnTo>
                  <a:pt x="1350" y="1496"/>
                </a:lnTo>
                <a:lnTo>
                  <a:pt x="1350" y="1494"/>
                </a:lnTo>
                <a:lnTo>
                  <a:pt x="1348" y="1494"/>
                </a:lnTo>
                <a:lnTo>
                  <a:pt x="1348" y="1492"/>
                </a:lnTo>
                <a:lnTo>
                  <a:pt x="1350" y="1492"/>
                </a:lnTo>
                <a:lnTo>
                  <a:pt x="1348" y="1492"/>
                </a:lnTo>
                <a:lnTo>
                  <a:pt x="1348" y="1490"/>
                </a:lnTo>
                <a:lnTo>
                  <a:pt x="1346" y="1490"/>
                </a:lnTo>
                <a:lnTo>
                  <a:pt x="1348" y="1490"/>
                </a:lnTo>
                <a:lnTo>
                  <a:pt x="1346" y="1490"/>
                </a:lnTo>
                <a:lnTo>
                  <a:pt x="1348" y="1490"/>
                </a:lnTo>
                <a:lnTo>
                  <a:pt x="1346" y="1490"/>
                </a:lnTo>
                <a:lnTo>
                  <a:pt x="1346" y="1488"/>
                </a:lnTo>
                <a:lnTo>
                  <a:pt x="1346" y="1490"/>
                </a:lnTo>
                <a:lnTo>
                  <a:pt x="1346" y="1488"/>
                </a:lnTo>
                <a:lnTo>
                  <a:pt x="1344" y="1488"/>
                </a:lnTo>
                <a:lnTo>
                  <a:pt x="1342" y="1488"/>
                </a:lnTo>
                <a:lnTo>
                  <a:pt x="1342" y="1486"/>
                </a:lnTo>
                <a:lnTo>
                  <a:pt x="1340" y="1486"/>
                </a:lnTo>
                <a:lnTo>
                  <a:pt x="1340" y="1484"/>
                </a:lnTo>
                <a:lnTo>
                  <a:pt x="1340" y="1482"/>
                </a:lnTo>
                <a:lnTo>
                  <a:pt x="1342" y="1482"/>
                </a:lnTo>
                <a:lnTo>
                  <a:pt x="1344" y="1482"/>
                </a:lnTo>
                <a:lnTo>
                  <a:pt x="1344" y="1484"/>
                </a:lnTo>
                <a:lnTo>
                  <a:pt x="1342" y="1482"/>
                </a:lnTo>
                <a:lnTo>
                  <a:pt x="1342" y="1484"/>
                </a:lnTo>
                <a:lnTo>
                  <a:pt x="1344" y="1484"/>
                </a:lnTo>
                <a:lnTo>
                  <a:pt x="1346" y="1484"/>
                </a:lnTo>
                <a:lnTo>
                  <a:pt x="1344" y="1484"/>
                </a:lnTo>
                <a:lnTo>
                  <a:pt x="1346" y="1484"/>
                </a:lnTo>
                <a:lnTo>
                  <a:pt x="1348" y="1484"/>
                </a:lnTo>
                <a:lnTo>
                  <a:pt x="1350" y="1484"/>
                </a:lnTo>
                <a:lnTo>
                  <a:pt x="1352" y="1484"/>
                </a:lnTo>
                <a:lnTo>
                  <a:pt x="1350" y="1484"/>
                </a:lnTo>
                <a:lnTo>
                  <a:pt x="1352" y="1484"/>
                </a:lnTo>
                <a:lnTo>
                  <a:pt x="1354" y="1484"/>
                </a:lnTo>
                <a:lnTo>
                  <a:pt x="1356" y="1484"/>
                </a:lnTo>
                <a:lnTo>
                  <a:pt x="1356" y="1482"/>
                </a:lnTo>
                <a:lnTo>
                  <a:pt x="1356" y="1484"/>
                </a:lnTo>
                <a:lnTo>
                  <a:pt x="1356" y="1482"/>
                </a:lnTo>
                <a:lnTo>
                  <a:pt x="1356" y="1484"/>
                </a:lnTo>
                <a:lnTo>
                  <a:pt x="1356" y="1482"/>
                </a:lnTo>
                <a:lnTo>
                  <a:pt x="1358" y="1482"/>
                </a:lnTo>
                <a:lnTo>
                  <a:pt x="1360" y="1482"/>
                </a:lnTo>
                <a:lnTo>
                  <a:pt x="1362" y="1482"/>
                </a:lnTo>
                <a:lnTo>
                  <a:pt x="1362" y="1480"/>
                </a:lnTo>
                <a:lnTo>
                  <a:pt x="1362" y="1482"/>
                </a:lnTo>
                <a:lnTo>
                  <a:pt x="1360" y="1480"/>
                </a:lnTo>
                <a:lnTo>
                  <a:pt x="1360" y="1482"/>
                </a:lnTo>
                <a:lnTo>
                  <a:pt x="1360" y="1480"/>
                </a:lnTo>
                <a:lnTo>
                  <a:pt x="1358" y="1480"/>
                </a:lnTo>
                <a:lnTo>
                  <a:pt x="1356" y="1480"/>
                </a:lnTo>
                <a:lnTo>
                  <a:pt x="1354" y="1478"/>
                </a:lnTo>
                <a:lnTo>
                  <a:pt x="1352" y="1478"/>
                </a:lnTo>
                <a:lnTo>
                  <a:pt x="1352" y="1476"/>
                </a:lnTo>
                <a:lnTo>
                  <a:pt x="1350" y="1476"/>
                </a:lnTo>
                <a:lnTo>
                  <a:pt x="1352" y="1476"/>
                </a:lnTo>
                <a:lnTo>
                  <a:pt x="1354" y="1478"/>
                </a:lnTo>
                <a:lnTo>
                  <a:pt x="1356" y="1478"/>
                </a:lnTo>
                <a:lnTo>
                  <a:pt x="1354" y="1476"/>
                </a:lnTo>
                <a:lnTo>
                  <a:pt x="1356" y="1476"/>
                </a:lnTo>
                <a:lnTo>
                  <a:pt x="1354" y="1476"/>
                </a:lnTo>
                <a:lnTo>
                  <a:pt x="1356" y="1476"/>
                </a:lnTo>
                <a:lnTo>
                  <a:pt x="1354" y="1476"/>
                </a:lnTo>
                <a:lnTo>
                  <a:pt x="1352" y="1476"/>
                </a:lnTo>
                <a:lnTo>
                  <a:pt x="1354" y="1476"/>
                </a:lnTo>
                <a:lnTo>
                  <a:pt x="1352" y="1476"/>
                </a:lnTo>
                <a:lnTo>
                  <a:pt x="1354" y="1476"/>
                </a:lnTo>
                <a:lnTo>
                  <a:pt x="1354" y="1474"/>
                </a:lnTo>
                <a:lnTo>
                  <a:pt x="1354" y="1476"/>
                </a:lnTo>
                <a:lnTo>
                  <a:pt x="1354" y="1474"/>
                </a:lnTo>
                <a:lnTo>
                  <a:pt x="1356" y="1474"/>
                </a:lnTo>
                <a:lnTo>
                  <a:pt x="1358" y="1474"/>
                </a:lnTo>
                <a:lnTo>
                  <a:pt x="1356" y="1474"/>
                </a:lnTo>
                <a:lnTo>
                  <a:pt x="1358" y="1474"/>
                </a:lnTo>
                <a:lnTo>
                  <a:pt x="1356" y="1474"/>
                </a:lnTo>
                <a:lnTo>
                  <a:pt x="1354" y="1474"/>
                </a:lnTo>
                <a:lnTo>
                  <a:pt x="1352" y="1474"/>
                </a:lnTo>
                <a:lnTo>
                  <a:pt x="1350" y="1474"/>
                </a:lnTo>
                <a:lnTo>
                  <a:pt x="1348" y="1474"/>
                </a:lnTo>
                <a:lnTo>
                  <a:pt x="1348" y="1473"/>
                </a:lnTo>
                <a:lnTo>
                  <a:pt x="1350" y="1473"/>
                </a:lnTo>
                <a:lnTo>
                  <a:pt x="1352" y="1473"/>
                </a:lnTo>
                <a:lnTo>
                  <a:pt x="1354" y="1473"/>
                </a:lnTo>
                <a:lnTo>
                  <a:pt x="1352" y="1473"/>
                </a:lnTo>
                <a:lnTo>
                  <a:pt x="1352" y="1471"/>
                </a:lnTo>
                <a:lnTo>
                  <a:pt x="1354" y="1471"/>
                </a:lnTo>
                <a:lnTo>
                  <a:pt x="1354" y="1473"/>
                </a:lnTo>
                <a:lnTo>
                  <a:pt x="1356" y="1473"/>
                </a:lnTo>
                <a:lnTo>
                  <a:pt x="1356" y="1471"/>
                </a:lnTo>
                <a:lnTo>
                  <a:pt x="1358" y="1471"/>
                </a:lnTo>
                <a:lnTo>
                  <a:pt x="1356" y="1471"/>
                </a:lnTo>
                <a:lnTo>
                  <a:pt x="1354" y="1471"/>
                </a:lnTo>
                <a:lnTo>
                  <a:pt x="1352" y="1471"/>
                </a:lnTo>
                <a:lnTo>
                  <a:pt x="1350" y="1471"/>
                </a:lnTo>
                <a:lnTo>
                  <a:pt x="1350" y="1469"/>
                </a:lnTo>
                <a:lnTo>
                  <a:pt x="1348" y="1469"/>
                </a:lnTo>
                <a:lnTo>
                  <a:pt x="1346" y="1469"/>
                </a:lnTo>
                <a:lnTo>
                  <a:pt x="1344" y="1469"/>
                </a:lnTo>
                <a:lnTo>
                  <a:pt x="1344" y="1467"/>
                </a:lnTo>
                <a:lnTo>
                  <a:pt x="1342" y="1467"/>
                </a:lnTo>
                <a:lnTo>
                  <a:pt x="1342" y="1465"/>
                </a:lnTo>
                <a:lnTo>
                  <a:pt x="1342" y="1463"/>
                </a:lnTo>
                <a:lnTo>
                  <a:pt x="1344" y="1463"/>
                </a:lnTo>
                <a:lnTo>
                  <a:pt x="1344" y="1465"/>
                </a:lnTo>
                <a:lnTo>
                  <a:pt x="1346" y="1465"/>
                </a:lnTo>
                <a:lnTo>
                  <a:pt x="1348" y="1465"/>
                </a:lnTo>
                <a:lnTo>
                  <a:pt x="1350" y="1465"/>
                </a:lnTo>
                <a:lnTo>
                  <a:pt x="1352" y="1465"/>
                </a:lnTo>
                <a:lnTo>
                  <a:pt x="1352" y="1467"/>
                </a:lnTo>
                <a:lnTo>
                  <a:pt x="1352" y="1465"/>
                </a:lnTo>
                <a:lnTo>
                  <a:pt x="1354" y="1465"/>
                </a:lnTo>
                <a:lnTo>
                  <a:pt x="1356" y="1465"/>
                </a:lnTo>
                <a:lnTo>
                  <a:pt x="1354" y="1465"/>
                </a:lnTo>
                <a:lnTo>
                  <a:pt x="1356" y="1465"/>
                </a:lnTo>
                <a:lnTo>
                  <a:pt x="1356" y="1467"/>
                </a:lnTo>
                <a:lnTo>
                  <a:pt x="1358" y="1467"/>
                </a:lnTo>
                <a:lnTo>
                  <a:pt x="1356" y="1467"/>
                </a:lnTo>
                <a:lnTo>
                  <a:pt x="1356" y="1465"/>
                </a:lnTo>
                <a:lnTo>
                  <a:pt x="1356" y="1463"/>
                </a:lnTo>
                <a:lnTo>
                  <a:pt x="1358" y="1463"/>
                </a:lnTo>
                <a:lnTo>
                  <a:pt x="1356" y="1463"/>
                </a:lnTo>
                <a:lnTo>
                  <a:pt x="1354" y="1463"/>
                </a:lnTo>
                <a:lnTo>
                  <a:pt x="1352" y="1463"/>
                </a:lnTo>
                <a:lnTo>
                  <a:pt x="1354" y="1463"/>
                </a:lnTo>
                <a:lnTo>
                  <a:pt x="1352" y="1463"/>
                </a:lnTo>
                <a:lnTo>
                  <a:pt x="1350" y="1463"/>
                </a:lnTo>
                <a:lnTo>
                  <a:pt x="1350" y="1461"/>
                </a:lnTo>
                <a:lnTo>
                  <a:pt x="1352" y="1461"/>
                </a:lnTo>
                <a:lnTo>
                  <a:pt x="1350" y="1459"/>
                </a:lnTo>
                <a:lnTo>
                  <a:pt x="1350" y="1461"/>
                </a:lnTo>
                <a:lnTo>
                  <a:pt x="1348" y="1461"/>
                </a:lnTo>
                <a:lnTo>
                  <a:pt x="1346" y="1459"/>
                </a:lnTo>
                <a:lnTo>
                  <a:pt x="1346" y="1457"/>
                </a:lnTo>
                <a:lnTo>
                  <a:pt x="1348" y="1457"/>
                </a:lnTo>
                <a:lnTo>
                  <a:pt x="1350" y="1457"/>
                </a:lnTo>
                <a:lnTo>
                  <a:pt x="1352" y="1457"/>
                </a:lnTo>
                <a:lnTo>
                  <a:pt x="1350" y="1457"/>
                </a:lnTo>
                <a:lnTo>
                  <a:pt x="1350" y="1455"/>
                </a:lnTo>
                <a:lnTo>
                  <a:pt x="1348" y="1455"/>
                </a:lnTo>
                <a:lnTo>
                  <a:pt x="1348" y="1457"/>
                </a:lnTo>
                <a:lnTo>
                  <a:pt x="1346" y="1457"/>
                </a:lnTo>
                <a:lnTo>
                  <a:pt x="1344" y="1457"/>
                </a:lnTo>
                <a:lnTo>
                  <a:pt x="1342" y="1457"/>
                </a:lnTo>
                <a:lnTo>
                  <a:pt x="1340" y="1457"/>
                </a:lnTo>
                <a:lnTo>
                  <a:pt x="1342" y="1457"/>
                </a:lnTo>
                <a:lnTo>
                  <a:pt x="1342" y="1455"/>
                </a:lnTo>
                <a:lnTo>
                  <a:pt x="1340" y="1455"/>
                </a:lnTo>
                <a:lnTo>
                  <a:pt x="1340" y="1457"/>
                </a:lnTo>
                <a:lnTo>
                  <a:pt x="1340" y="1455"/>
                </a:lnTo>
                <a:lnTo>
                  <a:pt x="1339" y="1455"/>
                </a:lnTo>
                <a:lnTo>
                  <a:pt x="1339" y="1453"/>
                </a:lnTo>
                <a:lnTo>
                  <a:pt x="1339" y="1451"/>
                </a:lnTo>
                <a:lnTo>
                  <a:pt x="1337" y="1451"/>
                </a:lnTo>
                <a:lnTo>
                  <a:pt x="1339" y="1451"/>
                </a:lnTo>
                <a:lnTo>
                  <a:pt x="1337" y="1451"/>
                </a:lnTo>
                <a:lnTo>
                  <a:pt x="1335" y="1449"/>
                </a:lnTo>
                <a:lnTo>
                  <a:pt x="1337" y="1449"/>
                </a:lnTo>
                <a:lnTo>
                  <a:pt x="1337" y="1448"/>
                </a:lnTo>
                <a:lnTo>
                  <a:pt x="1337" y="1446"/>
                </a:lnTo>
                <a:lnTo>
                  <a:pt x="1339" y="1446"/>
                </a:lnTo>
                <a:lnTo>
                  <a:pt x="1339" y="1448"/>
                </a:lnTo>
                <a:lnTo>
                  <a:pt x="1339" y="1449"/>
                </a:lnTo>
                <a:lnTo>
                  <a:pt x="1339" y="1448"/>
                </a:lnTo>
                <a:lnTo>
                  <a:pt x="1340" y="1448"/>
                </a:lnTo>
                <a:lnTo>
                  <a:pt x="1342" y="1448"/>
                </a:lnTo>
                <a:lnTo>
                  <a:pt x="1342" y="1449"/>
                </a:lnTo>
                <a:lnTo>
                  <a:pt x="1340" y="1449"/>
                </a:lnTo>
                <a:lnTo>
                  <a:pt x="1342" y="1449"/>
                </a:lnTo>
                <a:lnTo>
                  <a:pt x="1342" y="1451"/>
                </a:lnTo>
                <a:lnTo>
                  <a:pt x="1344" y="1449"/>
                </a:lnTo>
                <a:lnTo>
                  <a:pt x="1342" y="1449"/>
                </a:lnTo>
                <a:lnTo>
                  <a:pt x="1344" y="1449"/>
                </a:lnTo>
                <a:lnTo>
                  <a:pt x="1346" y="1451"/>
                </a:lnTo>
                <a:lnTo>
                  <a:pt x="1346" y="1453"/>
                </a:lnTo>
                <a:lnTo>
                  <a:pt x="1346" y="1451"/>
                </a:lnTo>
                <a:lnTo>
                  <a:pt x="1348" y="1451"/>
                </a:lnTo>
                <a:lnTo>
                  <a:pt x="1348" y="1453"/>
                </a:lnTo>
                <a:lnTo>
                  <a:pt x="1350" y="1453"/>
                </a:lnTo>
                <a:lnTo>
                  <a:pt x="1352" y="1455"/>
                </a:lnTo>
                <a:lnTo>
                  <a:pt x="1354" y="1455"/>
                </a:lnTo>
                <a:lnTo>
                  <a:pt x="1356" y="1457"/>
                </a:lnTo>
                <a:lnTo>
                  <a:pt x="1356" y="1455"/>
                </a:lnTo>
                <a:lnTo>
                  <a:pt x="1354" y="1455"/>
                </a:lnTo>
                <a:lnTo>
                  <a:pt x="1356" y="1455"/>
                </a:lnTo>
                <a:lnTo>
                  <a:pt x="1356" y="1453"/>
                </a:lnTo>
                <a:lnTo>
                  <a:pt x="1356" y="1455"/>
                </a:lnTo>
                <a:lnTo>
                  <a:pt x="1358" y="1455"/>
                </a:lnTo>
                <a:lnTo>
                  <a:pt x="1358" y="1457"/>
                </a:lnTo>
                <a:lnTo>
                  <a:pt x="1360" y="1457"/>
                </a:lnTo>
                <a:lnTo>
                  <a:pt x="1360" y="1459"/>
                </a:lnTo>
                <a:lnTo>
                  <a:pt x="1360" y="1461"/>
                </a:lnTo>
                <a:lnTo>
                  <a:pt x="1360" y="1459"/>
                </a:lnTo>
                <a:lnTo>
                  <a:pt x="1360" y="1457"/>
                </a:lnTo>
                <a:lnTo>
                  <a:pt x="1360" y="1455"/>
                </a:lnTo>
                <a:lnTo>
                  <a:pt x="1360" y="1453"/>
                </a:lnTo>
                <a:lnTo>
                  <a:pt x="1358" y="1453"/>
                </a:lnTo>
                <a:lnTo>
                  <a:pt x="1360" y="1453"/>
                </a:lnTo>
                <a:lnTo>
                  <a:pt x="1360" y="1451"/>
                </a:lnTo>
                <a:lnTo>
                  <a:pt x="1358" y="1451"/>
                </a:lnTo>
                <a:lnTo>
                  <a:pt x="1356" y="1451"/>
                </a:lnTo>
                <a:lnTo>
                  <a:pt x="1356" y="1453"/>
                </a:lnTo>
                <a:lnTo>
                  <a:pt x="1356" y="1451"/>
                </a:lnTo>
                <a:lnTo>
                  <a:pt x="1356" y="1453"/>
                </a:lnTo>
                <a:lnTo>
                  <a:pt x="1356" y="1451"/>
                </a:lnTo>
                <a:lnTo>
                  <a:pt x="1356" y="1453"/>
                </a:lnTo>
                <a:lnTo>
                  <a:pt x="1354" y="1453"/>
                </a:lnTo>
                <a:lnTo>
                  <a:pt x="1354" y="1451"/>
                </a:lnTo>
                <a:lnTo>
                  <a:pt x="1354" y="1453"/>
                </a:lnTo>
                <a:lnTo>
                  <a:pt x="1352" y="1451"/>
                </a:lnTo>
                <a:lnTo>
                  <a:pt x="1350" y="1451"/>
                </a:lnTo>
                <a:lnTo>
                  <a:pt x="1350" y="1449"/>
                </a:lnTo>
                <a:lnTo>
                  <a:pt x="1352" y="1449"/>
                </a:lnTo>
                <a:lnTo>
                  <a:pt x="1350" y="1449"/>
                </a:lnTo>
                <a:lnTo>
                  <a:pt x="1352" y="1449"/>
                </a:lnTo>
                <a:lnTo>
                  <a:pt x="1350" y="1449"/>
                </a:lnTo>
                <a:lnTo>
                  <a:pt x="1348" y="1449"/>
                </a:lnTo>
                <a:lnTo>
                  <a:pt x="1348" y="1448"/>
                </a:lnTo>
                <a:lnTo>
                  <a:pt x="1346" y="1448"/>
                </a:lnTo>
                <a:lnTo>
                  <a:pt x="1346" y="1446"/>
                </a:lnTo>
                <a:lnTo>
                  <a:pt x="1348" y="1446"/>
                </a:lnTo>
                <a:lnTo>
                  <a:pt x="1348" y="1444"/>
                </a:lnTo>
                <a:lnTo>
                  <a:pt x="1348" y="1446"/>
                </a:lnTo>
                <a:lnTo>
                  <a:pt x="1350" y="1446"/>
                </a:lnTo>
                <a:lnTo>
                  <a:pt x="1350" y="1444"/>
                </a:lnTo>
                <a:lnTo>
                  <a:pt x="1348" y="1444"/>
                </a:lnTo>
                <a:lnTo>
                  <a:pt x="1346" y="1444"/>
                </a:lnTo>
                <a:lnTo>
                  <a:pt x="1344" y="1444"/>
                </a:lnTo>
                <a:lnTo>
                  <a:pt x="1342" y="1442"/>
                </a:lnTo>
                <a:lnTo>
                  <a:pt x="1340" y="1440"/>
                </a:lnTo>
                <a:lnTo>
                  <a:pt x="1339" y="1440"/>
                </a:lnTo>
                <a:lnTo>
                  <a:pt x="1339" y="1438"/>
                </a:lnTo>
                <a:lnTo>
                  <a:pt x="1339" y="1434"/>
                </a:lnTo>
                <a:lnTo>
                  <a:pt x="1340" y="1432"/>
                </a:lnTo>
                <a:lnTo>
                  <a:pt x="1348" y="1434"/>
                </a:lnTo>
                <a:lnTo>
                  <a:pt x="1348" y="1432"/>
                </a:lnTo>
                <a:lnTo>
                  <a:pt x="1350" y="1432"/>
                </a:lnTo>
                <a:lnTo>
                  <a:pt x="1350" y="1434"/>
                </a:lnTo>
                <a:lnTo>
                  <a:pt x="1352" y="1434"/>
                </a:lnTo>
                <a:lnTo>
                  <a:pt x="1352" y="1432"/>
                </a:lnTo>
                <a:lnTo>
                  <a:pt x="1354" y="1432"/>
                </a:lnTo>
                <a:lnTo>
                  <a:pt x="1356" y="1432"/>
                </a:lnTo>
                <a:lnTo>
                  <a:pt x="1356" y="1430"/>
                </a:lnTo>
                <a:lnTo>
                  <a:pt x="1358" y="1430"/>
                </a:lnTo>
                <a:lnTo>
                  <a:pt x="1358" y="1432"/>
                </a:lnTo>
                <a:lnTo>
                  <a:pt x="1356" y="1432"/>
                </a:lnTo>
                <a:lnTo>
                  <a:pt x="1358" y="1432"/>
                </a:lnTo>
                <a:lnTo>
                  <a:pt x="1358" y="1434"/>
                </a:lnTo>
                <a:lnTo>
                  <a:pt x="1358" y="1436"/>
                </a:lnTo>
                <a:lnTo>
                  <a:pt x="1360" y="1438"/>
                </a:lnTo>
                <a:lnTo>
                  <a:pt x="1360" y="1436"/>
                </a:lnTo>
                <a:lnTo>
                  <a:pt x="1360" y="1434"/>
                </a:lnTo>
                <a:lnTo>
                  <a:pt x="1358" y="1434"/>
                </a:lnTo>
                <a:lnTo>
                  <a:pt x="1360" y="1434"/>
                </a:lnTo>
                <a:lnTo>
                  <a:pt x="1360" y="1432"/>
                </a:lnTo>
                <a:lnTo>
                  <a:pt x="1358" y="1432"/>
                </a:lnTo>
                <a:lnTo>
                  <a:pt x="1358" y="1430"/>
                </a:lnTo>
                <a:lnTo>
                  <a:pt x="1360" y="1430"/>
                </a:lnTo>
                <a:lnTo>
                  <a:pt x="1362" y="1430"/>
                </a:lnTo>
                <a:lnTo>
                  <a:pt x="1362" y="1432"/>
                </a:lnTo>
                <a:lnTo>
                  <a:pt x="1363" y="1432"/>
                </a:lnTo>
                <a:lnTo>
                  <a:pt x="1363" y="1434"/>
                </a:lnTo>
                <a:lnTo>
                  <a:pt x="1365" y="1434"/>
                </a:lnTo>
                <a:lnTo>
                  <a:pt x="1365" y="1436"/>
                </a:lnTo>
                <a:lnTo>
                  <a:pt x="1367" y="1436"/>
                </a:lnTo>
                <a:lnTo>
                  <a:pt x="1367" y="1438"/>
                </a:lnTo>
                <a:lnTo>
                  <a:pt x="1369" y="1438"/>
                </a:lnTo>
                <a:lnTo>
                  <a:pt x="1369" y="1440"/>
                </a:lnTo>
                <a:lnTo>
                  <a:pt x="1371" y="1440"/>
                </a:lnTo>
                <a:lnTo>
                  <a:pt x="1371" y="1438"/>
                </a:lnTo>
                <a:lnTo>
                  <a:pt x="1371" y="1436"/>
                </a:lnTo>
                <a:lnTo>
                  <a:pt x="1373" y="1436"/>
                </a:lnTo>
                <a:lnTo>
                  <a:pt x="1371" y="1436"/>
                </a:lnTo>
                <a:lnTo>
                  <a:pt x="1369" y="1436"/>
                </a:lnTo>
                <a:lnTo>
                  <a:pt x="1371" y="1436"/>
                </a:lnTo>
                <a:lnTo>
                  <a:pt x="1369" y="1436"/>
                </a:lnTo>
                <a:lnTo>
                  <a:pt x="1371" y="1436"/>
                </a:lnTo>
                <a:lnTo>
                  <a:pt x="1369" y="1436"/>
                </a:lnTo>
                <a:lnTo>
                  <a:pt x="1369" y="1434"/>
                </a:lnTo>
                <a:lnTo>
                  <a:pt x="1369" y="1432"/>
                </a:lnTo>
                <a:lnTo>
                  <a:pt x="1367" y="1432"/>
                </a:lnTo>
                <a:lnTo>
                  <a:pt x="1365" y="1430"/>
                </a:lnTo>
                <a:lnTo>
                  <a:pt x="1363" y="1430"/>
                </a:lnTo>
                <a:lnTo>
                  <a:pt x="1363" y="1428"/>
                </a:lnTo>
                <a:lnTo>
                  <a:pt x="1365" y="1428"/>
                </a:lnTo>
                <a:lnTo>
                  <a:pt x="1365" y="1426"/>
                </a:lnTo>
                <a:lnTo>
                  <a:pt x="1365" y="1428"/>
                </a:lnTo>
                <a:lnTo>
                  <a:pt x="1363" y="1428"/>
                </a:lnTo>
                <a:lnTo>
                  <a:pt x="1362" y="1428"/>
                </a:lnTo>
                <a:lnTo>
                  <a:pt x="1360" y="1428"/>
                </a:lnTo>
                <a:lnTo>
                  <a:pt x="1358" y="1428"/>
                </a:lnTo>
                <a:lnTo>
                  <a:pt x="1356" y="1428"/>
                </a:lnTo>
                <a:lnTo>
                  <a:pt x="1354" y="1428"/>
                </a:lnTo>
                <a:lnTo>
                  <a:pt x="1354" y="1426"/>
                </a:lnTo>
                <a:lnTo>
                  <a:pt x="1356" y="1426"/>
                </a:lnTo>
                <a:lnTo>
                  <a:pt x="1356" y="1425"/>
                </a:lnTo>
                <a:lnTo>
                  <a:pt x="1356" y="1426"/>
                </a:lnTo>
                <a:lnTo>
                  <a:pt x="1354" y="1426"/>
                </a:lnTo>
                <a:lnTo>
                  <a:pt x="1352" y="1426"/>
                </a:lnTo>
                <a:lnTo>
                  <a:pt x="1350" y="1428"/>
                </a:lnTo>
                <a:lnTo>
                  <a:pt x="1350" y="1426"/>
                </a:lnTo>
                <a:lnTo>
                  <a:pt x="1350" y="1428"/>
                </a:lnTo>
                <a:lnTo>
                  <a:pt x="1350" y="1426"/>
                </a:lnTo>
                <a:lnTo>
                  <a:pt x="1348" y="1428"/>
                </a:lnTo>
                <a:lnTo>
                  <a:pt x="1346" y="1428"/>
                </a:lnTo>
                <a:lnTo>
                  <a:pt x="1344" y="1428"/>
                </a:lnTo>
                <a:lnTo>
                  <a:pt x="1344" y="1426"/>
                </a:lnTo>
                <a:lnTo>
                  <a:pt x="1342" y="1426"/>
                </a:lnTo>
                <a:lnTo>
                  <a:pt x="1342" y="1425"/>
                </a:lnTo>
                <a:lnTo>
                  <a:pt x="1340" y="1425"/>
                </a:lnTo>
                <a:lnTo>
                  <a:pt x="1342" y="1425"/>
                </a:lnTo>
                <a:lnTo>
                  <a:pt x="1344" y="1425"/>
                </a:lnTo>
                <a:lnTo>
                  <a:pt x="1346" y="1425"/>
                </a:lnTo>
                <a:lnTo>
                  <a:pt x="1344" y="1425"/>
                </a:lnTo>
                <a:lnTo>
                  <a:pt x="1346" y="1425"/>
                </a:lnTo>
                <a:lnTo>
                  <a:pt x="1346" y="1423"/>
                </a:lnTo>
                <a:lnTo>
                  <a:pt x="1348" y="1423"/>
                </a:lnTo>
                <a:lnTo>
                  <a:pt x="1346" y="1423"/>
                </a:lnTo>
                <a:lnTo>
                  <a:pt x="1344" y="1423"/>
                </a:lnTo>
                <a:lnTo>
                  <a:pt x="1344" y="1421"/>
                </a:lnTo>
                <a:lnTo>
                  <a:pt x="1344" y="1419"/>
                </a:lnTo>
                <a:lnTo>
                  <a:pt x="1342" y="1419"/>
                </a:lnTo>
                <a:lnTo>
                  <a:pt x="1340" y="1419"/>
                </a:lnTo>
                <a:lnTo>
                  <a:pt x="1340" y="1421"/>
                </a:lnTo>
                <a:lnTo>
                  <a:pt x="1340" y="1419"/>
                </a:lnTo>
                <a:lnTo>
                  <a:pt x="1340" y="1421"/>
                </a:lnTo>
                <a:lnTo>
                  <a:pt x="1339" y="1421"/>
                </a:lnTo>
                <a:lnTo>
                  <a:pt x="1339" y="1423"/>
                </a:lnTo>
                <a:lnTo>
                  <a:pt x="1339" y="1421"/>
                </a:lnTo>
                <a:lnTo>
                  <a:pt x="1337" y="1421"/>
                </a:lnTo>
                <a:lnTo>
                  <a:pt x="1339" y="1421"/>
                </a:lnTo>
                <a:lnTo>
                  <a:pt x="1339" y="1419"/>
                </a:lnTo>
                <a:lnTo>
                  <a:pt x="1337" y="1419"/>
                </a:lnTo>
                <a:lnTo>
                  <a:pt x="1339" y="1419"/>
                </a:lnTo>
                <a:lnTo>
                  <a:pt x="1339" y="1417"/>
                </a:lnTo>
                <a:lnTo>
                  <a:pt x="1340" y="1417"/>
                </a:lnTo>
                <a:lnTo>
                  <a:pt x="1340" y="1415"/>
                </a:lnTo>
                <a:lnTo>
                  <a:pt x="1340" y="1417"/>
                </a:lnTo>
                <a:lnTo>
                  <a:pt x="1339" y="1417"/>
                </a:lnTo>
                <a:lnTo>
                  <a:pt x="1339" y="1415"/>
                </a:lnTo>
                <a:lnTo>
                  <a:pt x="1337" y="1415"/>
                </a:lnTo>
                <a:lnTo>
                  <a:pt x="1337" y="1417"/>
                </a:lnTo>
                <a:lnTo>
                  <a:pt x="1337" y="1415"/>
                </a:lnTo>
                <a:lnTo>
                  <a:pt x="1337" y="1417"/>
                </a:lnTo>
                <a:lnTo>
                  <a:pt x="1337" y="1419"/>
                </a:lnTo>
                <a:lnTo>
                  <a:pt x="1335" y="1419"/>
                </a:lnTo>
                <a:lnTo>
                  <a:pt x="1333" y="1419"/>
                </a:lnTo>
                <a:lnTo>
                  <a:pt x="1333" y="1417"/>
                </a:lnTo>
                <a:lnTo>
                  <a:pt x="1333" y="1419"/>
                </a:lnTo>
                <a:lnTo>
                  <a:pt x="1333" y="1417"/>
                </a:lnTo>
                <a:lnTo>
                  <a:pt x="1331" y="1417"/>
                </a:lnTo>
                <a:lnTo>
                  <a:pt x="1331" y="1419"/>
                </a:lnTo>
                <a:lnTo>
                  <a:pt x="1329" y="1419"/>
                </a:lnTo>
                <a:lnTo>
                  <a:pt x="1329" y="1417"/>
                </a:lnTo>
                <a:lnTo>
                  <a:pt x="1329" y="1419"/>
                </a:lnTo>
                <a:lnTo>
                  <a:pt x="1329" y="1417"/>
                </a:lnTo>
                <a:lnTo>
                  <a:pt x="1331" y="1417"/>
                </a:lnTo>
                <a:lnTo>
                  <a:pt x="1331" y="1415"/>
                </a:lnTo>
                <a:lnTo>
                  <a:pt x="1329" y="1415"/>
                </a:lnTo>
                <a:lnTo>
                  <a:pt x="1327" y="1415"/>
                </a:lnTo>
                <a:lnTo>
                  <a:pt x="1329" y="1415"/>
                </a:lnTo>
                <a:lnTo>
                  <a:pt x="1329" y="1413"/>
                </a:lnTo>
                <a:lnTo>
                  <a:pt x="1331" y="1415"/>
                </a:lnTo>
                <a:lnTo>
                  <a:pt x="1333" y="1415"/>
                </a:lnTo>
                <a:lnTo>
                  <a:pt x="1331" y="1415"/>
                </a:lnTo>
                <a:lnTo>
                  <a:pt x="1331" y="1413"/>
                </a:lnTo>
                <a:lnTo>
                  <a:pt x="1329" y="1413"/>
                </a:lnTo>
                <a:lnTo>
                  <a:pt x="1331" y="1413"/>
                </a:lnTo>
                <a:lnTo>
                  <a:pt x="1333" y="1413"/>
                </a:lnTo>
                <a:lnTo>
                  <a:pt x="1335" y="1413"/>
                </a:lnTo>
                <a:lnTo>
                  <a:pt x="1335" y="1411"/>
                </a:lnTo>
                <a:lnTo>
                  <a:pt x="1333" y="1411"/>
                </a:lnTo>
                <a:lnTo>
                  <a:pt x="1333" y="1413"/>
                </a:lnTo>
                <a:lnTo>
                  <a:pt x="1333" y="1411"/>
                </a:lnTo>
                <a:lnTo>
                  <a:pt x="1331" y="1411"/>
                </a:lnTo>
                <a:lnTo>
                  <a:pt x="1333" y="1411"/>
                </a:lnTo>
                <a:lnTo>
                  <a:pt x="1333" y="1409"/>
                </a:lnTo>
                <a:lnTo>
                  <a:pt x="1335" y="1409"/>
                </a:lnTo>
                <a:lnTo>
                  <a:pt x="1333" y="1409"/>
                </a:lnTo>
                <a:lnTo>
                  <a:pt x="1335" y="1409"/>
                </a:lnTo>
                <a:lnTo>
                  <a:pt x="1337" y="1409"/>
                </a:lnTo>
                <a:lnTo>
                  <a:pt x="1335" y="1409"/>
                </a:lnTo>
                <a:lnTo>
                  <a:pt x="1333" y="1409"/>
                </a:lnTo>
                <a:lnTo>
                  <a:pt x="1333" y="1407"/>
                </a:lnTo>
                <a:lnTo>
                  <a:pt x="1335" y="1407"/>
                </a:lnTo>
                <a:lnTo>
                  <a:pt x="1333" y="1407"/>
                </a:lnTo>
                <a:lnTo>
                  <a:pt x="1333" y="1409"/>
                </a:lnTo>
                <a:lnTo>
                  <a:pt x="1331" y="1409"/>
                </a:lnTo>
                <a:lnTo>
                  <a:pt x="1331" y="1411"/>
                </a:lnTo>
                <a:lnTo>
                  <a:pt x="1329" y="1411"/>
                </a:lnTo>
                <a:lnTo>
                  <a:pt x="1329" y="1413"/>
                </a:lnTo>
                <a:lnTo>
                  <a:pt x="1327" y="1413"/>
                </a:lnTo>
                <a:lnTo>
                  <a:pt x="1327" y="1411"/>
                </a:lnTo>
                <a:lnTo>
                  <a:pt x="1327" y="1413"/>
                </a:lnTo>
                <a:lnTo>
                  <a:pt x="1327" y="1411"/>
                </a:lnTo>
                <a:lnTo>
                  <a:pt x="1327" y="1409"/>
                </a:lnTo>
                <a:lnTo>
                  <a:pt x="1329" y="1409"/>
                </a:lnTo>
                <a:lnTo>
                  <a:pt x="1331" y="1407"/>
                </a:lnTo>
                <a:lnTo>
                  <a:pt x="1333" y="1407"/>
                </a:lnTo>
                <a:lnTo>
                  <a:pt x="1333" y="1405"/>
                </a:lnTo>
                <a:lnTo>
                  <a:pt x="1335" y="1405"/>
                </a:lnTo>
                <a:lnTo>
                  <a:pt x="1335" y="1403"/>
                </a:lnTo>
                <a:lnTo>
                  <a:pt x="1337" y="1403"/>
                </a:lnTo>
                <a:lnTo>
                  <a:pt x="1339" y="1403"/>
                </a:lnTo>
                <a:lnTo>
                  <a:pt x="1339" y="1405"/>
                </a:lnTo>
                <a:lnTo>
                  <a:pt x="1339" y="1403"/>
                </a:lnTo>
                <a:lnTo>
                  <a:pt x="1339" y="1401"/>
                </a:lnTo>
                <a:lnTo>
                  <a:pt x="1340" y="1401"/>
                </a:lnTo>
                <a:lnTo>
                  <a:pt x="1340" y="1400"/>
                </a:lnTo>
                <a:lnTo>
                  <a:pt x="1342" y="1400"/>
                </a:lnTo>
                <a:lnTo>
                  <a:pt x="1342" y="1398"/>
                </a:lnTo>
                <a:lnTo>
                  <a:pt x="1340" y="1398"/>
                </a:lnTo>
                <a:lnTo>
                  <a:pt x="1339" y="1400"/>
                </a:lnTo>
                <a:lnTo>
                  <a:pt x="1339" y="1401"/>
                </a:lnTo>
                <a:lnTo>
                  <a:pt x="1337" y="1401"/>
                </a:lnTo>
                <a:lnTo>
                  <a:pt x="1335" y="1401"/>
                </a:lnTo>
                <a:lnTo>
                  <a:pt x="1333" y="1403"/>
                </a:lnTo>
                <a:lnTo>
                  <a:pt x="1331" y="1403"/>
                </a:lnTo>
                <a:lnTo>
                  <a:pt x="1331" y="1401"/>
                </a:lnTo>
                <a:lnTo>
                  <a:pt x="1329" y="1401"/>
                </a:lnTo>
                <a:lnTo>
                  <a:pt x="1331" y="1401"/>
                </a:lnTo>
                <a:lnTo>
                  <a:pt x="1329" y="1401"/>
                </a:lnTo>
                <a:lnTo>
                  <a:pt x="1329" y="1403"/>
                </a:lnTo>
                <a:lnTo>
                  <a:pt x="1331" y="1403"/>
                </a:lnTo>
                <a:lnTo>
                  <a:pt x="1331" y="1405"/>
                </a:lnTo>
                <a:lnTo>
                  <a:pt x="1329" y="1405"/>
                </a:lnTo>
                <a:lnTo>
                  <a:pt x="1327" y="1405"/>
                </a:lnTo>
                <a:lnTo>
                  <a:pt x="1327" y="1403"/>
                </a:lnTo>
                <a:lnTo>
                  <a:pt x="1325" y="1405"/>
                </a:lnTo>
                <a:lnTo>
                  <a:pt x="1327" y="1405"/>
                </a:lnTo>
                <a:lnTo>
                  <a:pt x="1327" y="1407"/>
                </a:lnTo>
                <a:lnTo>
                  <a:pt x="1325" y="1407"/>
                </a:lnTo>
                <a:lnTo>
                  <a:pt x="1325" y="1409"/>
                </a:lnTo>
                <a:lnTo>
                  <a:pt x="1323" y="1409"/>
                </a:lnTo>
                <a:lnTo>
                  <a:pt x="1323" y="1411"/>
                </a:lnTo>
                <a:lnTo>
                  <a:pt x="1321" y="1411"/>
                </a:lnTo>
                <a:lnTo>
                  <a:pt x="1323" y="1411"/>
                </a:lnTo>
                <a:lnTo>
                  <a:pt x="1321" y="1411"/>
                </a:lnTo>
                <a:lnTo>
                  <a:pt x="1321" y="1413"/>
                </a:lnTo>
                <a:lnTo>
                  <a:pt x="1321" y="1411"/>
                </a:lnTo>
                <a:lnTo>
                  <a:pt x="1319" y="1411"/>
                </a:lnTo>
                <a:lnTo>
                  <a:pt x="1321" y="1411"/>
                </a:lnTo>
                <a:lnTo>
                  <a:pt x="1319" y="1411"/>
                </a:lnTo>
                <a:lnTo>
                  <a:pt x="1319" y="1409"/>
                </a:lnTo>
                <a:lnTo>
                  <a:pt x="1321" y="1409"/>
                </a:lnTo>
                <a:lnTo>
                  <a:pt x="1319" y="1409"/>
                </a:lnTo>
                <a:lnTo>
                  <a:pt x="1321" y="1409"/>
                </a:lnTo>
                <a:lnTo>
                  <a:pt x="1323" y="1407"/>
                </a:lnTo>
                <a:lnTo>
                  <a:pt x="1321" y="1407"/>
                </a:lnTo>
                <a:lnTo>
                  <a:pt x="1319" y="1407"/>
                </a:lnTo>
                <a:lnTo>
                  <a:pt x="1321" y="1405"/>
                </a:lnTo>
                <a:lnTo>
                  <a:pt x="1321" y="1407"/>
                </a:lnTo>
                <a:lnTo>
                  <a:pt x="1321" y="1405"/>
                </a:lnTo>
                <a:lnTo>
                  <a:pt x="1323" y="1405"/>
                </a:lnTo>
                <a:lnTo>
                  <a:pt x="1323" y="1403"/>
                </a:lnTo>
                <a:lnTo>
                  <a:pt x="1323" y="1405"/>
                </a:lnTo>
                <a:lnTo>
                  <a:pt x="1325" y="1405"/>
                </a:lnTo>
                <a:lnTo>
                  <a:pt x="1325" y="1403"/>
                </a:lnTo>
                <a:lnTo>
                  <a:pt x="1323" y="1403"/>
                </a:lnTo>
                <a:lnTo>
                  <a:pt x="1321" y="1403"/>
                </a:lnTo>
                <a:lnTo>
                  <a:pt x="1321" y="1401"/>
                </a:lnTo>
                <a:lnTo>
                  <a:pt x="1319" y="1401"/>
                </a:lnTo>
                <a:lnTo>
                  <a:pt x="1319" y="1403"/>
                </a:lnTo>
                <a:lnTo>
                  <a:pt x="1321" y="1403"/>
                </a:lnTo>
                <a:lnTo>
                  <a:pt x="1319" y="1405"/>
                </a:lnTo>
                <a:lnTo>
                  <a:pt x="1317" y="1405"/>
                </a:lnTo>
                <a:lnTo>
                  <a:pt x="1317" y="1403"/>
                </a:lnTo>
                <a:lnTo>
                  <a:pt x="1317" y="1405"/>
                </a:lnTo>
                <a:lnTo>
                  <a:pt x="1317" y="1407"/>
                </a:lnTo>
                <a:lnTo>
                  <a:pt x="1317" y="1409"/>
                </a:lnTo>
                <a:lnTo>
                  <a:pt x="1315" y="1409"/>
                </a:lnTo>
                <a:lnTo>
                  <a:pt x="1314" y="1409"/>
                </a:lnTo>
                <a:lnTo>
                  <a:pt x="1314" y="1407"/>
                </a:lnTo>
                <a:lnTo>
                  <a:pt x="1315" y="1407"/>
                </a:lnTo>
                <a:lnTo>
                  <a:pt x="1314" y="1407"/>
                </a:lnTo>
                <a:lnTo>
                  <a:pt x="1315" y="1407"/>
                </a:lnTo>
                <a:lnTo>
                  <a:pt x="1315" y="1405"/>
                </a:lnTo>
                <a:lnTo>
                  <a:pt x="1315" y="1407"/>
                </a:lnTo>
                <a:lnTo>
                  <a:pt x="1315" y="1405"/>
                </a:lnTo>
                <a:lnTo>
                  <a:pt x="1314" y="1405"/>
                </a:lnTo>
                <a:lnTo>
                  <a:pt x="1312" y="1403"/>
                </a:lnTo>
                <a:lnTo>
                  <a:pt x="1312" y="1405"/>
                </a:lnTo>
                <a:lnTo>
                  <a:pt x="1310" y="1405"/>
                </a:lnTo>
                <a:lnTo>
                  <a:pt x="1310" y="1403"/>
                </a:lnTo>
                <a:lnTo>
                  <a:pt x="1310" y="1401"/>
                </a:lnTo>
                <a:lnTo>
                  <a:pt x="1310" y="1403"/>
                </a:lnTo>
                <a:lnTo>
                  <a:pt x="1308" y="1403"/>
                </a:lnTo>
                <a:lnTo>
                  <a:pt x="1306" y="1403"/>
                </a:lnTo>
                <a:lnTo>
                  <a:pt x="1306" y="1401"/>
                </a:lnTo>
                <a:lnTo>
                  <a:pt x="1308" y="1401"/>
                </a:lnTo>
                <a:lnTo>
                  <a:pt x="1306" y="1401"/>
                </a:lnTo>
                <a:lnTo>
                  <a:pt x="1306" y="1400"/>
                </a:lnTo>
                <a:lnTo>
                  <a:pt x="1306" y="1401"/>
                </a:lnTo>
                <a:lnTo>
                  <a:pt x="1304" y="1401"/>
                </a:lnTo>
                <a:lnTo>
                  <a:pt x="1304" y="1400"/>
                </a:lnTo>
                <a:lnTo>
                  <a:pt x="1304" y="1398"/>
                </a:lnTo>
                <a:lnTo>
                  <a:pt x="1306" y="1398"/>
                </a:lnTo>
                <a:lnTo>
                  <a:pt x="1306" y="1396"/>
                </a:lnTo>
                <a:lnTo>
                  <a:pt x="1308" y="1396"/>
                </a:lnTo>
                <a:lnTo>
                  <a:pt x="1310" y="1396"/>
                </a:lnTo>
                <a:lnTo>
                  <a:pt x="1312" y="1396"/>
                </a:lnTo>
                <a:lnTo>
                  <a:pt x="1312" y="1394"/>
                </a:lnTo>
                <a:lnTo>
                  <a:pt x="1314" y="1394"/>
                </a:lnTo>
                <a:lnTo>
                  <a:pt x="1315" y="1394"/>
                </a:lnTo>
                <a:lnTo>
                  <a:pt x="1317" y="1394"/>
                </a:lnTo>
                <a:lnTo>
                  <a:pt x="1319" y="1394"/>
                </a:lnTo>
                <a:lnTo>
                  <a:pt x="1317" y="1394"/>
                </a:lnTo>
                <a:lnTo>
                  <a:pt x="1319" y="1394"/>
                </a:lnTo>
                <a:lnTo>
                  <a:pt x="1321" y="1394"/>
                </a:lnTo>
                <a:lnTo>
                  <a:pt x="1323" y="1394"/>
                </a:lnTo>
                <a:lnTo>
                  <a:pt x="1323" y="1392"/>
                </a:lnTo>
                <a:lnTo>
                  <a:pt x="1325" y="1392"/>
                </a:lnTo>
                <a:lnTo>
                  <a:pt x="1327" y="1392"/>
                </a:lnTo>
                <a:lnTo>
                  <a:pt x="1327" y="1390"/>
                </a:lnTo>
                <a:lnTo>
                  <a:pt x="1329" y="1390"/>
                </a:lnTo>
                <a:lnTo>
                  <a:pt x="1331" y="1390"/>
                </a:lnTo>
                <a:lnTo>
                  <a:pt x="1333" y="1390"/>
                </a:lnTo>
                <a:lnTo>
                  <a:pt x="1335" y="1390"/>
                </a:lnTo>
                <a:lnTo>
                  <a:pt x="1337" y="1390"/>
                </a:lnTo>
                <a:lnTo>
                  <a:pt x="1339" y="1390"/>
                </a:lnTo>
                <a:lnTo>
                  <a:pt x="1340" y="1390"/>
                </a:lnTo>
                <a:lnTo>
                  <a:pt x="1340" y="1392"/>
                </a:lnTo>
                <a:lnTo>
                  <a:pt x="1340" y="1390"/>
                </a:lnTo>
                <a:lnTo>
                  <a:pt x="1342" y="1390"/>
                </a:lnTo>
                <a:lnTo>
                  <a:pt x="1340" y="1390"/>
                </a:lnTo>
                <a:lnTo>
                  <a:pt x="1340" y="1388"/>
                </a:lnTo>
                <a:lnTo>
                  <a:pt x="1342" y="1388"/>
                </a:lnTo>
                <a:lnTo>
                  <a:pt x="1344" y="1388"/>
                </a:lnTo>
                <a:lnTo>
                  <a:pt x="1346" y="1388"/>
                </a:lnTo>
                <a:lnTo>
                  <a:pt x="1344" y="1386"/>
                </a:lnTo>
                <a:lnTo>
                  <a:pt x="1342" y="1386"/>
                </a:lnTo>
                <a:lnTo>
                  <a:pt x="1339" y="1386"/>
                </a:lnTo>
                <a:lnTo>
                  <a:pt x="1337" y="1388"/>
                </a:lnTo>
                <a:lnTo>
                  <a:pt x="1337" y="1386"/>
                </a:lnTo>
                <a:lnTo>
                  <a:pt x="1337" y="1388"/>
                </a:lnTo>
                <a:lnTo>
                  <a:pt x="1335" y="1388"/>
                </a:lnTo>
                <a:lnTo>
                  <a:pt x="1337" y="1386"/>
                </a:lnTo>
                <a:lnTo>
                  <a:pt x="1335" y="1386"/>
                </a:lnTo>
                <a:lnTo>
                  <a:pt x="1335" y="1388"/>
                </a:lnTo>
                <a:lnTo>
                  <a:pt x="1335" y="1386"/>
                </a:lnTo>
                <a:lnTo>
                  <a:pt x="1335" y="1388"/>
                </a:lnTo>
                <a:lnTo>
                  <a:pt x="1335" y="1386"/>
                </a:lnTo>
                <a:lnTo>
                  <a:pt x="1333" y="1388"/>
                </a:lnTo>
                <a:lnTo>
                  <a:pt x="1331" y="1388"/>
                </a:lnTo>
                <a:lnTo>
                  <a:pt x="1329" y="1388"/>
                </a:lnTo>
                <a:lnTo>
                  <a:pt x="1327" y="1388"/>
                </a:lnTo>
                <a:lnTo>
                  <a:pt x="1325" y="1388"/>
                </a:lnTo>
                <a:lnTo>
                  <a:pt x="1325" y="1390"/>
                </a:lnTo>
                <a:lnTo>
                  <a:pt x="1323" y="1390"/>
                </a:lnTo>
                <a:lnTo>
                  <a:pt x="1321" y="1390"/>
                </a:lnTo>
                <a:lnTo>
                  <a:pt x="1319" y="1390"/>
                </a:lnTo>
                <a:lnTo>
                  <a:pt x="1319" y="1388"/>
                </a:lnTo>
                <a:lnTo>
                  <a:pt x="1321" y="1388"/>
                </a:lnTo>
                <a:lnTo>
                  <a:pt x="1319" y="1388"/>
                </a:lnTo>
                <a:lnTo>
                  <a:pt x="1319" y="1386"/>
                </a:lnTo>
                <a:lnTo>
                  <a:pt x="1321" y="1384"/>
                </a:lnTo>
                <a:lnTo>
                  <a:pt x="1323" y="1384"/>
                </a:lnTo>
                <a:lnTo>
                  <a:pt x="1323" y="1382"/>
                </a:lnTo>
                <a:lnTo>
                  <a:pt x="1325" y="1382"/>
                </a:lnTo>
                <a:lnTo>
                  <a:pt x="1325" y="1380"/>
                </a:lnTo>
                <a:lnTo>
                  <a:pt x="1323" y="1380"/>
                </a:lnTo>
                <a:lnTo>
                  <a:pt x="1321" y="1382"/>
                </a:lnTo>
                <a:lnTo>
                  <a:pt x="1319" y="1380"/>
                </a:lnTo>
                <a:lnTo>
                  <a:pt x="1319" y="1378"/>
                </a:lnTo>
                <a:lnTo>
                  <a:pt x="1317" y="1378"/>
                </a:lnTo>
                <a:lnTo>
                  <a:pt x="1317" y="1380"/>
                </a:lnTo>
                <a:lnTo>
                  <a:pt x="1317" y="1378"/>
                </a:lnTo>
                <a:lnTo>
                  <a:pt x="1315" y="1378"/>
                </a:lnTo>
                <a:lnTo>
                  <a:pt x="1315" y="1377"/>
                </a:lnTo>
                <a:lnTo>
                  <a:pt x="1314" y="1377"/>
                </a:lnTo>
                <a:lnTo>
                  <a:pt x="1314" y="1378"/>
                </a:lnTo>
                <a:lnTo>
                  <a:pt x="1312" y="1380"/>
                </a:lnTo>
                <a:lnTo>
                  <a:pt x="1310" y="1380"/>
                </a:lnTo>
                <a:lnTo>
                  <a:pt x="1308" y="1380"/>
                </a:lnTo>
                <a:lnTo>
                  <a:pt x="1310" y="1380"/>
                </a:lnTo>
                <a:lnTo>
                  <a:pt x="1310" y="1382"/>
                </a:lnTo>
                <a:lnTo>
                  <a:pt x="1310" y="1380"/>
                </a:lnTo>
                <a:lnTo>
                  <a:pt x="1312" y="1380"/>
                </a:lnTo>
                <a:lnTo>
                  <a:pt x="1314" y="1380"/>
                </a:lnTo>
                <a:lnTo>
                  <a:pt x="1315" y="1380"/>
                </a:lnTo>
                <a:lnTo>
                  <a:pt x="1317" y="1380"/>
                </a:lnTo>
                <a:lnTo>
                  <a:pt x="1317" y="1382"/>
                </a:lnTo>
                <a:lnTo>
                  <a:pt x="1317" y="1380"/>
                </a:lnTo>
                <a:lnTo>
                  <a:pt x="1319" y="1382"/>
                </a:lnTo>
                <a:lnTo>
                  <a:pt x="1321" y="1384"/>
                </a:lnTo>
                <a:lnTo>
                  <a:pt x="1319" y="1384"/>
                </a:lnTo>
                <a:lnTo>
                  <a:pt x="1317" y="1386"/>
                </a:lnTo>
                <a:lnTo>
                  <a:pt x="1315" y="1386"/>
                </a:lnTo>
                <a:lnTo>
                  <a:pt x="1315" y="1388"/>
                </a:lnTo>
                <a:lnTo>
                  <a:pt x="1315" y="1386"/>
                </a:lnTo>
                <a:lnTo>
                  <a:pt x="1314" y="1386"/>
                </a:lnTo>
                <a:lnTo>
                  <a:pt x="1315" y="1386"/>
                </a:lnTo>
                <a:lnTo>
                  <a:pt x="1314" y="1386"/>
                </a:lnTo>
                <a:lnTo>
                  <a:pt x="1314" y="1388"/>
                </a:lnTo>
                <a:lnTo>
                  <a:pt x="1312" y="1388"/>
                </a:lnTo>
                <a:lnTo>
                  <a:pt x="1312" y="1386"/>
                </a:lnTo>
                <a:lnTo>
                  <a:pt x="1312" y="1388"/>
                </a:lnTo>
                <a:lnTo>
                  <a:pt x="1310" y="1388"/>
                </a:lnTo>
                <a:lnTo>
                  <a:pt x="1310" y="1386"/>
                </a:lnTo>
                <a:lnTo>
                  <a:pt x="1310" y="1384"/>
                </a:lnTo>
                <a:lnTo>
                  <a:pt x="1310" y="1386"/>
                </a:lnTo>
                <a:lnTo>
                  <a:pt x="1308" y="1386"/>
                </a:lnTo>
                <a:lnTo>
                  <a:pt x="1308" y="1388"/>
                </a:lnTo>
                <a:lnTo>
                  <a:pt x="1306" y="1388"/>
                </a:lnTo>
                <a:lnTo>
                  <a:pt x="1308" y="1388"/>
                </a:lnTo>
                <a:lnTo>
                  <a:pt x="1308" y="1386"/>
                </a:lnTo>
                <a:lnTo>
                  <a:pt x="1306" y="1386"/>
                </a:lnTo>
                <a:lnTo>
                  <a:pt x="1306" y="1388"/>
                </a:lnTo>
                <a:lnTo>
                  <a:pt x="1306" y="1390"/>
                </a:lnTo>
                <a:lnTo>
                  <a:pt x="1304" y="1390"/>
                </a:lnTo>
                <a:lnTo>
                  <a:pt x="1302" y="1392"/>
                </a:lnTo>
                <a:lnTo>
                  <a:pt x="1302" y="1390"/>
                </a:lnTo>
                <a:lnTo>
                  <a:pt x="1302" y="1388"/>
                </a:lnTo>
                <a:lnTo>
                  <a:pt x="1300" y="1388"/>
                </a:lnTo>
                <a:lnTo>
                  <a:pt x="1300" y="1390"/>
                </a:lnTo>
                <a:lnTo>
                  <a:pt x="1300" y="1392"/>
                </a:lnTo>
                <a:lnTo>
                  <a:pt x="1298" y="1392"/>
                </a:lnTo>
                <a:lnTo>
                  <a:pt x="1300" y="1392"/>
                </a:lnTo>
                <a:lnTo>
                  <a:pt x="1298" y="1390"/>
                </a:lnTo>
                <a:lnTo>
                  <a:pt x="1298" y="1388"/>
                </a:lnTo>
                <a:lnTo>
                  <a:pt x="1298" y="1386"/>
                </a:lnTo>
                <a:lnTo>
                  <a:pt x="1298" y="1384"/>
                </a:lnTo>
                <a:lnTo>
                  <a:pt x="1296" y="1384"/>
                </a:lnTo>
                <a:lnTo>
                  <a:pt x="1294" y="1384"/>
                </a:lnTo>
                <a:lnTo>
                  <a:pt x="1294" y="1382"/>
                </a:lnTo>
                <a:lnTo>
                  <a:pt x="1292" y="1382"/>
                </a:lnTo>
                <a:lnTo>
                  <a:pt x="1291" y="1382"/>
                </a:lnTo>
                <a:lnTo>
                  <a:pt x="1291" y="1380"/>
                </a:lnTo>
                <a:lnTo>
                  <a:pt x="1289" y="1380"/>
                </a:lnTo>
                <a:lnTo>
                  <a:pt x="1289" y="1382"/>
                </a:lnTo>
                <a:lnTo>
                  <a:pt x="1291" y="1382"/>
                </a:lnTo>
                <a:lnTo>
                  <a:pt x="1291" y="1384"/>
                </a:lnTo>
                <a:lnTo>
                  <a:pt x="1292" y="1384"/>
                </a:lnTo>
                <a:lnTo>
                  <a:pt x="1294" y="1384"/>
                </a:lnTo>
                <a:lnTo>
                  <a:pt x="1294" y="1386"/>
                </a:lnTo>
                <a:lnTo>
                  <a:pt x="1292" y="1386"/>
                </a:lnTo>
                <a:lnTo>
                  <a:pt x="1294" y="1386"/>
                </a:lnTo>
                <a:lnTo>
                  <a:pt x="1296" y="1386"/>
                </a:lnTo>
                <a:lnTo>
                  <a:pt x="1296" y="1388"/>
                </a:lnTo>
                <a:lnTo>
                  <a:pt x="1296" y="1390"/>
                </a:lnTo>
                <a:lnTo>
                  <a:pt x="1294" y="1388"/>
                </a:lnTo>
                <a:lnTo>
                  <a:pt x="1294" y="1386"/>
                </a:lnTo>
                <a:lnTo>
                  <a:pt x="1292" y="1386"/>
                </a:lnTo>
                <a:lnTo>
                  <a:pt x="1291" y="1386"/>
                </a:lnTo>
                <a:lnTo>
                  <a:pt x="1289" y="1386"/>
                </a:lnTo>
                <a:lnTo>
                  <a:pt x="1287" y="1386"/>
                </a:lnTo>
                <a:lnTo>
                  <a:pt x="1285" y="1386"/>
                </a:lnTo>
                <a:lnTo>
                  <a:pt x="1283" y="1388"/>
                </a:lnTo>
                <a:lnTo>
                  <a:pt x="1285" y="1388"/>
                </a:lnTo>
                <a:lnTo>
                  <a:pt x="1283" y="1388"/>
                </a:lnTo>
                <a:lnTo>
                  <a:pt x="1281" y="1388"/>
                </a:lnTo>
                <a:lnTo>
                  <a:pt x="1283" y="1388"/>
                </a:lnTo>
                <a:lnTo>
                  <a:pt x="1281" y="1388"/>
                </a:lnTo>
                <a:lnTo>
                  <a:pt x="1281" y="1390"/>
                </a:lnTo>
                <a:lnTo>
                  <a:pt x="1283" y="1390"/>
                </a:lnTo>
                <a:lnTo>
                  <a:pt x="1285" y="1390"/>
                </a:lnTo>
                <a:lnTo>
                  <a:pt x="1287" y="1390"/>
                </a:lnTo>
                <a:lnTo>
                  <a:pt x="1287" y="1388"/>
                </a:lnTo>
                <a:lnTo>
                  <a:pt x="1289" y="1388"/>
                </a:lnTo>
                <a:lnTo>
                  <a:pt x="1291" y="1388"/>
                </a:lnTo>
                <a:lnTo>
                  <a:pt x="1292" y="1388"/>
                </a:lnTo>
                <a:lnTo>
                  <a:pt x="1292" y="1390"/>
                </a:lnTo>
                <a:lnTo>
                  <a:pt x="1294" y="1390"/>
                </a:lnTo>
                <a:lnTo>
                  <a:pt x="1292" y="1390"/>
                </a:lnTo>
                <a:lnTo>
                  <a:pt x="1294" y="1390"/>
                </a:lnTo>
                <a:lnTo>
                  <a:pt x="1294" y="1392"/>
                </a:lnTo>
                <a:lnTo>
                  <a:pt x="1294" y="1390"/>
                </a:lnTo>
                <a:lnTo>
                  <a:pt x="1296" y="1390"/>
                </a:lnTo>
                <a:lnTo>
                  <a:pt x="1296" y="1392"/>
                </a:lnTo>
                <a:lnTo>
                  <a:pt x="1296" y="1394"/>
                </a:lnTo>
                <a:lnTo>
                  <a:pt x="1296" y="1392"/>
                </a:lnTo>
                <a:lnTo>
                  <a:pt x="1294" y="1392"/>
                </a:lnTo>
                <a:lnTo>
                  <a:pt x="1294" y="1394"/>
                </a:lnTo>
                <a:lnTo>
                  <a:pt x="1296" y="1394"/>
                </a:lnTo>
                <a:lnTo>
                  <a:pt x="1294" y="1394"/>
                </a:lnTo>
                <a:lnTo>
                  <a:pt x="1296" y="1394"/>
                </a:lnTo>
                <a:lnTo>
                  <a:pt x="1294" y="1394"/>
                </a:lnTo>
                <a:lnTo>
                  <a:pt x="1292" y="1394"/>
                </a:lnTo>
                <a:lnTo>
                  <a:pt x="1292" y="1396"/>
                </a:lnTo>
                <a:lnTo>
                  <a:pt x="1291" y="1396"/>
                </a:lnTo>
                <a:lnTo>
                  <a:pt x="1291" y="1398"/>
                </a:lnTo>
                <a:lnTo>
                  <a:pt x="1289" y="1398"/>
                </a:lnTo>
                <a:lnTo>
                  <a:pt x="1289" y="1396"/>
                </a:lnTo>
                <a:lnTo>
                  <a:pt x="1287" y="1396"/>
                </a:lnTo>
                <a:lnTo>
                  <a:pt x="1287" y="1398"/>
                </a:lnTo>
                <a:lnTo>
                  <a:pt x="1285" y="1398"/>
                </a:lnTo>
                <a:lnTo>
                  <a:pt x="1285" y="1400"/>
                </a:lnTo>
                <a:lnTo>
                  <a:pt x="1287" y="1400"/>
                </a:lnTo>
                <a:lnTo>
                  <a:pt x="1287" y="1398"/>
                </a:lnTo>
                <a:lnTo>
                  <a:pt x="1289" y="1398"/>
                </a:lnTo>
                <a:lnTo>
                  <a:pt x="1289" y="1400"/>
                </a:lnTo>
                <a:lnTo>
                  <a:pt x="1291" y="1400"/>
                </a:lnTo>
                <a:lnTo>
                  <a:pt x="1291" y="1398"/>
                </a:lnTo>
                <a:lnTo>
                  <a:pt x="1292" y="1398"/>
                </a:lnTo>
                <a:lnTo>
                  <a:pt x="1294" y="1398"/>
                </a:lnTo>
                <a:lnTo>
                  <a:pt x="1296" y="1398"/>
                </a:lnTo>
                <a:lnTo>
                  <a:pt x="1298" y="1396"/>
                </a:lnTo>
                <a:lnTo>
                  <a:pt x="1298" y="1398"/>
                </a:lnTo>
                <a:lnTo>
                  <a:pt x="1300" y="1398"/>
                </a:lnTo>
                <a:lnTo>
                  <a:pt x="1298" y="1398"/>
                </a:lnTo>
                <a:lnTo>
                  <a:pt x="1296" y="1398"/>
                </a:lnTo>
                <a:lnTo>
                  <a:pt x="1296" y="1400"/>
                </a:lnTo>
                <a:lnTo>
                  <a:pt x="1294" y="1400"/>
                </a:lnTo>
                <a:lnTo>
                  <a:pt x="1292" y="1400"/>
                </a:lnTo>
                <a:lnTo>
                  <a:pt x="1294" y="1400"/>
                </a:lnTo>
                <a:lnTo>
                  <a:pt x="1294" y="1401"/>
                </a:lnTo>
                <a:lnTo>
                  <a:pt x="1294" y="1403"/>
                </a:lnTo>
                <a:lnTo>
                  <a:pt x="1292" y="1403"/>
                </a:lnTo>
                <a:lnTo>
                  <a:pt x="1292" y="1405"/>
                </a:lnTo>
                <a:lnTo>
                  <a:pt x="1291" y="1407"/>
                </a:lnTo>
                <a:lnTo>
                  <a:pt x="1291" y="1405"/>
                </a:lnTo>
                <a:lnTo>
                  <a:pt x="1289" y="1405"/>
                </a:lnTo>
                <a:lnTo>
                  <a:pt x="1287" y="1405"/>
                </a:lnTo>
                <a:lnTo>
                  <a:pt x="1285" y="1405"/>
                </a:lnTo>
                <a:lnTo>
                  <a:pt x="1283" y="1405"/>
                </a:lnTo>
                <a:lnTo>
                  <a:pt x="1283" y="1403"/>
                </a:lnTo>
                <a:lnTo>
                  <a:pt x="1285" y="1403"/>
                </a:lnTo>
                <a:lnTo>
                  <a:pt x="1283" y="1403"/>
                </a:lnTo>
                <a:lnTo>
                  <a:pt x="1281" y="1403"/>
                </a:lnTo>
                <a:lnTo>
                  <a:pt x="1281" y="1401"/>
                </a:lnTo>
                <a:lnTo>
                  <a:pt x="1283" y="1401"/>
                </a:lnTo>
                <a:lnTo>
                  <a:pt x="1281" y="1401"/>
                </a:lnTo>
                <a:lnTo>
                  <a:pt x="1283" y="1401"/>
                </a:lnTo>
                <a:lnTo>
                  <a:pt x="1285" y="1401"/>
                </a:lnTo>
                <a:lnTo>
                  <a:pt x="1283" y="1401"/>
                </a:lnTo>
                <a:lnTo>
                  <a:pt x="1283" y="1400"/>
                </a:lnTo>
                <a:lnTo>
                  <a:pt x="1281" y="1400"/>
                </a:lnTo>
                <a:lnTo>
                  <a:pt x="1279" y="1400"/>
                </a:lnTo>
                <a:lnTo>
                  <a:pt x="1279" y="1401"/>
                </a:lnTo>
                <a:lnTo>
                  <a:pt x="1281" y="1401"/>
                </a:lnTo>
                <a:lnTo>
                  <a:pt x="1281" y="1403"/>
                </a:lnTo>
                <a:lnTo>
                  <a:pt x="1279" y="1403"/>
                </a:lnTo>
                <a:lnTo>
                  <a:pt x="1279" y="1405"/>
                </a:lnTo>
                <a:lnTo>
                  <a:pt x="1281" y="1405"/>
                </a:lnTo>
                <a:lnTo>
                  <a:pt x="1279" y="1405"/>
                </a:lnTo>
                <a:lnTo>
                  <a:pt x="1279" y="1407"/>
                </a:lnTo>
                <a:lnTo>
                  <a:pt x="1281" y="1407"/>
                </a:lnTo>
                <a:lnTo>
                  <a:pt x="1279" y="1407"/>
                </a:lnTo>
                <a:lnTo>
                  <a:pt x="1277" y="1409"/>
                </a:lnTo>
                <a:lnTo>
                  <a:pt x="1279" y="1409"/>
                </a:lnTo>
                <a:lnTo>
                  <a:pt x="1281" y="1409"/>
                </a:lnTo>
                <a:lnTo>
                  <a:pt x="1281" y="1411"/>
                </a:lnTo>
                <a:lnTo>
                  <a:pt x="1279" y="1413"/>
                </a:lnTo>
                <a:lnTo>
                  <a:pt x="1277" y="1413"/>
                </a:lnTo>
                <a:lnTo>
                  <a:pt x="1279" y="1413"/>
                </a:lnTo>
                <a:lnTo>
                  <a:pt x="1281" y="1413"/>
                </a:lnTo>
                <a:lnTo>
                  <a:pt x="1281" y="1411"/>
                </a:lnTo>
                <a:lnTo>
                  <a:pt x="1283" y="1411"/>
                </a:lnTo>
                <a:lnTo>
                  <a:pt x="1283" y="1409"/>
                </a:lnTo>
                <a:lnTo>
                  <a:pt x="1285" y="1409"/>
                </a:lnTo>
                <a:lnTo>
                  <a:pt x="1287" y="1409"/>
                </a:lnTo>
                <a:lnTo>
                  <a:pt x="1289" y="1409"/>
                </a:lnTo>
                <a:lnTo>
                  <a:pt x="1287" y="1411"/>
                </a:lnTo>
                <a:lnTo>
                  <a:pt x="1285" y="1411"/>
                </a:lnTo>
                <a:lnTo>
                  <a:pt x="1285" y="1413"/>
                </a:lnTo>
                <a:lnTo>
                  <a:pt x="1283" y="1413"/>
                </a:lnTo>
                <a:lnTo>
                  <a:pt x="1285" y="1413"/>
                </a:lnTo>
                <a:lnTo>
                  <a:pt x="1287" y="1411"/>
                </a:lnTo>
                <a:lnTo>
                  <a:pt x="1289" y="1411"/>
                </a:lnTo>
                <a:lnTo>
                  <a:pt x="1289" y="1409"/>
                </a:lnTo>
                <a:lnTo>
                  <a:pt x="1291" y="1409"/>
                </a:lnTo>
                <a:lnTo>
                  <a:pt x="1292" y="1409"/>
                </a:lnTo>
                <a:lnTo>
                  <a:pt x="1292" y="1411"/>
                </a:lnTo>
                <a:lnTo>
                  <a:pt x="1291" y="1413"/>
                </a:lnTo>
                <a:lnTo>
                  <a:pt x="1292" y="1413"/>
                </a:lnTo>
                <a:lnTo>
                  <a:pt x="1291" y="1413"/>
                </a:lnTo>
                <a:lnTo>
                  <a:pt x="1289" y="1413"/>
                </a:lnTo>
                <a:lnTo>
                  <a:pt x="1289" y="1415"/>
                </a:lnTo>
                <a:lnTo>
                  <a:pt x="1291" y="1415"/>
                </a:lnTo>
                <a:lnTo>
                  <a:pt x="1291" y="1417"/>
                </a:lnTo>
                <a:lnTo>
                  <a:pt x="1291" y="1419"/>
                </a:lnTo>
                <a:lnTo>
                  <a:pt x="1289" y="1419"/>
                </a:lnTo>
                <a:lnTo>
                  <a:pt x="1289" y="1421"/>
                </a:lnTo>
                <a:lnTo>
                  <a:pt x="1287" y="1419"/>
                </a:lnTo>
                <a:lnTo>
                  <a:pt x="1287" y="1421"/>
                </a:lnTo>
                <a:lnTo>
                  <a:pt x="1287" y="1419"/>
                </a:lnTo>
                <a:lnTo>
                  <a:pt x="1285" y="1419"/>
                </a:lnTo>
                <a:lnTo>
                  <a:pt x="1285" y="1417"/>
                </a:lnTo>
                <a:lnTo>
                  <a:pt x="1283" y="1417"/>
                </a:lnTo>
                <a:lnTo>
                  <a:pt x="1283" y="1419"/>
                </a:lnTo>
                <a:lnTo>
                  <a:pt x="1285" y="1419"/>
                </a:lnTo>
                <a:lnTo>
                  <a:pt x="1287" y="1421"/>
                </a:lnTo>
                <a:lnTo>
                  <a:pt x="1285" y="1421"/>
                </a:lnTo>
                <a:lnTo>
                  <a:pt x="1287" y="1421"/>
                </a:lnTo>
                <a:lnTo>
                  <a:pt x="1287" y="1423"/>
                </a:lnTo>
                <a:lnTo>
                  <a:pt x="1287" y="1421"/>
                </a:lnTo>
                <a:lnTo>
                  <a:pt x="1289" y="1421"/>
                </a:lnTo>
                <a:lnTo>
                  <a:pt x="1287" y="1421"/>
                </a:lnTo>
                <a:lnTo>
                  <a:pt x="1287" y="1423"/>
                </a:lnTo>
                <a:lnTo>
                  <a:pt x="1285" y="1425"/>
                </a:lnTo>
                <a:lnTo>
                  <a:pt x="1285" y="1423"/>
                </a:lnTo>
                <a:lnTo>
                  <a:pt x="1285" y="1421"/>
                </a:lnTo>
                <a:lnTo>
                  <a:pt x="1283" y="1421"/>
                </a:lnTo>
                <a:lnTo>
                  <a:pt x="1285" y="1423"/>
                </a:lnTo>
                <a:lnTo>
                  <a:pt x="1283" y="1423"/>
                </a:lnTo>
                <a:lnTo>
                  <a:pt x="1285" y="1423"/>
                </a:lnTo>
                <a:lnTo>
                  <a:pt x="1283" y="1423"/>
                </a:lnTo>
                <a:lnTo>
                  <a:pt x="1281" y="1423"/>
                </a:lnTo>
                <a:lnTo>
                  <a:pt x="1281" y="1421"/>
                </a:lnTo>
                <a:lnTo>
                  <a:pt x="1281" y="1419"/>
                </a:lnTo>
                <a:lnTo>
                  <a:pt x="1281" y="1421"/>
                </a:lnTo>
                <a:lnTo>
                  <a:pt x="1279" y="1421"/>
                </a:lnTo>
                <a:lnTo>
                  <a:pt x="1279" y="1423"/>
                </a:lnTo>
                <a:lnTo>
                  <a:pt x="1279" y="1421"/>
                </a:lnTo>
                <a:lnTo>
                  <a:pt x="1279" y="1419"/>
                </a:lnTo>
                <a:lnTo>
                  <a:pt x="1277" y="1419"/>
                </a:lnTo>
                <a:lnTo>
                  <a:pt x="1277" y="1421"/>
                </a:lnTo>
                <a:lnTo>
                  <a:pt x="1277" y="1423"/>
                </a:lnTo>
                <a:lnTo>
                  <a:pt x="1275" y="1423"/>
                </a:lnTo>
                <a:lnTo>
                  <a:pt x="1275" y="1421"/>
                </a:lnTo>
                <a:lnTo>
                  <a:pt x="1273" y="1421"/>
                </a:lnTo>
                <a:lnTo>
                  <a:pt x="1273" y="1419"/>
                </a:lnTo>
                <a:lnTo>
                  <a:pt x="1275" y="1419"/>
                </a:lnTo>
                <a:lnTo>
                  <a:pt x="1273" y="1419"/>
                </a:lnTo>
                <a:lnTo>
                  <a:pt x="1273" y="1417"/>
                </a:lnTo>
                <a:lnTo>
                  <a:pt x="1273" y="1419"/>
                </a:lnTo>
                <a:lnTo>
                  <a:pt x="1271" y="1419"/>
                </a:lnTo>
                <a:lnTo>
                  <a:pt x="1273" y="1419"/>
                </a:lnTo>
                <a:lnTo>
                  <a:pt x="1273" y="1421"/>
                </a:lnTo>
                <a:lnTo>
                  <a:pt x="1271" y="1421"/>
                </a:lnTo>
                <a:lnTo>
                  <a:pt x="1271" y="1423"/>
                </a:lnTo>
                <a:lnTo>
                  <a:pt x="1269" y="1421"/>
                </a:lnTo>
                <a:lnTo>
                  <a:pt x="1269" y="1423"/>
                </a:lnTo>
                <a:lnTo>
                  <a:pt x="1269" y="1421"/>
                </a:lnTo>
                <a:lnTo>
                  <a:pt x="1267" y="1421"/>
                </a:lnTo>
                <a:lnTo>
                  <a:pt x="1266" y="1421"/>
                </a:lnTo>
                <a:lnTo>
                  <a:pt x="1264" y="1421"/>
                </a:lnTo>
                <a:lnTo>
                  <a:pt x="1266" y="1421"/>
                </a:lnTo>
                <a:lnTo>
                  <a:pt x="1266" y="1419"/>
                </a:lnTo>
                <a:lnTo>
                  <a:pt x="1267" y="1419"/>
                </a:lnTo>
                <a:lnTo>
                  <a:pt x="1266" y="1419"/>
                </a:lnTo>
                <a:lnTo>
                  <a:pt x="1266" y="1417"/>
                </a:lnTo>
                <a:lnTo>
                  <a:pt x="1264" y="1417"/>
                </a:lnTo>
                <a:lnTo>
                  <a:pt x="1264" y="1419"/>
                </a:lnTo>
                <a:lnTo>
                  <a:pt x="1264" y="1421"/>
                </a:lnTo>
                <a:lnTo>
                  <a:pt x="1262" y="1421"/>
                </a:lnTo>
                <a:lnTo>
                  <a:pt x="1260" y="1421"/>
                </a:lnTo>
                <a:lnTo>
                  <a:pt x="1258" y="1421"/>
                </a:lnTo>
                <a:lnTo>
                  <a:pt x="1260" y="1423"/>
                </a:lnTo>
                <a:lnTo>
                  <a:pt x="1262" y="1423"/>
                </a:lnTo>
                <a:lnTo>
                  <a:pt x="1264" y="1423"/>
                </a:lnTo>
                <a:lnTo>
                  <a:pt x="1266" y="1423"/>
                </a:lnTo>
                <a:lnTo>
                  <a:pt x="1267" y="1423"/>
                </a:lnTo>
                <a:lnTo>
                  <a:pt x="1267" y="1425"/>
                </a:lnTo>
                <a:lnTo>
                  <a:pt x="1267" y="1426"/>
                </a:lnTo>
                <a:lnTo>
                  <a:pt x="1266" y="1425"/>
                </a:lnTo>
                <a:lnTo>
                  <a:pt x="1264" y="1425"/>
                </a:lnTo>
                <a:lnTo>
                  <a:pt x="1266" y="1425"/>
                </a:lnTo>
                <a:lnTo>
                  <a:pt x="1266" y="1426"/>
                </a:lnTo>
                <a:lnTo>
                  <a:pt x="1266" y="1428"/>
                </a:lnTo>
                <a:lnTo>
                  <a:pt x="1264" y="1428"/>
                </a:lnTo>
                <a:lnTo>
                  <a:pt x="1262" y="1428"/>
                </a:lnTo>
                <a:lnTo>
                  <a:pt x="1262" y="1430"/>
                </a:lnTo>
                <a:lnTo>
                  <a:pt x="1264" y="1430"/>
                </a:lnTo>
                <a:lnTo>
                  <a:pt x="1266" y="1428"/>
                </a:lnTo>
                <a:lnTo>
                  <a:pt x="1267" y="1428"/>
                </a:lnTo>
                <a:lnTo>
                  <a:pt x="1267" y="1426"/>
                </a:lnTo>
                <a:lnTo>
                  <a:pt x="1269" y="1426"/>
                </a:lnTo>
                <a:lnTo>
                  <a:pt x="1269" y="1428"/>
                </a:lnTo>
                <a:lnTo>
                  <a:pt x="1267" y="1428"/>
                </a:lnTo>
                <a:lnTo>
                  <a:pt x="1269" y="1430"/>
                </a:lnTo>
                <a:lnTo>
                  <a:pt x="1267" y="1430"/>
                </a:lnTo>
                <a:lnTo>
                  <a:pt x="1266" y="1430"/>
                </a:lnTo>
                <a:lnTo>
                  <a:pt x="1266" y="1432"/>
                </a:lnTo>
                <a:lnTo>
                  <a:pt x="1264" y="1432"/>
                </a:lnTo>
                <a:lnTo>
                  <a:pt x="1262" y="1430"/>
                </a:lnTo>
                <a:lnTo>
                  <a:pt x="1260" y="1430"/>
                </a:lnTo>
                <a:lnTo>
                  <a:pt x="1258" y="1430"/>
                </a:lnTo>
                <a:lnTo>
                  <a:pt x="1258" y="1428"/>
                </a:lnTo>
                <a:lnTo>
                  <a:pt x="1256" y="1428"/>
                </a:lnTo>
                <a:lnTo>
                  <a:pt x="1258" y="1428"/>
                </a:lnTo>
                <a:lnTo>
                  <a:pt x="1260" y="1426"/>
                </a:lnTo>
                <a:lnTo>
                  <a:pt x="1260" y="1425"/>
                </a:lnTo>
                <a:lnTo>
                  <a:pt x="1258" y="1425"/>
                </a:lnTo>
                <a:lnTo>
                  <a:pt x="1258" y="1426"/>
                </a:lnTo>
                <a:lnTo>
                  <a:pt x="1256" y="1426"/>
                </a:lnTo>
                <a:lnTo>
                  <a:pt x="1254" y="1426"/>
                </a:lnTo>
                <a:lnTo>
                  <a:pt x="1254" y="1428"/>
                </a:lnTo>
                <a:lnTo>
                  <a:pt x="1252" y="1428"/>
                </a:lnTo>
                <a:lnTo>
                  <a:pt x="1250" y="1428"/>
                </a:lnTo>
                <a:lnTo>
                  <a:pt x="1250" y="1430"/>
                </a:lnTo>
                <a:lnTo>
                  <a:pt x="1248" y="1430"/>
                </a:lnTo>
                <a:lnTo>
                  <a:pt x="1248" y="1428"/>
                </a:lnTo>
                <a:lnTo>
                  <a:pt x="1248" y="1430"/>
                </a:lnTo>
                <a:lnTo>
                  <a:pt x="1246" y="1430"/>
                </a:lnTo>
                <a:lnTo>
                  <a:pt x="1246" y="1432"/>
                </a:lnTo>
                <a:lnTo>
                  <a:pt x="1244" y="1432"/>
                </a:lnTo>
                <a:lnTo>
                  <a:pt x="1243" y="1432"/>
                </a:lnTo>
                <a:lnTo>
                  <a:pt x="1243" y="1430"/>
                </a:lnTo>
                <a:lnTo>
                  <a:pt x="1243" y="1432"/>
                </a:lnTo>
                <a:lnTo>
                  <a:pt x="1243" y="1430"/>
                </a:lnTo>
                <a:lnTo>
                  <a:pt x="1244" y="1430"/>
                </a:lnTo>
                <a:lnTo>
                  <a:pt x="1243" y="1430"/>
                </a:lnTo>
                <a:lnTo>
                  <a:pt x="1244" y="1428"/>
                </a:lnTo>
                <a:lnTo>
                  <a:pt x="1244" y="1426"/>
                </a:lnTo>
                <a:lnTo>
                  <a:pt x="1244" y="1425"/>
                </a:lnTo>
                <a:lnTo>
                  <a:pt x="1244" y="1426"/>
                </a:lnTo>
                <a:lnTo>
                  <a:pt x="1243" y="1426"/>
                </a:lnTo>
                <a:lnTo>
                  <a:pt x="1243" y="1428"/>
                </a:lnTo>
                <a:lnTo>
                  <a:pt x="1241" y="1428"/>
                </a:lnTo>
                <a:lnTo>
                  <a:pt x="1241" y="1426"/>
                </a:lnTo>
                <a:lnTo>
                  <a:pt x="1241" y="1428"/>
                </a:lnTo>
                <a:lnTo>
                  <a:pt x="1239" y="1428"/>
                </a:lnTo>
                <a:lnTo>
                  <a:pt x="1237" y="1428"/>
                </a:lnTo>
                <a:lnTo>
                  <a:pt x="1235" y="1428"/>
                </a:lnTo>
                <a:lnTo>
                  <a:pt x="1235" y="1426"/>
                </a:lnTo>
                <a:lnTo>
                  <a:pt x="1237" y="1426"/>
                </a:lnTo>
                <a:lnTo>
                  <a:pt x="1237" y="1425"/>
                </a:lnTo>
                <a:lnTo>
                  <a:pt x="1237" y="1426"/>
                </a:lnTo>
                <a:lnTo>
                  <a:pt x="1237" y="1425"/>
                </a:lnTo>
                <a:lnTo>
                  <a:pt x="1235" y="1425"/>
                </a:lnTo>
                <a:lnTo>
                  <a:pt x="1235" y="1423"/>
                </a:lnTo>
                <a:lnTo>
                  <a:pt x="1235" y="1421"/>
                </a:lnTo>
                <a:lnTo>
                  <a:pt x="1237" y="1421"/>
                </a:lnTo>
                <a:lnTo>
                  <a:pt x="1235" y="1421"/>
                </a:lnTo>
                <a:lnTo>
                  <a:pt x="1237" y="1421"/>
                </a:lnTo>
                <a:lnTo>
                  <a:pt x="1237" y="1419"/>
                </a:lnTo>
                <a:lnTo>
                  <a:pt x="1235" y="1421"/>
                </a:lnTo>
                <a:lnTo>
                  <a:pt x="1235" y="1423"/>
                </a:lnTo>
                <a:lnTo>
                  <a:pt x="1235" y="1421"/>
                </a:lnTo>
                <a:lnTo>
                  <a:pt x="1233" y="1421"/>
                </a:lnTo>
                <a:lnTo>
                  <a:pt x="1231" y="1421"/>
                </a:lnTo>
                <a:lnTo>
                  <a:pt x="1229" y="1421"/>
                </a:lnTo>
                <a:lnTo>
                  <a:pt x="1229" y="1419"/>
                </a:lnTo>
                <a:lnTo>
                  <a:pt x="1231" y="1419"/>
                </a:lnTo>
                <a:lnTo>
                  <a:pt x="1231" y="1417"/>
                </a:lnTo>
                <a:lnTo>
                  <a:pt x="1231" y="1415"/>
                </a:lnTo>
                <a:lnTo>
                  <a:pt x="1229" y="1415"/>
                </a:lnTo>
                <a:lnTo>
                  <a:pt x="1227" y="1415"/>
                </a:lnTo>
                <a:lnTo>
                  <a:pt x="1227" y="1413"/>
                </a:lnTo>
                <a:lnTo>
                  <a:pt x="1229" y="1413"/>
                </a:lnTo>
                <a:lnTo>
                  <a:pt x="1227" y="1413"/>
                </a:lnTo>
                <a:lnTo>
                  <a:pt x="1227" y="1411"/>
                </a:lnTo>
                <a:lnTo>
                  <a:pt x="1225" y="1411"/>
                </a:lnTo>
                <a:lnTo>
                  <a:pt x="1227" y="1409"/>
                </a:lnTo>
                <a:lnTo>
                  <a:pt x="1229" y="1409"/>
                </a:lnTo>
                <a:lnTo>
                  <a:pt x="1231" y="1409"/>
                </a:lnTo>
                <a:lnTo>
                  <a:pt x="1233" y="1409"/>
                </a:lnTo>
                <a:lnTo>
                  <a:pt x="1233" y="1407"/>
                </a:lnTo>
                <a:lnTo>
                  <a:pt x="1235" y="1407"/>
                </a:lnTo>
                <a:lnTo>
                  <a:pt x="1233" y="1407"/>
                </a:lnTo>
                <a:lnTo>
                  <a:pt x="1231" y="1405"/>
                </a:lnTo>
                <a:lnTo>
                  <a:pt x="1229" y="1405"/>
                </a:lnTo>
                <a:lnTo>
                  <a:pt x="1227" y="1405"/>
                </a:lnTo>
                <a:lnTo>
                  <a:pt x="1225" y="1405"/>
                </a:lnTo>
                <a:lnTo>
                  <a:pt x="1225" y="1407"/>
                </a:lnTo>
                <a:lnTo>
                  <a:pt x="1225" y="1405"/>
                </a:lnTo>
                <a:lnTo>
                  <a:pt x="1225" y="1407"/>
                </a:lnTo>
                <a:lnTo>
                  <a:pt x="1223" y="1407"/>
                </a:lnTo>
                <a:lnTo>
                  <a:pt x="1221" y="1407"/>
                </a:lnTo>
                <a:lnTo>
                  <a:pt x="1223" y="1407"/>
                </a:lnTo>
                <a:lnTo>
                  <a:pt x="1221" y="1407"/>
                </a:lnTo>
                <a:lnTo>
                  <a:pt x="1221" y="1409"/>
                </a:lnTo>
                <a:lnTo>
                  <a:pt x="1221" y="1407"/>
                </a:lnTo>
                <a:lnTo>
                  <a:pt x="1219" y="1407"/>
                </a:lnTo>
                <a:lnTo>
                  <a:pt x="1219" y="1409"/>
                </a:lnTo>
                <a:lnTo>
                  <a:pt x="1219" y="1407"/>
                </a:lnTo>
                <a:lnTo>
                  <a:pt x="1219" y="1409"/>
                </a:lnTo>
                <a:lnTo>
                  <a:pt x="1218" y="1409"/>
                </a:lnTo>
                <a:lnTo>
                  <a:pt x="1216" y="1409"/>
                </a:lnTo>
                <a:lnTo>
                  <a:pt x="1218" y="1409"/>
                </a:lnTo>
                <a:lnTo>
                  <a:pt x="1218" y="1407"/>
                </a:lnTo>
                <a:lnTo>
                  <a:pt x="1219" y="1407"/>
                </a:lnTo>
                <a:lnTo>
                  <a:pt x="1219" y="1405"/>
                </a:lnTo>
                <a:lnTo>
                  <a:pt x="1221" y="1405"/>
                </a:lnTo>
                <a:lnTo>
                  <a:pt x="1221" y="1403"/>
                </a:lnTo>
                <a:lnTo>
                  <a:pt x="1223" y="1403"/>
                </a:lnTo>
                <a:lnTo>
                  <a:pt x="1221" y="1403"/>
                </a:lnTo>
                <a:lnTo>
                  <a:pt x="1223" y="1403"/>
                </a:lnTo>
                <a:lnTo>
                  <a:pt x="1223" y="1401"/>
                </a:lnTo>
                <a:lnTo>
                  <a:pt x="1225" y="1403"/>
                </a:lnTo>
                <a:lnTo>
                  <a:pt x="1225" y="1401"/>
                </a:lnTo>
                <a:lnTo>
                  <a:pt x="1223" y="1401"/>
                </a:lnTo>
                <a:lnTo>
                  <a:pt x="1225" y="1400"/>
                </a:lnTo>
                <a:lnTo>
                  <a:pt x="1227" y="1398"/>
                </a:lnTo>
                <a:lnTo>
                  <a:pt x="1229" y="1396"/>
                </a:lnTo>
                <a:lnTo>
                  <a:pt x="1229" y="1394"/>
                </a:lnTo>
                <a:lnTo>
                  <a:pt x="1229" y="1392"/>
                </a:lnTo>
                <a:lnTo>
                  <a:pt x="1229" y="1394"/>
                </a:lnTo>
                <a:lnTo>
                  <a:pt x="1229" y="1392"/>
                </a:lnTo>
                <a:lnTo>
                  <a:pt x="1227" y="1392"/>
                </a:lnTo>
                <a:lnTo>
                  <a:pt x="1227" y="1394"/>
                </a:lnTo>
                <a:lnTo>
                  <a:pt x="1225" y="1394"/>
                </a:lnTo>
                <a:lnTo>
                  <a:pt x="1225" y="1396"/>
                </a:lnTo>
                <a:lnTo>
                  <a:pt x="1223" y="1396"/>
                </a:lnTo>
                <a:lnTo>
                  <a:pt x="1221" y="1398"/>
                </a:lnTo>
                <a:lnTo>
                  <a:pt x="1221" y="1400"/>
                </a:lnTo>
                <a:lnTo>
                  <a:pt x="1221" y="1401"/>
                </a:lnTo>
                <a:lnTo>
                  <a:pt x="1221" y="1400"/>
                </a:lnTo>
                <a:lnTo>
                  <a:pt x="1219" y="1400"/>
                </a:lnTo>
                <a:lnTo>
                  <a:pt x="1218" y="1400"/>
                </a:lnTo>
                <a:lnTo>
                  <a:pt x="1216" y="1401"/>
                </a:lnTo>
                <a:lnTo>
                  <a:pt x="1214" y="1401"/>
                </a:lnTo>
                <a:lnTo>
                  <a:pt x="1216" y="1400"/>
                </a:lnTo>
                <a:lnTo>
                  <a:pt x="1214" y="1400"/>
                </a:lnTo>
                <a:lnTo>
                  <a:pt x="1212" y="1400"/>
                </a:lnTo>
                <a:lnTo>
                  <a:pt x="1210" y="1400"/>
                </a:lnTo>
                <a:lnTo>
                  <a:pt x="1210" y="1401"/>
                </a:lnTo>
                <a:lnTo>
                  <a:pt x="1210" y="1400"/>
                </a:lnTo>
                <a:lnTo>
                  <a:pt x="1208" y="1400"/>
                </a:lnTo>
                <a:lnTo>
                  <a:pt x="1208" y="1401"/>
                </a:lnTo>
                <a:lnTo>
                  <a:pt x="1206" y="1401"/>
                </a:lnTo>
                <a:lnTo>
                  <a:pt x="1204" y="1401"/>
                </a:lnTo>
                <a:lnTo>
                  <a:pt x="1204" y="1403"/>
                </a:lnTo>
                <a:lnTo>
                  <a:pt x="1202" y="1403"/>
                </a:lnTo>
                <a:lnTo>
                  <a:pt x="1202" y="1405"/>
                </a:lnTo>
                <a:lnTo>
                  <a:pt x="1204" y="1405"/>
                </a:lnTo>
                <a:lnTo>
                  <a:pt x="1204" y="1407"/>
                </a:lnTo>
                <a:lnTo>
                  <a:pt x="1202" y="1407"/>
                </a:lnTo>
                <a:lnTo>
                  <a:pt x="1204" y="1405"/>
                </a:lnTo>
                <a:lnTo>
                  <a:pt x="1202" y="1405"/>
                </a:lnTo>
                <a:lnTo>
                  <a:pt x="1202" y="1407"/>
                </a:lnTo>
                <a:lnTo>
                  <a:pt x="1200" y="1407"/>
                </a:lnTo>
                <a:lnTo>
                  <a:pt x="1202" y="1407"/>
                </a:lnTo>
                <a:lnTo>
                  <a:pt x="1200" y="1407"/>
                </a:lnTo>
                <a:lnTo>
                  <a:pt x="1202" y="1407"/>
                </a:lnTo>
                <a:lnTo>
                  <a:pt x="1200" y="1407"/>
                </a:lnTo>
                <a:lnTo>
                  <a:pt x="1200" y="1409"/>
                </a:lnTo>
                <a:lnTo>
                  <a:pt x="1202" y="1409"/>
                </a:lnTo>
                <a:lnTo>
                  <a:pt x="1200" y="1409"/>
                </a:lnTo>
                <a:lnTo>
                  <a:pt x="1198" y="1411"/>
                </a:lnTo>
                <a:lnTo>
                  <a:pt x="1198" y="1409"/>
                </a:lnTo>
                <a:lnTo>
                  <a:pt x="1200" y="1409"/>
                </a:lnTo>
                <a:lnTo>
                  <a:pt x="1198" y="1409"/>
                </a:lnTo>
                <a:lnTo>
                  <a:pt x="1200" y="1409"/>
                </a:lnTo>
                <a:lnTo>
                  <a:pt x="1200" y="1407"/>
                </a:lnTo>
                <a:lnTo>
                  <a:pt x="1198" y="1407"/>
                </a:lnTo>
                <a:lnTo>
                  <a:pt x="1200" y="1407"/>
                </a:lnTo>
                <a:lnTo>
                  <a:pt x="1200" y="1405"/>
                </a:lnTo>
                <a:lnTo>
                  <a:pt x="1198" y="1405"/>
                </a:lnTo>
                <a:lnTo>
                  <a:pt x="1198" y="1407"/>
                </a:lnTo>
                <a:lnTo>
                  <a:pt x="1198" y="1405"/>
                </a:lnTo>
                <a:lnTo>
                  <a:pt x="1200" y="1405"/>
                </a:lnTo>
                <a:lnTo>
                  <a:pt x="1202" y="1405"/>
                </a:lnTo>
                <a:lnTo>
                  <a:pt x="1200" y="1405"/>
                </a:lnTo>
                <a:lnTo>
                  <a:pt x="1200" y="1403"/>
                </a:lnTo>
                <a:lnTo>
                  <a:pt x="1202" y="1403"/>
                </a:lnTo>
                <a:lnTo>
                  <a:pt x="1200" y="1403"/>
                </a:lnTo>
                <a:lnTo>
                  <a:pt x="1200" y="1401"/>
                </a:lnTo>
                <a:lnTo>
                  <a:pt x="1200" y="1403"/>
                </a:lnTo>
                <a:lnTo>
                  <a:pt x="1202" y="1403"/>
                </a:lnTo>
                <a:lnTo>
                  <a:pt x="1204" y="1403"/>
                </a:lnTo>
                <a:lnTo>
                  <a:pt x="1204" y="1401"/>
                </a:lnTo>
                <a:lnTo>
                  <a:pt x="1202" y="1401"/>
                </a:lnTo>
                <a:lnTo>
                  <a:pt x="1202" y="1400"/>
                </a:lnTo>
                <a:lnTo>
                  <a:pt x="1204" y="1401"/>
                </a:lnTo>
                <a:lnTo>
                  <a:pt x="1204" y="1400"/>
                </a:lnTo>
                <a:lnTo>
                  <a:pt x="1202" y="1400"/>
                </a:lnTo>
                <a:lnTo>
                  <a:pt x="1204" y="1400"/>
                </a:lnTo>
                <a:lnTo>
                  <a:pt x="1204" y="1398"/>
                </a:lnTo>
                <a:lnTo>
                  <a:pt x="1206" y="1398"/>
                </a:lnTo>
                <a:lnTo>
                  <a:pt x="1206" y="1400"/>
                </a:lnTo>
                <a:lnTo>
                  <a:pt x="1206" y="1398"/>
                </a:lnTo>
                <a:lnTo>
                  <a:pt x="1208" y="1398"/>
                </a:lnTo>
                <a:lnTo>
                  <a:pt x="1208" y="1400"/>
                </a:lnTo>
                <a:lnTo>
                  <a:pt x="1208" y="1398"/>
                </a:lnTo>
                <a:lnTo>
                  <a:pt x="1206" y="1398"/>
                </a:lnTo>
                <a:lnTo>
                  <a:pt x="1208" y="1398"/>
                </a:lnTo>
                <a:lnTo>
                  <a:pt x="1208" y="1396"/>
                </a:lnTo>
                <a:lnTo>
                  <a:pt x="1208" y="1398"/>
                </a:lnTo>
                <a:lnTo>
                  <a:pt x="1208" y="1396"/>
                </a:lnTo>
                <a:lnTo>
                  <a:pt x="1210" y="1396"/>
                </a:lnTo>
                <a:lnTo>
                  <a:pt x="1210" y="1394"/>
                </a:lnTo>
                <a:lnTo>
                  <a:pt x="1210" y="1392"/>
                </a:lnTo>
                <a:lnTo>
                  <a:pt x="1212" y="1392"/>
                </a:lnTo>
                <a:lnTo>
                  <a:pt x="1210" y="1392"/>
                </a:lnTo>
                <a:lnTo>
                  <a:pt x="1208" y="1392"/>
                </a:lnTo>
                <a:lnTo>
                  <a:pt x="1208" y="1394"/>
                </a:lnTo>
                <a:lnTo>
                  <a:pt x="1206" y="1394"/>
                </a:lnTo>
                <a:lnTo>
                  <a:pt x="1206" y="1396"/>
                </a:lnTo>
                <a:lnTo>
                  <a:pt x="1204" y="1394"/>
                </a:lnTo>
                <a:lnTo>
                  <a:pt x="1204" y="1396"/>
                </a:lnTo>
                <a:lnTo>
                  <a:pt x="1202" y="1396"/>
                </a:lnTo>
                <a:lnTo>
                  <a:pt x="1202" y="1398"/>
                </a:lnTo>
                <a:lnTo>
                  <a:pt x="1200" y="1398"/>
                </a:lnTo>
                <a:lnTo>
                  <a:pt x="1200" y="1396"/>
                </a:lnTo>
                <a:lnTo>
                  <a:pt x="1202" y="1396"/>
                </a:lnTo>
                <a:lnTo>
                  <a:pt x="1202" y="1394"/>
                </a:lnTo>
                <a:lnTo>
                  <a:pt x="1200" y="1392"/>
                </a:lnTo>
                <a:lnTo>
                  <a:pt x="1200" y="1394"/>
                </a:lnTo>
                <a:lnTo>
                  <a:pt x="1200" y="1396"/>
                </a:lnTo>
                <a:lnTo>
                  <a:pt x="1198" y="1396"/>
                </a:lnTo>
                <a:lnTo>
                  <a:pt x="1198" y="1398"/>
                </a:lnTo>
                <a:lnTo>
                  <a:pt x="1198" y="1400"/>
                </a:lnTo>
                <a:lnTo>
                  <a:pt x="1196" y="1400"/>
                </a:lnTo>
                <a:lnTo>
                  <a:pt x="1194" y="1400"/>
                </a:lnTo>
                <a:lnTo>
                  <a:pt x="1196" y="1401"/>
                </a:lnTo>
                <a:lnTo>
                  <a:pt x="1194" y="1401"/>
                </a:lnTo>
                <a:lnTo>
                  <a:pt x="1194" y="1403"/>
                </a:lnTo>
                <a:lnTo>
                  <a:pt x="1193" y="1403"/>
                </a:lnTo>
                <a:lnTo>
                  <a:pt x="1194" y="1403"/>
                </a:lnTo>
                <a:lnTo>
                  <a:pt x="1193" y="1403"/>
                </a:lnTo>
                <a:lnTo>
                  <a:pt x="1193" y="1405"/>
                </a:lnTo>
                <a:lnTo>
                  <a:pt x="1193" y="1403"/>
                </a:lnTo>
                <a:lnTo>
                  <a:pt x="1191" y="1403"/>
                </a:lnTo>
                <a:lnTo>
                  <a:pt x="1191" y="1405"/>
                </a:lnTo>
                <a:lnTo>
                  <a:pt x="1191" y="1407"/>
                </a:lnTo>
                <a:lnTo>
                  <a:pt x="1189" y="1407"/>
                </a:lnTo>
                <a:lnTo>
                  <a:pt x="1189" y="1405"/>
                </a:lnTo>
                <a:lnTo>
                  <a:pt x="1191" y="1405"/>
                </a:lnTo>
                <a:lnTo>
                  <a:pt x="1191" y="1403"/>
                </a:lnTo>
                <a:lnTo>
                  <a:pt x="1189" y="1403"/>
                </a:lnTo>
                <a:lnTo>
                  <a:pt x="1191" y="1403"/>
                </a:lnTo>
                <a:lnTo>
                  <a:pt x="1191" y="1401"/>
                </a:lnTo>
                <a:lnTo>
                  <a:pt x="1193" y="1401"/>
                </a:lnTo>
                <a:lnTo>
                  <a:pt x="1193" y="1403"/>
                </a:lnTo>
                <a:lnTo>
                  <a:pt x="1193" y="1401"/>
                </a:lnTo>
                <a:lnTo>
                  <a:pt x="1191" y="1401"/>
                </a:lnTo>
                <a:lnTo>
                  <a:pt x="1191" y="1400"/>
                </a:lnTo>
                <a:lnTo>
                  <a:pt x="1193" y="1400"/>
                </a:lnTo>
                <a:lnTo>
                  <a:pt x="1193" y="1401"/>
                </a:lnTo>
                <a:lnTo>
                  <a:pt x="1193" y="1400"/>
                </a:lnTo>
                <a:lnTo>
                  <a:pt x="1193" y="1398"/>
                </a:lnTo>
                <a:lnTo>
                  <a:pt x="1193" y="1400"/>
                </a:lnTo>
                <a:lnTo>
                  <a:pt x="1193" y="1398"/>
                </a:lnTo>
                <a:lnTo>
                  <a:pt x="1193" y="1396"/>
                </a:lnTo>
                <a:lnTo>
                  <a:pt x="1193" y="1394"/>
                </a:lnTo>
                <a:lnTo>
                  <a:pt x="1194" y="1394"/>
                </a:lnTo>
                <a:lnTo>
                  <a:pt x="1193" y="1394"/>
                </a:lnTo>
                <a:lnTo>
                  <a:pt x="1194" y="1394"/>
                </a:lnTo>
                <a:lnTo>
                  <a:pt x="1193" y="1394"/>
                </a:lnTo>
                <a:lnTo>
                  <a:pt x="1193" y="1392"/>
                </a:lnTo>
                <a:lnTo>
                  <a:pt x="1193" y="1390"/>
                </a:lnTo>
                <a:lnTo>
                  <a:pt x="1193" y="1388"/>
                </a:lnTo>
                <a:lnTo>
                  <a:pt x="1193" y="1390"/>
                </a:lnTo>
                <a:lnTo>
                  <a:pt x="1191" y="1390"/>
                </a:lnTo>
                <a:lnTo>
                  <a:pt x="1191" y="1388"/>
                </a:lnTo>
                <a:lnTo>
                  <a:pt x="1191" y="1390"/>
                </a:lnTo>
                <a:lnTo>
                  <a:pt x="1189" y="1390"/>
                </a:lnTo>
                <a:lnTo>
                  <a:pt x="1191" y="1390"/>
                </a:lnTo>
                <a:lnTo>
                  <a:pt x="1191" y="1392"/>
                </a:lnTo>
                <a:lnTo>
                  <a:pt x="1191" y="1394"/>
                </a:lnTo>
                <a:lnTo>
                  <a:pt x="1189" y="1394"/>
                </a:lnTo>
                <a:lnTo>
                  <a:pt x="1189" y="1396"/>
                </a:lnTo>
                <a:lnTo>
                  <a:pt x="1191" y="1396"/>
                </a:lnTo>
                <a:lnTo>
                  <a:pt x="1189" y="1398"/>
                </a:lnTo>
                <a:lnTo>
                  <a:pt x="1187" y="1398"/>
                </a:lnTo>
                <a:lnTo>
                  <a:pt x="1187" y="1400"/>
                </a:lnTo>
                <a:lnTo>
                  <a:pt x="1187" y="1398"/>
                </a:lnTo>
                <a:lnTo>
                  <a:pt x="1185" y="1398"/>
                </a:lnTo>
                <a:lnTo>
                  <a:pt x="1185" y="1400"/>
                </a:lnTo>
                <a:lnTo>
                  <a:pt x="1185" y="1398"/>
                </a:lnTo>
                <a:lnTo>
                  <a:pt x="1183" y="1396"/>
                </a:lnTo>
                <a:lnTo>
                  <a:pt x="1183" y="1398"/>
                </a:lnTo>
                <a:lnTo>
                  <a:pt x="1181" y="1398"/>
                </a:lnTo>
                <a:lnTo>
                  <a:pt x="1181" y="1396"/>
                </a:lnTo>
                <a:lnTo>
                  <a:pt x="1181" y="1398"/>
                </a:lnTo>
                <a:lnTo>
                  <a:pt x="1181" y="1396"/>
                </a:lnTo>
                <a:lnTo>
                  <a:pt x="1183" y="1396"/>
                </a:lnTo>
                <a:lnTo>
                  <a:pt x="1183" y="1394"/>
                </a:lnTo>
                <a:lnTo>
                  <a:pt x="1183" y="1392"/>
                </a:lnTo>
                <a:lnTo>
                  <a:pt x="1183" y="1390"/>
                </a:lnTo>
                <a:lnTo>
                  <a:pt x="1183" y="1392"/>
                </a:lnTo>
                <a:lnTo>
                  <a:pt x="1181" y="1392"/>
                </a:lnTo>
                <a:lnTo>
                  <a:pt x="1183" y="1392"/>
                </a:lnTo>
                <a:lnTo>
                  <a:pt x="1181" y="1394"/>
                </a:lnTo>
                <a:lnTo>
                  <a:pt x="1181" y="1396"/>
                </a:lnTo>
                <a:lnTo>
                  <a:pt x="1179" y="1396"/>
                </a:lnTo>
                <a:lnTo>
                  <a:pt x="1177" y="1396"/>
                </a:lnTo>
                <a:lnTo>
                  <a:pt x="1179" y="1394"/>
                </a:lnTo>
                <a:lnTo>
                  <a:pt x="1177" y="1394"/>
                </a:lnTo>
                <a:lnTo>
                  <a:pt x="1177" y="1396"/>
                </a:lnTo>
                <a:lnTo>
                  <a:pt x="1177" y="1398"/>
                </a:lnTo>
                <a:lnTo>
                  <a:pt x="1175" y="1398"/>
                </a:lnTo>
                <a:lnTo>
                  <a:pt x="1175" y="1396"/>
                </a:lnTo>
                <a:lnTo>
                  <a:pt x="1173" y="1396"/>
                </a:lnTo>
                <a:lnTo>
                  <a:pt x="1175" y="1396"/>
                </a:lnTo>
                <a:lnTo>
                  <a:pt x="1175" y="1394"/>
                </a:lnTo>
                <a:lnTo>
                  <a:pt x="1173" y="1394"/>
                </a:lnTo>
                <a:lnTo>
                  <a:pt x="1173" y="1396"/>
                </a:lnTo>
                <a:lnTo>
                  <a:pt x="1171" y="1396"/>
                </a:lnTo>
                <a:lnTo>
                  <a:pt x="1171" y="1398"/>
                </a:lnTo>
                <a:lnTo>
                  <a:pt x="1170" y="1398"/>
                </a:lnTo>
                <a:lnTo>
                  <a:pt x="1171" y="1396"/>
                </a:lnTo>
                <a:lnTo>
                  <a:pt x="1170" y="1396"/>
                </a:lnTo>
                <a:lnTo>
                  <a:pt x="1170" y="1394"/>
                </a:lnTo>
                <a:lnTo>
                  <a:pt x="1170" y="1396"/>
                </a:lnTo>
                <a:lnTo>
                  <a:pt x="1168" y="1396"/>
                </a:lnTo>
                <a:lnTo>
                  <a:pt x="1170" y="1396"/>
                </a:lnTo>
                <a:lnTo>
                  <a:pt x="1168" y="1396"/>
                </a:lnTo>
                <a:lnTo>
                  <a:pt x="1168" y="1398"/>
                </a:lnTo>
                <a:lnTo>
                  <a:pt x="1166" y="1398"/>
                </a:lnTo>
                <a:lnTo>
                  <a:pt x="1166" y="1396"/>
                </a:lnTo>
                <a:lnTo>
                  <a:pt x="1168" y="1396"/>
                </a:lnTo>
                <a:lnTo>
                  <a:pt x="1166" y="1396"/>
                </a:lnTo>
                <a:lnTo>
                  <a:pt x="1164" y="1396"/>
                </a:lnTo>
                <a:lnTo>
                  <a:pt x="1166" y="1396"/>
                </a:lnTo>
                <a:lnTo>
                  <a:pt x="1164" y="1396"/>
                </a:lnTo>
                <a:lnTo>
                  <a:pt x="1162" y="1396"/>
                </a:lnTo>
                <a:lnTo>
                  <a:pt x="1162" y="1394"/>
                </a:lnTo>
                <a:lnTo>
                  <a:pt x="1164" y="1394"/>
                </a:lnTo>
                <a:lnTo>
                  <a:pt x="1164" y="1392"/>
                </a:lnTo>
                <a:lnTo>
                  <a:pt x="1166" y="1394"/>
                </a:lnTo>
                <a:lnTo>
                  <a:pt x="1166" y="1392"/>
                </a:lnTo>
                <a:lnTo>
                  <a:pt x="1168" y="1392"/>
                </a:lnTo>
                <a:lnTo>
                  <a:pt x="1168" y="1394"/>
                </a:lnTo>
                <a:lnTo>
                  <a:pt x="1168" y="1396"/>
                </a:lnTo>
                <a:lnTo>
                  <a:pt x="1168" y="1394"/>
                </a:lnTo>
                <a:lnTo>
                  <a:pt x="1168" y="1392"/>
                </a:lnTo>
                <a:lnTo>
                  <a:pt x="1170" y="1392"/>
                </a:lnTo>
                <a:lnTo>
                  <a:pt x="1171" y="1392"/>
                </a:lnTo>
                <a:lnTo>
                  <a:pt x="1171" y="1390"/>
                </a:lnTo>
                <a:lnTo>
                  <a:pt x="1173" y="1390"/>
                </a:lnTo>
                <a:lnTo>
                  <a:pt x="1175" y="1390"/>
                </a:lnTo>
                <a:lnTo>
                  <a:pt x="1175" y="1388"/>
                </a:lnTo>
                <a:lnTo>
                  <a:pt x="1177" y="1388"/>
                </a:lnTo>
                <a:lnTo>
                  <a:pt x="1179" y="1388"/>
                </a:lnTo>
                <a:lnTo>
                  <a:pt x="1181" y="1388"/>
                </a:lnTo>
                <a:lnTo>
                  <a:pt x="1183" y="1386"/>
                </a:lnTo>
                <a:lnTo>
                  <a:pt x="1181" y="1386"/>
                </a:lnTo>
                <a:lnTo>
                  <a:pt x="1179" y="1386"/>
                </a:lnTo>
                <a:lnTo>
                  <a:pt x="1177" y="1386"/>
                </a:lnTo>
                <a:lnTo>
                  <a:pt x="1175" y="1388"/>
                </a:lnTo>
                <a:lnTo>
                  <a:pt x="1173" y="1388"/>
                </a:lnTo>
                <a:lnTo>
                  <a:pt x="1171" y="1388"/>
                </a:lnTo>
                <a:lnTo>
                  <a:pt x="1170" y="1388"/>
                </a:lnTo>
                <a:lnTo>
                  <a:pt x="1168" y="1388"/>
                </a:lnTo>
                <a:lnTo>
                  <a:pt x="1170" y="1388"/>
                </a:lnTo>
                <a:lnTo>
                  <a:pt x="1170" y="1386"/>
                </a:lnTo>
                <a:lnTo>
                  <a:pt x="1168" y="1386"/>
                </a:lnTo>
                <a:lnTo>
                  <a:pt x="1168" y="1388"/>
                </a:lnTo>
                <a:lnTo>
                  <a:pt x="1166" y="1390"/>
                </a:lnTo>
                <a:lnTo>
                  <a:pt x="1164" y="1390"/>
                </a:lnTo>
                <a:lnTo>
                  <a:pt x="1162" y="1390"/>
                </a:lnTo>
                <a:lnTo>
                  <a:pt x="1160" y="1390"/>
                </a:lnTo>
                <a:lnTo>
                  <a:pt x="1160" y="1392"/>
                </a:lnTo>
                <a:lnTo>
                  <a:pt x="1158" y="1390"/>
                </a:lnTo>
                <a:lnTo>
                  <a:pt x="1160" y="1390"/>
                </a:lnTo>
                <a:lnTo>
                  <a:pt x="1162" y="1390"/>
                </a:lnTo>
                <a:lnTo>
                  <a:pt x="1162" y="1388"/>
                </a:lnTo>
                <a:lnTo>
                  <a:pt x="1164" y="1388"/>
                </a:lnTo>
                <a:lnTo>
                  <a:pt x="1162" y="1388"/>
                </a:lnTo>
                <a:lnTo>
                  <a:pt x="1160" y="1388"/>
                </a:lnTo>
                <a:lnTo>
                  <a:pt x="1160" y="1386"/>
                </a:lnTo>
                <a:lnTo>
                  <a:pt x="1162" y="1386"/>
                </a:lnTo>
                <a:lnTo>
                  <a:pt x="1162" y="1384"/>
                </a:lnTo>
                <a:lnTo>
                  <a:pt x="1164" y="1384"/>
                </a:lnTo>
                <a:lnTo>
                  <a:pt x="1166" y="1384"/>
                </a:lnTo>
                <a:lnTo>
                  <a:pt x="1168" y="1384"/>
                </a:lnTo>
                <a:lnTo>
                  <a:pt x="1168" y="1382"/>
                </a:lnTo>
                <a:lnTo>
                  <a:pt x="1166" y="1382"/>
                </a:lnTo>
                <a:lnTo>
                  <a:pt x="1164" y="1382"/>
                </a:lnTo>
                <a:lnTo>
                  <a:pt x="1162" y="1382"/>
                </a:lnTo>
                <a:lnTo>
                  <a:pt x="1160" y="1382"/>
                </a:lnTo>
                <a:lnTo>
                  <a:pt x="1162" y="1380"/>
                </a:lnTo>
                <a:lnTo>
                  <a:pt x="1160" y="1380"/>
                </a:lnTo>
                <a:lnTo>
                  <a:pt x="1160" y="1382"/>
                </a:lnTo>
                <a:lnTo>
                  <a:pt x="1160" y="1384"/>
                </a:lnTo>
                <a:lnTo>
                  <a:pt x="1158" y="1384"/>
                </a:lnTo>
                <a:lnTo>
                  <a:pt x="1158" y="1386"/>
                </a:lnTo>
                <a:lnTo>
                  <a:pt x="1158" y="1388"/>
                </a:lnTo>
                <a:lnTo>
                  <a:pt x="1156" y="1388"/>
                </a:lnTo>
                <a:lnTo>
                  <a:pt x="1156" y="1386"/>
                </a:lnTo>
                <a:lnTo>
                  <a:pt x="1156" y="1384"/>
                </a:lnTo>
                <a:lnTo>
                  <a:pt x="1156" y="1386"/>
                </a:lnTo>
                <a:lnTo>
                  <a:pt x="1154" y="1386"/>
                </a:lnTo>
                <a:lnTo>
                  <a:pt x="1156" y="1386"/>
                </a:lnTo>
                <a:lnTo>
                  <a:pt x="1156" y="1388"/>
                </a:lnTo>
                <a:lnTo>
                  <a:pt x="1154" y="1388"/>
                </a:lnTo>
                <a:lnTo>
                  <a:pt x="1152" y="1388"/>
                </a:lnTo>
                <a:lnTo>
                  <a:pt x="1152" y="1386"/>
                </a:lnTo>
                <a:lnTo>
                  <a:pt x="1152" y="1388"/>
                </a:lnTo>
                <a:lnTo>
                  <a:pt x="1152" y="1386"/>
                </a:lnTo>
                <a:lnTo>
                  <a:pt x="1152" y="1384"/>
                </a:lnTo>
                <a:lnTo>
                  <a:pt x="1150" y="1384"/>
                </a:lnTo>
                <a:lnTo>
                  <a:pt x="1148" y="1384"/>
                </a:lnTo>
                <a:lnTo>
                  <a:pt x="1148" y="1386"/>
                </a:lnTo>
                <a:lnTo>
                  <a:pt x="1146" y="1386"/>
                </a:lnTo>
                <a:lnTo>
                  <a:pt x="1145" y="1386"/>
                </a:lnTo>
                <a:lnTo>
                  <a:pt x="1145" y="1384"/>
                </a:lnTo>
                <a:lnTo>
                  <a:pt x="1143" y="1384"/>
                </a:lnTo>
                <a:lnTo>
                  <a:pt x="1141" y="1384"/>
                </a:lnTo>
                <a:lnTo>
                  <a:pt x="1139" y="1384"/>
                </a:lnTo>
                <a:lnTo>
                  <a:pt x="1137" y="1384"/>
                </a:lnTo>
                <a:lnTo>
                  <a:pt x="1139" y="1384"/>
                </a:lnTo>
                <a:lnTo>
                  <a:pt x="1137" y="1382"/>
                </a:lnTo>
                <a:lnTo>
                  <a:pt x="1137" y="1384"/>
                </a:lnTo>
                <a:lnTo>
                  <a:pt x="1137" y="1386"/>
                </a:lnTo>
                <a:lnTo>
                  <a:pt x="1135" y="1388"/>
                </a:lnTo>
                <a:lnTo>
                  <a:pt x="1133" y="1386"/>
                </a:lnTo>
                <a:lnTo>
                  <a:pt x="1131" y="1386"/>
                </a:lnTo>
                <a:lnTo>
                  <a:pt x="1129" y="1386"/>
                </a:lnTo>
                <a:lnTo>
                  <a:pt x="1129" y="1388"/>
                </a:lnTo>
                <a:lnTo>
                  <a:pt x="1129" y="1386"/>
                </a:lnTo>
                <a:lnTo>
                  <a:pt x="1129" y="1384"/>
                </a:lnTo>
                <a:lnTo>
                  <a:pt x="1131" y="1384"/>
                </a:lnTo>
                <a:lnTo>
                  <a:pt x="1133" y="1384"/>
                </a:lnTo>
                <a:lnTo>
                  <a:pt x="1133" y="1382"/>
                </a:lnTo>
                <a:lnTo>
                  <a:pt x="1133" y="1384"/>
                </a:lnTo>
                <a:lnTo>
                  <a:pt x="1135" y="1384"/>
                </a:lnTo>
                <a:lnTo>
                  <a:pt x="1135" y="1382"/>
                </a:lnTo>
                <a:lnTo>
                  <a:pt x="1133" y="1382"/>
                </a:lnTo>
                <a:lnTo>
                  <a:pt x="1133" y="1380"/>
                </a:lnTo>
                <a:lnTo>
                  <a:pt x="1135" y="1380"/>
                </a:lnTo>
                <a:lnTo>
                  <a:pt x="1133" y="1380"/>
                </a:lnTo>
                <a:lnTo>
                  <a:pt x="1135" y="1380"/>
                </a:lnTo>
                <a:lnTo>
                  <a:pt x="1137" y="1380"/>
                </a:lnTo>
                <a:lnTo>
                  <a:pt x="1137" y="1378"/>
                </a:lnTo>
                <a:lnTo>
                  <a:pt x="1135" y="1378"/>
                </a:lnTo>
                <a:lnTo>
                  <a:pt x="1135" y="1380"/>
                </a:lnTo>
                <a:lnTo>
                  <a:pt x="1133" y="1380"/>
                </a:lnTo>
                <a:lnTo>
                  <a:pt x="1131" y="1380"/>
                </a:lnTo>
                <a:lnTo>
                  <a:pt x="1131" y="1378"/>
                </a:lnTo>
                <a:lnTo>
                  <a:pt x="1131" y="1377"/>
                </a:lnTo>
                <a:lnTo>
                  <a:pt x="1131" y="1378"/>
                </a:lnTo>
                <a:lnTo>
                  <a:pt x="1131" y="1377"/>
                </a:lnTo>
                <a:lnTo>
                  <a:pt x="1131" y="1375"/>
                </a:lnTo>
                <a:lnTo>
                  <a:pt x="1129" y="1375"/>
                </a:lnTo>
                <a:lnTo>
                  <a:pt x="1129" y="1373"/>
                </a:lnTo>
                <a:lnTo>
                  <a:pt x="1129" y="1371"/>
                </a:lnTo>
                <a:lnTo>
                  <a:pt x="1127" y="1371"/>
                </a:lnTo>
                <a:lnTo>
                  <a:pt x="1129" y="1371"/>
                </a:lnTo>
                <a:lnTo>
                  <a:pt x="1129" y="1373"/>
                </a:lnTo>
                <a:lnTo>
                  <a:pt x="1129" y="1375"/>
                </a:lnTo>
                <a:lnTo>
                  <a:pt x="1129" y="1377"/>
                </a:lnTo>
                <a:lnTo>
                  <a:pt x="1129" y="1378"/>
                </a:lnTo>
                <a:lnTo>
                  <a:pt x="1129" y="1380"/>
                </a:lnTo>
                <a:lnTo>
                  <a:pt x="1129" y="1382"/>
                </a:lnTo>
                <a:lnTo>
                  <a:pt x="1127" y="1382"/>
                </a:lnTo>
                <a:lnTo>
                  <a:pt x="1125" y="1382"/>
                </a:lnTo>
                <a:lnTo>
                  <a:pt x="1125" y="1380"/>
                </a:lnTo>
                <a:lnTo>
                  <a:pt x="1125" y="1378"/>
                </a:lnTo>
                <a:lnTo>
                  <a:pt x="1123" y="1378"/>
                </a:lnTo>
                <a:lnTo>
                  <a:pt x="1125" y="1378"/>
                </a:lnTo>
                <a:lnTo>
                  <a:pt x="1123" y="1378"/>
                </a:lnTo>
                <a:lnTo>
                  <a:pt x="1123" y="1377"/>
                </a:lnTo>
                <a:lnTo>
                  <a:pt x="1123" y="1375"/>
                </a:lnTo>
                <a:lnTo>
                  <a:pt x="1123" y="1377"/>
                </a:lnTo>
                <a:lnTo>
                  <a:pt x="1122" y="1377"/>
                </a:lnTo>
                <a:lnTo>
                  <a:pt x="1122" y="1375"/>
                </a:lnTo>
                <a:lnTo>
                  <a:pt x="1122" y="1373"/>
                </a:lnTo>
                <a:lnTo>
                  <a:pt x="1122" y="1371"/>
                </a:lnTo>
                <a:lnTo>
                  <a:pt x="1123" y="1371"/>
                </a:lnTo>
                <a:lnTo>
                  <a:pt x="1123" y="1369"/>
                </a:lnTo>
                <a:lnTo>
                  <a:pt x="1123" y="1371"/>
                </a:lnTo>
                <a:lnTo>
                  <a:pt x="1122" y="1371"/>
                </a:lnTo>
                <a:lnTo>
                  <a:pt x="1123" y="1371"/>
                </a:lnTo>
                <a:lnTo>
                  <a:pt x="1122" y="1369"/>
                </a:lnTo>
                <a:lnTo>
                  <a:pt x="1123" y="1369"/>
                </a:lnTo>
                <a:lnTo>
                  <a:pt x="1122" y="1369"/>
                </a:lnTo>
                <a:lnTo>
                  <a:pt x="1122" y="1371"/>
                </a:lnTo>
                <a:lnTo>
                  <a:pt x="1122" y="1369"/>
                </a:lnTo>
                <a:lnTo>
                  <a:pt x="1120" y="1369"/>
                </a:lnTo>
                <a:lnTo>
                  <a:pt x="1120" y="1371"/>
                </a:lnTo>
                <a:lnTo>
                  <a:pt x="1120" y="1369"/>
                </a:lnTo>
                <a:lnTo>
                  <a:pt x="1118" y="1369"/>
                </a:lnTo>
                <a:lnTo>
                  <a:pt x="1118" y="1367"/>
                </a:lnTo>
                <a:lnTo>
                  <a:pt x="1118" y="1365"/>
                </a:lnTo>
                <a:lnTo>
                  <a:pt x="1118" y="1367"/>
                </a:lnTo>
                <a:lnTo>
                  <a:pt x="1116" y="1365"/>
                </a:lnTo>
                <a:lnTo>
                  <a:pt x="1116" y="1367"/>
                </a:lnTo>
                <a:lnTo>
                  <a:pt x="1118" y="1367"/>
                </a:lnTo>
                <a:lnTo>
                  <a:pt x="1118" y="1369"/>
                </a:lnTo>
                <a:lnTo>
                  <a:pt x="1118" y="1371"/>
                </a:lnTo>
                <a:lnTo>
                  <a:pt x="1118" y="1369"/>
                </a:lnTo>
                <a:lnTo>
                  <a:pt x="1116" y="1369"/>
                </a:lnTo>
                <a:lnTo>
                  <a:pt x="1116" y="1371"/>
                </a:lnTo>
                <a:lnTo>
                  <a:pt x="1116" y="1369"/>
                </a:lnTo>
                <a:lnTo>
                  <a:pt x="1116" y="1367"/>
                </a:lnTo>
                <a:lnTo>
                  <a:pt x="1114" y="1367"/>
                </a:lnTo>
                <a:lnTo>
                  <a:pt x="1112" y="1367"/>
                </a:lnTo>
                <a:lnTo>
                  <a:pt x="1112" y="1365"/>
                </a:lnTo>
                <a:lnTo>
                  <a:pt x="1112" y="1367"/>
                </a:lnTo>
                <a:lnTo>
                  <a:pt x="1112" y="1369"/>
                </a:lnTo>
                <a:lnTo>
                  <a:pt x="1114" y="1369"/>
                </a:lnTo>
                <a:lnTo>
                  <a:pt x="1112" y="1369"/>
                </a:lnTo>
                <a:lnTo>
                  <a:pt x="1112" y="1367"/>
                </a:lnTo>
                <a:lnTo>
                  <a:pt x="1110" y="1367"/>
                </a:lnTo>
                <a:lnTo>
                  <a:pt x="1110" y="1365"/>
                </a:lnTo>
                <a:lnTo>
                  <a:pt x="1108" y="1365"/>
                </a:lnTo>
                <a:lnTo>
                  <a:pt x="1108" y="1363"/>
                </a:lnTo>
                <a:lnTo>
                  <a:pt x="1108" y="1361"/>
                </a:lnTo>
                <a:lnTo>
                  <a:pt x="1110" y="1361"/>
                </a:lnTo>
                <a:lnTo>
                  <a:pt x="1112" y="1361"/>
                </a:lnTo>
                <a:lnTo>
                  <a:pt x="1112" y="1359"/>
                </a:lnTo>
                <a:lnTo>
                  <a:pt x="1112" y="1361"/>
                </a:lnTo>
                <a:lnTo>
                  <a:pt x="1112" y="1363"/>
                </a:lnTo>
                <a:lnTo>
                  <a:pt x="1112" y="1361"/>
                </a:lnTo>
                <a:lnTo>
                  <a:pt x="1114" y="1361"/>
                </a:lnTo>
                <a:lnTo>
                  <a:pt x="1112" y="1361"/>
                </a:lnTo>
                <a:lnTo>
                  <a:pt x="1112" y="1359"/>
                </a:lnTo>
                <a:lnTo>
                  <a:pt x="1110" y="1359"/>
                </a:lnTo>
                <a:lnTo>
                  <a:pt x="1110" y="1357"/>
                </a:lnTo>
                <a:lnTo>
                  <a:pt x="1108" y="1357"/>
                </a:lnTo>
                <a:lnTo>
                  <a:pt x="1110" y="1357"/>
                </a:lnTo>
                <a:lnTo>
                  <a:pt x="1108" y="1357"/>
                </a:lnTo>
                <a:lnTo>
                  <a:pt x="1108" y="1359"/>
                </a:lnTo>
                <a:lnTo>
                  <a:pt x="1108" y="1357"/>
                </a:lnTo>
                <a:lnTo>
                  <a:pt x="1108" y="1355"/>
                </a:lnTo>
                <a:lnTo>
                  <a:pt x="1108" y="1353"/>
                </a:lnTo>
                <a:lnTo>
                  <a:pt x="1110" y="1355"/>
                </a:lnTo>
                <a:lnTo>
                  <a:pt x="1110" y="1357"/>
                </a:lnTo>
                <a:lnTo>
                  <a:pt x="1112" y="1357"/>
                </a:lnTo>
                <a:lnTo>
                  <a:pt x="1110" y="1357"/>
                </a:lnTo>
                <a:lnTo>
                  <a:pt x="1110" y="1355"/>
                </a:lnTo>
                <a:lnTo>
                  <a:pt x="1110" y="1353"/>
                </a:lnTo>
                <a:lnTo>
                  <a:pt x="1110" y="1352"/>
                </a:lnTo>
                <a:lnTo>
                  <a:pt x="1108" y="1352"/>
                </a:lnTo>
                <a:lnTo>
                  <a:pt x="1108" y="1350"/>
                </a:lnTo>
                <a:lnTo>
                  <a:pt x="1110" y="1350"/>
                </a:lnTo>
                <a:lnTo>
                  <a:pt x="1110" y="1348"/>
                </a:lnTo>
                <a:lnTo>
                  <a:pt x="1112" y="1348"/>
                </a:lnTo>
                <a:lnTo>
                  <a:pt x="1114" y="1348"/>
                </a:lnTo>
                <a:lnTo>
                  <a:pt x="1116" y="1348"/>
                </a:lnTo>
                <a:lnTo>
                  <a:pt x="1118" y="1348"/>
                </a:lnTo>
                <a:lnTo>
                  <a:pt x="1118" y="1350"/>
                </a:lnTo>
                <a:lnTo>
                  <a:pt x="1118" y="1352"/>
                </a:lnTo>
                <a:lnTo>
                  <a:pt x="1118" y="1353"/>
                </a:lnTo>
                <a:lnTo>
                  <a:pt x="1118" y="1355"/>
                </a:lnTo>
                <a:lnTo>
                  <a:pt x="1118" y="1353"/>
                </a:lnTo>
                <a:lnTo>
                  <a:pt x="1120" y="1353"/>
                </a:lnTo>
                <a:lnTo>
                  <a:pt x="1118" y="1353"/>
                </a:lnTo>
                <a:lnTo>
                  <a:pt x="1120" y="1353"/>
                </a:lnTo>
                <a:lnTo>
                  <a:pt x="1120" y="1352"/>
                </a:lnTo>
                <a:lnTo>
                  <a:pt x="1120" y="1350"/>
                </a:lnTo>
                <a:lnTo>
                  <a:pt x="1118" y="1348"/>
                </a:lnTo>
                <a:lnTo>
                  <a:pt x="1120" y="1350"/>
                </a:lnTo>
                <a:lnTo>
                  <a:pt x="1120" y="1348"/>
                </a:lnTo>
                <a:lnTo>
                  <a:pt x="1120" y="1346"/>
                </a:lnTo>
                <a:lnTo>
                  <a:pt x="1122" y="1346"/>
                </a:lnTo>
                <a:lnTo>
                  <a:pt x="1123" y="1346"/>
                </a:lnTo>
                <a:lnTo>
                  <a:pt x="1123" y="1348"/>
                </a:lnTo>
                <a:lnTo>
                  <a:pt x="1125" y="1348"/>
                </a:lnTo>
                <a:lnTo>
                  <a:pt x="1125" y="1350"/>
                </a:lnTo>
                <a:lnTo>
                  <a:pt x="1127" y="1350"/>
                </a:lnTo>
                <a:lnTo>
                  <a:pt x="1125" y="1350"/>
                </a:lnTo>
                <a:lnTo>
                  <a:pt x="1125" y="1352"/>
                </a:lnTo>
                <a:lnTo>
                  <a:pt x="1125" y="1353"/>
                </a:lnTo>
                <a:lnTo>
                  <a:pt x="1123" y="1353"/>
                </a:lnTo>
                <a:lnTo>
                  <a:pt x="1125" y="1353"/>
                </a:lnTo>
                <a:lnTo>
                  <a:pt x="1125" y="1352"/>
                </a:lnTo>
                <a:lnTo>
                  <a:pt x="1127" y="1352"/>
                </a:lnTo>
                <a:lnTo>
                  <a:pt x="1127" y="1350"/>
                </a:lnTo>
                <a:lnTo>
                  <a:pt x="1127" y="1352"/>
                </a:lnTo>
                <a:lnTo>
                  <a:pt x="1127" y="1350"/>
                </a:lnTo>
                <a:lnTo>
                  <a:pt x="1129" y="1350"/>
                </a:lnTo>
                <a:lnTo>
                  <a:pt x="1131" y="1350"/>
                </a:lnTo>
                <a:lnTo>
                  <a:pt x="1131" y="1352"/>
                </a:lnTo>
                <a:lnTo>
                  <a:pt x="1131" y="1353"/>
                </a:lnTo>
                <a:lnTo>
                  <a:pt x="1133" y="1353"/>
                </a:lnTo>
                <a:lnTo>
                  <a:pt x="1133" y="1355"/>
                </a:lnTo>
                <a:lnTo>
                  <a:pt x="1133" y="1357"/>
                </a:lnTo>
                <a:lnTo>
                  <a:pt x="1133" y="1355"/>
                </a:lnTo>
                <a:lnTo>
                  <a:pt x="1133" y="1357"/>
                </a:lnTo>
                <a:lnTo>
                  <a:pt x="1133" y="1355"/>
                </a:lnTo>
                <a:lnTo>
                  <a:pt x="1135" y="1355"/>
                </a:lnTo>
                <a:lnTo>
                  <a:pt x="1133" y="1355"/>
                </a:lnTo>
                <a:lnTo>
                  <a:pt x="1133" y="1357"/>
                </a:lnTo>
                <a:lnTo>
                  <a:pt x="1133" y="1355"/>
                </a:lnTo>
                <a:lnTo>
                  <a:pt x="1135" y="1355"/>
                </a:lnTo>
                <a:lnTo>
                  <a:pt x="1135" y="1357"/>
                </a:lnTo>
                <a:lnTo>
                  <a:pt x="1135" y="1359"/>
                </a:lnTo>
                <a:lnTo>
                  <a:pt x="1135" y="1361"/>
                </a:lnTo>
                <a:lnTo>
                  <a:pt x="1135" y="1359"/>
                </a:lnTo>
                <a:lnTo>
                  <a:pt x="1135" y="1361"/>
                </a:lnTo>
                <a:lnTo>
                  <a:pt x="1135" y="1363"/>
                </a:lnTo>
                <a:lnTo>
                  <a:pt x="1135" y="1365"/>
                </a:lnTo>
                <a:lnTo>
                  <a:pt x="1135" y="1367"/>
                </a:lnTo>
                <a:lnTo>
                  <a:pt x="1137" y="1365"/>
                </a:lnTo>
                <a:lnTo>
                  <a:pt x="1135" y="1365"/>
                </a:lnTo>
                <a:lnTo>
                  <a:pt x="1137" y="1365"/>
                </a:lnTo>
                <a:lnTo>
                  <a:pt x="1137" y="1363"/>
                </a:lnTo>
                <a:lnTo>
                  <a:pt x="1135" y="1363"/>
                </a:lnTo>
                <a:lnTo>
                  <a:pt x="1135" y="1361"/>
                </a:lnTo>
                <a:lnTo>
                  <a:pt x="1137" y="1361"/>
                </a:lnTo>
                <a:lnTo>
                  <a:pt x="1137" y="1359"/>
                </a:lnTo>
                <a:lnTo>
                  <a:pt x="1135" y="1359"/>
                </a:lnTo>
                <a:lnTo>
                  <a:pt x="1137" y="1359"/>
                </a:lnTo>
                <a:lnTo>
                  <a:pt x="1135" y="1359"/>
                </a:lnTo>
                <a:lnTo>
                  <a:pt x="1137" y="1359"/>
                </a:lnTo>
                <a:lnTo>
                  <a:pt x="1137" y="1357"/>
                </a:lnTo>
                <a:lnTo>
                  <a:pt x="1137" y="1355"/>
                </a:lnTo>
                <a:lnTo>
                  <a:pt x="1137" y="1357"/>
                </a:lnTo>
                <a:lnTo>
                  <a:pt x="1139" y="1357"/>
                </a:lnTo>
                <a:lnTo>
                  <a:pt x="1139" y="1359"/>
                </a:lnTo>
                <a:lnTo>
                  <a:pt x="1139" y="1361"/>
                </a:lnTo>
                <a:lnTo>
                  <a:pt x="1137" y="1361"/>
                </a:lnTo>
                <a:lnTo>
                  <a:pt x="1137" y="1363"/>
                </a:lnTo>
                <a:lnTo>
                  <a:pt x="1139" y="1363"/>
                </a:lnTo>
                <a:lnTo>
                  <a:pt x="1139" y="1361"/>
                </a:lnTo>
                <a:lnTo>
                  <a:pt x="1139" y="1359"/>
                </a:lnTo>
                <a:lnTo>
                  <a:pt x="1141" y="1359"/>
                </a:lnTo>
                <a:lnTo>
                  <a:pt x="1141" y="1357"/>
                </a:lnTo>
                <a:lnTo>
                  <a:pt x="1139" y="1357"/>
                </a:lnTo>
                <a:lnTo>
                  <a:pt x="1139" y="1355"/>
                </a:lnTo>
                <a:lnTo>
                  <a:pt x="1141" y="1355"/>
                </a:lnTo>
                <a:lnTo>
                  <a:pt x="1141" y="1357"/>
                </a:lnTo>
                <a:lnTo>
                  <a:pt x="1141" y="1355"/>
                </a:lnTo>
                <a:lnTo>
                  <a:pt x="1141" y="1357"/>
                </a:lnTo>
                <a:lnTo>
                  <a:pt x="1143" y="1357"/>
                </a:lnTo>
                <a:lnTo>
                  <a:pt x="1141" y="1357"/>
                </a:lnTo>
                <a:lnTo>
                  <a:pt x="1143" y="1357"/>
                </a:lnTo>
                <a:lnTo>
                  <a:pt x="1145" y="1357"/>
                </a:lnTo>
                <a:lnTo>
                  <a:pt x="1143" y="1357"/>
                </a:lnTo>
                <a:lnTo>
                  <a:pt x="1145" y="1357"/>
                </a:lnTo>
                <a:lnTo>
                  <a:pt x="1145" y="1359"/>
                </a:lnTo>
                <a:lnTo>
                  <a:pt x="1145" y="1361"/>
                </a:lnTo>
                <a:lnTo>
                  <a:pt x="1146" y="1361"/>
                </a:lnTo>
                <a:lnTo>
                  <a:pt x="1146" y="1359"/>
                </a:lnTo>
                <a:lnTo>
                  <a:pt x="1146" y="1361"/>
                </a:lnTo>
                <a:lnTo>
                  <a:pt x="1146" y="1359"/>
                </a:lnTo>
                <a:lnTo>
                  <a:pt x="1146" y="1357"/>
                </a:lnTo>
                <a:lnTo>
                  <a:pt x="1146" y="1359"/>
                </a:lnTo>
                <a:lnTo>
                  <a:pt x="1148" y="1359"/>
                </a:lnTo>
                <a:lnTo>
                  <a:pt x="1146" y="1359"/>
                </a:lnTo>
                <a:lnTo>
                  <a:pt x="1148" y="1357"/>
                </a:lnTo>
                <a:lnTo>
                  <a:pt x="1148" y="1359"/>
                </a:lnTo>
                <a:lnTo>
                  <a:pt x="1150" y="1361"/>
                </a:lnTo>
                <a:lnTo>
                  <a:pt x="1148" y="1361"/>
                </a:lnTo>
                <a:lnTo>
                  <a:pt x="1148" y="1363"/>
                </a:lnTo>
                <a:lnTo>
                  <a:pt x="1148" y="1361"/>
                </a:lnTo>
                <a:lnTo>
                  <a:pt x="1148" y="1363"/>
                </a:lnTo>
                <a:lnTo>
                  <a:pt x="1150" y="1363"/>
                </a:lnTo>
                <a:lnTo>
                  <a:pt x="1150" y="1361"/>
                </a:lnTo>
                <a:lnTo>
                  <a:pt x="1150" y="1359"/>
                </a:lnTo>
                <a:lnTo>
                  <a:pt x="1152" y="1359"/>
                </a:lnTo>
                <a:lnTo>
                  <a:pt x="1150" y="1359"/>
                </a:lnTo>
                <a:lnTo>
                  <a:pt x="1152" y="1359"/>
                </a:lnTo>
                <a:lnTo>
                  <a:pt x="1152" y="1357"/>
                </a:lnTo>
                <a:lnTo>
                  <a:pt x="1154" y="1357"/>
                </a:lnTo>
                <a:lnTo>
                  <a:pt x="1152" y="1357"/>
                </a:lnTo>
                <a:lnTo>
                  <a:pt x="1152" y="1359"/>
                </a:lnTo>
                <a:lnTo>
                  <a:pt x="1154" y="1359"/>
                </a:lnTo>
                <a:lnTo>
                  <a:pt x="1156" y="1359"/>
                </a:lnTo>
                <a:lnTo>
                  <a:pt x="1158" y="1359"/>
                </a:lnTo>
                <a:lnTo>
                  <a:pt x="1160" y="1359"/>
                </a:lnTo>
                <a:lnTo>
                  <a:pt x="1162" y="1359"/>
                </a:lnTo>
                <a:lnTo>
                  <a:pt x="1162" y="1361"/>
                </a:lnTo>
                <a:lnTo>
                  <a:pt x="1162" y="1359"/>
                </a:lnTo>
                <a:lnTo>
                  <a:pt x="1164" y="1359"/>
                </a:lnTo>
                <a:lnTo>
                  <a:pt x="1166" y="1359"/>
                </a:lnTo>
                <a:lnTo>
                  <a:pt x="1168" y="1359"/>
                </a:lnTo>
                <a:lnTo>
                  <a:pt x="1170" y="1359"/>
                </a:lnTo>
                <a:lnTo>
                  <a:pt x="1168" y="1359"/>
                </a:lnTo>
                <a:lnTo>
                  <a:pt x="1168" y="1357"/>
                </a:lnTo>
                <a:lnTo>
                  <a:pt x="1170" y="1357"/>
                </a:lnTo>
                <a:lnTo>
                  <a:pt x="1168" y="1357"/>
                </a:lnTo>
                <a:lnTo>
                  <a:pt x="1168" y="1355"/>
                </a:lnTo>
                <a:lnTo>
                  <a:pt x="1166" y="1355"/>
                </a:lnTo>
                <a:lnTo>
                  <a:pt x="1164" y="1355"/>
                </a:lnTo>
                <a:lnTo>
                  <a:pt x="1164" y="1353"/>
                </a:lnTo>
                <a:lnTo>
                  <a:pt x="1162" y="1353"/>
                </a:lnTo>
                <a:lnTo>
                  <a:pt x="1160" y="1353"/>
                </a:lnTo>
                <a:lnTo>
                  <a:pt x="1158" y="1353"/>
                </a:lnTo>
                <a:lnTo>
                  <a:pt x="1156" y="1353"/>
                </a:lnTo>
                <a:lnTo>
                  <a:pt x="1154" y="1352"/>
                </a:lnTo>
                <a:lnTo>
                  <a:pt x="1152" y="1352"/>
                </a:lnTo>
                <a:lnTo>
                  <a:pt x="1152" y="1350"/>
                </a:lnTo>
                <a:lnTo>
                  <a:pt x="1150" y="1350"/>
                </a:lnTo>
                <a:lnTo>
                  <a:pt x="1148" y="1350"/>
                </a:lnTo>
                <a:lnTo>
                  <a:pt x="1146" y="1350"/>
                </a:lnTo>
                <a:lnTo>
                  <a:pt x="1145" y="1348"/>
                </a:lnTo>
                <a:lnTo>
                  <a:pt x="1145" y="1350"/>
                </a:lnTo>
                <a:lnTo>
                  <a:pt x="1146" y="1350"/>
                </a:lnTo>
                <a:lnTo>
                  <a:pt x="1145" y="1350"/>
                </a:lnTo>
                <a:lnTo>
                  <a:pt x="1146" y="1350"/>
                </a:lnTo>
                <a:lnTo>
                  <a:pt x="1145" y="1350"/>
                </a:lnTo>
                <a:lnTo>
                  <a:pt x="1145" y="1352"/>
                </a:lnTo>
                <a:lnTo>
                  <a:pt x="1145" y="1353"/>
                </a:lnTo>
                <a:lnTo>
                  <a:pt x="1145" y="1352"/>
                </a:lnTo>
                <a:lnTo>
                  <a:pt x="1145" y="1350"/>
                </a:lnTo>
                <a:lnTo>
                  <a:pt x="1145" y="1348"/>
                </a:lnTo>
                <a:lnTo>
                  <a:pt x="1145" y="1346"/>
                </a:lnTo>
                <a:lnTo>
                  <a:pt x="1143" y="1346"/>
                </a:lnTo>
                <a:lnTo>
                  <a:pt x="1143" y="1344"/>
                </a:lnTo>
                <a:lnTo>
                  <a:pt x="1143" y="1342"/>
                </a:lnTo>
                <a:lnTo>
                  <a:pt x="1143" y="1340"/>
                </a:lnTo>
                <a:lnTo>
                  <a:pt x="1143" y="1338"/>
                </a:lnTo>
                <a:lnTo>
                  <a:pt x="1143" y="1336"/>
                </a:lnTo>
                <a:lnTo>
                  <a:pt x="1143" y="1334"/>
                </a:lnTo>
                <a:lnTo>
                  <a:pt x="1143" y="1332"/>
                </a:lnTo>
                <a:lnTo>
                  <a:pt x="1145" y="1330"/>
                </a:lnTo>
                <a:lnTo>
                  <a:pt x="1145" y="1329"/>
                </a:lnTo>
                <a:lnTo>
                  <a:pt x="1146" y="1329"/>
                </a:lnTo>
                <a:lnTo>
                  <a:pt x="1146" y="1330"/>
                </a:lnTo>
                <a:lnTo>
                  <a:pt x="1145" y="1330"/>
                </a:lnTo>
                <a:lnTo>
                  <a:pt x="1146" y="1330"/>
                </a:lnTo>
                <a:lnTo>
                  <a:pt x="1146" y="1329"/>
                </a:lnTo>
                <a:lnTo>
                  <a:pt x="1148" y="1329"/>
                </a:lnTo>
                <a:lnTo>
                  <a:pt x="1150" y="1329"/>
                </a:lnTo>
                <a:lnTo>
                  <a:pt x="1152" y="1329"/>
                </a:lnTo>
                <a:lnTo>
                  <a:pt x="1152" y="1327"/>
                </a:lnTo>
                <a:lnTo>
                  <a:pt x="1154" y="1327"/>
                </a:lnTo>
                <a:lnTo>
                  <a:pt x="1156" y="1327"/>
                </a:lnTo>
                <a:lnTo>
                  <a:pt x="1158" y="1327"/>
                </a:lnTo>
                <a:lnTo>
                  <a:pt x="1160" y="1325"/>
                </a:lnTo>
                <a:lnTo>
                  <a:pt x="1162" y="1325"/>
                </a:lnTo>
                <a:lnTo>
                  <a:pt x="1164" y="1323"/>
                </a:lnTo>
                <a:lnTo>
                  <a:pt x="1166" y="1323"/>
                </a:lnTo>
                <a:lnTo>
                  <a:pt x="1168" y="1323"/>
                </a:lnTo>
                <a:lnTo>
                  <a:pt x="1170" y="1323"/>
                </a:lnTo>
                <a:lnTo>
                  <a:pt x="1168" y="1323"/>
                </a:lnTo>
                <a:lnTo>
                  <a:pt x="1170" y="1323"/>
                </a:lnTo>
                <a:lnTo>
                  <a:pt x="1171" y="1323"/>
                </a:lnTo>
                <a:lnTo>
                  <a:pt x="1173" y="1323"/>
                </a:lnTo>
                <a:lnTo>
                  <a:pt x="1175" y="1323"/>
                </a:lnTo>
                <a:lnTo>
                  <a:pt x="1177" y="1323"/>
                </a:lnTo>
                <a:lnTo>
                  <a:pt x="1179" y="1323"/>
                </a:lnTo>
                <a:lnTo>
                  <a:pt x="1181" y="1323"/>
                </a:lnTo>
                <a:lnTo>
                  <a:pt x="1183" y="1323"/>
                </a:lnTo>
                <a:lnTo>
                  <a:pt x="1185" y="1323"/>
                </a:lnTo>
                <a:lnTo>
                  <a:pt x="1187" y="1323"/>
                </a:lnTo>
                <a:lnTo>
                  <a:pt x="1189" y="1323"/>
                </a:lnTo>
                <a:lnTo>
                  <a:pt x="1189" y="1321"/>
                </a:lnTo>
                <a:lnTo>
                  <a:pt x="1191" y="1321"/>
                </a:lnTo>
                <a:lnTo>
                  <a:pt x="1193" y="1321"/>
                </a:lnTo>
                <a:lnTo>
                  <a:pt x="1193" y="1319"/>
                </a:lnTo>
                <a:lnTo>
                  <a:pt x="1194" y="1319"/>
                </a:lnTo>
                <a:lnTo>
                  <a:pt x="1194" y="1317"/>
                </a:lnTo>
                <a:lnTo>
                  <a:pt x="1196" y="1317"/>
                </a:lnTo>
                <a:lnTo>
                  <a:pt x="1198" y="1317"/>
                </a:lnTo>
                <a:lnTo>
                  <a:pt x="1198" y="1319"/>
                </a:lnTo>
                <a:lnTo>
                  <a:pt x="1200" y="1319"/>
                </a:lnTo>
                <a:lnTo>
                  <a:pt x="1200" y="1317"/>
                </a:lnTo>
                <a:lnTo>
                  <a:pt x="1202" y="1317"/>
                </a:lnTo>
                <a:lnTo>
                  <a:pt x="1204" y="1317"/>
                </a:lnTo>
                <a:lnTo>
                  <a:pt x="1204" y="1315"/>
                </a:lnTo>
                <a:lnTo>
                  <a:pt x="1206" y="1315"/>
                </a:lnTo>
                <a:lnTo>
                  <a:pt x="1208" y="1313"/>
                </a:lnTo>
                <a:lnTo>
                  <a:pt x="1210" y="1313"/>
                </a:lnTo>
                <a:lnTo>
                  <a:pt x="1210" y="1311"/>
                </a:lnTo>
                <a:lnTo>
                  <a:pt x="1212" y="1311"/>
                </a:lnTo>
                <a:lnTo>
                  <a:pt x="1212" y="1313"/>
                </a:lnTo>
                <a:lnTo>
                  <a:pt x="1210" y="1313"/>
                </a:lnTo>
                <a:lnTo>
                  <a:pt x="1212" y="1313"/>
                </a:lnTo>
                <a:lnTo>
                  <a:pt x="1212" y="1311"/>
                </a:lnTo>
                <a:lnTo>
                  <a:pt x="1212" y="1309"/>
                </a:lnTo>
                <a:lnTo>
                  <a:pt x="1212" y="1307"/>
                </a:lnTo>
                <a:lnTo>
                  <a:pt x="1214" y="1307"/>
                </a:lnTo>
                <a:lnTo>
                  <a:pt x="1214" y="1305"/>
                </a:lnTo>
                <a:lnTo>
                  <a:pt x="1216" y="1305"/>
                </a:lnTo>
                <a:lnTo>
                  <a:pt x="1216" y="1304"/>
                </a:lnTo>
                <a:lnTo>
                  <a:pt x="1216" y="1302"/>
                </a:lnTo>
                <a:lnTo>
                  <a:pt x="1218" y="1302"/>
                </a:lnTo>
                <a:lnTo>
                  <a:pt x="1218" y="1300"/>
                </a:lnTo>
                <a:lnTo>
                  <a:pt x="1219" y="1300"/>
                </a:lnTo>
                <a:lnTo>
                  <a:pt x="1221" y="1300"/>
                </a:lnTo>
                <a:lnTo>
                  <a:pt x="1221" y="1302"/>
                </a:lnTo>
                <a:lnTo>
                  <a:pt x="1223" y="1302"/>
                </a:lnTo>
                <a:lnTo>
                  <a:pt x="1225" y="1302"/>
                </a:lnTo>
                <a:lnTo>
                  <a:pt x="1227" y="1302"/>
                </a:lnTo>
                <a:lnTo>
                  <a:pt x="1227" y="1304"/>
                </a:lnTo>
                <a:lnTo>
                  <a:pt x="1229" y="1304"/>
                </a:lnTo>
                <a:lnTo>
                  <a:pt x="1229" y="1305"/>
                </a:lnTo>
                <a:lnTo>
                  <a:pt x="1231" y="1305"/>
                </a:lnTo>
                <a:lnTo>
                  <a:pt x="1231" y="1307"/>
                </a:lnTo>
                <a:lnTo>
                  <a:pt x="1233" y="1307"/>
                </a:lnTo>
                <a:lnTo>
                  <a:pt x="1235" y="1307"/>
                </a:lnTo>
                <a:lnTo>
                  <a:pt x="1237" y="1307"/>
                </a:lnTo>
                <a:lnTo>
                  <a:pt x="1239" y="1309"/>
                </a:lnTo>
                <a:lnTo>
                  <a:pt x="1241" y="1309"/>
                </a:lnTo>
                <a:lnTo>
                  <a:pt x="1243" y="1309"/>
                </a:lnTo>
                <a:lnTo>
                  <a:pt x="1244" y="1309"/>
                </a:lnTo>
                <a:lnTo>
                  <a:pt x="1246" y="1309"/>
                </a:lnTo>
                <a:lnTo>
                  <a:pt x="1248" y="1309"/>
                </a:lnTo>
                <a:lnTo>
                  <a:pt x="1248" y="1311"/>
                </a:lnTo>
                <a:lnTo>
                  <a:pt x="1250" y="1311"/>
                </a:lnTo>
                <a:lnTo>
                  <a:pt x="1252" y="1311"/>
                </a:lnTo>
                <a:lnTo>
                  <a:pt x="1254" y="1311"/>
                </a:lnTo>
                <a:lnTo>
                  <a:pt x="1254" y="1313"/>
                </a:lnTo>
                <a:lnTo>
                  <a:pt x="1256" y="1313"/>
                </a:lnTo>
                <a:lnTo>
                  <a:pt x="1258" y="1313"/>
                </a:lnTo>
                <a:lnTo>
                  <a:pt x="1260" y="1313"/>
                </a:lnTo>
                <a:lnTo>
                  <a:pt x="1260" y="1315"/>
                </a:lnTo>
                <a:lnTo>
                  <a:pt x="1262" y="1315"/>
                </a:lnTo>
                <a:lnTo>
                  <a:pt x="1264" y="1315"/>
                </a:lnTo>
                <a:lnTo>
                  <a:pt x="1264" y="1317"/>
                </a:lnTo>
                <a:lnTo>
                  <a:pt x="1266" y="1317"/>
                </a:lnTo>
                <a:lnTo>
                  <a:pt x="1264" y="1319"/>
                </a:lnTo>
                <a:lnTo>
                  <a:pt x="1264" y="1321"/>
                </a:lnTo>
                <a:lnTo>
                  <a:pt x="1262" y="1321"/>
                </a:lnTo>
                <a:lnTo>
                  <a:pt x="1262" y="1323"/>
                </a:lnTo>
                <a:lnTo>
                  <a:pt x="1262" y="1325"/>
                </a:lnTo>
                <a:lnTo>
                  <a:pt x="1262" y="1327"/>
                </a:lnTo>
                <a:lnTo>
                  <a:pt x="1262" y="1329"/>
                </a:lnTo>
                <a:lnTo>
                  <a:pt x="1262" y="1330"/>
                </a:lnTo>
                <a:lnTo>
                  <a:pt x="1264" y="1330"/>
                </a:lnTo>
                <a:lnTo>
                  <a:pt x="1264" y="1332"/>
                </a:lnTo>
                <a:lnTo>
                  <a:pt x="1264" y="1334"/>
                </a:lnTo>
                <a:lnTo>
                  <a:pt x="1264" y="1332"/>
                </a:lnTo>
                <a:lnTo>
                  <a:pt x="1266" y="1332"/>
                </a:lnTo>
                <a:lnTo>
                  <a:pt x="1266" y="1334"/>
                </a:lnTo>
                <a:lnTo>
                  <a:pt x="1267" y="1334"/>
                </a:lnTo>
                <a:lnTo>
                  <a:pt x="1267" y="1336"/>
                </a:lnTo>
                <a:lnTo>
                  <a:pt x="1269" y="1336"/>
                </a:lnTo>
                <a:lnTo>
                  <a:pt x="1271" y="1336"/>
                </a:lnTo>
                <a:lnTo>
                  <a:pt x="1273" y="1336"/>
                </a:lnTo>
                <a:lnTo>
                  <a:pt x="1273" y="1338"/>
                </a:lnTo>
                <a:lnTo>
                  <a:pt x="1275" y="1338"/>
                </a:lnTo>
                <a:lnTo>
                  <a:pt x="1275" y="1340"/>
                </a:lnTo>
                <a:lnTo>
                  <a:pt x="1275" y="1342"/>
                </a:lnTo>
                <a:lnTo>
                  <a:pt x="1275" y="1344"/>
                </a:lnTo>
                <a:lnTo>
                  <a:pt x="1275" y="1346"/>
                </a:lnTo>
                <a:lnTo>
                  <a:pt x="1277" y="1346"/>
                </a:lnTo>
                <a:lnTo>
                  <a:pt x="1277" y="1348"/>
                </a:lnTo>
                <a:lnTo>
                  <a:pt x="1277" y="1350"/>
                </a:lnTo>
                <a:lnTo>
                  <a:pt x="1279" y="1350"/>
                </a:lnTo>
                <a:lnTo>
                  <a:pt x="1279" y="1352"/>
                </a:lnTo>
                <a:lnTo>
                  <a:pt x="1279" y="1353"/>
                </a:lnTo>
                <a:lnTo>
                  <a:pt x="1279" y="1355"/>
                </a:lnTo>
                <a:lnTo>
                  <a:pt x="1281" y="1355"/>
                </a:lnTo>
                <a:lnTo>
                  <a:pt x="1281" y="1357"/>
                </a:lnTo>
                <a:lnTo>
                  <a:pt x="1283" y="1359"/>
                </a:lnTo>
                <a:lnTo>
                  <a:pt x="1283" y="1361"/>
                </a:lnTo>
                <a:lnTo>
                  <a:pt x="1285" y="1361"/>
                </a:lnTo>
                <a:lnTo>
                  <a:pt x="1285" y="1363"/>
                </a:lnTo>
                <a:lnTo>
                  <a:pt x="1285" y="1365"/>
                </a:lnTo>
                <a:lnTo>
                  <a:pt x="1285" y="1367"/>
                </a:lnTo>
                <a:lnTo>
                  <a:pt x="1285" y="1369"/>
                </a:lnTo>
                <a:lnTo>
                  <a:pt x="1285" y="1371"/>
                </a:lnTo>
                <a:lnTo>
                  <a:pt x="1283" y="1371"/>
                </a:lnTo>
                <a:lnTo>
                  <a:pt x="1285" y="1371"/>
                </a:lnTo>
                <a:lnTo>
                  <a:pt x="1285" y="1369"/>
                </a:lnTo>
                <a:lnTo>
                  <a:pt x="1285" y="1371"/>
                </a:lnTo>
                <a:lnTo>
                  <a:pt x="1285" y="1369"/>
                </a:lnTo>
                <a:lnTo>
                  <a:pt x="1287" y="1369"/>
                </a:lnTo>
                <a:lnTo>
                  <a:pt x="1287" y="1371"/>
                </a:lnTo>
                <a:lnTo>
                  <a:pt x="1287" y="1369"/>
                </a:lnTo>
                <a:lnTo>
                  <a:pt x="1287" y="1367"/>
                </a:lnTo>
                <a:lnTo>
                  <a:pt x="1287" y="1365"/>
                </a:lnTo>
                <a:lnTo>
                  <a:pt x="1287" y="1363"/>
                </a:lnTo>
                <a:lnTo>
                  <a:pt x="1289" y="1363"/>
                </a:lnTo>
                <a:lnTo>
                  <a:pt x="1287" y="1363"/>
                </a:lnTo>
                <a:lnTo>
                  <a:pt x="1287" y="1361"/>
                </a:lnTo>
                <a:lnTo>
                  <a:pt x="1287" y="1359"/>
                </a:lnTo>
                <a:lnTo>
                  <a:pt x="1287" y="1357"/>
                </a:lnTo>
                <a:lnTo>
                  <a:pt x="1285" y="1357"/>
                </a:lnTo>
                <a:lnTo>
                  <a:pt x="1285" y="1355"/>
                </a:lnTo>
                <a:lnTo>
                  <a:pt x="1283" y="1355"/>
                </a:lnTo>
                <a:lnTo>
                  <a:pt x="1283" y="1353"/>
                </a:lnTo>
                <a:lnTo>
                  <a:pt x="1281" y="1353"/>
                </a:lnTo>
                <a:lnTo>
                  <a:pt x="1283" y="1353"/>
                </a:lnTo>
                <a:lnTo>
                  <a:pt x="1281" y="1353"/>
                </a:lnTo>
                <a:lnTo>
                  <a:pt x="1283" y="1353"/>
                </a:lnTo>
                <a:lnTo>
                  <a:pt x="1283" y="1352"/>
                </a:lnTo>
                <a:lnTo>
                  <a:pt x="1283" y="1350"/>
                </a:lnTo>
                <a:lnTo>
                  <a:pt x="1283" y="1348"/>
                </a:lnTo>
                <a:lnTo>
                  <a:pt x="1283" y="1346"/>
                </a:lnTo>
                <a:lnTo>
                  <a:pt x="1281" y="1346"/>
                </a:lnTo>
                <a:lnTo>
                  <a:pt x="1281" y="1344"/>
                </a:lnTo>
                <a:lnTo>
                  <a:pt x="1279" y="1344"/>
                </a:lnTo>
                <a:lnTo>
                  <a:pt x="1279" y="1342"/>
                </a:lnTo>
                <a:lnTo>
                  <a:pt x="1279" y="1340"/>
                </a:lnTo>
                <a:lnTo>
                  <a:pt x="1279" y="1338"/>
                </a:lnTo>
                <a:lnTo>
                  <a:pt x="1279" y="1336"/>
                </a:lnTo>
                <a:lnTo>
                  <a:pt x="1279" y="1334"/>
                </a:lnTo>
                <a:lnTo>
                  <a:pt x="1279" y="1332"/>
                </a:lnTo>
                <a:lnTo>
                  <a:pt x="1281" y="1332"/>
                </a:lnTo>
                <a:lnTo>
                  <a:pt x="1281" y="1330"/>
                </a:lnTo>
                <a:lnTo>
                  <a:pt x="1279" y="1330"/>
                </a:lnTo>
                <a:lnTo>
                  <a:pt x="1279" y="1329"/>
                </a:lnTo>
                <a:lnTo>
                  <a:pt x="1279" y="1327"/>
                </a:lnTo>
                <a:lnTo>
                  <a:pt x="1279" y="1325"/>
                </a:lnTo>
                <a:lnTo>
                  <a:pt x="1279" y="1323"/>
                </a:lnTo>
                <a:lnTo>
                  <a:pt x="1279" y="1321"/>
                </a:lnTo>
                <a:lnTo>
                  <a:pt x="1279" y="1319"/>
                </a:lnTo>
                <a:lnTo>
                  <a:pt x="1281" y="1319"/>
                </a:lnTo>
                <a:lnTo>
                  <a:pt x="1283" y="1319"/>
                </a:lnTo>
                <a:lnTo>
                  <a:pt x="1285" y="1319"/>
                </a:lnTo>
                <a:lnTo>
                  <a:pt x="1285" y="1321"/>
                </a:lnTo>
                <a:lnTo>
                  <a:pt x="1287" y="1323"/>
                </a:lnTo>
                <a:lnTo>
                  <a:pt x="1289" y="1323"/>
                </a:lnTo>
                <a:lnTo>
                  <a:pt x="1289" y="1321"/>
                </a:lnTo>
                <a:lnTo>
                  <a:pt x="1291" y="1321"/>
                </a:lnTo>
                <a:lnTo>
                  <a:pt x="1292" y="1321"/>
                </a:lnTo>
                <a:lnTo>
                  <a:pt x="1294" y="1321"/>
                </a:lnTo>
                <a:lnTo>
                  <a:pt x="1296" y="1321"/>
                </a:lnTo>
                <a:lnTo>
                  <a:pt x="1298" y="1321"/>
                </a:lnTo>
                <a:lnTo>
                  <a:pt x="1298" y="1323"/>
                </a:lnTo>
                <a:lnTo>
                  <a:pt x="1300" y="1323"/>
                </a:lnTo>
                <a:lnTo>
                  <a:pt x="1300" y="1321"/>
                </a:lnTo>
                <a:lnTo>
                  <a:pt x="1302" y="1321"/>
                </a:lnTo>
                <a:lnTo>
                  <a:pt x="1304" y="1321"/>
                </a:lnTo>
                <a:lnTo>
                  <a:pt x="1304" y="1323"/>
                </a:lnTo>
                <a:lnTo>
                  <a:pt x="1306" y="1323"/>
                </a:lnTo>
                <a:lnTo>
                  <a:pt x="1308" y="1323"/>
                </a:lnTo>
                <a:lnTo>
                  <a:pt x="1308" y="1325"/>
                </a:lnTo>
                <a:lnTo>
                  <a:pt x="1310" y="1325"/>
                </a:lnTo>
                <a:lnTo>
                  <a:pt x="1312" y="1325"/>
                </a:lnTo>
                <a:lnTo>
                  <a:pt x="1314" y="1325"/>
                </a:lnTo>
                <a:lnTo>
                  <a:pt x="1315" y="1325"/>
                </a:lnTo>
                <a:lnTo>
                  <a:pt x="1315" y="1327"/>
                </a:lnTo>
                <a:lnTo>
                  <a:pt x="1317" y="1327"/>
                </a:lnTo>
                <a:lnTo>
                  <a:pt x="1317" y="1329"/>
                </a:lnTo>
                <a:lnTo>
                  <a:pt x="1319" y="1329"/>
                </a:lnTo>
                <a:lnTo>
                  <a:pt x="1321" y="1329"/>
                </a:lnTo>
                <a:lnTo>
                  <a:pt x="1321" y="1327"/>
                </a:lnTo>
                <a:lnTo>
                  <a:pt x="1321" y="1329"/>
                </a:lnTo>
                <a:lnTo>
                  <a:pt x="1321" y="1327"/>
                </a:lnTo>
                <a:lnTo>
                  <a:pt x="1319" y="1327"/>
                </a:lnTo>
                <a:lnTo>
                  <a:pt x="1319" y="1325"/>
                </a:lnTo>
                <a:lnTo>
                  <a:pt x="1317" y="1325"/>
                </a:lnTo>
                <a:lnTo>
                  <a:pt x="1317" y="1323"/>
                </a:lnTo>
                <a:lnTo>
                  <a:pt x="1315" y="1323"/>
                </a:lnTo>
                <a:lnTo>
                  <a:pt x="1317" y="1323"/>
                </a:lnTo>
                <a:lnTo>
                  <a:pt x="1319" y="1323"/>
                </a:lnTo>
                <a:lnTo>
                  <a:pt x="1319" y="1325"/>
                </a:lnTo>
                <a:lnTo>
                  <a:pt x="1321" y="1325"/>
                </a:lnTo>
                <a:lnTo>
                  <a:pt x="1319" y="1325"/>
                </a:lnTo>
                <a:lnTo>
                  <a:pt x="1321" y="1325"/>
                </a:lnTo>
                <a:lnTo>
                  <a:pt x="1319" y="1325"/>
                </a:lnTo>
                <a:lnTo>
                  <a:pt x="1321" y="1325"/>
                </a:lnTo>
                <a:lnTo>
                  <a:pt x="1319" y="1325"/>
                </a:lnTo>
                <a:lnTo>
                  <a:pt x="1319" y="1323"/>
                </a:lnTo>
                <a:lnTo>
                  <a:pt x="1319" y="1325"/>
                </a:lnTo>
                <a:lnTo>
                  <a:pt x="1319" y="1323"/>
                </a:lnTo>
                <a:lnTo>
                  <a:pt x="1319" y="1325"/>
                </a:lnTo>
                <a:lnTo>
                  <a:pt x="1319" y="1323"/>
                </a:lnTo>
                <a:lnTo>
                  <a:pt x="1317" y="1323"/>
                </a:lnTo>
                <a:lnTo>
                  <a:pt x="1317" y="1321"/>
                </a:lnTo>
                <a:lnTo>
                  <a:pt x="1315" y="1321"/>
                </a:lnTo>
                <a:lnTo>
                  <a:pt x="1315" y="1319"/>
                </a:lnTo>
                <a:lnTo>
                  <a:pt x="1314" y="1319"/>
                </a:lnTo>
                <a:lnTo>
                  <a:pt x="1314" y="1317"/>
                </a:lnTo>
                <a:lnTo>
                  <a:pt x="1312" y="1317"/>
                </a:lnTo>
                <a:lnTo>
                  <a:pt x="1310" y="1317"/>
                </a:lnTo>
                <a:lnTo>
                  <a:pt x="1310" y="1315"/>
                </a:lnTo>
                <a:lnTo>
                  <a:pt x="1308" y="1315"/>
                </a:lnTo>
                <a:lnTo>
                  <a:pt x="1306" y="1315"/>
                </a:lnTo>
                <a:lnTo>
                  <a:pt x="1304" y="1315"/>
                </a:lnTo>
                <a:lnTo>
                  <a:pt x="1302" y="1315"/>
                </a:lnTo>
                <a:lnTo>
                  <a:pt x="1300" y="1315"/>
                </a:lnTo>
                <a:lnTo>
                  <a:pt x="1298" y="1315"/>
                </a:lnTo>
                <a:lnTo>
                  <a:pt x="1296" y="1315"/>
                </a:lnTo>
                <a:lnTo>
                  <a:pt x="1294" y="1315"/>
                </a:lnTo>
                <a:lnTo>
                  <a:pt x="1294" y="1317"/>
                </a:lnTo>
                <a:lnTo>
                  <a:pt x="1292" y="1317"/>
                </a:lnTo>
                <a:lnTo>
                  <a:pt x="1292" y="1319"/>
                </a:lnTo>
                <a:lnTo>
                  <a:pt x="1291" y="1319"/>
                </a:lnTo>
                <a:lnTo>
                  <a:pt x="1289" y="1319"/>
                </a:lnTo>
                <a:lnTo>
                  <a:pt x="1287" y="1319"/>
                </a:lnTo>
                <a:lnTo>
                  <a:pt x="1287" y="1317"/>
                </a:lnTo>
                <a:lnTo>
                  <a:pt x="1287" y="1315"/>
                </a:lnTo>
                <a:lnTo>
                  <a:pt x="1285" y="1315"/>
                </a:lnTo>
                <a:lnTo>
                  <a:pt x="1285" y="1313"/>
                </a:lnTo>
                <a:lnTo>
                  <a:pt x="1283" y="1311"/>
                </a:lnTo>
                <a:lnTo>
                  <a:pt x="1283" y="1309"/>
                </a:lnTo>
                <a:lnTo>
                  <a:pt x="1281" y="1309"/>
                </a:lnTo>
                <a:lnTo>
                  <a:pt x="1281" y="1307"/>
                </a:lnTo>
                <a:lnTo>
                  <a:pt x="1283" y="1307"/>
                </a:lnTo>
                <a:lnTo>
                  <a:pt x="1283" y="1305"/>
                </a:lnTo>
                <a:lnTo>
                  <a:pt x="1281" y="1305"/>
                </a:lnTo>
                <a:lnTo>
                  <a:pt x="1281" y="1307"/>
                </a:lnTo>
                <a:lnTo>
                  <a:pt x="1279" y="1307"/>
                </a:lnTo>
                <a:lnTo>
                  <a:pt x="1279" y="1305"/>
                </a:lnTo>
                <a:lnTo>
                  <a:pt x="1277" y="1305"/>
                </a:lnTo>
                <a:lnTo>
                  <a:pt x="1277" y="1304"/>
                </a:lnTo>
                <a:lnTo>
                  <a:pt x="1275" y="1304"/>
                </a:lnTo>
                <a:lnTo>
                  <a:pt x="1275" y="1302"/>
                </a:lnTo>
                <a:lnTo>
                  <a:pt x="1275" y="1300"/>
                </a:lnTo>
                <a:lnTo>
                  <a:pt x="1277" y="1300"/>
                </a:lnTo>
                <a:lnTo>
                  <a:pt x="1277" y="1298"/>
                </a:lnTo>
                <a:lnTo>
                  <a:pt x="1277" y="1296"/>
                </a:lnTo>
                <a:lnTo>
                  <a:pt x="1279" y="1298"/>
                </a:lnTo>
                <a:lnTo>
                  <a:pt x="1279" y="1296"/>
                </a:lnTo>
                <a:lnTo>
                  <a:pt x="1281" y="1296"/>
                </a:lnTo>
                <a:lnTo>
                  <a:pt x="1283" y="1296"/>
                </a:lnTo>
                <a:lnTo>
                  <a:pt x="1281" y="1296"/>
                </a:lnTo>
                <a:lnTo>
                  <a:pt x="1281" y="1294"/>
                </a:lnTo>
                <a:lnTo>
                  <a:pt x="1279" y="1294"/>
                </a:lnTo>
                <a:lnTo>
                  <a:pt x="1277" y="1296"/>
                </a:lnTo>
                <a:lnTo>
                  <a:pt x="1277" y="1298"/>
                </a:lnTo>
                <a:lnTo>
                  <a:pt x="1275" y="1298"/>
                </a:lnTo>
                <a:lnTo>
                  <a:pt x="1275" y="1296"/>
                </a:lnTo>
                <a:lnTo>
                  <a:pt x="1275" y="1294"/>
                </a:lnTo>
                <a:lnTo>
                  <a:pt x="1277" y="1294"/>
                </a:lnTo>
                <a:lnTo>
                  <a:pt x="1275" y="1294"/>
                </a:lnTo>
                <a:lnTo>
                  <a:pt x="1273" y="1294"/>
                </a:lnTo>
                <a:lnTo>
                  <a:pt x="1273" y="1296"/>
                </a:lnTo>
                <a:lnTo>
                  <a:pt x="1271" y="1296"/>
                </a:lnTo>
                <a:lnTo>
                  <a:pt x="1269" y="1296"/>
                </a:lnTo>
                <a:lnTo>
                  <a:pt x="1269" y="1294"/>
                </a:lnTo>
                <a:lnTo>
                  <a:pt x="1267" y="1294"/>
                </a:lnTo>
                <a:lnTo>
                  <a:pt x="1266" y="1292"/>
                </a:lnTo>
                <a:lnTo>
                  <a:pt x="1264" y="1292"/>
                </a:lnTo>
                <a:lnTo>
                  <a:pt x="1262" y="1290"/>
                </a:lnTo>
                <a:lnTo>
                  <a:pt x="1264" y="1290"/>
                </a:lnTo>
                <a:lnTo>
                  <a:pt x="1262" y="1290"/>
                </a:lnTo>
                <a:lnTo>
                  <a:pt x="1260" y="1290"/>
                </a:lnTo>
                <a:lnTo>
                  <a:pt x="1258" y="1288"/>
                </a:lnTo>
                <a:lnTo>
                  <a:pt x="1256" y="1288"/>
                </a:lnTo>
                <a:lnTo>
                  <a:pt x="1254" y="1288"/>
                </a:lnTo>
                <a:lnTo>
                  <a:pt x="1254" y="1290"/>
                </a:lnTo>
                <a:lnTo>
                  <a:pt x="1252" y="1290"/>
                </a:lnTo>
                <a:lnTo>
                  <a:pt x="1250" y="1290"/>
                </a:lnTo>
                <a:lnTo>
                  <a:pt x="1248" y="1290"/>
                </a:lnTo>
                <a:lnTo>
                  <a:pt x="1246" y="1290"/>
                </a:lnTo>
                <a:lnTo>
                  <a:pt x="1244" y="1290"/>
                </a:lnTo>
                <a:lnTo>
                  <a:pt x="1244" y="1288"/>
                </a:lnTo>
                <a:lnTo>
                  <a:pt x="1243" y="1288"/>
                </a:lnTo>
                <a:lnTo>
                  <a:pt x="1243" y="1286"/>
                </a:lnTo>
                <a:lnTo>
                  <a:pt x="1241" y="1286"/>
                </a:lnTo>
                <a:lnTo>
                  <a:pt x="1239" y="1286"/>
                </a:lnTo>
                <a:lnTo>
                  <a:pt x="1239" y="1284"/>
                </a:lnTo>
                <a:lnTo>
                  <a:pt x="1237" y="1284"/>
                </a:lnTo>
                <a:lnTo>
                  <a:pt x="1237" y="1282"/>
                </a:lnTo>
                <a:lnTo>
                  <a:pt x="1235" y="1282"/>
                </a:lnTo>
                <a:lnTo>
                  <a:pt x="1233" y="1282"/>
                </a:lnTo>
                <a:lnTo>
                  <a:pt x="1233" y="1281"/>
                </a:lnTo>
                <a:lnTo>
                  <a:pt x="1231" y="1281"/>
                </a:lnTo>
                <a:lnTo>
                  <a:pt x="1229" y="1281"/>
                </a:lnTo>
                <a:lnTo>
                  <a:pt x="1227" y="1281"/>
                </a:lnTo>
                <a:lnTo>
                  <a:pt x="1225" y="1281"/>
                </a:lnTo>
                <a:lnTo>
                  <a:pt x="1225" y="1279"/>
                </a:lnTo>
                <a:lnTo>
                  <a:pt x="1223" y="1279"/>
                </a:lnTo>
                <a:lnTo>
                  <a:pt x="1223" y="1281"/>
                </a:lnTo>
                <a:lnTo>
                  <a:pt x="1221" y="1281"/>
                </a:lnTo>
                <a:lnTo>
                  <a:pt x="1219" y="1281"/>
                </a:lnTo>
                <a:lnTo>
                  <a:pt x="1218" y="1281"/>
                </a:lnTo>
                <a:lnTo>
                  <a:pt x="1218" y="1282"/>
                </a:lnTo>
                <a:lnTo>
                  <a:pt x="1216" y="1282"/>
                </a:lnTo>
                <a:lnTo>
                  <a:pt x="1216" y="1284"/>
                </a:lnTo>
                <a:lnTo>
                  <a:pt x="1216" y="1286"/>
                </a:lnTo>
                <a:lnTo>
                  <a:pt x="1214" y="1286"/>
                </a:lnTo>
                <a:lnTo>
                  <a:pt x="1214" y="1288"/>
                </a:lnTo>
                <a:lnTo>
                  <a:pt x="1212" y="1288"/>
                </a:lnTo>
                <a:lnTo>
                  <a:pt x="1212" y="1290"/>
                </a:lnTo>
                <a:lnTo>
                  <a:pt x="1210" y="1288"/>
                </a:lnTo>
                <a:lnTo>
                  <a:pt x="1210" y="1286"/>
                </a:lnTo>
                <a:lnTo>
                  <a:pt x="1210" y="1284"/>
                </a:lnTo>
                <a:lnTo>
                  <a:pt x="1210" y="1282"/>
                </a:lnTo>
                <a:lnTo>
                  <a:pt x="1210" y="1284"/>
                </a:lnTo>
                <a:lnTo>
                  <a:pt x="1208" y="1284"/>
                </a:lnTo>
                <a:lnTo>
                  <a:pt x="1208" y="1282"/>
                </a:lnTo>
                <a:lnTo>
                  <a:pt x="1206" y="1282"/>
                </a:lnTo>
                <a:lnTo>
                  <a:pt x="1204" y="1282"/>
                </a:lnTo>
                <a:lnTo>
                  <a:pt x="1202" y="1282"/>
                </a:lnTo>
                <a:lnTo>
                  <a:pt x="1202" y="1281"/>
                </a:lnTo>
                <a:lnTo>
                  <a:pt x="1202" y="1282"/>
                </a:lnTo>
                <a:lnTo>
                  <a:pt x="1202" y="1281"/>
                </a:lnTo>
                <a:lnTo>
                  <a:pt x="1200" y="1281"/>
                </a:lnTo>
                <a:lnTo>
                  <a:pt x="1202" y="1281"/>
                </a:lnTo>
                <a:lnTo>
                  <a:pt x="1202" y="1279"/>
                </a:lnTo>
                <a:lnTo>
                  <a:pt x="1202" y="1281"/>
                </a:lnTo>
                <a:lnTo>
                  <a:pt x="1200" y="1281"/>
                </a:lnTo>
                <a:lnTo>
                  <a:pt x="1198" y="1282"/>
                </a:lnTo>
                <a:lnTo>
                  <a:pt x="1198" y="1281"/>
                </a:lnTo>
                <a:lnTo>
                  <a:pt x="1196" y="1282"/>
                </a:lnTo>
                <a:lnTo>
                  <a:pt x="1194" y="1282"/>
                </a:lnTo>
                <a:lnTo>
                  <a:pt x="1193" y="1282"/>
                </a:lnTo>
                <a:lnTo>
                  <a:pt x="1193" y="1281"/>
                </a:lnTo>
                <a:lnTo>
                  <a:pt x="1193" y="1282"/>
                </a:lnTo>
                <a:lnTo>
                  <a:pt x="1193" y="1281"/>
                </a:lnTo>
                <a:lnTo>
                  <a:pt x="1191" y="1281"/>
                </a:lnTo>
                <a:lnTo>
                  <a:pt x="1189" y="1281"/>
                </a:lnTo>
                <a:lnTo>
                  <a:pt x="1187" y="1281"/>
                </a:lnTo>
                <a:lnTo>
                  <a:pt x="1185" y="1281"/>
                </a:lnTo>
                <a:lnTo>
                  <a:pt x="1183" y="1281"/>
                </a:lnTo>
                <a:lnTo>
                  <a:pt x="1181" y="1281"/>
                </a:lnTo>
                <a:lnTo>
                  <a:pt x="1179" y="1281"/>
                </a:lnTo>
                <a:lnTo>
                  <a:pt x="1179" y="1282"/>
                </a:lnTo>
                <a:lnTo>
                  <a:pt x="1177" y="1282"/>
                </a:lnTo>
                <a:lnTo>
                  <a:pt x="1177" y="1284"/>
                </a:lnTo>
                <a:lnTo>
                  <a:pt x="1177" y="1286"/>
                </a:lnTo>
                <a:lnTo>
                  <a:pt x="1177" y="1288"/>
                </a:lnTo>
                <a:lnTo>
                  <a:pt x="1177" y="1286"/>
                </a:lnTo>
                <a:lnTo>
                  <a:pt x="1175" y="1286"/>
                </a:lnTo>
                <a:lnTo>
                  <a:pt x="1173" y="1286"/>
                </a:lnTo>
                <a:lnTo>
                  <a:pt x="1171" y="1286"/>
                </a:lnTo>
                <a:lnTo>
                  <a:pt x="1171" y="1284"/>
                </a:lnTo>
                <a:lnTo>
                  <a:pt x="1171" y="1286"/>
                </a:lnTo>
                <a:lnTo>
                  <a:pt x="1170" y="1286"/>
                </a:lnTo>
                <a:lnTo>
                  <a:pt x="1168" y="1286"/>
                </a:lnTo>
                <a:lnTo>
                  <a:pt x="1166" y="1286"/>
                </a:lnTo>
                <a:lnTo>
                  <a:pt x="1164" y="1286"/>
                </a:lnTo>
                <a:lnTo>
                  <a:pt x="1164" y="1284"/>
                </a:lnTo>
                <a:lnTo>
                  <a:pt x="1162" y="1284"/>
                </a:lnTo>
                <a:lnTo>
                  <a:pt x="1160" y="1284"/>
                </a:lnTo>
                <a:lnTo>
                  <a:pt x="1158" y="1284"/>
                </a:lnTo>
                <a:lnTo>
                  <a:pt x="1156" y="1282"/>
                </a:lnTo>
                <a:lnTo>
                  <a:pt x="1158" y="1282"/>
                </a:lnTo>
                <a:lnTo>
                  <a:pt x="1158" y="1284"/>
                </a:lnTo>
                <a:lnTo>
                  <a:pt x="1158" y="1282"/>
                </a:lnTo>
                <a:lnTo>
                  <a:pt x="1156" y="1282"/>
                </a:lnTo>
                <a:lnTo>
                  <a:pt x="1158" y="1282"/>
                </a:lnTo>
                <a:lnTo>
                  <a:pt x="1158" y="1281"/>
                </a:lnTo>
                <a:lnTo>
                  <a:pt x="1156" y="1281"/>
                </a:lnTo>
                <a:lnTo>
                  <a:pt x="1156" y="1279"/>
                </a:lnTo>
                <a:lnTo>
                  <a:pt x="1154" y="1279"/>
                </a:lnTo>
                <a:lnTo>
                  <a:pt x="1156" y="1279"/>
                </a:lnTo>
                <a:lnTo>
                  <a:pt x="1154" y="1279"/>
                </a:lnTo>
                <a:lnTo>
                  <a:pt x="1154" y="1277"/>
                </a:lnTo>
                <a:lnTo>
                  <a:pt x="1154" y="1275"/>
                </a:lnTo>
                <a:lnTo>
                  <a:pt x="1152" y="1275"/>
                </a:lnTo>
                <a:lnTo>
                  <a:pt x="1154" y="1275"/>
                </a:lnTo>
                <a:lnTo>
                  <a:pt x="1154" y="1277"/>
                </a:lnTo>
                <a:lnTo>
                  <a:pt x="1156" y="1277"/>
                </a:lnTo>
                <a:lnTo>
                  <a:pt x="1156" y="1275"/>
                </a:lnTo>
                <a:lnTo>
                  <a:pt x="1154" y="1275"/>
                </a:lnTo>
                <a:lnTo>
                  <a:pt x="1154" y="1273"/>
                </a:lnTo>
                <a:lnTo>
                  <a:pt x="1152" y="1273"/>
                </a:lnTo>
                <a:lnTo>
                  <a:pt x="1152" y="1275"/>
                </a:lnTo>
                <a:lnTo>
                  <a:pt x="1152" y="1273"/>
                </a:lnTo>
                <a:lnTo>
                  <a:pt x="1154" y="1273"/>
                </a:lnTo>
                <a:lnTo>
                  <a:pt x="1154" y="1271"/>
                </a:lnTo>
                <a:lnTo>
                  <a:pt x="1156" y="1271"/>
                </a:lnTo>
                <a:lnTo>
                  <a:pt x="1156" y="1269"/>
                </a:lnTo>
                <a:lnTo>
                  <a:pt x="1154" y="1269"/>
                </a:lnTo>
                <a:lnTo>
                  <a:pt x="1154" y="1267"/>
                </a:lnTo>
                <a:lnTo>
                  <a:pt x="1154" y="1269"/>
                </a:lnTo>
                <a:lnTo>
                  <a:pt x="1154" y="1271"/>
                </a:lnTo>
                <a:lnTo>
                  <a:pt x="1154" y="1269"/>
                </a:lnTo>
                <a:lnTo>
                  <a:pt x="1154" y="1271"/>
                </a:lnTo>
                <a:lnTo>
                  <a:pt x="1152" y="1271"/>
                </a:lnTo>
                <a:lnTo>
                  <a:pt x="1152" y="1273"/>
                </a:lnTo>
                <a:lnTo>
                  <a:pt x="1150" y="1273"/>
                </a:lnTo>
                <a:lnTo>
                  <a:pt x="1150" y="1275"/>
                </a:lnTo>
                <a:lnTo>
                  <a:pt x="1150" y="1277"/>
                </a:lnTo>
                <a:lnTo>
                  <a:pt x="1152" y="1279"/>
                </a:lnTo>
                <a:lnTo>
                  <a:pt x="1152" y="1281"/>
                </a:lnTo>
                <a:lnTo>
                  <a:pt x="1152" y="1282"/>
                </a:lnTo>
                <a:lnTo>
                  <a:pt x="1152" y="1284"/>
                </a:lnTo>
                <a:lnTo>
                  <a:pt x="1150" y="1284"/>
                </a:lnTo>
                <a:lnTo>
                  <a:pt x="1150" y="1286"/>
                </a:lnTo>
                <a:lnTo>
                  <a:pt x="1150" y="1288"/>
                </a:lnTo>
                <a:lnTo>
                  <a:pt x="1150" y="1290"/>
                </a:lnTo>
                <a:lnTo>
                  <a:pt x="1148" y="1290"/>
                </a:lnTo>
                <a:lnTo>
                  <a:pt x="1148" y="1292"/>
                </a:lnTo>
                <a:lnTo>
                  <a:pt x="1146" y="1292"/>
                </a:lnTo>
                <a:lnTo>
                  <a:pt x="1145" y="1292"/>
                </a:lnTo>
                <a:lnTo>
                  <a:pt x="1143" y="1292"/>
                </a:lnTo>
                <a:lnTo>
                  <a:pt x="1143" y="1294"/>
                </a:lnTo>
                <a:lnTo>
                  <a:pt x="1145" y="1294"/>
                </a:lnTo>
                <a:lnTo>
                  <a:pt x="1143" y="1294"/>
                </a:lnTo>
                <a:lnTo>
                  <a:pt x="1141" y="1294"/>
                </a:lnTo>
                <a:lnTo>
                  <a:pt x="1139" y="1294"/>
                </a:lnTo>
                <a:lnTo>
                  <a:pt x="1137" y="1294"/>
                </a:lnTo>
                <a:lnTo>
                  <a:pt x="1135" y="1294"/>
                </a:lnTo>
                <a:lnTo>
                  <a:pt x="1133" y="1294"/>
                </a:lnTo>
                <a:lnTo>
                  <a:pt x="1131" y="1292"/>
                </a:lnTo>
                <a:lnTo>
                  <a:pt x="1129" y="1292"/>
                </a:lnTo>
                <a:lnTo>
                  <a:pt x="1127" y="1292"/>
                </a:lnTo>
                <a:lnTo>
                  <a:pt x="1127" y="1290"/>
                </a:lnTo>
                <a:lnTo>
                  <a:pt x="1129" y="1290"/>
                </a:lnTo>
                <a:lnTo>
                  <a:pt x="1127" y="1290"/>
                </a:lnTo>
                <a:lnTo>
                  <a:pt x="1127" y="1288"/>
                </a:lnTo>
                <a:lnTo>
                  <a:pt x="1125" y="1286"/>
                </a:lnTo>
                <a:lnTo>
                  <a:pt x="1125" y="1284"/>
                </a:lnTo>
                <a:lnTo>
                  <a:pt x="1123" y="1284"/>
                </a:lnTo>
                <a:lnTo>
                  <a:pt x="1122" y="1284"/>
                </a:lnTo>
                <a:lnTo>
                  <a:pt x="1122" y="1282"/>
                </a:lnTo>
                <a:lnTo>
                  <a:pt x="1120" y="1282"/>
                </a:lnTo>
                <a:lnTo>
                  <a:pt x="1120" y="1281"/>
                </a:lnTo>
                <a:lnTo>
                  <a:pt x="1118" y="1281"/>
                </a:lnTo>
                <a:lnTo>
                  <a:pt x="1116" y="1281"/>
                </a:lnTo>
                <a:lnTo>
                  <a:pt x="1116" y="1279"/>
                </a:lnTo>
                <a:lnTo>
                  <a:pt x="1116" y="1281"/>
                </a:lnTo>
                <a:lnTo>
                  <a:pt x="1114" y="1281"/>
                </a:lnTo>
                <a:lnTo>
                  <a:pt x="1116" y="1281"/>
                </a:lnTo>
                <a:lnTo>
                  <a:pt x="1116" y="1282"/>
                </a:lnTo>
                <a:lnTo>
                  <a:pt x="1118" y="1282"/>
                </a:lnTo>
                <a:lnTo>
                  <a:pt x="1118" y="1284"/>
                </a:lnTo>
                <a:lnTo>
                  <a:pt x="1118" y="1286"/>
                </a:lnTo>
                <a:lnTo>
                  <a:pt x="1120" y="1286"/>
                </a:lnTo>
                <a:lnTo>
                  <a:pt x="1122" y="1286"/>
                </a:lnTo>
                <a:lnTo>
                  <a:pt x="1122" y="1288"/>
                </a:lnTo>
                <a:lnTo>
                  <a:pt x="1122" y="1290"/>
                </a:lnTo>
                <a:lnTo>
                  <a:pt x="1120" y="1290"/>
                </a:lnTo>
                <a:lnTo>
                  <a:pt x="1120" y="1292"/>
                </a:lnTo>
                <a:lnTo>
                  <a:pt x="1118" y="1292"/>
                </a:lnTo>
                <a:lnTo>
                  <a:pt x="1116" y="1292"/>
                </a:lnTo>
                <a:lnTo>
                  <a:pt x="1114" y="1292"/>
                </a:lnTo>
                <a:lnTo>
                  <a:pt x="1114" y="1294"/>
                </a:lnTo>
                <a:lnTo>
                  <a:pt x="1112" y="1294"/>
                </a:lnTo>
                <a:lnTo>
                  <a:pt x="1112" y="1292"/>
                </a:lnTo>
                <a:lnTo>
                  <a:pt x="1110" y="1292"/>
                </a:lnTo>
                <a:lnTo>
                  <a:pt x="1108" y="1292"/>
                </a:lnTo>
                <a:lnTo>
                  <a:pt x="1110" y="1292"/>
                </a:lnTo>
                <a:lnTo>
                  <a:pt x="1108" y="1292"/>
                </a:lnTo>
                <a:lnTo>
                  <a:pt x="1106" y="1292"/>
                </a:lnTo>
                <a:lnTo>
                  <a:pt x="1104" y="1290"/>
                </a:lnTo>
                <a:lnTo>
                  <a:pt x="1102" y="1290"/>
                </a:lnTo>
                <a:lnTo>
                  <a:pt x="1102" y="1288"/>
                </a:lnTo>
                <a:lnTo>
                  <a:pt x="1104" y="1288"/>
                </a:lnTo>
                <a:lnTo>
                  <a:pt x="1104" y="1286"/>
                </a:lnTo>
                <a:lnTo>
                  <a:pt x="1102" y="1286"/>
                </a:lnTo>
                <a:lnTo>
                  <a:pt x="1102" y="1288"/>
                </a:lnTo>
                <a:lnTo>
                  <a:pt x="1100" y="1288"/>
                </a:lnTo>
                <a:lnTo>
                  <a:pt x="1100" y="1286"/>
                </a:lnTo>
                <a:lnTo>
                  <a:pt x="1100" y="1284"/>
                </a:lnTo>
                <a:lnTo>
                  <a:pt x="1098" y="1284"/>
                </a:lnTo>
                <a:lnTo>
                  <a:pt x="1100" y="1284"/>
                </a:lnTo>
                <a:lnTo>
                  <a:pt x="1100" y="1282"/>
                </a:lnTo>
                <a:lnTo>
                  <a:pt x="1100" y="1284"/>
                </a:lnTo>
                <a:lnTo>
                  <a:pt x="1102" y="1284"/>
                </a:lnTo>
                <a:lnTo>
                  <a:pt x="1102" y="1282"/>
                </a:lnTo>
                <a:lnTo>
                  <a:pt x="1104" y="1282"/>
                </a:lnTo>
                <a:lnTo>
                  <a:pt x="1106" y="1281"/>
                </a:lnTo>
                <a:lnTo>
                  <a:pt x="1106" y="1282"/>
                </a:lnTo>
                <a:lnTo>
                  <a:pt x="1108" y="1282"/>
                </a:lnTo>
                <a:lnTo>
                  <a:pt x="1108" y="1281"/>
                </a:lnTo>
                <a:lnTo>
                  <a:pt x="1106" y="1281"/>
                </a:lnTo>
                <a:lnTo>
                  <a:pt x="1106" y="1279"/>
                </a:lnTo>
                <a:lnTo>
                  <a:pt x="1108" y="1279"/>
                </a:lnTo>
                <a:lnTo>
                  <a:pt x="1106" y="1279"/>
                </a:lnTo>
                <a:lnTo>
                  <a:pt x="1108" y="1279"/>
                </a:lnTo>
                <a:lnTo>
                  <a:pt x="1108" y="1277"/>
                </a:lnTo>
                <a:lnTo>
                  <a:pt x="1108" y="1275"/>
                </a:lnTo>
                <a:lnTo>
                  <a:pt x="1110" y="1275"/>
                </a:lnTo>
                <a:lnTo>
                  <a:pt x="1108" y="1275"/>
                </a:lnTo>
                <a:lnTo>
                  <a:pt x="1108" y="1277"/>
                </a:lnTo>
                <a:lnTo>
                  <a:pt x="1106" y="1277"/>
                </a:lnTo>
                <a:lnTo>
                  <a:pt x="1104" y="1279"/>
                </a:lnTo>
                <a:lnTo>
                  <a:pt x="1102" y="1281"/>
                </a:lnTo>
                <a:lnTo>
                  <a:pt x="1100" y="1281"/>
                </a:lnTo>
                <a:lnTo>
                  <a:pt x="1098" y="1281"/>
                </a:lnTo>
                <a:lnTo>
                  <a:pt x="1097" y="1281"/>
                </a:lnTo>
                <a:lnTo>
                  <a:pt x="1095" y="1281"/>
                </a:lnTo>
                <a:lnTo>
                  <a:pt x="1095" y="1279"/>
                </a:lnTo>
                <a:lnTo>
                  <a:pt x="1097" y="1279"/>
                </a:lnTo>
                <a:lnTo>
                  <a:pt x="1097" y="1277"/>
                </a:lnTo>
                <a:lnTo>
                  <a:pt x="1097" y="1275"/>
                </a:lnTo>
                <a:lnTo>
                  <a:pt x="1098" y="1275"/>
                </a:lnTo>
                <a:lnTo>
                  <a:pt x="1097" y="1275"/>
                </a:lnTo>
                <a:lnTo>
                  <a:pt x="1095" y="1277"/>
                </a:lnTo>
                <a:lnTo>
                  <a:pt x="1095" y="1275"/>
                </a:lnTo>
                <a:lnTo>
                  <a:pt x="1093" y="1275"/>
                </a:lnTo>
                <a:lnTo>
                  <a:pt x="1093" y="1277"/>
                </a:lnTo>
                <a:lnTo>
                  <a:pt x="1095" y="1277"/>
                </a:lnTo>
                <a:lnTo>
                  <a:pt x="1095" y="1279"/>
                </a:lnTo>
                <a:lnTo>
                  <a:pt x="1093" y="1279"/>
                </a:lnTo>
                <a:lnTo>
                  <a:pt x="1093" y="1281"/>
                </a:lnTo>
                <a:lnTo>
                  <a:pt x="1095" y="1281"/>
                </a:lnTo>
                <a:lnTo>
                  <a:pt x="1093" y="1281"/>
                </a:lnTo>
                <a:lnTo>
                  <a:pt x="1091" y="1281"/>
                </a:lnTo>
                <a:lnTo>
                  <a:pt x="1091" y="1282"/>
                </a:lnTo>
                <a:lnTo>
                  <a:pt x="1089" y="1282"/>
                </a:lnTo>
                <a:lnTo>
                  <a:pt x="1089" y="1281"/>
                </a:lnTo>
                <a:lnTo>
                  <a:pt x="1089" y="1279"/>
                </a:lnTo>
                <a:lnTo>
                  <a:pt x="1087" y="1279"/>
                </a:lnTo>
                <a:lnTo>
                  <a:pt x="1087" y="1277"/>
                </a:lnTo>
                <a:lnTo>
                  <a:pt x="1085" y="1277"/>
                </a:lnTo>
                <a:lnTo>
                  <a:pt x="1083" y="1277"/>
                </a:lnTo>
                <a:lnTo>
                  <a:pt x="1083" y="1275"/>
                </a:lnTo>
                <a:lnTo>
                  <a:pt x="1085" y="1275"/>
                </a:lnTo>
                <a:lnTo>
                  <a:pt x="1083" y="1275"/>
                </a:lnTo>
                <a:lnTo>
                  <a:pt x="1083" y="1273"/>
                </a:lnTo>
                <a:lnTo>
                  <a:pt x="1083" y="1275"/>
                </a:lnTo>
                <a:lnTo>
                  <a:pt x="1083" y="1277"/>
                </a:lnTo>
                <a:lnTo>
                  <a:pt x="1083" y="1279"/>
                </a:lnTo>
                <a:lnTo>
                  <a:pt x="1083" y="1281"/>
                </a:lnTo>
                <a:lnTo>
                  <a:pt x="1081" y="1281"/>
                </a:lnTo>
                <a:lnTo>
                  <a:pt x="1081" y="1282"/>
                </a:lnTo>
                <a:lnTo>
                  <a:pt x="1079" y="1282"/>
                </a:lnTo>
                <a:lnTo>
                  <a:pt x="1079" y="1281"/>
                </a:lnTo>
                <a:lnTo>
                  <a:pt x="1079" y="1282"/>
                </a:lnTo>
                <a:lnTo>
                  <a:pt x="1077" y="1282"/>
                </a:lnTo>
                <a:lnTo>
                  <a:pt x="1077" y="1281"/>
                </a:lnTo>
                <a:lnTo>
                  <a:pt x="1075" y="1281"/>
                </a:lnTo>
                <a:lnTo>
                  <a:pt x="1075" y="1279"/>
                </a:lnTo>
                <a:lnTo>
                  <a:pt x="1074" y="1279"/>
                </a:lnTo>
                <a:lnTo>
                  <a:pt x="1074" y="1277"/>
                </a:lnTo>
                <a:lnTo>
                  <a:pt x="1072" y="1277"/>
                </a:lnTo>
                <a:lnTo>
                  <a:pt x="1070" y="1277"/>
                </a:lnTo>
                <a:lnTo>
                  <a:pt x="1070" y="1275"/>
                </a:lnTo>
                <a:lnTo>
                  <a:pt x="1068" y="1275"/>
                </a:lnTo>
                <a:lnTo>
                  <a:pt x="1068" y="1273"/>
                </a:lnTo>
                <a:lnTo>
                  <a:pt x="1066" y="1273"/>
                </a:lnTo>
                <a:lnTo>
                  <a:pt x="1064" y="1273"/>
                </a:lnTo>
                <a:lnTo>
                  <a:pt x="1066" y="1273"/>
                </a:lnTo>
                <a:lnTo>
                  <a:pt x="1064" y="1273"/>
                </a:lnTo>
                <a:lnTo>
                  <a:pt x="1064" y="1271"/>
                </a:lnTo>
                <a:lnTo>
                  <a:pt x="1064" y="1273"/>
                </a:lnTo>
                <a:lnTo>
                  <a:pt x="1064" y="1275"/>
                </a:lnTo>
                <a:lnTo>
                  <a:pt x="1066" y="1275"/>
                </a:lnTo>
                <a:lnTo>
                  <a:pt x="1066" y="1277"/>
                </a:lnTo>
                <a:lnTo>
                  <a:pt x="1068" y="1277"/>
                </a:lnTo>
                <a:lnTo>
                  <a:pt x="1068" y="1279"/>
                </a:lnTo>
                <a:lnTo>
                  <a:pt x="1066" y="1277"/>
                </a:lnTo>
                <a:lnTo>
                  <a:pt x="1064" y="1277"/>
                </a:lnTo>
                <a:lnTo>
                  <a:pt x="1062" y="1277"/>
                </a:lnTo>
                <a:lnTo>
                  <a:pt x="1060" y="1275"/>
                </a:lnTo>
                <a:lnTo>
                  <a:pt x="1058" y="1275"/>
                </a:lnTo>
                <a:lnTo>
                  <a:pt x="1058" y="1277"/>
                </a:lnTo>
                <a:lnTo>
                  <a:pt x="1056" y="1277"/>
                </a:lnTo>
                <a:lnTo>
                  <a:pt x="1054" y="1277"/>
                </a:lnTo>
                <a:lnTo>
                  <a:pt x="1054" y="1279"/>
                </a:lnTo>
                <a:lnTo>
                  <a:pt x="1052" y="1279"/>
                </a:lnTo>
                <a:lnTo>
                  <a:pt x="1050" y="1279"/>
                </a:lnTo>
                <a:lnTo>
                  <a:pt x="1049" y="1279"/>
                </a:lnTo>
                <a:lnTo>
                  <a:pt x="1049" y="1277"/>
                </a:lnTo>
                <a:lnTo>
                  <a:pt x="1047" y="1277"/>
                </a:lnTo>
                <a:lnTo>
                  <a:pt x="1049" y="1279"/>
                </a:lnTo>
                <a:lnTo>
                  <a:pt x="1047" y="1279"/>
                </a:lnTo>
                <a:lnTo>
                  <a:pt x="1047" y="1277"/>
                </a:lnTo>
                <a:lnTo>
                  <a:pt x="1045" y="1277"/>
                </a:lnTo>
                <a:lnTo>
                  <a:pt x="1045" y="1279"/>
                </a:lnTo>
                <a:lnTo>
                  <a:pt x="1047" y="1281"/>
                </a:lnTo>
                <a:lnTo>
                  <a:pt x="1047" y="1282"/>
                </a:lnTo>
                <a:lnTo>
                  <a:pt x="1045" y="1282"/>
                </a:lnTo>
                <a:lnTo>
                  <a:pt x="1043" y="1282"/>
                </a:lnTo>
                <a:lnTo>
                  <a:pt x="1043" y="1284"/>
                </a:lnTo>
                <a:lnTo>
                  <a:pt x="1041" y="1284"/>
                </a:lnTo>
                <a:lnTo>
                  <a:pt x="1041" y="1286"/>
                </a:lnTo>
                <a:lnTo>
                  <a:pt x="1039" y="1286"/>
                </a:lnTo>
                <a:lnTo>
                  <a:pt x="1041" y="1286"/>
                </a:lnTo>
                <a:lnTo>
                  <a:pt x="1041" y="1288"/>
                </a:lnTo>
                <a:lnTo>
                  <a:pt x="1041" y="1286"/>
                </a:lnTo>
                <a:lnTo>
                  <a:pt x="1041" y="1288"/>
                </a:lnTo>
                <a:lnTo>
                  <a:pt x="1043" y="1288"/>
                </a:lnTo>
                <a:lnTo>
                  <a:pt x="1045" y="1288"/>
                </a:lnTo>
                <a:lnTo>
                  <a:pt x="1047" y="1288"/>
                </a:lnTo>
                <a:lnTo>
                  <a:pt x="1047" y="1290"/>
                </a:lnTo>
                <a:lnTo>
                  <a:pt x="1049" y="1290"/>
                </a:lnTo>
                <a:lnTo>
                  <a:pt x="1049" y="1292"/>
                </a:lnTo>
                <a:lnTo>
                  <a:pt x="1049" y="1294"/>
                </a:lnTo>
                <a:lnTo>
                  <a:pt x="1049" y="1296"/>
                </a:lnTo>
                <a:lnTo>
                  <a:pt x="1050" y="1296"/>
                </a:lnTo>
                <a:lnTo>
                  <a:pt x="1052" y="1296"/>
                </a:lnTo>
                <a:lnTo>
                  <a:pt x="1052" y="1298"/>
                </a:lnTo>
                <a:lnTo>
                  <a:pt x="1050" y="1298"/>
                </a:lnTo>
                <a:lnTo>
                  <a:pt x="1052" y="1298"/>
                </a:lnTo>
                <a:lnTo>
                  <a:pt x="1052" y="1300"/>
                </a:lnTo>
                <a:lnTo>
                  <a:pt x="1050" y="1300"/>
                </a:lnTo>
                <a:lnTo>
                  <a:pt x="1052" y="1300"/>
                </a:lnTo>
                <a:lnTo>
                  <a:pt x="1054" y="1300"/>
                </a:lnTo>
                <a:lnTo>
                  <a:pt x="1052" y="1300"/>
                </a:lnTo>
                <a:lnTo>
                  <a:pt x="1054" y="1300"/>
                </a:lnTo>
                <a:lnTo>
                  <a:pt x="1054" y="1302"/>
                </a:lnTo>
                <a:lnTo>
                  <a:pt x="1052" y="1304"/>
                </a:lnTo>
                <a:lnTo>
                  <a:pt x="1052" y="1305"/>
                </a:lnTo>
                <a:lnTo>
                  <a:pt x="1052" y="1307"/>
                </a:lnTo>
                <a:lnTo>
                  <a:pt x="1052" y="1305"/>
                </a:lnTo>
                <a:lnTo>
                  <a:pt x="1052" y="1307"/>
                </a:lnTo>
                <a:lnTo>
                  <a:pt x="1052" y="1309"/>
                </a:lnTo>
                <a:lnTo>
                  <a:pt x="1052" y="1311"/>
                </a:lnTo>
                <a:lnTo>
                  <a:pt x="1054" y="1311"/>
                </a:lnTo>
                <a:lnTo>
                  <a:pt x="1054" y="1313"/>
                </a:lnTo>
                <a:lnTo>
                  <a:pt x="1054" y="1315"/>
                </a:lnTo>
                <a:lnTo>
                  <a:pt x="1054" y="1317"/>
                </a:lnTo>
                <a:lnTo>
                  <a:pt x="1052" y="1317"/>
                </a:lnTo>
                <a:lnTo>
                  <a:pt x="1052" y="1319"/>
                </a:lnTo>
                <a:lnTo>
                  <a:pt x="1052" y="1321"/>
                </a:lnTo>
                <a:lnTo>
                  <a:pt x="1050" y="1323"/>
                </a:lnTo>
                <a:lnTo>
                  <a:pt x="1049" y="1323"/>
                </a:lnTo>
                <a:lnTo>
                  <a:pt x="1049" y="1321"/>
                </a:lnTo>
                <a:lnTo>
                  <a:pt x="1049" y="1323"/>
                </a:lnTo>
                <a:lnTo>
                  <a:pt x="1049" y="1325"/>
                </a:lnTo>
                <a:lnTo>
                  <a:pt x="1050" y="1325"/>
                </a:lnTo>
                <a:lnTo>
                  <a:pt x="1050" y="1327"/>
                </a:lnTo>
                <a:lnTo>
                  <a:pt x="1050" y="1325"/>
                </a:lnTo>
                <a:lnTo>
                  <a:pt x="1049" y="1325"/>
                </a:lnTo>
                <a:lnTo>
                  <a:pt x="1049" y="1327"/>
                </a:lnTo>
                <a:lnTo>
                  <a:pt x="1049" y="1325"/>
                </a:lnTo>
                <a:lnTo>
                  <a:pt x="1049" y="1327"/>
                </a:lnTo>
                <a:lnTo>
                  <a:pt x="1049" y="1325"/>
                </a:lnTo>
                <a:lnTo>
                  <a:pt x="1049" y="1323"/>
                </a:lnTo>
                <a:lnTo>
                  <a:pt x="1049" y="1325"/>
                </a:lnTo>
                <a:lnTo>
                  <a:pt x="1049" y="1323"/>
                </a:lnTo>
                <a:lnTo>
                  <a:pt x="1047" y="1323"/>
                </a:lnTo>
                <a:lnTo>
                  <a:pt x="1045" y="1323"/>
                </a:lnTo>
                <a:lnTo>
                  <a:pt x="1045" y="1325"/>
                </a:lnTo>
                <a:lnTo>
                  <a:pt x="1043" y="1325"/>
                </a:lnTo>
                <a:lnTo>
                  <a:pt x="1041" y="1325"/>
                </a:lnTo>
                <a:lnTo>
                  <a:pt x="1039" y="1325"/>
                </a:lnTo>
                <a:lnTo>
                  <a:pt x="1039" y="1327"/>
                </a:lnTo>
                <a:lnTo>
                  <a:pt x="1037" y="1327"/>
                </a:lnTo>
                <a:lnTo>
                  <a:pt x="1035" y="1327"/>
                </a:lnTo>
                <a:lnTo>
                  <a:pt x="1035" y="1325"/>
                </a:lnTo>
                <a:lnTo>
                  <a:pt x="1033" y="1325"/>
                </a:lnTo>
                <a:lnTo>
                  <a:pt x="1033" y="1323"/>
                </a:lnTo>
                <a:lnTo>
                  <a:pt x="1031" y="1323"/>
                </a:lnTo>
                <a:lnTo>
                  <a:pt x="1029" y="1323"/>
                </a:lnTo>
                <a:lnTo>
                  <a:pt x="1027" y="1323"/>
                </a:lnTo>
                <a:lnTo>
                  <a:pt x="1027" y="1325"/>
                </a:lnTo>
                <a:lnTo>
                  <a:pt x="1027" y="1323"/>
                </a:lnTo>
                <a:lnTo>
                  <a:pt x="1026" y="1323"/>
                </a:lnTo>
                <a:lnTo>
                  <a:pt x="1024" y="1323"/>
                </a:lnTo>
                <a:lnTo>
                  <a:pt x="1024" y="1321"/>
                </a:lnTo>
                <a:lnTo>
                  <a:pt x="1022" y="1321"/>
                </a:lnTo>
                <a:lnTo>
                  <a:pt x="1022" y="1319"/>
                </a:lnTo>
                <a:lnTo>
                  <a:pt x="1020" y="1319"/>
                </a:lnTo>
                <a:lnTo>
                  <a:pt x="1020" y="1317"/>
                </a:lnTo>
                <a:lnTo>
                  <a:pt x="1020" y="1315"/>
                </a:lnTo>
                <a:lnTo>
                  <a:pt x="1018" y="1315"/>
                </a:lnTo>
                <a:lnTo>
                  <a:pt x="1018" y="1313"/>
                </a:lnTo>
                <a:lnTo>
                  <a:pt x="1018" y="1315"/>
                </a:lnTo>
                <a:lnTo>
                  <a:pt x="1016" y="1315"/>
                </a:lnTo>
                <a:lnTo>
                  <a:pt x="1016" y="1317"/>
                </a:lnTo>
                <a:lnTo>
                  <a:pt x="1014" y="1317"/>
                </a:lnTo>
                <a:lnTo>
                  <a:pt x="1012" y="1317"/>
                </a:lnTo>
                <a:lnTo>
                  <a:pt x="1010" y="1317"/>
                </a:lnTo>
                <a:lnTo>
                  <a:pt x="1012" y="1317"/>
                </a:lnTo>
                <a:lnTo>
                  <a:pt x="1012" y="1319"/>
                </a:lnTo>
                <a:lnTo>
                  <a:pt x="1010" y="1319"/>
                </a:lnTo>
                <a:lnTo>
                  <a:pt x="1008" y="1319"/>
                </a:lnTo>
                <a:lnTo>
                  <a:pt x="1008" y="1317"/>
                </a:lnTo>
                <a:lnTo>
                  <a:pt x="1008" y="1315"/>
                </a:lnTo>
                <a:lnTo>
                  <a:pt x="1006" y="1315"/>
                </a:lnTo>
                <a:lnTo>
                  <a:pt x="1004" y="1315"/>
                </a:lnTo>
                <a:lnTo>
                  <a:pt x="1006" y="1313"/>
                </a:lnTo>
                <a:lnTo>
                  <a:pt x="1004" y="1313"/>
                </a:lnTo>
                <a:lnTo>
                  <a:pt x="1004" y="1315"/>
                </a:lnTo>
                <a:lnTo>
                  <a:pt x="1002" y="1315"/>
                </a:lnTo>
                <a:lnTo>
                  <a:pt x="1002" y="1317"/>
                </a:lnTo>
                <a:lnTo>
                  <a:pt x="1002" y="1315"/>
                </a:lnTo>
                <a:lnTo>
                  <a:pt x="1002" y="1317"/>
                </a:lnTo>
                <a:lnTo>
                  <a:pt x="1002" y="1315"/>
                </a:lnTo>
                <a:lnTo>
                  <a:pt x="1002" y="1317"/>
                </a:lnTo>
                <a:lnTo>
                  <a:pt x="1001" y="1317"/>
                </a:lnTo>
                <a:lnTo>
                  <a:pt x="1002" y="1317"/>
                </a:lnTo>
                <a:lnTo>
                  <a:pt x="1001" y="1317"/>
                </a:lnTo>
                <a:lnTo>
                  <a:pt x="1001" y="1319"/>
                </a:lnTo>
                <a:lnTo>
                  <a:pt x="1001" y="1317"/>
                </a:lnTo>
                <a:lnTo>
                  <a:pt x="1001" y="1319"/>
                </a:lnTo>
                <a:lnTo>
                  <a:pt x="1002" y="1321"/>
                </a:lnTo>
                <a:lnTo>
                  <a:pt x="1001" y="1321"/>
                </a:lnTo>
                <a:lnTo>
                  <a:pt x="999" y="1321"/>
                </a:lnTo>
                <a:lnTo>
                  <a:pt x="997" y="1321"/>
                </a:lnTo>
                <a:lnTo>
                  <a:pt x="997" y="1319"/>
                </a:lnTo>
                <a:lnTo>
                  <a:pt x="995" y="1319"/>
                </a:lnTo>
                <a:lnTo>
                  <a:pt x="995" y="1317"/>
                </a:lnTo>
                <a:lnTo>
                  <a:pt x="995" y="1315"/>
                </a:lnTo>
                <a:lnTo>
                  <a:pt x="993" y="1315"/>
                </a:lnTo>
                <a:lnTo>
                  <a:pt x="993" y="1317"/>
                </a:lnTo>
                <a:lnTo>
                  <a:pt x="993" y="1315"/>
                </a:lnTo>
                <a:lnTo>
                  <a:pt x="991" y="1317"/>
                </a:lnTo>
                <a:lnTo>
                  <a:pt x="991" y="1315"/>
                </a:lnTo>
                <a:lnTo>
                  <a:pt x="989" y="1315"/>
                </a:lnTo>
                <a:lnTo>
                  <a:pt x="989" y="1313"/>
                </a:lnTo>
                <a:lnTo>
                  <a:pt x="987" y="1313"/>
                </a:lnTo>
                <a:lnTo>
                  <a:pt x="987" y="1315"/>
                </a:lnTo>
                <a:lnTo>
                  <a:pt x="987" y="1313"/>
                </a:lnTo>
                <a:lnTo>
                  <a:pt x="985" y="1313"/>
                </a:lnTo>
                <a:lnTo>
                  <a:pt x="985" y="1315"/>
                </a:lnTo>
                <a:lnTo>
                  <a:pt x="983" y="1315"/>
                </a:lnTo>
                <a:lnTo>
                  <a:pt x="985" y="1315"/>
                </a:lnTo>
                <a:lnTo>
                  <a:pt x="985" y="1317"/>
                </a:lnTo>
                <a:lnTo>
                  <a:pt x="987" y="1317"/>
                </a:lnTo>
                <a:lnTo>
                  <a:pt x="987" y="1315"/>
                </a:lnTo>
                <a:lnTo>
                  <a:pt x="989" y="1315"/>
                </a:lnTo>
                <a:lnTo>
                  <a:pt x="989" y="1317"/>
                </a:lnTo>
                <a:lnTo>
                  <a:pt x="989" y="1319"/>
                </a:lnTo>
                <a:lnTo>
                  <a:pt x="991" y="1319"/>
                </a:lnTo>
                <a:lnTo>
                  <a:pt x="991" y="1317"/>
                </a:lnTo>
                <a:lnTo>
                  <a:pt x="993" y="1317"/>
                </a:lnTo>
                <a:lnTo>
                  <a:pt x="993" y="1319"/>
                </a:lnTo>
                <a:lnTo>
                  <a:pt x="991" y="1319"/>
                </a:lnTo>
                <a:lnTo>
                  <a:pt x="991" y="1321"/>
                </a:lnTo>
                <a:lnTo>
                  <a:pt x="991" y="1323"/>
                </a:lnTo>
                <a:lnTo>
                  <a:pt x="989" y="1323"/>
                </a:lnTo>
                <a:lnTo>
                  <a:pt x="989" y="1321"/>
                </a:lnTo>
                <a:lnTo>
                  <a:pt x="987" y="1321"/>
                </a:lnTo>
                <a:lnTo>
                  <a:pt x="987" y="1319"/>
                </a:lnTo>
                <a:lnTo>
                  <a:pt x="985" y="1319"/>
                </a:lnTo>
                <a:lnTo>
                  <a:pt x="987" y="1319"/>
                </a:lnTo>
                <a:lnTo>
                  <a:pt x="987" y="1321"/>
                </a:lnTo>
                <a:lnTo>
                  <a:pt x="987" y="1323"/>
                </a:lnTo>
                <a:lnTo>
                  <a:pt x="985" y="1323"/>
                </a:lnTo>
                <a:lnTo>
                  <a:pt x="985" y="1325"/>
                </a:lnTo>
                <a:lnTo>
                  <a:pt x="985" y="1323"/>
                </a:lnTo>
                <a:lnTo>
                  <a:pt x="983" y="1323"/>
                </a:lnTo>
                <a:lnTo>
                  <a:pt x="983" y="1325"/>
                </a:lnTo>
                <a:lnTo>
                  <a:pt x="983" y="1323"/>
                </a:lnTo>
                <a:lnTo>
                  <a:pt x="981" y="1323"/>
                </a:lnTo>
                <a:lnTo>
                  <a:pt x="981" y="1321"/>
                </a:lnTo>
                <a:lnTo>
                  <a:pt x="981" y="1319"/>
                </a:lnTo>
                <a:lnTo>
                  <a:pt x="981" y="1321"/>
                </a:lnTo>
                <a:lnTo>
                  <a:pt x="979" y="1321"/>
                </a:lnTo>
                <a:lnTo>
                  <a:pt x="981" y="1321"/>
                </a:lnTo>
                <a:lnTo>
                  <a:pt x="979" y="1321"/>
                </a:lnTo>
                <a:lnTo>
                  <a:pt x="981" y="1321"/>
                </a:lnTo>
                <a:lnTo>
                  <a:pt x="981" y="1319"/>
                </a:lnTo>
                <a:lnTo>
                  <a:pt x="979" y="1319"/>
                </a:lnTo>
                <a:lnTo>
                  <a:pt x="981" y="1319"/>
                </a:lnTo>
                <a:lnTo>
                  <a:pt x="979" y="1319"/>
                </a:lnTo>
                <a:lnTo>
                  <a:pt x="979" y="1321"/>
                </a:lnTo>
                <a:lnTo>
                  <a:pt x="979" y="1323"/>
                </a:lnTo>
                <a:lnTo>
                  <a:pt x="979" y="1325"/>
                </a:lnTo>
                <a:lnTo>
                  <a:pt x="978" y="1325"/>
                </a:lnTo>
                <a:lnTo>
                  <a:pt x="978" y="1323"/>
                </a:lnTo>
                <a:lnTo>
                  <a:pt x="978" y="1321"/>
                </a:lnTo>
                <a:lnTo>
                  <a:pt x="978" y="1319"/>
                </a:lnTo>
                <a:lnTo>
                  <a:pt x="976" y="1321"/>
                </a:lnTo>
                <a:lnTo>
                  <a:pt x="974" y="1321"/>
                </a:lnTo>
                <a:lnTo>
                  <a:pt x="974" y="1323"/>
                </a:lnTo>
                <a:lnTo>
                  <a:pt x="972" y="1323"/>
                </a:lnTo>
                <a:lnTo>
                  <a:pt x="972" y="1321"/>
                </a:lnTo>
                <a:lnTo>
                  <a:pt x="974" y="1321"/>
                </a:lnTo>
                <a:lnTo>
                  <a:pt x="974" y="1319"/>
                </a:lnTo>
                <a:lnTo>
                  <a:pt x="974" y="1317"/>
                </a:lnTo>
                <a:lnTo>
                  <a:pt x="974" y="1315"/>
                </a:lnTo>
                <a:lnTo>
                  <a:pt x="976" y="1315"/>
                </a:lnTo>
                <a:lnTo>
                  <a:pt x="976" y="1313"/>
                </a:lnTo>
                <a:lnTo>
                  <a:pt x="976" y="1311"/>
                </a:lnTo>
                <a:lnTo>
                  <a:pt x="978" y="1311"/>
                </a:lnTo>
                <a:lnTo>
                  <a:pt x="976" y="1311"/>
                </a:lnTo>
                <a:lnTo>
                  <a:pt x="976" y="1313"/>
                </a:lnTo>
                <a:lnTo>
                  <a:pt x="974" y="1313"/>
                </a:lnTo>
                <a:lnTo>
                  <a:pt x="974" y="1315"/>
                </a:lnTo>
                <a:lnTo>
                  <a:pt x="972" y="1315"/>
                </a:lnTo>
                <a:lnTo>
                  <a:pt x="972" y="1317"/>
                </a:lnTo>
                <a:lnTo>
                  <a:pt x="970" y="1317"/>
                </a:lnTo>
                <a:lnTo>
                  <a:pt x="970" y="1319"/>
                </a:lnTo>
                <a:lnTo>
                  <a:pt x="968" y="1319"/>
                </a:lnTo>
                <a:lnTo>
                  <a:pt x="968" y="1317"/>
                </a:lnTo>
                <a:lnTo>
                  <a:pt x="970" y="1317"/>
                </a:lnTo>
                <a:lnTo>
                  <a:pt x="970" y="1315"/>
                </a:lnTo>
                <a:lnTo>
                  <a:pt x="968" y="1315"/>
                </a:lnTo>
                <a:lnTo>
                  <a:pt x="968" y="1313"/>
                </a:lnTo>
                <a:lnTo>
                  <a:pt x="968" y="1311"/>
                </a:lnTo>
                <a:lnTo>
                  <a:pt x="968" y="1313"/>
                </a:lnTo>
                <a:lnTo>
                  <a:pt x="968" y="1311"/>
                </a:lnTo>
                <a:lnTo>
                  <a:pt x="966" y="1313"/>
                </a:lnTo>
                <a:lnTo>
                  <a:pt x="968" y="1313"/>
                </a:lnTo>
                <a:lnTo>
                  <a:pt x="968" y="1315"/>
                </a:lnTo>
                <a:lnTo>
                  <a:pt x="966" y="1315"/>
                </a:lnTo>
                <a:lnTo>
                  <a:pt x="966" y="1317"/>
                </a:lnTo>
                <a:lnTo>
                  <a:pt x="964" y="1317"/>
                </a:lnTo>
                <a:lnTo>
                  <a:pt x="962" y="1317"/>
                </a:lnTo>
                <a:lnTo>
                  <a:pt x="962" y="1315"/>
                </a:lnTo>
                <a:lnTo>
                  <a:pt x="960" y="1315"/>
                </a:lnTo>
                <a:lnTo>
                  <a:pt x="960" y="1313"/>
                </a:lnTo>
                <a:lnTo>
                  <a:pt x="962" y="1313"/>
                </a:lnTo>
                <a:lnTo>
                  <a:pt x="962" y="1311"/>
                </a:lnTo>
                <a:lnTo>
                  <a:pt x="960" y="1311"/>
                </a:lnTo>
                <a:lnTo>
                  <a:pt x="958" y="1311"/>
                </a:lnTo>
                <a:lnTo>
                  <a:pt x="956" y="1311"/>
                </a:lnTo>
                <a:lnTo>
                  <a:pt x="956" y="1309"/>
                </a:lnTo>
                <a:lnTo>
                  <a:pt x="954" y="1309"/>
                </a:lnTo>
                <a:lnTo>
                  <a:pt x="956" y="1307"/>
                </a:lnTo>
                <a:lnTo>
                  <a:pt x="954" y="1307"/>
                </a:lnTo>
                <a:lnTo>
                  <a:pt x="954" y="1305"/>
                </a:lnTo>
                <a:lnTo>
                  <a:pt x="953" y="1304"/>
                </a:lnTo>
                <a:lnTo>
                  <a:pt x="954" y="1304"/>
                </a:lnTo>
                <a:lnTo>
                  <a:pt x="953" y="1304"/>
                </a:lnTo>
                <a:lnTo>
                  <a:pt x="951" y="1302"/>
                </a:lnTo>
                <a:lnTo>
                  <a:pt x="953" y="1302"/>
                </a:lnTo>
                <a:lnTo>
                  <a:pt x="951" y="1302"/>
                </a:lnTo>
                <a:lnTo>
                  <a:pt x="951" y="1300"/>
                </a:lnTo>
                <a:lnTo>
                  <a:pt x="949" y="1302"/>
                </a:lnTo>
                <a:lnTo>
                  <a:pt x="951" y="1302"/>
                </a:lnTo>
                <a:lnTo>
                  <a:pt x="949" y="1302"/>
                </a:lnTo>
                <a:lnTo>
                  <a:pt x="947" y="1302"/>
                </a:lnTo>
                <a:lnTo>
                  <a:pt x="945" y="1302"/>
                </a:lnTo>
                <a:lnTo>
                  <a:pt x="945" y="1300"/>
                </a:lnTo>
                <a:lnTo>
                  <a:pt x="945" y="1302"/>
                </a:lnTo>
                <a:lnTo>
                  <a:pt x="943" y="1300"/>
                </a:lnTo>
                <a:lnTo>
                  <a:pt x="943" y="1302"/>
                </a:lnTo>
                <a:lnTo>
                  <a:pt x="943" y="1304"/>
                </a:lnTo>
                <a:lnTo>
                  <a:pt x="943" y="1305"/>
                </a:lnTo>
                <a:lnTo>
                  <a:pt x="941" y="1305"/>
                </a:lnTo>
                <a:lnTo>
                  <a:pt x="939" y="1305"/>
                </a:lnTo>
                <a:lnTo>
                  <a:pt x="939" y="1304"/>
                </a:lnTo>
                <a:lnTo>
                  <a:pt x="937" y="1304"/>
                </a:lnTo>
                <a:lnTo>
                  <a:pt x="937" y="1302"/>
                </a:lnTo>
                <a:lnTo>
                  <a:pt x="935" y="1302"/>
                </a:lnTo>
                <a:lnTo>
                  <a:pt x="937" y="1302"/>
                </a:lnTo>
                <a:lnTo>
                  <a:pt x="935" y="1302"/>
                </a:lnTo>
                <a:lnTo>
                  <a:pt x="935" y="1300"/>
                </a:lnTo>
                <a:lnTo>
                  <a:pt x="935" y="1298"/>
                </a:lnTo>
                <a:lnTo>
                  <a:pt x="935" y="1300"/>
                </a:lnTo>
                <a:lnTo>
                  <a:pt x="935" y="1302"/>
                </a:lnTo>
                <a:lnTo>
                  <a:pt x="933" y="1302"/>
                </a:lnTo>
                <a:lnTo>
                  <a:pt x="931" y="1302"/>
                </a:lnTo>
                <a:lnTo>
                  <a:pt x="931" y="1300"/>
                </a:lnTo>
                <a:lnTo>
                  <a:pt x="931" y="1298"/>
                </a:lnTo>
                <a:lnTo>
                  <a:pt x="929" y="1298"/>
                </a:lnTo>
                <a:lnTo>
                  <a:pt x="929" y="1300"/>
                </a:lnTo>
                <a:lnTo>
                  <a:pt x="928" y="1300"/>
                </a:lnTo>
                <a:lnTo>
                  <a:pt x="929" y="1300"/>
                </a:lnTo>
                <a:lnTo>
                  <a:pt x="929" y="1302"/>
                </a:lnTo>
                <a:lnTo>
                  <a:pt x="929" y="1300"/>
                </a:lnTo>
                <a:lnTo>
                  <a:pt x="928" y="1300"/>
                </a:lnTo>
                <a:lnTo>
                  <a:pt x="928" y="1298"/>
                </a:lnTo>
                <a:lnTo>
                  <a:pt x="928" y="1300"/>
                </a:lnTo>
                <a:lnTo>
                  <a:pt x="928" y="1302"/>
                </a:lnTo>
                <a:lnTo>
                  <a:pt x="928" y="1304"/>
                </a:lnTo>
                <a:lnTo>
                  <a:pt x="926" y="1304"/>
                </a:lnTo>
                <a:lnTo>
                  <a:pt x="924" y="1304"/>
                </a:lnTo>
                <a:lnTo>
                  <a:pt x="924" y="1302"/>
                </a:lnTo>
                <a:lnTo>
                  <a:pt x="922" y="1302"/>
                </a:lnTo>
                <a:lnTo>
                  <a:pt x="922" y="1300"/>
                </a:lnTo>
                <a:lnTo>
                  <a:pt x="922" y="1298"/>
                </a:lnTo>
                <a:lnTo>
                  <a:pt x="922" y="1296"/>
                </a:lnTo>
                <a:lnTo>
                  <a:pt x="922" y="1294"/>
                </a:lnTo>
                <a:lnTo>
                  <a:pt x="922" y="1292"/>
                </a:lnTo>
                <a:lnTo>
                  <a:pt x="922" y="1290"/>
                </a:lnTo>
                <a:lnTo>
                  <a:pt x="920" y="1290"/>
                </a:lnTo>
                <a:lnTo>
                  <a:pt x="922" y="1290"/>
                </a:lnTo>
                <a:lnTo>
                  <a:pt x="920" y="1290"/>
                </a:lnTo>
                <a:lnTo>
                  <a:pt x="918" y="1290"/>
                </a:lnTo>
                <a:lnTo>
                  <a:pt x="918" y="1292"/>
                </a:lnTo>
                <a:lnTo>
                  <a:pt x="916" y="1292"/>
                </a:lnTo>
                <a:lnTo>
                  <a:pt x="914" y="1292"/>
                </a:lnTo>
                <a:lnTo>
                  <a:pt x="914" y="1294"/>
                </a:lnTo>
                <a:lnTo>
                  <a:pt x="914" y="1296"/>
                </a:lnTo>
                <a:lnTo>
                  <a:pt x="912" y="1296"/>
                </a:lnTo>
                <a:lnTo>
                  <a:pt x="912" y="1294"/>
                </a:lnTo>
                <a:lnTo>
                  <a:pt x="910" y="1294"/>
                </a:lnTo>
                <a:lnTo>
                  <a:pt x="908" y="1292"/>
                </a:lnTo>
                <a:lnTo>
                  <a:pt x="906" y="1292"/>
                </a:lnTo>
                <a:lnTo>
                  <a:pt x="906" y="1290"/>
                </a:lnTo>
                <a:lnTo>
                  <a:pt x="906" y="1292"/>
                </a:lnTo>
                <a:lnTo>
                  <a:pt x="905" y="1292"/>
                </a:lnTo>
                <a:lnTo>
                  <a:pt x="905" y="1294"/>
                </a:lnTo>
                <a:lnTo>
                  <a:pt x="903" y="1294"/>
                </a:lnTo>
                <a:lnTo>
                  <a:pt x="903" y="1296"/>
                </a:lnTo>
                <a:lnTo>
                  <a:pt x="901" y="1296"/>
                </a:lnTo>
                <a:lnTo>
                  <a:pt x="901" y="1294"/>
                </a:lnTo>
                <a:lnTo>
                  <a:pt x="901" y="1292"/>
                </a:lnTo>
                <a:lnTo>
                  <a:pt x="901" y="1290"/>
                </a:lnTo>
                <a:lnTo>
                  <a:pt x="899" y="1290"/>
                </a:lnTo>
                <a:lnTo>
                  <a:pt x="899" y="1288"/>
                </a:lnTo>
                <a:lnTo>
                  <a:pt x="897" y="1288"/>
                </a:lnTo>
                <a:lnTo>
                  <a:pt x="897" y="1290"/>
                </a:lnTo>
                <a:lnTo>
                  <a:pt x="897" y="1288"/>
                </a:lnTo>
                <a:lnTo>
                  <a:pt x="897" y="1290"/>
                </a:lnTo>
                <a:lnTo>
                  <a:pt x="897" y="1288"/>
                </a:lnTo>
                <a:lnTo>
                  <a:pt x="897" y="1286"/>
                </a:lnTo>
                <a:lnTo>
                  <a:pt x="895" y="1286"/>
                </a:lnTo>
                <a:lnTo>
                  <a:pt x="897" y="1286"/>
                </a:lnTo>
                <a:lnTo>
                  <a:pt x="897" y="1284"/>
                </a:lnTo>
                <a:lnTo>
                  <a:pt x="897" y="1282"/>
                </a:lnTo>
                <a:lnTo>
                  <a:pt x="895" y="1282"/>
                </a:lnTo>
                <a:lnTo>
                  <a:pt x="895" y="1284"/>
                </a:lnTo>
                <a:lnTo>
                  <a:pt x="893" y="1284"/>
                </a:lnTo>
                <a:lnTo>
                  <a:pt x="893" y="1286"/>
                </a:lnTo>
                <a:lnTo>
                  <a:pt x="893" y="1284"/>
                </a:lnTo>
                <a:lnTo>
                  <a:pt x="891" y="1282"/>
                </a:lnTo>
                <a:lnTo>
                  <a:pt x="891" y="1284"/>
                </a:lnTo>
                <a:lnTo>
                  <a:pt x="893" y="1284"/>
                </a:lnTo>
                <a:lnTo>
                  <a:pt x="891" y="1286"/>
                </a:lnTo>
                <a:lnTo>
                  <a:pt x="889" y="1286"/>
                </a:lnTo>
                <a:lnTo>
                  <a:pt x="889" y="1288"/>
                </a:lnTo>
                <a:lnTo>
                  <a:pt x="889" y="1290"/>
                </a:lnTo>
                <a:lnTo>
                  <a:pt x="887" y="1290"/>
                </a:lnTo>
                <a:lnTo>
                  <a:pt x="887" y="1288"/>
                </a:lnTo>
                <a:lnTo>
                  <a:pt x="885" y="1288"/>
                </a:lnTo>
                <a:lnTo>
                  <a:pt x="885" y="1286"/>
                </a:lnTo>
                <a:lnTo>
                  <a:pt x="887" y="1284"/>
                </a:lnTo>
                <a:lnTo>
                  <a:pt x="885" y="1284"/>
                </a:lnTo>
                <a:lnTo>
                  <a:pt x="887" y="1284"/>
                </a:lnTo>
                <a:lnTo>
                  <a:pt x="889" y="1284"/>
                </a:lnTo>
                <a:lnTo>
                  <a:pt x="887" y="1284"/>
                </a:lnTo>
                <a:lnTo>
                  <a:pt x="887" y="1282"/>
                </a:lnTo>
                <a:lnTo>
                  <a:pt x="885" y="1281"/>
                </a:lnTo>
                <a:lnTo>
                  <a:pt x="883" y="1282"/>
                </a:lnTo>
                <a:lnTo>
                  <a:pt x="881" y="1282"/>
                </a:lnTo>
                <a:lnTo>
                  <a:pt x="881" y="1281"/>
                </a:lnTo>
                <a:lnTo>
                  <a:pt x="880" y="1281"/>
                </a:lnTo>
                <a:lnTo>
                  <a:pt x="880" y="1279"/>
                </a:lnTo>
                <a:lnTo>
                  <a:pt x="878" y="1279"/>
                </a:lnTo>
                <a:lnTo>
                  <a:pt x="876" y="1279"/>
                </a:lnTo>
                <a:lnTo>
                  <a:pt x="874" y="1279"/>
                </a:lnTo>
                <a:lnTo>
                  <a:pt x="874" y="1277"/>
                </a:lnTo>
                <a:lnTo>
                  <a:pt x="872" y="1277"/>
                </a:lnTo>
                <a:lnTo>
                  <a:pt x="870" y="1277"/>
                </a:lnTo>
                <a:lnTo>
                  <a:pt x="868" y="1277"/>
                </a:lnTo>
                <a:lnTo>
                  <a:pt x="866" y="1277"/>
                </a:lnTo>
                <a:lnTo>
                  <a:pt x="868" y="1277"/>
                </a:lnTo>
                <a:lnTo>
                  <a:pt x="870" y="1277"/>
                </a:lnTo>
                <a:lnTo>
                  <a:pt x="868" y="1277"/>
                </a:lnTo>
                <a:lnTo>
                  <a:pt x="868" y="1275"/>
                </a:lnTo>
                <a:lnTo>
                  <a:pt x="866" y="1275"/>
                </a:lnTo>
                <a:lnTo>
                  <a:pt x="864" y="1277"/>
                </a:lnTo>
                <a:lnTo>
                  <a:pt x="864" y="1279"/>
                </a:lnTo>
                <a:lnTo>
                  <a:pt x="866" y="1279"/>
                </a:lnTo>
                <a:lnTo>
                  <a:pt x="868" y="1279"/>
                </a:lnTo>
                <a:lnTo>
                  <a:pt x="868" y="1281"/>
                </a:lnTo>
                <a:lnTo>
                  <a:pt x="870" y="1281"/>
                </a:lnTo>
                <a:lnTo>
                  <a:pt x="870" y="1282"/>
                </a:lnTo>
                <a:lnTo>
                  <a:pt x="872" y="1282"/>
                </a:lnTo>
                <a:lnTo>
                  <a:pt x="870" y="1282"/>
                </a:lnTo>
                <a:lnTo>
                  <a:pt x="870" y="1284"/>
                </a:lnTo>
                <a:lnTo>
                  <a:pt x="868" y="1284"/>
                </a:lnTo>
                <a:lnTo>
                  <a:pt x="868" y="1286"/>
                </a:lnTo>
                <a:lnTo>
                  <a:pt x="866" y="1286"/>
                </a:lnTo>
                <a:lnTo>
                  <a:pt x="866" y="1284"/>
                </a:lnTo>
                <a:lnTo>
                  <a:pt x="864" y="1284"/>
                </a:lnTo>
                <a:lnTo>
                  <a:pt x="866" y="1284"/>
                </a:lnTo>
                <a:lnTo>
                  <a:pt x="864" y="1284"/>
                </a:lnTo>
                <a:lnTo>
                  <a:pt x="862" y="1284"/>
                </a:lnTo>
                <a:lnTo>
                  <a:pt x="862" y="1286"/>
                </a:lnTo>
                <a:lnTo>
                  <a:pt x="862" y="1288"/>
                </a:lnTo>
                <a:lnTo>
                  <a:pt x="860" y="1288"/>
                </a:lnTo>
                <a:lnTo>
                  <a:pt x="860" y="1290"/>
                </a:lnTo>
                <a:lnTo>
                  <a:pt x="858" y="1288"/>
                </a:lnTo>
                <a:lnTo>
                  <a:pt x="857" y="1288"/>
                </a:lnTo>
                <a:lnTo>
                  <a:pt x="855" y="1288"/>
                </a:lnTo>
                <a:lnTo>
                  <a:pt x="855" y="1286"/>
                </a:lnTo>
                <a:lnTo>
                  <a:pt x="853" y="1286"/>
                </a:lnTo>
                <a:lnTo>
                  <a:pt x="853" y="1288"/>
                </a:lnTo>
                <a:lnTo>
                  <a:pt x="855" y="1288"/>
                </a:lnTo>
                <a:lnTo>
                  <a:pt x="853" y="1288"/>
                </a:lnTo>
                <a:lnTo>
                  <a:pt x="851" y="1288"/>
                </a:lnTo>
                <a:lnTo>
                  <a:pt x="853" y="1288"/>
                </a:lnTo>
                <a:lnTo>
                  <a:pt x="853" y="1286"/>
                </a:lnTo>
                <a:lnTo>
                  <a:pt x="853" y="1288"/>
                </a:lnTo>
                <a:lnTo>
                  <a:pt x="851" y="1288"/>
                </a:lnTo>
                <a:lnTo>
                  <a:pt x="849" y="1288"/>
                </a:lnTo>
                <a:lnTo>
                  <a:pt x="847" y="1286"/>
                </a:lnTo>
                <a:lnTo>
                  <a:pt x="847" y="1284"/>
                </a:lnTo>
                <a:lnTo>
                  <a:pt x="847" y="1282"/>
                </a:lnTo>
                <a:lnTo>
                  <a:pt x="847" y="1284"/>
                </a:lnTo>
                <a:lnTo>
                  <a:pt x="847" y="1286"/>
                </a:lnTo>
                <a:lnTo>
                  <a:pt x="847" y="1284"/>
                </a:lnTo>
                <a:lnTo>
                  <a:pt x="847" y="1282"/>
                </a:lnTo>
                <a:lnTo>
                  <a:pt x="847" y="1284"/>
                </a:lnTo>
                <a:lnTo>
                  <a:pt x="845" y="1284"/>
                </a:lnTo>
                <a:lnTo>
                  <a:pt x="845" y="1286"/>
                </a:lnTo>
                <a:lnTo>
                  <a:pt x="845" y="1288"/>
                </a:lnTo>
                <a:lnTo>
                  <a:pt x="843" y="1288"/>
                </a:lnTo>
                <a:lnTo>
                  <a:pt x="843" y="1290"/>
                </a:lnTo>
                <a:lnTo>
                  <a:pt x="843" y="1288"/>
                </a:lnTo>
                <a:lnTo>
                  <a:pt x="843" y="1286"/>
                </a:lnTo>
                <a:lnTo>
                  <a:pt x="841" y="1286"/>
                </a:lnTo>
                <a:lnTo>
                  <a:pt x="841" y="1284"/>
                </a:lnTo>
                <a:lnTo>
                  <a:pt x="841" y="1282"/>
                </a:lnTo>
                <a:lnTo>
                  <a:pt x="843" y="1282"/>
                </a:lnTo>
                <a:lnTo>
                  <a:pt x="843" y="1281"/>
                </a:lnTo>
                <a:lnTo>
                  <a:pt x="841" y="1281"/>
                </a:lnTo>
                <a:lnTo>
                  <a:pt x="841" y="1279"/>
                </a:lnTo>
                <a:lnTo>
                  <a:pt x="843" y="1279"/>
                </a:lnTo>
                <a:lnTo>
                  <a:pt x="841" y="1279"/>
                </a:lnTo>
                <a:lnTo>
                  <a:pt x="839" y="1279"/>
                </a:lnTo>
                <a:lnTo>
                  <a:pt x="839" y="1281"/>
                </a:lnTo>
                <a:lnTo>
                  <a:pt x="837" y="1281"/>
                </a:lnTo>
                <a:lnTo>
                  <a:pt x="835" y="1281"/>
                </a:lnTo>
                <a:lnTo>
                  <a:pt x="835" y="1282"/>
                </a:lnTo>
                <a:lnTo>
                  <a:pt x="833" y="1282"/>
                </a:lnTo>
                <a:lnTo>
                  <a:pt x="832" y="1282"/>
                </a:lnTo>
                <a:lnTo>
                  <a:pt x="830" y="1282"/>
                </a:lnTo>
                <a:lnTo>
                  <a:pt x="832" y="1282"/>
                </a:lnTo>
                <a:lnTo>
                  <a:pt x="832" y="1281"/>
                </a:lnTo>
                <a:lnTo>
                  <a:pt x="832" y="1279"/>
                </a:lnTo>
                <a:lnTo>
                  <a:pt x="833" y="1279"/>
                </a:lnTo>
                <a:lnTo>
                  <a:pt x="833" y="1277"/>
                </a:lnTo>
                <a:lnTo>
                  <a:pt x="832" y="1277"/>
                </a:lnTo>
                <a:lnTo>
                  <a:pt x="833" y="1277"/>
                </a:lnTo>
                <a:lnTo>
                  <a:pt x="833" y="1275"/>
                </a:lnTo>
                <a:lnTo>
                  <a:pt x="832" y="1275"/>
                </a:lnTo>
                <a:lnTo>
                  <a:pt x="832" y="1277"/>
                </a:lnTo>
                <a:lnTo>
                  <a:pt x="830" y="1277"/>
                </a:lnTo>
                <a:lnTo>
                  <a:pt x="830" y="1279"/>
                </a:lnTo>
                <a:lnTo>
                  <a:pt x="830" y="1277"/>
                </a:lnTo>
                <a:lnTo>
                  <a:pt x="828" y="1277"/>
                </a:lnTo>
                <a:lnTo>
                  <a:pt x="828" y="1275"/>
                </a:lnTo>
                <a:lnTo>
                  <a:pt x="826" y="1275"/>
                </a:lnTo>
                <a:lnTo>
                  <a:pt x="824" y="1275"/>
                </a:lnTo>
                <a:lnTo>
                  <a:pt x="826" y="1275"/>
                </a:lnTo>
                <a:lnTo>
                  <a:pt x="824" y="1275"/>
                </a:lnTo>
                <a:lnTo>
                  <a:pt x="822" y="1275"/>
                </a:lnTo>
                <a:lnTo>
                  <a:pt x="824" y="1275"/>
                </a:lnTo>
                <a:lnTo>
                  <a:pt x="822" y="1275"/>
                </a:lnTo>
                <a:lnTo>
                  <a:pt x="820" y="1275"/>
                </a:lnTo>
                <a:lnTo>
                  <a:pt x="820" y="1277"/>
                </a:lnTo>
                <a:lnTo>
                  <a:pt x="818" y="1277"/>
                </a:lnTo>
                <a:lnTo>
                  <a:pt x="818" y="1275"/>
                </a:lnTo>
                <a:lnTo>
                  <a:pt x="820" y="1275"/>
                </a:lnTo>
                <a:lnTo>
                  <a:pt x="818" y="1273"/>
                </a:lnTo>
                <a:lnTo>
                  <a:pt x="820" y="1273"/>
                </a:lnTo>
                <a:lnTo>
                  <a:pt x="820" y="1275"/>
                </a:lnTo>
                <a:lnTo>
                  <a:pt x="820" y="1273"/>
                </a:lnTo>
                <a:lnTo>
                  <a:pt x="820" y="1271"/>
                </a:lnTo>
                <a:lnTo>
                  <a:pt x="820" y="1273"/>
                </a:lnTo>
                <a:lnTo>
                  <a:pt x="820" y="1271"/>
                </a:lnTo>
                <a:lnTo>
                  <a:pt x="818" y="1271"/>
                </a:lnTo>
                <a:lnTo>
                  <a:pt x="818" y="1273"/>
                </a:lnTo>
                <a:lnTo>
                  <a:pt x="816" y="1273"/>
                </a:lnTo>
                <a:lnTo>
                  <a:pt x="816" y="1275"/>
                </a:lnTo>
                <a:lnTo>
                  <a:pt x="814" y="1275"/>
                </a:lnTo>
                <a:lnTo>
                  <a:pt x="812" y="1275"/>
                </a:lnTo>
                <a:lnTo>
                  <a:pt x="812" y="1273"/>
                </a:lnTo>
                <a:lnTo>
                  <a:pt x="812" y="1275"/>
                </a:lnTo>
                <a:lnTo>
                  <a:pt x="812" y="1273"/>
                </a:lnTo>
                <a:lnTo>
                  <a:pt x="812" y="1271"/>
                </a:lnTo>
                <a:lnTo>
                  <a:pt x="812" y="1269"/>
                </a:lnTo>
                <a:lnTo>
                  <a:pt x="814" y="1269"/>
                </a:lnTo>
                <a:lnTo>
                  <a:pt x="814" y="1267"/>
                </a:lnTo>
                <a:lnTo>
                  <a:pt x="814" y="1265"/>
                </a:lnTo>
                <a:lnTo>
                  <a:pt x="814" y="1263"/>
                </a:lnTo>
                <a:lnTo>
                  <a:pt x="814" y="1261"/>
                </a:lnTo>
                <a:lnTo>
                  <a:pt x="812" y="1261"/>
                </a:lnTo>
                <a:lnTo>
                  <a:pt x="812" y="1259"/>
                </a:lnTo>
                <a:lnTo>
                  <a:pt x="810" y="1259"/>
                </a:lnTo>
                <a:lnTo>
                  <a:pt x="810" y="1261"/>
                </a:lnTo>
                <a:lnTo>
                  <a:pt x="809" y="1261"/>
                </a:lnTo>
                <a:lnTo>
                  <a:pt x="809" y="1263"/>
                </a:lnTo>
                <a:lnTo>
                  <a:pt x="810" y="1263"/>
                </a:lnTo>
                <a:lnTo>
                  <a:pt x="809" y="1263"/>
                </a:lnTo>
                <a:lnTo>
                  <a:pt x="809" y="1265"/>
                </a:lnTo>
                <a:lnTo>
                  <a:pt x="807" y="1265"/>
                </a:lnTo>
                <a:lnTo>
                  <a:pt x="809" y="1265"/>
                </a:lnTo>
                <a:lnTo>
                  <a:pt x="807" y="1265"/>
                </a:lnTo>
                <a:lnTo>
                  <a:pt x="807" y="1263"/>
                </a:lnTo>
                <a:lnTo>
                  <a:pt x="805" y="1263"/>
                </a:lnTo>
                <a:lnTo>
                  <a:pt x="807" y="1263"/>
                </a:lnTo>
                <a:lnTo>
                  <a:pt x="805" y="1263"/>
                </a:lnTo>
                <a:lnTo>
                  <a:pt x="805" y="1261"/>
                </a:lnTo>
                <a:lnTo>
                  <a:pt x="803" y="1261"/>
                </a:lnTo>
                <a:lnTo>
                  <a:pt x="801" y="1261"/>
                </a:lnTo>
                <a:lnTo>
                  <a:pt x="801" y="1263"/>
                </a:lnTo>
                <a:lnTo>
                  <a:pt x="799" y="1261"/>
                </a:lnTo>
                <a:lnTo>
                  <a:pt x="801" y="1261"/>
                </a:lnTo>
                <a:lnTo>
                  <a:pt x="801" y="1259"/>
                </a:lnTo>
                <a:lnTo>
                  <a:pt x="799" y="1261"/>
                </a:lnTo>
                <a:lnTo>
                  <a:pt x="799" y="1263"/>
                </a:lnTo>
                <a:lnTo>
                  <a:pt x="799" y="1261"/>
                </a:lnTo>
                <a:lnTo>
                  <a:pt x="799" y="1263"/>
                </a:lnTo>
                <a:lnTo>
                  <a:pt x="799" y="1265"/>
                </a:lnTo>
                <a:lnTo>
                  <a:pt x="799" y="1267"/>
                </a:lnTo>
                <a:lnTo>
                  <a:pt x="799" y="1269"/>
                </a:lnTo>
                <a:lnTo>
                  <a:pt x="797" y="1269"/>
                </a:lnTo>
                <a:lnTo>
                  <a:pt x="795" y="1269"/>
                </a:lnTo>
                <a:lnTo>
                  <a:pt x="795" y="1267"/>
                </a:lnTo>
                <a:lnTo>
                  <a:pt x="793" y="1267"/>
                </a:lnTo>
                <a:lnTo>
                  <a:pt x="793" y="1265"/>
                </a:lnTo>
                <a:lnTo>
                  <a:pt x="793" y="1263"/>
                </a:lnTo>
                <a:lnTo>
                  <a:pt x="791" y="1263"/>
                </a:lnTo>
                <a:lnTo>
                  <a:pt x="791" y="1261"/>
                </a:lnTo>
                <a:lnTo>
                  <a:pt x="791" y="1263"/>
                </a:lnTo>
                <a:lnTo>
                  <a:pt x="791" y="1261"/>
                </a:lnTo>
                <a:lnTo>
                  <a:pt x="789" y="1261"/>
                </a:lnTo>
                <a:lnTo>
                  <a:pt x="791" y="1261"/>
                </a:lnTo>
                <a:lnTo>
                  <a:pt x="791" y="1259"/>
                </a:lnTo>
                <a:lnTo>
                  <a:pt x="793" y="1259"/>
                </a:lnTo>
                <a:lnTo>
                  <a:pt x="793" y="1257"/>
                </a:lnTo>
                <a:lnTo>
                  <a:pt x="793" y="1256"/>
                </a:lnTo>
                <a:lnTo>
                  <a:pt x="793" y="1257"/>
                </a:lnTo>
                <a:lnTo>
                  <a:pt x="793" y="1256"/>
                </a:lnTo>
                <a:lnTo>
                  <a:pt x="793" y="1254"/>
                </a:lnTo>
                <a:lnTo>
                  <a:pt x="791" y="1254"/>
                </a:lnTo>
                <a:lnTo>
                  <a:pt x="789" y="1254"/>
                </a:lnTo>
                <a:lnTo>
                  <a:pt x="789" y="1252"/>
                </a:lnTo>
                <a:lnTo>
                  <a:pt x="787" y="1252"/>
                </a:lnTo>
                <a:lnTo>
                  <a:pt x="785" y="1250"/>
                </a:lnTo>
                <a:lnTo>
                  <a:pt x="784" y="1252"/>
                </a:lnTo>
                <a:lnTo>
                  <a:pt x="784" y="1250"/>
                </a:lnTo>
                <a:lnTo>
                  <a:pt x="782" y="1250"/>
                </a:lnTo>
                <a:lnTo>
                  <a:pt x="782" y="1248"/>
                </a:lnTo>
                <a:lnTo>
                  <a:pt x="780" y="1248"/>
                </a:lnTo>
                <a:lnTo>
                  <a:pt x="778" y="1248"/>
                </a:lnTo>
                <a:lnTo>
                  <a:pt x="778" y="1246"/>
                </a:lnTo>
                <a:lnTo>
                  <a:pt x="776" y="1246"/>
                </a:lnTo>
                <a:lnTo>
                  <a:pt x="776" y="1248"/>
                </a:lnTo>
                <a:lnTo>
                  <a:pt x="774" y="1246"/>
                </a:lnTo>
                <a:lnTo>
                  <a:pt x="774" y="1248"/>
                </a:lnTo>
                <a:lnTo>
                  <a:pt x="776" y="1248"/>
                </a:lnTo>
                <a:lnTo>
                  <a:pt x="776" y="1250"/>
                </a:lnTo>
                <a:lnTo>
                  <a:pt x="778" y="1250"/>
                </a:lnTo>
                <a:lnTo>
                  <a:pt x="778" y="1252"/>
                </a:lnTo>
                <a:lnTo>
                  <a:pt x="780" y="1252"/>
                </a:lnTo>
                <a:lnTo>
                  <a:pt x="782" y="1252"/>
                </a:lnTo>
                <a:lnTo>
                  <a:pt x="782" y="1254"/>
                </a:lnTo>
                <a:lnTo>
                  <a:pt x="782" y="1256"/>
                </a:lnTo>
                <a:lnTo>
                  <a:pt x="784" y="1256"/>
                </a:lnTo>
                <a:lnTo>
                  <a:pt x="784" y="1257"/>
                </a:lnTo>
                <a:lnTo>
                  <a:pt x="784" y="1259"/>
                </a:lnTo>
                <a:lnTo>
                  <a:pt x="784" y="1257"/>
                </a:lnTo>
                <a:lnTo>
                  <a:pt x="784" y="1259"/>
                </a:lnTo>
                <a:lnTo>
                  <a:pt x="782" y="1259"/>
                </a:lnTo>
                <a:lnTo>
                  <a:pt x="780" y="1259"/>
                </a:lnTo>
                <a:lnTo>
                  <a:pt x="780" y="1261"/>
                </a:lnTo>
                <a:lnTo>
                  <a:pt x="780" y="1259"/>
                </a:lnTo>
                <a:lnTo>
                  <a:pt x="780" y="1261"/>
                </a:lnTo>
                <a:lnTo>
                  <a:pt x="780" y="1259"/>
                </a:lnTo>
                <a:lnTo>
                  <a:pt x="778" y="1259"/>
                </a:lnTo>
                <a:lnTo>
                  <a:pt x="778" y="1261"/>
                </a:lnTo>
                <a:lnTo>
                  <a:pt x="776" y="1261"/>
                </a:lnTo>
                <a:lnTo>
                  <a:pt x="776" y="1259"/>
                </a:lnTo>
                <a:lnTo>
                  <a:pt x="776" y="1257"/>
                </a:lnTo>
                <a:lnTo>
                  <a:pt x="776" y="1256"/>
                </a:lnTo>
                <a:lnTo>
                  <a:pt x="776" y="1254"/>
                </a:lnTo>
                <a:lnTo>
                  <a:pt x="774" y="1254"/>
                </a:lnTo>
                <a:lnTo>
                  <a:pt x="776" y="1254"/>
                </a:lnTo>
                <a:lnTo>
                  <a:pt x="776" y="1252"/>
                </a:lnTo>
                <a:lnTo>
                  <a:pt x="774" y="1252"/>
                </a:lnTo>
                <a:lnTo>
                  <a:pt x="774" y="1250"/>
                </a:lnTo>
                <a:lnTo>
                  <a:pt x="774" y="1248"/>
                </a:lnTo>
                <a:lnTo>
                  <a:pt x="772" y="1248"/>
                </a:lnTo>
                <a:lnTo>
                  <a:pt x="772" y="1250"/>
                </a:lnTo>
                <a:lnTo>
                  <a:pt x="772" y="1248"/>
                </a:lnTo>
                <a:lnTo>
                  <a:pt x="772" y="1250"/>
                </a:lnTo>
                <a:lnTo>
                  <a:pt x="770" y="1250"/>
                </a:lnTo>
                <a:lnTo>
                  <a:pt x="768" y="1250"/>
                </a:lnTo>
                <a:lnTo>
                  <a:pt x="768" y="1248"/>
                </a:lnTo>
                <a:lnTo>
                  <a:pt x="768" y="1246"/>
                </a:lnTo>
                <a:lnTo>
                  <a:pt x="766" y="1246"/>
                </a:lnTo>
                <a:lnTo>
                  <a:pt x="766" y="1244"/>
                </a:lnTo>
                <a:lnTo>
                  <a:pt x="766" y="1242"/>
                </a:lnTo>
                <a:lnTo>
                  <a:pt x="764" y="1242"/>
                </a:lnTo>
                <a:lnTo>
                  <a:pt x="764" y="1240"/>
                </a:lnTo>
                <a:lnTo>
                  <a:pt x="762" y="1240"/>
                </a:lnTo>
                <a:lnTo>
                  <a:pt x="761" y="1240"/>
                </a:lnTo>
                <a:lnTo>
                  <a:pt x="759" y="1240"/>
                </a:lnTo>
                <a:lnTo>
                  <a:pt x="757" y="1240"/>
                </a:lnTo>
                <a:lnTo>
                  <a:pt x="755" y="1240"/>
                </a:lnTo>
                <a:lnTo>
                  <a:pt x="755" y="1238"/>
                </a:lnTo>
                <a:lnTo>
                  <a:pt x="755" y="1240"/>
                </a:lnTo>
                <a:lnTo>
                  <a:pt x="755" y="1238"/>
                </a:lnTo>
                <a:lnTo>
                  <a:pt x="755" y="1240"/>
                </a:lnTo>
                <a:lnTo>
                  <a:pt x="753" y="1240"/>
                </a:lnTo>
                <a:lnTo>
                  <a:pt x="751" y="1240"/>
                </a:lnTo>
                <a:lnTo>
                  <a:pt x="751" y="1238"/>
                </a:lnTo>
                <a:lnTo>
                  <a:pt x="749" y="1238"/>
                </a:lnTo>
                <a:lnTo>
                  <a:pt x="747" y="1238"/>
                </a:lnTo>
                <a:lnTo>
                  <a:pt x="745" y="1238"/>
                </a:lnTo>
                <a:lnTo>
                  <a:pt x="745" y="1236"/>
                </a:lnTo>
                <a:lnTo>
                  <a:pt x="743" y="1236"/>
                </a:lnTo>
                <a:lnTo>
                  <a:pt x="743" y="1238"/>
                </a:lnTo>
                <a:lnTo>
                  <a:pt x="745" y="1238"/>
                </a:lnTo>
                <a:lnTo>
                  <a:pt x="743" y="1238"/>
                </a:lnTo>
                <a:lnTo>
                  <a:pt x="745" y="1238"/>
                </a:lnTo>
                <a:lnTo>
                  <a:pt x="743" y="1238"/>
                </a:lnTo>
                <a:lnTo>
                  <a:pt x="743" y="1240"/>
                </a:lnTo>
                <a:lnTo>
                  <a:pt x="745" y="1240"/>
                </a:lnTo>
                <a:lnTo>
                  <a:pt x="745" y="1242"/>
                </a:lnTo>
                <a:lnTo>
                  <a:pt x="745" y="1244"/>
                </a:lnTo>
                <a:lnTo>
                  <a:pt x="745" y="1242"/>
                </a:lnTo>
                <a:lnTo>
                  <a:pt x="747" y="1242"/>
                </a:lnTo>
                <a:lnTo>
                  <a:pt x="745" y="1242"/>
                </a:lnTo>
                <a:lnTo>
                  <a:pt x="747" y="1242"/>
                </a:lnTo>
                <a:lnTo>
                  <a:pt x="747" y="1240"/>
                </a:lnTo>
                <a:lnTo>
                  <a:pt x="749" y="1240"/>
                </a:lnTo>
                <a:lnTo>
                  <a:pt x="751" y="1240"/>
                </a:lnTo>
                <a:lnTo>
                  <a:pt x="751" y="1242"/>
                </a:lnTo>
                <a:lnTo>
                  <a:pt x="753" y="1242"/>
                </a:lnTo>
                <a:lnTo>
                  <a:pt x="755" y="1242"/>
                </a:lnTo>
                <a:lnTo>
                  <a:pt x="755" y="1244"/>
                </a:lnTo>
                <a:lnTo>
                  <a:pt x="753" y="1244"/>
                </a:lnTo>
                <a:lnTo>
                  <a:pt x="751" y="1244"/>
                </a:lnTo>
                <a:lnTo>
                  <a:pt x="753" y="1244"/>
                </a:lnTo>
                <a:lnTo>
                  <a:pt x="753" y="1246"/>
                </a:lnTo>
                <a:lnTo>
                  <a:pt x="751" y="1246"/>
                </a:lnTo>
                <a:lnTo>
                  <a:pt x="751" y="1248"/>
                </a:lnTo>
                <a:lnTo>
                  <a:pt x="753" y="1248"/>
                </a:lnTo>
                <a:lnTo>
                  <a:pt x="753" y="1246"/>
                </a:lnTo>
                <a:lnTo>
                  <a:pt x="753" y="1248"/>
                </a:lnTo>
                <a:lnTo>
                  <a:pt x="755" y="1248"/>
                </a:lnTo>
                <a:lnTo>
                  <a:pt x="755" y="1250"/>
                </a:lnTo>
                <a:lnTo>
                  <a:pt x="753" y="1250"/>
                </a:lnTo>
                <a:lnTo>
                  <a:pt x="751" y="1250"/>
                </a:lnTo>
                <a:lnTo>
                  <a:pt x="753" y="1250"/>
                </a:lnTo>
                <a:lnTo>
                  <a:pt x="755" y="1250"/>
                </a:lnTo>
                <a:lnTo>
                  <a:pt x="755" y="1252"/>
                </a:lnTo>
                <a:lnTo>
                  <a:pt x="755" y="1254"/>
                </a:lnTo>
                <a:lnTo>
                  <a:pt x="757" y="1254"/>
                </a:lnTo>
                <a:lnTo>
                  <a:pt x="755" y="1256"/>
                </a:lnTo>
                <a:lnTo>
                  <a:pt x="753" y="1256"/>
                </a:lnTo>
                <a:lnTo>
                  <a:pt x="753" y="1254"/>
                </a:lnTo>
                <a:lnTo>
                  <a:pt x="751" y="1254"/>
                </a:lnTo>
                <a:lnTo>
                  <a:pt x="749" y="1254"/>
                </a:lnTo>
                <a:lnTo>
                  <a:pt x="749" y="1252"/>
                </a:lnTo>
                <a:lnTo>
                  <a:pt x="749" y="1250"/>
                </a:lnTo>
                <a:lnTo>
                  <a:pt x="747" y="1250"/>
                </a:lnTo>
                <a:lnTo>
                  <a:pt x="747" y="1248"/>
                </a:lnTo>
                <a:lnTo>
                  <a:pt x="747" y="1250"/>
                </a:lnTo>
                <a:lnTo>
                  <a:pt x="745" y="1250"/>
                </a:lnTo>
                <a:lnTo>
                  <a:pt x="745" y="1252"/>
                </a:lnTo>
                <a:lnTo>
                  <a:pt x="747" y="1252"/>
                </a:lnTo>
                <a:lnTo>
                  <a:pt x="747" y="1254"/>
                </a:lnTo>
                <a:lnTo>
                  <a:pt x="745" y="1254"/>
                </a:lnTo>
                <a:lnTo>
                  <a:pt x="745" y="1256"/>
                </a:lnTo>
                <a:lnTo>
                  <a:pt x="747" y="1256"/>
                </a:lnTo>
                <a:lnTo>
                  <a:pt x="749" y="1257"/>
                </a:lnTo>
                <a:lnTo>
                  <a:pt x="751" y="1257"/>
                </a:lnTo>
                <a:lnTo>
                  <a:pt x="753" y="1257"/>
                </a:lnTo>
                <a:lnTo>
                  <a:pt x="753" y="1259"/>
                </a:lnTo>
                <a:lnTo>
                  <a:pt x="755" y="1259"/>
                </a:lnTo>
                <a:lnTo>
                  <a:pt x="753" y="1259"/>
                </a:lnTo>
                <a:lnTo>
                  <a:pt x="751" y="1259"/>
                </a:lnTo>
                <a:lnTo>
                  <a:pt x="749" y="1259"/>
                </a:lnTo>
                <a:lnTo>
                  <a:pt x="749" y="1257"/>
                </a:lnTo>
                <a:lnTo>
                  <a:pt x="747" y="1257"/>
                </a:lnTo>
                <a:lnTo>
                  <a:pt x="745" y="1257"/>
                </a:lnTo>
                <a:lnTo>
                  <a:pt x="745" y="1256"/>
                </a:lnTo>
                <a:lnTo>
                  <a:pt x="743" y="1256"/>
                </a:lnTo>
                <a:lnTo>
                  <a:pt x="743" y="1254"/>
                </a:lnTo>
                <a:lnTo>
                  <a:pt x="741" y="1254"/>
                </a:lnTo>
                <a:lnTo>
                  <a:pt x="741" y="1256"/>
                </a:lnTo>
                <a:lnTo>
                  <a:pt x="739" y="1256"/>
                </a:lnTo>
                <a:lnTo>
                  <a:pt x="741" y="1256"/>
                </a:lnTo>
                <a:lnTo>
                  <a:pt x="741" y="1254"/>
                </a:lnTo>
                <a:lnTo>
                  <a:pt x="743" y="1254"/>
                </a:lnTo>
                <a:lnTo>
                  <a:pt x="743" y="1252"/>
                </a:lnTo>
                <a:lnTo>
                  <a:pt x="745" y="1252"/>
                </a:lnTo>
                <a:lnTo>
                  <a:pt x="743" y="1252"/>
                </a:lnTo>
                <a:lnTo>
                  <a:pt x="741" y="1252"/>
                </a:lnTo>
                <a:lnTo>
                  <a:pt x="743" y="1252"/>
                </a:lnTo>
                <a:lnTo>
                  <a:pt x="741" y="1252"/>
                </a:lnTo>
                <a:lnTo>
                  <a:pt x="739" y="1254"/>
                </a:lnTo>
                <a:lnTo>
                  <a:pt x="739" y="1252"/>
                </a:lnTo>
                <a:lnTo>
                  <a:pt x="739" y="1254"/>
                </a:lnTo>
                <a:lnTo>
                  <a:pt x="737" y="1254"/>
                </a:lnTo>
                <a:lnTo>
                  <a:pt x="737" y="1256"/>
                </a:lnTo>
                <a:lnTo>
                  <a:pt x="736" y="1256"/>
                </a:lnTo>
                <a:lnTo>
                  <a:pt x="736" y="1254"/>
                </a:lnTo>
                <a:lnTo>
                  <a:pt x="737" y="1254"/>
                </a:lnTo>
                <a:lnTo>
                  <a:pt x="737" y="1252"/>
                </a:lnTo>
                <a:lnTo>
                  <a:pt x="736" y="1252"/>
                </a:lnTo>
                <a:lnTo>
                  <a:pt x="737" y="1250"/>
                </a:lnTo>
                <a:lnTo>
                  <a:pt x="736" y="1250"/>
                </a:lnTo>
                <a:lnTo>
                  <a:pt x="736" y="1252"/>
                </a:lnTo>
                <a:lnTo>
                  <a:pt x="734" y="1254"/>
                </a:lnTo>
                <a:lnTo>
                  <a:pt x="732" y="1254"/>
                </a:lnTo>
                <a:lnTo>
                  <a:pt x="732" y="1256"/>
                </a:lnTo>
                <a:lnTo>
                  <a:pt x="732" y="1254"/>
                </a:lnTo>
                <a:lnTo>
                  <a:pt x="734" y="1254"/>
                </a:lnTo>
                <a:lnTo>
                  <a:pt x="734" y="1256"/>
                </a:lnTo>
                <a:lnTo>
                  <a:pt x="734" y="1257"/>
                </a:lnTo>
                <a:lnTo>
                  <a:pt x="734" y="1256"/>
                </a:lnTo>
                <a:lnTo>
                  <a:pt x="732" y="1256"/>
                </a:lnTo>
                <a:lnTo>
                  <a:pt x="732" y="1257"/>
                </a:lnTo>
                <a:lnTo>
                  <a:pt x="730" y="1257"/>
                </a:lnTo>
                <a:lnTo>
                  <a:pt x="730" y="1256"/>
                </a:lnTo>
                <a:lnTo>
                  <a:pt x="730" y="1254"/>
                </a:lnTo>
                <a:lnTo>
                  <a:pt x="732" y="1254"/>
                </a:lnTo>
                <a:lnTo>
                  <a:pt x="730" y="1254"/>
                </a:lnTo>
                <a:lnTo>
                  <a:pt x="728" y="1254"/>
                </a:lnTo>
                <a:lnTo>
                  <a:pt x="728" y="1256"/>
                </a:lnTo>
                <a:lnTo>
                  <a:pt x="726" y="1256"/>
                </a:lnTo>
                <a:lnTo>
                  <a:pt x="726" y="1254"/>
                </a:lnTo>
                <a:lnTo>
                  <a:pt x="728" y="1254"/>
                </a:lnTo>
                <a:lnTo>
                  <a:pt x="728" y="1252"/>
                </a:lnTo>
                <a:lnTo>
                  <a:pt x="730" y="1252"/>
                </a:lnTo>
                <a:lnTo>
                  <a:pt x="732" y="1252"/>
                </a:lnTo>
                <a:lnTo>
                  <a:pt x="734" y="1252"/>
                </a:lnTo>
                <a:lnTo>
                  <a:pt x="732" y="1252"/>
                </a:lnTo>
                <a:lnTo>
                  <a:pt x="730" y="1250"/>
                </a:lnTo>
                <a:lnTo>
                  <a:pt x="728" y="1250"/>
                </a:lnTo>
                <a:lnTo>
                  <a:pt x="730" y="1250"/>
                </a:lnTo>
                <a:lnTo>
                  <a:pt x="730" y="1248"/>
                </a:lnTo>
                <a:lnTo>
                  <a:pt x="732" y="1248"/>
                </a:lnTo>
                <a:lnTo>
                  <a:pt x="732" y="1250"/>
                </a:lnTo>
                <a:lnTo>
                  <a:pt x="734" y="1250"/>
                </a:lnTo>
                <a:lnTo>
                  <a:pt x="732" y="1250"/>
                </a:lnTo>
                <a:lnTo>
                  <a:pt x="732" y="1248"/>
                </a:lnTo>
                <a:lnTo>
                  <a:pt x="734" y="1248"/>
                </a:lnTo>
                <a:lnTo>
                  <a:pt x="734" y="1246"/>
                </a:lnTo>
                <a:lnTo>
                  <a:pt x="736" y="1246"/>
                </a:lnTo>
                <a:lnTo>
                  <a:pt x="736" y="1248"/>
                </a:lnTo>
                <a:lnTo>
                  <a:pt x="736" y="1246"/>
                </a:lnTo>
                <a:lnTo>
                  <a:pt x="737" y="1248"/>
                </a:lnTo>
                <a:lnTo>
                  <a:pt x="737" y="1246"/>
                </a:lnTo>
                <a:lnTo>
                  <a:pt x="737" y="1248"/>
                </a:lnTo>
                <a:lnTo>
                  <a:pt x="737" y="1246"/>
                </a:lnTo>
                <a:lnTo>
                  <a:pt x="739" y="1246"/>
                </a:lnTo>
                <a:lnTo>
                  <a:pt x="739" y="1248"/>
                </a:lnTo>
                <a:lnTo>
                  <a:pt x="739" y="1250"/>
                </a:lnTo>
                <a:lnTo>
                  <a:pt x="739" y="1248"/>
                </a:lnTo>
                <a:lnTo>
                  <a:pt x="741" y="1248"/>
                </a:lnTo>
                <a:lnTo>
                  <a:pt x="739" y="1246"/>
                </a:lnTo>
                <a:lnTo>
                  <a:pt x="741" y="1246"/>
                </a:lnTo>
                <a:lnTo>
                  <a:pt x="741" y="1248"/>
                </a:lnTo>
                <a:lnTo>
                  <a:pt x="741" y="1246"/>
                </a:lnTo>
                <a:lnTo>
                  <a:pt x="741" y="1248"/>
                </a:lnTo>
                <a:lnTo>
                  <a:pt x="741" y="1250"/>
                </a:lnTo>
                <a:lnTo>
                  <a:pt x="743" y="1250"/>
                </a:lnTo>
                <a:lnTo>
                  <a:pt x="743" y="1248"/>
                </a:lnTo>
                <a:lnTo>
                  <a:pt x="741" y="1248"/>
                </a:lnTo>
                <a:lnTo>
                  <a:pt x="741" y="1246"/>
                </a:lnTo>
                <a:lnTo>
                  <a:pt x="741" y="1244"/>
                </a:lnTo>
                <a:lnTo>
                  <a:pt x="739" y="1244"/>
                </a:lnTo>
                <a:lnTo>
                  <a:pt x="739" y="1242"/>
                </a:lnTo>
                <a:lnTo>
                  <a:pt x="739" y="1244"/>
                </a:lnTo>
                <a:lnTo>
                  <a:pt x="739" y="1246"/>
                </a:lnTo>
                <a:lnTo>
                  <a:pt x="737" y="1246"/>
                </a:lnTo>
                <a:lnTo>
                  <a:pt x="736" y="1246"/>
                </a:lnTo>
                <a:lnTo>
                  <a:pt x="734" y="1246"/>
                </a:lnTo>
                <a:lnTo>
                  <a:pt x="734" y="1244"/>
                </a:lnTo>
                <a:lnTo>
                  <a:pt x="732" y="1244"/>
                </a:lnTo>
                <a:lnTo>
                  <a:pt x="734" y="1244"/>
                </a:lnTo>
                <a:lnTo>
                  <a:pt x="736" y="1244"/>
                </a:lnTo>
                <a:lnTo>
                  <a:pt x="736" y="1242"/>
                </a:lnTo>
                <a:lnTo>
                  <a:pt x="736" y="1240"/>
                </a:lnTo>
                <a:lnTo>
                  <a:pt x="734" y="1240"/>
                </a:lnTo>
                <a:lnTo>
                  <a:pt x="734" y="1242"/>
                </a:lnTo>
                <a:lnTo>
                  <a:pt x="732" y="1242"/>
                </a:lnTo>
                <a:lnTo>
                  <a:pt x="732" y="1244"/>
                </a:lnTo>
                <a:lnTo>
                  <a:pt x="732" y="1246"/>
                </a:lnTo>
                <a:lnTo>
                  <a:pt x="730" y="1244"/>
                </a:lnTo>
                <a:lnTo>
                  <a:pt x="730" y="1246"/>
                </a:lnTo>
                <a:lnTo>
                  <a:pt x="728" y="1246"/>
                </a:lnTo>
                <a:lnTo>
                  <a:pt x="726" y="1244"/>
                </a:lnTo>
                <a:lnTo>
                  <a:pt x="726" y="1246"/>
                </a:lnTo>
                <a:lnTo>
                  <a:pt x="726" y="1248"/>
                </a:lnTo>
                <a:lnTo>
                  <a:pt x="724" y="1248"/>
                </a:lnTo>
                <a:lnTo>
                  <a:pt x="726" y="1248"/>
                </a:lnTo>
                <a:lnTo>
                  <a:pt x="726" y="1250"/>
                </a:lnTo>
                <a:lnTo>
                  <a:pt x="724" y="1250"/>
                </a:lnTo>
                <a:lnTo>
                  <a:pt x="722" y="1250"/>
                </a:lnTo>
                <a:lnTo>
                  <a:pt x="724" y="1248"/>
                </a:lnTo>
                <a:lnTo>
                  <a:pt x="722" y="1248"/>
                </a:lnTo>
                <a:lnTo>
                  <a:pt x="722" y="1250"/>
                </a:lnTo>
                <a:lnTo>
                  <a:pt x="720" y="1250"/>
                </a:lnTo>
                <a:lnTo>
                  <a:pt x="720" y="1248"/>
                </a:lnTo>
                <a:lnTo>
                  <a:pt x="718" y="1248"/>
                </a:lnTo>
                <a:lnTo>
                  <a:pt x="720" y="1246"/>
                </a:lnTo>
                <a:lnTo>
                  <a:pt x="722" y="1246"/>
                </a:lnTo>
                <a:lnTo>
                  <a:pt x="722" y="1248"/>
                </a:lnTo>
                <a:lnTo>
                  <a:pt x="722" y="1246"/>
                </a:lnTo>
                <a:lnTo>
                  <a:pt x="724" y="1246"/>
                </a:lnTo>
                <a:lnTo>
                  <a:pt x="724" y="1244"/>
                </a:lnTo>
                <a:lnTo>
                  <a:pt x="722" y="1244"/>
                </a:lnTo>
                <a:lnTo>
                  <a:pt x="724" y="1244"/>
                </a:lnTo>
                <a:lnTo>
                  <a:pt x="724" y="1242"/>
                </a:lnTo>
                <a:lnTo>
                  <a:pt x="722" y="1244"/>
                </a:lnTo>
                <a:lnTo>
                  <a:pt x="720" y="1244"/>
                </a:lnTo>
                <a:lnTo>
                  <a:pt x="720" y="1242"/>
                </a:lnTo>
                <a:lnTo>
                  <a:pt x="722" y="1242"/>
                </a:lnTo>
                <a:lnTo>
                  <a:pt x="722" y="1240"/>
                </a:lnTo>
                <a:lnTo>
                  <a:pt x="722" y="1242"/>
                </a:lnTo>
                <a:lnTo>
                  <a:pt x="722" y="1240"/>
                </a:lnTo>
                <a:lnTo>
                  <a:pt x="720" y="1240"/>
                </a:lnTo>
                <a:lnTo>
                  <a:pt x="718" y="1240"/>
                </a:lnTo>
                <a:lnTo>
                  <a:pt x="716" y="1240"/>
                </a:lnTo>
                <a:lnTo>
                  <a:pt x="714" y="1240"/>
                </a:lnTo>
                <a:lnTo>
                  <a:pt x="712" y="1242"/>
                </a:lnTo>
                <a:lnTo>
                  <a:pt x="712" y="1240"/>
                </a:lnTo>
                <a:lnTo>
                  <a:pt x="712" y="1238"/>
                </a:lnTo>
                <a:lnTo>
                  <a:pt x="711" y="1238"/>
                </a:lnTo>
                <a:lnTo>
                  <a:pt x="709" y="1238"/>
                </a:lnTo>
                <a:lnTo>
                  <a:pt x="709" y="1236"/>
                </a:lnTo>
                <a:lnTo>
                  <a:pt x="709" y="1234"/>
                </a:lnTo>
                <a:lnTo>
                  <a:pt x="707" y="1233"/>
                </a:lnTo>
                <a:lnTo>
                  <a:pt x="705" y="1233"/>
                </a:lnTo>
                <a:lnTo>
                  <a:pt x="705" y="1231"/>
                </a:lnTo>
                <a:lnTo>
                  <a:pt x="705" y="1229"/>
                </a:lnTo>
                <a:lnTo>
                  <a:pt x="703" y="1229"/>
                </a:lnTo>
                <a:lnTo>
                  <a:pt x="701" y="1229"/>
                </a:lnTo>
                <a:lnTo>
                  <a:pt x="699" y="1229"/>
                </a:lnTo>
                <a:lnTo>
                  <a:pt x="699" y="1227"/>
                </a:lnTo>
                <a:lnTo>
                  <a:pt x="701" y="1227"/>
                </a:lnTo>
                <a:lnTo>
                  <a:pt x="699" y="1225"/>
                </a:lnTo>
                <a:lnTo>
                  <a:pt x="697" y="1225"/>
                </a:lnTo>
                <a:lnTo>
                  <a:pt x="695" y="1225"/>
                </a:lnTo>
                <a:lnTo>
                  <a:pt x="693" y="1225"/>
                </a:lnTo>
                <a:lnTo>
                  <a:pt x="693" y="1227"/>
                </a:lnTo>
                <a:lnTo>
                  <a:pt x="691" y="1227"/>
                </a:lnTo>
                <a:lnTo>
                  <a:pt x="691" y="1225"/>
                </a:lnTo>
                <a:lnTo>
                  <a:pt x="693" y="1225"/>
                </a:lnTo>
                <a:lnTo>
                  <a:pt x="693" y="1223"/>
                </a:lnTo>
                <a:lnTo>
                  <a:pt x="695" y="1221"/>
                </a:lnTo>
                <a:lnTo>
                  <a:pt x="697" y="1221"/>
                </a:lnTo>
                <a:lnTo>
                  <a:pt x="699" y="1221"/>
                </a:lnTo>
                <a:lnTo>
                  <a:pt x="699" y="1219"/>
                </a:lnTo>
                <a:lnTo>
                  <a:pt x="697" y="1219"/>
                </a:lnTo>
                <a:lnTo>
                  <a:pt x="697" y="1217"/>
                </a:lnTo>
                <a:lnTo>
                  <a:pt x="695" y="1217"/>
                </a:lnTo>
                <a:lnTo>
                  <a:pt x="695" y="1219"/>
                </a:lnTo>
                <a:lnTo>
                  <a:pt x="693" y="1219"/>
                </a:lnTo>
                <a:lnTo>
                  <a:pt x="693" y="1221"/>
                </a:lnTo>
                <a:lnTo>
                  <a:pt x="693" y="1219"/>
                </a:lnTo>
                <a:lnTo>
                  <a:pt x="693" y="1221"/>
                </a:lnTo>
                <a:lnTo>
                  <a:pt x="691" y="1221"/>
                </a:lnTo>
                <a:lnTo>
                  <a:pt x="691" y="1223"/>
                </a:lnTo>
                <a:lnTo>
                  <a:pt x="689" y="1223"/>
                </a:lnTo>
                <a:lnTo>
                  <a:pt x="689" y="1225"/>
                </a:lnTo>
                <a:lnTo>
                  <a:pt x="688" y="1225"/>
                </a:lnTo>
                <a:lnTo>
                  <a:pt x="686" y="1225"/>
                </a:lnTo>
                <a:lnTo>
                  <a:pt x="684" y="1225"/>
                </a:lnTo>
                <a:lnTo>
                  <a:pt x="682" y="1225"/>
                </a:lnTo>
                <a:lnTo>
                  <a:pt x="684" y="1225"/>
                </a:lnTo>
                <a:lnTo>
                  <a:pt x="682" y="1225"/>
                </a:lnTo>
                <a:lnTo>
                  <a:pt x="682" y="1227"/>
                </a:lnTo>
                <a:lnTo>
                  <a:pt x="680" y="1227"/>
                </a:lnTo>
                <a:lnTo>
                  <a:pt x="678" y="1227"/>
                </a:lnTo>
                <a:lnTo>
                  <a:pt x="678" y="1225"/>
                </a:lnTo>
                <a:lnTo>
                  <a:pt x="676" y="1225"/>
                </a:lnTo>
                <a:lnTo>
                  <a:pt x="674" y="1225"/>
                </a:lnTo>
                <a:lnTo>
                  <a:pt x="674" y="1227"/>
                </a:lnTo>
                <a:lnTo>
                  <a:pt x="672" y="1227"/>
                </a:lnTo>
                <a:lnTo>
                  <a:pt x="672" y="1229"/>
                </a:lnTo>
                <a:lnTo>
                  <a:pt x="672" y="1227"/>
                </a:lnTo>
                <a:lnTo>
                  <a:pt x="672" y="1225"/>
                </a:lnTo>
                <a:lnTo>
                  <a:pt x="670" y="1225"/>
                </a:lnTo>
                <a:lnTo>
                  <a:pt x="670" y="1223"/>
                </a:lnTo>
                <a:lnTo>
                  <a:pt x="668" y="1223"/>
                </a:lnTo>
                <a:lnTo>
                  <a:pt x="670" y="1223"/>
                </a:lnTo>
                <a:lnTo>
                  <a:pt x="670" y="1221"/>
                </a:lnTo>
                <a:lnTo>
                  <a:pt x="670" y="1223"/>
                </a:lnTo>
                <a:lnTo>
                  <a:pt x="672" y="1223"/>
                </a:lnTo>
                <a:lnTo>
                  <a:pt x="672" y="1221"/>
                </a:lnTo>
                <a:lnTo>
                  <a:pt x="670" y="1221"/>
                </a:lnTo>
                <a:lnTo>
                  <a:pt x="672" y="1221"/>
                </a:lnTo>
                <a:lnTo>
                  <a:pt x="674" y="1223"/>
                </a:lnTo>
                <a:lnTo>
                  <a:pt x="674" y="1225"/>
                </a:lnTo>
                <a:lnTo>
                  <a:pt x="676" y="1225"/>
                </a:lnTo>
                <a:lnTo>
                  <a:pt x="676" y="1223"/>
                </a:lnTo>
                <a:lnTo>
                  <a:pt x="676" y="1221"/>
                </a:lnTo>
                <a:lnTo>
                  <a:pt x="676" y="1219"/>
                </a:lnTo>
                <a:lnTo>
                  <a:pt x="676" y="1221"/>
                </a:lnTo>
                <a:lnTo>
                  <a:pt x="678" y="1221"/>
                </a:lnTo>
                <a:lnTo>
                  <a:pt x="678" y="1219"/>
                </a:lnTo>
                <a:lnTo>
                  <a:pt x="678" y="1221"/>
                </a:lnTo>
                <a:lnTo>
                  <a:pt x="680" y="1221"/>
                </a:lnTo>
                <a:lnTo>
                  <a:pt x="682" y="1221"/>
                </a:lnTo>
                <a:lnTo>
                  <a:pt x="682" y="1219"/>
                </a:lnTo>
                <a:lnTo>
                  <a:pt x="682" y="1217"/>
                </a:lnTo>
                <a:lnTo>
                  <a:pt x="684" y="1217"/>
                </a:lnTo>
                <a:lnTo>
                  <a:pt x="686" y="1217"/>
                </a:lnTo>
                <a:lnTo>
                  <a:pt x="688" y="1217"/>
                </a:lnTo>
                <a:lnTo>
                  <a:pt x="689" y="1217"/>
                </a:lnTo>
                <a:lnTo>
                  <a:pt x="689" y="1219"/>
                </a:lnTo>
                <a:lnTo>
                  <a:pt x="689" y="1217"/>
                </a:lnTo>
                <a:lnTo>
                  <a:pt x="689" y="1215"/>
                </a:lnTo>
                <a:lnTo>
                  <a:pt x="689" y="1213"/>
                </a:lnTo>
                <a:lnTo>
                  <a:pt x="689" y="1211"/>
                </a:lnTo>
                <a:lnTo>
                  <a:pt x="689" y="1209"/>
                </a:lnTo>
                <a:lnTo>
                  <a:pt x="688" y="1209"/>
                </a:lnTo>
                <a:lnTo>
                  <a:pt x="688" y="1208"/>
                </a:lnTo>
                <a:lnTo>
                  <a:pt x="688" y="1206"/>
                </a:lnTo>
                <a:lnTo>
                  <a:pt x="686" y="1206"/>
                </a:lnTo>
                <a:lnTo>
                  <a:pt x="686" y="1208"/>
                </a:lnTo>
                <a:lnTo>
                  <a:pt x="684" y="1208"/>
                </a:lnTo>
                <a:lnTo>
                  <a:pt x="682" y="1208"/>
                </a:lnTo>
                <a:lnTo>
                  <a:pt x="682" y="1206"/>
                </a:lnTo>
                <a:lnTo>
                  <a:pt x="682" y="1204"/>
                </a:lnTo>
                <a:lnTo>
                  <a:pt x="682" y="1202"/>
                </a:lnTo>
                <a:lnTo>
                  <a:pt x="682" y="1204"/>
                </a:lnTo>
                <a:lnTo>
                  <a:pt x="680" y="1204"/>
                </a:lnTo>
                <a:lnTo>
                  <a:pt x="678" y="1204"/>
                </a:lnTo>
                <a:lnTo>
                  <a:pt x="680" y="1204"/>
                </a:lnTo>
                <a:lnTo>
                  <a:pt x="680" y="1202"/>
                </a:lnTo>
                <a:lnTo>
                  <a:pt x="678" y="1202"/>
                </a:lnTo>
                <a:lnTo>
                  <a:pt x="676" y="1202"/>
                </a:lnTo>
                <a:lnTo>
                  <a:pt x="676" y="1204"/>
                </a:lnTo>
                <a:lnTo>
                  <a:pt x="674" y="1204"/>
                </a:lnTo>
                <a:lnTo>
                  <a:pt x="674" y="1206"/>
                </a:lnTo>
                <a:lnTo>
                  <a:pt x="674" y="1204"/>
                </a:lnTo>
                <a:lnTo>
                  <a:pt x="672" y="1204"/>
                </a:lnTo>
                <a:lnTo>
                  <a:pt x="672" y="1202"/>
                </a:lnTo>
                <a:lnTo>
                  <a:pt x="674" y="1202"/>
                </a:lnTo>
                <a:lnTo>
                  <a:pt x="672" y="1202"/>
                </a:lnTo>
                <a:lnTo>
                  <a:pt x="672" y="1204"/>
                </a:lnTo>
                <a:lnTo>
                  <a:pt x="670" y="1204"/>
                </a:lnTo>
                <a:lnTo>
                  <a:pt x="670" y="1202"/>
                </a:lnTo>
                <a:lnTo>
                  <a:pt x="670" y="1200"/>
                </a:lnTo>
                <a:lnTo>
                  <a:pt x="672" y="1200"/>
                </a:lnTo>
                <a:lnTo>
                  <a:pt x="672" y="1198"/>
                </a:lnTo>
                <a:lnTo>
                  <a:pt x="670" y="1198"/>
                </a:lnTo>
                <a:lnTo>
                  <a:pt x="672" y="1198"/>
                </a:lnTo>
                <a:lnTo>
                  <a:pt x="672" y="1200"/>
                </a:lnTo>
                <a:lnTo>
                  <a:pt x="670" y="1200"/>
                </a:lnTo>
                <a:lnTo>
                  <a:pt x="668" y="1202"/>
                </a:lnTo>
                <a:lnTo>
                  <a:pt x="666" y="1202"/>
                </a:lnTo>
                <a:lnTo>
                  <a:pt x="666" y="1200"/>
                </a:lnTo>
                <a:lnTo>
                  <a:pt x="664" y="1200"/>
                </a:lnTo>
                <a:lnTo>
                  <a:pt x="664" y="1198"/>
                </a:lnTo>
                <a:lnTo>
                  <a:pt x="666" y="1198"/>
                </a:lnTo>
                <a:lnTo>
                  <a:pt x="666" y="1196"/>
                </a:lnTo>
                <a:lnTo>
                  <a:pt x="664" y="1196"/>
                </a:lnTo>
                <a:lnTo>
                  <a:pt x="664" y="1198"/>
                </a:lnTo>
                <a:lnTo>
                  <a:pt x="663" y="1198"/>
                </a:lnTo>
                <a:lnTo>
                  <a:pt x="663" y="1196"/>
                </a:lnTo>
                <a:lnTo>
                  <a:pt x="663" y="1198"/>
                </a:lnTo>
                <a:lnTo>
                  <a:pt x="663" y="1196"/>
                </a:lnTo>
                <a:lnTo>
                  <a:pt x="661" y="1196"/>
                </a:lnTo>
                <a:lnTo>
                  <a:pt x="661" y="1194"/>
                </a:lnTo>
                <a:lnTo>
                  <a:pt x="661" y="1192"/>
                </a:lnTo>
                <a:lnTo>
                  <a:pt x="661" y="1190"/>
                </a:lnTo>
                <a:lnTo>
                  <a:pt x="659" y="1190"/>
                </a:lnTo>
                <a:lnTo>
                  <a:pt x="659" y="1192"/>
                </a:lnTo>
                <a:lnTo>
                  <a:pt x="659" y="1194"/>
                </a:lnTo>
                <a:lnTo>
                  <a:pt x="659" y="1196"/>
                </a:lnTo>
                <a:lnTo>
                  <a:pt x="657" y="1196"/>
                </a:lnTo>
                <a:lnTo>
                  <a:pt x="657" y="1194"/>
                </a:lnTo>
                <a:lnTo>
                  <a:pt x="655" y="1194"/>
                </a:lnTo>
                <a:lnTo>
                  <a:pt x="653" y="1194"/>
                </a:lnTo>
                <a:lnTo>
                  <a:pt x="653" y="1192"/>
                </a:lnTo>
                <a:lnTo>
                  <a:pt x="653" y="1194"/>
                </a:lnTo>
                <a:lnTo>
                  <a:pt x="653" y="1192"/>
                </a:lnTo>
                <a:lnTo>
                  <a:pt x="655" y="1192"/>
                </a:lnTo>
                <a:lnTo>
                  <a:pt x="653" y="1192"/>
                </a:lnTo>
                <a:lnTo>
                  <a:pt x="653" y="1194"/>
                </a:lnTo>
                <a:lnTo>
                  <a:pt x="651" y="1194"/>
                </a:lnTo>
                <a:lnTo>
                  <a:pt x="649" y="1194"/>
                </a:lnTo>
                <a:lnTo>
                  <a:pt x="647" y="1194"/>
                </a:lnTo>
                <a:lnTo>
                  <a:pt x="645" y="1194"/>
                </a:lnTo>
                <a:lnTo>
                  <a:pt x="643" y="1192"/>
                </a:lnTo>
                <a:lnTo>
                  <a:pt x="645" y="1192"/>
                </a:lnTo>
                <a:lnTo>
                  <a:pt x="647" y="1190"/>
                </a:lnTo>
                <a:lnTo>
                  <a:pt x="647" y="1188"/>
                </a:lnTo>
                <a:lnTo>
                  <a:pt x="649" y="1188"/>
                </a:lnTo>
                <a:lnTo>
                  <a:pt x="649" y="1186"/>
                </a:lnTo>
                <a:lnTo>
                  <a:pt x="651" y="1186"/>
                </a:lnTo>
                <a:lnTo>
                  <a:pt x="653" y="1186"/>
                </a:lnTo>
                <a:lnTo>
                  <a:pt x="653" y="1185"/>
                </a:lnTo>
                <a:lnTo>
                  <a:pt x="651" y="1185"/>
                </a:lnTo>
                <a:lnTo>
                  <a:pt x="651" y="1186"/>
                </a:lnTo>
                <a:lnTo>
                  <a:pt x="651" y="1185"/>
                </a:lnTo>
                <a:lnTo>
                  <a:pt x="651" y="1186"/>
                </a:lnTo>
                <a:lnTo>
                  <a:pt x="649" y="1186"/>
                </a:lnTo>
                <a:lnTo>
                  <a:pt x="647" y="1186"/>
                </a:lnTo>
                <a:lnTo>
                  <a:pt x="647" y="1185"/>
                </a:lnTo>
                <a:lnTo>
                  <a:pt x="645" y="1185"/>
                </a:lnTo>
                <a:lnTo>
                  <a:pt x="647" y="1185"/>
                </a:lnTo>
                <a:lnTo>
                  <a:pt x="645" y="1183"/>
                </a:lnTo>
                <a:lnTo>
                  <a:pt x="647" y="1183"/>
                </a:lnTo>
                <a:lnTo>
                  <a:pt x="645" y="1183"/>
                </a:lnTo>
                <a:lnTo>
                  <a:pt x="645" y="1181"/>
                </a:lnTo>
                <a:lnTo>
                  <a:pt x="643" y="1181"/>
                </a:lnTo>
                <a:lnTo>
                  <a:pt x="643" y="1183"/>
                </a:lnTo>
                <a:lnTo>
                  <a:pt x="643" y="1185"/>
                </a:lnTo>
                <a:lnTo>
                  <a:pt x="643" y="1186"/>
                </a:lnTo>
                <a:lnTo>
                  <a:pt x="645" y="1186"/>
                </a:lnTo>
                <a:lnTo>
                  <a:pt x="643" y="1186"/>
                </a:lnTo>
                <a:lnTo>
                  <a:pt x="643" y="1188"/>
                </a:lnTo>
                <a:lnTo>
                  <a:pt x="641" y="1188"/>
                </a:lnTo>
                <a:lnTo>
                  <a:pt x="640" y="1188"/>
                </a:lnTo>
                <a:lnTo>
                  <a:pt x="640" y="1186"/>
                </a:lnTo>
                <a:lnTo>
                  <a:pt x="638" y="1185"/>
                </a:lnTo>
                <a:lnTo>
                  <a:pt x="638" y="1183"/>
                </a:lnTo>
                <a:lnTo>
                  <a:pt x="638" y="1181"/>
                </a:lnTo>
                <a:lnTo>
                  <a:pt x="638" y="1179"/>
                </a:lnTo>
                <a:lnTo>
                  <a:pt x="640" y="1179"/>
                </a:lnTo>
                <a:lnTo>
                  <a:pt x="640" y="1181"/>
                </a:lnTo>
                <a:lnTo>
                  <a:pt x="640" y="1179"/>
                </a:lnTo>
                <a:lnTo>
                  <a:pt x="641" y="1179"/>
                </a:lnTo>
                <a:lnTo>
                  <a:pt x="641" y="1177"/>
                </a:lnTo>
                <a:lnTo>
                  <a:pt x="640" y="1177"/>
                </a:lnTo>
                <a:lnTo>
                  <a:pt x="640" y="1175"/>
                </a:lnTo>
                <a:lnTo>
                  <a:pt x="638" y="1175"/>
                </a:lnTo>
                <a:lnTo>
                  <a:pt x="636" y="1175"/>
                </a:lnTo>
                <a:lnTo>
                  <a:pt x="634" y="1175"/>
                </a:lnTo>
                <a:lnTo>
                  <a:pt x="632" y="1175"/>
                </a:lnTo>
                <a:lnTo>
                  <a:pt x="630" y="1175"/>
                </a:lnTo>
                <a:lnTo>
                  <a:pt x="628" y="1173"/>
                </a:lnTo>
                <a:lnTo>
                  <a:pt x="626" y="1173"/>
                </a:lnTo>
                <a:lnTo>
                  <a:pt x="626" y="1171"/>
                </a:lnTo>
                <a:lnTo>
                  <a:pt x="624" y="1171"/>
                </a:lnTo>
                <a:lnTo>
                  <a:pt x="624" y="1169"/>
                </a:lnTo>
                <a:lnTo>
                  <a:pt x="622" y="1169"/>
                </a:lnTo>
                <a:lnTo>
                  <a:pt x="620" y="1169"/>
                </a:lnTo>
                <a:lnTo>
                  <a:pt x="620" y="1167"/>
                </a:lnTo>
                <a:lnTo>
                  <a:pt x="618" y="1167"/>
                </a:lnTo>
                <a:lnTo>
                  <a:pt x="618" y="1165"/>
                </a:lnTo>
                <a:lnTo>
                  <a:pt x="620" y="1165"/>
                </a:lnTo>
                <a:lnTo>
                  <a:pt x="620" y="1163"/>
                </a:lnTo>
                <a:lnTo>
                  <a:pt x="620" y="1161"/>
                </a:lnTo>
                <a:lnTo>
                  <a:pt x="618" y="1161"/>
                </a:lnTo>
                <a:lnTo>
                  <a:pt x="618" y="1160"/>
                </a:lnTo>
                <a:lnTo>
                  <a:pt x="616" y="1160"/>
                </a:lnTo>
                <a:lnTo>
                  <a:pt x="616" y="1161"/>
                </a:lnTo>
                <a:lnTo>
                  <a:pt x="616" y="1160"/>
                </a:lnTo>
                <a:lnTo>
                  <a:pt x="615" y="1160"/>
                </a:lnTo>
                <a:lnTo>
                  <a:pt x="615" y="1158"/>
                </a:lnTo>
                <a:lnTo>
                  <a:pt x="615" y="1156"/>
                </a:lnTo>
                <a:lnTo>
                  <a:pt x="616" y="1156"/>
                </a:lnTo>
                <a:lnTo>
                  <a:pt x="618" y="1156"/>
                </a:lnTo>
                <a:lnTo>
                  <a:pt x="620" y="1156"/>
                </a:lnTo>
                <a:lnTo>
                  <a:pt x="622" y="1156"/>
                </a:lnTo>
                <a:lnTo>
                  <a:pt x="622" y="1154"/>
                </a:lnTo>
                <a:lnTo>
                  <a:pt x="624" y="1154"/>
                </a:lnTo>
                <a:lnTo>
                  <a:pt x="626" y="1154"/>
                </a:lnTo>
                <a:lnTo>
                  <a:pt x="628" y="1154"/>
                </a:lnTo>
                <a:lnTo>
                  <a:pt x="630" y="1154"/>
                </a:lnTo>
                <a:lnTo>
                  <a:pt x="632" y="1154"/>
                </a:lnTo>
                <a:lnTo>
                  <a:pt x="634" y="1154"/>
                </a:lnTo>
                <a:lnTo>
                  <a:pt x="636" y="1154"/>
                </a:lnTo>
                <a:lnTo>
                  <a:pt x="634" y="1154"/>
                </a:lnTo>
                <a:lnTo>
                  <a:pt x="634" y="1156"/>
                </a:lnTo>
                <a:lnTo>
                  <a:pt x="634" y="1158"/>
                </a:lnTo>
                <a:lnTo>
                  <a:pt x="632" y="1158"/>
                </a:lnTo>
                <a:lnTo>
                  <a:pt x="632" y="1160"/>
                </a:lnTo>
                <a:lnTo>
                  <a:pt x="634" y="1160"/>
                </a:lnTo>
                <a:lnTo>
                  <a:pt x="632" y="1160"/>
                </a:lnTo>
                <a:lnTo>
                  <a:pt x="632" y="1161"/>
                </a:lnTo>
                <a:lnTo>
                  <a:pt x="634" y="1161"/>
                </a:lnTo>
                <a:lnTo>
                  <a:pt x="634" y="1163"/>
                </a:lnTo>
                <a:lnTo>
                  <a:pt x="634" y="1165"/>
                </a:lnTo>
                <a:lnTo>
                  <a:pt x="636" y="1165"/>
                </a:lnTo>
                <a:lnTo>
                  <a:pt x="636" y="1163"/>
                </a:lnTo>
                <a:lnTo>
                  <a:pt x="634" y="1163"/>
                </a:lnTo>
                <a:lnTo>
                  <a:pt x="634" y="1161"/>
                </a:lnTo>
                <a:lnTo>
                  <a:pt x="634" y="1160"/>
                </a:lnTo>
                <a:lnTo>
                  <a:pt x="636" y="1160"/>
                </a:lnTo>
                <a:lnTo>
                  <a:pt x="636" y="1158"/>
                </a:lnTo>
                <a:lnTo>
                  <a:pt x="636" y="1156"/>
                </a:lnTo>
                <a:lnTo>
                  <a:pt x="636" y="1154"/>
                </a:lnTo>
                <a:lnTo>
                  <a:pt x="638" y="1152"/>
                </a:lnTo>
                <a:lnTo>
                  <a:pt x="636" y="1150"/>
                </a:lnTo>
                <a:lnTo>
                  <a:pt x="636" y="1148"/>
                </a:lnTo>
                <a:lnTo>
                  <a:pt x="634" y="1146"/>
                </a:lnTo>
                <a:lnTo>
                  <a:pt x="632" y="1144"/>
                </a:lnTo>
                <a:lnTo>
                  <a:pt x="630" y="1144"/>
                </a:lnTo>
                <a:lnTo>
                  <a:pt x="630" y="1142"/>
                </a:lnTo>
                <a:lnTo>
                  <a:pt x="630" y="1144"/>
                </a:lnTo>
                <a:lnTo>
                  <a:pt x="628" y="1144"/>
                </a:lnTo>
                <a:lnTo>
                  <a:pt x="628" y="1142"/>
                </a:lnTo>
                <a:lnTo>
                  <a:pt x="626" y="1142"/>
                </a:lnTo>
                <a:lnTo>
                  <a:pt x="626" y="1144"/>
                </a:lnTo>
                <a:lnTo>
                  <a:pt x="628" y="1144"/>
                </a:lnTo>
                <a:lnTo>
                  <a:pt x="626" y="1144"/>
                </a:lnTo>
                <a:lnTo>
                  <a:pt x="624" y="1144"/>
                </a:lnTo>
                <a:lnTo>
                  <a:pt x="622" y="1142"/>
                </a:lnTo>
                <a:lnTo>
                  <a:pt x="620" y="1142"/>
                </a:lnTo>
                <a:lnTo>
                  <a:pt x="622" y="1142"/>
                </a:lnTo>
                <a:lnTo>
                  <a:pt x="620" y="1142"/>
                </a:lnTo>
                <a:lnTo>
                  <a:pt x="620" y="1144"/>
                </a:lnTo>
                <a:lnTo>
                  <a:pt x="618" y="1144"/>
                </a:lnTo>
                <a:lnTo>
                  <a:pt x="618" y="1146"/>
                </a:lnTo>
                <a:lnTo>
                  <a:pt x="616" y="1146"/>
                </a:lnTo>
                <a:lnTo>
                  <a:pt x="615" y="1146"/>
                </a:lnTo>
                <a:lnTo>
                  <a:pt x="615" y="1148"/>
                </a:lnTo>
                <a:lnTo>
                  <a:pt x="613" y="1148"/>
                </a:lnTo>
                <a:lnTo>
                  <a:pt x="611" y="1148"/>
                </a:lnTo>
                <a:lnTo>
                  <a:pt x="611" y="1146"/>
                </a:lnTo>
                <a:lnTo>
                  <a:pt x="611" y="1148"/>
                </a:lnTo>
                <a:lnTo>
                  <a:pt x="611" y="1146"/>
                </a:lnTo>
                <a:lnTo>
                  <a:pt x="609" y="1146"/>
                </a:lnTo>
                <a:lnTo>
                  <a:pt x="609" y="1148"/>
                </a:lnTo>
                <a:lnTo>
                  <a:pt x="609" y="1146"/>
                </a:lnTo>
                <a:lnTo>
                  <a:pt x="607" y="1146"/>
                </a:lnTo>
                <a:lnTo>
                  <a:pt x="605" y="1146"/>
                </a:lnTo>
                <a:lnTo>
                  <a:pt x="603" y="1146"/>
                </a:lnTo>
                <a:lnTo>
                  <a:pt x="601" y="1146"/>
                </a:lnTo>
                <a:lnTo>
                  <a:pt x="603" y="1146"/>
                </a:lnTo>
                <a:lnTo>
                  <a:pt x="601" y="1146"/>
                </a:lnTo>
                <a:lnTo>
                  <a:pt x="599" y="1146"/>
                </a:lnTo>
                <a:lnTo>
                  <a:pt x="597" y="1146"/>
                </a:lnTo>
                <a:lnTo>
                  <a:pt x="599" y="1146"/>
                </a:lnTo>
                <a:lnTo>
                  <a:pt x="599" y="1144"/>
                </a:lnTo>
                <a:lnTo>
                  <a:pt x="597" y="1144"/>
                </a:lnTo>
                <a:lnTo>
                  <a:pt x="599" y="1144"/>
                </a:lnTo>
                <a:lnTo>
                  <a:pt x="597" y="1144"/>
                </a:lnTo>
                <a:lnTo>
                  <a:pt x="597" y="1146"/>
                </a:lnTo>
                <a:lnTo>
                  <a:pt x="595" y="1146"/>
                </a:lnTo>
                <a:lnTo>
                  <a:pt x="595" y="1144"/>
                </a:lnTo>
                <a:lnTo>
                  <a:pt x="595" y="1142"/>
                </a:lnTo>
                <a:lnTo>
                  <a:pt x="595" y="1144"/>
                </a:lnTo>
                <a:lnTo>
                  <a:pt x="595" y="1146"/>
                </a:lnTo>
                <a:lnTo>
                  <a:pt x="597" y="1146"/>
                </a:lnTo>
                <a:lnTo>
                  <a:pt x="597" y="1144"/>
                </a:lnTo>
                <a:lnTo>
                  <a:pt x="595" y="1144"/>
                </a:lnTo>
                <a:lnTo>
                  <a:pt x="595" y="1142"/>
                </a:lnTo>
                <a:lnTo>
                  <a:pt x="595" y="1140"/>
                </a:lnTo>
                <a:lnTo>
                  <a:pt x="593" y="1140"/>
                </a:lnTo>
                <a:lnTo>
                  <a:pt x="593" y="1138"/>
                </a:lnTo>
                <a:lnTo>
                  <a:pt x="593" y="1140"/>
                </a:lnTo>
                <a:lnTo>
                  <a:pt x="592" y="1142"/>
                </a:lnTo>
                <a:lnTo>
                  <a:pt x="590" y="1142"/>
                </a:lnTo>
                <a:lnTo>
                  <a:pt x="590" y="1140"/>
                </a:lnTo>
                <a:lnTo>
                  <a:pt x="590" y="1142"/>
                </a:lnTo>
                <a:lnTo>
                  <a:pt x="590" y="1144"/>
                </a:lnTo>
                <a:lnTo>
                  <a:pt x="590" y="1146"/>
                </a:lnTo>
                <a:lnTo>
                  <a:pt x="588" y="1146"/>
                </a:lnTo>
                <a:lnTo>
                  <a:pt x="588" y="1148"/>
                </a:lnTo>
                <a:lnTo>
                  <a:pt x="586" y="1148"/>
                </a:lnTo>
                <a:lnTo>
                  <a:pt x="586" y="1146"/>
                </a:lnTo>
                <a:lnTo>
                  <a:pt x="584" y="1146"/>
                </a:lnTo>
                <a:lnTo>
                  <a:pt x="584" y="1144"/>
                </a:lnTo>
                <a:lnTo>
                  <a:pt x="582" y="1144"/>
                </a:lnTo>
                <a:lnTo>
                  <a:pt x="582" y="1142"/>
                </a:lnTo>
                <a:lnTo>
                  <a:pt x="582" y="1140"/>
                </a:lnTo>
                <a:lnTo>
                  <a:pt x="584" y="1140"/>
                </a:lnTo>
                <a:lnTo>
                  <a:pt x="586" y="1140"/>
                </a:lnTo>
                <a:lnTo>
                  <a:pt x="588" y="1140"/>
                </a:lnTo>
                <a:lnTo>
                  <a:pt x="590" y="1140"/>
                </a:lnTo>
                <a:lnTo>
                  <a:pt x="588" y="1140"/>
                </a:lnTo>
                <a:lnTo>
                  <a:pt x="588" y="1138"/>
                </a:lnTo>
                <a:lnTo>
                  <a:pt x="588" y="1140"/>
                </a:lnTo>
                <a:lnTo>
                  <a:pt x="586" y="1138"/>
                </a:lnTo>
                <a:lnTo>
                  <a:pt x="586" y="1137"/>
                </a:lnTo>
                <a:lnTo>
                  <a:pt x="584" y="1137"/>
                </a:lnTo>
                <a:lnTo>
                  <a:pt x="582" y="1137"/>
                </a:lnTo>
                <a:lnTo>
                  <a:pt x="580" y="1137"/>
                </a:lnTo>
                <a:lnTo>
                  <a:pt x="580" y="1138"/>
                </a:lnTo>
                <a:lnTo>
                  <a:pt x="578" y="1138"/>
                </a:lnTo>
                <a:lnTo>
                  <a:pt x="578" y="1140"/>
                </a:lnTo>
                <a:lnTo>
                  <a:pt x="576" y="1140"/>
                </a:lnTo>
                <a:lnTo>
                  <a:pt x="576" y="1138"/>
                </a:lnTo>
                <a:lnTo>
                  <a:pt x="576" y="1140"/>
                </a:lnTo>
                <a:lnTo>
                  <a:pt x="574" y="1140"/>
                </a:lnTo>
                <a:lnTo>
                  <a:pt x="574" y="1138"/>
                </a:lnTo>
                <a:lnTo>
                  <a:pt x="574" y="1137"/>
                </a:lnTo>
                <a:lnTo>
                  <a:pt x="574" y="1135"/>
                </a:lnTo>
                <a:lnTo>
                  <a:pt x="576" y="1135"/>
                </a:lnTo>
                <a:lnTo>
                  <a:pt x="578" y="1135"/>
                </a:lnTo>
                <a:lnTo>
                  <a:pt x="576" y="1135"/>
                </a:lnTo>
                <a:lnTo>
                  <a:pt x="576" y="1133"/>
                </a:lnTo>
                <a:lnTo>
                  <a:pt x="574" y="1135"/>
                </a:lnTo>
                <a:lnTo>
                  <a:pt x="572" y="1135"/>
                </a:lnTo>
                <a:lnTo>
                  <a:pt x="572" y="1133"/>
                </a:lnTo>
                <a:lnTo>
                  <a:pt x="572" y="1131"/>
                </a:lnTo>
                <a:lnTo>
                  <a:pt x="570" y="1131"/>
                </a:lnTo>
                <a:lnTo>
                  <a:pt x="572" y="1131"/>
                </a:lnTo>
                <a:lnTo>
                  <a:pt x="570" y="1129"/>
                </a:lnTo>
                <a:lnTo>
                  <a:pt x="572" y="1129"/>
                </a:lnTo>
                <a:lnTo>
                  <a:pt x="570" y="1129"/>
                </a:lnTo>
                <a:lnTo>
                  <a:pt x="572" y="1127"/>
                </a:lnTo>
                <a:lnTo>
                  <a:pt x="572" y="1125"/>
                </a:lnTo>
                <a:lnTo>
                  <a:pt x="574" y="1125"/>
                </a:lnTo>
                <a:lnTo>
                  <a:pt x="574" y="1123"/>
                </a:lnTo>
                <a:lnTo>
                  <a:pt x="576" y="1123"/>
                </a:lnTo>
                <a:lnTo>
                  <a:pt x="576" y="1125"/>
                </a:lnTo>
                <a:lnTo>
                  <a:pt x="576" y="1127"/>
                </a:lnTo>
                <a:lnTo>
                  <a:pt x="576" y="1129"/>
                </a:lnTo>
                <a:lnTo>
                  <a:pt x="576" y="1131"/>
                </a:lnTo>
                <a:lnTo>
                  <a:pt x="578" y="1131"/>
                </a:lnTo>
                <a:lnTo>
                  <a:pt x="578" y="1129"/>
                </a:lnTo>
                <a:lnTo>
                  <a:pt x="578" y="1127"/>
                </a:lnTo>
                <a:lnTo>
                  <a:pt x="578" y="1125"/>
                </a:lnTo>
                <a:lnTo>
                  <a:pt x="580" y="1125"/>
                </a:lnTo>
                <a:lnTo>
                  <a:pt x="580" y="1123"/>
                </a:lnTo>
                <a:lnTo>
                  <a:pt x="580" y="1121"/>
                </a:lnTo>
                <a:lnTo>
                  <a:pt x="582" y="1121"/>
                </a:lnTo>
                <a:lnTo>
                  <a:pt x="584" y="1121"/>
                </a:lnTo>
                <a:lnTo>
                  <a:pt x="584" y="1119"/>
                </a:lnTo>
                <a:lnTo>
                  <a:pt x="586" y="1119"/>
                </a:lnTo>
                <a:lnTo>
                  <a:pt x="586" y="1117"/>
                </a:lnTo>
                <a:lnTo>
                  <a:pt x="586" y="1115"/>
                </a:lnTo>
                <a:lnTo>
                  <a:pt x="584" y="1113"/>
                </a:lnTo>
                <a:lnTo>
                  <a:pt x="586" y="1113"/>
                </a:lnTo>
                <a:lnTo>
                  <a:pt x="586" y="1115"/>
                </a:lnTo>
                <a:lnTo>
                  <a:pt x="588" y="1115"/>
                </a:lnTo>
                <a:lnTo>
                  <a:pt x="588" y="1113"/>
                </a:lnTo>
                <a:lnTo>
                  <a:pt x="586" y="1113"/>
                </a:lnTo>
                <a:lnTo>
                  <a:pt x="586" y="1112"/>
                </a:lnTo>
                <a:lnTo>
                  <a:pt x="584" y="1112"/>
                </a:lnTo>
                <a:lnTo>
                  <a:pt x="582" y="1112"/>
                </a:lnTo>
                <a:lnTo>
                  <a:pt x="580" y="1112"/>
                </a:lnTo>
                <a:lnTo>
                  <a:pt x="578" y="1112"/>
                </a:lnTo>
                <a:lnTo>
                  <a:pt x="578" y="1113"/>
                </a:lnTo>
                <a:lnTo>
                  <a:pt x="578" y="1115"/>
                </a:lnTo>
                <a:lnTo>
                  <a:pt x="578" y="1117"/>
                </a:lnTo>
                <a:lnTo>
                  <a:pt x="578" y="1115"/>
                </a:lnTo>
                <a:lnTo>
                  <a:pt x="578" y="1117"/>
                </a:lnTo>
                <a:lnTo>
                  <a:pt x="576" y="1117"/>
                </a:lnTo>
                <a:lnTo>
                  <a:pt x="576" y="1119"/>
                </a:lnTo>
                <a:lnTo>
                  <a:pt x="576" y="1121"/>
                </a:lnTo>
                <a:lnTo>
                  <a:pt x="574" y="1121"/>
                </a:lnTo>
                <a:lnTo>
                  <a:pt x="574" y="1119"/>
                </a:lnTo>
                <a:lnTo>
                  <a:pt x="574" y="1117"/>
                </a:lnTo>
                <a:lnTo>
                  <a:pt x="574" y="1119"/>
                </a:lnTo>
                <a:lnTo>
                  <a:pt x="572" y="1119"/>
                </a:lnTo>
                <a:lnTo>
                  <a:pt x="570" y="1119"/>
                </a:lnTo>
                <a:lnTo>
                  <a:pt x="568" y="1119"/>
                </a:lnTo>
                <a:lnTo>
                  <a:pt x="568" y="1121"/>
                </a:lnTo>
                <a:lnTo>
                  <a:pt x="570" y="1121"/>
                </a:lnTo>
                <a:lnTo>
                  <a:pt x="570" y="1119"/>
                </a:lnTo>
                <a:lnTo>
                  <a:pt x="572" y="1119"/>
                </a:lnTo>
                <a:lnTo>
                  <a:pt x="570" y="1121"/>
                </a:lnTo>
                <a:lnTo>
                  <a:pt x="568" y="1123"/>
                </a:lnTo>
                <a:lnTo>
                  <a:pt x="567" y="1123"/>
                </a:lnTo>
                <a:lnTo>
                  <a:pt x="567" y="1125"/>
                </a:lnTo>
                <a:lnTo>
                  <a:pt x="565" y="1125"/>
                </a:lnTo>
                <a:lnTo>
                  <a:pt x="565" y="1127"/>
                </a:lnTo>
                <a:lnTo>
                  <a:pt x="563" y="1127"/>
                </a:lnTo>
                <a:lnTo>
                  <a:pt x="563" y="1129"/>
                </a:lnTo>
                <a:lnTo>
                  <a:pt x="563" y="1127"/>
                </a:lnTo>
                <a:lnTo>
                  <a:pt x="563" y="1125"/>
                </a:lnTo>
                <a:lnTo>
                  <a:pt x="563" y="1123"/>
                </a:lnTo>
                <a:lnTo>
                  <a:pt x="563" y="1121"/>
                </a:lnTo>
                <a:lnTo>
                  <a:pt x="563" y="1119"/>
                </a:lnTo>
                <a:lnTo>
                  <a:pt x="561" y="1119"/>
                </a:lnTo>
                <a:lnTo>
                  <a:pt x="561" y="1121"/>
                </a:lnTo>
                <a:lnTo>
                  <a:pt x="559" y="1121"/>
                </a:lnTo>
                <a:lnTo>
                  <a:pt x="559" y="1119"/>
                </a:lnTo>
                <a:lnTo>
                  <a:pt x="557" y="1121"/>
                </a:lnTo>
                <a:lnTo>
                  <a:pt x="557" y="1119"/>
                </a:lnTo>
                <a:lnTo>
                  <a:pt x="557" y="1117"/>
                </a:lnTo>
                <a:lnTo>
                  <a:pt x="555" y="1117"/>
                </a:lnTo>
                <a:lnTo>
                  <a:pt x="555" y="1115"/>
                </a:lnTo>
                <a:lnTo>
                  <a:pt x="553" y="1115"/>
                </a:lnTo>
                <a:lnTo>
                  <a:pt x="555" y="1113"/>
                </a:lnTo>
                <a:lnTo>
                  <a:pt x="555" y="1112"/>
                </a:lnTo>
                <a:lnTo>
                  <a:pt x="557" y="1112"/>
                </a:lnTo>
                <a:lnTo>
                  <a:pt x="557" y="1110"/>
                </a:lnTo>
                <a:lnTo>
                  <a:pt x="557" y="1108"/>
                </a:lnTo>
                <a:lnTo>
                  <a:pt x="559" y="1108"/>
                </a:lnTo>
                <a:lnTo>
                  <a:pt x="559" y="1110"/>
                </a:lnTo>
                <a:lnTo>
                  <a:pt x="559" y="1112"/>
                </a:lnTo>
                <a:lnTo>
                  <a:pt x="559" y="1110"/>
                </a:lnTo>
                <a:lnTo>
                  <a:pt x="561" y="1110"/>
                </a:lnTo>
                <a:lnTo>
                  <a:pt x="559" y="1110"/>
                </a:lnTo>
                <a:lnTo>
                  <a:pt x="559" y="1108"/>
                </a:lnTo>
                <a:lnTo>
                  <a:pt x="561" y="1108"/>
                </a:lnTo>
                <a:lnTo>
                  <a:pt x="561" y="1106"/>
                </a:lnTo>
                <a:lnTo>
                  <a:pt x="563" y="1104"/>
                </a:lnTo>
                <a:lnTo>
                  <a:pt x="563" y="1102"/>
                </a:lnTo>
                <a:lnTo>
                  <a:pt x="563" y="1100"/>
                </a:lnTo>
                <a:lnTo>
                  <a:pt x="563" y="1098"/>
                </a:lnTo>
                <a:lnTo>
                  <a:pt x="561" y="1098"/>
                </a:lnTo>
                <a:lnTo>
                  <a:pt x="561" y="1096"/>
                </a:lnTo>
                <a:lnTo>
                  <a:pt x="561" y="1098"/>
                </a:lnTo>
                <a:lnTo>
                  <a:pt x="563" y="1098"/>
                </a:lnTo>
                <a:lnTo>
                  <a:pt x="563" y="1100"/>
                </a:lnTo>
                <a:lnTo>
                  <a:pt x="563" y="1098"/>
                </a:lnTo>
                <a:lnTo>
                  <a:pt x="565" y="1098"/>
                </a:lnTo>
                <a:lnTo>
                  <a:pt x="563" y="1098"/>
                </a:lnTo>
                <a:lnTo>
                  <a:pt x="563" y="1096"/>
                </a:lnTo>
                <a:lnTo>
                  <a:pt x="563" y="1094"/>
                </a:lnTo>
                <a:lnTo>
                  <a:pt x="563" y="1096"/>
                </a:lnTo>
                <a:lnTo>
                  <a:pt x="565" y="1096"/>
                </a:lnTo>
                <a:lnTo>
                  <a:pt x="563" y="1096"/>
                </a:lnTo>
                <a:lnTo>
                  <a:pt x="563" y="1094"/>
                </a:lnTo>
                <a:lnTo>
                  <a:pt x="561" y="1094"/>
                </a:lnTo>
                <a:lnTo>
                  <a:pt x="563" y="1094"/>
                </a:lnTo>
                <a:lnTo>
                  <a:pt x="561" y="1094"/>
                </a:lnTo>
                <a:lnTo>
                  <a:pt x="559" y="1094"/>
                </a:lnTo>
                <a:lnTo>
                  <a:pt x="559" y="1096"/>
                </a:lnTo>
                <a:lnTo>
                  <a:pt x="559" y="1094"/>
                </a:lnTo>
                <a:lnTo>
                  <a:pt x="561" y="1094"/>
                </a:lnTo>
                <a:lnTo>
                  <a:pt x="559" y="1094"/>
                </a:lnTo>
                <a:lnTo>
                  <a:pt x="559" y="1092"/>
                </a:lnTo>
                <a:lnTo>
                  <a:pt x="559" y="1094"/>
                </a:lnTo>
                <a:lnTo>
                  <a:pt x="557" y="1094"/>
                </a:lnTo>
                <a:lnTo>
                  <a:pt x="557" y="1096"/>
                </a:lnTo>
                <a:lnTo>
                  <a:pt x="559" y="1096"/>
                </a:lnTo>
                <a:lnTo>
                  <a:pt x="557" y="1096"/>
                </a:lnTo>
                <a:lnTo>
                  <a:pt x="555" y="1096"/>
                </a:lnTo>
                <a:lnTo>
                  <a:pt x="553" y="1096"/>
                </a:lnTo>
                <a:lnTo>
                  <a:pt x="553" y="1098"/>
                </a:lnTo>
                <a:lnTo>
                  <a:pt x="553" y="1100"/>
                </a:lnTo>
                <a:lnTo>
                  <a:pt x="555" y="1100"/>
                </a:lnTo>
                <a:lnTo>
                  <a:pt x="555" y="1102"/>
                </a:lnTo>
                <a:lnTo>
                  <a:pt x="553" y="1102"/>
                </a:lnTo>
                <a:lnTo>
                  <a:pt x="553" y="1104"/>
                </a:lnTo>
                <a:lnTo>
                  <a:pt x="553" y="1106"/>
                </a:lnTo>
                <a:lnTo>
                  <a:pt x="551" y="1108"/>
                </a:lnTo>
                <a:lnTo>
                  <a:pt x="549" y="1108"/>
                </a:lnTo>
                <a:lnTo>
                  <a:pt x="547" y="1106"/>
                </a:lnTo>
                <a:lnTo>
                  <a:pt x="545" y="1106"/>
                </a:lnTo>
                <a:lnTo>
                  <a:pt x="544" y="1104"/>
                </a:lnTo>
                <a:lnTo>
                  <a:pt x="542" y="1104"/>
                </a:lnTo>
                <a:lnTo>
                  <a:pt x="540" y="1104"/>
                </a:lnTo>
                <a:lnTo>
                  <a:pt x="540" y="1102"/>
                </a:lnTo>
                <a:lnTo>
                  <a:pt x="538" y="1102"/>
                </a:lnTo>
                <a:lnTo>
                  <a:pt x="538" y="1100"/>
                </a:lnTo>
                <a:lnTo>
                  <a:pt x="536" y="1100"/>
                </a:lnTo>
                <a:lnTo>
                  <a:pt x="536" y="1098"/>
                </a:lnTo>
                <a:lnTo>
                  <a:pt x="538" y="1098"/>
                </a:lnTo>
                <a:lnTo>
                  <a:pt x="538" y="1096"/>
                </a:lnTo>
                <a:lnTo>
                  <a:pt x="540" y="1096"/>
                </a:lnTo>
                <a:lnTo>
                  <a:pt x="540" y="1098"/>
                </a:lnTo>
                <a:lnTo>
                  <a:pt x="542" y="1098"/>
                </a:lnTo>
                <a:lnTo>
                  <a:pt x="544" y="1096"/>
                </a:lnTo>
                <a:lnTo>
                  <a:pt x="544" y="1098"/>
                </a:lnTo>
                <a:lnTo>
                  <a:pt x="545" y="1098"/>
                </a:lnTo>
                <a:lnTo>
                  <a:pt x="545" y="1096"/>
                </a:lnTo>
                <a:lnTo>
                  <a:pt x="544" y="1096"/>
                </a:lnTo>
                <a:lnTo>
                  <a:pt x="544" y="1094"/>
                </a:lnTo>
                <a:lnTo>
                  <a:pt x="545" y="1094"/>
                </a:lnTo>
                <a:lnTo>
                  <a:pt x="547" y="1094"/>
                </a:lnTo>
                <a:lnTo>
                  <a:pt x="547" y="1096"/>
                </a:lnTo>
                <a:lnTo>
                  <a:pt x="545" y="1096"/>
                </a:lnTo>
                <a:lnTo>
                  <a:pt x="547" y="1098"/>
                </a:lnTo>
                <a:lnTo>
                  <a:pt x="549" y="1098"/>
                </a:lnTo>
                <a:lnTo>
                  <a:pt x="549" y="1096"/>
                </a:lnTo>
                <a:lnTo>
                  <a:pt x="549" y="1094"/>
                </a:lnTo>
                <a:lnTo>
                  <a:pt x="551" y="1094"/>
                </a:lnTo>
                <a:lnTo>
                  <a:pt x="553" y="1094"/>
                </a:lnTo>
                <a:lnTo>
                  <a:pt x="553" y="1092"/>
                </a:lnTo>
                <a:lnTo>
                  <a:pt x="555" y="1092"/>
                </a:lnTo>
                <a:lnTo>
                  <a:pt x="555" y="1090"/>
                </a:lnTo>
                <a:lnTo>
                  <a:pt x="557" y="1090"/>
                </a:lnTo>
                <a:lnTo>
                  <a:pt x="559" y="1090"/>
                </a:lnTo>
                <a:lnTo>
                  <a:pt x="559" y="1089"/>
                </a:lnTo>
                <a:lnTo>
                  <a:pt x="557" y="1089"/>
                </a:lnTo>
                <a:lnTo>
                  <a:pt x="559" y="1089"/>
                </a:lnTo>
                <a:lnTo>
                  <a:pt x="559" y="1090"/>
                </a:lnTo>
                <a:lnTo>
                  <a:pt x="561" y="1090"/>
                </a:lnTo>
                <a:lnTo>
                  <a:pt x="563" y="1090"/>
                </a:lnTo>
                <a:lnTo>
                  <a:pt x="563" y="1092"/>
                </a:lnTo>
                <a:lnTo>
                  <a:pt x="565" y="1092"/>
                </a:lnTo>
                <a:lnTo>
                  <a:pt x="565" y="1094"/>
                </a:lnTo>
                <a:lnTo>
                  <a:pt x="567" y="1094"/>
                </a:lnTo>
                <a:lnTo>
                  <a:pt x="567" y="1096"/>
                </a:lnTo>
                <a:lnTo>
                  <a:pt x="568" y="1096"/>
                </a:lnTo>
                <a:lnTo>
                  <a:pt x="570" y="1096"/>
                </a:lnTo>
                <a:lnTo>
                  <a:pt x="570" y="1098"/>
                </a:lnTo>
                <a:lnTo>
                  <a:pt x="572" y="1098"/>
                </a:lnTo>
                <a:lnTo>
                  <a:pt x="574" y="1098"/>
                </a:lnTo>
                <a:lnTo>
                  <a:pt x="572" y="1098"/>
                </a:lnTo>
                <a:lnTo>
                  <a:pt x="570" y="1098"/>
                </a:lnTo>
                <a:lnTo>
                  <a:pt x="568" y="1098"/>
                </a:lnTo>
                <a:lnTo>
                  <a:pt x="568" y="1100"/>
                </a:lnTo>
                <a:lnTo>
                  <a:pt x="568" y="1102"/>
                </a:lnTo>
                <a:lnTo>
                  <a:pt x="570" y="1100"/>
                </a:lnTo>
                <a:lnTo>
                  <a:pt x="570" y="1102"/>
                </a:lnTo>
                <a:lnTo>
                  <a:pt x="570" y="1104"/>
                </a:lnTo>
                <a:lnTo>
                  <a:pt x="572" y="1104"/>
                </a:lnTo>
                <a:lnTo>
                  <a:pt x="572" y="1106"/>
                </a:lnTo>
                <a:lnTo>
                  <a:pt x="574" y="1106"/>
                </a:lnTo>
                <a:lnTo>
                  <a:pt x="576" y="1106"/>
                </a:lnTo>
                <a:lnTo>
                  <a:pt x="578" y="1106"/>
                </a:lnTo>
                <a:lnTo>
                  <a:pt x="578" y="1104"/>
                </a:lnTo>
                <a:lnTo>
                  <a:pt x="576" y="1104"/>
                </a:lnTo>
                <a:lnTo>
                  <a:pt x="576" y="1102"/>
                </a:lnTo>
                <a:lnTo>
                  <a:pt x="578" y="1102"/>
                </a:lnTo>
                <a:lnTo>
                  <a:pt x="578" y="1104"/>
                </a:lnTo>
                <a:lnTo>
                  <a:pt x="578" y="1102"/>
                </a:lnTo>
                <a:lnTo>
                  <a:pt x="576" y="1102"/>
                </a:lnTo>
                <a:lnTo>
                  <a:pt x="578" y="1102"/>
                </a:lnTo>
                <a:lnTo>
                  <a:pt x="578" y="1104"/>
                </a:lnTo>
                <a:lnTo>
                  <a:pt x="578" y="1102"/>
                </a:lnTo>
                <a:lnTo>
                  <a:pt x="580" y="1102"/>
                </a:lnTo>
                <a:lnTo>
                  <a:pt x="580" y="1104"/>
                </a:lnTo>
                <a:lnTo>
                  <a:pt x="578" y="1104"/>
                </a:lnTo>
                <a:lnTo>
                  <a:pt x="580" y="1104"/>
                </a:lnTo>
                <a:lnTo>
                  <a:pt x="580" y="1106"/>
                </a:lnTo>
                <a:lnTo>
                  <a:pt x="582" y="1106"/>
                </a:lnTo>
                <a:lnTo>
                  <a:pt x="582" y="1104"/>
                </a:lnTo>
                <a:lnTo>
                  <a:pt x="582" y="1106"/>
                </a:lnTo>
                <a:lnTo>
                  <a:pt x="582" y="1104"/>
                </a:lnTo>
                <a:lnTo>
                  <a:pt x="582" y="1106"/>
                </a:lnTo>
                <a:lnTo>
                  <a:pt x="582" y="1104"/>
                </a:lnTo>
                <a:lnTo>
                  <a:pt x="584" y="1104"/>
                </a:lnTo>
                <a:lnTo>
                  <a:pt x="584" y="1106"/>
                </a:lnTo>
                <a:lnTo>
                  <a:pt x="584" y="1108"/>
                </a:lnTo>
                <a:lnTo>
                  <a:pt x="584" y="1106"/>
                </a:lnTo>
                <a:lnTo>
                  <a:pt x="584" y="1108"/>
                </a:lnTo>
                <a:lnTo>
                  <a:pt x="586" y="1108"/>
                </a:lnTo>
                <a:lnTo>
                  <a:pt x="588" y="1108"/>
                </a:lnTo>
                <a:lnTo>
                  <a:pt x="590" y="1108"/>
                </a:lnTo>
                <a:lnTo>
                  <a:pt x="590" y="1110"/>
                </a:lnTo>
                <a:lnTo>
                  <a:pt x="590" y="1108"/>
                </a:lnTo>
                <a:lnTo>
                  <a:pt x="590" y="1110"/>
                </a:lnTo>
                <a:lnTo>
                  <a:pt x="592" y="1110"/>
                </a:lnTo>
                <a:lnTo>
                  <a:pt x="593" y="1110"/>
                </a:lnTo>
                <a:lnTo>
                  <a:pt x="592" y="1110"/>
                </a:lnTo>
                <a:lnTo>
                  <a:pt x="592" y="1112"/>
                </a:lnTo>
                <a:lnTo>
                  <a:pt x="592" y="1113"/>
                </a:lnTo>
                <a:lnTo>
                  <a:pt x="593" y="1113"/>
                </a:lnTo>
                <a:lnTo>
                  <a:pt x="593" y="1115"/>
                </a:lnTo>
                <a:lnTo>
                  <a:pt x="595" y="1115"/>
                </a:lnTo>
                <a:lnTo>
                  <a:pt x="595" y="1117"/>
                </a:lnTo>
                <a:lnTo>
                  <a:pt x="593" y="1117"/>
                </a:lnTo>
                <a:lnTo>
                  <a:pt x="592" y="1117"/>
                </a:lnTo>
                <a:lnTo>
                  <a:pt x="592" y="1119"/>
                </a:lnTo>
                <a:lnTo>
                  <a:pt x="590" y="1119"/>
                </a:lnTo>
                <a:lnTo>
                  <a:pt x="592" y="1119"/>
                </a:lnTo>
                <a:lnTo>
                  <a:pt x="592" y="1117"/>
                </a:lnTo>
                <a:lnTo>
                  <a:pt x="593" y="1117"/>
                </a:lnTo>
                <a:lnTo>
                  <a:pt x="595" y="1117"/>
                </a:lnTo>
                <a:lnTo>
                  <a:pt x="593" y="1117"/>
                </a:lnTo>
                <a:lnTo>
                  <a:pt x="593" y="1119"/>
                </a:lnTo>
                <a:lnTo>
                  <a:pt x="593" y="1121"/>
                </a:lnTo>
                <a:lnTo>
                  <a:pt x="595" y="1119"/>
                </a:lnTo>
                <a:lnTo>
                  <a:pt x="593" y="1119"/>
                </a:lnTo>
                <a:lnTo>
                  <a:pt x="595" y="1117"/>
                </a:lnTo>
                <a:lnTo>
                  <a:pt x="595" y="1115"/>
                </a:lnTo>
                <a:lnTo>
                  <a:pt x="597" y="1115"/>
                </a:lnTo>
                <a:lnTo>
                  <a:pt x="597" y="1113"/>
                </a:lnTo>
                <a:lnTo>
                  <a:pt x="599" y="1113"/>
                </a:lnTo>
                <a:lnTo>
                  <a:pt x="601" y="1113"/>
                </a:lnTo>
                <a:lnTo>
                  <a:pt x="601" y="1112"/>
                </a:lnTo>
                <a:lnTo>
                  <a:pt x="599" y="1112"/>
                </a:lnTo>
                <a:lnTo>
                  <a:pt x="599" y="1110"/>
                </a:lnTo>
                <a:lnTo>
                  <a:pt x="597" y="1110"/>
                </a:lnTo>
                <a:lnTo>
                  <a:pt x="599" y="1110"/>
                </a:lnTo>
                <a:lnTo>
                  <a:pt x="601" y="1110"/>
                </a:lnTo>
                <a:lnTo>
                  <a:pt x="603" y="1112"/>
                </a:lnTo>
                <a:lnTo>
                  <a:pt x="605" y="1112"/>
                </a:lnTo>
                <a:lnTo>
                  <a:pt x="607" y="1112"/>
                </a:lnTo>
                <a:lnTo>
                  <a:pt x="609" y="1112"/>
                </a:lnTo>
                <a:lnTo>
                  <a:pt x="611" y="1112"/>
                </a:lnTo>
                <a:lnTo>
                  <a:pt x="611" y="1113"/>
                </a:lnTo>
                <a:lnTo>
                  <a:pt x="615" y="1113"/>
                </a:lnTo>
                <a:lnTo>
                  <a:pt x="616" y="1113"/>
                </a:lnTo>
                <a:lnTo>
                  <a:pt x="618" y="1113"/>
                </a:lnTo>
                <a:lnTo>
                  <a:pt x="620" y="1113"/>
                </a:lnTo>
                <a:lnTo>
                  <a:pt x="622" y="1113"/>
                </a:lnTo>
                <a:lnTo>
                  <a:pt x="622" y="1115"/>
                </a:lnTo>
                <a:lnTo>
                  <a:pt x="624" y="1115"/>
                </a:lnTo>
                <a:lnTo>
                  <a:pt x="626" y="1115"/>
                </a:lnTo>
                <a:lnTo>
                  <a:pt x="626" y="1117"/>
                </a:lnTo>
                <a:lnTo>
                  <a:pt x="628" y="1117"/>
                </a:lnTo>
                <a:lnTo>
                  <a:pt x="630" y="1117"/>
                </a:lnTo>
                <a:lnTo>
                  <a:pt x="632" y="1117"/>
                </a:lnTo>
                <a:lnTo>
                  <a:pt x="634" y="1119"/>
                </a:lnTo>
                <a:lnTo>
                  <a:pt x="636" y="1121"/>
                </a:lnTo>
                <a:lnTo>
                  <a:pt x="638" y="1121"/>
                </a:lnTo>
                <a:lnTo>
                  <a:pt x="640" y="1121"/>
                </a:lnTo>
                <a:lnTo>
                  <a:pt x="640" y="1123"/>
                </a:lnTo>
                <a:lnTo>
                  <a:pt x="641" y="1123"/>
                </a:lnTo>
                <a:lnTo>
                  <a:pt x="643" y="1123"/>
                </a:lnTo>
                <a:lnTo>
                  <a:pt x="645" y="1123"/>
                </a:lnTo>
                <a:lnTo>
                  <a:pt x="645" y="1125"/>
                </a:lnTo>
                <a:lnTo>
                  <a:pt x="643" y="1125"/>
                </a:lnTo>
                <a:lnTo>
                  <a:pt x="645" y="1125"/>
                </a:lnTo>
                <a:lnTo>
                  <a:pt x="645" y="1123"/>
                </a:lnTo>
                <a:lnTo>
                  <a:pt x="645" y="1125"/>
                </a:lnTo>
                <a:lnTo>
                  <a:pt x="645" y="1123"/>
                </a:lnTo>
                <a:lnTo>
                  <a:pt x="645" y="1125"/>
                </a:lnTo>
                <a:lnTo>
                  <a:pt x="647" y="1125"/>
                </a:lnTo>
                <a:lnTo>
                  <a:pt x="649" y="1125"/>
                </a:lnTo>
                <a:lnTo>
                  <a:pt x="649" y="1127"/>
                </a:lnTo>
                <a:lnTo>
                  <a:pt x="651" y="1129"/>
                </a:lnTo>
                <a:lnTo>
                  <a:pt x="651" y="1131"/>
                </a:lnTo>
                <a:lnTo>
                  <a:pt x="653" y="1131"/>
                </a:lnTo>
                <a:lnTo>
                  <a:pt x="655" y="1131"/>
                </a:lnTo>
                <a:lnTo>
                  <a:pt x="655" y="1133"/>
                </a:lnTo>
                <a:lnTo>
                  <a:pt x="657" y="1133"/>
                </a:lnTo>
                <a:lnTo>
                  <a:pt x="657" y="1135"/>
                </a:lnTo>
                <a:lnTo>
                  <a:pt x="659" y="1135"/>
                </a:lnTo>
                <a:lnTo>
                  <a:pt x="659" y="1137"/>
                </a:lnTo>
                <a:lnTo>
                  <a:pt x="661" y="1138"/>
                </a:lnTo>
                <a:lnTo>
                  <a:pt x="663" y="1140"/>
                </a:lnTo>
                <a:lnTo>
                  <a:pt x="664" y="1140"/>
                </a:lnTo>
                <a:lnTo>
                  <a:pt x="664" y="1142"/>
                </a:lnTo>
                <a:lnTo>
                  <a:pt x="666" y="1142"/>
                </a:lnTo>
                <a:lnTo>
                  <a:pt x="666" y="1144"/>
                </a:lnTo>
                <a:lnTo>
                  <a:pt x="668" y="1144"/>
                </a:lnTo>
                <a:lnTo>
                  <a:pt x="668" y="1146"/>
                </a:lnTo>
                <a:lnTo>
                  <a:pt x="670" y="1146"/>
                </a:lnTo>
                <a:lnTo>
                  <a:pt x="670" y="1148"/>
                </a:lnTo>
                <a:lnTo>
                  <a:pt x="670" y="1146"/>
                </a:lnTo>
                <a:lnTo>
                  <a:pt x="668" y="1146"/>
                </a:lnTo>
                <a:lnTo>
                  <a:pt x="668" y="1144"/>
                </a:lnTo>
                <a:lnTo>
                  <a:pt x="666" y="1144"/>
                </a:lnTo>
                <a:lnTo>
                  <a:pt x="664" y="1144"/>
                </a:lnTo>
                <a:lnTo>
                  <a:pt x="664" y="1142"/>
                </a:lnTo>
                <a:lnTo>
                  <a:pt x="663" y="1142"/>
                </a:lnTo>
                <a:lnTo>
                  <a:pt x="663" y="1140"/>
                </a:lnTo>
                <a:lnTo>
                  <a:pt x="661" y="1140"/>
                </a:lnTo>
                <a:lnTo>
                  <a:pt x="659" y="1140"/>
                </a:lnTo>
                <a:lnTo>
                  <a:pt x="657" y="1140"/>
                </a:lnTo>
                <a:lnTo>
                  <a:pt x="659" y="1140"/>
                </a:lnTo>
                <a:lnTo>
                  <a:pt x="659" y="1142"/>
                </a:lnTo>
                <a:lnTo>
                  <a:pt x="659" y="1140"/>
                </a:lnTo>
                <a:lnTo>
                  <a:pt x="661" y="1140"/>
                </a:lnTo>
                <a:lnTo>
                  <a:pt x="663" y="1142"/>
                </a:lnTo>
                <a:lnTo>
                  <a:pt x="663" y="1144"/>
                </a:lnTo>
                <a:lnTo>
                  <a:pt x="664" y="1144"/>
                </a:lnTo>
                <a:lnTo>
                  <a:pt x="664" y="1146"/>
                </a:lnTo>
                <a:lnTo>
                  <a:pt x="663" y="1146"/>
                </a:lnTo>
                <a:lnTo>
                  <a:pt x="664" y="1146"/>
                </a:lnTo>
                <a:lnTo>
                  <a:pt x="664" y="1148"/>
                </a:lnTo>
                <a:lnTo>
                  <a:pt x="666" y="1148"/>
                </a:lnTo>
                <a:lnTo>
                  <a:pt x="666" y="1150"/>
                </a:lnTo>
                <a:lnTo>
                  <a:pt x="668" y="1150"/>
                </a:lnTo>
                <a:lnTo>
                  <a:pt x="666" y="1152"/>
                </a:lnTo>
                <a:lnTo>
                  <a:pt x="666" y="1154"/>
                </a:lnTo>
                <a:lnTo>
                  <a:pt x="668" y="1154"/>
                </a:lnTo>
                <a:lnTo>
                  <a:pt x="670" y="1154"/>
                </a:lnTo>
                <a:lnTo>
                  <a:pt x="670" y="1156"/>
                </a:lnTo>
                <a:lnTo>
                  <a:pt x="672" y="1156"/>
                </a:lnTo>
                <a:lnTo>
                  <a:pt x="674" y="1156"/>
                </a:lnTo>
                <a:lnTo>
                  <a:pt x="672" y="1156"/>
                </a:lnTo>
                <a:lnTo>
                  <a:pt x="672" y="1158"/>
                </a:lnTo>
                <a:lnTo>
                  <a:pt x="674" y="1158"/>
                </a:lnTo>
                <a:lnTo>
                  <a:pt x="674" y="1160"/>
                </a:lnTo>
                <a:lnTo>
                  <a:pt x="676" y="1160"/>
                </a:lnTo>
                <a:lnTo>
                  <a:pt x="674" y="1160"/>
                </a:lnTo>
                <a:lnTo>
                  <a:pt x="672" y="1160"/>
                </a:lnTo>
                <a:lnTo>
                  <a:pt x="672" y="1161"/>
                </a:lnTo>
                <a:lnTo>
                  <a:pt x="670" y="1161"/>
                </a:lnTo>
                <a:lnTo>
                  <a:pt x="670" y="1160"/>
                </a:lnTo>
                <a:lnTo>
                  <a:pt x="672" y="1160"/>
                </a:lnTo>
                <a:lnTo>
                  <a:pt x="670" y="1160"/>
                </a:lnTo>
                <a:lnTo>
                  <a:pt x="670" y="1158"/>
                </a:lnTo>
                <a:lnTo>
                  <a:pt x="668" y="1158"/>
                </a:lnTo>
                <a:lnTo>
                  <a:pt x="666" y="1156"/>
                </a:lnTo>
                <a:lnTo>
                  <a:pt x="664" y="1156"/>
                </a:lnTo>
                <a:lnTo>
                  <a:pt x="664" y="1158"/>
                </a:lnTo>
                <a:lnTo>
                  <a:pt x="663" y="1158"/>
                </a:lnTo>
                <a:lnTo>
                  <a:pt x="663" y="1160"/>
                </a:lnTo>
                <a:lnTo>
                  <a:pt x="664" y="1160"/>
                </a:lnTo>
                <a:lnTo>
                  <a:pt x="664" y="1161"/>
                </a:lnTo>
                <a:lnTo>
                  <a:pt x="663" y="1161"/>
                </a:lnTo>
                <a:lnTo>
                  <a:pt x="661" y="1161"/>
                </a:lnTo>
                <a:lnTo>
                  <a:pt x="661" y="1163"/>
                </a:lnTo>
                <a:lnTo>
                  <a:pt x="661" y="1165"/>
                </a:lnTo>
                <a:lnTo>
                  <a:pt x="661" y="1167"/>
                </a:lnTo>
                <a:lnTo>
                  <a:pt x="659" y="1167"/>
                </a:lnTo>
                <a:lnTo>
                  <a:pt x="659" y="1169"/>
                </a:lnTo>
                <a:lnTo>
                  <a:pt x="659" y="1171"/>
                </a:lnTo>
                <a:lnTo>
                  <a:pt x="657" y="1171"/>
                </a:lnTo>
                <a:lnTo>
                  <a:pt x="657" y="1173"/>
                </a:lnTo>
                <a:lnTo>
                  <a:pt x="659" y="1173"/>
                </a:lnTo>
                <a:lnTo>
                  <a:pt x="661" y="1173"/>
                </a:lnTo>
                <a:lnTo>
                  <a:pt x="661" y="1175"/>
                </a:lnTo>
                <a:lnTo>
                  <a:pt x="659" y="1175"/>
                </a:lnTo>
                <a:lnTo>
                  <a:pt x="659" y="1177"/>
                </a:lnTo>
                <a:lnTo>
                  <a:pt x="657" y="1177"/>
                </a:lnTo>
                <a:lnTo>
                  <a:pt x="657" y="1179"/>
                </a:lnTo>
                <a:lnTo>
                  <a:pt x="659" y="1179"/>
                </a:lnTo>
                <a:lnTo>
                  <a:pt x="659" y="1177"/>
                </a:lnTo>
                <a:lnTo>
                  <a:pt x="659" y="1179"/>
                </a:lnTo>
                <a:lnTo>
                  <a:pt x="661" y="1179"/>
                </a:lnTo>
                <a:lnTo>
                  <a:pt x="661" y="1177"/>
                </a:lnTo>
                <a:lnTo>
                  <a:pt x="661" y="1175"/>
                </a:lnTo>
                <a:lnTo>
                  <a:pt x="663" y="1175"/>
                </a:lnTo>
                <a:lnTo>
                  <a:pt x="661" y="1175"/>
                </a:lnTo>
                <a:lnTo>
                  <a:pt x="661" y="1173"/>
                </a:lnTo>
                <a:lnTo>
                  <a:pt x="661" y="1175"/>
                </a:lnTo>
                <a:lnTo>
                  <a:pt x="663" y="1175"/>
                </a:lnTo>
                <a:lnTo>
                  <a:pt x="663" y="1173"/>
                </a:lnTo>
                <a:lnTo>
                  <a:pt x="661" y="1173"/>
                </a:lnTo>
                <a:lnTo>
                  <a:pt x="663" y="1173"/>
                </a:lnTo>
                <a:lnTo>
                  <a:pt x="661" y="1173"/>
                </a:lnTo>
                <a:lnTo>
                  <a:pt x="663" y="1171"/>
                </a:lnTo>
                <a:lnTo>
                  <a:pt x="664" y="1171"/>
                </a:lnTo>
                <a:lnTo>
                  <a:pt x="664" y="1169"/>
                </a:lnTo>
                <a:lnTo>
                  <a:pt x="666" y="1169"/>
                </a:lnTo>
                <a:lnTo>
                  <a:pt x="666" y="1167"/>
                </a:lnTo>
                <a:lnTo>
                  <a:pt x="668" y="1167"/>
                </a:lnTo>
                <a:lnTo>
                  <a:pt x="668" y="1169"/>
                </a:lnTo>
                <a:lnTo>
                  <a:pt x="668" y="1171"/>
                </a:lnTo>
                <a:lnTo>
                  <a:pt x="668" y="1173"/>
                </a:lnTo>
                <a:lnTo>
                  <a:pt x="670" y="1173"/>
                </a:lnTo>
                <a:lnTo>
                  <a:pt x="670" y="1175"/>
                </a:lnTo>
                <a:lnTo>
                  <a:pt x="672" y="1175"/>
                </a:lnTo>
                <a:lnTo>
                  <a:pt x="672" y="1177"/>
                </a:lnTo>
                <a:lnTo>
                  <a:pt x="672" y="1179"/>
                </a:lnTo>
                <a:lnTo>
                  <a:pt x="674" y="1179"/>
                </a:lnTo>
                <a:lnTo>
                  <a:pt x="672" y="1179"/>
                </a:lnTo>
                <a:lnTo>
                  <a:pt x="672" y="1181"/>
                </a:lnTo>
                <a:lnTo>
                  <a:pt x="672" y="1183"/>
                </a:lnTo>
                <a:lnTo>
                  <a:pt x="670" y="1183"/>
                </a:lnTo>
                <a:lnTo>
                  <a:pt x="668" y="1183"/>
                </a:lnTo>
                <a:lnTo>
                  <a:pt x="668" y="1185"/>
                </a:lnTo>
                <a:lnTo>
                  <a:pt x="670" y="1185"/>
                </a:lnTo>
                <a:lnTo>
                  <a:pt x="670" y="1186"/>
                </a:lnTo>
                <a:lnTo>
                  <a:pt x="670" y="1188"/>
                </a:lnTo>
                <a:lnTo>
                  <a:pt x="670" y="1190"/>
                </a:lnTo>
                <a:lnTo>
                  <a:pt x="670" y="1192"/>
                </a:lnTo>
                <a:lnTo>
                  <a:pt x="672" y="1192"/>
                </a:lnTo>
                <a:lnTo>
                  <a:pt x="672" y="1194"/>
                </a:lnTo>
                <a:lnTo>
                  <a:pt x="672" y="1192"/>
                </a:lnTo>
                <a:lnTo>
                  <a:pt x="672" y="1190"/>
                </a:lnTo>
                <a:lnTo>
                  <a:pt x="674" y="1190"/>
                </a:lnTo>
                <a:lnTo>
                  <a:pt x="674" y="1188"/>
                </a:lnTo>
                <a:lnTo>
                  <a:pt x="676" y="1190"/>
                </a:lnTo>
                <a:lnTo>
                  <a:pt x="678" y="1192"/>
                </a:lnTo>
                <a:lnTo>
                  <a:pt x="678" y="1190"/>
                </a:lnTo>
                <a:lnTo>
                  <a:pt x="678" y="1188"/>
                </a:lnTo>
                <a:lnTo>
                  <a:pt x="678" y="1186"/>
                </a:lnTo>
                <a:lnTo>
                  <a:pt x="678" y="1185"/>
                </a:lnTo>
                <a:lnTo>
                  <a:pt x="678" y="1183"/>
                </a:lnTo>
                <a:lnTo>
                  <a:pt x="678" y="1181"/>
                </a:lnTo>
                <a:lnTo>
                  <a:pt x="678" y="1179"/>
                </a:lnTo>
                <a:lnTo>
                  <a:pt x="678" y="1177"/>
                </a:lnTo>
                <a:lnTo>
                  <a:pt x="678" y="1175"/>
                </a:lnTo>
                <a:lnTo>
                  <a:pt x="676" y="1175"/>
                </a:lnTo>
                <a:lnTo>
                  <a:pt x="674" y="1175"/>
                </a:lnTo>
                <a:lnTo>
                  <a:pt x="676" y="1175"/>
                </a:lnTo>
                <a:lnTo>
                  <a:pt x="678" y="1175"/>
                </a:lnTo>
                <a:lnTo>
                  <a:pt x="680" y="1175"/>
                </a:lnTo>
                <a:lnTo>
                  <a:pt x="680" y="1173"/>
                </a:lnTo>
                <a:lnTo>
                  <a:pt x="682" y="1173"/>
                </a:lnTo>
                <a:lnTo>
                  <a:pt x="682" y="1171"/>
                </a:lnTo>
                <a:lnTo>
                  <a:pt x="680" y="1171"/>
                </a:lnTo>
                <a:lnTo>
                  <a:pt x="682" y="1171"/>
                </a:lnTo>
                <a:lnTo>
                  <a:pt x="684" y="1171"/>
                </a:lnTo>
                <a:lnTo>
                  <a:pt x="686" y="1171"/>
                </a:lnTo>
                <a:lnTo>
                  <a:pt x="688" y="1171"/>
                </a:lnTo>
                <a:lnTo>
                  <a:pt x="689" y="1171"/>
                </a:lnTo>
                <a:lnTo>
                  <a:pt x="691" y="1171"/>
                </a:lnTo>
                <a:lnTo>
                  <a:pt x="693" y="1171"/>
                </a:lnTo>
                <a:lnTo>
                  <a:pt x="695" y="1171"/>
                </a:lnTo>
                <a:lnTo>
                  <a:pt x="697" y="1171"/>
                </a:lnTo>
                <a:lnTo>
                  <a:pt x="699" y="1171"/>
                </a:lnTo>
                <a:lnTo>
                  <a:pt x="699" y="1169"/>
                </a:lnTo>
                <a:lnTo>
                  <a:pt x="701" y="1169"/>
                </a:lnTo>
                <a:lnTo>
                  <a:pt x="703" y="1169"/>
                </a:lnTo>
                <a:lnTo>
                  <a:pt x="705" y="1169"/>
                </a:lnTo>
                <a:lnTo>
                  <a:pt x="707" y="1169"/>
                </a:lnTo>
                <a:lnTo>
                  <a:pt x="709" y="1169"/>
                </a:lnTo>
                <a:lnTo>
                  <a:pt x="711" y="1171"/>
                </a:lnTo>
                <a:lnTo>
                  <a:pt x="712" y="1171"/>
                </a:lnTo>
                <a:lnTo>
                  <a:pt x="714" y="1171"/>
                </a:lnTo>
                <a:lnTo>
                  <a:pt x="716" y="1171"/>
                </a:lnTo>
                <a:lnTo>
                  <a:pt x="718" y="1173"/>
                </a:lnTo>
                <a:lnTo>
                  <a:pt x="720" y="1173"/>
                </a:lnTo>
                <a:lnTo>
                  <a:pt x="722" y="1175"/>
                </a:lnTo>
                <a:lnTo>
                  <a:pt x="724" y="1175"/>
                </a:lnTo>
                <a:lnTo>
                  <a:pt x="724" y="1177"/>
                </a:lnTo>
                <a:lnTo>
                  <a:pt x="726" y="1177"/>
                </a:lnTo>
                <a:lnTo>
                  <a:pt x="728" y="1177"/>
                </a:lnTo>
                <a:lnTo>
                  <a:pt x="730" y="1179"/>
                </a:lnTo>
                <a:lnTo>
                  <a:pt x="732" y="1179"/>
                </a:lnTo>
                <a:lnTo>
                  <a:pt x="734" y="1179"/>
                </a:lnTo>
                <a:lnTo>
                  <a:pt x="736" y="1179"/>
                </a:lnTo>
                <a:lnTo>
                  <a:pt x="737" y="1181"/>
                </a:lnTo>
                <a:lnTo>
                  <a:pt x="739" y="1181"/>
                </a:lnTo>
                <a:lnTo>
                  <a:pt x="739" y="1183"/>
                </a:lnTo>
                <a:lnTo>
                  <a:pt x="741" y="1183"/>
                </a:lnTo>
                <a:lnTo>
                  <a:pt x="743" y="1183"/>
                </a:lnTo>
                <a:lnTo>
                  <a:pt x="743" y="1185"/>
                </a:lnTo>
                <a:lnTo>
                  <a:pt x="745" y="1185"/>
                </a:lnTo>
                <a:lnTo>
                  <a:pt x="745" y="1186"/>
                </a:lnTo>
                <a:lnTo>
                  <a:pt x="747" y="1186"/>
                </a:lnTo>
                <a:lnTo>
                  <a:pt x="749" y="1186"/>
                </a:lnTo>
                <a:lnTo>
                  <a:pt x="749" y="1188"/>
                </a:lnTo>
                <a:lnTo>
                  <a:pt x="751" y="1188"/>
                </a:lnTo>
                <a:lnTo>
                  <a:pt x="753" y="1188"/>
                </a:lnTo>
                <a:lnTo>
                  <a:pt x="753" y="1190"/>
                </a:lnTo>
                <a:lnTo>
                  <a:pt x="755" y="1190"/>
                </a:lnTo>
                <a:lnTo>
                  <a:pt x="753" y="1190"/>
                </a:lnTo>
                <a:lnTo>
                  <a:pt x="751" y="1190"/>
                </a:lnTo>
                <a:lnTo>
                  <a:pt x="751" y="1188"/>
                </a:lnTo>
                <a:lnTo>
                  <a:pt x="749" y="1188"/>
                </a:lnTo>
                <a:lnTo>
                  <a:pt x="749" y="1186"/>
                </a:lnTo>
                <a:lnTo>
                  <a:pt x="747" y="1186"/>
                </a:lnTo>
                <a:lnTo>
                  <a:pt x="745" y="1186"/>
                </a:lnTo>
                <a:lnTo>
                  <a:pt x="745" y="1185"/>
                </a:lnTo>
                <a:lnTo>
                  <a:pt x="743" y="1185"/>
                </a:lnTo>
                <a:lnTo>
                  <a:pt x="741" y="1185"/>
                </a:lnTo>
                <a:lnTo>
                  <a:pt x="741" y="1183"/>
                </a:lnTo>
                <a:lnTo>
                  <a:pt x="739" y="1183"/>
                </a:lnTo>
                <a:lnTo>
                  <a:pt x="741" y="1183"/>
                </a:lnTo>
                <a:lnTo>
                  <a:pt x="741" y="1185"/>
                </a:lnTo>
                <a:lnTo>
                  <a:pt x="743" y="1185"/>
                </a:lnTo>
                <a:lnTo>
                  <a:pt x="745" y="1186"/>
                </a:lnTo>
                <a:lnTo>
                  <a:pt x="747" y="1186"/>
                </a:lnTo>
                <a:lnTo>
                  <a:pt x="747" y="1188"/>
                </a:lnTo>
                <a:lnTo>
                  <a:pt x="747" y="1186"/>
                </a:lnTo>
                <a:lnTo>
                  <a:pt x="747" y="1188"/>
                </a:lnTo>
                <a:lnTo>
                  <a:pt x="749" y="1188"/>
                </a:lnTo>
                <a:lnTo>
                  <a:pt x="751" y="1188"/>
                </a:lnTo>
                <a:lnTo>
                  <a:pt x="751" y="1190"/>
                </a:lnTo>
                <a:lnTo>
                  <a:pt x="751" y="1188"/>
                </a:lnTo>
                <a:lnTo>
                  <a:pt x="751" y="1190"/>
                </a:lnTo>
                <a:lnTo>
                  <a:pt x="753" y="1190"/>
                </a:lnTo>
                <a:lnTo>
                  <a:pt x="753" y="1192"/>
                </a:lnTo>
                <a:lnTo>
                  <a:pt x="755" y="1192"/>
                </a:lnTo>
                <a:lnTo>
                  <a:pt x="755" y="1194"/>
                </a:lnTo>
                <a:lnTo>
                  <a:pt x="757" y="1194"/>
                </a:lnTo>
                <a:lnTo>
                  <a:pt x="759" y="1194"/>
                </a:lnTo>
                <a:lnTo>
                  <a:pt x="759" y="1196"/>
                </a:lnTo>
                <a:lnTo>
                  <a:pt x="761" y="1196"/>
                </a:lnTo>
                <a:lnTo>
                  <a:pt x="761" y="1198"/>
                </a:lnTo>
                <a:lnTo>
                  <a:pt x="762" y="1198"/>
                </a:lnTo>
                <a:lnTo>
                  <a:pt x="761" y="1196"/>
                </a:lnTo>
                <a:lnTo>
                  <a:pt x="762" y="1196"/>
                </a:lnTo>
                <a:lnTo>
                  <a:pt x="762" y="1194"/>
                </a:lnTo>
                <a:lnTo>
                  <a:pt x="762" y="1196"/>
                </a:lnTo>
                <a:lnTo>
                  <a:pt x="764" y="1196"/>
                </a:lnTo>
                <a:lnTo>
                  <a:pt x="766" y="1196"/>
                </a:lnTo>
                <a:lnTo>
                  <a:pt x="766" y="1198"/>
                </a:lnTo>
                <a:lnTo>
                  <a:pt x="768" y="1198"/>
                </a:lnTo>
                <a:lnTo>
                  <a:pt x="770" y="1198"/>
                </a:lnTo>
                <a:lnTo>
                  <a:pt x="770" y="1200"/>
                </a:lnTo>
                <a:lnTo>
                  <a:pt x="770" y="1198"/>
                </a:lnTo>
                <a:lnTo>
                  <a:pt x="768" y="1198"/>
                </a:lnTo>
                <a:lnTo>
                  <a:pt x="770" y="1200"/>
                </a:lnTo>
                <a:lnTo>
                  <a:pt x="772" y="1200"/>
                </a:lnTo>
                <a:lnTo>
                  <a:pt x="770" y="1200"/>
                </a:lnTo>
                <a:lnTo>
                  <a:pt x="772" y="1200"/>
                </a:lnTo>
                <a:lnTo>
                  <a:pt x="774" y="1200"/>
                </a:lnTo>
                <a:lnTo>
                  <a:pt x="774" y="1202"/>
                </a:lnTo>
                <a:lnTo>
                  <a:pt x="776" y="1202"/>
                </a:lnTo>
                <a:lnTo>
                  <a:pt x="778" y="1202"/>
                </a:lnTo>
                <a:lnTo>
                  <a:pt x="780" y="1202"/>
                </a:lnTo>
                <a:lnTo>
                  <a:pt x="782" y="1202"/>
                </a:lnTo>
                <a:lnTo>
                  <a:pt x="782" y="1204"/>
                </a:lnTo>
                <a:close/>
                <a:moveTo>
                  <a:pt x="789" y="1211"/>
                </a:moveTo>
                <a:lnTo>
                  <a:pt x="789" y="1209"/>
                </a:lnTo>
                <a:lnTo>
                  <a:pt x="789" y="1211"/>
                </a:lnTo>
                <a:close/>
                <a:moveTo>
                  <a:pt x="1221" y="1300"/>
                </a:moveTo>
                <a:lnTo>
                  <a:pt x="1219" y="1300"/>
                </a:lnTo>
                <a:lnTo>
                  <a:pt x="1221" y="1300"/>
                </a:lnTo>
                <a:close/>
                <a:moveTo>
                  <a:pt x="1145" y="1348"/>
                </a:moveTo>
                <a:lnTo>
                  <a:pt x="1146" y="1348"/>
                </a:lnTo>
                <a:lnTo>
                  <a:pt x="1145" y="1348"/>
                </a:lnTo>
                <a:close/>
                <a:moveTo>
                  <a:pt x="1146" y="1361"/>
                </a:moveTo>
                <a:lnTo>
                  <a:pt x="1146" y="1363"/>
                </a:lnTo>
                <a:lnTo>
                  <a:pt x="1146" y="1361"/>
                </a:lnTo>
                <a:close/>
                <a:moveTo>
                  <a:pt x="1406" y="1595"/>
                </a:moveTo>
                <a:lnTo>
                  <a:pt x="1404" y="1595"/>
                </a:lnTo>
                <a:lnTo>
                  <a:pt x="1404" y="1593"/>
                </a:lnTo>
                <a:lnTo>
                  <a:pt x="1404" y="1595"/>
                </a:lnTo>
                <a:lnTo>
                  <a:pt x="1406" y="1595"/>
                </a:lnTo>
                <a:lnTo>
                  <a:pt x="1406" y="1597"/>
                </a:lnTo>
                <a:lnTo>
                  <a:pt x="1406" y="1595"/>
                </a:lnTo>
                <a:close/>
                <a:moveTo>
                  <a:pt x="1388" y="1580"/>
                </a:moveTo>
                <a:lnTo>
                  <a:pt x="1388" y="1582"/>
                </a:lnTo>
                <a:lnTo>
                  <a:pt x="1387" y="1582"/>
                </a:lnTo>
                <a:lnTo>
                  <a:pt x="1388" y="1582"/>
                </a:lnTo>
                <a:lnTo>
                  <a:pt x="1387" y="1582"/>
                </a:lnTo>
                <a:lnTo>
                  <a:pt x="1387" y="1584"/>
                </a:lnTo>
                <a:lnTo>
                  <a:pt x="1388" y="1582"/>
                </a:lnTo>
                <a:lnTo>
                  <a:pt x="1388" y="1580"/>
                </a:lnTo>
                <a:close/>
                <a:moveTo>
                  <a:pt x="1377" y="1576"/>
                </a:moveTo>
                <a:lnTo>
                  <a:pt x="1377" y="1574"/>
                </a:lnTo>
                <a:lnTo>
                  <a:pt x="1377" y="1576"/>
                </a:lnTo>
                <a:lnTo>
                  <a:pt x="1377" y="1574"/>
                </a:lnTo>
                <a:lnTo>
                  <a:pt x="1377" y="1576"/>
                </a:lnTo>
                <a:lnTo>
                  <a:pt x="1379" y="1576"/>
                </a:lnTo>
                <a:lnTo>
                  <a:pt x="1377" y="1576"/>
                </a:lnTo>
                <a:lnTo>
                  <a:pt x="1379" y="1576"/>
                </a:lnTo>
                <a:lnTo>
                  <a:pt x="1377" y="1576"/>
                </a:lnTo>
                <a:close/>
                <a:moveTo>
                  <a:pt x="1427" y="1634"/>
                </a:moveTo>
                <a:lnTo>
                  <a:pt x="1427" y="1632"/>
                </a:lnTo>
                <a:lnTo>
                  <a:pt x="1427" y="1634"/>
                </a:lnTo>
                <a:close/>
                <a:moveTo>
                  <a:pt x="1500" y="1878"/>
                </a:moveTo>
                <a:lnTo>
                  <a:pt x="1500" y="1880"/>
                </a:lnTo>
                <a:lnTo>
                  <a:pt x="1500" y="1881"/>
                </a:lnTo>
                <a:lnTo>
                  <a:pt x="1500" y="1883"/>
                </a:lnTo>
                <a:lnTo>
                  <a:pt x="1500" y="1885"/>
                </a:lnTo>
                <a:lnTo>
                  <a:pt x="1500" y="1883"/>
                </a:lnTo>
                <a:lnTo>
                  <a:pt x="1500" y="1885"/>
                </a:lnTo>
                <a:lnTo>
                  <a:pt x="1500" y="1883"/>
                </a:lnTo>
                <a:lnTo>
                  <a:pt x="1502" y="1883"/>
                </a:lnTo>
                <a:lnTo>
                  <a:pt x="1502" y="1881"/>
                </a:lnTo>
                <a:lnTo>
                  <a:pt x="1504" y="1881"/>
                </a:lnTo>
                <a:lnTo>
                  <a:pt x="1504" y="1880"/>
                </a:lnTo>
                <a:lnTo>
                  <a:pt x="1502" y="1880"/>
                </a:lnTo>
                <a:lnTo>
                  <a:pt x="1502" y="1881"/>
                </a:lnTo>
                <a:lnTo>
                  <a:pt x="1502" y="1880"/>
                </a:lnTo>
                <a:lnTo>
                  <a:pt x="1500" y="1880"/>
                </a:lnTo>
                <a:lnTo>
                  <a:pt x="1500" y="1878"/>
                </a:lnTo>
                <a:close/>
                <a:moveTo>
                  <a:pt x="1269" y="841"/>
                </a:moveTo>
                <a:lnTo>
                  <a:pt x="1271" y="841"/>
                </a:lnTo>
                <a:lnTo>
                  <a:pt x="1271" y="839"/>
                </a:lnTo>
                <a:lnTo>
                  <a:pt x="1273" y="839"/>
                </a:lnTo>
                <a:lnTo>
                  <a:pt x="1273" y="837"/>
                </a:lnTo>
                <a:lnTo>
                  <a:pt x="1271" y="837"/>
                </a:lnTo>
                <a:lnTo>
                  <a:pt x="1273" y="837"/>
                </a:lnTo>
                <a:lnTo>
                  <a:pt x="1273" y="835"/>
                </a:lnTo>
                <a:lnTo>
                  <a:pt x="1271" y="835"/>
                </a:lnTo>
                <a:lnTo>
                  <a:pt x="1271" y="837"/>
                </a:lnTo>
                <a:lnTo>
                  <a:pt x="1271" y="839"/>
                </a:lnTo>
                <a:lnTo>
                  <a:pt x="1269" y="841"/>
                </a:lnTo>
                <a:lnTo>
                  <a:pt x="1271" y="841"/>
                </a:lnTo>
                <a:lnTo>
                  <a:pt x="1269" y="841"/>
                </a:lnTo>
                <a:lnTo>
                  <a:pt x="1271" y="841"/>
                </a:lnTo>
                <a:lnTo>
                  <a:pt x="1269" y="841"/>
                </a:lnTo>
                <a:close/>
                <a:moveTo>
                  <a:pt x="1458" y="781"/>
                </a:moveTo>
                <a:lnTo>
                  <a:pt x="1458" y="779"/>
                </a:lnTo>
                <a:lnTo>
                  <a:pt x="1456" y="779"/>
                </a:lnTo>
                <a:lnTo>
                  <a:pt x="1456" y="781"/>
                </a:lnTo>
                <a:lnTo>
                  <a:pt x="1454" y="781"/>
                </a:lnTo>
                <a:lnTo>
                  <a:pt x="1456" y="781"/>
                </a:lnTo>
                <a:lnTo>
                  <a:pt x="1458" y="781"/>
                </a:lnTo>
                <a:close/>
                <a:moveTo>
                  <a:pt x="1458" y="779"/>
                </a:moveTo>
                <a:lnTo>
                  <a:pt x="1459" y="779"/>
                </a:lnTo>
                <a:lnTo>
                  <a:pt x="1459" y="781"/>
                </a:lnTo>
                <a:lnTo>
                  <a:pt x="1461" y="781"/>
                </a:lnTo>
                <a:lnTo>
                  <a:pt x="1459" y="781"/>
                </a:lnTo>
                <a:lnTo>
                  <a:pt x="1459" y="783"/>
                </a:lnTo>
                <a:lnTo>
                  <a:pt x="1461" y="783"/>
                </a:lnTo>
                <a:lnTo>
                  <a:pt x="1461" y="781"/>
                </a:lnTo>
                <a:lnTo>
                  <a:pt x="1459" y="781"/>
                </a:lnTo>
                <a:lnTo>
                  <a:pt x="1461" y="781"/>
                </a:lnTo>
                <a:lnTo>
                  <a:pt x="1461" y="783"/>
                </a:lnTo>
                <a:lnTo>
                  <a:pt x="1459" y="783"/>
                </a:lnTo>
                <a:lnTo>
                  <a:pt x="1459" y="785"/>
                </a:lnTo>
                <a:lnTo>
                  <a:pt x="1461" y="785"/>
                </a:lnTo>
                <a:lnTo>
                  <a:pt x="1463" y="785"/>
                </a:lnTo>
                <a:lnTo>
                  <a:pt x="1463" y="783"/>
                </a:lnTo>
                <a:lnTo>
                  <a:pt x="1465" y="783"/>
                </a:lnTo>
                <a:lnTo>
                  <a:pt x="1465" y="785"/>
                </a:lnTo>
                <a:lnTo>
                  <a:pt x="1467" y="785"/>
                </a:lnTo>
                <a:lnTo>
                  <a:pt x="1465" y="785"/>
                </a:lnTo>
                <a:lnTo>
                  <a:pt x="1467" y="785"/>
                </a:lnTo>
                <a:lnTo>
                  <a:pt x="1467" y="787"/>
                </a:lnTo>
                <a:lnTo>
                  <a:pt x="1469" y="787"/>
                </a:lnTo>
                <a:lnTo>
                  <a:pt x="1467" y="787"/>
                </a:lnTo>
                <a:lnTo>
                  <a:pt x="1467" y="785"/>
                </a:lnTo>
                <a:lnTo>
                  <a:pt x="1467" y="783"/>
                </a:lnTo>
                <a:lnTo>
                  <a:pt x="1467" y="785"/>
                </a:lnTo>
                <a:lnTo>
                  <a:pt x="1467" y="783"/>
                </a:lnTo>
                <a:lnTo>
                  <a:pt x="1467" y="785"/>
                </a:lnTo>
                <a:lnTo>
                  <a:pt x="1467" y="783"/>
                </a:lnTo>
                <a:lnTo>
                  <a:pt x="1465" y="783"/>
                </a:lnTo>
                <a:lnTo>
                  <a:pt x="1465" y="781"/>
                </a:lnTo>
                <a:lnTo>
                  <a:pt x="1463" y="781"/>
                </a:lnTo>
                <a:lnTo>
                  <a:pt x="1463" y="779"/>
                </a:lnTo>
                <a:lnTo>
                  <a:pt x="1463" y="781"/>
                </a:lnTo>
                <a:lnTo>
                  <a:pt x="1461" y="781"/>
                </a:lnTo>
                <a:lnTo>
                  <a:pt x="1463" y="781"/>
                </a:lnTo>
                <a:lnTo>
                  <a:pt x="1463" y="779"/>
                </a:lnTo>
                <a:lnTo>
                  <a:pt x="1461" y="779"/>
                </a:lnTo>
                <a:lnTo>
                  <a:pt x="1463" y="779"/>
                </a:lnTo>
                <a:lnTo>
                  <a:pt x="1463" y="781"/>
                </a:lnTo>
                <a:lnTo>
                  <a:pt x="1463" y="779"/>
                </a:lnTo>
                <a:lnTo>
                  <a:pt x="1463" y="778"/>
                </a:lnTo>
                <a:lnTo>
                  <a:pt x="1461" y="778"/>
                </a:lnTo>
                <a:lnTo>
                  <a:pt x="1463" y="778"/>
                </a:lnTo>
                <a:lnTo>
                  <a:pt x="1461" y="778"/>
                </a:lnTo>
                <a:lnTo>
                  <a:pt x="1459" y="778"/>
                </a:lnTo>
                <a:lnTo>
                  <a:pt x="1461" y="778"/>
                </a:lnTo>
                <a:lnTo>
                  <a:pt x="1461" y="776"/>
                </a:lnTo>
                <a:lnTo>
                  <a:pt x="1461" y="778"/>
                </a:lnTo>
                <a:lnTo>
                  <a:pt x="1461" y="776"/>
                </a:lnTo>
                <a:lnTo>
                  <a:pt x="1461" y="778"/>
                </a:lnTo>
                <a:lnTo>
                  <a:pt x="1461" y="776"/>
                </a:lnTo>
                <a:lnTo>
                  <a:pt x="1463" y="776"/>
                </a:lnTo>
                <a:lnTo>
                  <a:pt x="1461" y="776"/>
                </a:lnTo>
                <a:lnTo>
                  <a:pt x="1463" y="776"/>
                </a:lnTo>
                <a:lnTo>
                  <a:pt x="1461" y="776"/>
                </a:lnTo>
                <a:lnTo>
                  <a:pt x="1459" y="776"/>
                </a:lnTo>
                <a:lnTo>
                  <a:pt x="1458" y="776"/>
                </a:lnTo>
                <a:lnTo>
                  <a:pt x="1459" y="776"/>
                </a:lnTo>
                <a:lnTo>
                  <a:pt x="1459" y="774"/>
                </a:lnTo>
                <a:lnTo>
                  <a:pt x="1459" y="772"/>
                </a:lnTo>
                <a:lnTo>
                  <a:pt x="1458" y="772"/>
                </a:lnTo>
                <a:lnTo>
                  <a:pt x="1458" y="774"/>
                </a:lnTo>
                <a:lnTo>
                  <a:pt x="1458" y="772"/>
                </a:lnTo>
                <a:lnTo>
                  <a:pt x="1458" y="774"/>
                </a:lnTo>
                <a:lnTo>
                  <a:pt x="1456" y="774"/>
                </a:lnTo>
                <a:lnTo>
                  <a:pt x="1456" y="772"/>
                </a:lnTo>
                <a:lnTo>
                  <a:pt x="1456" y="774"/>
                </a:lnTo>
                <a:lnTo>
                  <a:pt x="1458" y="776"/>
                </a:lnTo>
                <a:lnTo>
                  <a:pt x="1459" y="776"/>
                </a:lnTo>
                <a:lnTo>
                  <a:pt x="1458" y="778"/>
                </a:lnTo>
                <a:lnTo>
                  <a:pt x="1458" y="779"/>
                </a:lnTo>
                <a:close/>
                <a:moveTo>
                  <a:pt x="1488" y="551"/>
                </a:moveTo>
                <a:lnTo>
                  <a:pt x="1488" y="553"/>
                </a:lnTo>
                <a:lnTo>
                  <a:pt x="1488" y="551"/>
                </a:lnTo>
                <a:close/>
                <a:moveTo>
                  <a:pt x="1496" y="541"/>
                </a:moveTo>
                <a:lnTo>
                  <a:pt x="1494" y="541"/>
                </a:lnTo>
                <a:lnTo>
                  <a:pt x="1494" y="539"/>
                </a:lnTo>
                <a:lnTo>
                  <a:pt x="1496" y="541"/>
                </a:lnTo>
                <a:lnTo>
                  <a:pt x="1494" y="541"/>
                </a:lnTo>
                <a:lnTo>
                  <a:pt x="1496" y="541"/>
                </a:lnTo>
                <a:lnTo>
                  <a:pt x="1496" y="539"/>
                </a:lnTo>
                <a:lnTo>
                  <a:pt x="1496" y="538"/>
                </a:lnTo>
                <a:lnTo>
                  <a:pt x="1494" y="538"/>
                </a:lnTo>
                <a:lnTo>
                  <a:pt x="1494" y="536"/>
                </a:lnTo>
                <a:lnTo>
                  <a:pt x="1494" y="538"/>
                </a:lnTo>
                <a:lnTo>
                  <a:pt x="1492" y="539"/>
                </a:lnTo>
                <a:lnTo>
                  <a:pt x="1494" y="539"/>
                </a:lnTo>
                <a:lnTo>
                  <a:pt x="1492" y="539"/>
                </a:lnTo>
                <a:lnTo>
                  <a:pt x="1492" y="541"/>
                </a:lnTo>
                <a:lnTo>
                  <a:pt x="1492" y="543"/>
                </a:lnTo>
                <a:lnTo>
                  <a:pt x="1492" y="541"/>
                </a:lnTo>
                <a:lnTo>
                  <a:pt x="1492" y="543"/>
                </a:lnTo>
                <a:lnTo>
                  <a:pt x="1492" y="545"/>
                </a:lnTo>
                <a:lnTo>
                  <a:pt x="1492" y="543"/>
                </a:lnTo>
                <a:lnTo>
                  <a:pt x="1492" y="545"/>
                </a:lnTo>
                <a:lnTo>
                  <a:pt x="1490" y="545"/>
                </a:lnTo>
                <a:lnTo>
                  <a:pt x="1490" y="547"/>
                </a:lnTo>
                <a:lnTo>
                  <a:pt x="1492" y="547"/>
                </a:lnTo>
                <a:lnTo>
                  <a:pt x="1492" y="545"/>
                </a:lnTo>
                <a:lnTo>
                  <a:pt x="1494" y="545"/>
                </a:lnTo>
                <a:lnTo>
                  <a:pt x="1494" y="543"/>
                </a:lnTo>
                <a:lnTo>
                  <a:pt x="1494" y="541"/>
                </a:lnTo>
                <a:lnTo>
                  <a:pt x="1496" y="541"/>
                </a:lnTo>
                <a:close/>
                <a:moveTo>
                  <a:pt x="1494" y="536"/>
                </a:moveTo>
                <a:lnTo>
                  <a:pt x="1494" y="534"/>
                </a:lnTo>
                <a:lnTo>
                  <a:pt x="1494" y="536"/>
                </a:lnTo>
                <a:close/>
                <a:moveTo>
                  <a:pt x="1494" y="526"/>
                </a:moveTo>
                <a:lnTo>
                  <a:pt x="1494" y="524"/>
                </a:lnTo>
                <a:lnTo>
                  <a:pt x="1494" y="526"/>
                </a:lnTo>
                <a:close/>
                <a:moveTo>
                  <a:pt x="1390" y="653"/>
                </a:moveTo>
                <a:lnTo>
                  <a:pt x="1390" y="651"/>
                </a:lnTo>
                <a:lnTo>
                  <a:pt x="1390" y="653"/>
                </a:lnTo>
                <a:lnTo>
                  <a:pt x="1390" y="651"/>
                </a:lnTo>
                <a:lnTo>
                  <a:pt x="1388" y="651"/>
                </a:lnTo>
                <a:lnTo>
                  <a:pt x="1388" y="653"/>
                </a:lnTo>
                <a:lnTo>
                  <a:pt x="1390" y="651"/>
                </a:lnTo>
                <a:lnTo>
                  <a:pt x="1390" y="653"/>
                </a:lnTo>
                <a:close/>
                <a:moveTo>
                  <a:pt x="1264" y="635"/>
                </a:moveTo>
                <a:lnTo>
                  <a:pt x="1266" y="635"/>
                </a:lnTo>
                <a:lnTo>
                  <a:pt x="1264" y="635"/>
                </a:lnTo>
                <a:close/>
                <a:moveTo>
                  <a:pt x="1216" y="664"/>
                </a:moveTo>
                <a:lnTo>
                  <a:pt x="1218" y="664"/>
                </a:lnTo>
                <a:lnTo>
                  <a:pt x="1218" y="662"/>
                </a:lnTo>
                <a:lnTo>
                  <a:pt x="1216" y="662"/>
                </a:lnTo>
                <a:lnTo>
                  <a:pt x="1216" y="664"/>
                </a:lnTo>
                <a:close/>
                <a:moveTo>
                  <a:pt x="1218" y="664"/>
                </a:moveTo>
                <a:lnTo>
                  <a:pt x="1218" y="666"/>
                </a:lnTo>
                <a:lnTo>
                  <a:pt x="1218" y="664"/>
                </a:lnTo>
                <a:close/>
                <a:moveTo>
                  <a:pt x="1246" y="860"/>
                </a:moveTo>
                <a:lnTo>
                  <a:pt x="1248" y="860"/>
                </a:lnTo>
                <a:lnTo>
                  <a:pt x="1246" y="860"/>
                </a:lnTo>
                <a:close/>
                <a:moveTo>
                  <a:pt x="989" y="764"/>
                </a:moveTo>
                <a:lnTo>
                  <a:pt x="989" y="762"/>
                </a:lnTo>
                <a:lnTo>
                  <a:pt x="989" y="764"/>
                </a:lnTo>
                <a:close/>
                <a:moveTo>
                  <a:pt x="19" y="328"/>
                </a:moveTo>
                <a:lnTo>
                  <a:pt x="19" y="330"/>
                </a:lnTo>
                <a:lnTo>
                  <a:pt x="17" y="330"/>
                </a:lnTo>
                <a:lnTo>
                  <a:pt x="19" y="330"/>
                </a:lnTo>
                <a:lnTo>
                  <a:pt x="19" y="332"/>
                </a:lnTo>
                <a:lnTo>
                  <a:pt x="17" y="332"/>
                </a:lnTo>
                <a:lnTo>
                  <a:pt x="17" y="334"/>
                </a:lnTo>
                <a:lnTo>
                  <a:pt x="19" y="332"/>
                </a:lnTo>
                <a:lnTo>
                  <a:pt x="19" y="334"/>
                </a:lnTo>
                <a:lnTo>
                  <a:pt x="17" y="336"/>
                </a:lnTo>
                <a:lnTo>
                  <a:pt x="19" y="336"/>
                </a:lnTo>
                <a:lnTo>
                  <a:pt x="17" y="336"/>
                </a:lnTo>
                <a:lnTo>
                  <a:pt x="19" y="336"/>
                </a:lnTo>
                <a:lnTo>
                  <a:pt x="19" y="338"/>
                </a:lnTo>
                <a:lnTo>
                  <a:pt x="17" y="340"/>
                </a:lnTo>
                <a:lnTo>
                  <a:pt x="15" y="340"/>
                </a:lnTo>
                <a:lnTo>
                  <a:pt x="15" y="342"/>
                </a:lnTo>
                <a:lnTo>
                  <a:pt x="15" y="344"/>
                </a:lnTo>
                <a:lnTo>
                  <a:pt x="17" y="344"/>
                </a:lnTo>
                <a:lnTo>
                  <a:pt x="15" y="344"/>
                </a:lnTo>
                <a:lnTo>
                  <a:pt x="15" y="346"/>
                </a:lnTo>
                <a:lnTo>
                  <a:pt x="14" y="346"/>
                </a:lnTo>
                <a:lnTo>
                  <a:pt x="12" y="347"/>
                </a:lnTo>
                <a:lnTo>
                  <a:pt x="12" y="349"/>
                </a:lnTo>
                <a:lnTo>
                  <a:pt x="10" y="349"/>
                </a:lnTo>
                <a:lnTo>
                  <a:pt x="10" y="351"/>
                </a:lnTo>
                <a:lnTo>
                  <a:pt x="10" y="353"/>
                </a:lnTo>
                <a:lnTo>
                  <a:pt x="8" y="353"/>
                </a:lnTo>
                <a:lnTo>
                  <a:pt x="8" y="355"/>
                </a:lnTo>
                <a:lnTo>
                  <a:pt x="8" y="357"/>
                </a:lnTo>
                <a:lnTo>
                  <a:pt x="6" y="357"/>
                </a:lnTo>
                <a:lnTo>
                  <a:pt x="6" y="359"/>
                </a:lnTo>
                <a:lnTo>
                  <a:pt x="4" y="359"/>
                </a:lnTo>
                <a:lnTo>
                  <a:pt x="4" y="361"/>
                </a:lnTo>
                <a:lnTo>
                  <a:pt x="6" y="361"/>
                </a:lnTo>
                <a:lnTo>
                  <a:pt x="6" y="363"/>
                </a:lnTo>
                <a:lnTo>
                  <a:pt x="4" y="363"/>
                </a:lnTo>
                <a:lnTo>
                  <a:pt x="4" y="361"/>
                </a:lnTo>
                <a:lnTo>
                  <a:pt x="4" y="363"/>
                </a:lnTo>
                <a:lnTo>
                  <a:pt x="4" y="365"/>
                </a:lnTo>
                <a:lnTo>
                  <a:pt x="6" y="365"/>
                </a:lnTo>
                <a:lnTo>
                  <a:pt x="4" y="365"/>
                </a:lnTo>
                <a:lnTo>
                  <a:pt x="6" y="365"/>
                </a:lnTo>
                <a:lnTo>
                  <a:pt x="4" y="367"/>
                </a:lnTo>
                <a:lnTo>
                  <a:pt x="6" y="367"/>
                </a:lnTo>
                <a:lnTo>
                  <a:pt x="6" y="369"/>
                </a:lnTo>
                <a:lnTo>
                  <a:pt x="4" y="369"/>
                </a:lnTo>
                <a:lnTo>
                  <a:pt x="4" y="371"/>
                </a:lnTo>
                <a:lnTo>
                  <a:pt x="4" y="372"/>
                </a:lnTo>
                <a:lnTo>
                  <a:pt x="4" y="371"/>
                </a:lnTo>
                <a:lnTo>
                  <a:pt x="2" y="371"/>
                </a:lnTo>
                <a:lnTo>
                  <a:pt x="2" y="369"/>
                </a:lnTo>
                <a:lnTo>
                  <a:pt x="2" y="367"/>
                </a:lnTo>
                <a:lnTo>
                  <a:pt x="2" y="369"/>
                </a:lnTo>
                <a:lnTo>
                  <a:pt x="4" y="369"/>
                </a:lnTo>
                <a:lnTo>
                  <a:pt x="4" y="367"/>
                </a:lnTo>
                <a:lnTo>
                  <a:pt x="2" y="367"/>
                </a:lnTo>
                <a:lnTo>
                  <a:pt x="2" y="365"/>
                </a:lnTo>
                <a:lnTo>
                  <a:pt x="0" y="365"/>
                </a:lnTo>
                <a:lnTo>
                  <a:pt x="2" y="365"/>
                </a:lnTo>
                <a:lnTo>
                  <a:pt x="2" y="363"/>
                </a:lnTo>
                <a:lnTo>
                  <a:pt x="0" y="363"/>
                </a:lnTo>
                <a:lnTo>
                  <a:pt x="0" y="361"/>
                </a:lnTo>
                <a:lnTo>
                  <a:pt x="0" y="359"/>
                </a:lnTo>
                <a:lnTo>
                  <a:pt x="2" y="359"/>
                </a:lnTo>
                <a:lnTo>
                  <a:pt x="2" y="357"/>
                </a:lnTo>
                <a:lnTo>
                  <a:pt x="2" y="355"/>
                </a:lnTo>
                <a:lnTo>
                  <a:pt x="4" y="355"/>
                </a:lnTo>
                <a:lnTo>
                  <a:pt x="4" y="353"/>
                </a:lnTo>
                <a:lnTo>
                  <a:pt x="6" y="353"/>
                </a:lnTo>
                <a:lnTo>
                  <a:pt x="6" y="351"/>
                </a:lnTo>
                <a:lnTo>
                  <a:pt x="6" y="349"/>
                </a:lnTo>
                <a:lnTo>
                  <a:pt x="8" y="349"/>
                </a:lnTo>
                <a:lnTo>
                  <a:pt x="8" y="347"/>
                </a:lnTo>
                <a:lnTo>
                  <a:pt x="10" y="347"/>
                </a:lnTo>
                <a:lnTo>
                  <a:pt x="10" y="346"/>
                </a:lnTo>
                <a:lnTo>
                  <a:pt x="12" y="344"/>
                </a:lnTo>
                <a:lnTo>
                  <a:pt x="14" y="344"/>
                </a:lnTo>
                <a:lnTo>
                  <a:pt x="14" y="342"/>
                </a:lnTo>
                <a:lnTo>
                  <a:pt x="14" y="340"/>
                </a:lnTo>
                <a:lnTo>
                  <a:pt x="14" y="338"/>
                </a:lnTo>
                <a:lnTo>
                  <a:pt x="15" y="336"/>
                </a:lnTo>
                <a:lnTo>
                  <a:pt x="14" y="336"/>
                </a:lnTo>
                <a:lnTo>
                  <a:pt x="15" y="336"/>
                </a:lnTo>
                <a:lnTo>
                  <a:pt x="14" y="334"/>
                </a:lnTo>
                <a:lnTo>
                  <a:pt x="14" y="332"/>
                </a:lnTo>
                <a:lnTo>
                  <a:pt x="15" y="332"/>
                </a:lnTo>
                <a:lnTo>
                  <a:pt x="14" y="332"/>
                </a:lnTo>
                <a:lnTo>
                  <a:pt x="15" y="332"/>
                </a:lnTo>
                <a:lnTo>
                  <a:pt x="14" y="332"/>
                </a:lnTo>
                <a:lnTo>
                  <a:pt x="15" y="332"/>
                </a:lnTo>
                <a:lnTo>
                  <a:pt x="15" y="330"/>
                </a:lnTo>
                <a:lnTo>
                  <a:pt x="15" y="328"/>
                </a:lnTo>
                <a:lnTo>
                  <a:pt x="15" y="326"/>
                </a:lnTo>
                <a:lnTo>
                  <a:pt x="17" y="326"/>
                </a:lnTo>
                <a:lnTo>
                  <a:pt x="17" y="324"/>
                </a:lnTo>
                <a:lnTo>
                  <a:pt x="19" y="326"/>
                </a:lnTo>
                <a:lnTo>
                  <a:pt x="19" y="324"/>
                </a:lnTo>
                <a:lnTo>
                  <a:pt x="19" y="326"/>
                </a:lnTo>
                <a:lnTo>
                  <a:pt x="19" y="328"/>
                </a:lnTo>
                <a:close/>
                <a:moveTo>
                  <a:pt x="31" y="301"/>
                </a:moveTo>
                <a:lnTo>
                  <a:pt x="31" y="303"/>
                </a:lnTo>
                <a:lnTo>
                  <a:pt x="31" y="305"/>
                </a:lnTo>
                <a:lnTo>
                  <a:pt x="31" y="307"/>
                </a:lnTo>
                <a:lnTo>
                  <a:pt x="29" y="307"/>
                </a:lnTo>
                <a:lnTo>
                  <a:pt x="29" y="309"/>
                </a:lnTo>
                <a:lnTo>
                  <a:pt x="27" y="309"/>
                </a:lnTo>
                <a:lnTo>
                  <a:pt x="29" y="309"/>
                </a:lnTo>
                <a:lnTo>
                  <a:pt x="27" y="309"/>
                </a:lnTo>
                <a:lnTo>
                  <a:pt x="27" y="311"/>
                </a:lnTo>
                <a:lnTo>
                  <a:pt x="27" y="309"/>
                </a:lnTo>
                <a:lnTo>
                  <a:pt x="27" y="307"/>
                </a:lnTo>
                <a:lnTo>
                  <a:pt x="27" y="305"/>
                </a:lnTo>
                <a:lnTo>
                  <a:pt x="29" y="305"/>
                </a:lnTo>
                <a:lnTo>
                  <a:pt x="29" y="303"/>
                </a:lnTo>
                <a:lnTo>
                  <a:pt x="29" y="301"/>
                </a:lnTo>
                <a:lnTo>
                  <a:pt x="31" y="301"/>
                </a:lnTo>
                <a:close/>
                <a:moveTo>
                  <a:pt x="33" y="292"/>
                </a:moveTo>
                <a:lnTo>
                  <a:pt x="33" y="290"/>
                </a:lnTo>
                <a:lnTo>
                  <a:pt x="33" y="292"/>
                </a:lnTo>
                <a:close/>
                <a:moveTo>
                  <a:pt x="42" y="305"/>
                </a:moveTo>
                <a:lnTo>
                  <a:pt x="42" y="303"/>
                </a:lnTo>
                <a:lnTo>
                  <a:pt x="42" y="305"/>
                </a:lnTo>
                <a:close/>
                <a:moveTo>
                  <a:pt x="37" y="271"/>
                </a:moveTo>
                <a:lnTo>
                  <a:pt x="37" y="273"/>
                </a:lnTo>
                <a:lnTo>
                  <a:pt x="37" y="275"/>
                </a:lnTo>
                <a:lnTo>
                  <a:pt x="37" y="273"/>
                </a:lnTo>
                <a:lnTo>
                  <a:pt x="35" y="273"/>
                </a:lnTo>
                <a:lnTo>
                  <a:pt x="35" y="271"/>
                </a:lnTo>
                <a:lnTo>
                  <a:pt x="37" y="271"/>
                </a:lnTo>
                <a:lnTo>
                  <a:pt x="38" y="271"/>
                </a:lnTo>
                <a:lnTo>
                  <a:pt x="37" y="271"/>
                </a:lnTo>
                <a:close/>
                <a:moveTo>
                  <a:pt x="42" y="307"/>
                </a:moveTo>
                <a:lnTo>
                  <a:pt x="42" y="305"/>
                </a:lnTo>
                <a:lnTo>
                  <a:pt x="40" y="305"/>
                </a:lnTo>
                <a:lnTo>
                  <a:pt x="42" y="305"/>
                </a:lnTo>
                <a:lnTo>
                  <a:pt x="42" y="307"/>
                </a:lnTo>
                <a:close/>
                <a:moveTo>
                  <a:pt x="42" y="303"/>
                </a:moveTo>
                <a:lnTo>
                  <a:pt x="42" y="301"/>
                </a:lnTo>
                <a:lnTo>
                  <a:pt x="44" y="303"/>
                </a:lnTo>
                <a:lnTo>
                  <a:pt x="42" y="303"/>
                </a:lnTo>
                <a:close/>
                <a:moveTo>
                  <a:pt x="44" y="313"/>
                </a:moveTo>
                <a:lnTo>
                  <a:pt x="46" y="313"/>
                </a:lnTo>
                <a:lnTo>
                  <a:pt x="44" y="313"/>
                </a:lnTo>
                <a:lnTo>
                  <a:pt x="46" y="313"/>
                </a:lnTo>
                <a:lnTo>
                  <a:pt x="44" y="315"/>
                </a:lnTo>
                <a:lnTo>
                  <a:pt x="44" y="317"/>
                </a:lnTo>
                <a:lnTo>
                  <a:pt x="44" y="319"/>
                </a:lnTo>
                <a:lnTo>
                  <a:pt x="42" y="319"/>
                </a:lnTo>
                <a:lnTo>
                  <a:pt x="40" y="319"/>
                </a:lnTo>
                <a:lnTo>
                  <a:pt x="40" y="317"/>
                </a:lnTo>
                <a:lnTo>
                  <a:pt x="38" y="317"/>
                </a:lnTo>
                <a:lnTo>
                  <a:pt x="38" y="315"/>
                </a:lnTo>
                <a:lnTo>
                  <a:pt x="38" y="313"/>
                </a:lnTo>
                <a:lnTo>
                  <a:pt x="40" y="313"/>
                </a:lnTo>
                <a:lnTo>
                  <a:pt x="40" y="311"/>
                </a:lnTo>
                <a:lnTo>
                  <a:pt x="42" y="311"/>
                </a:lnTo>
                <a:lnTo>
                  <a:pt x="42" y="313"/>
                </a:lnTo>
                <a:lnTo>
                  <a:pt x="42" y="311"/>
                </a:lnTo>
                <a:lnTo>
                  <a:pt x="44" y="311"/>
                </a:lnTo>
                <a:lnTo>
                  <a:pt x="44" y="313"/>
                </a:lnTo>
                <a:close/>
                <a:moveTo>
                  <a:pt x="60" y="371"/>
                </a:moveTo>
                <a:lnTo>
                  <a:pt x="58" y="372"/>
                </a:lnTo>
                <a:lnTo>
                  <a:pt x="58" y="374"/>
                </a:lnTo>
                <a:lnTo>
                  <a:pt x="56" y="374"/>
                </a:lnTo>
                <a:lnTo>
                  <a:pt x="56" y="376"/>
                </a:lnTo>
                <a:lnTo>
                  <a:pt x="56" y="378"/>
                </a:lnTo>
                <a:lnTo>
                  <a:pt x="54" y="378"/>
                </a:lnTo>
                <a:lnTo>
                  <a:pt x="54" y="376"/>
                </a:lnTo>
                <a:lnTo>
                  <a:pt x="52" y="376"/>
                </a:lnTo>
                <a:lnTo>
                  <a:pt x="52" y="378"/>
                </a:lnTo>
                <a:lnTo>
                  <a:pt x="50" y="378"/>
                </a:lnTo>
                <a:lnTo>
                  <a:pt x="50" y="376"/>
                </a:lnTo>
                <a:lnTo>
                  <a:pt x="48" y="374"/>
                </a:lnTo>
                <a:lnTo>
                  <a:pt x="46" y="374"/>
                </a:lnTo>
                <a:lnTo>
                  <a:pt x="46" y="372"/>
                </a:lnTo>
                <a:lnTo>
                  <a:pt x="46" y="371"/>
                </a:lnTo>
                <a:lnTo>
                  <a:pt x="46" y="369"/>
                </a:lnTo>
                <a:lnTo>
                  <a:pt x="46" y="367"/>
                </a:lnTo>
                <a:lnTo>
                  <a:pt x="48" y="367"/>
                </a:lnTo>
                <a:lnTo>
                  <a:pt x="46" y="367"/>
                </a:lnTo>
                <a:lnTo>
                  <a:pt x="48" y="367"/>
                </a:lnTo>
                <a:lnTo>
                  <a:pt x="48" y="365"/>
                </a:lnTo>
                <a:lnTo>
                  <a:pt x="50" y="365"/>
                </a:lnTo>
                <a:lnTo>
                  <a:pt x="50" y="363"/>
                </a:lnTo>
                <a:lnTo>
                  <a:pt x="50" y="365"/>
                </a:lnTo>
                <a:lnTo>
                  <a:pt x="52" y="365"/>
                </a:lnTo>
                <a:lnTo>
                  <a:pt x="52" y="363"/>
                </a:lnTo>
                <a:lnTo>
                  <a:pt x="54" y="363"/>
                </a:lnTo>
                <a:lnTo>
                  <a:pt x="54" y="365"/>
                </a:lnTo>
                <a:lnTo>
                  <a:pt x="54" y="367"/>
                </a:lnTo>
                <a:lnTo>
                  <a:pt x="56" y="367"/>
                </a:lnTo>
                <a:lnTo>
                  <a:pt x="58" y="369"/>
                </a:lnTo>
                <a:lnTo>
                  <a:pt x="58" y="371"/>
                </a:lnTo>
                <a:lnTo>
                  <a:pt x="60" y="371"/>
                </a:lnTo>
                <a:close/>
                <a:moveTo>
                  <a:pt x="48" y="296"/>
                </a:moveTo>
                <a:lnTo>
                  <a:pt x="46" y="296"/>
                </a:lnTo>
                <a:lnTo>
                  <a:pt x="46" y="298"/>
                </a:lnTo>
                <a:lnTo>
                  <a:pt x="44" y="298"/>
                </a:lnTo>
                <a:lnTo>
                  <a:pt x="42" y="298"/>
                </a:lnTo>
                <a:lnTo>
                  <a:pt x="42" y="296"/>
                </a:lnTo>
                <a:lnTo>
                  <a:pt x="42" y="294"/>
                </a:lnTo>
                <a:lnTo>
                  <a:pt x="44" y="294"/>
                </a:lnTo>
                <a:lnTo>
                  <a:pt x="44" y="292"/>
                </a:lnTo>
                <a:lnTo>
                  <a:pt x="46" y="292"/>
                </a:lnTo>
                <a:lnTo>
                  <a:pt x="46" y="294"/>
                </a:lnTo>
                <a:lnTo>
                  <a:pt x="48" y="294"/>
                </a:lnTo>
                <a:lnTo>
                  <a:pt x="48" y="296"/>
                </a:lnTo>
                <a:close/>
                <a:moveTo>
                  <a:pt x="50" y="267"/>
                </a:moveTo>
                <a:lnTo>
                  <a:pt x="50" y="269"/>
                </a:lnTo>
                <a:lnTo>
                  <a:pt x="50" y="271"/>
                </a:lnTo>
                <a:lnTo>
                  <a:pt x="48" y="271"/>
                </a:lnTo>
                <a:lnTo>
                  <a:pt x="46" y="271"/>
                </a:lnTo>
                <a:lnTo>
                  <a:pt x="46" y="269"/>
                </a:lnTo>
                <a:lnTo>
                  <a:pt x="44" y="269"/>
                </a:lnTo>
                <a:lnTo>
                  <a:pt x="44" y="271"/>
                </a:lnTo>
                <a:lnTo>
                  <a:pt x="42" y="269"/>
                </a:lnTo>
                <a:lnTo>
                  <a:pt x="42" y="267"/>
                </a:lnTo>
                <a:lnTo>
                  <a:pt x="40" y="267"/>
                </a:lnTo>
                <a:lnTo>
                  <a:pt x="40" y="269"/>
                </a:lnTo>
                <a:lnTo>
                  <a:pt x="40" y="267"/>
                </a:lnTo>
                <a:lnTo>
                  <a:pt x="38" y="267"/>
                </a:lnTo>
                <a:lnTo>
                  <a:pt x="38" y="265"/>
                </a:lnTo>
                <a:lnTo>
                  <a:pt x="38" y="267"/>
                </a:lnTo>
                <a:lnTo>
                  <a:pt x="37" y="267"/>
                </a:lnTo>
                <a:lnTo>
                  <a:pt x="38" y="267"/>
                </a:lnTo>
                <a:lnTo>
                  <a:pt x="38" y="265"/>
                </a:lnTo>
                <a:lnTo>
                  <a:pt x="37" y="265"/>
                </a:lnTo>
                <a:lnTo>
                  <a:pt x="35" y="267"/>
                </a:lnTo>
                <a:lnTo>
                  <a:pt x="37" y="267"/>
                </a:lnTo>
                <a:lnTo>
                  <a:pt x="35" y="267"/>
                </a:lnTo>
                <a:lnTo>
                  <a:pt x="35" y="269"/>
                </a:lnTo>
                <a:lnTo>
                  <a:pt x="37" y="269"/>
                </a:lnTo>
                <a:lnTo>
                  <a:pt x="35" y="269"/>
                </a:lnTo>
                <a:lnTo>
                  <a:pt x="33" y="269"/>
                </a:lnTo>
                <a:lnTo>
                  <a:pt x="33" y="267"/>
                </a:lnTo>
                <a:lnTo>
                  <a:pt x="33" y="265"/>
                </a:lnTo>
                <a:lnTo>
                  <a:pt x="35" y="263"/>
                </a:lnTo>
                <a:lnTo>
                  <a:pt x="33" y="263"/>
                </a:lnTo>
                <a:lnTo>
                  <a:pt x="31" y="263"/>
                </a:lnTo>
                <a:lnTo>
                  <a:pt x="33" y="261"/>
                </a:lnTo>
                <a:lnTo>
                  <a:pt x="33" y="259"/>
                </a:lnTo>
                <a:lnTo>
                  <a:pt x="31" y="259"/>
                </a:lnTo>
                <a:lnTo>
                  <a:pt x="31" y="257"/>
                </a:lnTo>
                <a:lnTo>
                  <a:pt x="29" y="257"/>
                </a:lnTo>
                <a:lnTo>
                  <a:pt x="29" y="255"/>
                </a:lnTo>
                <a:lnTo>
                  <a:pt x="27" y="255"/>
                </a:lnTo>
                <a:lnTo>
                  <a:pt x="27" y="257"/>
                </a:lnTo>
                <a:lnTo>
                  <a:pt x="25" y="257"/>
                </a:lnTo>
                <a:lnTo>
                  <a:pt x="23" y="255"/>
                </a:lnTo>
                <a:lnTo>
                  <a:pt x="23" y="257"/>
                </a:lnTo>
                <a:lnTo>
                  <a:pt x="23" y="255"/>
                </a:lnTo>
                <a:lnTo>
                  <a:pt x="25" y="255"/>
                </a:lnTo>
                <a:lnTo>
                  <a:pt x="25" y="253"/>
                </a:lnTo>
                <a:lnTo>
                  <a:pt x="27" y="251"/>
                </a:lnTo>
                <a:lnTo>
                  <a:pt x="27" y="250"/>
                </a:lnTo>
                <a:lnTo>
                  <a:pt x="29" y="250"/>
                </a:lnTo>
                <a:lnTo>
                  <a:pt x="29" y="251"/>
                </a:lnTo>
                <a:lnTo>
                  <a:pt x="31" y="251"/>
                </a:lnTo>
                <a:lnTo>
                  <a:pt x="31" y="253"/>
                </a:lnTo>
                <a:lnTo>
                  <a:pt x="31" y="255"/>
                </a:lnTo>
                <a:lnTo>
                  <a:pt x="33" y="255"/>
                </a:lnTo>
                <a:lnTo>
                  <a:pt x="31" y="255"/>
                </a:lnTo>
                <a:lnTo>
                  <a:pt x="33" y="255"/>
                </a:lnTo>
                <a:lnTo>
                  <a:pt x="35" y="255"/>
                </a:lnTo>
                <a:lnTo>
                  <a:pt x="35" y="257"/>
                </a:lnTo>
                <a:lnTo>
                  <a:pt x="37" y="257"/>
                </a:lnTo>
                <a:lnTo>
                  <a:pt x="37" y="259"/>
                </a:lnTo>
                <a:lnTo>
                  <a:pt x="37" y="261"/>
                </a:lnTo>
                <a:lnTo>
                  <a:pt x="37" y="263"/>
                </a:lnTo>
                <a:lnTo>
                  <a:pt x="38" y="263"/>
                </a:lnTo>
                <a:lnTo>
                  <a:pt x="40" y="263"/>
                </a:lnTo>
                <a:lnTo>
                  <a:pt x="42" y="263"/>
                </a:lnTo>
                <a:lnTo>
                  <a:pt x="44" y="263"/>
                </a:lnTo>
                <a:lnTo>
                  <a:pt x="44" y="265"/>
                </a:lnTo>
                <a:lnTo>
                  <a:pt x="46" y="265"/>
                </a:lnTo>
                <a:lnTo>
                  <a:pt x="48" y="265"/>
                </a:lnTo>
                <a:lnTo>
                  <a:pt x="50" y="265"/>
                </a:lnTo>
                <a:lnTo>
                  <a:pt x="50" y="267"/>
                </a:lnTo>
                <a:close/>
                <a:moveTo>
                  <a:pt x="60" y="179"/>
                </a:moveTo>
                <a:lnTo>
                  <a:pt x="58" y="179"/>
                </a:lnTo>
                <a:lnTo>
                  <a:pt x="58" y="180"/>
                </a:lnTo>
                <a:lnTo>
                  <a:pt x="56" y="180"/>
                </a:lnTo>
                <a:lnTo>
                  <a:pt x="56" y="179"/>
                </a:lnTo>
                <a:lnTo>
                  <a:pt x="58" y="177"/>
                </a:lnTo>
                <a:lnTo>
                  <a:pt x="60" y="179"/>
                </a:lnTo>
                <a:close/>
                <a:moveTo>
                  <a:pt x="60" y="69"/>
                </a:moveTo>
                <a:lnTo>
                  <a:pt x="58" y="69"/>
                </a:lnTo>
                <a:lnTo>
                  <a:pt x="58" y="67"/>
                </a:lnTo>
                <a:lnTo>
                  <a:pt x="56" y="67"/>
                </a:lnTo>
                <a:lnTo>
                  <a:pt x="56" y="65"/>
                </a:lnTo>
                <a:lnTo>
                  <a:pt x="54" y="65"/>
                </a:lnTo>
                <a:lnTo>
                  <a:pt x="52" y="65"/>
                </a:lnTo>
                <a:lnTo>
                  <a:pt x="50" y="65"/>
                </a:lnTo>
                <a:lnTo>
                  <a:pt x="50" y="67"/>
                </a:lnTo>
                <a:lnTo>
                  <a:pt x="48" y="67"/>
                </a:lnTo>
                <a:lnTo>
                  <a:pt x="46" y="67"/>
                </a:lnTo>
                <a:lnTo>
                  <a:pt x="46" y="65"/>
                </a:lnTo>
                <a:lnTo>
                  <a:pt x="46" y="63"/>
                </a:lnTo>
                <a:lnTo>
                  <a:pt x="44" y="63"/>
                </a:lnTo>
                <a:lnTo>
                  <a:pt x="46" y="63"/>
                </a:lnTo>
                <a:lnTo>
                  <a:pt x="46" y="61"/>
                </a:lnTo>
                <a:lnTo>
                  <a:pt x="48" y="61"/>
                </a:lnTo>
                <a:lnTo>
                  <a:pt x="48" y="59"/>
                </a:lnTo>
                <a:lnTo>
                  <a:pt x="48" y="58"/>
                </a:lnTo>
                <a:lnTo>
                  <a:pt x="46" y="58"/>
                </a:lnTo>
                <a:lnTo>
                  <a:pt x="46" y="56"/>
                </a:lnTo>
                <a:lnTo>
                  <a:pt x="46" y="54"/>
                </a:lnTo>
                <a:lnTo>
                  <a:pt x="48" y="54"/>
                </a:lnTo>
                <a:lnTo>
                  <a:pt x="48" y="52"/>
                </a:lnTo>
                <a:lnTo>
                  <a:pt x="46" y="52"/>
                </a:lnTo>
                <a:lnTo>
                  <a:pt x="48" y="52"/>
                </a:lnTo>
                <a:lnTo>
                  <a:pt x="48" y="50"/>
                </a:lnTo>
                <a:lnTo>
                  <a:pt x="48" y="48"/>
                </a:lnTo>
                <a:lnTo>
                  <a:pt x="48" y="50"/>
                </a:lnTo>
                <a:lnTo>
                  <a:pt x="50" y="50"/>
                </a:lnTo>
                <a:lnTo>
                  <a:pt x="50" y="52"/>
                </a:lnTo>
                <a:lnTo>
                  <a:pt x="52" y="52"/>
                </a:lnTo>
                <a:lnTo>
                  <a:pt x="50" y="52"/>
                </a:lnTo>
                <a:lnTo>
                  <a:pt x="52" y="52"/>
                </a:lnTo>
                <a:lnTo>
                  <a:pt x="52" y="54"/>
                </a:lnTo>
                <a:lnTo>
                  <a:pt x="52" y="56"/>
                </a:lnTo>
                <a:lnTo>
                  <a:pt x="52" y="58"/>
                </a:lnTo>
                <a:lnTo>
                  <a:pt x="54" y="58"/>
                </a:lnTo>
                <a:lnTo>
                  <a:pt x="56" y="58"/>
                </a:lnTo>
                <a:lnTo>
                  <a:pt x="56" y="59"/>
                </a:lnTo>
                <a:lnTo>
                  <a:pt x="54" y="59"/>
                </a:lnTo>
                <a:lnTo>
                  <a:pt x="56" y="59"/>
                </a:lnTo>
                <a:lnTo>
                  <a:pt x="56" y="61"/>
                </a:lnTo>
                <a:lnTo>
                  <a:pt x="58" y="61"/>
                </a:lnTo>
                <a:lnTo>
                  <a:pt x="56" y="61"/>
                </a:lnTo>
                <a:lnTo>
                  <a:pt x="56" y="63"/>
                </a:lnTo>
                <a:lnTo>
                  <a:pt x="58" y="63"/>
                </a:lnTo>
                <a:lnTo>
                  <a:pt x="58" y="65"/>
                </a:lnTo>
                <a:lnTo>
                  <a:pt x="58" y="67"/>
                </a:lnTo>
                <a:lnTo>
                  <a:pt x="60" y="69"/>
                </a:lnTo>
                <a:close/>
                <a:moveTo>
                  <a:pt x="79" y="84"/>
                </a:moveTo>
                <a:lnTo>
                  <a:pt x="79" y="86"/>
                </a:lnTo>
                <a:lnTo>
                  <a:pt x="77" y="86"/>
                </a:lnTo>
                <a:lnTo>
                  <a:pt x="77" y="84"/>
                </a:lnTo>
                <a:lnTo>
                  <a:pt x="77" y="83"/>
                </a:lnTo>
                <a:lnTo>
                  <a:pt x="79" y="83"/>
                </a:lnTo>
                <a:lnTo>
                  <a:pt x="79" y="84"/>
                </a:lnTo>
                <a:close/>
                <a:moveTo>
                  <a:pt x="79" y="77"/>
                </a:moveTo>
                <a:lnTo>
                  <a:pt x="79" y="79"/>
                </a:lnTo>
                <a:lnTo>
                  <a:pt x="77" y="79"/>
                </a:lnTo>
                <a:lnTo>
                  <a:pt x="77" y="77"/>
                </a:lnTo>
                <a:lnTo>
                  <a:pt x="79" y="77"/>
                </a:lnTo>
                <a:close/>
                <a:moveTo>
                  <a:pt x="81" y="73"/>
                </a:moveTo>
                <a:lnTo>
                  <a:pt x="81" y="75"/>
                </a:lnTo>
                <a:lnTo>
                  <a:pt x="79" y="75"/>
                </a:lnTo>
                <a:lnTo>
                  <a:pt x="79" y="73"/>
                </a:lnTo>
                <a:lnTo>
                  <a:pt x="81" y="73"/>
                </a:lnTo>
                <a:lnTo>
                  <a:pt x="81" y="71"/>
                </a:lnTo>
                <a:lnTo>
                  <a:pt x="81" y="73"/>
                </a:lnTo>
                <a:close/>
                <a:moveTo>
                  <a:pt x="96" y="17"/>
                </a:moveTo>
                <a:lnTo>
                  <a:pt x="96" y="19"/>
                </a:lnTo>
                <a:lnTo>
                  <a:pt x="96" y="21"/>
                </a:lnTo>
                <a:lnTo>
                  <a:pt x="96" y="23"/>
                </a:lnTo>
                <a:lnTo>
                  <a:pt x="94" y="23"/>
                </a:lnTo>
                <a:lnTo>
                  <a:pt x="94" y="21"/>
                </a:lnTo>
                <a:lnTo>
                  <a:pt x="94" y="23"/>
                </a:lnTo>
                <a:lnTo>
                  <a:pt x="94" y="25"/>
                </a:lnTo>
                <a:lnTo>
                  <a:pt x="96" y="27"/>
                </a:lnTo>
                <a:lnTo>
                  <a:pt x="96" y="29"/>
                </a:lnTo>
                <a:lnTo>
                  <a:pt x="96" y="31"/>
                </a:lnTo>
                <a:lnTo>
                  <a:pt x="94" y="31"/>
                </a:lnTo>
                <a:lnTo>
                  <a:pt x="96" y="33"/>
                </a:lnTo>
                <a:lnTo>
                  <a:pt x="96" y="35"/>
                </a:lnTo>
                <a:lnTo>
                  <a:pt x="94" y="35"/>
                </a:lnTo>
                <a:lnTo>
                  <a:pt x="94" y="36"/>
                </a:lnTo>
                <a:lnTo>
                  <a:pt x="92" y="36"/>
                </a:lnTo>
                <a:lnTo>
                  <a:pt x="92" y="35"/>
                </a:lnTo>
                <a:lnTo>
                  <a:pt x="90" y="35"/>
                </a:lnTo>
                <a:lnTo>
                  <a:pt x="90" y="33"/>
                </a:lnTo>
                <a:lnTo>
                  <a:pt x="90" y="35"/>
                </a:lnTo>
                <a:lnTo>
                  <a:pt x="88" y="35"/>
                </a:lnTo>
                <a:lnTo>
                  <a:pt x="90" y="36"/>
                </a:lnTo>
                <a:lnTo>
                  <a:pt x="90" y="38"/>
                </a:lnTo>
                <a:lnTo>
                  <a:pt x="92" y="38"/>
                </a:lnTo>
                <a:lnTo>
                  <a:pt x="92" y="40"/>
                </a:lnTo>
                <a:lnTo>
                  <a:pt x="92" y="38"/>
                </a:lnTo>
                <a:lnTo>
                  <a:pt x="90" y="38"/>
                </a:lnTo>
                <a:lnTo>
                  <a:pt x="90" y="40"/>
                </a:lnTo>
                <a:lnTo>
                  <a:pt x="92" y="40"/>
                </a:lnTo>
                <a:lnTo>
                  <a:pt x="90" y="40"/>
                </a:lnTo>
                <a:lnTo>
                  <a:pt x="90" y="42"/>
                </a:lnTo>
                <a:lnTo>
                  <a:pt x="88" y="42"/>
                </a:lnTo>
                <a:lnTo>
                  <a:pt x="86" y="42"/>
                </a:lnTo>
                <a:lnTo>
                  <a:pt x="86" y="40"/>
                </a:lnTo>
                <a:lnTo>
                  <a:pt x="86" y="42"/>
                </a:lnTo>
                <a:lnTo>
                  <a:pt x="85" y="42"/>
                </a:lnTo>
                <a:lnTo>
                  <a:pt x="86" y="42"/>
                </a:lnTo>
                <a:lnTo>
                  <a:pt x="86" y="44"/>
                </a:lnTo>
                <a:lnTo>
                  <a:pt x="86" y="46"/>
                </a:lnTo>
                <a:lnTo>
                  <a:pt x="85" y="46"/>
                </a:lnTo>
                <a:lnTo>
                  <a:pt x="85" y="48"/>
                </a:lnTo>
                <a:lnTo>
                  <a:pt x="85" y="50"/>
                </a:lnTo>
                <a:lnTo>
                  <a:pt x="85" y="48"/>
                </a:lnTo>
                <a:lnTo>
                  <a:pt x="85" y="50"/>
                </a:lnTo>
                <a:lnTo>
                  <a:pt x="83" y="50"/>
                </a:lnTo>
                <a:lnTo>
                  <a:pt x="83" y="48"/>
                </a:lnTo>
                <a:lnTo>
                  <a:pt x="85" y="46"/>
                </a:lnTo>
                <a:lnTo>
                  <a:pt x="83" y="46"/>
                </a:lnTo>
                <a:lnTo>
                  <a:pt x="83" y="44"/>
                </a:lnTo>
                <a:lnTo>
                  <a:pt x="83" y="42"/>
                </a:lnTo>
                <a:lnTo>
                  <a:pt x="81" y="44"/>
                </a:lnTo>
                <a:lnTo>
                  <a:pt x="81" y="42"/>
                </a:lnTo>
                <a:lnTo>
                  <a:pt x="83" y="42"/>
                </a:lnTo>
                <a:lnTo>
                  <a:pt x="85" y="40"/>
                </a:lnTo>
                <a:lnTo>
                  <a:pt x="85" y="38"/>
                </a:lnTo>
                <a:lnTo>
                  <a:pt x="83" y="38"/>
                </a:lnTo>
                <a:lnTo>
                  <a:pt x="83" y="36"/>
                </a:lnTo>
                <a:lnTo>
                  <a:pt x="81" y="36"/>
                </a:lnTo>
                <a:lnTo>
                  <a:pt x="83" y="36"/>
                </a:lnTo>
                <a:lnTo>
                  <a:pt x="81" y="36"/>
                </a:lnTo>
                <a:lnTo>
                  <a:pt x="79" y="36"/>
                </a:lnTo>
                <a:lnTo>
                  <a:pt x="79" y="35"/>
                </a:lnTo>
                <a:lnTo>
                  <a:pt x="79" y="33"/>
                </a:lnTo>
                <a:lnTo>
                  <a:pt x="81" y="33"/>
                </a:lnTo>
                <a:lnTo>
                  <a:pt x="83" y="33"/>
                </a:lnTo>
                <a:lnTo>
                  <a:pt x="83" y="31"/>
                </a:lnTo>
                <a:lnTo>
                  <a:pt x="81" y="31"/>
                </a:lnTo>
                <a:lnTo>
                  <a:pt x="81" y="29"/>
                </a:lnTo>
                <a:lnTo>
                  <a:pt x="79" y="29"/>
                </a:lnTo>
                <a:lnTo>
                  <a:pt x="79" y="27"/>
                </a:lnTo>
                <a:lnTo>
                  <a:pt x="77" y="27"/>
                </a:lnTo>
                <a:lnTo>
                  <a:pt x="77" y="25"/>
                </a:lnTo>
                <a:lnTo>
                  <a:pt x="75" y="25"/>
                </a:lnTo>
                <a:lnTo>
                  <a:pt x="75" y="23"/>
                </a:lnTo>
                <a:lnTo>
                  <a:pt x="77" y="23"/>
                </a:lnTo>
                <a:lnTo>
                  <a:pt x="79" y="23"/>
                </a:lnTo>
                <a:lnTo>
                  <a:pt x="79" y="21"/>
                </a:lnTo>
                <a:lnTo>
                  <a:pt x="77" y="21"/>
                </a:lnTo>
                <a:lnTo>
                  <a:pt x="77" y="19"/>
                </a:lnTo>
                <a:lnTo>
                  <a:pt x="79" y="19"/>
                </a:lnTo>
                <a:lnTo>
                  <a:pt x="77" y="19"/>
                </a:lnTo>
                <a:lnTo>
                  <a:pt x="77" y="17"/>
                </a:lnTo>
                <a:lnTo>
                  <a:pt x="77" y="15"/>
                </a:lnTo>
                <a:lnTo>
                  <a:pt x="79" y="15"/>
                </a:lnTo>
                <a:lnTo>
                  <a:pt x="77" y="15"/>
                </a:lnTo>
                <a:lnTo>
                  <a:pt x="79" y="15"/>
                </a:lnTo>
                <a:lnTo>
                  <a:pt x="81" y="15"/>
                </a:lnTo>
                <a:lnTo>
                  <a:pt x="83" y="15"/>
                </a:lnTo>
                <a:lnTo>
                  <a:pt x="85" y="15"/>
                </a:lnTo>
                <a:lnTo>
                  <a:pt x="85" y="17"/>
                </a:lnTo>
                <a:lnTo>
                  <a:pt x="86" y="17"/>
                </a:lnTo>
                <a:lnTo>
                  <a:pt x="86" y="15"/>
                </a:lnTo>
                <a:lnTo>
                  <a:pt x="85" y="15"/>
                </a:lnTo>
                <a:lnTo>
                  <a:pt x="85" y="13"/>
                </a:lnTo>
                <a:lnTo>
                  <a:pt x="85" y="12"/>
                </a:lnTo>
                <a:lnTo>
                  <a:pt x="85" y="10"/>
                </a:lnTo>
                <a:lnTo>
                  <a:pt x="83" y="8"/>
                </a:lnTo>
                <a:lnTo>
                  <a:pt x="85" y="8"/>
                </a:lnTo>
                <a:lnTo>
                  <a:pt x="85" y="10"/>
                </a:lnTo>
                <a:lnTo>
                  <a:pt x="86" y="10"/>
                </a:lnTo>
                <a:lnTo>
                  <a:pt x="88" y="10"/>
                </a:lnTo>
                <a:lnTo>
                  <a:pt x="88" y="8"/>
                </a:lnTo>
                <a:lnTo>
                  <a:pt x="88" y="6"/>
                </a:lnTo>
                <a:lnTo>
                  <a:pt x="88" y="4"/>
                </a:lnTo>
                <a:lnTo>
                  <a:pt x="86" y="4"/>
                </a:lnTo>
                <a:lnTo>
                  <a:pt x="86" y="2"/>
                </a:lnTo>
                <a:lnTo>
                  <a:pt x="88" y="2"/>
                </a:lnTo>
                <a:lnTo>
                  <a:pt x="86" y="2"/>
                </a:lnTo>
                <a:lnTo>
                  <a:pt x="86" y="0"/>
                </a:lnTo>
                <a:lnTo>
                  <a:pt x="88" y="0"/>
                </a:lnTo>
                <a:lnTo>
                  <a:pt x="90" y="2"/>
                </a:lnTo>
                <a:lnTo>
                  <a:pt x="90" y="4"/>
                </a:lnTo>
                <a:lnTo>
                  <a:pt x="92" y="4"/>
                </a:lnTo>
                <a:lnTo>
                  <a:pt x="92" y="6"/>
                </a:lnTo>
                <a:lnTo>
                  <a:pt x="94" y="8"/>
                </a:lnTo>
                <a:lnTo>
                  <a:pt x="96" y="12"/>
                </a:lnTo>
                <a:lnTo>
                  <a:pt x="94" y="12"/>
                </a:lnTo>
                <a:lnTo>
                  <a:pt x="94" y="13"/>
                </a:lnTo>
                <a:lnTo>
                  <a:pt x="96" y="13"/>
                </a:lnTo>
                <a:lnTo>
                  <a:pt x="96" y="15"/>
                </a:lnTo>
                <a:lnTo>
                  <a:pt x="96" y="17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任意多边形 58">
            <a:extLst>
              <a:ext uri="{FF2B5EF4-FFF2-40B4-BE49-F238E27FC236}">
                <a16:creationId xmlns:a16="http://schemas.microsoft.com/office/drawing/2014/main" id="{85EE7386-A277-4CA7-0567-5F4DA618EF6F}"/>
              </a:ext>
            </a:extLst>
          </p:cNvPr>
          <p:cNvSpPr/>
          <p:nvPr/>
        </p:nvSpPr>
        <p:spPr>
          <a:xfrm>
            <a:off x="1006599" y="2660801"/>
            <a:ext cx="1400175" cy="1514475"/>
          </a:xfrm>
          <a:custGeom>
            <a:avLst/>
            <a:gdLst>
              <a:gd name="connsiteX0" fmla="*/ 0 w 1400175"/>
              <a:gd name="connsiteY0" fmla="*/ 76200 h 1590675"/>
              <a:gd name="connsiteX1" fmla="*/ 876300 w 1400175"/>
              <a:gd name="connsiteY1" fmla="*/ 0 h 1590675"/>
              <a:gd name="connsiteX2" fmla="*/ 1400175 w 1400175"/>
              <a:gd name="connsiteY2" fmla="*/ 581025 h 1590675"/>
              <a:gd name="connsiteX3" fmla="*/ 1266825 w 1400175"/>
              <a:gd name="connsiteY3" fmla="*/ 1590675 h 1590675"/>
              <a:gd name="connsiteX0" fmla="*/ 0 w 1400175"/>
              <a:gd name="connsiteY0" fmla="*/ 0 h 1514475"/>
              <a:gd name="connsiteX1" fmla="*/ 1038225 w 1400175"/>
              <a:gd name="connsiteY1" fmla="*/ 19050 h 1514475"/>
              <a:gd name="connsiteX2" fmla="*/ 1400175 w 1400175"/>
              <a:gd name="connsiteY2" fmla="*/ 504825 h 1514475"/>
              <a:gd name="connsiteX3" fmla="*/ 1266825 w 1400175"/>
              <a:gd name="connsiteY3" fmla="*/ 1514475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175" h="1514475">
                <a:moveTo>
                  <a:pt x="0" y="0"/>
                </a:moveTo>
                <a:lnTo>
                  <a:pt x="1038225" y="19050"/>
                </a:lnTo>
                <a:lnTo>
                  <a:pt x="1400175" y="504825"/>
                </a:lnTo>
                <a:lnTo>
                  <a:pt x="1266825" y="1514475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59">
            <a:extLst>
              <a:ext uri="{FF2B5EF4-FFF2-40B4-BE49-F238E27FC236}">
                <a16:creationId xmlns:a16="http://schemas.microsoft.com/office/drawing/2014/main" id="{D03C7BF9-34CF-6803-3D1E-2A15D6F56C31}"/>
              </a:ext>
            </a:extLst>
          </p:cNvPr>
          <p:cNvSpPr/>
          <p:nvPr/>
        </p:nvSpPr>
        <p:spPr>
          <a:xfrm>
            <a:off x="2711575" y="3832377"/>
            <a:ext cx="1008834" cy="1091188"/>
          </a:xfrm>
          <a:custGeom>
            <a:avLst/>
            <a:gdLst>
              <a:gd name="connsiteX0" fmla="*/ 0 w 1400175"/>
              <a:gd name="connsiteY0" fmla="*/ 76200 h 1590675"/>
              <a:gd name="connsiteX1" fmla="*/ 876300 w 1400175"/>
              <a:gd name="connsiteY1" fmla="*/ 0 h 1590675"/>
              <a:gd name="connsiteX2" fmla="*/ 1400175 w 1400175"/>
              <a:gd name="connsiteY2" fmla="*/ 581025 h 1590675"/>
              <a:gd name="connsiteX3" fmla="*/ 1266825 w 1400175"/>
              <a:gd name="connsiteY3" fmla="*/ 1590675 h 1590675"/>
              <a:gd name="connsiteX0" fmla="*/ 0 w 1400175"/>
              <a:gd name="connsiteY0" fmla="*/ 0 h 1514475"/>
              <a:gd name="connsiteX1" fmla="*/ 1038225 w 1400175"/>
              <a:gd name="connsiteY1" fmla="*/ 19050 h 1514475"/>
              <a:gd name="connsiteX2" fmla="*/ 1400175 w 1400175"/>
              <a:gd name="connsiteY2" fmla="*/ 504825 h 1514475"/>
              <a:gd name="connsiteX3" fmla="*/ 1266825 w 1400175"/>
              <a:gd name="connsiteY3" fmla="*/ 1514475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175" h="1514475">
                <a:moveTo>
                  <a:pt x="0" y="0"/>
                </a:moveTo>
                <a:lnTo>
                  <a:pt x="1038225" y="19050"/>
                </a:lnTo>
                <a:lnTo>
                  <a:pt x="1400175" y="504825"/>
                </a:lnTo>
                <a:lnTo>
                  <a:pt x="1266825" y="1514475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120">
            <a:extLst>
              <a:ext uri="{FF2B5EF4-FFF2-40B4-BE49-F238E27FC236}">
                <a16:creationId xmlns:a16="http://schemas.microsoft.com/office/drawing/2014/main" id="{9E23B521-E83C-A43F-3F83-B082887548BF}"/>
              </a:ext>
            </a:extLst>
          </p:cNvPr>
          <p:cNvGrpSpPr/>
          <p:nvPr/>
        </p:nvGrpSpPr>
        <p:grpSpPr>
          <a:xfrm>
            <a:off x="1718659" y="1299127"/>
            <a:ext cx="6583783" cy="3014235"/>
            <a:chOff x="1502635" y="1467251"/>
            <a:chExt cx="6583783" cy="3014235"/>
          </a:xfrm>
        </p:grpSpPr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81E1573C-49C4-C75C-AB74-7113CA788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2635" y="3432032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AK</a:t>
              </a:r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05EFA4C6-0228-B81E-6721-DCF930830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848" y="3634557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TX</a:t>
              </a: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2987A81D-9C8F-43C0-1215-14125F1C7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2886" y="2499377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CA</a:t>
              </a:r>
            </a:p>
          </p:txBody>
        </p:sp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FB9D0767-7307-C865-DD7F-AF00A974A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3781" y="1765707"/>
              <a:ext cx="10259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MT</a:t>
              </a:r>
            </a:p>
          </p:txBody>
        </p:sp>
        <p:sp>
          <p:nvSpPr>
            <p:cNvPr id="20" name="Rectangle 10">
              <a:extLst>
                <a:ext uri="{FF2B5EF4-FFF2-40B4-BE49-F238E27FC236}">
                  <a16:creationId xmlns:a16="http://schemas.microsoft.com/office/drawing/2014/main" id="{48AFA805-0065-0110-E594-2F8B2A560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550" y="3098375"/>
              <a:ext cx="11541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NM</a:t>
              </a:r>
            </a:p>
          </p:txBody>
        </p:sp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E263875E-968B-A119-7E60-9107EF8D2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260" y="2971868"/>
              <a:ext cx="8015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AZ</a:t>
              </a:r>
            </a:p>
          </p:txBody>
        </p:sp>
        <p:sp>
          <p:nvSpPr>
            <p:cNvPr id="22" name="Rectangle 12">
              <a:extLst>
                <a:ext uri="{FF2B5EF4-FFF2-40B4-BE49-F238E27FC236}">
                  <a16:creationId xmlns:a16="http://schemas.microsoft.com/office/drawing/2014/main" id="{A1D5F49C-76CF-6247-9A65-0633212E5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4013" y="2593215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NV</a:t>
              </a:r>
            </a:p>
          </p:txBody>
        </p:sp>
        <p:sp>
          <p:nvSpPr>
            <p:cNvPr id="23" name="Rectangle 13">
              <a:extLst>
                <a:ext uri="{FF2B5EF4-FFF2-40B4-BE49-F238E27FC236}">
                  <a16:creationId xmlns:a16="http://schemas.microsoft.com/office/drawing/2014/main" id="{5F4F7447-C2B6-CEF2-895C-4A5D2AAD3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261" y="2636905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CO</a:t>
              </a:r>
            </a:p>
          </p:txBody>
        </p:sp>
        <p:sp>
          <p:nvSpPr>
            <p:cNvPr id="24" name="Rectangle 14">
              <a:extLst>
                <a:ext uri="{FF2B5EF4-FFF2-40B4-BE49-F238E27FC236}">
                  <a16:creationId xmlns:a16="http://schemas.microsoft.com/office/drawing/2014/main" id="{D5E72BF4-EF79-85B0-B1F2-C1A6A78B1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4738" y="2180218"/>
              <a:ext cx="10579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WY</a:t>
              </a:r>
            </a:p>
          </p:txBody>
        </p:sp>
        <p:sp>
          <p:nvSpPr>
            <p:cNvPr id="25" name="Rectangle 15">
              <a:extLst>
                <a:ext uri="{FF2B5EF4-FFF2-40B4-BE49-F238E27FC236}">
                  <a16:creationId xmlns:a16="http://schemas.microsoft.com/office/drawing/2014/main" id="{486B6688-74C3-BA96-7225-4313EDD4D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8288" y="1779050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OR</a:t>
              </a:r>
            </a:p>
          </p:txBody>
        </p:sp>
        <p:sp>
          <p:nvSpPr>
            <p:cNvPr id="26" name="Rectangle 16">
              <a:extLst>
                <a:ext uri="{FF2B5EF4-FFF2-40B4-BE49-F238E27FC236}">
                  <a16:creationId xmlns:a16="http://schemas.microsoft.com/office/drawing/2014/main" id="{D419F926-52E6-987D-82D7-983976544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7616" y="2530006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UT</a:t>
              </a:r>
            </a:p>
          </p:txBody>
        </p:sp>
        <p:sp>
          <p:nvSpPr>
            <p:cNvPr id="27" name="Rectangle 17">
              <a:extLst>
                <a:ext uri="{FF2B5EF4-FFF2-40B4-BE49-F238E27FC236}">
                  <a16:creationId xmlns:a16="http://schemas.microsoft.com/office/drawing/2014/main" id="{4A7471E2-E0BF-128E-8A0C-C6F2FF4C0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750" y="2773993"/>
              <a:ext cx="7534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KS</a:t>
              </a: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0270A786-96C9-4219-AB06-55B250D5F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4688" y="1998408"/>
              <a:ext cx="673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ID</a:t>
              </a:r>
            </a:p>
          </p:txBody>
        </p:sp>
        <p:sp>
          <p:nvSpPr>
            <p:cNvPr id="29" name="Rectangle 19">
              <a:extLst>
                <a:ext uri="{FF2B5EF4-FFF2-40B4-BE49-F238E27FC236}">
                  <a16:creationId xmlns:a16="http://schemas.microsoft.com/office/drawing/2014/main" id="{0914B558-143D-7625-99C9-57C7C0A7C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1246" y="2039178"/>
              <a:ext cx="11541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MN</a:t>
              </a:r>
            </a:p>
          </p:txBody>
        </p:sp>
        <p:sp>
          <p:nvSpPr>
            <p:cNvPr id="30" name="Rectangle 20">
              <a:extLst>
                <a:ext uri="{FF2B5EF4-FFF2-40B4-BE49-F238E27FC236}">
                  <a16:creationId xmlns:a16="http://schemas.microsoft.com/office/drawing/2014/main" id="{7700A8A9-DB6C-D337-04F9-1732383FE0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975" y="246962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NE</a:t>
              </a:r>
            </a:p>
          </p:txBody>
        </p:sp>
        <p:sp>
          <p:nvSpPr>
            <p:cNvPr id="31" name="Rectangle 21">
              <a:extLst>
                <a:ext uri="{FF2B5EF4-FFF2-40B4-BE49-F238E27FC236}">
                  <a16:creationId xmlns:a16="http://schemas.microsoft.com/office/drawing/2014/main" id="{EB643173-66F9-A458-83BC-A53B56ACA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5090" y="3115838"/>
              <a:ext cx="9137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OK</a:t>
              </a:r>
            </a:p>
          </p:txBody>
        </p:sp>
        <p:sp>
          <p:nvSpPr>
            <p:cNvPr id="32" name="Rectangle 22">
              <a:extLst>
                <a:ext uri="{FF2B5EF4-FFF2-40B4-BE49-F238E27FC236}">
                  <a16:creationId xmlns:a16="http://schemas.microsoft.com/office/drawing/2014/main" id="{C0C15E79-9FE0-4EC8-A8AC-8A24AF8BC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924" y="2142365"/>
              <a:ext cx="8335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SD</a:t>
              </a:r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454DE023-31D9-AF50-8145-0F3A59A4B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437" y="2825828"/>
              <a:ext cx="11702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MO</a:t>
              </a:r>
            </a:p>
          </p:txBody>
        </p:sp>
        <p:sp>
          <p:nvSpPr>
            <p:cNvPr id="34" name="Rectangle 24">
              <a:extLst>
                <a:ext uri="{FF2B5EF4-FFF2-40B4-BE49-F238E27FC236}">
                  <a16:creationId xmlns:a16="http://schemas.microsoft.com/office/drawing/2014/main" id="{A840F77F-785B-6620-F37F-55A5036D91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1542" y="3886117"/>
              <a:ext cx="673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FL</a:t>
              </a:r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45CB6088-11C0-FDA2-7C22-4D2ACDB29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7983" y="1866882"/>
              <a:ext cx="9778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ND</a:t>
              </a:r>
            </a:p>
          </p:txBody>
        </p:sp>
        <p:sp>
          <p:nvSpPr>
            <p:cNvPr id="36" name="Rectangle 26">
              <a:extLst>
                <a:ext uri="{FF2B5EF4-FFF2-40B4-BE49-F238E27FC236}">
                  <a16:creationId xmlns:a16="http://schemas.microsoft.com/office/drawing/2014/main" id="{FF08420F-A583-25B6-F926-AB973889D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375" y="3416770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GA</a:t>
              </a:r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D23E409C-C3F2-CB43-4337-222E77753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7913" y="1467251"/>
              <a:ext cx="11381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WA</a:t>
              </a:r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F8BEAECA-C934-5E6C-F7E4-7A2A17289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300" y="3184637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AR</a:t>
              </a:r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28D37D3C-5A2C-8853-8F7C-328DB27A0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6054" y="3399554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AL</a:t>
              </a:r>
            </a:p>
          </p:txBody>
        </p:sp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id="{B46E4A64-695B-1313-FBC2-551694B33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136" y="2644075"/>
              <a:ext cx="5129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IL</a:t>
              </a:r>
            </a:p>
          </p:txBody>
        </p:sp>
        <p:sp>
          <p:nvSpPr>
            <p:cNvPr id="41" name="Rectangle 31">
              <a:extLst>
                <a:ext uri="{FF2B5EF4-FFF2-40B4-BE49-F238E27FC236}">
                  <a16:creationId xmlns:a16="http://schemas.microsoft.com/office/drawing/2014/main" id="{8B377037-36B4-B27D-8121-7EDFF5D59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5199" y="2399577"/>
              <a:ext cx="6412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IA</a:t>
              </a:r>
            </a:p>
          </p:txBody>
        </p:sp>
        <p:sp>
          <p:nvSpPr>
            <p:cNvPr id="42" name="Rectangle 32">
              <a:extLst>
                <a:ext uri="{FF2B5EF4-FFF2-40B4-BE49-F238E27FC236}">
                  <a16:creationId xmlns:a16="http://schemas.microsoft.com/office/drawing/2014/main" id="{FF04621E-DC86-D79F-C787-32476030E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8667" y="2170390"/>
              <a:ext cx="881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WI</a:t>
              </a:r>
            </a:p>
          </p:txBody>
        </p:sp>
        <p:sp>
          <p:nvSpPr>
            <p:cNvPr id="43" name="Rectangle 33">
              <a:extLst>
                <a:ext uri="{FF2B5EF4-FFF2-40B4-BE49-F238E27FC236}">
                  <a16:creationId xmlns:a16="http://schemas.microsoft.com/office/drawing/2014/main" id="{6FA37F83-DFB0-9FF5-3119-BD9E25F24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5075" y="3448476"/>
              <a:ext cx="10099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MS</a:t>
              </a:r>
            </a:p>
          </p:txBody>
        </p:sp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FBA51B69-B70E-AB23-C5F6-4EFDC70E8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6533" y="3009140"/>
              <a:ext cx="9137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NC</a:t>
              </a:r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DEC59BA3-1558-2E3C-DC23-B721E798F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1075" y="3586162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LA</a:t>
              </a:r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D4F771B5-F987-DE6B-D34C-AEA181CB4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2258" y="215665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NY</a:t>
              </a:r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089DDA80-913E-DF83-E14A-1302E607B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494" y="2454275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PA</a:t>
              </a:r>
            </a:p>
          </p:txBody>
        </p:sp>
        <p:sp>
          <p:nvSpPr>
            <p:cNvPr id="48" name="Rectangle 38">
              <a:extLst>
                <a:ext uri="{FF2B5EF4-FFF2-40B4-BE49-F238E27FC236}">
                  <a16:creationId xmlns:a16="http://schemas.microsoft.com/office/drawing/2014/main" id="{E897C40D-98F9-ABED-C21F-185FA9361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3160" y="3057101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TN</a:t>
              </a:r>
            </a:p>
          </p:txBody>
        </p:sp>
        <p:sp>
          <p:nvSpPr>
            <p:cNvPr id="49" name="Rectangle 39">
              <a:extLst>
                <a:ext uri="{FF2B5EF4-FFF2-40B4-BE49-F238E27FC236}">
                  <a16:creationId xmlns:a16="http://schemas.microsoft.com/office/drawing/2014/main" id="{8100D904-A3A5-6D00-A153-57A949E41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6612" y="2884565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KY</a:t>
              </a:r>
            </a:p>
          </p:txBody>
        </p:sp>
        <p:sp>
          <p:nvSpPr>
            <p:cNvPr id="50" name="Rectangle 40">
              <a:extLst>
                <a:ext uri="{FF2B5EF4-FFF2-40B4-BE49-F238E27FC236}">
                  <a16:creationId xmlns:a16="http://schemas.microsoft.com/office/drawing/2014/main" id="{21D5B474-1D9F-38D1-A5BA-100F72896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9148" y="2555696"/>
              <a:ext cx="9938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OH</a:t>
              </a:r>
            </a:p>
          </p:txBody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6F76175E-4D75-5642-F7CF-1E3C54BD5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8764" y="2826587"/>
              <a:ext cx="881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VA</a:t>
              </a:r>
            </a:p>
          </p:txBody>
        </p:sp>
        <p:sp>
          <p:nvSpPr>
            <p:cNvPr id="52" name="Rectangle 42">
              <a:extLst>
                <a:ext uri="{FF2B5EF4-FFF2-40B4-BE49-F238E27FC236}">
                  <a16:creationId xmlns:a16="http://schemas.microsoft.com/office/drawing/2014/main" id="{0300910B-B806-475A-7DCC-C813213A2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3184" y="1983092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MI</a:t>
              </a:r>
            </a:p>
          </p:txBody>
        </p:sp>
        <p:sp>
          <p:nvSpPr>
            <p:cNvPr id="53" name="Rectangle 43">
              <a:extLst>
                <a:ext uri="{FF2B5EF4-FFF2-40B4-BE49-F238E27FC236}">
                  <a16:creationId xmlns:a16="http://schemas.microsoft.com/office/drawing/2014/main" id="{F5E721B4-A1CA-9B6A-64B7-A0BB976A0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296" y="2586932"/>
              <a:ext cx="6893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IN</a:t>
              </a:r>
            </a:p>
          </p:txBody>
        </p:sp>
        <p:sp>
          <p:nvSpPr>
            <p:cNvPr id="54" name="Rectangle 44">
              <a:extLst>
                <a:ext uri="{FF2B5EF4-FFF2-40B4-BE49-F238E27FC236}">
                  <a16:creationId xmlns:a16="http://schemas.microsoft.com/office/drawing/2014/main" id="{2CE260C6-2FF4-B1B1-7F08-9EB3B0DE0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3769" y="3245602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SC</a:t>
              </a:r>
            </a:p>
          </p:txBody>
        </p:sp>
        <p:sp>
          <p:nvSpPr>
            <p:cNvPr id="55" name="Rectangle 45">
              <a:extLst>
                <a:ext uri="{FF2B5EF4-FFF2-40B4-BE49-F238E27FC236}">
                  <a16:creationId xmlns:a16="http://schemas.microsoft.com/office/drawing/2014/main" id="{17F6D05F-C334-F9D8-D49E-F0BD10F9C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2038" y="1831586"/>
              <a:ext cx="10259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ME</a:t>
              </a:r>
            </a:p>
          </p:txBody>
        </p:sp>
        <p:sp>
          <p:nvSpPr>
            <p:cNvPr id="56" name="Rectangle 46">
              <a:extLst>
                <a:ext uri="{FF2B5EF4-FFF2-40B4-BE49-F238E27FC236}">
                  <a16:creationId xmlns:a16="http://schemas.microsoft.com/office/drawing/2014/main" id="{5A397FDA-7906-05B5-D0B6-1F2F1B4B1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9248" y="2720548"/>
              <a:ext cx="11221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WV</a:t>
              </a:r>
            </a:p>
          </p:txBody>
        </p:sp>
        <p:sp>
          <p:nvSpPr>
            <p:cNvPr id="57" name="Rectangle 47">
              <a:extLst>
                <a:ext uri="{FF2B5EF4-FFF2-40B4-BE49-F238E27FC236}">
                  <a16:creationId xmlns:a16="http://schemas.microsoft.com/office/drawing/2014/main" id="{5CE1B12C-1302-99BC-684B-C8E1C691B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7590" y="2288909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MI</a:t>
              </a:r>
            </a:p>
          </p:txBody>
        </p:sp>
        <p:sp>
          <p:nvSpPr>
            <p:cNvPr id="58" name="Rectangle 48">
              <a:extLst>
                <a:ext uri="{FF2B5EF4-FFF2-40B4-BE49-F238E27FC236}">
                  <a16:creationId xmlns:a16="http://schemas.microsoft.com/office/drawing/2014/main" id="{9F6F9A49-FFB3-A6DE-16CA-3573A17FF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9365" y="1974859"/>
              <a:ext cx="8015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VT</a:t>
              </a:r>
            </a:p>
          </p:txBody>
        </p:sp>
        <p:sp>
          <p:nvSpPr>
            <p:cNvPr id="59" name="Rectangle 49">
              <a:extLst>
                <a:ext uri="{FF2B5EF4-FFF2-40B4-BE49-F238E27FC236}">
                  <a16:creationId xmlns:a16="http://schemas.microsoft.com/office/drawing/2014/main" id="{F9942888-E121-546F-5D04-8DC14A1F0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8804" y="2039178"/>
              <a:ext cx="9778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NH</a:t>
              </a:r>
            </a:p>
          </p:txBody>
        </p:sp>
        <p:sp>
          <p:nvSpPr>
            <p:cNvPr id="60" name="Rectangle 50">
              <a:extLst>
                <a:ext uri="{FF2B5EF4-FFF2-40B4-BE49-F238E27FC236}">
                  <a16:creationId xmlns:a16="http://schemas.microsoft.com/office/drawing/2014/main" id="{6AEF9681-2DA1-7D71-A253-0516F5529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3160" y="2258718"/>
              <a:ext cx="11060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MA</a:t>
              </a:r>
            </a:p>
          </p:txBody>
        </p:sp>
        <p:sp>
          <p:nvSpPr>
            <p:cNvPr id="61" name="Rectangle 51">
              <a:extLst>
                <a:ext uri="{FF2B5EF4-FFF2-40B4-BE49-F238E27FC236}">
                  <a16:creationId xmlns:a16="http://schemas.microsoft.com/office/drawing/2014/main" id="{1B9DBD57-8CC1-28DE-CB95-3FD41233D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538" y="2568697"/>
              <a:ext cx="7373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NJ</a:t>
              </a:r>
            </a:p>
          </p:txBody>
        </p:sp>
        <p:sp>
          <p:nvSpPr>
            <p:cNvPr id="62" name="Rectangle 54">
              <a:extLst>
                <a:ext uri="{FF2B5EF4-FFF2-40B4-BE49-F238E27FC236}">
                  <a16:creationId xmlns:a16="http://schemas.microsoft.com/office/drawing/2014/main" id="{EAC0DB7F-2547-66C9-FEF2-AEBCE62E0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1728" y="2274128"/>
              <a:ext cx="7854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CT</a:t>
              </a:r>
            </a:p>
          </p:txBody>
        </p:sp>
        <p:sp>
          <p:nvSpPr>
            <p:cNvPr id="63" name="Rectangle 55">
              <a:extLst>
                <a:ext uri="{FF2B5EF4-FFF2-40B4-BE49-F238E27FC236}">
                  <a16:creationId xmlns:a16="http://schemas.microsoft.com/office/drawing/2014/main" id="{BFF738F5-6EEC-E5CD-EA33-97126D080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8105" y="4389153"/>
              <a:ext cx="8175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PR</a:t>
              </a:r>
            </a:p>
          </p:txBody>
        </p:sp>
        <p:sp>
          <p:nvSpPr>
            <p:cNvPr id="64" name="Rectangle 56">
              <a:extLst>
                <a:ext uri="{FF2B5EF4-FFF2-40B4-BE49-F238E27FC236}">
                  <a16:creationId xmlns:a16="http://schemas.microsoft.com/office/drawing/2014/main" id="{F7013628-BE3E-8425-129B-655509614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4095" y="2765710"/>
              <a:ext cx="11381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MD</a:t>
              </a:r>
            </a:p>
          </p:txBody>
        </p:sp>
        <p:sp>
          <p:nvSpPr>
            <p:cNvPr id="65" name="Rectangle 57">
              <a:extLst>
                <a:ext uri="{FF2B5EF4-FFF2-40B4-BE49-F238E27FC236}">
                  <a16:creationId xmlns:a16="http://schemas.microsoft.com/office/drawing/2014/main" id="{10776032-2121-DC2B-B493-AA25D6EFF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9880" y="2602576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DE</a:t>
              </a: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92B30109-FAB1-76C0-E6E2-DE026B7B5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4701" y="2339951"/>
              <a:ext cx="6091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RI</a:t>
              </a:r>
            </a:p>
          </p:txBody>
        </p:sp>
        <p:sp>
          <p:nvSpPr>
            <p:cNvPr id="67" name="Rectangle 61">
              <a:extLst>
                <a:ext uri="{FF2B5EF4-FFF2-40B4-BE49-F238E27FC236}">
                  <a16:creationId xmlns:a16="http://schemas.microsoft.com/office/drawing/2014/main" id="{4F84EA41-F2ED-77D4-2EFD-242C4543C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0764" y="4236276"/>
              <a:ext cx="673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HI</a:t>
              </a:r>
            </a:p>
          </p:txBody>
        </p:sp>
        <p:sp>
          <p:nvSpPr>
            <p:cNvPr id="68" name="Rectangle 62">
              <a:extLst>
                <a:ext uri="{FF2B5EF4-FFF2-40B4-BE49-F238E27FC236}">
                  <a16:creationId xmlns:a16="http://schemas.microsoft.com/office/drawing/2014/main" id="{140BC1A4-EBD5-8CDB-4C4B-0907FE8EC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3900" y="4328609"/>
              <a:ext cx="6251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VI</a:t>
              </a:r>
            </a:p>
          </p:txBody>
        </p:sp>
        <p:sp>
          <p:nvSpPr>
            <p:cNvPr id="69" name="Rectangle 41">
              <a:extLst>
                <a:ext uri="{FF2B5EF4-FFF2-40B4-BE49-F238E27FC236}">
                  <a16:creationId xmlns:a16="http://schemas.microsoft.com/office/drawing/2014/main" id="{6E98E6F8-43E0-C03C-1F4B-4B46591105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5539" y="2723888"/>
              <a:ext cx="8976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DC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宋体" pitchFamily="2" charset="-122"/>
                <a:cs typeface="宋体" pitchFamily="2" charset="-122"/>
              </a:endParaRPr>
            </a:p>
          </p:txBody>
        </p:sp>
      </p:grpSp>
      <p:cxnSp>
        <p:nvCxnSpPr>
          <p:cNvPr id="11" name="直接连接符 124">
            <a:extLst>
              <a:ext uri="{FF2B5EF4-FFF2-40B4-BE49-F238E27FC236}">
                <a16:creationId xmlns:a16="http://schemas.microsoft.com/office/drawing/2014/main" id="{AAAA8414-3881-3A63-1A93-E2D557CED75A}"/>
              </a:ext>
            </a:extLst>
          </p:cNvPr>
          <p:cNvCxnSpPr/>
          <p:nvPr/>
        </p:nvCxnSpPr>
        <p:spPr>
          <a:xfrm flipH="1" flipV="1">
            <a:off x="6745213" y="2123296"/>
            <a:ext cx="40278" cy="59874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25">
            <a:extLst>
              <a:ext uri="{FF2B5EF4-FFF2-40B4-BE49-F238E27FC236}">
                <a16:creationId xmlns:a16="http://schemas.microsoft.com/office/drawing/2014/main" id="{CCEA1474-EBA0-55BA-80DD-35537D28727C}"/>
              </a:ext>
            </a:extLst>
          </p:cNvPr>
          <p:cNvCxnSpPr/>
          <p:nvPr/>
        </p:nvCxnSpPr>
        <p:spPr>
          <a:xfrm flipH="1" flipV="1">
            <a:off x="6792838" y="2082815"/>
            <a:ext cx="40278" cy="59874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6">
            <a:extLst>
              <a:ext uri="{FF2B5EF4-FFF2-40B4-BE49-F238E27FC236}">
                <a16:creationId xmlns:a16="http://schemas.microsoft.com/office/drawing/2014/main" id="{9AD94959-70BF-7EA6-19A3-90190356DCD0}"/>
              </a:ext>
            </a:extLst>
          </p:cNvPr>
          <p:cNvCxnSpPr/>
          <p:nvPr/>
        </p:nvCxnSpPr>
        <p:spPr>
          <a:xfrm flipH="1" flipV="1">
            <a:off x="6552332" y="2551921"/>
            <a:ext cx="40278" cy="59874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27">
            <a:extLst>
              <a:ext uri="{FF2B5EF4-FFF2-40B4-BE49-F238E27FC236}">
                <a16:creationId xmlns:a16="http://schemas.microsoft.com/office/drawing/2014/main" id="{B6EA3016-E539-DD1D-7633-31029DC1C722}"/>
              </a:ext>
            </a:extLst>
          </p:cNvPr>
          <p:cNvCxnSpPr/>
          <p:nvPr/>
        </p:nvCxnSpPr>
        <p:spPr>
          <a:xfrm flipH="1" flipV="1">
            <a:off x="6597575" y="2382853"/>
            <a:ext cx="40278" cy="59874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28">
            <a:extLst>
              <a:ext uri="{FF2B5EF4-FFF2-40B4-BE49-F238E27FC236}">
                <a16:creationId xmlns:a16="http://schemas.microsoft.com/office/drawing/2014/main" id="{914C276C-9A18-B918-72C0-F65A3D83C6FA}"/>
              </a:ext>
            </a:extLst>
          </p:cNvPr>
          <p:cNvCxnSpPr/>
          <p:nvPr/>
        </p:nvCxnSpPr>
        <p:spPr>
          <a:xfrm flipH="1" flipV="1">
            <a:off x="6409457" y="2513821"/>
            <a:ext cx="40278" cy="59874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Graphic 152" descr="Badge 1 with solid fill">
            <a:extLst>
              <a:ext uri="{FF2B5EF4-FFF2-40B4-BE49-F238E27FC236}">
                <a16:creationId xmlns:a16="http://schemas.microsoft.com/office/drawing/2014/main" id="{E7812DFD-15B8-7723-B660-71B712737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8888" y="1738199"/>
            <a:ext cx="430103" cy="430103"/>
          </a:xfrm>
          <a:prstGeom prst="rect">
            <a:avLst/>
          </a:prstGeom>
        </p:spPr>
      </p:pic>
      <p:pic>
        <p:nvPicPr>
          <p:cNvPr id="155" name="Graphic 154" descr="Badge with solid fill">
            <a:extLst>
              <a:ext uri="{FF2B5EF4-FFF2-40B4-BE49-F238E27FC236}">
                <a16:creationId xmlns:a16="http://schemas.microsoft.com/office/drawing/2014/main" id="{B7E47076-78F0-488C-4876-99AAE73A7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8444" y="3736067"/>
            <a:ext cx="430103" cy="430103"/>
          </a:xfrm>
          <a:prstGeom prst="rect">
            <a:avLst/>
          </a:prstGeom>
        </p:spPr>
      </p:pic>
      <p:pic>
        <p:nvPicPr>
          <p:cNvPr id="157" name="Graphic 156" descr="Badge 7 with solid fill">
            <a:extLst>
              <a:ext uri="{FF2B5EF4-FFF2-40B4-BE49-F238E27FC236}">
                <a16:creationId xmlns:a16="http://schemas.microsoft.com/office/drawing/2014/main" id="{63F104B3-4686-E23E-92A0-3215FC4EBB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18620" y="2500829"/>
            <a:ext cx="430103" cy="430103"/>
          </a:xfrm>
          <a:prstGeom prst="rect">
            <a:avLst/>
          </a:prstGeom>
        </p:spPr>
      </p:pic>
      <p:pic>
        <p:nvPicPr>
          <p:cNvPr id="158" name="Graphic 157" descr="Badge with solid fill">
            <a:extLst>
              <a:ext uri="{FF2B5EF4-FFF2-40B4-BE49-F238E27FC236}">
                <a16:creationId xmlns:a16="http://schemas.microsoft.com/office/drawing/2014/main" id="{78B8D55E-AC81-2F3B-1FC3-AC8BB8E952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6550" y="3743551"/>
            <a:ext cx="430103" cy="430103"/>
          </a:xfrm>
          <a:prstGeom prst="rect">
            <a:avLst/>
          </a:prstGeom>
        </p:spPr>
      </p:pic>
      <p:pic>
        <p:nvPicPr>
          <p:cNvPr id="159" name="Graphic 158" descr="Badge with solid fill">
            <a:extLst>
              <a:ext uri="{FF2B5EF4-FFF2-40B4-BE49-F238E27FC236}">
                <a16:creationId xmlns:a16="http://schemas.microsoft.com/office/drawing/2014/main" id="{A1D39249-0805-EA78-094F-D6E6CAA495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2210" y="1678531"/>
            <a:ext cx="430103" cy="430103"/>
          </a:xfrm>
          <a:prstGeom prst="rect">
            <a:avLst/>
          </a:prstGeom>
        </p:spPr>
      </p:pic>
      <p:pic>
        <p:nvPicPr>
          <p:cNvPr id="160" name="Graphic 159" descr="Badge 1 with solid fill">
            <a:extLst>
              <a:ext uri="{FF2B5EF4-FFF2-40B4-BE49-F238E27FC236}">
                <a16:creationId xmlns:a16="http://schemas.microsoft.com/office/drawing/2014/main" id="{1CE25E98-90BB-309B-B54B-E052F6F95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5508" y="2705939"/>
            <a:ext cx="430103" cy="430103"/>
          </a:xfrm>
          <a:prstGeom prst="rect">
            <a:avLst/>
          </a:prstGeom>
        </p:spPr>
      </p:pic>
      <p:pic>
        <p:nvPicPr>
          <p:cNvPr id="161" name="Graphic 160" descr="Badge 1 with solid fill">
            <a:extLst>
              <a:ext uri="{FF2B5EF4-FFF2-40B4-BE49-F238E27FC236}">
                <a16:creationId xmlns:a16="http://schemas.microsoft.com/office/drawing/2014/main" id="{4574A9DF-1663-1D85-3295-35706C2F13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1768" y="3102179"/>
            <a:ext cx="430103" cy="430103"/>
          </a:xfrm>
          <a:prstGeom prst="rect">
            <a:avLst/>
          </a:prstGeom>
        </p:spPr>
      </p:pic>
      <p:pic>
        <p:nvPicPr>
          <p:cNvPr id="162" name="Graphic 161" descr="Badge 1 with solid fill">
            <a:extLst>
              <a:ext uri="{FF2B5EF4-FFF2-40B4-BE49-F238E27FC236}">
                <a16:creationId xmlns:a16="http://schemas.microsoft.com/office/drawing/2014/main" id="{6747D6CA-2F74-C3CF-1AAB-372C893B1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1808" y="1814399"/>
            <a:ext cx="430103" cy="430103"/>
          </a:xfrm>
          <a:prstGeom prst="rect">
            <a:avLst/>
          </a:prstGeom>
        </p:spPr>
      </p:pic>
      <p:pic>
        <p:nvPicPr>
          <p:cNvPr id="163" name="Graphic 162" descr="Badge 1 with solid fill">
            <a:extLst>
              <a:ext uri="{FF2B5EF4-FFF2-40B4-BE49-F238E27FC236}">
                <a16:creationId xmlns:a16="http://schemas.microsoft.com/office/drawing/2014/main" id="{00D5E2A3-6B35-6C3D-ED76-B05A042D1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02668" y="1021919"/>
            <a:ext cx="430103" cy="430103"/>
          </a:xfrm>
          <a:prstGeom prst="rect">
            <a:avLst/>
          </a:prstGeom>
        </p:spPr>
      </p:pic>
      <p:pic>
        <p:nvPicPr>
          <p:cNvPr id="164" name="Graphic 163" descr="Badge 1 with solid fill">
            <a:extLst>
              <a:ext uri="{FF2B5EF4-FFF2-40B4-BE49-F238E27FC236}">
                <a16:creationId xmlns:a16="http://schemas.microsoft.com/office/drawing/2014/main" id="{7EDF77B4-6B9B-3669-B582-67826A8FD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6328" y="2012519"/>
            <a:ext cx="430103" cy="430103"/>
          </a:xfrm>
          <a:prstGeom prst="rect">
            <a:avLst/>
          </a:prstGeom>
        </p:spPr>
      </p:pic>
      <p:pic>
        <p:nvPicPr>
          <p:cNvPr id="165" name="Graphic 164" descr="Badge 1 with solid fill">
            <a:extLst>
              <a:ext uri="{FF2B5EF4-FFF2-40B4-BE49-F238E27FC236}">
                <a16:creationId xmlns:a16="http://schemas.microsoft.com/office/drawing/2014/main" id="{4E3D5550-D176-FC4F-E58D-53F6D9CC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9828" y="2363039"/>
            <a:ext cx="430103" cy="43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2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1E24D-4EB1-67E3-F08A-71798E1E4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C781-00D8-540C-A94C-73709FF0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California Dominance with 7 Counties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E1047F5D-977C-AD5E-613F-25701E417EAA}"/>
              </a:ext>
            </a:extLst>
          </p:cNvPr>
          <p:cNvSpPr>
            <a:spLocks noEditPoints="1"/>
          </p:cNvSpPr>
          <p:nvPr/>
        </p:nvSpPr>
        <p:spPr bwMode="auto">
          <a:xfrm>
            <a:off x="1691680" y="969963"/>
            <a:ext cx="3402000" cy="3956400"/>
          </a:xfrm>
          <a:custGeom>
            <a:avLst/>
            <a:gdLst>
              <a:gd name="T0" fmla="*/ 1155 w 1992"/>
              <a:gd name="T1" fmla="*/ 2247 h 2313"/>
              <a:gd name="T2" fmla="*/ 937 w 1992"/>
              <a:gd name="T3" fmla="*/ 2142 h 2313"/>
              <a:gd name="T4" fmla="*/ 1148 w 1992"/>
              <a:gd name="T5" fmla="*/ 2126 h 2313"/>
              <a:gd name="T6" fmla="*/ 1190 w 1992"/>
              <a:gd name="T7" fmla="*/ 2035 h 2313"/>
              <a:gd name="T8" fmla="*/ 825 w 1992"/>
              <a:gd name="T9" fmla="*/ 1995 h 2313"/>
              <a:gd name="T10" fmla="*/ 767 w 1992"/>
              <a:gd name="T11" fmla="*/ 1966 h 2313"/>
              <a:gd name="T12" fmla="*/ 934 w 1992"/>
              <a:gd name="T13" fmla="*/ 1976 h 2313"/>
              <a:gd name="T14" fmla="*/ 409 w 1992"/>
              <a:gd name="T15" fmla="*/ 1066 h 2313"/>
              <a:gd name="T16" fmla="*/ 512 w 1992"/>
              <a:gd name="T17" fmla="*/ 1007 h 2313"/>
              <a:gd name="T18" fmla="*/ 424 w 1992"/>
              <a:gd name="T19" fmla="*/ 0 h 2313"/>
              <a:gd name="T20" fmla="*/ 648 w 1992"/>
              <a:gd name="T21" fmla="*/ 4 h 2313"/>
              <a:gd name="T22" fmla="*/ 855 w 1992"/>
              <a:gd name="T23" fmla="*/ 526 h 2313"/>
              <a:gd name="T24" fmla="*/ 1895 w 1992"/>
              <a:gd name="T25" fmla="*/ 1757 h 2313"/>
              <a:gd name="T26" fmla="*/ 1953 w 1992"/>
              <a:gd name="T27" fmla="*/ 1869 h 2313"/>
              <a:gd name="T28" fmla="*/ 1934 w 1992"/>
              <a:gd name="T29" fmla="*/ 1951 h 2313"/>
              <a:gd name="T30" fmla="*/ 1917 w 1992"/>
              <a:gd name="T31" fmla="*/ 2052 h 2313"/>
              <a:gd name="T32" fmla="*/ 1887 w 1992"/>
              <a:gd name="T33" fmla="*/ 2147 h 2313"/>
              <a:gd name="T34" fmla="*/ 1926 w 1992"/>
              <a:gd name="T35" fmla="*/ 2243 h 2313"/>
              <a:gd name="T36" fmla="*/ 1410 w 1992"/>
              <a:gd name="T37" fmla="*/ 2303 h 2313"/>
              <a:gd name="T38" fmla="*/ 1408 w 1992"/>
              <a:gd name="T39" fmla="*/ 2278 h 2313"/>
              <a:gd name="T40" fmla="*/ 1387 w 1992"/>
              <a:gd name="T41" fmla="*/ 2257 h 2313"/>
              <a:gd name="T42" fmla="*/ 1351 w 1992"/>
              <a:gd name="T43" fmla="*/ 2146 h 2313"/>
              <a:gd name="T44" fmla="*/ 1266 w 1992"/>
              <a:gd name="T45" fmla="*/ 2055 h 2313"/>
              <a:gd name="T46" fmla="*/ 1214 w 1992"/>
              <a:gd name="T47" fmla="*/ 2030 h 2313"/>
              <a:gd name="T48" fmla="*/ 1172 w 1992"/>
              <a:gd name="T49" fmla="*/ 2035 h 2313"/>
              <a:gd name="T50" fmla="*/ 1085 w 1992"/>
              <a:gd name="T51" fmla="*/ 1973 h 2313"/>
              <a:gd name="T52" fmla="*/ 1005 w 1992"/>
              <a:gd name="T53" fmla="*/ 1936 h 2313"/>
              <a:gd name="T54" fmla="*/ 908 w 1992"/>
              <a:gd name="T55" fmla="*/ 1881 h 2313"/>
              <a:gd name="T56" fmla="*/ 770 w 1992"/>
              <a:gd name="T57" fmla="*/ 1868 h 2313"/>
              <a:gd name="T58" fmla="*/ 734 w 1992"/>
              <a:gd name="T59" fmla="*/ 1769 h 2313"/>
              <a:gd name="T60" fmla="*/ 681 w 1992"/>
              <a:gd name="T61" fmla="*/ 1680 h 2313"/>
              <a:gd name="T62" fmla="*/ 651 w 1992"/>
              <a:gd name="T63" fmla="*/ 1619 h 2313"/>
              <a:gd name="T64" fmla="*/ 573 w 1992"/>
              <a:gd name="T65" fmla="*/ 1529 h 2313"/>
              <a:gd name="T66" fmla="*/ 499 w 1992"/>
              <a:gd name="T67" fmla="*/ 1440 h 2313"/>
              <a:gd name="T68" fmla="*/ 479 w 1992"/>
              <a:gd name="T69" fmla="*/ 1347 h 2313"/>
              <a:gd name="T70" fmla="*/ 490 w 1992"/>
              <a:gd name="T71" fmla="*/ 1272 h 2313"/>
              <a:gd name="T72" fmla="*/ 388 w 1992"/>
              <a:gd name="T73" fmla="*/ 1205 h 2313"/>
              <a:gd name="T74" fmla="*/ 369 w 1992"/>
              <a:gd name="T75" fmla="*/ 1067 h 2313"/>
              <a:gd name="T76" fmla="*/ 402 w 1992"/>
              <a:gd name="T77" fmla="*/ 1114 h 2313"/>
              <a:gd name="T78" fmla="*/ 469 w 1992"/>
              <a:gd name="T79" fmla="*/ 1146 h 2313"/>
              <a:gd name="T80" fmla="*/ 402 w 1992"/>
              <a:gd name="T81" fmla="*/ 1062 h 2313"/>
              <a:gd name="T82" fmla="*/ 423 w 1992"/>
              <a:gd name="T83" fmla="*/ 1001 h 2313"/>
              <a:gd name="T84" fmla="*/ 547 w 1992"/>
              <a:gd name="T85" fmla="*/ 992 h 2313"/>
              <a:gd name="T86" fmla="*/ 528 w 1992"/>
              <a:gd name="T87" fmla="*/ 1000 h 2313"/>
              <a:gd name="T88" fmla="*/ 487 w 1992"/>
              <a:gd name="T89" fmla="*/ 1001 h 2313"/>
              <a:gd name="T90" fmla="*/ 449 w 1992"/>
              <a:gd name="T91" fmla="*/ 994 h 2313"/>
              <a:gd name="T92" fmla="*/ 415 w 1992"/>
              <a:gd name="T93" fmla="*/ 997 h 2313"/>
              <a:gd name="T94" fmla="*/ 381 w 1992"/>
              <a:gd name="T95" fmla="*/ 1042 h 2313"/>
              <a:gd name="T96" fmla="*/ 325 w 1992"/>
              <a:gd name="T97" fmla="*/ 1036 h 2313"/>
              <a:gd name="T98" fmla="*/ 276 w 1992"/>
              <a:gd name="T99" fmla="*/ 1015 h 2313"/>
              <a:gd name="T100" fmla="*/ 304 w 1992"/>
              <a:gd name="T101" fmla="*/ 993 h 2313"/>
              <a:gd name="T102" fmla="*/ 256 w 1992"/>
              <a:gd name="T103" fmla="*/ 917 h 2313"/>
              <a:gd name="T104" fmla="*/ 172 w 1992"/>
              <a:gd name="T105" fmla="*/ 830 h 2313"/>
              <a:gd name="T106" fmla="*/ 129 w 1992"/>
              <a:gd name="T107" fmla="*/ 727 h 2313"/>
              <a:gd name="T108" fmla="*/ 124 w 1992"/>
              <a:gd name="T109" fmla="*/ 624 h 2313"/>
              <a:gd name="T110" fmla="*/ 69 w 1992"/>
              <a:gd name="T111" fmla="*/ 511 h 2313"/>
              <a:gd name="T112" fmla="*/ 2 w 1992"/>
              <a:gd name="T113" fmla="*/ 409 h 2313"/>
              <a:gd name="T114" fmla="*/ 28 w 1992"/>
              <a:gd name="T115" fmla="*/ 337 h 2313"/>
              <a:gd name="T116" fmla="*/ 47 w 1992"/>
              <a:gd name="T117" fmla="*/ 301 h 2313"/>
              <a:gd name="T118" fmla="*/ 48 w 1992"/>
              <a:gd name="T119" fmla="*/ 226 h 2313"/>
              <a:gd name="T120" fmla="*/ 71 w 1992"/>
              <a:gd name="T121" fmla="*/ 123 h 2313"/>
              <a:gd name="T122" fmla="*/ 40 w 1992"/>
              <a:gd name="T123" fmla="*/ 19 h 2313"/>
              <a:gd name="T124" fmla="*/ 240 w 1992"/>
              <a:gd name="T125" fmla="*/ 0 h 2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92" h="2313">
                <a:moveTo>
                  <a:pt x="1416" y="2294"/>
                </a:moveTo>
                <a:lnTo>
                  <a:pt x="1415" y="2296"/>
                </a:lnTo>
                <a:lnTo>
                  <a:pt x="1414" y="2294"/>
                </a:lnTo>
                <a:lnTo>
                  <a:pt x="1415" y="2294"/>
                </a:lnTo>
                <a:lnTo>
                  <a:pt x="1416" y="2294"/>
                </a:lnTo>
                <a:close/>
                <a:moveTo>
                  <a:pt x="1391" y="2257"/>
                </a:moveTo>
                <a:lnTo>
                  <a:pt x="1390" y="2258"/>
                </a:lnTo>
                <a:lnTo>
                  <a:pt x="1390" y="2259"/>
                </a:lnTo>
                <a:lnTo>
                  <a:pt x="1390" y="2258"/>
                </a:lnTo>
                <a:lnTo>
                  <a:pt x="1390" y="2259"/>
                </a:lnTo>
                <a:lnTo>
                  <a:pt x="1389" y="2258"/>
                </a:lnTo>
                <a:lnTo>
                  <a:pt x="1389" y="2257"/>
                </a:lnTo>
                <a:lnTo>
                  <a:pt x="1390" y="2257"/>
                </a:lnTo>
                <a:lnTo>
                  <a:pt x="1390" y="2258"/>
                </a:lnTo>
                <a:lnTo>
                  <a:pt x="1390" y="2257"/>
                </a:lnTo>
                <a:lnTo>
                  <a:pt x="1391" y="2257"/>
                </a:lnTo>
                <a:close/>
                <a:moveTo>
                  <a:pt x="1394" y="2257"/>
                </a:moveTo>
                <a:lnTo>
                  <a:pt x="1395" y="2257"/>
                </a:lnTo>
                <a:lnTo>
                  <a:pt x="1394" y="2257"/>
                </a:lnTo>
                <a:lnTo>
                  <a:pt x="1395" y="2258"/>
                </a:lnTo>
                <a:lnTo>
                  <a:pt x="1395" y="2259"/>
                </a:lnTo>
                <a:lnTo>
                  <a:pt x="1394" y="2259"/>
                </a:lnTo>
                <a:lnTo>
                  <a:pt x="1393" y="2258"/>
                </a:lnTo>
                <a:lnTo>
                  <a:pt x="1394" y="2259"/>
                </a:lnTo>
                <a:lnTo>
                  <a:pt x="1393" y="2259"/>
                </a:lnTo>
                <a:lnTo>
                  <a:pt x="1391" y="2259"/>
                </a:lnTo>
                <a:lnTo>
                  <a:pt x="1393" y="2258"/>
                </a:lnTo>
                <a:lnTo>
                  <a:pt x="1393" y="2257"/>
                </a:lnTo>
                <a:lnTo>
                  <a:pt x="1393" y="2256"/>
                </a:lnTo>
                <a:lnTo>
                  <a:pt x="1394" y="2254"/>
                </a:lnTo>
                <a:lnTo>
                  <a:pt x="1395" y="2254"/>
                </a:lnTo>
                <a:lnTo>
                  <a:pt x="1395" y="2256"/>
                </a:lnTo>
                <a:lnTo>
                  <a:pt x="1394" y="2256"/>
                </a:lnTo>
                <a:lnTo>
                  <a:pt x="1394" y="2257"/>
                </a:lnTo>
                <a:close/>
                <a:moveTo>
                  <a:pt x="1127" y="2199"/>
                </a:moveTo>
                <a:lnTo>
                  <a:pt x="1128" y="2199"/>
                </a:lnTo>
                <a:lnTo>
                  <a:pt x="1130" y="2199"/>
                </a:lnTo>
                <a:lnTo>
                  <a:pt x="1131" y="2198"/>
                </a:lnTo>
                <a:lnTo>
                  <a:pt x="1132" y="2199"/>
                </a:lnTo>
                <a:lnTo>
                  <a:pt x="1133" y="2200"/>
                </a:lnTo>
                <a:lnTo>
                  <a:pt x="1133" y="2201"/>
                </a:lnTo>
                <a:lnTo>
                  <a:pt x="1133" y="2203"/>
                </a:lnTo>
                <a:lnTo>
                  <a:pt x="1133" y="2204"/>
                </a:lnTo>
                <a:lnTo>
                  <a:pt x="1134" y="2205"/>
                </a:lnTo>
                <a:lnTo>
                  <a:pt x="1135" y="2205"/>
                </a:lnTo>
                <a:lnTo>
                  <a:pt x="1135" y="2206"/>
                </a:lnTo>
                <a:lnTo>
                  <a:pt x="1137" y="2207"/>
                </a:lnTo>
                <a:lnTo>
                  <a:pt x="1137" y="2208"/>
                </a:lnTo>
                <a:lnTo>
                  <a:pt x="1138" y="2210"/>
                </a:lnTo>
                <a:lnTo>
                  <a:pt x="1138" y="2211"/>
                </a:lnTo>
                <a:lnTo>
                  <a:pt x="1139" y="2211"/>
                </a:lnTo>
                <a:lnTo>
                  <a:pt x="1139" y="2212"/>
                </a:lnTo>
                <a:lnTo>
                  <a:pt x="1140" y="2213"/>
                </a:lnTo>
                <a:lnTo>
                  <a:pt x="1141" y="2214"/>
                </a:lnTo>
                <a:lnTo>
                  <a:pt x="1142" y="2215"/>
                </a:lnTo>
                <a:lnTo>
                  <a:pt x="1142" y="2217"/>
                </a:lnTo>
                <a:lnTo>
                  <a:pt x="1144" y="2218"/>
                </a:lnTo>
                <a:lnTo>
                  <a:pt x="1144" y="2219"/>
                </a:lnTo>
                <a:lnTo>
                  <a:pt x="1145" y="2219"/>
                </a:lnTo>
                <a:lnTo>
                  <a:pt x="1145" y="2220"/>
                </a:lnTo>
                <a:lnTo>
                  <a:pt x="1146" y="2221"/>
                </a:lnTo>
                <a:lnTo>
                  <a:pt x="1147" y="2223"/>
                </a:lnTo>
                <a:lnTo>
                  <a:pt x="1148" y="2224"/>
                </a:lnTo>
                <a:lnTo>
                  <a:pt x="1150" y="2224"/>
                </a:lnTo>
                <a:lnTo>
                  <a:pt x="1150" y="2225"/>
                </a:lnTo>
                <a:lnTo>
                  <a:pt x="1151" y="2225"/>
                </a:lnTo>
                <a:lnTo>
                  <a:pt x="1152" y="2226"/>
                </a:lnTo>
                <a:lnTo>
                  <a:pt x="1153" y="2227"/>
                </a:lnTo>
                <a:lnTo>
                  <a:pt x="1154" y="2228"/>
                </a:lnTo>
                <a:lnTo>
                  <a:pt x="1154" y="2230"/>
                </a:lnTo>
                <a:lnTo>
                  <a:pt x="1155" y="2230"/>
                </a:lnTo>
                <a:lnTo>
                  <a:pt x="1157" y="2231"/>
                </a:lnTo>
                <a:lnTo>
                  <a:pt x="1158" y="2232"/>
                </a:lnTo>
                <a:lnTo>
                  <a:pt x="1159" y="2233"/>
                </a:lnTo>
                <a:lnTo>
                  <a:pt x="1160" y="2234"/>
                </a:lnTo>
                <a:lnTo>
                  <a:pt x="1161" y="2234"/>
                </a:lnTo>
                <a:lnTo>
                  <a:pt x="1161" y="2236"/>
                </a:lnTo>
                <a:lnTo>
                  <a:pt x="1163" y="2237"/>
                </a:lnTo>
                <a:lnTo>
                  <a:pt x="1164" y="2237"/>
                </a:lnTo>
                <a:lnTo>
                  <a:pt x="1164" y="2238"/>
                </a:lnTo>
                <a:lnTo>
                  <a:pt x="1165" y="2238"/>
                </a:lnTo>
                <a:lnTo>
                  <a:pt x="1165" y="2239"/>
                </a:lnTo>
                <a:lnTo>
                  <a:pt x="1166" y="2239"/>
                </a:lnTo>
                <a:lnTo>
                  <a:pt x="1167" y="2240"/>
                </a:lnTo>
                <a:lnTo>
                  <a:pt x="1168" y="2241"/>
                </a:lnTo>
                <a:lnTo>
                  <a:pt x="1170" y="2243"/>
                </a:lnTo>
                <a:lnTo>
                  <a:pt x="1171" y="2243"/>
                </a:lnTo>
                <a:lnTo>
                  <a:pt x="1171" y="2244"/>
                </a:lnTo>
                <a:lnTo>
                  <a:pt x="1172" y="2245"/>
                </a:lnTo>
                <a:lnTo>
                  <a:pt x="1172" y="2246"/>
                </a:lnTo>
                <a:lnTo>
                  <a:pt x="1173" y="2246"/>
                </a:lnTo>
                <a:lnTo>
                  <a:pt x="1173" y="2247"/>
                </a:lnTo>
                <a:lnTo>
                  <a:pt x="1174" y="2247"/>
                </a:lnTo>
                <a:lnTo>
                  <a:pt x="1173" y="2249"/>
                </a:lnTo>
                <a:lnTo>
                  <a:pt x="1173" y="2247"/>
                </a:lnTo>
                <a:lnTo>
                  <a:pt x="1172" y="2247"/>
                </a:lnTo>
                <a:lnTo>
                  <a:pt x="1171" y="2247"/>
                </a:lnTo>
                <a:lnTo>
                  <a:pt x="1170" y="2247"/>
                </a:lnTo>
                <a:lnTo>
                  <a:pt x="1168" y="2246"/>
                </a:lnTo>
                <a:lnTo>
                  <a:pt x="1167" y="2246"/>
                </a:lnTo>
                <a:lnTo>
                  <a:pt x="1166" y="2246"/>
                </a:lnTo>
                <a:lnTo>
                  <a:pt x="1165" y="2246"/>
                </a:lnTo>
                <a:lnTo>
                  <a:pt x="1165" y="2247"/>
                </a:lnTo>
                <a:lnTo>
                  <a:pt x="1164" y="2247"/>
                </a:lnTo>
                <a:lnTo>
                  <a:pt x="1164" y="2249"/>
                </a:lnTo>
                <a:lnTo>
                  <a:pt x="1164" y="2250"/>
                </a:lnTo>
                <a:lnTo>
                  <a:pt x="1163" y="2250"/>
                </a:lnTo>
                <a:lnTo>
                  <a:pt x="1161" y="2250"/>
                </a:lnTo>
                <a:lnTo>
                  <a:pt x="1160" y="2251"/>
                </a:lnTo>
                <a:lnTo>
                  <a:pt x="1159" y="2251"/>
                </a:lnTo>
                <a:lnTo>
                  <a:pt x="1159" y="2250"/>
                </a:lnTo>
                <a:lnTo>
                  <a:pt x="1159" y="2249"/>
                </a:lnTo>
                <a:lnTo>
                  <a:pt x="1158" y="2249"/>
                </a:lnTo>
                <a:lnTo>
                  <a:pt x="1157" y="2249"/>
                </a:lnTo>
                <a:lnTo>
                  <a:pt x="1157" y="2247"/>
                </a:lnTo>
                <a:lnTo>
                  <a:pt x="1155" y="2247"/>
                </a:lnTo>
                <a:lnTo>
                  <a:pt x="1154" y="2247"/>
                </a:lnTo>
                <a:lnTo>
                  <a:pt x="1154" y="2246"/>
                </a:lnTo>
                <a:lnTo>
                  <a:pt x="1153" y="2245"/>
                </a:lnTo>
                <a:lnTo>
                  <a:pt x="1152" y="2245"/>
                </a:lnTo>
                <a:lnTo>
                  <a:pt x="1152" y="2244"/>
                </a:lnTo>
                <a:lnTo>
                  <a:pt x="1151" y="2244"/>
                </a:lnTo>
                <a:lnTo>
                  <a:pt x="1151" y="2243"/>
                </a:lnTo>
                <a:lnTo>
                  <a:pt x="1150" y="2243"/>
                </a:lnTo>
                <a:lnTo>
                  <a:pt x="1148" y="2241"/>
                </a:lnTo>
                <a:lnTo>
                  <a:pt x="1147" y="2241"/>
                </a:lnTo>
                <a:lnTo>
                  <a:pt x="1147" y="2240"/>
                </a:lnTo>
                <a:lnTo>
                  <a:pt x="1146" y="2240"/>
                </a:lnTo>
                <a:lnTo>
                  <a:pt x="1145" y="2240"/>
                </a:lnTo>
                <a:lnTo>
                  <a:pt x="1145" y="2239"/>
                </a:lnTo>
                <a:lnTo>
                  <a:pt x="1145" y="2238"/>
                </a:lnTo>
                <a:lnTo>
                  <a:pt x="1144" y="2237"/>
                </a:lnTo>
                <a:lnTo>
                  <a:pt x="1144" y="2236"/>
                </a:lnTo>
                <a:lnTo>
                  <a:pt x="1144" y="2234"/>
                </a:lnTo>
                <a:lnTo>
                  <a:pt x="1144" y="2233"/>
                </a:lnTo>
                <a:lnTo>
                  <a:pt x="1142" y="2233"/>
                </a:lnTo>
                <a:lnTo>
                  <a:pt x="1141" y="2232"/>
                </a:lnTo>
                <a:lnTo>
                  <a:pt x="1141" y="2231"/>
                </a:lnTo>
                <a:lnTo>
                  <a:pt x="1140" y="2231"/>
                </a:lnTo>
                <a:lnTo>
                  <a:pt x="1140" y="2230"/>
                </a:lnTo>
                <a:lnTo>
                  <a:pt x="1139" y="2228"/>
                </a:lnTo>
                <a:lnTo>
                  <a:pt x="1139" y="2227"/>
                </a:lnTo>
                <a:lnTo>
                  <a:pt x="1138" y="2227"/>
                </a:lnTo>
                <a:lnTo>
                  <a:pt x="1138" y="2226"/>
                </a:lnTo>
                <a:lnTo>
                  <a:pt x="1137" y="2225"/>
                </a:lnTo>
                <a:lnTo>
                  <a:pt x="1137" y="2224"/>
                </a:lnTo>
                <a:lnTo>
                  <a:pt x="1137" y="2223"/>
                </a:lnTo>
                <a:lnTo>
                  <a:pt x="1135" y="2221"/>
                </a:lnTo>
                <a:lnTo>
                  <a:pt x="1135" y="2220"/>
                </a:lnTo>
                <a:lnTo>
                  <a:pt x="1135" y="2219"/>
                </a:lnTo>
                <a:lnTo>
                  <a:pt x="1135" y="2218"/>
                </a:lnTo>
                <a:lnTo>
                  <a:pt x="1134" y="2217"/>
                </a:lnTo>
                <a:lnTo>
                  <a:pt x="1133" y="2215"/>
                </a:lnTo>
                <a:lnTo>
                  <a:pt x="1132" y="2214"/>
                </a:lnTo>
                <a:lnTo>
                  <a:pt x="1131" y="2213"/>
                </a:lnTo>
                <a:lnTo>
                  <a:pt x="1131" y="2212"/>
                </a:lnTo>
                <a:lnTo>
                  <a:pt x="1131" y="2211"/>
                </a:lnTo>
                <a:lnTo>
                  <a:pt x="1131" y="2210"/>
                </a:lnTo>
                <a:lnTo>
                  <a:pt x="1130" y="2208"/>
                </a:lnTo>
                <a:lnTo>
                  <a:pt x="1130" y="2207"/>
                </a:lnTo>
                <a:lnTo>
                  <a:pt x="1130" y="2206"/>
                </a:lnTo>
                <a:lnTo>
                  <a:pt x="1128" y="2205"/>
                </a:lnTo>
                <a:lnTo>
                  <a:pt x="1128" y="2204"/>
                </a:lnTo>
                <a:lnTo>
                  <a:pt x="1127" y="2203"/>
                </a:lnTo>
                <a:lnTo>
                  <a:pt x="1126" y="2203"/>
                </a:lnTo>
                <a:lnTo>
                  <a:pt x="1125" y="2203"/>
                </a:lnTo>
                <a:lnTo>
                  <a:pt x="1125" y="2201"/>
                </a:lnTo>
                <a:lnTo>
                  <a:pt x="1125" y="2200"/>
                </a:lnTo>
                <a:lnTo>
                  <a:pt x="1125" y="2199"/>
                </a:lnTo>
                <a:lnTo>
                  <a:pt x="1125" y="2198"/>
                </a:lnTo>
                <a:lnTo>
                  <a:pt x="1126" y="2198"/>
                </a:lnTo>
                <a:lnTo>
                  <a:pt x="1127" y="2198"/>
                </a:lnTo>
                <a:lnTo>
                  <a:pt x="1127" y="2199"/>
                </a:lnTo>
                <a:close/>
                <a:moveTo>
                  <a:pt x="944" y="2140"/>
                </a:moveTo>
                <a:lnTo>
                  <a:pt x="946" y="2140"/>
                </a:lnTo>
                <a:lnTo>
                  <a:pt x="947" y="2140"/>
                </a:lnTo>
                <a:lnTo>
                  <a:pt x="948" y="2141"/>
                </a:lnTo>
                <a:lnTo>
                  <a:pt x="949" y="2142"/>
                </a:lnTo>
                <a:lnTo>
                  <a:pt x="950" y="2142"/>
                </a:lnTo>
                <a:lnTo>
                  <a:pt x="950" y="2144"/>
                </a:lnTo>
                <a:lnTo>
                  <a:pt x="951" y="2144"/>
                </a:lnTo>
                <a:lnTo>
                  <a:pt x="953" y="2145"/>
                </a:lnTo>
                <a:lnTo>
                  <a:pt x="954" y="2144"/>
                </a:lnTo>
                <a:lnTo>
                  <a:pt x="955" y="2145"/>
                </a:lnTo>
                <a:lnTo>
                  <a:pt x="956" y="2145"/>
                </a:lnTo>
                <a:lnTo>
                  <a:pt x="956" y="2146"/>
                </a:lnTo>
                <a:lnTo>
                  <a:pt x="957" y="2146"/>
                </a:lnTo>
                <a:lnTo>
                  <a:pt x="959" y="2146"/>
                </a:lnTo>
                <a:lnTo>
                  <a:pt x="960" y="2147"/>
                </a:lnTo>
                <a:lnTo>
                  <a:pt x="960" y="2148"/>
                </a:lnTo>
                <a:lnTo>
                  <a:pt x="961" y="2148"/>
                </a:lnTo>
                <a:lnTo>
                  <a:pt x="962" y="2149"/>
                </a:lnTo>
                <a:lnTo>
                  <a:pt x="963" y="2151"/>
                </a:lnTo>
                <a:lnTo>
                  <a:pt x="963" y="2152"/>
                </a:lnTo>
                <a:lnTo>
                  <a:pt x="964" y="2152"/>
                </a:lnTo>
                <a:lnTo>
                  <a:pt x="966" y="2153"/>
                </a:lnTo>
                <a:lnTo>
                  <a:pt x="964" y="2153"/>
                </a:lnTo>
                <a:lnTo>
                  <a:pt x="963" y="2154"/>
                </a:lnTo>
                <a:lnTo>
                  <a:pt x="963" y="2155"/>
                </a:lnTo>
                <a:lnTo>
                  <a:pt x="962" y="2155"/>
                </a:lnTo>
                <a:lnTo>
                  <a:pt x="961" y="2155"/>
                </a:lnTo>
                <a:lnTo>
                  <a:pt x="960" y="2155"/>
                </a:lnTo>
                <a:lnTo>
                  <a:pt x="959" y="2155"/>
                </a:lnTo>
                <a:lnTo>
                  <a:pt x="957" y="2157"/>
                </a:lnTo>
                <a:lnTo>
                  <a:pt x="956" y="2157"/>
                </a:lnTo>
                <a:lnTo>
                  <a:pt x="956" y="2155"/>
                </a:lnTo>
                <a:lnTo>
                  <a:pt x="955" y="2155"/>
                </a:lnTo>
                <a:lnTo>
                  <a:pt x="954" y="2155"/>
                </a:lnTo>
                <a:lnTo>
                  <a:pt x="953" y="2155"/>
                </a:lnTo>
                <a:lnTo>
                  <a:pt x="951" y="2155"/>
                </a:lnTo>
                <a:lnTo>
                  <a:pt x="950" y="2154"/>
                </a:lnTo>
                <a:lnTo>
                  <a:pt x="949" y="2154"/>
                </a:lnTo>
                <a:lnTo>
                  <a:pt x="948" y="2153"/>
                </a:lnTo>
                <a:lnTo>
                  <a:pt x="947" y="2153"/>
                </a:lnTo>
                <a:lnTo>
                  <a:pt x="946" y="2152"/>
                </a:lnTo>
                <a:lnTo>
                  <a:pt x="944" y="2152"/>
                </a:lnTo>
                <a:lnTo>
                  <a:pt x="943" y="2152"/>
                </a:lnTo>
                <a:lnTo>
                  <a:pt x="942" y="2152"/>
                </a:lnTo>
                <a:lnTo>
                  <a:pt x="942" y="2151"/>
                </a:lnTo>
                <a:lnTo>
                  <a:pt x="941" y="2151"/>
                </a:lnTo>
                <a:lnTo>
                  <a:pt x="940" y="2149"/>
                </a:lnTo>
                <a:lnTo>
                  <a:pt x="940" y="2148"/>
                </a:lnTo>
                <a:lnTo>
                  <a:pt x="938" y="2148"/>
                </a:lnTo>
                <a:lnTo>
                  <a:pt x="938" y="2147"/>
                </a:lnTo>
                <a:lnTo>
                  <a:pt x="938" y="2146"/>
                </a:lnTo>
                <a:lnTo>
                  <a:pt x="937" y="2146"/>
                </a:lnTo>
                <a:lnTo>
                  <a:pt x="937" y="2145"/>
                </a:lnTo>
                <a:lnTo>
                  <a:pt x="937" y="2144"/>
                </a:lnTo>
                <a:lnTo>
                  <a:pt x="936" y="2144"/>
                </a:lnTo>
                <a:lnTo>
                  <a:pt x="936" y="2142"/>
                </a:lnTo>
                <a:lnTo>
                  <a:pt x="936" y="2141"/>
                </a:lnTo>
                <a:lnTo>
                  <a:pt x="937" y="2142"/>
                </a:lnTo>
                <a:lnTo>
                  <a:pt x="938" y="2142"/>
                </a:lnTo>
                <a:lnTo>
                  <a:pt x="940" y="2142"/>
                </a:lnTo>
                <a:lnTo>
                  <a:pt x="941" y="2142"/>
                </a:lnTo>
                <a:lnTo>
                  <a:pt x="941" y="2141"/>
                </a:lnTo>
                <a:lnTo>
                  <a:pt x="942" y="2141"/>
                </a:lnTo>
                <a:lnTo>
                  <a:pt x="943" y="2141"/>
                </a:lnTo>
                <a:lnTo>
                  <a:pt x="944" y="2140"/>
                </a:lnTo>
                <a:close/>
                <a:moveTo>
                  <a:pt x="1125" y="2095"/>
                </a:moveTo>
                <a:lnTo>
                  <a:pt x="1126" y="2095"/>
                </a:lnTo>
                <a:lnTo>
                  <a:pt x="1127" y="2095"/>
                </a:lnTo>
                <a:lnTo>
                  <a:pt x="1128" y="2096"/>
                </a:lnTo>
                <a:lnTo>
                  <a:pt x="1130" y="2096"/>
                </a:lnTo>
                <a:lnTo>
                  <a:pt x="1130" y="2095"/>
                </a:lnTo>
                <a:lnTo>
                  <a:pt x="1131" y="2095"/>
                </a:lnTo>
                <a:lnTo>
                  <a:pt x="1132" y="2095"/>
                </a:lnTo>
                <a:lnTo>
                  <a:pt x="1133" y="2096"/>
                </a:lnTo>
                <a:lnTo>
                  <a:pt x="1134" y="2096"/>
                </a:lnTo>
                <a:lnTo>
                  <a:pt x="1135" y="2096"/>
                </a:lnTo>
                <a:lnTo>
                  <a:pt x="1137" y="2096"/>
                </a:lnTo>
                <a:lnTo>
                  <a:pt x="1137" y="2095"/>
                </a:lnTo>
                <a:lnTo>
                  <a:pt x="1138" y="2095"/>
                </a:lnTo>
                <a:lnTo>
                  <a:pt x="1139" y="2096"/>
                </a:lnTo>
                <a:lnTo>
                  <a:pt x="1140" y="2098"/>
                </a:lnTo>
                <a:lnTo>
                  <a:pt x="1140" y="2099"/>
                </a:lnTo>
                <a:lnTo>
                  <a:pt x="1141" y="2099"/>
                </a:lnTo>
                <a:lnTo>
                  <a:pt x="1142" y="2100"/>
                </a:lnTo>
                <a:lnTo>
                  <a:pt x="1144" y="2100"/>
                </a:lnTo>
                <a:lnTo>
                  <a:pt x="1144" y="2101"/>
                </a:lnTo>
                <a:lnTo>
                  <a:pt x="1145" y="2101"/>
                </a:lnTo>
                <a:lnTo>
                  <a:pt x="1145" y="2102"/>
                </a:lnTo>
                <a:lnTo>
                  <a:pt x="1145" y="2103"/>
                </a:lnTo>
                <a:lnTo>
                  <a:pt x="1146" y="2103"/>
                </a:lnTo>
                <a:lnTo>
                  <a:pt x="1147" y="2102"/>
                </a:lnTo>
                <a:lnTo>
                  <a:pt x="1148" y="2102"/>
                </a:lnTo>
                <a:lnTo>
                  <a:pt x="1150" y="2102"/>
                </a:lnTo>
                <a:lnTo>
                  <a:pt x="1151" y="2103"/>
                </a:lnTo>
                <a:lnTo>
                  <a:pt x="1152" y="2103"/>
                </a:lnTo>
                <a:lnTo>
                  <a:pt x="1153" y="2105"/>
                </a:lnTo>
                <a:lnTo>
                  <a:pt x="1154" y="2106"/>
                </a:lnTo>
                <a:lnTo>
                  <a:pt x="1155" y="2106"/>
                </a:lnTo>
                <a:lnTo>
                  <a:pt x="1157" y="2107"/>
                </a:lnTo>
                <a:lnTo>
                  <a:pt x="1157" y="2106"/>
                </a:lnTo>
                <a:lnTo>
                  <a:pt x="1158" y="2107"/>
                </a:lnTo>
                <a:lnTo>
                  <a:pt x="1159" y="2107"/>
                </a:lnTo>
                <a:lnTo>
                  <a:pt x="1160" y="2107"/>
                </a:lnTo>
                <a:lnTo>
                  <a:pt x="1161" y="2107"/>
                </a:lnTo>
                <a:lnTo>
                  <a:pt x="1161" y="2108"/>
                </a:lnTo>
                <a:lnTo>
                  <a:pt x="1163" y="2108"/>
                </a:lnTo>
                <a:lnTo>
                  <a:pt x="1164" y="2108"/>
                </a:lnTo>
                <a:lnTo>
                  <a:pt x="1165" y="2108"/>
                </a:lnTo>
                <a:lnTo>
                  <a:pt x="1165" y="2109"/>
                </a:lnTo>
                <a:lnTo>
                  <a:pt x="1166" y="2109"/>
                </a:lnTo>
                <a:lnTo>
                  <a:pt x="1167" y="2109"/>
                </a:lnTo>
                <a:lnTo>
                  <a:pt x="1167" y="2111"/>
                </a:lnTo>
                <a:lnTo>
                  <a:pt x="1168" y="2111"/>
                </a:lnTo>
                <a:lnTo>
                  <a:pt x="1170" y="2111"/>
                </a:lnTo>
                <a:lnTo>
                  <a:pt x="1171" y="2111"/>
                </a:lnTo>
                <a:lnTo>
                  <a:pt x="1171" y="2112"/>
                </a:lnTo>
                <a:lnTo>
                  <a:pt x="1171" y="2113"/>
                </a:lnTo>
                <a:lnTo>
                  <a:pt x="1171" y="2114"/>
                </a:lnTo>
                <a:lnTo>
                  <a:pt x="1171" y="2115"/>
                </a:lnTo>
                <a:lnTo>
                  <a:pt x="1172" y="2116"/>
                </a:lnTo>
                <a:lnTo>
                  <a:pt x="1172" y="2118"/>
                </a:lnTo>
                <a:lnTo>
                  <a:pt x="1173" y="2118"/>
                </a:lnTo>
                <a:lnTo>
                  <a:pt x="1173" y="2119"/>
                </a:lnTo>
                <a:lnTo>
                  <a:pt x="1174" y="2119"/>
                </a:lnTo>
                <a:lnTo>
                  <a:pt x="1174" y="2120"/>
                </a:lnTo>
                <a:lnTo>
                  <a:pt x="1176" y="2121"/>
                </a:lnTo>
                <a:lnTo>
                  <a:pt x="1177" y="2122"/>
                </a:lnTo>
                <a:lnTo>
                  <a:pt x="1178" y="2122"/>
                </a:lnTo>
                <a:lnTo>
                  <a:pt x="1178" y="2124"/>
                </a:lnTo>
                <a:lnTo>
                  <a:pt x="1178" y="2125"/>
                </a:lnTo>
                <a:lnTo>
                  <a:pt x="1179" y="2125"/>
                </a:lnTo>
                <a:lnTo>
                  <a:pt x="1179" y="2126"/>
                </a:lnTo>
                <a:lnTo>
                  <a:pt x="1180" y="2126"/>
                </a:lnTo>
                <a:lnTo>
                  <a:pt x="1181" y="2126"/>
                </a:lnTo>
                <a:lnTo>
                  <a:pt x="1181" y="2127"/>
                </a:lnTo>
                <a:lnTo>
                  <a:pt x="1181" y="2128"/>
                </a:lnTo>
                <a:lnTo>
                  <a:pt x="1183" y="2129"/>
                </a:lnTo>
                <a:lnTo>
                  <a:pt x="1183" y="2131"/>
                </a:lnTo>
                <a:lnTo>
                  <a:pt x="1184" y="2132"/>
                </a:lnTo>
                <a:lnTo>
                  <a:pt x="1184" y="2133"/>
                </a:lnTo>
                <a:lnTo>
                  <a:pt x="1183" y="2133"/>
                </a:lnTo>
                <a:lnTo>
                  <a:pt x="1183" y="2134"/>
                </a:lnTo>
                <a:lnTo>
                  <a:pt x="1181" y="2135"/>
                </a:lnTo>
                <a:lnTo>
                  <a:pt x="1180" y="2137"/>
                </a:lnTo>
                <a:lnTo>
                  <a:pt x="1179" y="2137"/>
                </a:lnTo>
                <a:lnTo>
                  <a:pt x="1178" y="2137"/>
                </a:lnTo>
                <a:lnTo>
                  <a:pt x="1177" y="2135"/>
                </a:lnTo>
                <a:lnTo>
                  <a:pt x="1176" y="2135"/>
                </a:lnTo>
                <a:lnTo>
                  <a:pt x="1174" y="2134"/>
                </a:lnTo>
                <a:lnTo>
                  <a:pt x="1173" y="2133"/>
                </a:lnTo>
                <a:lnTo>
                  <a:pt x="1172" y="2133"/>
                </a:lnTo>
                <a:lnTo>
                  <a:pt x="1171" y="2132"/>
                </a:lnTo>
                <a:lnTo>
                  <a:pt x="1170" y="2132"/>
                </a:lnTo>
                <a:lnTo>
                  <a:pt x="1168" y="2132"/>
                </a:lnTo>
                <a:lnTo>
                  <a:pt x="1167" y="2132"/>
                </a:lnTo>
                <a:lnTo>
                  <a:pt x="1166" y="2132"/>
                </a:lnTo>
                <a:lnTo>
                  <a:pt x="1165" y="2132"/>
                </a:lnTo>
                <a:lnTo>
                  <a:pt x="1164" y="2132"/>
                </a:lnTo>
                <a:lnTo>
                  <a:pt x="1163" y="2132"/>
                </a:lnTo>
                <a:lnTo>
                  <a:pt x="1161" y="2132"/>
                </a:lnTo>
                <a:lnTo>
                  <a:pt x="1160" y="2132"/>
                </a:lnTo>
                <a:lnTo>
                  <a:pt x="1159" y="2132"/>
                </a:lnTo>
                <a:lnTo>
                  <a:pt x="1158" y="2132"/>
                </a:lnTo>
                <a:lnTo>
                  <a:pt x="1157" y="2132"/>
                </a:lnTo>
                <a:lnTo>
                  <a:pt x="1155" y="2132"/>
                </a:lnTo>
                <a:lnTo>
                  <a:pt x="1154" y="2132"/>
                </a:lnTo>
                <a:lnTo>
                  <a:pt x="1153" y="2132"/>
                </a:lnTo>
                <a:lnTo>
                  <a:pt x="1153" y="2131"/>
                </a:lnTo>
                <a:lnTo>
                  <a:pt x="1152" y="2131"/>
                </a:lnTo>
                <a:lnTo>
                  <a:pt x="1152" y="2129"/>
                </a:lnTo>
                <a:lnTo>
                  <a:pt x="1151" y="2129"/>
                </a:lnTo>
                <a:lnTo>
                  <a:pt x="1151" y="2128"/>
                </a:lnTo>
                <a:lnTo>
                  <a:pt x="1150" y="2127"/>
                </a:lnTo>
                <a:lnTo>
                  <a:pt x="1148" y="2126"/>
                </a:lnTo>
                <a:lnTo>
                  <a:pt x="1148" y="2125"/>
                </a:lnTo>
                <a:lnTo>
                  <a:pt x="1147" y="2124"/>
                </a:lnTo>
                <a:lnTo>
                  <a:pt x="1147" y="2122"/>
                </a:lnTo>
                <a:lnTo>
                  <a:pt x="1148" y="2121"/>
                </a:lnTo>
                <a:lnTo>
                  <a:pt x="1148" y="2120"/>
                </a:lnTo>
                <a:lnTo>
                  <a:pt x="1148" y="2119"/>
                </a:lnTo>
                <a:lnTo>
                  <a:pt x="1150" y="2119"/>
                </a:lnTo>
                <a:lnTo>
                  <a:pt x="1150" y="2118"/>
                </a:lnTo>
                <a:lnTo>
                  <a:pt x="1151" y="2116"/>
                </a:lnTo>
                <a:lnTo>
                  <a:pt x="1150" y="2116"/>
                </a:lnTo>
                <a:lnTo>
                  <a:pt x="1148" y="2115"/>
                </a:lnTo>
                <a:lnTo>
                  <a:pt x="1148" y="2114"/>
                </a:lnTo>
                <a:lnTo>
                  <a:pt x="1148" y="2113"/>
                </a:lnTo>
                <a:lnTo>
                  <a:pt x="1148" y="2112"/>
                </a:lnTo>
                <a:lnTo>
                  <a:pt x="1148" y="2111"/>
                </a:lnTo>
                <a:lnTo>
                  <a:pt x="1148" y="2109"/>
                </a:lnTo>
                <a:lnTo>
                  <a:pt x="1147" y="2109"/>
                </a:lnTo>
                <a:lnTo>
                  <a:pt x="1147" y="2108"/>
                </a:lnTo>
                <a:lnTo>
                  <a:pt x="1146" y="2108"/>
                </a:lnTo>
                <a:lnTo>
                  <a:pt x="1145" y="2108"/>
                </a:lnTo>
                <a:lnTo>
                  <a:pt x="1144" y="2107"/>
                </a:lnTo>
                <a:lnTo>
                  <a:pt x="1145" y="2106"/>
                </a:lnTo>
                <a:lnTo>
                  <a:pt x="1145" y="2105"/>
                </a:lnTo>
                <a:lnTo>
                  <a:pt x="1144" y="2105"/>
                </a:lnTo>
                <a:lnTo>
                  <a:pt x="1144" y="2106"/>
                </a:lnTo>
                <a:lnTo>
                  <a:pt x="1142" y="2107"/>
                </a:lnTo>
                <a:lnTo>
                  <a:pt x="1142" y="2108"/>
                </a:lnTo>
                <a:lnTo>
                  <a:pt x="1141" y="2107"/>
                </a:lnTo>
                <a:lnTo>
                  <a:pt x="1140" y="2106"/>
                </a:lnTo>
                <a:lnTo>
                  <a:pt x="1139" y="2106"/>
                </a:lnTo>
                <a:lnTo>
                  <a:pt x="1138" y="2106"/>
                </a:lnTo>
                <a:lnTo>
                  <a:pt x="1137" y="2105"/>
                </a:lnTo>
                <a:lnTo>
                  <a:pt x="1135" y="2105"/>
                </a:lnTo>
                <a:lnTo>
                  <a:pt x="1134" y="2106"/>
                </a:lnTo>
                <a:lnTo>
                  <a:pt x="1133" y="2105"/>
                </a:lnTo>
                <a:lnTo>
                  <a:pt x="1132" y="2105"/>
                </a:lnTo>
                <a:lnTo>
                  <a:pt x="1131" y="2103"/>
                </a:lnTo>
                <a:lnTo>
                  <a:pt x="1131" y="2102"/>
                </a:lnTo>
                <a:lnTo>
                  <a:pt x="1130" y="2102"/>
                </a:lnTo>
                <a:lnTo>
                  <a:pt x="1130" y="2101"/>
                </a:lnTo>
                <a:lnTo>
                  <a:pt x="1128" y="2100"/>
                </a:lnTo>
                <a:lnTo>
                  <a:pt x="1127" y="2099"/>
                </a:lnTo>
                <a:lnTo>
                  <a:pt x="1127" y="2098"/>
                </a:lnTo>
                <a:lnTo>
                  <a:pt x="1126" y="2098"/>
                </a:lnTo>
                <a:lnTo>
                  <a:pt x="1126" y="2096"/>
                </a:lnTo>
                <a:lnTo>
                  <a:pt x="1125" y="2096"/>
                </a:lnTo>
                <a:lnTo>
                  <a:pt x="1125" y="2095"/>
                </a:lnTo>
                <a:close/>
                <a:moveTo>
                  <a:pt x="1042" y="2098"/>
                </a:moveTo>
                <a:lnTo>
                  <a:pt x="1041" y="2098"/>
                </a:lnTo>
                <a:lnTo>
                  <a:pt x="1040" y="2096"/>
                </a:lnTo>
                <a:lnTo>
                  <a:pt x="1040" y="2095"/>
                </a:lnTo>
                <a:lnTo>
                  <a:pt x="1039" y="2094"/>
                </a:lnTo>
                <a:lnTo>
                  <a:pt x="1040" y="2094"/>
                </a:lnTo>
                <a:lnTo>
                  <a:pt x="1041" y="2094"/>
                </a:lnTo>
                <a:lnTo>
                  <a:pt x="1041" y="2093"/>
                </a:lnTo>
                <a:lnTo>
                  <a:pt x="1042" y="2093"/>
                </a:lnTo>
                <a:lnTo>
                  <a:pt x="1042" y="2094"/>
                </a:lnTo>
                <a:lnTo>
                  <a:pt x="1042" y="2095"/>
                </a:lnTo>
                <a:lnTo>
                  <a:pt x="1042" y="2096"/>
                </a:lnTo>
                <a:lnTo>
                  <a:pt x="1042" y="2098"/>
                </a:lnTo>
                <a:close/>
                <a:moveTo>
                  <a:pt x="1264" y="2065"/>
                </a:moveTo>
                <a:lnTo>
                  <a:pt x="1264" y="2066"/>
                </a:lnTo>
                <a:lnTo>
                  <a:pt x="1262" y="2066"/>
                </a:lnTo>
                <a:lnTo>
                  <a:pt x="1262" y="2065"/>
                </a:lnTo>
                <a:lnTo>
                  <a:pt x="1263" y="2065"/>
                </a:lnTo>
                <a:lnTo>
                  <a:pt x="1264" y="2065"/>
                </a:lnTo>
                <a:close/>
                <a:moveTo>
                  <a:pt x="1259" y="2065"/>
                </a:moveTo>
                <a:lnTo>
                  <a:pt x="1257" y="2063"/>
                </a:lnTo>
                <a:lnTo>
                  <a:pt x="1257" y="2062"/>
                </a:lnTo>
                <a:lnTo>
                  <a:pt x="1257" y="2063"/>
                </a:lnTo>
                <a:lnTo>
                  <a:pt x="1259" y="2065"/>
                </a:lnTo>
                <a:close/>
                <a:moveTo>
                  <a:pt x="1220" y="2032"/>
                </a:moveTo>
                <a:lnTo>
                  <a:pt x="1219" y="2032"/>
                </a:lnTo>
                <a:lnTo>
                  <a:pt x="1218" y="2032"/>
                </a:lnTo>
                <a:lnTo>
                  <a:pt x="1217" y="2032"/>
                </a:lnTo>
                <a:lnTo>
                  <a:pt x="1217" y="2030"/>
                </a:lnTo>
                <a:lnTo>
                  <a:pt x="1218" y="2029"/>
                </a:lnTo>
                <a:lnTo>
                  <a:pt x="1219" y="2029"/>
                </a:lnTo>
                <a:lnTo>
                  <a:pt x="1219" y="2030"/>
                </a:lnTo>
                <a:lnTo>
                  <a:pt x="1220" y="2032"/>
                </a:lnTo>
                <a:close/>
                <a:moveTo>
                  <a:pt x="1199" y="2029"/>
                </a:moveTo>
                <a:lnTo>
                  <a:pt x="1200" y="2030"/>
                </a:lnTo>
                <a:lnTo>
                  <a:pt x="1199" y="2032"/>
                </a:lnTo>
                <a:lnTo>
                  <a:pt x="1198" y="2030"/>
                </a:lnTo>
                <a:lnTo>
                  <a:pt x="1197" y="2030"/>
                </a:lnTo>
                <a:lnTo>
                  <a:pt x="1194" y="2032"/>
                </a:lnTo>
                <a:lnTo>
                  <a:pt x="1196" y="2033"/>
                </a:lnTo>
                <a:lnTo>
                  <a:pt x="1197" y="2034"/>
                </a:lnTo>
                <a:lnTo>
                  <a:pt x="1198" y="2034"/>
                </a:lnTo>
                <a:lnTo>
                  <a:pt x="1199" y="2033"/>
                </a:lnTo>
                <a:lnTo>
                  <a:pt x="1200" y="2033"/>
                </a:lnTo>
                <a:lnTo>
                  <a:pt x="1199" y="2033"/>
                </a:lnTo>
                <a:lnTo>
                  <a:pt x="1197" y="2034"/>
                </a:lnTo>
                <a:lnTo>
                  <a:pt x="1196" y="2034"/>
                </a:lnTo>
                <a:lnTo>
                  <a:pt x="1197" y="2037"/>
                </a:lnTo>
                <a:lnTo>
                  <a:pt x="1193" y="2037"/>
                </a:lnTo>
                <a:lnTo>
                  <a:pt x="1194" y="2040"/>
                </a:lnTo>
                <a:lnTo>
                  <a:pt x="1193" y="2040"/>
                </a:lnTo>
                <a:lnTo>
                  <a:pt x="1192" y="2040"/>
                </a:lnTo>
                <a:lnTo>
                  <a:pt x="1192" y="2037"/>
                </a:lnTo>
                <a:lnTo>
                  <a:pt x="1192" y="2036"/>
                </a:lnTo>
                <a:lnTo>
                  <a:pt x="1193" y="2036"/>
                </a:lnTo>
                <a:lnTo>
                  <a:pt x="1194" y="2035"/>
                </a:lnTo>
                <a:lnTo>
                  <a:pt x="1196" y="2035"/>
                </a:lnTo>
                <a:lnTo>
                  <a:pt x="1194" y="2033"/>
                </a:lnTo>
                <a:lnTo>
                  <a:pt x="1194" y="2032"/>
                </a:lnTo>
                <a:lnTo>
                  <a:pt x="1193" y="2032"/>
                </a:lnTo>
                <a:lnTo>
                  <a:pt x="1193" y="2033"/>
                </a:lnTo>
                <a:lnTo>
                  <a:pt x="1193" y="2034"/>
                </a:lnTo>
                <a:lnTo>
                  <a:pt x="1193" y="2035"/>
                </a:lnTo>
                <a:lnTo>
                  <a:pt x="1194" y="2035"/>
                </a:lnTo>
                <a:lnTo>
                  <a:pt x="1193" y="2036"/>
                </a:lnTo>
                <a:lnTo>
                  <a:pt x="1191" y="2036"/>
                </a:lnTo>
                <a:lnTo>
                  <a:pt x="1191" y="2035"/>
                </a:lnTo>
                <a:lnTo>
                  <a:pt x="1191" y="2034"/>
                </a:lnTo>
                <a:lnTo>
                  <a:pt x="1190" y="2035"/>
                </a:lnTo>
                <a:lnTo>
                  <a:pt x="1190" y="2036"/>
                </a:lnTo>
                <a:lnTo>
                  <a:pt x="1191" y="2039"/>
                </a:lnTo>
                <a:lnTo>
                  <a:pt x="1190" y="2039"/>
                </a:lnTo>
                <a:lnTo>
                  <a:pt x="1190" y="2036"/>
                </a:lnTo>
                <a:lnTo>
                  <a:pt x="1188" y="2035"/>
                </a:lnTo>
                <a:lnTo>
                  <a:pt x="1188" y="2034"/>
                </a:lnTo>
                <a:lnTo>
                  <a:pt x="1190" y="2033"/>
                </a:lnTo>
                <a:lnTo>
                  <a:pt x="1190" y="2032"/>
                </a:lnTo>
                <a:lnTo>
                  <a:pt x="1191" y="2030"/>
                </a:lnTo>
                <a:lnTo>
                  <a:pt x="1192" y="2030"/>
                </a:lnTo>
                <a:lnTo>
                  <a:pt x="1192" y="2029"/>
                </a:lnTo>
                <a:lnTo>
                  <a:pt x="1194" y="2029"/>
                </a:lnTo>
                <a:lnTo>
                  <a:pt x="1194" y="2028"/>
                </a:lnTo>
                <a:lnTo>
                  <a:pt x="1196" y="2028"/>
                </a:lnTo>
                <a:lnTo>
                  <a:pt x="1197" y="2028"/>
                </a:lnTo>
                <a:lnTo>
                  <a:pt x="1198" y="2028"/>
                </a:lnTo>
                <a:lnTo>
                  <a:pt x="1198" y="2027"/>
                </a:lnTo>
                <a:lnTo>
                  <a:pt x="1199" y="2028"/>
                </a:lnTo>
                <a:lnTo>
                  <a:pt x="1199" y="2029"/>
                </a:lnTo>
                <a:close/>
                <a:moveTo>
                  <a:pt x="974" y="1971"/>
                </a:moveTo>
                <a:lnTo>
                  <a:pt x="973" y="1973"/>
                </a:lnTo>
                <a:lnTo>
                  <a:pt x="971" y="1973"/>
                </a:lnTo>
                <a:lnTo>
                  <a:pt x="970" y="1973"/>
                </a:lnTo>
                <a:lnTo>
                  <a:pt x="969" y="1973"/>
                </a:lnTo>
                <a:lnTo>
                  <a:pt x="969" y="1971"/>
                </a:lnTo>
                <a:lnTo>
                  <a:pt x="970" y="1971"/>
                </a:lnTo>
                <a:lnTo>
                  <a:pt x="971" y="1973"/>
                </a:lnTo>
                <a:lnTo>
                  <a:pt x="971" y="1971"/>
                </a:lnTo>
                <a:lnTo>
                  <a:pt x="973" y="1971"/>
                </a:lnTo>
                <a:lnTo>
                  <a:pt x="974" y="1971"/>
                </a:lnTo>
                <a:lnTo>
                  <a:pt x="974" y="1970"/>
                </a:lnTo>
                <a:lnTo>
                  <a:pt x="975" y="1971"/>
                </a:lnTo>
                <a:lnTo>
                  <a:pt x="974" y="1971"/>
                </a:lnTo>
                <a:close/>
                <a:moveTo>
                  <a:pt x="964" y="1970"/>
                </a:moveTo>
                <a:lnTo>
                  <a:pt x="966" y="1970"/>
                </a:lnTo>
                <a:lnTo>
                  <a:pt x="967" y="1970"/>
                </a:lnTo>
                <a:lnTo>
                  <a:pt x="968" y="1970"/>
                </a:lnTo>
                <a:lnTo>
                  <a:pt x="968" y="1971"/>
                </a:lnTo>
                <a:lnTo>
                  <a:pt x="967" y="1971"/>
                </a:lnTo>
                <a:lnTo>
                  <a:pt x="967" y="1973"/>
                </a:lnTo>
                <a:lnTo>
                  <a:pt x="966" y="1971"/>
                </a:lnTo>
                <a:lnTo>
                  <a:pt x="964" y="1971"/>
                </a:lnTo>
                <a:lnTo>
                  <a:pt x="963" y="1971"/>
                </a:lnTo>
                <a:lnTo>
                  <a:pt x="962" y="1970"/>
                </a:lnTo>
                <a:lnTo>
                  <a:pt x="963" y="1970"/>
                </a:lnTo>
                <a:lnTo>
                  <a:pt x="964" y="1969"/>
                </a:lnTo>
                <a:lnTo>
                  <a:pt x="964" y="1970"/>
                </a:lnTo>
                <a:close/>
                <a:moveTo>
                  <a:pt x="979" y="1969"/>
                </a:moveTo>
                <a:lnTo>
                  <a:pt x="979" y="1970"/>
                </a:lnTo>
                <a:lnTo>
                  <a:pt x="977" y="1970"/>
                </a:lnTo>
                <a:lnTo>
                  <a:pt x="975" y="1970"/>
                </a:lnTo>
                <a:lnTo>
                  <a:pt x="977" y="1969"/>
                </a:lnTo>
                <a:lnTo>
                  <a:pt x="979" y="1969"/>
                </a:lnTo>
                <a:close/>
                <a:moveTo>
                  <a:pt x="844" y="1964"/>
                </a:moveTo>
                <a:lnTo>
                  <a:pt x="845" y="1964"/>
                </a:lnTo>
                <a:lnTo>
                  <a:pt x="845" y="1966"/>
                </a:lnTo>
                <a:lnTo>
                  <a:pt x="845" y="1967"/>
                </a:lnTo>
                <a:lnTo>
                  <a:pt x="845" y="1968"/>
                </a:lnTo>
                <a:lnTo>
                  <a:pt x="845" y="1969"/>
                </a:lnTo>
                <a:lnTo>
                  <a:pt x="844" y="1970"/>
                </a:lnTo>
                <a:lnTo>
                  <a:pt x="845" y="1971"/>
                </a:lnTo>
                <a:lnTo>
                  <a:pt x="845" y="1973"/>
                </a:lnTo>
                <a:lnTo>
                  <a:pt x="845" y="1974"/>
                </a:lnTo>
                <a:lnTo>
                  <a:pt x="846" y="1975"/>
                </a:lnTo>
                <a:lnTo>
                  <a:pt x="848" y="1976"/>
                </a:lnTo>
                <a:lnTo>
                  <a:pt x="849" y="1976"/>
                </a:lnTo>
                <a:lnTo>
                  <a:pt x="850" y="1977"/>
                </a:lnTo>
                <a:lnTo>
                  <a:pt x="851" y="1977"/>
                </a:lnTo>
                <a:lnTo>
                  <a:pt x="852" y="1979"/>
                </a:lnTo>
                <a:lnTo>
                  <a:pt x="854" y="1979"/>
                </a:lnTo>
                <a:lnTo>
                  <a:pt x="855" y="1979"/>
                </a:lnTo>
                <a:lnTo>
                  <a:pt x="855" y="1977"/>
                </a:lnTo>
                <a:lnTo>
                  <a:pt x="856" y="1977"/>
                </a:lnTo>
                <a:lnTo>
                  <a:pt x="857" y="1977"/>
                </a:lnTo>
                <a:lnTo>
                  <a:pt x="858" y="1977"/>
                </a:lnTo>
                <a:lnTo>
                  <a:pt x="858" y="1979"/>
                </a:lnTo>
                <a:lnTo>
                  <a:pt x="858" y="1980"/>
                </a:lnTo>
                <a:lnTo>
                  <a:pt x="858" y="1981"/>
                </a:lnTo>
                <a:lnTo>
                  <a:pt x="858" y="1982"/>
                </a:lnTo>
                <a:lnTo>
                  <a:pt x="858" y="1983"/>
                </a:lnTo>
                <a:lnTo>
                  <a:pt x="859" y="1984"/>
                </a:lnTo>
                <a:lnTo>
                  <a:pt x="861" y="1984"/>
                </a:lnTo>
                <a:lnTo>
                  <a:pt x="861" y="1987"/>
                </a:lnTo>
                <a:lnTo>
                  <a:pt x="859" y="1987"/>
                </a:lnTo>
                <a:lnTo>
                  <a:pt x="857" y="1987"/>
                </a:lnTo>
                <a:lnTo>
                  <a:pt x="856" y="1987"/>
                </a:lnTo>
                <a:lnTo>
                  <a:pt x="855" y="1987"/>
                </a:lnTo>
                <a:lnTo>
                  <a:pt x="854" y="1987"/>
                </a:lnTo>
                <a:lnTo>
                  <a:pt x="852" y="1988"/>
                </a:lnTo>
                <a:lnTo>
                  <a:pt x="851" y="1988"/>
                </a:lnTo>
                <a:lnTo>
                  <a:pt x="850" y="1989"/>
                </a:lnTo>
                <a:lnTo>
                  <a:pt x="849" y="1990"/>
                </a:lnTo>
                <a:lnTo>
                  <a:pt x="848" y="1990"/>
                </a:lnTo>
                <a:lnTo>
                  <a:pt x="846" y="1991"/>
                </a:lnTo>
                <a:lnTo>
                  <a:pt x="845" y="1991"/>
                </a:lnTo>
                <a:lnTo>
                  <a:pt x="845" y="1993"/>
                </a:lnTo>
                <a:lnTo>
                  <a:pt x="844" y="1994"/>
                </a:lnTo>
                <a:lnTo>
                  <a:pt x="843" y="1994"/>
                </a:lnTo>
                <a:lnTo>
                  <a:pt x="842" y="1994"/>
                </a:lnTo>
                <a:lnTo>
                  <a:pt x="841" y="1994"/>
                </a:lnTo>
                <a:lnTo>
                  <a:pt x="839" y="1994"/>
                </a:lnTo>
                <a:lnTo>
                  <a:pt x="839" y="1995"/>
                </a:lnTo>
                <a:lnTo>
                  <a:pt x="838" y="1995"/>
                </a:lnTo>
                <a:lnTo>
                  <a:pt x="837" y="1995"/>
                </a:lnTo>
                <a:lnTo>
                  <a:pt x="836" y="1995"/>
                </a:lnTo>
                <a:lnTo>
                  <a:pt x="835" y="1995"/>
                </a:lnTo>
                <a:lnTo>
                  <a:pt x="834" y="1996"/>
                </a:lnTo>
                <a:lnTo>
                  <a:pt x="834" y="1997"/>
                </a:lnTo>
                <a:lnTo>
                  <a:pt x="832" y="1997"/>
                </a:lnTo>
                <a:lnTo>
                  <a:pt x="832" y="1999"/>
                </a:lnTo>
                <a:lnTo>
                  <a:pt x="831" y="1997"/>
                </a:lnTo>
                <a:lnTo>
                  <a:pt x="830" y="1997"/>
                </a:lnTo>
                <a:lnTo>
                  <a:pt x="829" y="1996"/>
                </a:lnTo>
                <a:lnTo>
                  <a:pt x="828" y="1996"/>
                </a:lnTo>
                <a:lnTo>
                  <a:pt x="826" y="1995"/>
                </a:lnTo>
                <a:lnTo>
                  <a:pt x="825" y="1995"/>
                </a:lnTo>
                <a:lnTo>
                  <a:pt x="825" y="1994"/>
                </a:lnTo>
                <a:lnTo>
                  <a:pt x="824" y="1994"/>
                </a:lnTo>
                <a:lnTo>
                  <a:pt x="823" y="1993"/>
                </a:lnTo>
                <a:lnTo>
                  <a:pt x="822" y="1993"/>
                </a:lnTo>
                <a:lnTo>
                  <a:pt x="822" y="1991"/>
                </a:lnTo>
                <a:lnTo>
                  <a:pt x="821" y="1991"/>
                </a:lnTo>
                <a:lnTo>
                  <a:pt x="819" y="1990"/>
                </a:lnTo>
                <a:lnTo>
                  <a:pt x="819" y="1989"/>
                </a:lnTo>
                <a:lnTo>
                  <a:pt x="818" y="1988"/>
                </a:lnTo>
                <a:lnTo>
                  <a:pt x="818" y="1987"/>
                </a:lnTo>
                <a:lnTo>
                  <a:pt x="818" y="1986"/>
                </a:lnTo>
                <a:lnTo>
                  <a:pt x="817" y="1986"/>
                </a:lnTo>
                <a:lnTo>
                  <a:pt x="817" y="1984"/>
                </a:lnTo>
                <a:lnTo>
                  <a:pt x="816" y="1984"/>
                </a:lnTo>
                <a:lnTo>
                  <a:pt x="816" y="1983"/>
                </a:lnTo>
                <a:lnTo>
                  <a:pt x="815" y="1983"/>
                </a:lnTo>
                <a:lnTo>
                  <a:pt x="815" y="1982"/>
                </a:lnTo>
                <a:lnTo>
                  <a:pt x="815" y="1981"/>
                </a:lnTo>
                <a:lnTo>
                  <a:pt x="813" y="1980"/>
                </a:lnTo>
                <a:lnTo>
                  <a:pt x="812" y="1979"/>
                </a:lnTo>
                <a:lnTo>
                  <a:pt x="811" y="1977"/>
                </a:lnTo>
                <a:lnTo>
                  <a:pt x="811" y="1976"/>
                </a:lnTo>
                <a:lnTo>
                  <a:pt x="810" y="1976"/>
                </a:lnTo>
                <a:lnTo>
                  <a:pt x="810" y="1975"/>
                </a:lnTo>
                <a:lnTo>
                  <a:pt x="809" y="1975"/>
                </a:lnTo>
                <a:lnTo>
                  <a:pt x="808" y="1974"/>
                </a:lnTo>
                <a:lnTo>
                  <a:pt x="806" y="1974"/>
                </a:lnTo>
                <a:lnTo>
                  <a:pt x="806" y="1973"/>
                </a:lnTo>
                <a:lnTo>
                  <a:pt x="808" y="1973"/>
                </a:lnTo>
                <a:lnTo>
                  <a:pt x="808" y="1971"/>
                </a:lnTo>
                <a:lnTo>
                  <a:pt x="809" y="1971"/>
                </a:lnTo>
                <a:lnTo>
                  <a:pt x="810" y="1971"/>
                </a:lnTo>
                <a:lnTo>
                  <a:pt x="811" y="1971"/>
                </a:lnTo>
                <a:lnTo>
                  <a:pt x="812" y="1971"/>
                </a:lnTo>
                <a:lnTo>
                  <a:pt x="813" y="1971"/>
                </a:lnTo>
                <a:lnTo>
                  <a:pt x="815" y="1973"/>
                </a:lnTo>
                <a:lnTo>
                  <a:pt x="815" y="1971"/>
                </a:lnTo>
                <a:lnTo>
                  <a:pt x="816" y="1973"/>
                </a:lnTo>
                <a:lnTo>
                  <a:pt x="817" y="1973"/>
                </a:lnTo>
                <a:lnTo>
                  <a:pt x="818" y="1971"/>
                </a:lnTo>
                <a:lnTo>
                  <a:pt x="819" y="1971"/>
                </a:lnTo>
                <a:lnTo>
                  <a:pt x="821" y="1971"/>
                </a:lnTo>
                <a:lnTo>
                  <a:pt x="822" y="1971"/>
                </a:lnTo>
                <a:lnTo>
                  <a:pt x="823" y="1971"/>
                </a:lnTo>
                <a:lnTo>
                  <a:pt x="823" y="1970"/>
                </a:lnTo>
                <a:lnTo>
                  <a:pt x="824" y="1970"/>
                </a:lnTo>
                <a:lnTo>
                  <a:pt x="824" y="1969"/>
                </a:lnTo>
                <a:lnTo>
                  <a:pt x="825" y="1969"/>
                </a:lnTo>
                <a:lnTo>
                  <a:pt x="825" y="1968"/>
                </a:lnTo>
                <a:lnTo>
                  <a:pt x="826" y="1968"/>
                </a:lnTo>
                <a:lnTo>
                  <a:pt x="828" y="1967"/>
                </a:lnTo>
                <a:lnTo>
                  <a:pt x="829" y="1968"/>
                </a:lnTo>
                <a:lnTo>
                  <a:pt x="830" y="1968"/>
                </a:lnTo>
                <a:lnTo>
                  <a:pt x="831" y="1968"/>
                </a:lnTo>
                <a:lnTo>
                  <a:pt x="832" y="1969"/>
                </a:lnTo>
                <a:lnTo>
                  <a:pt x="834" y="1969"/>
                </a:lnTo>
                <a:lnTo>
                  <a:pt x="835" y="1969"/>
                </a:lnTo>
                <a:lnTo>
                  <a:pt x="836" y="1969"/>
                </a:lnTo>
                <a:lnTo>
                  <a:pt x="837" y="1969"/>
                </a:lnTo>
                <a:lnTo>
                  <a:pt x="838" y="1968"/>
                </a:lnTo>
                <a:lnTo>
                  <a:pt x="839" y="1968"/>
                </a:lnTo>
                <a:lnTo>
                  <a:pt x="841" y="1968"/>
                </a:lnTo>
                <a:lnTo>
                  <a:pt x="841" y="1967"/>
                </a:lnTo>
                <a:lnTo>
                  <a:pt x="842" y="1967"/>
                </a:lnTo>
                <a:lnTo>
                  <a:pt x="842" y="1966"/>
                </a:lnTo>
                <a:lnTo>
                  <a:pt x="843" y="1966"/>
                </a:lnTo>
                <a:lnTo>
                  <a:pt x="843" y="1964"/>
                </a:lnTo>
                <a:lnTo>
                  <a:pt x="844" y="1964"/>
                </a:lnTo>
                <a:close/>
                <a:moveTo>
                  <a:pt x="770" y="1960"/>
                </a:moveTo>
                <a:lnTo>
                  <a:pt x="770" y="1961"/>
                </a:lnTo>
                <a:lnTo>
                  <a:pt x="769" y="1961"/>
                </a:lnTo>
                <a:lnTo>
                  <a:pt x="767" y="1961"/>
                </a:lnTo>
                <a:lnTo>
                  <a:pt x="766" y="1961"/>
                </a:lnTo>
                <a:lnTo>
                  <a:pt x="766" y="1960"/>
                </a:lnTo>
                <a:lnTo>
                  <a:pt x="767" y="1960"/>
                </a:lnTo>
                <a:lnTo>
                  <a:pt x="770" y="1960"/>
                </a:lnTo>
                <a:close/>
                <a:moveTo>
                  <a:pt x="790" y="1960"/>
                </a:moveTo>
                <a:lnTo>
                  <a:pt x="790" y="1961"/>
                </a:lnTo>
                <a:lnTo>
                  <a:pt x="789" y="1960"/>
                </a:lnTo>
                <a:lnTo>
                  <a:pt x="790" y="1958"/>
                </a:lnTo>
                <a:lnTo>
                  <a:pt x="790" y="1960"/>
                </a:lnTo>
                <a:close/>
                <a:moveTo>
                  <a:pt x="785" y="1961"/>
                </a:moveTo>
                <a:lnTo>
                  <a:pt x="785" y="1962"/>
                </a:lnTo>
                <a:lnTo>
                  <a:pt x="786" y="1962"/>
                </a:lnTo>
                <a:lnTo>
                  <a:pt x="788" y="1962"/>
                </a:lnTo>
                <a:lnTo>
                  <a:pt x="789" y="1962"/>
                </a:lnTo>
                <a:lnTo>
                  <a:pt x="790" y="1962"/>
                </a:lnTo>
                <a:lnTo>
                  <a:pt x="791" y="1962"/>
                </a:lnTo>
                <a:lnTo>
                  <a:pt x="793" y="1964"/>
                </a:lnTo>
                <a:lnTo>
                  <a:pt x="795" y="1967"/>
                </a:lnTo>
                <a:lnTo>
                  <a:pt x="795" y="1968"/>
                </a:lnTo>
                <a:lnTo>
                  <a:pt x="795" y="1969"/>
                </a:lnTo>
                <a:lnTo>
                  <a:pt x="793" y="1969"/>
                </a:lnTo>
                <a:lnTo>
                  <a:pt x="792" y="1969"/>
                </a:lnTo>
                <a:lnTo>
                  <a:pt x="791" y="1969"/>
                </a:lnTo>
                <a:lnTo>
                  <a:pt x="790" y="1969"/>
                </a:lnTo>
                <a:lnTo>
                  <a:pt x="789" y="1969"/>
                </a:lnTo>
                <a:lnTo>
                  <a:pt x="788" y="1969"/>
                </a:lnTo>
                <a:lnTo>
                  <a:pt x="786" y="1969"/>
                </a:lnTo>
                <a:lnTo>
                  <a:pt x="784" y="1970"/>
                </a:lnTo>
                <a:lnTo>
                  <a:pt x="783" y="1969"/>
                </a:lnTo>
                <a:lnTo>
                  <a:pt x="782" y="1969"/>
                </a:lnTo>
                <a:lnTo>
                  <a:pt x="780" y="1968"/>
                </a:lnTo>
                <a:lnTo>
                  <a:pt x="779" y="1968"/>
                </a:lnTo>
                <a:lnTo>
                  <a:pt x="778" y="1967"/>
                </a:lnTo>
                <a:lnTo>
                  <a:pt x="777" y="1967"/>
                </a:lnTo>
                <a:lnTo>
                  <a:pt x="776" y="1967"/>
                </a:lnTo>
                <a:lnTo>
                  <a:pt x="775" y="1966"/>
                </a:lnTo>
                <a:lnTo>
                  <a:pt x="773" y="1967"/>
                </a:lnTo>
                <a:lnTo>
                  <a:pt x="772" y="1968"/>
                </a:lnTo>
                <a:lnTo>
                  <a:pt x="771" y="1968"/>
                </a:lnTo>
                <a:lnTo>
                  <a:pt x="770" y="1967"/>
                </a:lnTo>
                <a:lnTo>
                  <a:pt x="767" y="1967"/>
                </a:lnTo>
                <a:lnTo>
                  <a:pt x="766" y="1967"/>
                </a:lnTo>
                <a:lnTo>
                  <a:pt x="766" y="1966"/>
                </a:lnTo>
                <a:lnTo>
                  <a:pt x="767" y="1966"/>
                </a:lnTo>
                <a:lnTo>
                  <a:pt x="766" y="1966"/>
                </a:lnTo>
                <a:lnTo>
                  <a:pt x="766" y="1964"/>
                </a:lnTo>
                <a:lnTo>
                  <a:pt x="767" y="1964"/>
                </a:lnTo>
                <a:lnTo>
                  <a:pt x="769" y="1964"/>
                </a:lnTo>
                <a:lnTo>
                  <a:pt x="770" y="1963"/>
                </a:lnTo>
                <a:lnTo>
                  <a:pt x="771" y="1963"/>
                </a:lnTo>
                <a:lnTo>
                  <a:pt x="771" y="1962"/>
                </a:lnTo>
                <a:lnTo>
                  <a:pt x="772" y="1962"/>
                </a:lnTo>
                <a:lnTo>
                  <a:pt x="773" y="1960"/>
                </a:lnTo>
                <a:lnTo>
                  <a:pt x="776" y="1962"/>
                </a:lnTo>
                <a:lnTo>
                  <a:pt x="778" y="1961"/>
                </a:lnTo>
                <a:lnTo>
                  <a:pt x="779" y="1960"/>
                </a:lnTo>
                <a:lnTo>
                  <a:pt x="783" y="1957"/>
                </a:lnTo>
                <a:lnTo>
                  <a:pt x="783" y="1956"/>
                </a:lnTo>
                <a:lnTo>
                  <a:pt x="783" y="1955"/>
                </a:lnTo>
                <a:lnTo>
                  <a:pt x="784" y="1956"/>
                </a:lnTo>
                <a:lnTo>
                  <a:pt x="784" y="1957"/>
                </a:lnTo>
                <a:lnTo>
                  <a:pt x="785" y="1957"/>
                </a:lnTo>
                <a:lnTo>
                  <a:pt x="785" y="1958"/>
                </a:lnTo>
                <a:lnTo>
                  <a:pt x="785" y="1960"/>
                </a:lnTo>
                <a:lnTo>
                  <a:pt x="784" y="1961"/>
                </a:lnTo>
                <a:lnTo>
                  <a:pt x="785" y="1961"/>
                </a:lnTo>
                <a:close/>
                <a:moveTo>
                  <a:pt x="872" y="1956"/>
                </a:moveTo>
                <a:lnTo>
                  <a:pt x="874" y="1956"/>
                </a:lnTo>
                <a:lnTo>
                  <a:pt x="876" y="1956"/>
                </a:lnTo>
                <a:lnTo>
                  <a:pt x="882" y="1957"/>
                </a:lnTo>
                <a:lnTo>
                  <a:pt x="883" y="1957"/>
                </a:lnTo>
                <a:lnTo>
                  <a:pt x="885" y="1958"/>
                </a:lnTo>
                <a:lnTo>
                  <a:pt x="887" y="1958"/>
                </a:lnTo>
                <a:lnTo>
                  <a:pt x="888" y="1960"/>
                </a:lnTo>
                <a:lnTo>
                  <a:pt x="889" y="1960"/>
                </a:lnTo>
                <a:lnTo>
                  <a:pt x="889" y="1961"/>
                </a:lnTo>
                <a:lnTo>
                  <a:pt x="890" y="1961"/>
                </a:lnTo>
                <a:lnTo>
                  <a:pt x="892" y="1961"/>
                </a:lnTo>
                <a:lnTo>
                  <a:pt x="894" y="1961"/>
                </a:lnTo>
                <a:lnTo>
                  <a:pt x="894" y="1960"/>
                </a:lnTo>
                <a:lnTo>
                  <a:pt x="895" y="1960"/>
                </a:lnTo>
                <a:lnTo>
                  <a:pt x="896" y="1960"/>
                </a:lnTo>
                <a:lnTo>
                  <a:pt x="897" y="1960"/>
                </a:lnTo>
                <a:lnTo>
                  <a:pt x="898" y="1961"/>
                </a:lnTo>
                <a:lnTo>
                  <a:pt x="900" y="1961"/>
                </a:lnTo>
                <a:lnTo>
                  <a:pt x="900" y="1960"/>
                </a:lnTo>
                <a:lnTo>
                  <a:pt x="901" y="1960"/>
                </a:lnTo>
                <a:lnTo>
                  <a:pt x="902" y="1960"/>
                </a:lnTo>
                <a:lnTo>
                  <a:pt x="902" y="1961"/>
                </a:lnTo>
                <a:lnTo>
                  <a:pt x="903" y="1961"/>
                </a:lnTo>
                <a:lnTo>
                  <a:pt x="904" y="1962"/>
                </a:lnTo>
                <a:lnTo>
                  <a:pt x="905" y="1962"/>
                </a:lnTo>
                <a:lnTo>
                  <a:pt x="905" y="1963"/>
                </a:lnTo>
                <a:lnTo>
                  <a:pt x="907" y="1962"/>
                </a:lnTo>
                <a:lnTo>
                  <a:pt x="908" y="1962"/>
                </a:lnTo>
                <a:lnTo>
                  <a:pt x="908" y="1963"/>
                </a:lnTo>
                <a:lnTo>
                  <a:pt x="909" y="1963"/>
                </a:lnTo>
                <a:lnTo>
                  <a:pt x="910" y="1963"/>
                </a:lnTo>
                <a:lnTo>
                  <a:pt x="911" y="1964"/>
                </a:lnTo>
                <a:lnTo>
                  <a:pt x="911" y="1966"/>
                </a:lnTo>
                <a:lnTo>
                  <a:pt x="913" y="1966"/>
                </a:lnTo>
                <a:lnTo>
                  <a:pt x="913" y="1967"/>
                </a:lnTo>
                <a:lnTo>
                  <a:pt x="914" y="1967"/>
                </a:lnTo>
                <a:lnTo>
                  <a:pt x="915" y="1967"/>
                </a:lnTo>
                <a:lnTo>
                  <a:pt x="915" y="1968"/>
                </a:lnTo>
                <a:lnTo>
                  <a:pt x="915" y="1969"/>
                </a:lnTo>
                <a:lnTo>
                  <a:pt x="916" y="1969"/>
                </a:lnTo>
                <a:lnTo>
                  <a:pt x="917" y="1969"/>
                </a:lnTo>
                <a:lnTo>
                  <a:pt x="918" y="1969"/>
                </a:lnTo>
                <a:lnTo>
                  <a:pt x="920" y="1969"/>
                </a:lnTo>
                <a:lnTo>
                  <a:pt x="921" y="1969"/>
                </a:lnTo>
                <a:lnTo>
                  <a:pt x="922" y="1969"/>
                </a:lnTo>
                <a:lnTo>
                  <a:pt x="922" y="1970"/>
                </a:lnTo>
                <a:lnTo>
                  <a:pt x="923" y="1969"/>
                </a:lnTo>
                <a:lnTo>
                  <a:pt x="924" y="1970"/>
                </a:lnTo>
                <a:lnTo>
                  <a:pt x="926" y="1970"/>
                </a:lnTo>
                <a:lnTo>
                  <a:pt x="927" y="1970"/>
                </a:lnTo>
                <a:lnTo>
                  <a:pt x="928" y="1969"/>
                </a:lnTo>
                <a:lnTo>
                  <a:pt x="929" y="1969"/>
                </a:lnTo>
                <a:lnTo>
                  <a:pt x="929" y="1968"/>
                </a:lnTo>
                <a:lnTo>
                  <a:pt x="930" y="1968"/>
                </a:lnTo>
                <a:lnTo>
                  <a:pt x="930" y="1967"/>
                </a:lnTo>
                <a:lnTo>
                  <a:pt x="930" y="1966"/>
                </a:lnTo>
                <a:lnTo>
                  <a:pt x="930" y="1964"/>
                </a:lnTo>
                <a:lnTo>
                  <a:pt x="931" y="1963"/>
                </a:lnTo>
                <a:lnTo>
                  <a:pt x="933" y="1963"/>
                </a:lnTo>
                <a:lnTo>
                  <a:pt x="933" y="1962"/>
                </a:lnTo>
                <a:lnTo>
                  <a:pt x="934" y="1962"/>
                </a:lnTo>
                <a:lnTo>
                  <a:pt x="935" y="1961"/>
                </a:lnTo>
                <a:lnTo>
                  <a:pt x="936" y="1962"/>
                </a:lnTo>
                <a:lnTo>
                  <a:pt x="937" y="1962"/>
                </a:lnTo>
                <a:lnTo>
                  <a:pt x="937" y="1961"/>
                </a:lnTo>
                <a:lnTo>
                  <a:pt x="938" y="1961"/>
                </a:lnTo>
                <a:lnTo>
                  <a:pt x="940" y="1961"/>
                </a:lnTo>
                <a:lnTo>
                  <a:pt x="941" y="1961"/>
                </a:lnTo>
                <a:lnTo>
                  <a:pt x="941" y="1962"/>
                </a:lnTo>
                <a:lnTo>
                  <a:pt x="942" y="1962"/>
                </a:lnTo>
                <a:lnTo>
                  <a:pt x="943" y="1963"/>
                </a:lnTo>
                <a:lnTo>
                  <a:pt x="944" y="1963"/>
                </a:lnTo>
                <a:lnTo>
                  <a:pt x="946" y="1963"/>
                </a:lnTo>
                <a:lnTo>
                  <a:pt x="946" y="1964"/>
                </a:lnTo>
                <a:lnTo>
                  <a:pt x="947" y="1964"/>
                </a:lnTo>
                <a:lnTo>
                  <a:pt x="948" y="1966"/>
                </a:lnTo>
                <a:lnTo>
                  <a:pt x="947" y="1966"/>
                </a:lnTo>
                <a:lnTo>
                  <a:pt x="947" y="1967"/>
                </a:lnTo>
                <a:lnTo>
                  <a:pt x="946" y="1967"/>
                </a:lnTo>
                <a:lnTo>
                  <a:pt x="946" y="1968"/>
                </a:lnTo>
                <a:lnTo>
                  <a:pt x="944" y="1968"/>
                </a:lnTo>
                <a:lnTo>
                  <a:pt x="943" y="1968"/>
                </a:lnTo>
                <a:lnTo>
                  <a:pt x="943" y="1969"/>
                </a:lnTo>
                <a:lnTo>
                  <a:pt x="942" y="1970"/>
                </a:lnTo>
                <a:lnTo>
                  <a:pt x="942" y="1971"/>
                </a:lnTo>
                <a:lnTo>
                  <a:pt x="942" y="1973"/>
                </a:lnTo>
                <a:lnTo>
                  <a:pt x="941" y="1974"/>
                </a:lnTo>
                <a:lnTo>
                  <a:pt x="940" y="1974"/>
                </a:lnTo>
                <a:lnTo>
                  <a:pt x="938" y="1975"/>
                </a:lnTo>
                <a:lnTo>
                  <a:pt x="938" y="1974"/>
                </a:lnTo>
                <a:lnTo>
                  <a:pt x="937" y="1974"/>
                </a:lnTo>
                <a:lnTo>
                  <a:pt x="935" y="1975"/>
                </a:lnTo>
                <a:lnTo>
                  <a:pt x="934" y="1976"/>
                </a:lnTo>
                <a:lnTo>
                  <a:pt x="931" y="1976"/>
                </a:lnTo>
                <a:lnTo>
                  <a:pt x="930" y="1976"/>
                </a:lnTo>
                <a:lnTo>
                  <a:pt x="929" y="1976"/>
                </a:lnTo>
                <a:lnTo>
                  <a:pt x="928" y="1976"/>
                </a:lnTo>
                <a:lnTo>
                  <a:pt x="927" y="1976"/>
                </a:lnTo>
                <a:lnTo>
                  <a:pt x="926" y="1976"/>
                </a:lnTo>
                <a:lnTo>
                  <a:pt x="924" y="1976"/>
                </a:lnTo>
                <a:lnTo>
                  <a:pt x="923" y="1976"/>
                </a:lnTo>
                <a:lnTo>
                  <a:pt x="922" y="1976"/>
                </a:lnTo>
                <a:lnTo>
                  <a:pt x="921" y="1976"/>
                </a:lnTo>
                <a:lnTo>
                  <a:pt x="917" y="1979"/>
                </a:lnTo>
                <a:lnTo>
                  <a:pt x="916" y="1979"/>
                </a:lnTo>
                <a:lnTo>
                  <a:pt x="915" y="1980"/>
                </a:lnTo>
                <a:lnTo>
                  <a:pt x="914" y="1980"/>
                </a:lnTo>
                <a:lnTo>
                  <a:pt x="913" y="1980"/>
                </a:lnTo>
                <a:lnTo>
                  <a:pt x="913" y="1981"/>
                </a:lnTo>
                <a:lnTo>
                  <a:pt x="911" y="1981"/>
                </a:lnTo>
                <a:lnTo>
                  <a:pt x="910" y="1982"/>
                </a:lnTo>
                <a:lnTo>
                  <a:pt x="909" y="1982"/>
                </a:lnTo>
                <a:lnTo>
                  <a:pt x="909" y="1983"/>
                </a:lnTo>
                <a:lnTo>
                  <a:pt x="908" y="1982"/>
                </a:lnTo>
                <a:lnTo>
                  <a:pt x="905" y="1982"/>
                </a:lnTo>
                <a:lnTo>
                  <a:pt x="904" y="1982"/>
                </a:lnTo>
                <a:lnTo>
                  <a:pt x="903" y="1982"/>
                </a:lnTo>
                <a:lnTo>
                  <a:pt x="902" y="1982"/>
                </a:lnTo>
                <a:lnTo>
                  <a:pt x="902" y="1983"/>
                </a:lnTo>
                <a:lnTo>
                  <a:pt x="900" y="1983"/>
                </a:lnTo>
                <a:lnTo>
                  <a:pt x="898" y="1982"/>
                </a:lnTo>
                <a:lnTo>
                  <a:pt x="897" y="1982"/>
                </a:lnTo>
                <a:lnTo>
                  <a:pt x="896" y="1982"/>
                </a:lnTo>
                <a:lnTo>
                  <a:pt x="895" y="1983"/>
                </a:lnTo>
                <a:lnTo>
                  <a:pt x="895" y="1982"/>
                </a:lnTo>
                <a:lnTo>
                  <a:pt x="894" y="1982"/>
                </a:lnTo>
                <a:lnTo>
                  <a:pt x="892" y="1982"/>
                </a:lnTo>
                <a:lnTo>
                  <a:pt x="891" y="1982"/>
                </a:lnTo>
                <a:lnTo>
                  <a:pt x="890" y="1983"/>
                </a:lnTo>
                <a:lnTo>
                  <a:pt x="889" y="1983"/>
                </a:lnTo>
                <a:lnTo>
                  <a:pt x="889" y="1982"/>
                </a:lnTo>
                <a:lnTo>
                  <a:pt x="889" y="1981"/>
                </a:lnTo>
                <a:lnTo>
                  <a:pt x="888" y="1981"/>
                </a:lnTo>
                <a:lnTo>
                  <a:pt x="887" y="1981"/>
                </a:lnTo>
                <a:lnTo>
                  <a:pt x="885" y="1980"/>
                </a:lnTo>
                <a:lnTo>
                  <a:pt x="884" y="1981"/>
                </a:lnTo>
                <a:lnTo>
                  <a:pt x="883" y="1981"/>
                </a:lnTo>
                <a:lnTo>
                  <a:pt x="883" y="1980"/>
                </a:lnTo>
                <a:lnTo>
                  <a:pt x="882" y="1980"/>
                </a:lnTo>
                <a:lnTo>
                  <a:pt x="882" y="1979"/>
                </a:lnTo>
                <a:lnTo>
                  <a:pt x="881" y="1979"/>
                </a:lnTo>
                <a:lnTo>
                  <a:pt x="880" y="1979"/>
                </a:lnTo>
                <a:lnTo>
                  <a:pt x="878" y="1977"/>
                </a:lnTo>
                <a:lnTo>
                  <a:pt x="878" y="1976"/>
                </a:lnTo>
                <a:lnTo>
                  <a:pt x="877" y="1975"/>
                </a:lnTo>
                <a:lnTo>
                  <a:pt x="877" y="1974"/>
                </a:lnTo>
                <a:lnTo>
                  <a:pt x="877" y="1973"/>
                </a:lnTo>
                <a:lnTo>
                  <a:pt x="876" y="1973"/>
                </a:lnTo>
                <a:lnTo>
                  <a:pt x="876" y="1971"/>
                </a:lnTo>
                <a:lnTo>
                  <a:pt x="877" y="1970"/>
                </a:lnTo>
                <a:lnTo>
                  <a:pt x="878" y="1968"/>
                </a:lnTo>
                <a:lnTo>
                  <a:pt x="878" y="1966"/>
                </a:lnTo>
                <a:lnTo>
                  <a:pt x="877" y="1966"/>
                </a:lnTo>
                <a:lnTo>
                  <a:pt x="877" y="1964"/>
                </a:lnTo>
                <a:lnTo>
                  <a:pt x="876" y="1964"/>
                </a:lnTo>
                <a:lnTo>
                  <a:pt x="876" y="1963"/>
                </a:lnTo>
                <a:lnTo>
                  <a:pt x="875" y="1963"/>
                </a:lnTo>
                <a:lnTo>
                  <a:pt x="874" y="1962"/>
                </a:lnTo>
                <a:lnTo>
                  <a:pt x="874" y="1961"/>
                </a:lnTo>
                <a:lnTo>
                  <a:pt x="872" y="1961"/>
                </a:lnTo>
                <a:lnTo>
                  <a:pt x="871" y="1960"/>
                </a:lnTo>
                <a:lnTo>
                  <a:pt x="869" y="1961"/>
                </a:lnTo>
                <a:lnTo>
                  <a:pt x="868" y="1960"/>
                </a:lnTo>
                <a:lnTo>
                  <a:pt x="869" y="1958"/>
                </a:lnTo>
                <a:lnTo>
                  <a:pt x="869" y="1957"/>
                </a:lnTo>
                <a:lnTo>
                  <a:pt x="870" y="1955"/>
                </a:lnTo>
                <a:lnTo>
                  <a:pt x="871" y="1955"/>
                </a:lnTo>
                <a:lnTo>
                  <a:pt x="872" y="1956"/>
                </a:lnTo>
                <a:close/>
                <a:moveTo>
                  <a:pt x="1005" y="1935"/>
                </a:moveTo>
                <a:lnTo>
                  <a:pt x="1005" y="1934"/>
                </a:lnTo>
                <a:lnTo>
                  <a:pt x="1005" y="1931"/>
                </a:lnTo>
                <a:lnTo>
                  <a:pt x="1005" y="1935"/>
                </a:lnTo>
                <a:close/>
                <a:moveTo>
                  <a:pt x="271" y="1087"/>
                </a:moveTo>
                <a:lnTo>
                  <a:pt x="272" y="1088"/>
                </a:lnTo>
                <a:lnTo>
                  <a:pt x="271" y="1088"/>
                </a:lnTo>
                <a:lnTo>
                  <a:pt x="271" y="1087"/>
                </a:lnTo>
                <a:close/>
                <a:moveTo>
                  <a:pt x="275" y="1088"/>
                </a:moveTo>
                <a:lnTo>
                  <a:pt x="273" y="1089"/>
                </a:lnTo>
                <a:lnTo>
                  <a:pt x="273" y="1088"/>
                </a:lnTo>
                <a:lnTo>
                  <a:pt x="273" y="1087"/>
                </a:lnTo>
                <a:lnTo>
                  <a:pt x="275" y="1088"/>
                </a:lnTo>
                <a:close/>
                <a:moveTo>
                  <a:pt x="266" y="1081"/>
                </a:moveTo>
                <a:lnTo>
                  <a:pt x="267" y="1081"/>
                </a:lnTo>
                <a:lnTo>
                  <a:pt x="266" y="1081"/>
                </a:lnTo>
                <a:close/>
                <a:moveTo>
                  <a:pt x="254" y="1073"/>
                </a:moveTo>
                <a:lnTo>
                  <a:pt x="253" y="1073"/>
                </a:lnTo>
                <a:lnTo>
                  <a:pt x="254" y="1073"/>
                </a:lnTo>
                <a:close/>
                <a:moveTo>
                  <a:pt x="253" y="1069"/>
                </a:moveTo>
                <a:lnTo>
                  <a:pt x="253" y="1071"/>
                </a:lnTo>
                <a:lnTo>
                  <a:pt x="252" y="1072"/>
                </a:lnTo>
                <a:lnTo>
                  <a:pt x="251" y="1071"/>
                </a:lnTo>
                <a:lnTo>
                  <a:pt x="252" y="1069"/>
                </a:lnTo>
                <a:lnTo>
                  <a:pt x="253" y="1069"/>
                </a:lnTo>
                <a:close/>
                <a:moveTo>
                  <a:pt x="418" y="1068"/>
                </a:moveTo>
                <a:lnTo>
                  <a:pt x="420" y="1069"/>
                </a:lnTo>
                <a:lnTo>
                  <a:pt x="418" y="1068"/>
                </a:lnTo>
                <a:lnTo>
                  <a:pt x="417" y="1068"/>
                </a:lnTo>
                <a:lnTo>
                  <a:pt x="418" y="1067"/>
                </a:lnTo>
                <a:lnTo>
                  <a:pt x="418" y="1068"/>
                </a:lnTo>
                <a:close/>
                <a:moveTo>
                  <a:pt x="240" y="1068"/>
                </a:moveTo>
                <a:lnTo>
                  <a:pt x="239" y="1069"/>
                </a:lnTo>
                <a:lnTo>
                  <a:pt x="239" y="1068"/>
                </a:lnTo>
                <a:lnTo>
                  <a:pt x="238" y="1068"/>
                </a:lnTo>
                <a:lnTo>
                  <a:pt x="238" y="1067"/>
                </a:lnTo>
                <a:lnTo>
                  <a:pt x="239" y="1067"/>
                </a:lnTo>
                <a:lnTo>
                  <a:pt x="240" y="1068"/>
                </a:lnTo>
                <a:close/>
                <a:moveTo>
                  <a:pt x="407" y="1066"/>
                </a:moveTo>
                <a:lnTo>
                  <a:pt x="408" y="1066"/>
                </a:lnTo>
                <a:lnTo>
                  <a:pt x="409" y="1066"/>
                </a:lnTo>
                <a:lnTo>
                  <a:pt x="410" y="1066"/>
                </a:lnTo>
                <a:lnTo>
                  <a:pt x="411" y="1066"/>
                </a:lnTo>
                <a:lnTo>
                  <a:pt x="413" y="1066"/>
                </a:lnTo>
                <a:lnTo>
                  <a:pt x="414" y="1066"/>
                </a:lnTo>
                <a:lnTo>
                  <a:pt x="414" y="1067"/>
                </a:lnTo>
                <a:lnTo>
                  <a:pt x="416" y="1068"/>
                </a:lnTo>
                <a:lnTo>
                  <a:pt x="417" y="1068"/>
                </a:lnTo>
                <a:lnTo>
                  <a:pt x="418" y="1069"/>
                </a:lnTo>
                <a:lnTo>
                  <a:pt x="420" y="1071"/>
                </a:lnTo>
                <a:lnTo>
                  <a:pt x="421" y="1071"/>
                </a:lnTo>
                <a:lnTo>
                  <a:pt x="422" y="1072"/>
                </a:lnTo>
                <a:lnTo>
                  <a:pt x="423" y="1073"/>
                </a:lnTo>
                <a:lnTo>
                  <a:pt x="423" y="1074"/>
                </a:lnTo>
                <a:lnTo>
                  <a:pt x="422" y="1076"/>
                </a:lnTo>
                <a:lnTo>
                  <a:pt x="421" y="1076"/>
                </a:lnTo>
                <a:lnTo>
                  <a:pt x="420" y="1075"/>
                </a:lnTo>
                <a:lnTo>
                  <a:pt x="418" y="1075"/>
                </a:lnTo>
                <a:lnTo>
                  <a:pt x="417" y="1074"/>
                </a:lnTo>
                <a:lnTo>
                  <a:pt x="415" y="1074"/>
                </a:lnTo>
                <a:lnTo>
                  <a:pt x="414" y="1073"/>
                </a:lnTo>
                <a:lnTo>
                  <a:pt x="413" y="1072"/>
                </a:lnTo>
                <a:lnTo>
                  <a:pt x="411" y="1072"/>
                </a:lnTo>
                <a:lnTo>
                  <a:pt x="410" y="1073"/>
                </a:lnTo>
                <a:lnTo>
                  <a:pt x="411" y="1072"/>
                </a:lnTo>
                <a:lnTo>
                  <a:pt x="410" y="1072"/>
                </a:lnTo>
                <a:lnTo>
                  <a:pt x="409" y="1071"/>
                </a:lnTo>
                <a:lnTo>
                  <a:pt x="408" y="1071"/>
                </a:lnTo>
                <a:lnTo>
                  <a:pt x="409" y="1071"/>
                </a:lnTo>
                <a:lnTo>
                  <a:pt x="409" y="1069"/>
                </a:lnTo>
                <a:lnTo>
                  <a:pt x="409" y="1068"/>
                </a:lnTo>
                <a:lnTo>
                  <a:pt x="407" y="1068"/>
                </a:lnTo>
                <a:lnTo>
                  <a:pt x="407" y="1069"/>
                </a:lnTo>
                <a:lnTo>
                  <a:pt x="405" y="1069"/>
                </a:lnTo>
                <a:lnTo>
                  <a:pt x="404" y="1068"/>
                </a:lnTo>
                <a:lnTo>
                  <a:pt x="403" y="1068"/>
                </a:lnTo>
                <a:lnTo>
                  <a:pt x="402" y="1067"/>
                </a:lnTo>
                <a:lnTo>
                  <a:pt x="403" y="1065"/>
                </a:lnTo>
                <a:lnTo>
                  <a:pt x="407" y="1066"/>
                </a:lnTo>
                <a:close/>
                <a:moveTo>
                  <a:pt x="395" y="1060"/>
                </a:moveTo>
                <a:lnTo>
                  <a:pt x="396" y="1061"/>
                </a:lnTo>
                <a:lnTo>
                  <a:pt x="397" y="1060"/>
                </a:lnTo>
                <a:lnTo>
                  <a:pt x="397" y="1061"/>
                </a:lnTo>
                <a:lnTo>
                  <a:pt x="396" y="1062"/>
                </a:lnTo>
                <a:lnTo>
                  <a:pt x="395" y="1061"/>
                </a:lnTo>
                <a:lnTo>
                  <a:pt x="395" y="1060"/>
                </a:lnTo>
                <a:close/>
                <a:moveTo>
                  <a:pt x="395" y="1060"/>
                </a:moveTo>
                <a:lnTo>
                  <a:pt x="394" y="1058"/>
                </a:lnTo>
                <a:lnTo>
                  <a:pt x="394" y="1056"/>
                </a:lnTo>
                <a:lnTo>
                  <a:pt x="395" y="1056"/>
                </a:lnTo>
                <a:lnTo>
                  <a:pt x="396" y="1056"/>
                </a:lnTo>
                <a:lnTo>
                  <a:pt x="396" y="1058"/>
                </a:lnTo>
                <a:lnTo>
                  <a:pt x="396" y="1059"/>
                </a:lnTo>
                <a:lnTo>
                  <a:pt x="395" y="1060"/>
                </a:lnTo>
                <a:close/>
                <a:moveTo>
                  <a:pt x="385" y="1049"/>
                </a:moveTo>
                <a:lnTo>
                  <a:pt x="385" y="1051"/>
                </a:lnTo>
                <a:lnTo>
                  <a:pt x="384" y="1051"/>
                </a:lnTo>
                <a:lnTo>
                  <a:pt x="383" y="1051"/>
                </a:lnTo>
                <a:lnTo>
                  <a:pt x="382" y="1051"/>
                </a:lnTo>
                <a:lnTo>
                  <a:pt x="381" y="1049"/>
                </a:lnTo>
                <a:lnTo>
                  <a:pt x="381" y="1048"/>
                </a:lnTo>
                <a:lnTo>
                  <a:pt x="382" y="1048"/>
                </a:lnTo>
                <a:lnTo>
                  <a:pt x="382" y="1047"/>
                </a:lnTo>
                <a:lnTo>
                  <a:pt x="383" y="1047"/>
                </a:lnTo>
                <a:lnTo>
                  <a:pt x="383" y="1046"/>
                </a:lnTo>
                <a:lnTo>
                  <a:pt x="384" y="1047"/>
                </a:lnTo>
                <a:lnTo>
                  <a:pt x="385" y="1048"/>
                </a:lnTo>
                <a:lnTo>
                  <a:pt x="385" y="1049"/>
                </a:lnTo>
                <a:close/>
                <a:moveTo>
                  <a:pt x="512" y="1008"/>
                </a:moveTo>
                <a:lnTo>
                  <a:pt x="510" y="1009"/>
                </a:lnTo>
                <a:lnTo>
                  <a:pt x="509" y="1009"/>
                </a:lnTo>
                <a:lnTo>
                  <a:pt x="508" y="1009"/>
                </a:lnTo>
                <a:lnTo>
                  <a:pt x="507" y="1009"/>
                </a:lnTo>
                <a:lnTo>
                  <a:pt x="508" y="1009"/>
                </a:lnTo>
                <a:lnTo>
                  <a:pt x="510" y="1008"/>
                </a:lnTo>
                <a:lnTo>
                  <a:pt x="512" y="1008"/>
                </a:lnTo>
                <a:lnTo>
                  <a:pt x="513" y="1008"/>
                </a:lnTo>
                <a:lnTo>
                  <a:pt x="512" y="1008"/>
                </a:lnTo>
                <a:close/>
                <a:moveTo>
                  <a:pt x="495" y="1007"/>
                </a:moveTo>
                <a:lnTo>
                  <a:pt x="494" y="1007"/>
                </a:lnTo>
                <a:lnTo>
                  <a:pt x="493" y="1007"/>
                </a:lnTo>
                <a:lnTo>
                  <a:pt x="492" y="1006"/>
                </a:lnTo>
                <a:lnTo>
                  <a:pt x="490" y="1006"/>
                </a:lnTo>
                <a:lnTo>
                  <a:pt x="490" y="1005"/>
                </a:lnTo>
                <a:lnTo>
                  <a:pt x="492" y="1005"/>
                </a:lnTo>
                <a:lnTo>
                  <a:pt x="492" y="1003"/>
                </a:lnTo>
                <a:lnTo>
                  <a:pt x="493" y="1003"/>
                </a:lnTo>
                <a:lnTo>
                  <a:pt x="494" y="1003"/>
                </a:lnTo>
                <a:lnTo>
                  <a:pt x="495" y="1005"/>
                </a:lnTo>
                <a:lnTo>
                  <a:pt x="495" y="1006"/>
                </a:lnTo>
                <a:lnTo>
                  <a:pt x="496" y="1006"/>
                </a:lnTo>
                <a:lnTo>
                  <a:pt x="495" y="1007"/>
                </a:lnTo>
                <a:close/>
                <a:moveTo>
                  <a:pt x="497" y="1008"/>
                </a:moveTo>
                <a:lnTo>
                  <a:pt x="496" y="1008"/>
                </a:lnTo>
                <a:lnTo>
                  <a:pt x="496" y="1007"/>
                </a:lnTo>
                <a:lnTo>
                  <a:pt x="496" y="1006"/>
                </a:lnTo>
                <a:lnTo>
                  <a:pt x="495" y="1005"/>
                </a:lnTo>
                <a:lnTo>
                  <a:pt x="495" y="1003"/>
                </a:lnTo>
                <a:lnTo>
                  <a:pt x="494" y="1003"/>
                </a:lnTo>
                <a:lnTo>
                  <a:pt x="494" y="1002"/>
                </a:lnTo>
                <a:lnTo>
                  <a:pt x="494" y="1001"/>
                </a:lnTo>
                <a:lnTo>
                  <a:pt x="495" y="1001"/>
                </a:lnTo>
                <a:lnTo>
                  <a:pt x="495" y="1000"/>
                </a:lnTo>
                <a:lnTo>
                  <a:pt x="495" y="1001"/>
                </a:lnTo>
                <a:lnTo>
                  <a:pt x="496" y="1003"/>
                </a:lnTo>
                <a:lnTo>
                  <a:pt x="496" y="1005"/>
                </a:lnTo>
                <a:lnTo>
                  <a:pt x="497" y="1005"/>
                </a:lnTo>
                <a:lnTo>
                  <a:pt x="497" y="1006"/>
                </a:lnTo>
                <a:lnTo>
                  <a:pt x="497" y="1007"/>
                </a:lnTo>
                <a:lnTo>
                  <a:pt x="499" y="1007"/>
                </a:lnTo>
                <a:lnTo>
                  <a:pt x="497" y="1008"/>
                </a:lnTo>
                <a:close/>
                <a:moveTo>
                  <a:pt x="508" y="1007"/>
                </a:moveTo>
                <a:lnTo>
                  <a:pt x="508" y="1006"/>
                </a:lnTo>
                <a:lnTo>
                  <a:pt x="509" y="1006"/>
                </a:lnTo>
                <a:lnTo>
                  <a:pt x="510" y="1007"/>
                </a:lnTo>
                <a:lnTo>
                  <a:pt x="513" y="1007"/>
                </a:lnTo>
                <a:lnTo>
                  <a:pt x="512" y="1007"/>
                </a:lnTo>
                <a:lnTo>
                  <a:pt x="512" y="1008"/>
                </a:lnTo>
                <a:lnTo>
                  <a:pt x="510" y="1008"/>
                </a:lnTo>
                <a:lnTo>
                  <a:pt x="509" y="1008"/>
                </a:lnTo>
                <a:lnTo>
                  <a:pt x="508" y="1008"/>
                </a:lnTo>
                <a:lnTo>
                  <a:pt x="507" y="1008"/>
                </a:lnTo>
                <a:lnTo>
                  <a:pt x="506" y="1008"/>
                </a:lnTo>
                <a:lnTo>
                  <a:pt x="505" y="1009"/>
                </a:lnTo>
                <a:lnTo>
                  <a:pt x="503" y="1009"/>
                </a:lnTo>
                <a:lnTo>
                  <a:pt x="502" y="1009"/>
                </a:lnTo>
                <a:lnTo>
                  <a:pt x="501" y="1008"/>
                </a:lnTo>
                <a:lnTo>
                  <a:pt x="501" y="1007"/>
                </a:lnTo>
                <a:lnTo>
                  <a:pt x="500" y="1007"/>
                </a:lnTo>
                <a:lnTo>
                  <a:pt x="499" y="1005"/>
                </a:lnTo>
                <a:lnTo>
                  <a:pt x="499" y="1002"/>
                </a:lnTo>
                <a:lnTo>
                  <a:pt x="499" y="1001"/>
                </a:lnTo>
                <a:lnTo>
                  <a:pt x="499" y="1000"/>
                </a:lnTo>
                <a:lnTo>
                  <a:pt x="500" y="1000"/>
                </a:lnTo>
                <a:lnTo>
                  <a:pt x="501" y="1000"/>
                </a:lnTo>
                <a:lnTo>
                  <a:pt x="502" y="1000"/>
                </a:lnTo>
                <a:lnTo>
                  <a:pt x="502" y="1001"/>
                </a:lnTo>
                <a:lnTo>
                  <a:pt x="503" y="1001"/>
                </a:lnTo>
                <a:lnTo>
                  <a:pt x="505" y="1001"/>
                </a:lnTo>
                <a:lnTo>
                  <a:pt x="506" y="1001"/>
                </a:lnTo>
                <a:lnTo>
                  <a:pt x="506" y="1002"/>
                </a:lnTo>
                <a:lnTo>
                  <a:pt x="505" y="1002"/>
                </a:lnTo>
                <a:lnTo>
                  <a:pt x="505" y="1003"/>
                </a:lnTo>
                <a:lnTo>
                  <a:pt x="505" y="1005"/>
                </a:lnTo>
                <a:lnTo>
                  <a:pt x="505" y="1006"/>
                </a:lnTo>
                <a:lnTo>
                  <a:pt x="506" y="1006"/>
                </a:lnTo>
                <a:lnTo>
                  <a:pt x="508" y="1007"/>
                </a:lnTo>
                <a:close/>
                <a:moveTo>
                  <a:pt x="462" y="997"/>
                </a:moveTo>
                <a:lnTo>
                  <a:pt x="461" y="997"/>
                </a:lnTo>
                <a:lnTo>
                  <a:pt x="460" y="997"/>
                </a:lnTo>
                <a:lnTo>
                  <a:pt x="459" y="997"/>
                </a:lnTo>
                <a:lnTo>
                  <a:pt x="459" y="996"/>
                </a:lnTo>
                <a:lnTo>
                  <a:pt x="460" y="996"/>
                </a:lnTo>
                <a:lnTo>
                  <a:pt x="461" y="996"/>
                </a:lnTo>
                <a:lnTo>
                  <a:pt x="462" y="996"/>
                </a:lnTo>
                <a:lnTo>
                  <a:pt x="462" y="997"/>
                </a:lnTo>
                <a:close/>
                <a:moveTo>
                  <a:pt x="499" y="996"/>
                </a:moveTo>
                <a:lnTo>
                  <a:pt x="499" y="997"/>
                </a:lnTo>
                <a:lnTo>
                  <a:pt x="497" y="996"/>
                </a:lnTo>
                <a:lnTo>
                  <a:pt x="496" y="996"/>
                </a:lnTo>
                <a:lnTo>
                  <a:pt x="497" y="996"/>
                </a:lnTo>
                <a:lnTo>
                  <a:pt x="499" y="996"/>
                </a:lnTo>
                <a:close/>
                <a:moveTo>
                  <a:pt x="471" y="997"/>
                </a:moveTo>
                <a:lnTo>
                  <a:pt x="470" y="996"/>
                </a:lnTo>
                <a:lnTo>
                  <a:pt x="471" y="996"/>
                </a:lnTo>
                <a:lnTo>
                  <a:pt x="471" y="997"/>
                </a:lnTo>
                <a:close/>
                <a:moveTo>
                  <a:pt x="470" y="995"/>
                </a:moveTo>
                <a:lnTo>
                  <a:pt x="470" y="996"/>
                </a:lnTo>
                <a:lnTo>
                  <a:pt x="469" y="995"/>
                </a:lnTo>
                <a:lnTo>
                  <a:pt x="469" y="996"/>
                </a:lnTo>
                <a:lnTo>
                  <a:pt x="468" y="995"/>
                </a:lnTo>
                <a:lnTo>
                  <a:pt x="469" y="994"/>
                </a:lnTo>
                <a:lnTo>
                  <a:pt x="470" y="995"/>
                </a:lnTo>
                <a:close/>
                <a:moveTo>
                  <a:pt x="464" y="993"/>
                </a:moveTo>
                <a:lnTo>
                  <a:pt x="466" y="994"/>
                </a:lnTo>
                <a:lnTo>
                  <a:pt x="467" y="994"/>
                </a:lnTo>
                <a:lnTo>
                  <a:pt x="467" y="995"/>
                </a:lnTo>
                <a:lnTo>
                  <a:pt x="467" y="996"/>
                </a:lnTo>
                <a:lnTo>
                  <a:pt x="466" y="996"/>
                </a:lnTo>
                <a:lnTo>
                  <a:pt x="464" y="996"/>
                </a:lnTo>
                <a:lnTo>
                  <a:pt x="463" y="996"/>
                </a:lnTo>
                <a:lnTo>
                  <a:pt x="462" y="996"/>
                </a:lnTo>
                <a:lnTo>
                  <a:pt x="462" y="995"/>
                </a:lnTo>
                <a:lnTo>
                  <a:pt x="462" y="994"/>
                </a:lnTo>
                <a:lnTo>
                  <a:pt x="461" y="993"/>
                </a:lnTo>
                <a:lnTo>
                  <a:pt x="461" y="994"/>
                </a:lnTo>
                <a:lnTo>
                  <a:pt x="460" y="994"/>
                </a:lnTo>
                <a:lnTo>
                  <a:pt x="460" y="993"/>
                </a:lnTo>
                <a:lnTo>
                  <a:pt x="459" y="992"/>
                </a:lnTo>
                <a:lnTo>
                  <a:pt x="460" y="992"/>
                </a:lnTo>
                <a:lnTo>
                  <a:pt x="461" y="993"/>
                </a:lnTo>
                <a:lnTo>
                  <a:pt x="462" y="993"/>
                </a:lnTo>
                <a:lnTo>
                  <a:pt x="463" y="993"/>
                </a:lnTo>
                <a:lnTo>
                  <a:pt x="464" y="993"/>
                </a:lnTo>
                <a:close/>
                <a:moveTo>
                  <a:pt x="520" y="994"/>
                </a:moveTo>
                <a:lnTo>
                  <a:pt x="519" y="994"/>
                </a:lnTo>
                <a:lnTo>
                  <a:pt x="517" y="994"/>
                </a:lnTo>
                <a:lnTo>
                  <a:pt x="519" y="993"/>
                </a:lnTo>
                <a:lnTo>
                  <a:pt x="520" y="992"/>
                </a:lnTo>
                <a:lnTo>
                  <a:pt x="521" y="992"/>
                </a:lnTo>
                <a:lnTo>
                  <a:pt x="521" y="990"/>
                </a:lnTo>
                <a:lnTo>
                  <a:pt x="522" y="990"/>
                </a:lnTo>
                <a:lnTo>
                  <a:pt x="523" y="989"/>
                </a:lnTo>
                <a:lnTo>
                  <a:pt x="523" y="990"/>
                </a:lnTo>
                <a:lnTo>
                  <a:pt x="523" y="992"/>
                </a:lnTo>
                <a:lnTo>
                  <a:pt x="522" y="993"/>
                </a:lnTo>
                <a:lnTo>
                  <a:pt x="522" y="994"/>
                </a:lnTo>
                <a:lnTo>
                  <a:pt x="521" y="994"/>
                </a:lnTo>
                <a:lnTo>
                  <a:pt x="520" y="994"/>
                </a:lnTo>
                <a:close/>
                <a:moveTo>
                  <a:pt x="47" y="310"/>
                </a:moveTo>
                <a:lnTo>
                  <a:pt x="48" y="309"/>
                </a:lnTo>
                <a:lnTo>
                  <a:pt x="49" y="309"/>
                </a:lnTo>
                <a:lnTo>
                  <a:pt x="49" y="310"/>
                </a:lnTo>
                <a:lnTo>
                  <a:pt x="48" y="310"/>
                </a:lnTo>
                <a:lnTo>
                  <a:pt x="47" y="310"/>
                </a:lnTo>
                <a:close/>
                <a:moveTo>
                  <a:pt x="48" y="308"/>
                </a:moveTo>
                <a:lnTo>
                  <a:pt x="48" y="309"/>
                </a:lnTo>
                <a:lnTo>
                  <a:pt x="47" y="309"/>
                </a:lnTo>
                <a:lnTo>
                  <a:pt x="47" y="310"/>
                </a:lnTo>
                <a:lnTo>
                  <a:pt x="46" y="310"/>
                </a:lnTo>
                <a:lnTo>
                  <a:pt x="45" y="310"/>
                </a:lnTo>
                <a:lnTo>
                  <a:pt x="46" y="308"/>
                </a:lnTo>
                <a:lnTo>
                  <a:pt x="47" y="308"/>
                </a:lnTo>
                <a:lnTo>
                  <a:pt x="48" y="308"/>
                </a:lnTo>
                <a:close/>
                <a:moveTo>
                  <a:pt x="404" y="0"/>
                </a:moveTo>
                <a:lnTo>
                  <a:pt x="408" y="0"/>
                </a:lnTo>
                <a:lnTo>
                  <a:pt x="410" y="0"/>
                </a:lnTo>
                <a:lnTo>
                  <a:pt x="411" y="0"/>
                </a:lnTo>
                <a:lnTo>
                  <a:pt x="415" y="0"/>
                </a:lnTo>
                <a:lnTo>
                  <a:pt x="416" y="0"/>
                </a:lnTo>
                <a:lnTo>
                  <a:pt x="418" y="0"/>
                </a:lnTo>
                <a:lnTo>
                  <a:pt x="421" y="0"/>
                </a:lnTo>
                <a:lnTo>
                  <a:pt x="424" y="0"/>
                </a:lnTo>
                <a:lnTo>
                  <a:pt x="425" y="0"/>
                </a:lnTo>
                <a:lnTo>
                  <a:pt x="430" y="0"/>
                </a:lnTo>
                <a:lnTo>
                  <a:pt x="431" y="0"/>
                </a:lnTo>
                <a:lnTo>
                  <a:pt x="433" y="0"/>
                </a:lnTo>
                <a:lnTo>
                  <a:pt x="435" y="0"/>
                </a:lnTo>
                <a:lnTo>
                  <a:pt x="436" y="0"/>
                </a:lnTo>
                <a:lnTo>
                  <a:pt x="441" y="0"/>
                </a:lnTo>
                <a:lnTo>
                  <a:pt x="442" y="1"/>
                </a:lnTo>
                <a:lnTo>
                  <a:pt x="446" y="1"/>
                </a:lnTo>
                <a:lnTo>
                  <a:pt x="447" y="1"/>
                </a:lnTo>
                <a:lnTo>
                  <a:pt x="449" y="1"/>
                </a:lnTo>
                <a:lnTo>
                  <a:pt x="450" y="1"/>
                </a:lnTo>
                <a:lnTo>
                  <a:pt x="454" y="1"/>
                </a:lnTo>
                <a:lnTo>
                  <a:pt x="456" y="1"/>
                </a:lnTo>
                <a:lnTo>
                  <a:pt x="460" y="1"/>
                </a:lnTo>
                <a:lnTo>
                  <a:pt x="462" y="1"/>
                </a:lnTo>
                <a:lnTo>
                  <a:pt x="463" y="1"/>
                </a:lnTo>
                <a:lnTo>
                  <a:pt x="464" y="1"/>
                </a:lnTo>
                <a:lnTo>
                  <a:pt x="467" y="1"/>
                </a:lnTo>
                <a:lnTo>
                  <a:pt x="471" y="1"/>
                </a:lnTo>
                <a:lnTo>
                  <a:pt x="474" y="1"/>
                </a:lnTo>
                <a:lnTo>
                  <a:pt x="475" y="1"/>
                </a:lnTo>
                <a:lnTo>
                  <a:pt x="476" y="1"/>
                </a:lnTo>
                <a:lnTo>
                  <a:pt x="482" y="1"/>
                </a:lnTo>
                <a:lnTo>
                  <a:pt x="484" y="1"/>
                </a:lnTo>
                <a:lnTo>
                  <a:pt x="486" y="1"/>
                </a:lnTo>
                <a:lnTo>
                  <a:pt x="487" y="1"/>
                </a:lnTo>
                <a:lnTo>
                  <a:pt x="488" y="1"/>
                </a:lnTo>
                <a:lnTo>
                  <a:pt x="490" y="1"/>
                </a:lnTo>
                <a:lnTo>
                  <a:pt x="492" y="1"/>
                </a:lnTo>
                <a:lnTo>
                  <a:pt x="496" y="1"/>
                </a:lnTo>
                <a:lnTo>
                  <a:pt x="501" y="1"/>
                </a:lnTo>
                <a:lnTo>
                  <a:pt x="502" y="1"/>
                </a:lnTo>
                <a:lnTo>
                  <a:pt x="507" y="1"/>
                </a:lnTo>
                <a:lnTo>
                  <a:pt x="509" y="1"/>
                </a:lnTo>
                <a:lnTo>
                  <a:pt x="514" y="2"/>
                </a:lnTo>
                <a:lnTo>
                  <a:pt x="515" y="2"/>
                </a:lnTo>
                <a:lnTo>
                  <a:pt x="517" y="2"/>
                </a:lnTo>
                <a:lnTo>
                  <a:pt x="521" y="2"/>
                </a:lnTo>
                <a:lnTo>
                  <a:pt x="523" y="2"/>
                </a:lnTo>
                <a:lnTo>
                  <a:pt x="525" y="2"/>
                </a:lnTo>
                <a:lnTo>
                  <a:pt x="527" y="2"/>
                </a:lnTo>
                <a:lnTo>
                  <a:pt x="528" y="2"/>
                </a:lnTo>
                <a:lnTo>
                  <a:pt x="529" y="2"/>
                </a:lnTo>
                <a:lnTo>
                  <a:pt x="530" y="2"/>
                </a:lnTo>
                <a:lnTo>
                  <a:pt x="535" y="2"/>
                </a:lnTo>
                <a:lnTo>
                  <a:pt x="536" y="2"/>
                </a:lnTo>
                <a:lnTo>
                  <a:pt x="539" y="2"/>
                </a:lnTo>
                <a:lnTo>
                  <a:pt x="540" y="2"/>
                </a:lnTo>
                <a:lnTo>
                  <a:pt x="541" y="2"/>
                </a:lnTo>
                <a:lnTo>
                  <a:pt x="542" y="2"/>
                </a:lnTo>
                <a:lnTo>
                  <a:pt x="543" y="2"/>
                </a:lnTo>
                <a:lnTo>
                  <a:pt x="545" y="2"/>
                </a:lnTo>
                <a:lnTo>
                  <a:pt x="546" y="2"/>
                </a:lnTo>
                <a:lnTo>
                  <a:pt x="547" y="2"/>
                </a:lnTo>
                <a:lnTo>
                  <a:pt x="548" y="2"/>
                </a:lnTo>
                <a:lnTo>
                  <a:pt x="549" y="2"/>
                </a:lnTo>
                <a:lnTo>
                  <a:pt x="552" y="2"/>
                </a:lnTo>
                <a:lnTo>
                  <a:pt x="554" y="2"/>
                </a:lnTo>
                <a:lnTo>
                  <a:pt x="556" y="2"/>
                </a:lnTo>
                <a:lnTo>
                  <a:pt x="558" y="2"/>
                </a:lnTo>
                <a:lnTo>
                  <a:pt x="559" y="2"/>
                </a:lnTo>
                <a:lnTo>
                  <a:pt x="560" y="2"/>
                </a:lnTo>
                <a:lnTo>
                  <a:pt x="561" y="2"/>
                </a:lnTo>
                <a:lnTo>
                  <a:pt x="562" y="2"/>
                </a:lnTo>
                <a:lnTo>
                  <a:pt x="563" y="2"/>
                </a:lnTo>
                <a:lnTo>
                  <a:pt x="565" y="2"/>
                </a:lnTo>
                <a:lnTo>
                  <a:pt x="566" y="2"/>
                </a:lnTo>
                <a:lnTo>
                  <a:pt x="567" y="2"/>
                </a:lnTo>
                <a:lnTo>
                  <a:pt x="569" y="2"/>
                </a:lnTo>
                <a:lnTo>
                  <a:pt x="571" y="4"/>
                </a:lnTo>
                <a:lnTo>
                  <a:pt x="573" y="4"/>
                </a:lnTo>
                <a:lnTo>
                  <a:pt x="574" y="2"/>
                </a:lnTo>
                <a:lnTo>
                  <a:pt x="575" y="4"/>
                </a:lnTo>
                <a:lnTo>
                  <a:pt x="576" y="4"/>
                </a:lnTo>
                <a:lnTo>
                  <a:pt x="578" y="4"/>
                </a:lnTo>
                <a:lnTo>
                  <a:pt x="579" y="4"/>
                </a:lnTo>
                <a:lnTo>
                  <a:pt x="580" y="4"/>
                </a:lnTo>
                <a:lnTo>
                  <a:pt x="581" y="4"/>
                </a:lnTo>
                <a:lnTo>
                  <a:pt x="582" y="4"/>
                </a:lnTo>
                <a:lnTo>
                  <a:pt x="584" y="4"/>
                </a:lnTo>
                <a:lnTo>
                  <a:pt x="585" y="4"/>
                </a:lnTo>
                <a:lnTo>
                  <a:pt x="587" y="4"/>
                </a:lnTo>
                <a:lnTo>
                  <a:pt x="588" y="4"/>
                </a:lnTo>
                <a:lnTo>
                  <a:pt x="589" y="4"/>
                </a:lnTo>
                <a:lnTo>
                  <a:pt x="591" y="4"/>
                </a:lnTo>
                <a:lnTo>
                  <a:pt x="592" y="4"/>
                </a:lnTo>
                <a:lnTo>
                  <a:pt x="593" y="4"/>
                </a:lnTo>
                <a:lnTo>
                  <a:pt x="594" y="4"/>
                </a:lnTo>
                <a:lnTo>
                  <a:pt x="595" y="4"/>
                </a:lnTo>
                <a:lnTo>
                  <a:pt x="596" y="4"/>
                </a:lnTo>
                <a:lnTo>
                  <a:pt x="599" y="4"/>
                </a:lnTo>
                <a:lnTo>
                  <a:pt x="600" y="2"/>
                </a:lnTo>
                <a:lnTo>
                  <a:pt x="602" y="2"/>
                </a:lnTo>
                <a:lnTo>
                  <a:pt x="604" y="2"/>
                </a:lnTo>
                <a:lnTo>
                  <a:pt x="605" y="2"/>
                </a:lnTo>
                <a:lnTo>
                  <a:pt x="606" y="2"/>
                </a:lnTo>
                <a:lnTo>
                  <a:pt x="607" y="2"/>
                </a:lnTo>
                <a:lnTo>
                  <a:pt x="608" y="2"/>
                </a:lnTo>
                <a:lnTo>
                  <a:pt x="609" y="2"/>
                </a:lnTo>
                <a:lnTo>
                  <a:pt x="612" y="2"/>
                </a:lnTo>
                <a:lnTo>
                  <a:pt x="613" y="4"/>
                </a:lnTo>
                <a:lnTo>
                  <a:pt x="614" y="4"/>
                </a:lnTo>
                <a:lnTo>
                  <a:pt x="615" y="4"/>
                </a:lnTo>
                <a:lnTo>
                  <a:pt x="620" y="4"/>
                </a:lnTo>
                <a:lnTo>
                  <a:pt x="621" y="4"/>
                </a:lnTo>
                <a:lnTo>
                  <a:pt x="626" y="4"/>
                </a:lnTo>
                <a:lnTo>
                  <a:pt x="628" y="4"/>
                </a:lnTo>
                <a:lnTo>
                  <a:pt x="631" y="4"/>
                </a:lnTo>
                <a:lnTo>
                  <a:pt x="637" y="4"/>
                </a:lnTo>
                <a:lnTo>
                  <a:pt x="639" y="4"/>
                </a:lnTo>
                <a:lnTo>
                  <a:pt x="640" y="4"/>
                </a:lnTo>
                <a:lnTo>
                  <a:pt x="641" y="4"/>
                </a:lnTo>
                <a:lnTo>
                  <a:pt x="642" y="4"/>
                </a:lnTo>
                <a:lnTo>
                  <a:pt x="646" y="4"/>
                </a:lnTo>
                <a:lnTo>
                  <a:pt x="648" y="4"/>
                </a:lnTo>
                <a:lnTo>
                  <a:pt x="650" y="4"/>
                </a:lnTo>
                <a:lnTo>
                  <a:pt x="653" y="4"/>
                </a:lnTo>
                <a:lnTo>
                  <a:pt x="654" y="4"/>
                </a:lnTo>
                <a:lnTo>
                  <a:pt x="657" y="4"/>
                </a:lnTo>
                <a:lnTo>
                  <a:pt x="660" y="4"/>
                </a:lnTo>
                <a:lnTo>
                  <a:pt x="661" y="4"/>
                </a:lnTo>
                <a:lnTo>
                  <a:pt x="663" y="4"/>
                </a:lnTo>
                <a:lnTo>
                  <a:pt x="664" y="4"/>
                </a:lnTo>
                <a:lnTo>
                  <a:pt x="665" y="4"/>
                </a:lnTo>
                <a:lnTo>
                  <a:pt x="666" y="4"/>
                </a:lnTo>
                <a:lnTo>
                  <a:pt x="667" y="4"/>
                </a:lnTo>
                <a:lnTo>
                  <a:pt x="668" y="4"/>
                </a:lnTo>
                <a:lnTo>
                  <a:pt x="671" y="4"/>
                </a:lnTo>
                <a:lnTo>
                  <a:pt x="673" y="4"/>
                </a:lnTo>
                <a:lnTo>
                  <a:pt x="674" y="4"/>
                </a:lnTo>
                <a:lnTo>
                  <a:pt x="675" y="4"/>
                </a:lnTo>
                <a:lnTo>
                  <a:pt x="679" y="4"/>
                </a:lnTo>
                <a:lnTo>
                  <a:pt x="680" y="4"/>
                </a:lnTo>
                <a:lnTo>
                  <a:pt x="681" y="4"/>
                </a:lnTo>
                <a:lnTo>
                  <a:pt x="684" y="4"/>
                </a:lnTo>
                <a:lnTo>
                  <a:pt x="685" y="4"/>
                </a:lnTo>
                <a:lnTo>
                  <a:pt x="688" y="4"/>
                </a:lnTo>
                <a:lnTo>
                  <a:pt x="691" y="4"/>
                </a:lnTo>
                <a:lnTo>
                  <a:pt x="693" y="4"/>
                </a:lnTo>
                <a:lnTo>
                  <a:pt x="694" y="4"/>
                </a:lnTo>
                <a:lnTo>
                  <a:pt x="696" y="4"/>
                </a:lnTo>
                <a:lnTo>
                  <a:pt x="697" y="4"/>
                </a:lnTo>
                <a:lnTo>
                  <a:pt x="698" y="4"/>
                </a:lnTo>
                <a:lnTo>
                  <a:pt x="703" y="4"/>
                </a:lnTo>
                <a:lnTo>
                  <a:pt x="704" y="4"/>
                </a:lnTo>
                <a:lnTo>
                  <a:pt x="706" y="4"/>
                </a:lnTo>
                <a:lnTo>
                  <a:pt x="709" y="4"/>
                </a:lnTo>
                <a:lnTo>
                  <a:pt x="710" y="4"/>
                </a:lnTo>
                <a:lnTo>
                  <a:pt x="719" y="4"/>
                </a:lnTo>
                <a:lnTo>
                  <a:pt x="720" y="4"/>
                </a:lnTo>
                <a:lnTo>
                  <a:pt x="727" y="4"/>
                </a:lnTo>
                <a:lnTo>
                  <a:pt x="729" y="4"/>
                </a:lnTo>
                <a:lnTo>
                  <a:pt x="730" y="4"/>
                </a:lnTo>
                <a:lnTo>
                  <a:pt x="731" y="4"/>
                </a:lnTo>
                <a:lnTo>
                  <a:pt x="733" y="4"/>
                </a:lnTo>
                <a:lnTo>
                  <a:pt x="734" y="4"/>
                </a:lnTo>
                <a:lnTo>
                  <a:pt x="737" y="4"/>
                </a:lnTo>
                <a:lnTo>
                  <a:pt x="738" y="4"/>
                </a:lnTo>
                <a:lnTo>
                  <a:pt x="739" y="4"/>
                </a:lnTo>
                <a:lnTo>
                  <a:pt x="742" y="4"/>
                </a:lnTo>
                <a:lnTo>
                  <a:pt x="743" y="4"/>
                </a:lnTo>
                <a:lnTo>
                  <a:pt x="744" y="4"/>
                </a:lnTo>
                <a:lnTo>
                  <a:pt x="749" y="4"/>
                </a:lnTo>
                <a:lnTo>
                  <a:pt x="751" y="4"/>
                </a:lnTo>
                <a:lnTo>
                  <a:pt x="753" y="4"/>
                </a:lnTo>
                <a:lnTo>
                  <a:pt x="756" y="4"/>
                </a:lnTo>
                <a:lnTo>
                  <a:pt x="757" y="4"/>
                </a:lnTo>
                <a:lnTo>
                  <a:pt x="759" y="4"/>
                </a:lnTo>
                <a:lnTo>
                  <a:pt x="765" y="4"/>
                </a:lnTo>
                <a:lnTo>
                  <a:pt x="775" y="4"/>
                </a:lnTo>
                <a:lnTo>
                  <a:pt x="776" y="4"/>
                </a:lnTo>
                <a:lnTo>
                  <a:pt x="778" y="4"/>
                </a:lnTo>
                <a:lnTo>
                  <a:pt x="782" y="4"/>
                </a:lnTo>
                <a:lnTo>
                  <a:pt x="789" y="4"/>
                </a:lnTo>
                <a:lnTo>
                  <a:pt x="790" y="4"/>
                </a:lnTo>
                <a:lnTo>
                  <a:pt x="791" y="4"/>
                </a:lnTo>
                <a:lnTo>
                  <a:pt x="792" y="4"/>
                </a:lnTo>
                <a:lnTo>
                  <a:pt x="793" y="4"/>
                </a:lnTo>
                <a:lnTo>
                  <a:pt x="795" y="4"/>
                </a:lnTo>
                <a:lnTo>
                  <a:pt x="796" y="4"/>
                </a:lnTo>
                <a:lnTo>
                  <a:pt x="797" y="4"/>
                </a:lnTo>
                <a:lnTo>
                  <a:pt x="798" y="4"/>
                </a:lnTo>
                <a:lnTo>
                  <a:pt x="799" y="4"/>
                </a:lnTo>
                <a:lnTo>
                  <a:pt x="802" y="4"/>
                </a:lnTo>
                <a:lnTo>
                  <a:pt x="804" y="4"/>
                </a:lnTo>
                <a:lnTo>
                  <a:pt x="805" y="4"/>
                </a:lnTo>
                <a:lnTo>
                  <a:pt x="806" y="4"/>
                </a:lnTo>
                <a:lnTo>
                  <a:pt x="808" y="4"/>
                </a:lnTo>
                <a:lnTo>
                  <a:pt x="810" y="4"/>
                </a:lnTo>
                <a:lnTo>
                  <a:pt x="811" y="4"/>
                </a:lnTo>
                <a:lnTo>
                  <a:pt x="812" y="4"/>
                </a:lnTo>
                <a:lnTo>
                  <a:pt x="815" y="4"/>
                </a:lnTo>
                <a:lnTo>
                  <a:pt x="816" y="4"/>
                </a:lnTo>
                <a:lnTo>
                  <a:pt x="819" y="4"/>
                </a:lnTo>
                <a:lnTo>
                  <a:pt x="822" y="4"/>
                </a:lnTo>
                <a:lnTo>
                  <a:pt x="823" y="4"/>
                </a:lnTo>
                <a:lnTo>
                  <a:pt x="824" y="4"/>
                </a:lnTo>
                <a:lnTo>
                  <a:pt x="825" y="4"/>
                </a:lnTo>
                <a:lnTo>
                  <a:pt x="829" y="4"/>
                </a:lnTo>
                <a:lnTo>
                  <a:pt x="830" y="4"/>
                </a:lnTo>
                <a:lnTo>
                  <a:pt x="831" y="4"/>
                </a:lnTo>
                <a:lnTo>
                  <a:pt x="832" y="4"/>
                </a:lnTo>
                <a:lnTo>
                  <a:pt x="837" y="4"/>
                </a:lnTo>
                <a:lnTo>
                  <a:pt x="838" y="4"/>
                </a:lnTo>
                <a:lnTo>
                  <a:pt x="841" y="4"/>
                </a:lnTo>
                <a:lnTo>
                  <a:pt x="842" y="4"/>
                </a:lnTo>
                <a:lnTo>
                  <a:pt x="843" y="4"/>
                </a:lnTo>
                <a:lnTo>
                  <a:pt x="844" y="4"/>
                </a:lnTo>
                <a:lnTo>
                  <a:pt x="845" y="4"/>
                </a:lnTo>
                <a:lnTo>
                  <a:pt x="846" y="4"/>
                </a:lnTo>
                <a:lnTo>
                  <a:pt x="848" y="4"/>
                </a:lnTo>
                <a:lnTo>
                  <a:pt x="849" y="4"/>
                </a:lnTo>
                <a:lnTo>
                  <a:pt x="850" y="4"/>
                </a:lnTo>
                <a:lnTo>
                  <a:pt x="851" y="4"/>
                </a:lnTo>
                <a:lnTo>
                  <a:pt x="855" y="4"/>
                </a:lnTo>
                <a:lnTo>
                  <a:pt x="855" y="27"/>
                </a:lnTo>
                <a:lnTo>
                  <a:pt x="855" y="28"/>
                </a:lnTo>
                <a:lnTo>
                  <a:pt x="855" y="90"/>
                </a:lnTo>
                <a:lnTo>
                  <a:pt x="855" y="117"/>
                </a:lnTo>
                <a:lnTo>
                  <a:pt x="855" y="120"/>
                </a:lnTo>
                <a:lnTo>
                  <a:pt x="855" y="200"/>
                </a:lnTo>
                <a:lnTo>
                  <a:pt x="855" y="207"/>
                </a:lnTo>
                <a:lnTo>
                  <a:pt x="855" y="213"/>
                </a:lnTo>
                <a:lnTo>
                  <a:pt x="855" y="219"/>
                </a:lnTo>
                <a:lnTo>
                  <a:pt x="855" y="361"/>
                </a:lnTo>
                <a:lnTo>
                  <a:pt x="855" y="375"/>
                </a:lnTo>
                <a:lnTo>
                  <a:pt x="855" y="460"/>
                </a:lnTo>
                <a:lnTo>
                  <a:pt x="855" y="476"/>
                </a:lnTo>
                <a:lnTo>
                  <a:pt x="855" y="490"/>
                </a:lnTo>
                <a:lnTo>
                  <a:pt x="855" y="516"/>
                </a:lnTo>
                <a:lnTo>
                  <a:pt x="855" y="526"/>
                </a:lnTo>
                <a:lnTo>
                  <a:pt x="855" y="540"/>
                </a:lnTo>
                <a:lnTo>
                  <a:pt x="855" y="559"/>
                </a:lnTo>
                <a:lnTo>
                  <a:pt x="855" y="586"/>
                </a:lnTo>
                <a:lnTo>
                  <a:pt x="854" y="598"/>
                </a:lnTo>
                <a:lnTo>
                  <a:pt x="854" y="599"/>
                </a:lnTo>
                <a:lnTo>
                  <a:pt x="854" y="610"/>
                </a:lnTo>
                <a:lnTo>
                  <a:pt x="854" y="611"/>
                </a:lnTo>
                <a:lnTo>
                  <a:pt x="854" y="650"/>
                </a:lnTo>
                <a:lnTo>
                  <a:pt x="854" y="652"/>
                </a:lnTo>
                <a:lnTo>
                  <a:pt x="854" y="656"/>
                </a:lnTo>
                <a:lnTo>
                  <a:pt x="854" y="665"/>
                </a:lnTo>
                <a:lnTo>
                  <a:pt x="854" y="666"/>
                </a:lnTo>
                <a:lnTo>
                  <a:pt x="854" y="672"/>
                </a:lnTo>
                <a:lnTo>
                  <a:pt x="854" y="679"/>
                </a:lnTo>
                <a:lnTo>
                  <a:pt x="854" y="680"/>
                </a:lnTo>
                <a:lnTo>
                  <a:pt x="852" y="689"/>
                </a:lnTo>
                <a:lnTo>
                  <a:pt x="854" y="697"/>
                </a:lnTo>
                <a:lnTo>
                  <a:pt x="854" y="711"/>
                </a:lnTo>
                <a:lnTo>
                  <a:pt x="854" y="726"/>
                </a:lnTo>
                <a:lnTo>
                  <a:pt x="854" y="739"/>
                </a:lnTo>
                <a:lnTo>
                  <a:pt x="854" y="750"/>
                </a:lnTo>
                <a:lnTo>
                  <a:pt x="854" y="751"/>
                </a:lnTo>
                <a:lnTo>
                  <a:pt x="855" y="768"/>
                </a:lnTo>
                <a:lnTo>
                  <a:pt x="864" y="776"/>
                </a:lnTo>
                <a:lnTo>
                  <a:pt x="865" y="777"/>
                </a:lnTo>
                <a:lnTo>
                  <a:pt x="867" y="778"/>
                </a:lnTo>
                <a:lnTo>
                  <a:pt x="869" y="781"/>
                </a:lnTo>
                <a:lnTo>
                  <a:pt x="872" y="784"/>
                </a:lnTo>
                <a:lnTo>
                  <a:pt x="876" y="786"/>
                </a:lnTo>
                <a:lnTo>
                  <a:pt x="897" y="805"/>
                </a:lnTo>
                <a:lnTo>
                  <a:pt x="900" y="808"/>
                </a:lnTo>
                <a:lnTo>
                  <a:pt x="914" y="819"/>
                </a:lnTo>
                <a:lnTo>
                  <a:pt x="918" y="824"/>
                </a:lnTo>
                <a:lnTo>
                  <a:pt x="935" y="838"/>
                </a:lnTo>
                <a:lnTo>
                  <a:pt x="936" y="839"/>
                </a:lnTo>
                <a:lnTo>
                  <a:pt x="942" y="845"/>
                </a:lnTo>
                <a:lnTo>
                  <a:pt x="946" y="848"/>
                </a:lnTo>
                <a:lnTo>
                  <a:pt x="953" y="854"/>
                </a:lnTo>
                <a:lnTo>
                  <a:pt x="984" y="882"/>
                </a:lnTo>
                <a:lnTo>
                  <a:pt x="984" y="883"/>
                </a:lnTo>
                <a:lnTo>
                  <a:pt x="1016" y="911"/>
                </a:lnTo>
                <a:lnTo>
                  <a:pt x="1017" y="911"/>
                </a:lnTo>
                <a:lnTo>
                  <a:pt x="1017" y="913"/>
                </a:lnTo>
                <a:lnTo>
                  <a:pt x="1040" y="933"/>
                </a:lnTo>
                <a:lnTo>
                  <a:pt x="1047" y="939"/>
                </a:lnTo>
                <a:lnTo>
                  <a:pt x="1058" y="948"/>
                </a:lnTo>
                <a:lnTo>
                  <a:pt x="1059" y="949"/>
                </a:lnTo>
                <a:lnTo>
                  <a:pt x="1087" y="975"/>
                </a:lnTo>
                <a:lnTo>
                  <a:pt x="1107" y="993"/>
                </a:lnTo>
                <a:lnTo>
                  <a:pt x="1137" y="1020"/>
                </a:lnTo>
                <a:lnTo>
                  <a:pt x="1154" y="1036"/>
                </a:lnTo>
                <a:lnTo>
                  <a:pt x="1158" y="1039"/>
                </a:lnTo>
                <a:lnTo>
                  <a:pt x="1159" y="1040"/>
                </a:lnTo>
                <a:lnTo>
                  <a:pt x="1164" y="1045"/>
                </a:lnTo>
                <a:lnTo>
                  <a:pt x="1184" y="1062"/>
                </a:lnTo>
                <a:lnTo>
                  <a:pt x="1185" y="1065"/>
                </a:lnTo>
                <a:lnTo>
                  <a:pt x="1205" y="1082"/>
                </a:lnTo>
                <a:lnTo>
                  <a:pt x="1220" y="1097"/>
                </a:lnTo>
                <a:lnTo>
                  <a:pt x="1223" y="1098"/>
                </a:lnTo>
                <a:lnTo>
                  <a:pt x="1229" y="1104"/>
                </a:lnTo>
                <a:lnTo>
                  <a:pt x="1246" y="1120"/>
                </a:lnTo>
                <a:lnTo>
                  <a:pt x="1255" y="1127"/>
                </a:lnTo>
                <a:lnTo>
                  <a:pt x="1259" y="1132"/>
                </a:lnTo>
                <a:lnTo>
                  <a:pt x="1260" y="1133"/>
                </a:lnTo>
                <a:lnTo>
                  <a:pt x="1273" y="1145"/>
                </a:lnTo>
                <a:lnTo>
                  <a:pt x="1275" y="1146"/>
                </a:lnTo>
                <a:lnTo>
                  <a:pt x="1336" y="1204"/>
                </a:lnTo>
                <a:lnTo>
                  <a:pt x="1364" y="1229"/>
                </a:lnTo>
                <a:lnTo>
                  <a:pt x="1369" y="1234"/>
                </a:lnTo>
                <a:lnTo>
                  <a:pt x="1381" y="1244"/>
                </a:lnTo>
                <a:lnTo>
                  <a:pt x="1403" y="1266"/>
                </a:lnTo>
                <a:lnTo>
                  <a:pt x="1449" y="1310"/>
                </a:lnTo>
                <a:lnTo>
                  <a:pt x="1502" y="1358"/>
                </a:lnTo>
                <a:lnTo>
                  <a:pt x="1514" y="1370"/>
                </a:lnTo>
                <a:lnTo>
                  <a:pt x="1521" y="1376"/>
                </a:lnTo>
                <a:lnTo>
                  <a:pt x="1548" y="1402"/>
                </a:lnTo>
                <a:lnTo>
                  <a:pt x="1549" y="1403"/>
                </a:lnTo>
                <a:lnTo>
                  <a:pt x="1561" y="1415"/>
                </a:lnTo>
                <a:lnTo>
                  <a:pt x="1594" y="1447"/>
                </a:lnTo>
                <a:lnTo>
                  <a:pt x="1597" y="1449"/>
                </a:lnTo>
                <a:lnTo>
                  <a:pt x="1599" y="1451"/>
                </a:lnTo>
                <a:lnTo>
                  <a:pt x="1608" y="1460"/>
                </a:lnTo>
                <a:lnTo>
                  <a:pt x="1612" y="1463"/>
                </a:lnTo>
                <a:lnTo>
                  <a:pt x="1615" y="1467"/>
                </a:lnTo>
                <a:lnTo>
                  <a:pt x="1651" y="1500"/>
                </a:lnTo>
                <a:lnTo>
                  <a:pt x="1659" y="1509"/>
                </a:lnTo>
                <a:lnTo>
                  <a:pt x="1664" y="1513"/>
                </a:lnTo>
                <a:lnTo>
                  <a:pt x="1697" y="1546"/>
                </a:lnTo>
                <a:lnTo>
                  <a:pt x="1700" y="1548"/>
                </a:lnTo>
                <a:lnTo>
                  <a:pt x="1746" y="1593"/>
                </a:lnTo>
                <a:lnTo>
                  <a:pt x="1747" y="1594"/>
                </a:lnTo>
                <a:lnTo>
                  <a:pt x="1752" y="1599"/>
                </a:lnTo>
                <a:lnTo>
                  <a:pt x="1779" y="1625"/>
                </a:lnTo>
                <a:lnTo>
                  <a:pt x="1806" y="1652"/>
                </a:lnTo>
                <a:lnTo>
                  <a:pt x="1810" y="1655"/>
                </a:lnTo>
                <a:lnTo>
                  <a:pt x="1838" y="1683"/>
                </a:lnTo>
                <a:lnTo>
                  <a:pt x="1842" y="1686"/>
                </a:lnTo>
                <a:lnTo>
                  <a:pt x="1852" y="1697"/>
                </a:lnTo>
                <a:lnTo>
                  <a:pt x="1862" y="1705"/>
                </a:lnTo>
                <a:lnTo>
                  <a:pt x="1895" y="1738"/>
                </a:lnTo>
                <a:lnTo>
                  <a:pt x="1895" y="1739"/>
                </a:lnTo>
                <a:lnTo>
                  <a:pt x="1895" y="1740"/>
                </a:lnTo>
                <a:lnTo>
                  <a:pt x="1895" y="1742"/>
                </a:lnTo>
                <a:lnTo>
                  <a:pt x="1895" y="1743"/>
                </a:lnTo>
                <a:lnTo>
                  <a:pt x="1895" y="1744"/>
                </a:lnTo>
                <a:lnTo>
                  <a:pt x="1895" y="1745"/>
                </a:lnTo>
                <a:lnTo>
                  <a:pt x="1895" y="1746"/>
                </a:lnTo>
                <a:lnTo>
                  <a:pt x="1894" y="1746"/>
                </a:lnTo>
                <a:lnTo>
                  <a:pt x="1895" y="1747"/>
                </a:lnTo>
                <a:lnTo>
                  <a:pt x="1895" y="1749"/>
                </a:lnTo>
                <a:lnTo>
                  <a:pt x="1895" y="1750"/>
                </a:lnTo>
                <a:lnTo>
                  <a:pt x="1895" y="1751"/>
                </a:lnTo>
                <a:lnTo>
                  <a:pt x="1895" y="1752"/>
                </a:lnTo>
                <a:lnTo>
                  <a:pt x="1895" y="1754"/>
                </a:lnTo>
                <a:lnTo>
                  <a:pt x="1895" y="1756"/>
                </a:lnTo>
                <a:lnTo>
                  <a:pt x="1895" y="1757"/>
                </a:lnTo>
                <a:lnTo>
                  <a:pt x="1895" y="1759"/>
                </a:lnTo>
                <a:lnTo>
                  <a:pt x="1895" y="1760"/>
                </a:lnTo>
                <a:lnTo>
                  <a:pt x="1895" y="1762"/>
                </a:lnTo>
                <a:lnTo>
                  <a:pt x="1895" y="1763"/>
                </a:lnTo>
                <a:lnTo>
                  <a:pt x="1894" y="1763"/>
                </a:lnTo>
                <a:lnTo>
                  <a:pt x="1894" y="1764"/>
                </a:lnTo>
                <a:lnTo>
                  <a:pt x="1894" y="1765"/>
                </a:lnTo>
                <a:lnTo>
                  <a:pt x="1894" y="1766"/>
                </a:lnTo>
                <a:lnTo>
                  <a:pt x="1894" y="1767"/>
                </a:lnTo>
                <a:lnTo>
                  <a:pt x="1895" y="1769"/>
                </a:lnTo>
                <a:lnTo>
                  <a:pt x="1895" y="1770"/>
                </a:lnTo>
                <a:lnTo>
                  <a:pt x="1896" y="1771"/>
                </a:lnTo>
                <a:lnTo>
                  <a:pt x="1897" y="1772"/>
                </a:lnTo>
                <a:lnTo>
                  <a:pt x="1898" y="1772"/>
                </a:lnTo>
                <a:lnTo>
                  <a:pt x="1898" y="1773"/>
                </a:lnTo>
                <a:lnTo>
                  <a:pt x="1900" y="1773"/>
                </a:lnTo>
                <a:lnTo>
                  <a:pt x="1901" y="1773"/>
                </a:lnTo>
                <a:lnTo>
                  <a:pt x="1901" y="1775"/>
                </a:lnTo>
                <a:lnTo>
                  <a:pt x="1902" y="1776"/>
                </a:lnTo>
                <a:lnTo>
                  <a:pt x="1903" y="1777"/>
                </a:lnTo>
                <a:lnTo>
                  <a:pt x="1904" y="1778"/>
                </a:lnTo>
                <a:lnTo>
                  <a:pt x="1904" y="1779"/>
                </a:lnTo>
                <a:lnTo>
                  <a:pt x="1905" y="1779"/>
                </a:lnTo>
                <a:lnTo>
                  <a:pt x="1905" y="1780"/>
                </a:lnTo>
                <a:lnTo>
                  <a:pt x="1905" y="1782"/>
                </a:lnTo>
                <a:lnTo>
                  <a:pt x="1905" y="1783"/>
                </a:lnTo>
                <a:lnTo>
                  <a:pt x="1905" y="1784"/>
                </a:lnTo>
                <a:lnTo>
                  <a:pt x="1907" y="1785"/>
                </a:lnTo>
                <a:lnTo>
                  <a:pt x="1907" y="1786"/>
                </a:lnTo>
                <a:lnTo>
                  <a:pt x="1907" y="1787"/>
                </a:lnTo>
                <a:lnTo>
                  <a:pt x="1908" y="1789"/>
                </a:lnTo>
                <a:lnTo>
                  <a:pt x="1908" y="1790"/>
                </a:lnTo>
                <a:lnTo>
                  <a:pt x="1909" y="1791"/>
                </a:lnTo>
                <a:lnTo>
                  <a:pt x="1910" y="1793"/>
                </a:lnTo>
                <a:lnTo>
                  <a:pt x="1911" y="1795"/>
                </a:lnTo>
                <a:lnTo>
                  <a:pt x="1913" y="1796"/>
                </a:lnTo>
                <a:lnTo>
                  <a:pt x="1914" y="1797"/>
                </a:lnTo>
                <a:lnTo>
                  <a:pt x="1915" y="1797"/>
                </a:lnTo>
                <a:lnTo>
                  <a:pt x="1915" y="1798"/>
                </a:lnTo>
                <a:lnTo>
                  <a:pt x="1916" y="1799"/>
                </a:lnTo>
                <a:lnTo>
                  <a:pt x="1917" y="1800"/>
                </a:lnTo>
                <a:lnTo>
                  <a:pt x="1918" y="1802"/>
                </a:lnTo>
                <a:lnTo>
                  <a:pt x="1920" y="1802"/>
                </a:lnTo>
                <a:lnTo>
                  <a:pt x="1921" y="1802"/>
                </a:lnTo>
                <a:lnTo>
                  <a:pt x="1921" y="1803"/>
                </a:lnTo>
                <a:lnTo>
                  <a:pt x="1922" y="1803"/>
                </a:lnTo>
                <a:lnTo>
                  <a:pt x="1922" y="1804"/>
                </a:lnTo>
                <a:lnTo>
                  <a:pt x="1923" y="1805"/>
                </a:lnTo>
                <a:lnTo>
                  <a:pt x="1924" y="1805"/>
                </a:lnTo>
                <a:lnTo>
                  <a:pt x="1926" y="1805"/>
                </a:lnTo>
                <a:lnTo>
                  <a:pt x="1926" y="1806"/>
                </a:lnTo>
                <a:lnTo>
                  <a:pt x="1927" y="1806"/>
                </a:lnTo>
                <a:lnTo>
                  <a:pt x="1927" y="1808"/>
                </a:lnTo>
                <a:lnTo>
                  <a:pt x="1927" y="1809"/>
                </a:lnTo>
                <a:lnTo>
                  <a:pt x="1927" y="1810"/>
                </a:lnTo>
                <a:lnTo>
                  <a:pt x="1927" y="1811"/>
                </a:lnTo>
                <a:lnTo>
                  <a:pt x="1928" y="1812"/>
                </a:lnTo>
                <a:lnTo>
                  <a:pt x="1928" y="1813"/>
                </a:lnTo>
                <a:lnTo>
                  <a:pt x="1929" y="1813"/>
                </a:lnTo>
                <a:lnTo>
                  <a:pt x="1929" y="1815"/>
                </a:lnTo>
                <a:lnTo>
                  <a:pt x="1929" y="1816"/>
                </a:lnTo>
                <a:lnTo>
                  <a:pt x="1930" y="1817"/>
                </a:lnTo>
                <a:lnTo>
                  <a:pt x="1929" y="1818"/>
                </a:lnTo>
                <a:lnTo>
                  <a:pt x="1929" y="1819"/>
                </a:lnTo>
                <a:lnTo>
                  <a:pt x="1930" y="1821"/>
                </a:lnTo>
                <a:lnTo>
                  <a:pt x="1931" y="1822"/>
                </a:lnTo>
                <a:lnTo>
                  <a:pt x="1931" y="1823"/>
                </a:lnTo>
                <a:lnTo>
                  <a:pt x="1931" y="1824"/>
                </a:lnTo>
                <a:lnTo>
                  <a:pt x="1931" y="1825"/>
                </a:lnTo>
                <a:lnTo>
                  <a:pt x="1931" y="1826"/>
                </a:lnTo>
                <a:lnTo>
                  <a:pt x="1933" y="1826"/>
                </a:lnTo>
                <a:lnTo>
                  <a:pt x="1933" y="1828"/>
                </a:lnTo>
                <a:lnTo>
                  <a:pt x="1933" y="1829"/>
                </a:lnTo>
                <a:lnTo>
                  <a:pt x="1934" y="1829"/>
                </a:lnTo>
                <a:lnTo>
                  <a:pt x="1935" y="1829"/>
                </a:lnTo>
                <a:lnTo>
                  <a:pt x="1935" y="1830"/>
                </a:lnTo>
                <a:lnTo>
                  <a:pt x="1935" y="1832"/>
                </a:lnTo>
                <a:lnTo>
                  <a:pt x="1934" y="1833"/>
                </a:lnTo>
                <a:lnTo>
                  <a:pt x="1933" y="1833"/>
                </a:lnTo>
                <a:lnTo>
                  <a:pt x="1933" y="1835"/>
                </a:lnTo>
                <a:lnTo>
                  <a:pt x="1935" y="1837"/>
                </a:lnTo>
                <a:lnTo>
                  <a:pt x="1936" y="1837"/>
                </a:lnTo>
                <a:lnTo>
                  <a:pt x="1936" y="1838"/>
                </a:lnTo>
                <a:lnTo>
                  <a:pt x="1939" y="1839"/>
                </a:lnTo>
                <a:lnTo>
                  <a:pt x="1940" y="1842"/>
                </a:lnTo>
                <a:lnTo>
                  <a:pt x="1940" y="1843"/>
                </a:lnTo>
                <a:lnTo>
                  <a:pt x="1941" y="1845"/>
                </a:lnTo>
                <a:lnTo>
                  <a:pt x="1942" y="1845"/>
                </a:lnTo>
                <a:lnTo>
                  <a:pt x="1942" y="1846"/>
                </a:lnTo>
                <a:lnTo>
                  <a:pt x="1942" y="1848"/>
                </a:lnTo>
                <a:lnTo>
                  <a:pt x="1943" y="1849"/>
                </a:lnTo>
                <a:lnTo>
                  <a:pt x="1944" y="1851"/>
                </a:lnTo>
                <a:lnTo>
                  <a:pt x="1944" y="1852"/>
                </a:lnTo>
                <a:lnTo>
                  <a:pt x="1944" y="1854"/>
                </a:lnTo>
                <a:lnTo>
                  <a:pt x="1944" y="1855"/>
                </a:lnTo>
                <a:lnTo>
                  <a:pt x="1943" y="1856"/>
                </a:lnTo>
                <a:lnTo>
                  <a:pt x="1943" y="1857"/>
                </a:lnTo>
                <a:lnTo>
                  <a:pt x="1943" y="1858"/>
                </a:lnTo>
                <a:lnTo>
                  <a:pt x="1943" y="1859"/>
                </a:lnTo>
                <a:lnTo>
                  <a:pt x="1943" y="1861"/>
                </a:lnTo>
                <a:lnTo>
                  <a:pt x="1943" y="1862"/>
                </a:lnTo>
                <a:lnTo>
                  <a:pt x="1943" y="1863"/>
                </a:lnTo>
                <a:lnTo>
                  <a:pt x="1943" y="1864"/>
                </a:lnTo>
                <a:lnTo>
                  <a:pt x="1942" y="1865"/>
                </a:lnTo>
                <a:lnTo>
                  <a:pt x="1942" y="1866"/>
                </a:lnTo>
                <a:lnTo>
                  <a:pt x="1943" y="1866"/>
                </a:lnTo>
                <a:lnTo>
                  <a:pt x="1943" y="1868"/>
                </a:lnTo>
                <a:lnTo>
                  <a:pt x="1944" y="1869"/>
                </a:lnTo>
                <a:lnTo>
                  <a:pt x="1946" y="1869"/>
                </a:lnTo>
                <a:lnTo>
                  <a:pt x="1947" y="1869"/>
                </a:lnTo>
                <a:lnTo>
                  <a:pt x="1948" y="1868"/>
                </a:lnTo>
                <a:lnTo>
                  <a:pt x="1949" y="1868"/>
                </a:lnTo>
                <a:lnTo>
                  <a:pt x="1950" y="1868"/>
                </a:lnTo>
                <a:lnTo>
                  <a:pt x="1951" y="1868"/>
                </a:lnTo>
                <a:lnTo>
                  <a:pt x="1953" y="1868"/>
                </a:lnTo>
                <a:lnTo>
                  <a:pt x="1953" y="1869"/>
                </a:lnTo>
                <a:lnTo>
                  <a:pt x="1954" y="1869"/>
                </a:lnTo>
                <a:lnTo>
                  <a:pt x="1954" y="1870"/>
                </a:lnTo>
                <a:lnTo>
                  <a:pt x="1954" y="1871"/>
                </a:lnTo>
                <a:lnTo>
                  <a:pt x="1955" y="1871"/>
                </a:lnTo>
                <a:lnTo>
                  <a:pt x="1956" y="1871"/>
                </a:lnTo>
                <a:lnTo>
                  <a:pt x="1957" y="1872"/>
                </a:lnTo>
                <a:lnTo>
                  <a:pt x="1959" y="1874"/>
                </a:lnTo>
                <a:lnTo>
                  <a:pt x="1960" y="1875"/>
                </a:lnTo>
                <a:lnTo>
                  <a:pt x="1961" y="1876"/>
                </a:lnTo>
                <a:lnTo>
                  <a:pt x="1961" y="1877"/>
                </a:lnTo>
                <a:lnTo>
                  <a:pt x="1961" y="1878"/>
                </a:lnTo>
                <a:lnTo>
                  <a:pt x="1962" y="1878"/>
                </a:lnTo>
                <a:lnTo>
                  <a:pt x="1963" y="1878"/>
                </a:lnTo>
                <a:lnTo>
                  <a:pt x="1964" y="1879"/>
                </a:lnTo>
                <a:lnTo>
                  <a:pt x="1966" y="1879"/>
                </a:lnTo>
                <a:lnTo>
                  <a:pt x="1967" y="1879"/>
                </a:lnTo>
                <a:lnTo>
                  <a:pt x="1967" y="1881"/>
                </a:lnTo>
                <a:lnTo>
                  <a:pt x="1968" y="1882"/>
                </a:lnTo>
                <a:lnTo>
                  <a:pt x="1969" y="1882"/>
                </a:lnTo>
                <a:lnTo>
                  <a:pt x="1969" y="1883"/>
                </a:lnTo>
                <a:lnTo>
                  <a:pt x="1970" y="1883"/>
                </a:lnTo>
                <a:lnTo>
                  <a:pt x="1972" y="1884"/>
                </a:lnTo>
                <a:lnTo>
                  <a:pt x="1972" y="1885"/>
                </a:lnTo>
                <a:lnTo>
                  <a:pt x="1973" y="1887"/>
                </a:lnTo>
                <a:lnTo>
                  <a:pt x="1974" y="1888"/>
                </a:lnTo>
                <a:lnTo>
                  <a:pt x="1975" y="1888"/>
                </a:lnTo>
                <a:lnTo>
                  <a:pt x="1976" y="1889"/>
                </a:lnTo>
                <a:lnTo>
                  <a:pt x="1977" y="1889"/>
                </a:lnTo>
                <a:lnTo>
                  <a:pt x="1979" y="1889"/>
                </a:lnTo>
                <a:lnTo>
                  <a:pt x="1980" y="1889"/>
                </a:lnTo>
                <a:lnTo>
                  <a:pt x="1980" y="1890"/>
                </a:lnTo>
                <a:lnTo>
                  <a:pt x="1981" y="1890"/>
                </a:lnTo>
                <a:lnTo>
                  <a:pt x="1982" y="1891"/>
                </a:lnTo>
                <a:lnTo>
                  <a:pt x="1983" y="1891"/>
                </a:lnTo>
                <a:lnTo>
                  <a:pt x="1985" y="1892"/>
                </a:lnTo>
                <a:lnTo>
                  <a:pt x="1985" y="1894"/>
                </a:lnTo>
                <a:lnTo>
                  <a:pt x="1985" y="1895"/>
                </a:lnTo>
                <a:lnTo>
                  <a:pt x="1986" y="1896"/>
                </a:lnTo>
                <a:lnTo>
                  <a:pt x="1986" y="1897"/>
                </a:lnTo>
                <a:lnTo>
                  <a:pt x="1987" y="1898"/>
                </a:lnTo>
                <a:lnTo>
                  <a:pt x="1988" y="1900"/>
                </a:lnTo>
                <a:lnTo>
                  <a:pt x="1988" y="1901"/>
                </a:lnTo>
                <a:lnTo>
                  <a:pt x="1989" y="1901"/>
                </a:lnTo>
                <a:lnTo>
                  <a:pt x="1990" y="1902"/>
                </a:lnTo>
                <a:lnTo>
                  <a:pt x="1990" y="1903"/>
                </a:lnTo>
                <a:lnTo>
                  <a:pt x="1990" y="1904"/>
                </a:lnTo>
                <a:lnTo>
                  <a:pt x="1990" y="1905"/>
                </a:lnTo>
                <a:lnTo>
                  <a:pt x="1990" y="1907"/>
                </a:lnTo>
                <a:lnTo>
                  <a:pt x="1992" y="1908"/>
                </a:lnTo>
                <a:lnTo>
                  <a:pt x="1990" y="1909"/>
                </a:lnTo>
                <a:lnTo>
                  <a:pt x="1992" y="1910"/>
                </a:lnTo>
                <a:lnTo>
                  <a:pt x="1992" y="1911"/>
                </a:lnTo>
                <a:lnTo>
                  <a:pt x="1992" y="1912"/>
                </a:lnTo>
                <a:lnTo>
                  <a:pt x="1990" y="1912"/>
                </a:lnTo>
                <a:lnTo>
                  <a:pt x="1989" y="1912"/>
                </a:lnTo>
                <a:lnTo>
                  <a:pt x="1988" y="1912"/>
                </a:lnTo>
                <a:lnTo>
                  <a:pt x="1987" y="1912"/>
                </a:lnTo>
                <a:lnTo>
                  <a:pt x="1986" y="1912"/>
                </a:lnTo>
                <a:lnTo>
                  <a:pt x="1986" y="1914"/>
                </a:lnTo>
                <a:lnTo>
                  <a:pt x="1986" y="1915"/>
                </a:lnTo>
                <a:lnTo>
                  <a:pt x="1985" y="1915"/>
                </a:lnTo>
                <a:lnTo>
                  <a:pt x="1983" y="1916"/>
                </a:lnTo>
                <a:lnTo>
                  <a:pt x="1983" y="1917"/>
                </a:lnTo>
                <a:lnTo>
                  <a:pt x="1982" y="1917"/>
                </a:lnTo>
                <a:lnTo>
                  <a:pt x="1982" y="1918"/>
                </a:lnTo>
                <a:lnTo>
                  <a:pt x="1981" y="1918"/>
                </a:lnTo>
                <a:lnTo>
                  <a:pt x="1981" y="1920"/>
                </a:lnTo>
                <a:lnTo>
                  <a:pt x="1980" y="1920"/>
                </a:lnTo>
                <a:lnTo>
                  <a:pt x="1979" y="1921"/>
                </a:lnTo>
                <a:lnTo>
                  <a:pt x="1977" y="1922"/>
                </a:lnTo>
                <a:lnTo>
                  <a:pt x="1977" y="1923"/>
                </a:lnTo>
                <a:lnTo>
                  <a:pt x="1976" y="1923"/>
                </a:lnTo>
                <a:lnTo>
                  <a:pt x="1976" y="1924"/>
                </a:lnTo>
                <a:lnTo>
                  <a:pt x="1975" y="1924"/>
                </a:lnTo>
                <a:lnTo>
                  <a:pt x="1974" y="1925"/>
                </a:lnTo>
                <a:lnTo>
                  <a:pt x="1974" y="1927"/>
                </a:lnTo>
                <a:lnTo>
                  <a:pt x="1974" y="1928"/>
                </a:lnTo>
                <a:lnTo>
                  <a:pt x="1974" y="1929"/>
                </a:lnTo>
                <a:lnTo>
                  <a:pt x="1973" y="1930"/>
                </a:lnTo>
                <a:lnTo>
                  <a:pt x="1972" y="1930"/>
                </a:lnTo>
                <a:lnTo>
                  <a:pt x="1970" y="1931"/>
                </a:lnTo>
                <a:lnTo>
                  <a:pt x="1968" y="1933"/>
                </a:lnTo>
                <a:lnTo>
                  <a:pt x="1966" y="1934"/>
                </a:lnTo>
                <a:lnTo>
                  <a:pt x="1964" y="1933"/>
                </a:lnTo>
                <a:lnTo>
                  <a:pt x="1962" y="1934"/>
                </a:lnTo>
                <a:lnTo>
                  <a:pt x="1961" y="1934"/>
                </a:lnTo>
                <a:lnTo>
                  <a:pt x="1960" y="1935"/>
                </a:lnTo>
                <a:lnTo>
                  <a:pt x="1960" y="1936"/>
                </a:lnTo>
                <a:lnTo>
                  <a:pt x="1959" y="1936"/>
                </a:lnTo>
                <a:lnTo>
                  <a:pt x="1959" y="1937"/>
                </a:lnTo>
                <a:lnTo>
                  <a:pt x="1957" y="1938"/>
                </a:lnTo>
                <a:lnTo>
                  <a:pt x="1957" y="1940"/>
                </a:lnTo>
                <a:lnTo>
                  <a:pt x="1956" y="1940"/>
                </a:lnTo>
                <a:lnTo>
                  <a:pt x="1956" y="1941"/>
                </a:lnTo>
                <a:lnTo>
                  <a:pt x="1955" y="1941"/>
                </a:lnTo>
                <a:lnTo>
                  <a:pt x="1954" y="1942"/>
                </a:lnTo>
                <a:lnTo>
                  <a:pt x="1953" y="1942"/>
                </a:lnTo>
                <a:lnTo>
                  <a:pt x="1951" y="1942"/>
                </a:lnTo>
                <a:lnTo>
                  <a:pt x="1950" y="1942"/>
                </a:lnTo>
                <a:lnTo>
                  <a:pt x="1949" y="1942"/>
                </a:lnTo>
                <a:lnTo>
                  <a:pt x="1948" y="1943"/>
                </a:lnTo>
                <a:lnTo>
                  <a:pt x="1948" y="1944"/>
                </a:lnTo>
                <a:lnTo>
                  <a:pt x="1947" y="1945"/>
                </a:lnTo>
                <a:lnTo>
                  <a:pt x="1946" y="1945"/>
                </a:lnTo>
                <a:lnTo>
                  <a:pt x="1944" y="1945"/>
                </a:lnTo>
                <a:lnTo>
                  <a:pt x="1944" y="1947"/>
                </a:lnTo>
                <a:lnTo>
                  <a:pt x="1943" y="1947"/>
                </a:lnTo>
                <a:lnTo>
                  <a:pt x="1942" y="1948"/>
                </a:lnTo>
                <a:lnTo>
                  <a:pt x="1940" y="1948"/>
                </a:lnTo>
                <a:lnTo>
                  <a:pt x="1940" y="1947"/>
                </a:lnTo>
                <a:lnTo>
                  <a:pt x="1939" y="1947"/>
                </a:lnTo>
                <a:lnTo>
                  <a:pt x="1939" y="1948"/>
                </a:lnTo>
                <a:lnTo>
                  <a:pt x="1937" y="1948"/>
                </a:lnTo>
                <a:lnTo>
                  <a:pt x="1936" y="1949"/>
                </a:lnTo>
                <a:lnTo>
                  <a:pt x="1935" y="1950"/>
                </a:lnTo>
                <a:lnTo>
                  <a:pt x="1934" y="1951"/>
                </a:lnTo>
                <a:lnTo>
                  <a:pt x="1934" y="1953"/>
                </a:lnTo>
                <a:lnTo>
                  <a:pt x="1934" y="1954"/>
                </a:lnTo>
                <a:lnTo>
                  <a:pt x="1933" y="1955"/>
                </a:lnTo>
                <a:lnTo>
                  <a:pt x="1933" y="1956"/>
                </a:lnTo>
                <a:lnTo>
                  <a:pt x="1933" y="1958"/>
                </a:lnTo>
                <a:lnTo>
                  <a:pt x="1933" y="1960"/>
                </a:lnTo>
                <a:lnTo>
                  <a:pt x="1933" y="1961"/>
                </a:lnTo>
                <a:lnTo>
                  <a:pt x="1933" y="1962"/>
                </a:lnTo>
                <a:lnTo>
                  <a:pt x="1933" y="1963"/>
                </a:lnTo>
                <a:lnTo>
                  <a:pt x="1933" y="1964"/>
                </a:lnTo>
                <a:lnTo>
                  <a:pt x="1933" y="1966"/>
                </a:lnTo>
                <a:lnTo>
                  <a:pt x="1933" y="1967"/>
                </a:lnTo>
                <a:lnTo>
                  <a:pt x="1933" y="1968"/>
                </a:lnTo>
                <a:lnTo>
                  <a:pt x="1931" y="1969"/>
                </a:lnTo>
                <a:lnTo>
                  <a:pt x="1930" y="1970"/>
                </a:lnTo>
                <a:lnTo>
                  <a:pt x="1929" y="1970"/>
                </a:lnTo>
                <a:lnTo>
                  <a:pt x="1928" y="1970"/>
                </a:lnTo>
                <a:lnTo>
                  <a:pt x="1927" y="1970"/>
                </a:lnTo>
                <a:lnTo>
                  <a:pt x="1927" y="1971"/>
                </a:lnTo>
                <a:lnTo>
                  <a:pt x="1927" y="1973"/>
                </a:lnTo>
                <a:lnTo>
                  <a:pt x="1928" y="1973"/>
                </a:lnTo>
                <a:lnTo>
                  <a:pt x="1928" y="1974"/>
                </a:lnTo>
                <a:lnTo>
                  <a:pt x="1929" y="1974"/>
                </a:lnTo>
                <a:lnTo>
                  <a:pt x="1928" y="1975"/>
                </a:lnTo>
                <a:lnTo>
                  <a:pt x="1927" y="1975"/>
                </a:lnTo>
                <a:lnTo>
                  <a:pt x="1926" y="1976"/>
                </a:lnTo>
                <a:lnTo>
                  <a:pt x="1926" y="1977"/>
                </a:lnTo>
                <a:lnTo>
                  <a:pt x="1924" y="1977"/>
                </a:lnTo>
                <a:lnTo>
                  <a:pt x="1923" y="1979"/>
                </a:lnTo>
                <a:lnTo>
                  <a:pt x="1923" y="1980"/>
                </a:lnTo>
                <a:lnTo>
                  <a:pt x="1922" y="1980"/>
                </a:lnTo>
                <a:lnTo>
                  <a:pt x="1922" y="1981"/>
                </a:lnTo>
                <a:lnTo>
                  <a:pt x="1921" y="1981"/>
                </a:lnTo>
                <a:lnTo>
                  <a:pt x="1921" y="1982"/>
                </a:lnTo>
                <a:lnTo>
                  <a:pt x="1920" y="1982"/>
                </a:lnTo>
                <a:lnTo>
                  <a:pt x="1918" y="1983"/>
                </a:lnTo>
                <a:lnTo>
                  <a:pt x="1917" y="1983"/>
                </a:lnTo>
                <a:lnTo>
                  <a:pt x="1916" y="1983"/>
                </a:lnTo>
                <a:lnTo>
                  <a:pt x="1916" y="1984"/>
                </a:lnTo>
                <a:lnTo>
                  <a:pt x="1915" y="1986"/>
                </a:lnTo>
                <a:lnTo>
                  <a:pt x="1915" y="1987"/>
                </a:lnTo>
                <a:lnTo>
                  <a:pt x="1914" y="1988"/>
                </a:lnTo>
                <a:lnTo>
                  <a:pt x="1914" y="1989"/>
                </a:lnTo>
                <a:lnTo>
                  <a:pt x="1914" y="1990"/>
                </a:lnTo>
                <a:lnTo>
                  <a:pt x="1915" y="1991"/>
                </a:lnTo>
                <a:lnTo>
                  <a:pt x="1916" y="1991"/>
                </a:lnTo>
                <a:lnTo>
                  <a:pt x="1916" y="1993"/>
                </a:lnTo>
                <a:lnTo>
                  <a:pt x="1917" y="1994"/>
                </a:lnTo>
                <a:lnTo>
                  <a:pt x="1918" y="1994"/>
                </a:lnTo>
                <a:lnTo>
                  <a:pt x="1918" y="1995"/>
                </a:lnTo>
                <a:lnTo>
                  <a:pt x="1918" y="1996"/>
                </a:lnTo>
                <a:lnTo>
                  <a:pt x="1918" y="1997"/>
                </a:lnTo>
                <a:lnTo>
                  <a:pt x="1917" y="1997"/>
                </a:lnTo>
                <a:lnTo>
                  <a:pt x="1916" y="1996"/>
                </a:lnTo>
                <a:lnTo>
                  <a:pt x="1915" y="1996"/>
                </a:lnTo>
                <a:lnTo>
                  <a:pt x="1915" y="1997"/>
                </a:lnTo>
                <a:lnTo>
                  <a:pt x="1916" y="1997"/>
                </a:lnTo>
                <a:lnTo>
                  <a:pt x="1916" y="1999"/>
                </a:lnTo>
                <a:lnTo>
                  <a:pt x="1917" y="2000"/>
                </a:lnTo>
                <a:lnTo>
                  <a:pt x="1918" y="2001"/>
                </a:lnTo>
                <a:lnTo>
                  <a:pt x="1920" y="2002"/>
                </a:lnTo>
                <a:lnTo>
                  <a:pt x="1920" y="2003"/>
                </a:lnTo>
                <a:lnTo>
                  <a:pt x="1920" y="2004"/>
                </a:lnTo>
                <a:lnTo>
                  <a:pt x="1920" y="2006"/>
                </a:lnTo>
                <a:lnTo>
                  <a:pt x="1918" y="2006"/>
                </a:lnTo>
                <a:lnTo>
                  <a:pt x="1917" y="2006"/>
                </a:lnTo>
                <a:lnTo>
                  <a:pt x="1917" y="2007"/>
                </a:lnTo>
                <a:lnTo>
                  <a:pt x="1916" y="2006"/>
                </a:lnTo>
                <a:lnTo>
                  <a:pt x="1915" y="2006"/>
                </a:lnTo>
                <a:lnTo>
                  <a:pt x="1915" y="2007"/>
                </a:lnTo>
                <a:lnTo>
                  <a:pt x="1915" y="2008"/>
                </a:lnTo>
                <a:lnTo>
                  <a:pt x="1915" y="2009"/>
                </a:lnTo>
                <a:lnTo>
                  <a:pt x="1915" y="2010"/>
                </a:lnTo>
                <a:lnTo>
                  <a:pt x="1916" y="2012"/>
                </a:lnTo>
                <a:lnTo>
                  <a:pt x="1916" y="2013"/>
                </a:lnTo>
                <a:lnTo>
                  <a:pt x="1916" y="2014"/>
                </a:lnTo>
                <a:lnTo>
                  <a:pt x="1916" y="2015"/>
                </a:lnTo>
                <a:lnTo>
                  <a:pt x="1915" y="2016"/>
                </a:lnTo>
                <a:lnTo>
                  <a:pt x="1915" y="2017"/>
                </a:lnTo>
                <a:lnTo>
                  <a:pt x="1916" y="2017"/>
                </a:lnTo>
                <a:lnTo>
                  <a:pt x="1916" y="2020"/>
                </a:lnTo>
                <a:lnTo>
                  <a:pt x="1917" y="2021"/>
                </a:lnTo>
                <a:lnTo>
                  <a:pt x="1917" y="2022"/>
                </a:lnTo>
                <a:lnTo>
                  <a:pt x="1917" y="2023"/>
                </a:lnTo>
                <a:lnTo>
                  <a:pt x="1917" y="2024"/>
                </a:lnTo>
                <a:lnTo>
                  <a:pt x="1918" y="2024"/>
                </a:lnTo>
                <a:lnTo>
                  <a:pt x="1918" y="2026"/>
                </a:lnTo>
                <a:lnTo>
                  <a:pt x="1918" y="2027"/>
                </a:lnTo>
                <a:lnTo>
                  <a:pt x="1920" y="2028"/>
                </a:lnTo>
                <a:lnTo>
                  <a:pt x="1920" y="2029"/>
                </a:lnTo>
                <a:lnTo>
                  <a:pt x="1920" y="2030"/>
                </a:lnTo>
                <a:lnTo>
                  <a:pt x="1920" y="2032"/>
                </a:lnTo>
                <a:lnTo>
                  <a:pt x="1920" y="2033"/>
                </a:lnTo>
                <a:lnTo>
                  <a:pt x="1918" y="2034"/>
                </a:lnTo>
                <a:lnTo>
                  <a:pt x="1918" y="2035"/>
                </a:lnTo>
                <a:lnTo>
                  <a:pt x="1918" y="2036"/>
                </a:lnTo>
                <a:lnTo>
                  <a:pt x="1920" y="2036"/>
                </a:lnTo>
                <a:lnTo>
                  <a:pt x="1920" y="2037"/>
                </a:lnTo>
                <a:lnTo>
                  <a:pt x="1921" y="2039"/>
                </a:lnTo>
                <a:lnTo>
                  <a:pt x="1921" y="2040"/>
                </a:lnTo>
                <a:lnTo>
                  <a:pt x="1922" y="2040"/>
                </a:lnTo>
                <a:lnTo>
                  <a:pt x="1922" y="2041"/>
                </a:lnTo>
                <a:lnTo>
                  <a:pt x="1922" y="2042"/>
                </a:lnTo>
                <a:lnTo>
                  <a:pt x="1921" y="2043"/>
                </a:lnTo>
                <a:lnTo>
                  <a:pt x="1921" y="2045"/>
                </a:lnTo>
                <a:lnTo>
                  <a:pt x="1920" y="2045"/>
                </a:lnTo>
                <a:lnTo>
                  <a:pt x="1918" y="2046"/>
                </a:lnTo>
                <a:lnTo>
                  <a:pt x="1917" y="2046"/>
                </a:lnTo>
                <a:lnTo>
                  <a:pt x="1916" y="2047"/>
                </a:lnTo>
                <a:lnTo>
                  <a:pt x="1915" y="2047"/>
                </a:lnTo>
                <a:lnTo>
                  <a:pt x="1915" y="2048"/>
                </a:lnTo>
                <a:lnTo>
                  <a:pt x="1915" y="2049"/>
                </a:lnTo>
                <a:lnTo>
                  <a:pt x="1914" y="2050"/>
                </a:lnTo>
                <a:lnTo>
                  <a:pt x="1915" y="2052"/>
                </a:lnTo>
                <a:lnTo>
                  <a:pt x="1916" y="2052"/>
                </a:lnTo>
                <a:lnTo>
                  <a:pt x="1917" y="2052"/>
                </a:lnTo>
                <a:lnTo>
                  <a:pt x="1917" y="2053"/>
                </a:lnTo>
                <a:lnTo>
                  <a:pt x="1917" y="2054"/>
                </a:lnTo>
                <a:lnTo>
                  <a:pt x="1916" y="2054"/>
                </a:lnTo>
                <a:lnTo>
                  <a:pt x="1915" y="2054"/>
                </a:lnTo>
                <a:lnTo>
                  <a:pt x="1914" y="2054"/>
                </a:lnTo>
                <a:lnTo>
                  <a:pt x="1914" y="2055"/>
                </a:lnTo>
                <a:lnTo>
                  <a:pt x="1915" y="2056"/>
                </a:lnTo>
                <a:lnTo>
                  <a:pt x="1916" y="2058"/>
                </a:lnTo>
                <a:lnTo>
                  <a:pt x="1916" y="2059"/>
                </a:lnTo>
                <a:lnTo>
                  <a:pt x="1915" y="2060"/>
                </a:lnTo>
                <a:lnTo>
                  <a:pt x="1915" y="2061"/>
                </a:lnTo>
                <a:lnTo>
                  <a:pt x="1915" y="2062"/>
                </a:lnTo>
                <a:lnTo>
                  <a:pt x="1916" y="2063"/>
                </a:lnTo>
                <a:lnTo>
                  <a:pt x="1916" y="2065"/>
                </a:lnTo>
                <a:lnTo>
                  <a:pt x="1915" y="2065"/>
                </a:lnTo>
                <a:lnTo>
                  <a:pt x="1915" y="2066"/>
                </a:lnTo>
                <a:lnTo>
                  <a:pt x="1914" y="2066"/>
                </a:lnTo>
                <a:lnTo>
                  <a:pt x="1914" y="2067"/>
                </a:lnTo>
                <a:lnTo>
                  <a:pt x="1913" y="2068"/>
                </a:lnTo>
                <a:lnTo>
                  <a:pt x="1913" y="2069"/>
                </a:lnTo>
                <a:lnTo>
                  <a:pt x="1913" y="2070"/>
                </a:lnTo>
                <a:lnTo>
                  <a:pt x="1913" y="2072"/>
                </a:lnTo>
                <a:lnTo>
                  <a:pt x="1914" y="2073"/>
                </a:lnTo>
                <a:lnTo>
                  <a:pt x="1914" y="2074"/>
                </a:lnTo>
                <a:lnTo>
                  <a:pt x="1914" y="2075"/>
                </a:lnTo>
                <a:lnTo>
                  <a:pt x="1915" y="2076"/>
                </a:lnTo>
                <a:lnTo>
                  <a:pt x="1916" y="2078"/>
                </a:lnTo>
                <a:lnTo>
                  <a:pt x="1915" y="2078"/>
                </a:lnTo>
                <a:lnTo>
                  <a:pt x="1915" y="2079"/>
                </a:lnTo>
                <a:lnTo>
                  <a:pt x="1914" y="2079"/>
                </a:lnTo>
                <a:lnTo>
                  <a:pt x="1913" y="2080"/>
                </a:lnTo>
                <a:lnTo>
                  <a:pt x="1911" y="2081"/>
                </a:lnTo>
                <a:lnTo>
                  <a:pt x="1910" y="2081"/>
                </a:lnTo>
                <a:lnTo>
                  <a:pt x="1910" y="2082"/>
                </a:lnTo>
                <a:lnTo>
                  <a:pt x="1909" y="2082"/>
                </a:lnTo>
                <a:lnTo>
                  <a:pt x="1909" y="2083"/>
                </a:lnTo>
                <a:lnTo>
                  <a:pt x="1909" y="2085"/>
                </a:lnTo>
                <a:lnTo>
                  <a:pt x="1909" y="2086"/>
                </a:lnTo>
                <a:lnTo>
                  <a:pt x="1908" y="2087"/>
                </a:lnTo>
                <a:lnTo>
                  <a:pt x="1907" y="2088"/>
                </a:lnTo>
                <a:lnTo>
                  <a:pt x="1905" y="2088"/>
                </a:lnTo>
                <a:lnTo>
                  <a:pt x="1904" y="2088"/>
                </a:lnTo>
                <a:lnTo>
                  <a:pt x="1904" y="2089"/>
                </a:lnTo>
                <a:lnTo>
                  <a:pt x="1903" y="2089"/>
                </a:lnTo>
                <a:lnTo>
                  <a:pt x="1902" y="2091"/>
                </a:lnTo>
                <a:lnTo>
                  <a:pt x="1902" y="2092"/>
                </a:lnTo>
                <a:lnTo>
                  <a:pt x="1901" y="2093"/>
                </a:lnTo>
                <a:lnTo>
                  <a:pt x="1901" y="2094"/>
                </a:lnTo>
                <a:lnTo>
                  <a:pt x="1900" y="2095"/>
                </a:lnTo>
                <a:lnTo>
                  <a:pt x="1900" y="2096"/>
                </a:lnTo>
                <a:lnTo>
                  <a:pt x="1898" y="2096"/>
                </a:lnTo>
                <a:lnTo>
                  <a:pt x="1898" y="2098"/>
                </a:lnTo>
                <a:lnTo>
                  <a:pt x="1897" y="2099"/>
                </a:lnTo>
                <a:lnTo>
                  <a:pt x="1896" y="2100"/>
                </a:lnTo>
                <a:lnTo>
                  <a:pt x="1897" y="2101"/>
                </a:lnTo>
                <a:lnTo>
                  <a:pt x="1897" y="2102"/>
                </a:lnTo>
                <a:lnTo>
                  <a:pt x="1896" y="2102"/>
                </a:lnTo>
                <a:lnTo>
                  <a:pt x="1896" y="2103"/>
                </a:lnTo>
                <a:lnTo>
                  <a:pt x="1896" y="2105"/>
                </a:lnTo>
                <a:lnTo>
                  <a:pt x="1896" y="2106"/>
                </a:lnTo>
                <a:lnTo>
                  <a:pt x="1895" y="2107"/>
                </a:lnTo>
                <a:lnTo>
                  <a:pt x="1894" y="2108"/>
                </a:lnTo>
                <a:lnTo>
                  <a:pt x="1893" y="2109"/>
                </a:lnTo>
                <a:lnTo>
                  <a:pt x="1891" y="2109"/>
                </a:lnTo>
                <a:lnTo>
                  <a:pt x="1891" y="2111"/>
                </a:lnTo>
                <a:lnTo>
                  <a:pt x="1890" y="2111"/>
                </a:lnTo>
                <a:lnTo>
                  <a:pt x="1889" y="2109"/>
                </a:lnTo>
                <a:lnTo>
                  <a:pt x="1888" y="2109"/>
                </a:lnTo>
                <a:lnTo>
                  <a:pt x="1887" y="2109"/>
                </a:lnTo>
                <a:lnTo>
                  <a:pt x="1885" y="2109"/>
                </a:lnTo>
                <a:lnTo>
                  <a:pt x="1884" y="2109"/>
                </a:lnTo>
                <a:lnTo>
                  <a:pt x="1883" y="2109"/>
                </a:lnTo>
                <a:lnTo>
                  <a:pt x="1882" y="2109"/>
                </a:lnTo>
                <a:lnTo>
                  <a:pt x="1882" y="2111"/>
                </a:lnTo>
                <a:lnTo>
                  <a:pt x="1882" y="2112"/>
                </a:lnTo>
                <a:lnTo>
                  <a:pt x="1881" y="2112"/>
                </a:lnTo>
                <a:lnTo>
                  <a:pt x="1880" y="2112"/>
                </a:lnTo>
                <a:lnTo>
                  <a:pt x="1878" y="2112"/>
                </a:lnTo>
                <a:lnTo>
                  <a:pt x="1877" y="2112"/>
                </a:lnTo>
                <a:lnTo>
                  <a:pt x="1877" y="2113"/>
                </a:lnTo>
                <a:lnTo>
                  <a:pt x="1877" y="2114"/>
                </a:lnTo>
                <a:lnTo>
                  <a:pt x="1878" y="2115"/>
                </a:lnTo>
                <a:lnTo>
                  <a:pt x="1880" y="2115"/>
                </a:lnTo>
                <a:lnTo>
                  <a:pt x="1880" y="2116"/>
                </a:lnTo>
                <a:lnTo>
                  <a:pt x="1881" y="2118"/>
                </a:lnTo>
                <a:lnTo>
                  <a:pt x="1881" y="2119"/>
                </a:lnTo>
                <a:lnTo>
                  <a:pt x="1882" y="2122"/>
                </a:lnTo>
                <a:lnTo>
                  <a:pt x="1882" y="2124"/>
                </a:lnTo>
                <a:lnTo>
                  <a:pt x="1882" y="2125"/>
                </a:lnTo>
                <a:lnTo>
                  <a:pt x="1882" y="2126"/>
                </a:lnTo>
                <a:lnTo>
                  <a:pt x="1882" y="2127"/>
                </a:lnTo>
                <a:lnTo>
                  <a:pt x="1882" y="2128"/>
                </a:lnTo>
                <a:lnTo>
                  <a:pt x="1881" y="2128"/>
                </a:lnTo>
                <a:lnTo>
                  <a:pt x="1881" y="2129"/>
                </a:lnTo>
                <a:lnTo>
                  <a:pt x="1881" y="2131"/>
                </a:lnTo>
                <a:lnTo>
                  <a:pt x="1880" y="2132"/>
                </a:lnTo>
                <a:lnTo>
                  <a:pt x="1878" y="2132"/>
                </a:lnTo>
                <a:lnTo>
                  <a:pt x="1878" y="2133"/>
                </a:lnTo>
                <a:lnTo>
                  <a:pt x="1877" y="2133"/>
                </a:lnTo>
                <a:lnTo>
                  <a:pt x="1876" y="2134"/>
                </a:lnTo>
                <a:lnTo>
                  <a:pt x="1876" y="2135"/>
                </a:lnTo>
                <a:lnTo>
                  <a:pt x="1876" y="2137"/>
                </a:lnTo>
                <a:lnTo>
                  <a:pt x="1876" y="2138"/>
                </a:lnTo>
                <a:lnTo>
                  <a:pt x="1877" y="2139"/>
                </a:lnTo>
                <a:lnTo>
                  <a:pt x="1878" y="2140"/>
                </a:lnTo>
                <a:lnTo>
                  <a:pt x="1880" y="2140"/>
                </a:lnTo>
                <a:lnTo>
                  <a:pt x="1881" y="2140"/>
                </a:lnTo>
                <a:lnTo>
                  <a:pt x="1882" y="2141"/>
                </a:lnTo>
                <a:lnTo>
                  <a:pt x="1883" y="2141"/>
                </a:lnTo>
                <a:lnTo>
                  <a:pt x="1884" y="2141"/>
                </a:lnTo>
                <a:lnTo>
                  <a:pt x="1884" y="2142"/>
                </a:lnTo>
                <a:lnTo>
                  <a:pt x="1885" y="2142"/>
                </a:lnTo>
                <a:lnTo>
                  <a:pt x="1887" y="2144"/>
                </a:lnTo>
                <a:lnTo>
                  <a:pt x="1887" y="2145"/>
                </a:lnTo>
                <a:lnTo>
                  <a:pt x="1887" y="2146"/>
                </a:lnTo>
                <a:lnTo>
                  <a:pt x="1887" y="2147"/>
                </a:lnTo>
                <a:lnTo>
                  <a:pt x="1885" y="2147"/>
                </a:lnTo>
                <a:lnTo>
                  <a:pt x="1885" y="2148"/>
                </a:lnTo>
                <a:lnTo>
                  <a:pt x="1884" y="2148"/>
                </a:lnTo>
                <a:lnTo>
                  <a:pt x="1884" y="2149"/>
                </a:lnTo>
                <a:lnTo>
                  <a:pt x="1884" y="2151"/>
                </a:lnTo>
                <a:lnTo>
                  <a:pt x="1885" y="2152"/>
                </a:lnTo>
                <a:lnTo>
                  <a:pt x="1885" y="2153"/>
                </a:lnTo>
                <a:lnTo>
                  <a:pt x="1887" y="2153"/>
                </a:lnTo>
                <a:lnTo>
                  <a:pt x="1887" y="2154"/>
                </a:lnTo>
                <a:lnTo>
                  <a:pt x="1887" y="2155"/>
                </a:lnTo>
                <a:lnTo>
                  <a:pt x="1887" y="2157"/>
                </a:lnTo>
                <a:lnTo>
                  <a:pt x="1885" y="2158"/>
                </a:lnTo>
                <a:lnTo>
                  <a:pt x="1885" y="2159"/>
                </a:lnTo>
                <a:lnTo>
                  <a:pt x="1885" y="2160"/>
                </a:lnTo>
                <a:lnTo>
                  <a:pt x="1887" y="2160"/>
                </a:lnTo>
                <a:lnTo>
                  <a:pt x="1887" y="2161"/>
                </a:lnTo>
                <a:lnTo>
                  <a:pt x="1887" y="2162"/>
                </a:lnTo>
                <a:lnTo>
                  <a:pt x="1887" y="2164"/>
                </a:lnTo>
                <a:lnTo>
                  <a:pt x="1885" y="2165"/>
                </a:lnTo>
                <a:lnTo>
                  <a:pt x="1885" y="2166"/>
                </a:lnTo>
                <a:lnTo>
                  <a:pt x="1885" y="2167"/>
                </a:lnTo>
                <a:lnTo>
                  <a:pt x="1885" y="2168"/>
                </a:lnTo>
                <a:lnTo>
                  <a:pt x="1885" y="2170"/>
                </a:lnTo>
                <a:lnTo>
                  <a:pt x="1885" y="2171"/>
                </a:lnTo>
                <a:lnTo>
                  <a:pt x="1884" y="2172"/>
                </a:lnTo>
                <a:lnTo>
                  <a:pt x="1884" y="2173"/>
                </a:lnTo>
                <a:lnTo>
                  <a:pt x="1883" y="2174"/>
                </a:lnTo>
                <a:lnTo>
                  <a:pt x="1883" y="2175"/>
                </a:lnTo>
                <a:lnTo>
                  <a:pt x="1882" y="2175"/>
                </a:lnTo>
                <a:lnTo>
                  <a:pt x="1881" y="2179"/>
                </a:lnTo>
                <a:lnTo>
                  <a:pt x="1881" y="2181"/>
                </a:lnTo>
                <a:lnTo>
                  <a:pt x="1881" y="2182"/>
                </a:lnTo>
                <a:lnTo>
                  <a:pt x="1880" y="2184"/>
                </a:lnTo>
                <a:lnTo>
                  <a:pt x="1881" y="2185"/>
                </a:lnTo>
                <a:lnTo>
                  <a:pt x="1881" y="2186"/>
                </a:lnTo>
                <a:lnTo>
                  <a:pt x="1882" y="2186"/>
                </a:lnTo>
                <a:lnTo>
                  <a:pt x="1883" y="2186"/>
                </a:lnTo>
                <a:lnTo>
                  <a:pt x="1884" y="2186"/>
                </a:lnTo>
                <a:lnTo>
                  <a:pt x="1884" y="2187"/>
                </a:lnTo>
                <a:lnTo>
                  <a:pt x="1884" y="2188"/>
                </a:lnTo>
                <a:lnTo>
                  <a:pt x="1884" y="2190"/>
                </a:lnTo>
                <a:lnTo>
                  <a:pt x="1885" y="2192"/>
                </a:lnTo>
                <a:lnTo>
                  <a:pt x="1887" y="2192"/>
                </a:lnTo>
                <a:lnTo>
                  <a:pt x="1887" y="2193"/>
                </a:lnTo>
                <a:lnTo>
                  <a:pt x="1887" y="2194"/>
                </a:lnTo>
                <a:lnTo>
                  <a:pt x="1887" y="2195"/>
                </a:lnTo>
                <a:lnTo>
                  <a:pt x="1887" y="2197"/>
                </a:lnTo>
                <a:lnTo>
                  <a:pt x="1888" y="2197"/>
                </a:lnTo>
                <a:lnTo>
                  <a:pt x="1888" y="2198"/>
                </a:lnTo>
                <a:lnTo>
                  <a:pt x="1889" y="2198"/>
                </a:lnTo>
                <a:lnTo>
                  <a:pt x="1890" y="2198"/>
                </a:lnTo>
                <a:lnTo>
                  <a:pt x="1890" y="2197"/>
                </a:lnTo>
                <a:lnTo>
                  <a:pt x="1891" y="2195"/>
                </a:lnTo>
                <a:lnTo>
                  <a:pt x="1893" y="2194"/>
                </a:lnTo>
                <a:lnTo>
                  <a:pt x="1893" y="2195"/>
                </a:lnTo>
                <a:lnTo>
                  <a:pt x="1894" y="2195"/>
                </a:lnTo>
                <a:lnTo>
                  <a:pt x="1895" y="2197"/>
                </a:lnTo>
                <a:lnTo>
                  <a:pt x="1896" y="2199"/>
                </a:lnTo>
                <a:lnTo>
                  <a:pt x="1897" y="2199"/>
                </a:lnTo>
                <a:lnTo>
                  <a:pt x="1900" y="2200"/>
                </a:lnTo>
                <a:lnTo>
                  <a:pt x="1901" y="2200"/>
                </a:lnTo>
                <a:lnTo>
                  <a:pt x="1902" y="2200"/>
                </a:lnTo>
                <a:lnTo>
                  <a:pt x="1903" y="2200"/>
                </a:lnTo>
                <a:lnTo>
                  <a:pt x="1903" y="2199"/>
                </a:lnTo>
                <a:lnTo>
                  <a:pt x="1904" y="2199"/>
                </a:lnTo>
                <a:lnTo>
                  <a:pt x="1905" y="2198"/>
                </a:lnTo>
                <a:lnTo>
                  <a:pt x="1907" y="2198"/>
                </a:lnTo>
                <a:lnTo>
                  <a:pt x="1908" y="2198"/>
                </a:lnTo>
                <a:lnTo>
                  <a:pt x="1909" y="2198"/>
                </a:lnTo>
                <a:lnTo>
                  <a:pt x="1910" y="2198"/>
                </a:lnTo>
                <a:lnTo>
                  <a:pt x="1911" y="2198"/>
                </a:lnTo>
                <a:lnTo>
                  <a:pt x="1913" y="2198"/>
                </a:lnTo>
                <a:lnTo>
                  <a:pt x="1914" y="2198"/>
                </a:lnTo>
                <a:lnTo>
                  <a:pt x="1915" y="2198"/>
                </a:lnTo>
                <a:lnTo>
                  <a:pt x="1916" y="2199"/>
                </a:lnTo>
                <a:lnTo>
                  <a:pt x="1917" y="2199"/>
                </a:lnTo>
                <a:lnTo>
                  <a:pt x="1917" y="2200"/>
                </a:lnTo>
                <a:lnTo>
                  <a:pt x="1918" y="2200"/>
                </a:lnTo>
                <a:lnTo>
                  <a:pt x="1920" y="2201"/>
                </a:lnTo>
                <a:lnTo>
                  <a:pt x="1920" y="2203"/>
                </a:lnTo>
                <a:lnTo>
                  <a:pt x="1921" y="2205"/>
                </a:lnTo>
                <a:lnTo>
                  <a:pt x="1921" y="2206"/>
                </a:lnTo>
                <a:lnTo>
                  <a:pt x="1921" y="2207"/>
                </a:lnTo>
                <a:lnTo>
                  <a:pt x="1921" y="2208"/>
                </a:lnTo>
                <a:lnTo>
                  <a:pt x="1921" y="2210"/>
                </a:lnTo>
                <a:lnTo>
                  <a:pt x="1922" y="2212"/>
                </a:lnTo>
                <a:lnTo>
                  <a:pt x="1922" y="2213"/>
                </a:lnTo>
                <a:lnTo>
                  <a:pt x="1923" y="2213"/>
                </a:lnTo>
                <a:lnTo>
                  <a:pt x="1923" y="2212"/>
                </a:lnTo>
                <a:lnTo>
                  <a:pt x="1924" y="2212"/>
                </a:lnTo>
                <a:lnTo>
                  <a:pt x="1926" y="2212"/>
                </a:lnTo>
                <a:lnTo>
                  <a:pt x="1927" y="2212"/>
                </a:lnTo>
                <a:lnTo>
                  <a:pt x="1927" y="2213"/>
                </a:lnTo>
                <a:lnTo>
                  <a:pt x="1927" y="2214"/>
                </a:lnTo>
                <a:lnTo>
                  <a:pt x="1927" y="2215"/>
                </a:lnTo>
                <a:lnTo>
                  <a:pt x="1927" y="2217"/>
                </a:lnTo>
                <a:lnTo>
                  <a:pt x="1926" y="2218"/>
                </a:lnTo>
                <a:lnTo>
                  <a:pt x="1926" y="2219"/>
                </a:lnTo>
                <a:lnTo>
                  <a:pt x="1924" y="2219"/>
                </a:lnTo>
                <a:lnTo>
                  <a:pt x="1924" y="2220"/>
                </a:lnTo>
                <a:lnTo>
                  <a:pt x="1924" y="2221"/>
                </a:lnTo>
                <a:lnTo>
                  <a:pt x="1924" y="2223"/>
                </a:lnTo>
                <a:lnTo>
                  <a:pt x="1924" y="2224"/>
                </a:lnTo>
                <a:lnTo>
                  <a:pt x="1926" y="2224"/>
                </a:lnTo>
                <a:lnTo>
                  <a:pt x="1926" y="2225"/>
                </a:lnTo>
                <a:lnTo>
                  <a:pt x="1927" y="2225"/>
                </a:lnTo>
                <a:lnTo>
                  <a:pt x="1927" y="2226"/>
                </a:lnTo>
                <a:lnTo>
                  <a:pt x="1928" y="2226"/>
                </a:lnTo>
                <a:lnTo>
                  <a:pt x="1928" y="2227"/>
                </a:lnTo>
                <a:lnTo>
                  <a:pt x="1928" y="2228"/>
                </a:lnTo>
                <a:lnTo>
                  <a:pt x="1928" y="2230"/>
                </a:lnTo>
                <a:lnTo>
                  <a:pt x="1927" y="2233"/>
                </a:lnTo>
                <a:lnTo>
                  <a:pt x="1927" y="2234"/>
                </a:lnTo>
                <a:lnTo>
                  <a:pt x="1927" y="2237"/>
                </a:lnTo>
                <a:lnTo>
                  <a:pt x="1927" y="2241"/>
                </a:lnTo>
                <a:lnTo>
                  <a:pt x="1926" y="2243"/>
                </a:lnTo>
                <a:lnTo>
                  <a:pt x="1922" y="2246"/>
                </a:lnTo>
                <a:lnTo>
                  <a:pt x="1920" y="2247"/>
                </a:lnTo>
                <a:lnTo>
                  <a:pt x="1918" y="2249"/>
                </a:lnTo>
                <a:lnTo>
                  <a:pt x="1917" y="2249"/>
                </a:lnTo>
                <a:lnTo>
                  <a:pt x="1917" y="2250"/>
                </a:lnTo>
                <a:lnTo>
                  <a:pt x="1917" y="2251"/>
                </a:lnTo>
                <a:lnTo>
                  <a:pt x="1916" y="2251"/>
                </a:lnTo>
                <a:lnTo>
                  <a:pt x="1916" y="2252"/>
                </a:lnTo>
                <a:lnTo>
                  <a:pt x="1915" y="2252"/>
                </a:lnTo>
                <a:lnTo>
                  <a:pt x="1915" y="2253"/>
                </a:lnTo>
                <a:lnTo>
                  <a:pt x="1914" y="2254"/>
                </a:lnTo>
                <a:lnTo>
                  <a:pt x="1914" y="2256"/>
                </a:lnTo>
                <a:lnTo>
                  <a:pt x="1914" y="2257"/>
                </a:lnTo>
                <a:lnTo>
                  <a:pt x="1914" y="2258"/>
                </a:lnTo>
                <a:lnTo>
                  <a:pt x="1915" y="2259"/>
                </a:lnTo>
                <a:lnTo>
                  <a:pt x="1915" y="2260"/>
                </a:lnTo>
                <a:lnTo>
                  <a:pt x="1915" y="2261"/>
                </a:lnTo>
                <a:lnTo>
                  <a:pt x="1913" y="2261"/>
                </a:lnTo>
                <a:lnTo>
                  <a:pt x="1913" y="2264"/>
                </a:lnTo>
                <a:lnTo>
                  <a:pt x="1908" y="2264"/>
                </a:lnTo>
                <a:lnTo>
                  <a:pt x="1908" y="2265"/>
                </a:lnTo>
                <a:lnTo>
                  <a:pt x="1904" y="2265"/>
                </a:lnTo>
                <a:lnTo>
                  <a:pt x="1904" y="2267"/>
                </a:lnTo>
                <a:lnTo>
                  <a:pt x="1898" y="2267"/>
                </a:lnTo>
                <a:lnTo>
                  <a:pt x="1898" y="2269"/>
                </a:lnTo>
                <a:lnTo>
                  <a:pt x="1897" y="2269"/>
                </a:lnTo>
                <a:lnTo>
                  <a:pt x="1896" y="2269"/>
                </a:lnTo>
                <a:lnTo>
                  <a:pt x="1895" y="2267"/>
                </a:lnTo>
                <a:lnTo>
                  <a:pt x="1894" y="2267"/>
                </a:lnTo>
                <a:lnTo>
                  <a:pt x="1893" y="2267"/>
                </a:lnTo>
                <a:lnTo>
                  <a:pt x="1891" y="2267"/>
                </a:lnTo>
                <a:lnTo>
                  <a:pt x="1890" y="2267"/>
                </a:lnTo>
                <a:lnTo>
                  <a:pt x="1889" y="2267"/>
                </a:lnTo>
                <a:lnTo>
                  <a:pt x="1888" y="2267"/>
                </a:lnTo>
                <a:lnTo>
                  <a:pt x="1887" y="2266"/>
                </a:lnTo>
                <a:lnTo>
                  <a:pt x="1885" y="2266"/>
                </a:lnTo>
                <a:lnTo>
                  <a:pt x="1884" y="2266"/>
                </a:lnTo>
                <a:lnTo>
                  <a:pt x="1883" y="2265"/>
                </a:lnTo>
                <a:lnTo>
                  <a:pt x="1882" y="2265"/>
                </a:lnTo>
                <a:lnTo>
                  <a:pt x="1881" y="2265"/>
                </a:lnTo>
                <a:lnTo>
                  <a:pt x="1881" y="2266"/>
                </a:lnTo>
                <a:lnTo>
                  <a:pt x="1880" y="2266"/>
                </a:lnTo>
                <a:lnTo>
                  <a:pt x="1880" y="2267"/>
                </a:lnTo>
                <a:lnTo>
                  <a:pt x="1878" y="2269"/>
                </a:lnTo>
                <a:lnTo>
                  <a:pt x="1878" y="2270"/>
                </a:lnTo>
                <a:lnTo>
                  <a:pt x="1878" y="2271"/>
                </a:lnTo>
                <a:lnTo>
                  <a:pt x="1877" y="2271"/>
                </a:lnTo>
                <a:lnTo>
                  <a:pt x="1876" y="2271"/>
                </a:lnTo>
                <a:lnTo>
                  <a:pt x="1869" y="2271"/>
                </a:lnTo>
                <a:lnTo>
                  <a:pt x="1856" y="2272"/>
                </a:lnTo>
                <a:lnTo>
                  <a:pt x="1841" y="2273"/>
                </a:lnTo>
                <a:lnTo>
                  <a:pt x="1832" y="2274"/>
                </a:lnTo>
                <a:lnTo>
                  <a:pt x="1823" y="2276"/>
                </a:lnTo>
                <a:lnTo>
                  <a:pt x="1814" y="2276"/>
                </a:lnTo>
                <a:lnTo>
                  <a:pt x="1801" y="2277"/>
                </a:lnTo>
                <a:lnTo>
                  <a:pt x="1790" y="2278"/>
                </a:lnTo>
                <a:lnTo>
                  <a:pt x="1776" y="2279"/>
                </a:lnTo>
                <a:lnTo>
                  <a:pt x="1763" y="2280"/>
                </a:lnTo>
                <a:lnTo>
                  <a:pt x="1752" y="2282"/>
                </a:lnTo>
                <a:lnTo>
                  <a:pt x="1749" y="2282"/>
                </a:lnTo>
                <a:lnTo>
                  <a:pt x="1743" y="2282"/>
                </a:lnTo>
                <a:lnTo>
                  <a:pt x="1731" y="2283"/>
                </a:lnTo>
                <a:lnTo>
                  <a:pt x="1727" y="2283"/>
                </a:lnTo>
                <a:lnTo>
                  <a:pt x="1725" y="2283"/>
                </a:lnTo>
                <a:lnTo>
                  <a:pt x="1711" y="2285"/>
                </a:lnTo>
                <a:lnTo>
                  <a:pt x="1700" y="2285"/>
                </a:lnTo>
                <a:lnTo>
                  <a:pt x="1687" y="2286"/>
                </a:lnTo>
                <a:lnTo>
                  <a:pt x="1683" y="2287"/>
                </a:lnTo>
                <a:lnTo>
                  <a:pt x="1674" y="2287"/>
                </a:lnTo>
                <a:lnTo>
                  <a:pt x="1665" y="2289"/>
                </a:lnTo>
                <a:lnTo>
                  <a:pt x="1653" y="2290"/>
                </a:lnTo>
                <a:lnTo>
                  <a:pt x="1643" y="2291"/>
                </a:lnTo>
                <a:lnTo>
                  <a:pt x="1627" y="2292"/>
                </a:lnTo>
                <a:lnTo>
                  <a:pt x="1612" y="2293"/>
                </a:lnTo>
                <a:lnTo>
                  <a:pt x="1609" y="2293"/>
                </a:lnTo>
                <a:lnTo>
                  <a:pt x="1602" y="2294"/>
                </a:lnTo>
                <a:lnTo>
                  <a:pt x="1593" y="2296"/>
                </a:lnTo>
                <a:lnTo>
                  <a:pt x="1584" y="2296"/>
                </a:lnTo>
                <a:lnTo>
                  <a:pt x="1574" y="2297"/>
                </a:lnTo>
                <a:lnTo>
                  <a:pt x="1566" y="2298"/>
                </a:lnTo>
                <a:lnTo>
                  <a:pt x="1558" y="2299"/>
                </a:lnTo>
                <a:lnTo>
                  <a:pt x="1552" y="2299"/>
                </a:lnTo>
                <a:lnTo>
                  <a:pt x="1538" y="2300"/>
                </a:lnTo>
                <a:lnTo>
                  <a:pt x="1533" y="2300"/>
                </a:lnTo>
                <a:lnTo>
                  <a:pt x="1526" y="2302"/>
                </a:lnTo>
                <a:lnTo>
                  <a:pt x="1523" y="2302"/>
                </a:lnTo>
                <a:lnTo>
                  <a:pt x="1513" y="2303"/>
                </a:lnTo>
                <a:lnTo>
                  <a:pt x="1509" y="2303"/>
                </a:lnTo>
                <a:lnTo>
                  <a:pt x="1506" y="2304"/>
                </a:lnTo>
                <a:lnTo>
                  <a:pt x="1502" y="2304"/>
                </a:lnTo>
                <a:lnTo>
                  <a:pt x="1496" y="2305"/>
                </a:lnTo>
                <a:lnTo>
                  <a:pt x="1494" y="2305"/>
                </a:lnTo>
                <a:lnTo>
                  <a:pt x="1487" y="2305"/>
                </a:lnTo>
                <a:lnTo>
                  <a:pt x="1480" y="2306"/>
                </a:lnTo>
                <a:lnTo>
                  <a:pt x="1475" y="2306"/>
                </a:lnTo>
                <a:lnTo>
                  <a:pt x="1472" y="2307"/>
                </a:lnTo>
                <a:lnTo>
                  <a:pt x="1470" y="2307"/>
                </a:lnTo>
                <a:lnTo>
                  <a:pt x="1462" y="2307"/>
                </a:lnTo>
                <a:lnTo>
                  <a:pt x="1454" y="2309"/>
                </a:lnTo>
                <a:lnTo>
                  <a:pt x="1443" y="2310"/>
                </a:lnTo>
                <a:lnTo>
                  <a:pt x="1437" y="2311"/>
                </a:lnTo>
                <a:lnTo>
                  <a:pt x="1436" y="2311"/>
                </a:lnTo>
                <a:lnTo>
                  <a:pt x="1435" y="2311"/>
                </a:lnTo>
                <a:lnTo>
                  <a:pt x="1430" y="2311"/>
                </a:lnTo>
                <a:lnTo>
                  <a:pt x="1421" y="2312"/>
                </a:lnTo>
                <a:lnTo>
                  <a:pt x="1416" y="2312"/>
                </a:lnTo>
                <a:lnTo>
                  <a:pt x="1413" y="2313"/>
                </a:lnTo>
                <a:lnTo>
                  <a:pt x="1411" y="2313"/>
                </a:lnTo>
                <a:lnTo>
                  <a:pt x="1411" y="2312"/>
                </a:lnTo>
                <a:lnTo>
                  <a:pt x="1411" y="2311"/>
                </a:lnTo>
                <a:lnTo>
                  <a:pt x="1411" y="2309"/>
                </a:lnTo>
                <a:lnTo>
                  <a:pt x="1410" y="2307"/>
                </a:lnTo>
                <a:lnTo>
                  <a:pt x="1410" y="2306"/>
                </a:lnTo>
                <a:lnTo>
                  <a:pt x="1410" y="2305"/>
                </a:lnTo>
                <a:lnTo>
                  <a:pt x="1410" y="2304"/>
                </a:lnTo>
                <a:lnTo>
                  <a:pt x="1410" y="2303"/>
                </a:lnTo>
                <a:lnTo>
                  <a:pt x="1410" y="2302"/>
                </a:lnTo>
                <a:lnTo>
                  <a:pt x="1410" y="2299"/>
                </a:lnTo>
                <a:lnTo>
                  <a:pt x="1410" y="2298"/>
                </a:lnTo>
                <a:lnTo>
                  <a:pt x="1410" y="2297"/>
                </a:lnTo>
                <a:lnTo>
                  <a:pt x="1410" y="2296"/>
                </a:lnTo>
                <a:lnTo>
                  <a:pt x="1409" y="2293"/>
                </a:lnTo>
                <a:lnTo>
                  <a:pt x="1409" y="2292"/>
                </a:lnTo>
                <a:lnTo>
                  <a:pt x="1409" y="2291"/>
                </a:lnTo>
                <a:lnTo>
                  <a:pt x="1408" y="2291"/>
                </a:lnTo>
                <a:lnTo>
                  <a:pt x="1408" y="2290"/>
                </a:lnTo>
                <a:lnTo>
                  <a:pt x="1407" y="2287"/>
                </a:lnTo>
                <a:lnTo>
                  <a:pt x="1405" y="2286"/>
                </a:lnTo>
                <a:lnTo>
                  <a:pt x="1404" y="2284"/>
                </a:lnTo>
                <a:lnTo>
                  <a:pt x="1404" y="2283"/>
                </a:lnTo>
                <a:lnTo>
                  <a:pt x="1403" y="2282"/>
                </a:lnTo>
                <a:lnTo>
                  <a:pt x="1402" y="2280"/>
                </a:lnTo>
                <a:lnTo>
                  <a:pt x="1401" y="2279"/>
                </a:lnTo>
                <a:lnTo>
                  <a:pt x="1400" y="2278"/>
                </a:lnTo>
                <a:lnTo>
                  <a:pt x="1398" y="2278"/>
                </a:lnTo>
                <a:lnTo>
                  <a:pt x="1397" y="2278"/>
                </a:lnTo>
                <a:lnTo>
                  <a:pt x="1396" y="2278"/>
                </a:lnTo>
                <a:lnTo>
                  <a:pt x="1395" y="2278"/>
                </a:lnTo>
                <a:lnTo>
                  <a:pt x="1394" y="2278"/>
                </a:lnTo>
                <a:lnTo>
                  <a:pt x="1393" y="2279"/>
                </a:lnTo>
                <a:lnTo>
                  <a:pt x="1393" y="2278"/>
                </a:lnTo>
                <a:lnTo>
                  <a:pt x="1391" y="2276"/>
                </a:lnTo>
                <a:lnTo>
                  <a:pt x="1393" y="2276"/>
                </a:lnTo>
                <a:lnTo>
                  <a:pt x="1393" y="2274"/>
                </a:lnTo>
                <a:lnTo>
                  <a:pt x="1394" y="2273"/>
                </a:lnTo>
                <a:lnTo>
                  <a:pt x="1394" y="2272"/>
                </a:lnTo>
                <a:lnTo>
                  <a:pt x="1395" y="2272"/>
                </a:lnTo>
                <a:lnTo>
                  <a:pt x="1396" y="2272"/>
                </a:lnTo>
                <a:lnTo>
                  <a:pt x="1397" y="2271"/>
                </a:lnTo>
                <a:lnTo>
                  <a:pt x="1398" y="2272"/>
                </a:lnTo>
                <a:lnTo>
                  <a:pt x="1400" y="2272"/>
                </a:lnTo>
                <a:lnTo>
                  <a:pt x="1400" y="2273"/>
                </a:lnTo>
                <a:lnTo>
                  <a:pt x="1398" y="2273"/>
                </a:lnTo>
                <a:lnTo>
                  <a:pt x="1400" y="2273"/>
                </a:lnTo>
                <a:lnTo>
                  <a:pt x="1401" y="2274"/>
                </a:lnTo>
                <a:lnTo>
                  <a:pt x="1402" y="2274"/>
                </a:lnTo>
                <a:lnTo>
                  <a:pt x="1403" y="2276"/>
                </a:lnTo>
                <a:lnTo>
                  <a:pt x="1404" y="2277"/>
                </a:lnTo>
                <a:lnTo>
                  <a:pt x="1404" y="2278"/>
                </a:lnTo>
                <a:lnTo>
                  <a:pt x="1404" y="2279"/>
                </a:lnTo>
                <a:lnTo>
                  <a:pt x="1403" y="2280"/>
                </a:lnTo>
                <a:lnTo>
                  <a:pt x="1403" y="2279"/>
                </a:lnTo>
                <a:lnTo>
                  <a:pt x="1402" y="2279"/>
                </a:lnTo>
                <a:lnTo>
                  <a:pt x="1403" y="2280"/>
                </a:lnTo>
                <a:lnTo>
                  <a:pt x="1404" y="2280"/>
                </a:lnTo>
                <a:lnTo>
                  <a:pt x="1405" y="2279"/>
                </a:lnTo>
                <a:lnTo>
                  <a:pt x="1405" y="2280"/>
                </a:lnTo>
                <a:lnTo>
                  <a:pt x="1407" y="2280"/>
                </a:lnTo>
                <a:lnTo>
                  <a:pt x="1405" y="2280"/>
                </a:lnTo>
                <a:lnTo>
                  <a:pt x="1404" y="2282"/>
                </a:lnTo>
                <a:lnTo>
                  <a:pt x="1404" y="2283"/>
                </a:lnTo>
                <a:lnTo>
                  <a:pt x="1405" y="2283"/>
                </a:lnTo>
                <a:lnTo>
                  <a:pt x="1405" y="2284"/>
                </a:lnTo>
                <a:lnTo>
                  <a:pt x="1407" y="2285"/>
                </a:lnTo>
                <a:lnTo>
                  <a:pt x="1408" y="2285"/>
                </a:lnTo>
                <a:lnTo>
                  <a:pt x="1407" y="2285"/>
                </a:lnTo>
                <a:lnTo>
                  <a:pt x="1407" y="2286"/>
                </a:lnTo>
                <a:lnTo>
                  <a:pt x="1408" y="2286"/>
                </a:lnTo>
                <a:lnTo>
                  <a:pt x="1409" y="2289"/>
                </a:lnTo>
                <a:lnTo>
                  <a:pt x="1409" y="2290"/>
                </a:lnTo>
                <a:lnTo>
                  <a:pt x="1409" y="2291"/>
                </a:lnTo>
                <a:lnTo>
                  <a:pt x="1410" y="2290"/>
                </a:lnTo>
                <a:lnTo>
                  <a:pt x="1410" y="2291"/>
                </a:lnTo>
                <a:lnTo>
                  <a:pt x="1410" y="2292"/>
                </a:lnTo>
                <a:lnTo>
                  <a:pt x="1411" y="2293"/>
                </a:lnTo>
                <a:lnTo>
                  <a:pt x="1410" y="2293"/>
                </a:lnTo>
                <a:lnTo>
                  <a:pt x="1410" y="2292"/>
                </a:lnTo>
                <a:lnTo>
                  <a:pt x="1410" y="2293"/>
                </a:lnTo>
                <a:lnTo>
                  <a:pt x="1411" y="2293"/>
                </a:lnTo>
                <a:lnTo>
                  <a:pt x="1410" y="2294"/>
                </a:lnTo>
                <a:lnTo>
                  <a:pt x="1410" y="2296"/>
                </a:lnTo>
                <a:lnTo>
                  <a:pt x="1411" y="2297"/>
                </a:lnTo>
                <a:lnTo>
                  <a:pt x="1413" y="2297"/>
                </a:lnTo>
                <a:lnTo>
                  <a:pt x="1413" y="2298"/>
                </a:lnTo>
                <a:lnTo>
                  <a:pt x="1413" y="2299"/>
                </a:lnTo>
                <a:lnTo>
                  <a:pt x="1413" y="2300"/>
                </a:lnTo>
                <a:lnTo>
                  <a:pt x="1414" y="2300"/>
                </a:lnTo>
                <a:lnTo>
                  <a:pt x="1415" y="2300"/>
                </a:lnTo>
                <a:lnTo>
                  <a:pt x="1416" y="2300"/>
                </a:lnTo>
                <a:lnTo>
                  <a:pt x="1417" y="2299"/>
                </a:lnTo>
                <a:lnTo>
                  <a:pt x="1417" y="2298"/>
                </a:lnTo>
                <a:lnTo>
                  <a:pt x="1417" y="2297"/>
                </a:lnTo>
                <a:lnTo>
                  <a:pt x="1417" y="2296"/>
                </a:lnTo>
                <a:lnTo>
                  <a:pt x="1417" y="2294"/>
                </a:lnTo>
                <a:lnTo>
                  <a:pt x="1417" y="2293"/>
                </a:lnTo>
                <a:lnTo>
                  <a:pt x="1416" y="2293"/>
                </a:lnTo>
                <a:lnTo>
                  <a:pt x="1416" y="2292"/>
                </a:lnTo>
                <a:lnTo>
                  <a:pt x="1415" y="2292"/>
                </a:lnTo>
                <a:lnTo>
                  <a:pt x="1415" y="2291"/>
                </a:lnTo>
                <a:lnTo>
                  <a:pt x="1415" y="2290"/>
                </a:lnTo>
                <a:lnTo>
                  <a:pt x="1414" y="2289"/>
                </a:lnTo>
                <a:lnTo>
                  <a:pt x="1414" y="2287"/>
                </a:lnTo>
                <a:lnTo>
                  <a:pt x="1415" y="2286"/>
                </a:lnTo>
                <a:lnTo>
                  <a:pt x="1414" y="2286"/>
                </a:lnTo>
                <a:lnTo>
                  <a:pt x="1413" y="2287"/>
                </a:lnTo>
                <a:lnTo>
                  <a:pt x="1413" y="2286"/>
                </a:lnTo>
                <a:lnTo>
                  <a:pt x="1413" y="2285"/>
                </a:lnTo>
                <a:lnTo>
                  <a:pt x="1413" y="2284"/>
                </a:lnTo>
                <a:lnTo>
                  <a:pt x="1413" y="2283"/>
                </a:lnTo>
                <a:lnTo>
                  <a:pt x="1411" y="2282"/>
                </a:lnTo>
                <a:lnTo>
                  <a:pt x="1413" y="2282"/>
                </a:lnTo>
                <a:lnTo>
                  <a:pt x="1414" y="2282"/>
                </a:lnTo>
                <a:lnTo>
                  <a:pt x="1414" y="2280"/>
                </a:lnTo>
                <a:lnTo>
                  <a:pt x="1413" y="2282"/>
                </a:lnTo>
                <a:lnTo>
                  <a:pt x="1411" y="2280"/>
                </a:lnTo>
                <a:lnTo>
                  <a:pt x="1411" y="2279"/>
                </a:lnTo>
                <a:lnTo>
                  <a:pt x="1410" y="2279"/>
                </a:lnTo>
                <a:lnTo>
                  <a:pt x="1410" y="2278"/>
                </a:lnTo>
                <a:lnTo>
                  <a:pt x="1409" y="2278"/>
                </a:lnTo>
                <a:lnTo>
                  <a:pt x="1409" y="2277"/>
                </a:lnTo>
                <a:lnTo>
                  <a:pt x="1408" y="2277"/>
                </a:lnTo>
                <a:lnTo>
                  <a:pt x="1408" y="2278"/>
                </a:lnTo>
                <a:lnTo>
                  <a:pt x="1408" y="2277"/>
                </a:lnTo>
                <a:lnTo>
                  <a:pt x="1407" y="2277"/>
                </a:lnTo>
                <a:lnTo>
                  <a:pt x="1407" y="2276"/>
                </a:lnTo>
                <a:lnTo>
                  <a:pt x="1405" y="2276"/>
                </a:lnTo>
                <a:lnTo>
                  <a:pt x="1404" y="2274"/>
                </a:lnTo>
                <a:lnTo>
                  <a:pt x="1405" y="2274"/>
                </a:lnTo>
                <a:lnTo>
                  <a:pt x="1404" y="2274"/>
                </a:lnTo>
                <a:lnTo>
                  <a:pt x="1404" y="2273"/>
                </a:lnTo>
                <a:lnTo>
                  <a:pt x="1404" y="2274"/>
                </a:lnTo>
                <a:lnTo>
                  <a:pt x="1403" y="2273"/>
                </a:lnTo>
                <a:lnTo>
                  <a:pt x="1402" y="2272"/>
                </a:lnTo>
                <a:lnTo>
                  <a:pt x="1402" y="2271"/>
                </a:lnTo>
                <a:lnTo>
                  <a:pt x="1402" y="2270"/>
                </a:lnTo>
                <a:lnTo>
                  <a:pt x="1402" y="2269"/>
                </a:lnTo>
                <a:lnTo>
                  <a:pt x="1401" y="2269"/>
                </a:lnTo>
                <a:lnTo>
                  <a:pt x="1400" y="2269"/>
                </a:lnTo>
                <a:lnTo>
                  <a:pt x="1398" y="2269"/>
                </a:lnTo>
                <a:lnTo>
                  <a:pt x="1400" y="2270"/>
                </a:lnTo>
                <a:lnTo>
                  <a:pt x="1398" y="2270"/>
                </a:lnTo>
                <a:lnTo>
                  <a:pt x="1397" y="2270"/>
                </a:lnTo>
                <a:lnTo>
                  <a:pt x="1395" y="2270"/>
                </a:lnTo>
                <a:lnTo>
                  <a:pt x="1396" y="2269"/>
                </a:lnTo>
                <a:lnTo>
                  <a:pt x="1397" y="2269"/>
                </a:lnTo>
                <a:lnTo>
                  <a:pt x="1395" y="2269"/>
                </a:lnTo>
                <a:lnTo>
                  <a:pt x="1395" y="2267"/>
                </a:lnTo>
                <a:lnTo>
                  <a:pt x="1396" y="2266"/>
                </a:lnTo>
                <a:lnTo>
                  <a:pt x="1396" y="2265"/>
                </a:lnTo>
                <a:lnTo>
                  <a:pt x="1395" y="2265"/>
                </a:lnTo>
                <a:lnTo>
                  <a:pt x="1395" y="2266"/>
                </a:lnTo>
                <a:lnTo>
                  <a:pt x="1395" y="2267"/>
                </a:lnTo>
                <a:lnTo>
                  <a:pt x="1394" y="2269"/>
                </a:lnTo>
                <a:lnTo>
                  <a:pt x="1394" y="2270"/>
                </a:lnTo>
                <a:lnTo>
                  <a:pt x="1393" y="2270"/>
                </a:lnTo>
                <a:lnTo>
                  <a:pt x="1391" y="2270"/>
                </a:lnTo>
                <a:lnTo>
                  <a:pt x="1393" y="2271"/>
                </a:lnTo>
                <a:lnTo>
                  <a:pt x="1394" y="2271"/>
                </a:lnTo>
                <a:lnTo>
                  <a:pt x="1393" y="2271"/>
                </a:lnTo>
                <a:lnTo>
                  <a:pt x="1393" y="2272"/>
                </a:lnTo>
                <a:lnTo>
                  <a:pt x="1391" y="2273"/>
                </a:lnTo>
                <a:lnTo>
                  <a:pt x="1390" y="2273"/>
                </a:lnTo>
                <a:lnTo>
                  <a:pt x="1391" y="2273"/>
                </a:lnTo>
                <a:lnTo>
                  <a:pt x="1393" y="2271"/>
                </a:lnTo>
                <a:lnTo>
                  <a:pt x="1391" y="2271"/>
                </a:lnTo>
                <a:lnTo>
                  <a:pt x="1390" y="2271"/>
                </a:lnTo>
                <a:lnTo>
                  <a:pt x="1390" y="2272"/>
                </a:lnTo>
                <a:lnTo>
                  <a:pt x="1390" y="2273"/>
                </a:lnTo>
                <a:lnTo>
                  <a:pt x="1390" y="2274"/>
                </a:lnTo>
                <a:lnTo>
                  <a:pt x="1390" y="2276"/>
                </a:lnTo>
                <a:lnTo>
                  <a:pt x="1389" y="2277"/>
                </a:lnTo>
                <a:lnTo>
                  <a:pt x="1390" y="2278"/>
                </a:lnTo>
                <a:lnTo>
                  <a:pt x="1390" y="2279"/>
                </a:lnTo>
                <a:lnTo>
                  <a:pt x="1390" y="2280"/>
                </a:lnTo>
                <a:lnTo>
                  <a:pt x="1390" y="2282"/>
                </a:lnTo>
                <a:lnTo>
                  <a:pt x="1390" y="2283"/>
                </a:lnTo>
                <a:lnTo>
                  <a:pt x="1389" y="2283"/>
                </a:lnTo>
                <a:lnTo>
                  <a:pt x="1388" y="2282"/>
                </a:lnTo>
                <a:lnTo>
                  <a:pt x="1388" y="2280"/>
                </a:lnTo>
                <a:lnTo>
                  <a:pt x="1388" y="2279"/>
                </a:lnTo>
                <a:lnTo>
                  <a:pt x="1388" y="2278"/>
                </a:lnTo>
                <a:lnTo>
                  <a:pt x="1387" y="2277"/>
                </a:lnTo>
                <a:lnTo>
                  <a:pt x="1387" y="2276"/>
                </a:lnTo>
                <a:lnTo>
                  <a:pt x="1387" y="2274"/>
                </a:lnTo>
                <a:lnTo>
                  <a:pt x="1387" y="2273"/>
                </a:lnTo>
                <a:lnTo>
                  <a:pt x="1387" y="2272"/>
                </a:lnTo>
                <a:lnTo>
                  <a:pt x="1387" y="2271"/>
                </a:lnTo>
                <a:lnTo>
                  <a:pt x="1385" y="2270"/>
                </a:lnTo>
                <a:lnTo>
                  <a:pt x="1387" y="2270"/>
                </a:lnTo>
                <a:lnTo>
                  <a:pt x="1385" y="2270"/>
                </a:lnTo>
                <a:lnTo>
                  <a:pt x="1385" y="2269"/>
                </a:lnTo>
                <a:lnTo>
                  <a:pt x="1387" y="2269"/>
                </a:lnTo>
                <a:lnTo>
                  <a:pt x="1387" y="2267"/>
                </a:lnTo>
                <a:lnTo>
                  <a:pt x="1387" y="2266"/>
                </a:lnTo>
                <a:lnTo>
                  <a:pt x="1387" y="2265"/>
                </a:lnTo>
                <a:lnTo>
                  <a:pt x="1387" y="2264"/>
                </a:lnTo>
                <a:lnTo>
                  <a:pt x="1387" y="2263"/>
                </a:lnTo>
                <a:lnTo>
                  <a:pt x="1389" y="2263"/>
                </a:lnTo>
                <a:lnTo>
                  <a:pt x="1389" y="2261"/>
                </a:lnTo>
                <a:lnTo>
                  <a:pt x="1389" y="2260"/>
                </a:lnTo>
                <a:lnTo>
                  <a:pt x="1389" y="2261"/>
                </a:lnTo>
                <a:lnTo>
                  <a:pt x="1390" y="2260"/>
                </a:lnTo>
                <a:lnTo>
                  <a:pt x="1389" y="2260"/>
                </a:lnTo>
                <a:lnTo>
                  <a:pt x="1389" y="2259"/>
                </a:lnTo>
                <a:lnTo>
                  <a:pt x="1390" y="2259"/>
                </a:lnTo>
                <a:lnTo>
                  <a:pt x="1391" y="2259"/>
                </a:lnTo>
                <a:lnTo>
                  <a:pt x="1393" y="2259"/>
                </a:lnTo>
                <a:lnTo>
                  <a:pt x="1394" y="2260"/>
                </a:lnTo>
                <a:lnTo>
                  <a:pt x="1395" y="2260"/>
                </a:lnTo>
                <a:lnTo>
                  <a:pt x="1395" y="2259"/>
                </a:lnTo>
                <a:lnTo>
                  <a:pt x="1396" y="2259"/>
                </a:lnTo>
                <a:lnTo>
                  <a:pt x="1395" y="2259"/>
                </a:lnTo>
                <a:lnTo>
                  <a:pt x="1395" y="2258"/>
                </a:lnTo>
                <a:lnTo>
                  <a:pt x="1395" y="2257"/>
                </a:lnTo>
                <a:lnTo>
                  <a:pt x="1395" y="2256"/>
                </a:lnTo>
                <a:lnTo>
                  <a:pt x="1395" y="2254"/>
                </a:lnTo>
                <a:lnTo>
                  <a:pt x="1396" y="2254"/>
                </a:lnTo>
                <a:lnTo>
                  <a:pt x="1395" y="2254"/>
                </a:lnTo>
                <a:lnTo>
                  <a:pt x="1395" y="2253"/>
                </a:lnTo>
                <a:lnTo>
                  <a:pt x="1395" y="2252"/>
                </a:lnTo>
                <a:lnTo>
                  <a:pt x="1394" y="2252"/>
                </a:lnTo>
                <a:lnTo>
                  <a:pt x="1394" y="2253"/>
                </a:lnTo>
                <a:lnTo>
                  <a:pt x="1395" y="2253"/>
                </a:lnTo>
                <a:lnTo>
                  <a:pt x="1394" y="2253"/>
                </a:lnTo>
                <a:lnTo>
                  <a:pt x="1393" y="2253"/>
                </a:lnTo>
                <a:lnTo>
                  <a:pt x="1391" y="2253"/>
                </a:lnTo>
                <a:lnTo>
                  <a:pt x="1391" y="2254"/>
                </a:lnTo>
                <a:lnTo>
                  <a:pt x="1391" y="2256"/>
                </a:lnTo>
                <a:lnTo>
                  <a:pt x="1390" y="2256"/>
                </a:lnTo>
                <a:lnTo>
                  <a:pt x="1390" y="2257"/>
                </a:lnTo>
                <a:lnTo>
                  <a:pt x="1389" y="2256"/>
                </a:lnTo>
                <a:lnTo>
                  <a:pt x="1389" y="2254"/>
                </a:lnTo>
                <a:lnTo>
                  <a:pt x="1388" y="2254"/>
                </a:lnTo>
                <a:lnTo>
                  <a:pt x="1387" y="2254"/>
                </a:lnTo>
                <a:lnTo>
                  <a:pt x="1388" y="2256"/>
                </a:lnTo>
                <a:lnTo>
                  <a:pt x="1388" y="2257"/>
                </a:lnTo>
                <a:lnTo>
                  <a:pt x="1388" y="2256"/>
                </a:lnTo>
                <a:lnTo>
                  <a:pt x="1387" y="2257"/>
                </a:lnTo>
                <a:lnTo>
                  <a:pt x="1388" y="2257"/>
                </a:lnTo>
                <a:lnTo>
                  <a:pt x="1387" y="2257"/>
                </a:lnTo>
                <a:lnTo>
                  <a:pt x="1388" y="2258"/>
                </a:lnTo>
                <a:lnTo>
                  <a:pt x="1389" y="2258"/>
                </a:lnTo>
                <a:lnTo>
                  <a:pt x="1388" y="2258"/>
                </a:lnTo>
                <a:lnTo>
                  <a:pt x="1389" y="2259"/>
                </a:lnTo>
                <a:lnTo>
                  <a:pt x="1388" y="2260"/>
                </a:lnTo>
                <a:lnTo>
                  <a:pt x="1388" y="2259"/>
                </a:lnTo>
                <a:lnTo>
                  <a:pt x="1388" y="2260"/>
                </a:lnTo>
                <a:lnTo>
                  <a:pt x="1388" y="2261"/>
                </a:lnTo>
                <a:lnTo>
                  <a:pt x="1388" y="2260"/>
                </a:lnTo>
                <a:lnTo>
                  <a:pt x="1388" y="2261"/>
                </a:lnTo>
                <a:lnTo>
                  <a:pt x="1387" y="2261"/>
                </a:lnTo>
                <a:lnTo>
                  <a:pt x="1387" y="2260"/>
                </a:lnTo>
                <a:lnTo>
                  <a:pt x="1387" y="2259"/>
                </a:lnTo>
                <a:lnTo>
                  <a:pt x="1387" y="2258"/>
                </a:lnTo>
                <a:lnTo>
                  <a:pt x="1387" y="2257"/>
                </a:lnTo>
                <a:lnTo>
                  <a:pt x="1387" y="2256"/>
                </a:lnTo>
                <a:lnTo>
                  <a:pt x="1387" y="2254"/>
                </a:lnTo>
                <a:lnTo>
                  <a:pt x="1387" y="2253"/>
                </a:lnTo>
                <a:lnTo>
                  <a:pt x="1385" y="2253"/>
                </a:lnTo>
                <a:lnTo>
                  <a:pt x="1385" y="2252"/>
                </a:lnTo>
                <a:lnTo>
                  <a:pt x="1385" y="2251"/>
                </a:lnTo>
                <a:lnTo>
                  <a:pt x="1384" y="2251"/>
                </a:lnTo>
                <a:lnTo>
                  <a:pt x="1384" y="2250"/>
                </a:lnTo>
                <a:lnTo>
                  <a:pt x="1383" y="2250"/>
                </a:lnTo>
                <a:lnTo>
                  <a:pt x="1383" y="2249"/>
                </a:lnTo>
                <a:lnTo>
                  <a:pt x="1383" y="2247"/>
                </a:lnTo>
                <a:lnTo>
                  <a:pt x="1382" y="2247"/>
                </a:lnTo>
                <a:lnTo>
                  <a:pt x="1382" y="2246"/>
                </a:lnTo>
                <a:lnTo>
                  <a:pt x="1382" y="2245"/>
                </a:lnTo>
                <a:lnTo>
                  <a:pt x="1381" y="2245"/>
                </a:lnTo>
                <a:lnTo>
                  <a:pt x="1382" y="2244"/>
                </a:lnTo>
                <a:lnTo>
                  <a:pt x="1381" y="2244"/>
                </a:lnTo>
                <a:lnTo>
                  <a:pt x="1381" y="2243"/>
                </a:lnTo>
                <a:lnTo>
                  <a:pt x="1382" y="2241"/>
                </a:lnTo>
                <a:lnTo>
                  <a:pt x="1382" y="2240"/>
                </a:lnTo>
                <a:lnTo>
                  <a:pt x="1383" y="2240"/>
                </a:lnTo>
                <a:lnTo>
                  <a:pt x="1384" y="2240"/>
                </a:lnTo>
                <a:lnTo>
                  <a:pt x="1385" y="2240"/>
                </a:lnTo>
                <a:lnTo>
                  <a:pt x="1385" y="2239"/>
                </a:lnTo>
                <a:lnTo>
                  <a:pt x="1387" y="2238"/>
                </a:lnTo>
                <a:lnTo>
                  <a:pt x="1387" y="2237"/>
                </a:lnTo>
                <a:lnTo>
                  <a:pt x="1387" y="2236"/>
                </a:lnTo>
                <a:lnTo>
                  <a:pt x="1387" y="2234"/>
                </a:lnTo>
                <a:lnTo>
                  <a:pt x="1387" y="2233"/>
                </a:lnTo>
                <a:lnTo>
                  <a:pt x="1387" y="2232"/>
                </a:lnTo>
                <a:lnTo>
                  <a:pt x="1387" y="2231"/>
                </a:lnTo>
                <a:lnTo>
                  <a:pt x="1387" y="2230"/>
                </a:lnTo>
                <a:lnTo>
                  <a:pt x="1387" y="2228"/>
                </a:lnTo>
                <a:lnTo>
                  <a:pt x="1387" y="2227"/>
                </a:lnTo>
                <a:lnTo>
                  <a:pt x="1387" y="2226"/>
                </a:lnTo>
                <a:lnTo>
                  <a:pt x="1385" y="2225"/>
                </a:lnTo>
                <a:lnTo>
                  <a:pt x="1385" y="2223"/>
                </a:lnTo>
                <a:lnTo>
                  <a:pt x="1385" y="2221"/>
                </a:lnTo>
                <a:lnTo>
                  <a:pt x="1385" y="2220"/>
                </a:lnTo>
                <a:lnTo>
                  <a:pt x="1385" y="2219"/>
                </a:lnTo>
                <a:lnTo>
                  <a:pt x="1384" y="2218"/>
                </a:lnTo>
                <a:lnTo>
                  <a:pt x="1384" y="2217"/>
                </a:lnTo>
                <a:lnTo>
                  <a:pt x="1384" y="2215"/>
                </a:lnTo>
                <a:lnTo>
                  <a:pt x="1384" y="2214"/>
                </a:lnTo>
                <a:lnTo>
                  <a:pt x="1383" y="2212"/>
                </a:lnTo>
                <a:lnTo>
                  <a:pt x="1383" y="2211"/>
                </a:lnTo>
                <a:lnTo>
                  <a:pt x="1383" y="2210"/>
                </a:lnTo>
                <a:lnTo>
                  <a:pt x="1383" y="2208"/>
                </a:lnTo>
                <a:lnTo>
                  <a:pt x="1383" y="2207"/>
                </a:lnTo>
                <a:lnTo>
                  <a:pt x="1382" y="2206"/>
                </a:lnTo>
                <a:lnTo>
                  <a:pt x="1382" y="2205"/>
                </a:lnTo>
                <a:lnTo>
                  <a:pt x="1382" y="2204"/>
                </a:lnTo>
                <a:lnTo>
                  <a:pt x="1382" y="2203"/>
                </a:lnTo>
                <a:lnTo>
                  <a:pt x="1381" y="2203"/>
                </a:lnTo>
                <a:lnTo>
                  <a:pt x="1381" y="2201"/>
                </a:lnTo>
                <a:lnTo>
                  <a:pt x="1381" y="2200"/>
                </a:lnTo>
                <a:lnTo>
                  <a:pt x="1380" y="2198"/>
                </a:lnTo>
                <a:lnTo>
                  <a:pt x="1378" y="2198"/>
                </a:lnTo>
                <a:lnTo>
                  <a:pt x="1378" y="2197"/>
                </a:lnTo>
                <a:lnTo>
                  <a:pt x="1378" y="2195"/>
                </a:lnTo>
                <a:lnTo>
                  <a:pt x="1378" y="2194"/>
                </a:lnTo>
                <a:lnTo>
                  <a:pt x="1377" y="2194"/>
                </a:lnTo>
                <a:lnTo>
                  <a:pt x="1377" y="2193"/>
                </a:lnTo>
                <a:lnTo>
                  <a:pt x="1377" y="2191"/>
                </a:lnTo>
                <a:lnTo>
                  <a:pt x="1376" y="2191"/>
                </a:lnTo>
                <a:lnTo>
                  <a:pt x="1376" y="2188"/>
                </a:lnTo>
                <a:lnTo>
                  <a:pt x="1376" y="2187"/>
                </a:lnTo>
                <a:lnTo>
                  <a:pt x="1375" y="2185"/>
                </a:lnTo>
                <a:lnTo>
                  <a:pt x="1375" y="2184"/>
                </a:lnTo>
                <a:lnTo>
                  <a:pt x="1372" y="2180"/>
                </a:lnTo>
                <a:lnTo>
                  <a:pt x="1372" y="2179"/>
                </a:lnTo>
                <a:lnTo>
                  <a:pt x="1371" y="2177"/>
                </a:lnTo>
                <a:lnTo>
                  <a:pt x="1371" y="2175"/>
                </a:lnTo>
                <a:lnTo>
                  <a:pt x="1370" y="2175"/>
                </a:lnTo>
                <a:lnTo>
                  <a:pt x="1370" y="2174"/>
                </a:lnTo>
                <a:lnTo>
                  <a:pt x="1370" y="2173"/>
                </a:lnTo>
                <a:lnTo>
                  <a:pt x="1369" y="2172"/>
                </a:lnTo>
                <a:lnTo>
                  <a:pt x="1368" y="2171"/>
                </a:lnTo>
                <a:lnTo>
                  <a:pt x="1367" y="2168"/>
                </a:lnTo>
                <a:lnTo>
                  <a:pt x="1365" y="2167"/>
                </a:lnTo>
                <a:lnTo>
                  <a:pt x="1363" y="2164"/>
                </a:lnTo>
                <a:lnTo>
                  <a:pt x="1362" y="2161"/>
                </a:lnTo>
                <a:lnTo>
                  <a:pt x="1361" y="2159"/>
                </a:lnTo>
                <a:lnTo>
                  <a:pt x="1359" y="2159"/>
                </a:lnTo>
                <a:lnTo>
                  <a:pt x="1359" y="2158"/>
                </a:lnTo>
                <a:lnTo>
                  <a:pt x="1358" y="2158"/>
                </a:lnTo>
                <a:lnTo>
                  <a:pt x="1358" y="2157"/>
                </a:lnTo>
                <a:lnTo>
                  <a:pt x="1357" y="2157"/>
                </a:lnTo>
                <a:lnTo>
                  <a:pt x="1358" y="2157"/>
                </a:lnTo>
                <a:lnTo>
                  <a:pt x="1358" y="2155"/>
                </a:lnTo>
                <a:lnTo>
                  <a:pt x="1357" y="2157"/>
                </a:lnTo>
                <a:lnTo>
                  <a:pt x="1357" y="2155"/>
                </a:lnTo>
                <a:lnTo>
                  <a:pt x="1356" y="2154"/>
                </a:lnTo>
                <a:lnTo>
                  <a:pt x="1356" y="2153"/>
                </a:lnTo>
                <a:lnTo>
                  <a:pt x="1355" y="2151"/>
                </a:lnTo>
                <a:lnTo>
                  <a:pt x="1354" y="2149"/>
                </a:lnTo>
                <a:lnTo>
                  <a:pt x="1352" y="2148"/>
                </a:lnTo>
                <a:lnTo>
                  <a:pt x="1352" y="2147"/>
                </a:lnTo>
                <a:lnTo>
                  <a:pt x="1351" y="2146"/>
                </a:lnTo>
                <a:lnTo>
                  <a:pt x="1350" y="2145"/>
                </a:lnTo>
                <a:lnTo>
                  <a:pt x="1350" y="2144"/>
                </a:lnTo>
                <a:lnTo>
                  <a:pt x="1349" y="2142"/>
                </a:lnTo>
                <a:lnTo>
                  <a:pt x="1348" y="2141"/>
                </a:lnTo>
                <a:lnTo>
                  <a:pt x="1347" y="2139"/>
                </a:lnTo>
                <a:lnTo>
                  <a:pt x="1345" y="2139"/>
                </a:lnTo>
                <a:lnTo>
                  <a:pt x="1345" y="2138"/>
                </a:lnTo>
                <a:lnTo>
                  <a:pt x="1343" y="2135"/>
                </a:lnTo>
                <a:lnTo>
                  <a:pt x="1342" y="2134"/>
                </a:lnTo>
                <a:lnTo>
                  <a:pt x="1342" y="2133"/>
                </a:lnTo>
                <a:lnTo>
                  <a:pt x="1339" y="2131"/>
                </a:lnTo>
                <a:lnTo>
                  <a:pt x="1337" y="2128"/>
                </a:lnTo>
                <a:lnTo>
                  <a:pt x="1337" y="2127"/>
                </a:lnTo>
                <a:lnTo>
                  <a:pt x="1336" y="2127"/>
                </a:lnTo>
                <a:lnTo>
                  <a:pt x="1334" y="2125"/>
                </a:lnTo>
                <a:lnTo>
                  <a:pt x="1332" y="2124"/>
                </a:lnTo>
                <a:lnTo>
                  <a:pt x="1331" y="2122"/>
                </a:lnTo>
                <a:lnTo>
                  <a:pt x="1330" y="2121"/>
                </a:lnTo>
                <a:lnTo>
                  <a:pt x="1329" y="2121"/>
                </a:lnTo>
                <a:lnTo>
                  <a:pt x="1328" y="2120"/>
                </a:lnTo>
                <a:lnTo>
                  <a:pt x="1325" y="2119"/>
                </a:lnTo>
                <a:lnTo>
                  <a:pt x="1325" y="2118"/>
                </a:lnTo>
                <a:lnTo>
                  <a:pt x="1324" y="2118"/>
                </a:lnTo>
                <a:lnTo>
                  <a:pt x="1323" y="2118"/>
                </a:lnTo>
                <a:lnTo>
                  <a:pt x="1322" y="2118"/>
                </a:lnTo>
                <a:lnTo>
                  <a:pt x="1322" y="2116"/>
                </a:lnTo>
                <a:lnTo>
                  <a:pt x="1321" y="2116"/>
                </a:lnTo>
                <a:lnTo>
                  <a:pt x="1318" y="2113"/>
                </a:lnTo>
                <a:lnTo>
                  <a:pt x="1318" y="2112"/>
                </a:lnTo>
                <a:lnTo>
                  <a:pt x="1318" y="2111"/>
                </a:lnTo>
                <a:lnTo>
                  <a:pt x="1317" y="2111"/>
                </a:lnTo>
                <a:lnTo>
                  <a:pt x="1316" y="2109"/>
                </a:lnTo>
                <a:lnTo>
                  <a:pt x="1315" y="2108"/>
                </a:lnTo>
                <a:lnTo>
                  <a:pt x="1313" y="2107"/>
                </a:lnTo>
                <a:lnTo>
                  <a:pt x="1312" y="2106"/>
                </a:lnTo>
                <a:lnTo>
                  <a:pt x="1311" y="2103"/>
                </a:lnTo>
                <a:lnTo>
                  <a:pt x="1310" y="2103"/>
                </a:lnTo>
                <a:lnTo>
                  <a:pt x="1310" y="2102"/>
                </a:lnTo>
                <a:lnTo>
                  <a:pt x="1309" y="2102"/>
                </a:lnTo>
                <a:lnTo>
                  <a:pt x="1308" y="2101"/>
                </a:lnTo>
                <a:lnTo>
                  <a:pt x="1306" y="2100"/>
                </a:lnTo>
                <a:lnTo>
                  <a:pt x="1305" y="2100"/>
                </a:lnTo>
                <a:lnTo>
                  <a:pt x="1304" y="2099"/>
                </a:lnTo>
                <a:lnTo>
                  <a:pt x="1303" y="2099"/>
                </a:lnTo>
                <a:lnTo>
                  <a:pt x="1302" y="2099"/>
                </a:lnTo>
                <a:lnTo>
                  <a:pt x="1302" y="2100"/>
                </a:lnTo>
                <a:lnTo>
                  <a:pt x="1299" y="2100"/>
                </a:lnTo>
                <a:lnTo>
                  <a:pt x="1299" y="2099"/>
                </a:lnTo>
                <a:lnTo>
                  <a:pt x="1298" y="2099"/>
                </a:lnTo>
                <a:lnTo>
                  <a:pt x="1297" y="2099"/>
                </a:lnTo>
                <a:lnTo>
                  <a:pt x="1297" y="2096"/>
                </a:lnTo>
                <a:lnTo>
                  <a:pt x="1296" y="2096"/>
                </a:lnTo>
                <a:lnTo>
                  <a:pt x="1296" y="2094"/>
                </a:lnTo>
                <a:lnTo>
                  <a:pt x="1295" y="2094"/>
                </a:lnTo>
                <a:lnTo>
                  <a:pt x="1293" y="2093"/>
                </a:lnTo>
                <a:lnTo>
                  <a:pt x="1293" y="2094"/>
                </a:lnTo>
                <a:lnTo>
                  <a:pt x="1293" y="2093"/>
                </a:lnTo>
                <a:lnTo>
                  <a:pt x="1292" y="2093"/>
                </a:lnTo>
                <a:lnTo>
                  <a:pt x="1292" y="2092"/>
                </a:lnTo>
                <a:lnTo>
                  <a:pt x="1292" y="2091"/>
                </a:lnTo>
                <a:lnTo>
                  <a:pt x="1291" y="2089"/>
                </a:lnTo>
                <a:lnTo>
                  <a:pt x="1291" y="2088"/>
                </a:lnTo>
                <a:lnTo>
                  <a:pt x="1290" y="2087"/>
                </a:lnTo>
                <a:lnTo>
                  <a:pt x="1289" y="2087"/>
                </a:lnTo>
                <a:lnTo>
                  <a:pt x="1289" y="2086"/>
                </a:lnTo>
                <a:lnTo>
                  <a:pt x="1288" y="2086"/>
                </a:lnTo>
                <a:lnTo>
                  <a:pt x="1288" y="2085"/>
                </a:lnTo>
                <a:lnTo>
                  <a:pt x="1286" y="2083"/>
                </a:lnTo>
                <a:lnTo>
                  <a:pt x="1285" y="2082"/>
                </a:lnTo>
                <a:lnTo>
                  <a:pt x="1285" y="2081"/>
                </a:lnTo>
                <a:lnTo>
                  <a:pt x="1284" y="2081"/>
                </a:lnTo>
                <a:lnTo>
                  <a:pt x="1284" y="2080"/>
                </a:lnTo>
                <a:lnTo>
                  <a:pt x="1283" y="2080"/>
                </a:lnTo>
                <a:lnTo>
                  <a:pt x="1282" y="2080"/>
                </a:lnTo>
                <a:lnTo>
                  <a:pt x="1280" y="2080"/>
                </a:lnTo>
                <a:lnTo>
                  <a:pt x="1280" y="2079"/>
                </a:lnTo>
                <a:lnTo>
                  <a:pt x="1279" y="2079"/>
                </a:lnTo>
                <a:lnTo>
                  <a:pt x="1279" y="2078"/>
                </a:lnTo>
                <a:lnTo>
                  <a:pt x="1278" y="2078"/>
                </a:lnTo>
                <a:lnTo>
                  <a:pt x="1278" y="2079"/>
                </a:lnTo>
                <a:lnTo>
                  <a:pt x="1278" y="2078"/>
                </a:lnTo>
                <a:lnTo>
                  <a:pt x="1277" y="2078"/>
                </a:lnTo>
                <a:lnTo>
                  <a:pt x="1277" y="2076"/>
                </a:lnTo>
                <a:lnTo>
                  <a:pt x="1276" y="2075"/>
                </a:lnTo>
                <a:lnTo>
                  <a:pt x="1275" y="2075"/>
                </a:lnTo>
                <a:lnTo>
                  <a:pt x="1275" y="2074"/>
                </a:lnTo>
                <a:lnTo>
                  <a:pt x="1273" y="2074"/>
                </a:lnTo>
                <a:lnTo>
                  <a:pt x="1273" y="2073"/>
                </a:lnTo>
                <a:lnTo>
                  <a:pt x="1270" y="2070"/>
                </a:lnTo>
                <a:lnTo>
                  <a:pt x="1269" y="2070"/>
                </a:lnTo>
                <a:lnTo>
                  <a:pt x="1269" y="2069"/>
                </a:lnTo>
                <a:lnTo>
                  <a:pt x="1267" y="2069"/>
                </a:lnTo>
                <a:lnTo>
                  <a:pt x="1266" y="2068"/>
                </a:lnTo>
                <a:lnTo>
                  <a:pt x="1265" y="2068"/>
                </a:lnTo>
                <a:lnTo>
                  <a:pt x="1265" y="2067"/>
                </a:lnTo>
                <a:lnTo>
                  <a:pt x="1265" y="2066"/>
                </a:lnTo>
                <a:lnTo>
                  <a:pt x="1264" y="2066"/>
                </a:lnTo>
                <a:lnTo>
                  <a:pt x="1264" y="2065"/>
                </a:lnTo>
                <a:lnTo>
                  <a:pt x="1262" y="2065"/>
                </a:lnTo>
                <a:lnTo>
                  <a:pt x="1260" y="2065"/>
                </a:lnTo>
                <a:lnTo>
                  <a:pt x="1260" y="2063"/>
                </a:lnTo>
                <a:lnTo>
                  <a:pt x="1260" y="2062"/>
                </a:lnTo>
                <a:lnTo>
                  <a:pt x="1262" y="2062"/>
                </a:lnTo>
                <a:lnTo>
                  <a:pt x="1263" y="2062"/>
                </a:lnTo>
                <a:lnTo>
                  <a:pt x="1263" y="2063"/>
                </a:lnTo>
                <a:lnTo>
                  <a:pt x="1263" y="2062"/>
                </a:lnTo>
                <a:lnTo>
                  <a:pt x="1263" y="2061"/>
                </a:lnTo>
                <a:lnTo>
                  <a:pt x="1264" y="2061"/>
                </a:lnTo>
                <a:lnTo>
                  <a:pt x="1264" y="2060"/>
                </a:lnTo>
                <a:lnTo>
                  <a:pt x="1264" y="2059"/>
                </a:lnTo>
                <a:lnTo>
                  <a:pt x="1264" y="2058"/>
                </a:lnTo>
                <a:lnTo>
                  <a:pt x="1264" y="2056"/>
                </a:lnTo>
                <a:lnTo>
                  <a:pt x="1265" y="2055"/>
                </a:lnTo>
                <a:lnTo>
                  <a:pt x="1266" y="2055"/>
                </a:lnTo>
                <a:lnTo>
                  <a:pt x="1267" y="2055"/>
                </a:lnTo>
                <a:lnTo>
                  <a:pt x="1266" y="2055"/>
                </a:lnTo>
                <a:lnTo>
                  <a:pt x="1265" y="2055"/>
                </a:lnTo>
                <a:lnTo>
                  <a:pt x="1264" y="2055"/>
                </a:lnTo>
                <a:lnTo>
                  <a:pt x="1264" y="2056"/>
                </a:lnTo>
                <a:lnTo>
                  <a:pt x="1264" y="2058"/>
                </a:lnTo>
                <a:lnTo>
                  <a:pt x="1263" y="2059"/>
                </a:lnTo>
                <a:lnTo>
                  <a:pt x="1264" y="2059"/>
                </a:lnTo>
                <a:lnTo>
                  <a:pt x="1264" y="2060"/>
                </a:lnTo>
                <a:lnTo>
                  <a:pt x="1263" y="2061"/>
                </a:lnTo>
                <a:lnTo>
                  <a:pt x="1260" y="2062"/>
                </a:lnTo>
                <a:lnTo>
                  <a:pt x="1260" y="2063"/>
                </a:lnTo>
                <a:lnTo>
                  <a:pt x="1258" y="2062"/>
                </a:lnTo>
                <a:lnTo>
                  <a:pt x="1256" y="2062"/>
                </a:lnTo>
                <a:lnTo>
                  <a:pt x="1257" y="2063"/>
                </a:lnTo>
                <a:lnTo>
                  <a:pt x="1257" y="2065"/>
                </a:lnTo>
                <a:lnTo>
                  <a:pt x="1256" y="2063"/>
                </a:lnTo>
                <a:lnTo>
                  <a:pt x="1256" y="2065"/>
                </a:lnTo>
                <a:lnTo>
                  <a:pt x="1257" y="2065"/>
                </a:lnTo>
                <a:lnTo>
                  <a:pt x="1258" y="2065"/>
                </a:lnTo>
                <a:lnTo>
                  <a:pt x="1259" y="2065"/>
                </a:lnTo>
                <a:lnTo>
                  <a:pt x="1260" y="2066"/>
                </a:lnTo>
                <a:lnTo>
                  <a:pt x="1260" y="2065"/>
                </a:lnTo>
                <a:lnTo>
                  <a:pt x="1260" y="2066"/>
                </a:lnTo>
                <a:lnTo>
                  <a:pt x="1262" y="2066"/>
                </a:lnTo>
                <a:lnTo>
                  <a:pt x="1263" y="2067"/>
                </a:lnTo>
                <a:lnTo>
                  <a:pt x="1264" y="2067"/>
                </a:lnTo>
                <a:lnTo>
                  <a:pt x="1265" y="2067"/>
                </a:lnTo>
                <a:lnTo>
                  <a:pt x="1265" y="2068"/>
                </a:lnTo>
                <a:lnTo>
                  <a:pt x="1264" y="2068"/>
                </a:lnTo>
                <a:lnTo>
                  <a:pt x="1263" y="2067"/>
                </a:lnTo>
                <a:lnTo>
                  <a:pt x="1262" y="2067"/>
                </a:lnTo>
                <a:lnTo>
                  <a:pt x="1260" y="2067"/>
                </a:lnTo>
                <a:lnTo>
                  <a:pt x="1258" y="2066"/>
                </a:lnTo>
                <a:lnTo>
                  <a:pt x="1257" y="2066"/>
                </a:lnTo>
                <a:lnTo>
                  <a:pt x="1256" y="2066"/>
                </a:lnTo>
                <a:lnTo>
                  <a:pt x="1256" y="2065"/>
                </a:lnTo>
                <a:lnTo>
                  <a:pt x="1255" y="2063"/>
                </a:lnTo>
                <a:lnTo>
                  <a:pt x="1253" y="2062"/>
                </a:lnTo>
                <a:lnTo>
                  <a:pt x="1252" y="2061"/>
                </a:lnTo>
                <a:lnTo>
                  <a:pt x="1251" y="2061"/>
                </a:lnTo>
                <a:lnTo>
                  <a:pt x="1251" y="2060"/>
                </a:lnTo>
                <a:lnTo>
                  <a:pt x="1250" y="2060"/>
                </a:lnTo>
                <a:lnTo>
                  <a:pt x="1249" y="2059"/>
                </a:lnTo>
                <a:lnTo>
                  <a:pt x="1247" y="2059"/>
                </a:lnTo>
                <a:lnTo>
                  <a:pt x="1247" y="2058"/>
                </a:lnTo>
                <a:lnTo>
                  <a:pt x="1244" y="2056"/>
                </a:lnTo>
                <a:lnTo>
                  <a:pt x="1242" y="2054"/>
                </a:lnTo>
                <a:lnTo>
                  <a:pt x="1242" y="2053"/>
                </a:lnTo>
                <a:lnTo>
                  <a:pt x="1240" y="2053"/>
                </a:lnTo>
                <a:lnTo>
                  <a:pt x="1240" y="2052"/>
                </a:lnTo>
                <a:lnTo>
                  <a:pt x="1239" y="2052"/>
                </a:lnTo>
                <a:lnTo>
                  <a:pt x="1238" y="2050"/>
                </a:lnTo>
                <a:lnTo>
                  <a:pt x="1236" y="2048"/>
                </a:lnTo>
                <a:lnTo>
                  <a:pt x="1236" y="2047"/>
                </a:lnTo>
                <a:lnTo>
                  <a:pt x="1232" y="2045"/>
                </a:lnTo>
                <a:lnTo>
                  <a:pt x="1230" y="2041"/>
                </a:lnTo>
                <a:lnTo>
                  <a:pt x="1227" y="2039"/>
                </a:lnTo>
                <a:lnTo>
                  <a:pt x="1226" y="2037"/>
                </a:lnTo>
                <a:lnTo>
                  <a:pt x="1225" y="2036"/>
                </a:lnTo>
                <a:lnTo>
                  <a:pt x="1224" y="2035"/>
                </a:lnTo>
                <a:lnTo>
                  <a:pt x="1225" y="2036"/>
                </a:lnTo>
                <a:lnTo>
                  <a:pt x="1226" y="2036"/>
                </a:lnTo>
                <a:lnTo>
                  <a:pt x="1226" y="2037"/>
                </a:lnTo>
                <a:lnTo>
                  <a:pt x="1227" y="2037"/>
                </a:lnTo>
                <a:lnTo>
                  <a:pt x="1229" y="2037"/>
                </a:lnTo>
                <a:lnTo>
                  <a:pt x="1229" y="2039"/>
                </a:lnTo>
                <a:lnTo>
                  <a:pt x="1230" y="2039"/>
                </a:lnTo>
                <a:lnTo>
                  <a:pt x="1230" y="2040"/>
                </a:lnTo>
                <a:lnTo>
                  <a:pt x="1230" y="2041"/>
                </a:lnTo>
                <a:lnTo>
                  <a:pt x="1231" y="2041"/>
                </a:lnTo>
                <a:lnTo>
                  <a:pt x="1231" y="2040"/>
                </a:lnTo>
                <a:lnTo>
                  <a:pt x="1232" y="2040"/>
                </a:lnTo>
                <a:lnTo>
                  <a:pt x="1231" y="2040"/>
                </a:lnTo>
                <a:lnTo>
                  <a:pt x="1230" y="2040"/>
                </a:lnTo>
                <a:lnTo>
                  <a:pt x="1230" y="2039"/>
                </a:lnTo>
                <a:lnTo>
                  <a:pt x="1229" y="2037"/>
                </a:lnTo>
                <a:lnTo>
                  <a:pt x="1227" y="2037"/>
                </a:lnTo>
                <a:lnTo>
                  <a:pt x="1229" y="2036"/>
                </a:lnTo>
                <a:lnTo>
                  <a:pt x="1227" y="2037"/>
                </a:lnTo>
                <a:lnTo>
                  <a:pt x="1226" y="2036"/>
                </a:lnTo>
                <a:lnTo>
                  <a:pt x="1227" y="2036"/>
                </a:lnTo>
                <a:lnTo>
                  <a:pt x="1227" y="2035"/>
                </a:lnTo>
                <a:lnTo>
                  <a:pt x="1226" y="2035"/>
                </a:lnTo>
                <a:lnTo>
                  <a:pt x="1226" y="2036"/>
                </a:lnTo>
                <a:lnTo>
                  <a:pt x="1226" y="2035"/>
                </a:lnTo>
                <a:lnTo>
                  <a:pt x="1227" y="2035"/>
                </a:lnTo>
                <a:lnTo>
                  <a:pt x="1227" y="2034"/>
                </a:lnTo>
                <a:lnTo>
                  <a:pt x="1226" y="2034"/>
                </a:lnTo>
                <a:lnTo>
                  <a:pt x="1226" y="2035"/>
                </a:lnTo>
                <a:lnTo>
                  <a:pt x="1226" y="2036"/>
                </a:lnTo>
                <a:lnTo>
                  <a:pt x="1226" y="2035"/>
                </a:lnTo>
                <a:lnTo>
                  <a:pt x="1225" y="2035"/>
                </a:lnTo>
                <a:lnTo>
                  <a:pt x="1225" y="2036"/>
                </a:lnTo>
                <a:lnTo>
                  <a:pt x="1225" y="2035"/>
                </a:lnTo>
                <a:lnTo>
                  <a:pt x="1224" y="2035"/>
                </a:lnTo>
                <a:lnTo>
                  <a:pt x="1224" y="2034"/>
                </a:lnTo>
                <a:lnTo>
                  <a:pt x="1223" y="2035"/>
                </a:lnTo>
                <a:lnTo>
                  <a:pt x="1224" y="2035"/>
                </a:lnTo>
                <a:lnTo>
                  <a:pt x="1223" y="2035"/>
                </a:lnTo>
                <a:lnTo>
                  <a:pt x="1222" y="2035"/>
                </a:lnTo>
                <a:lnTo>
                  <a:pt x="1219" y="2034"/>
                </a:lnTo>
                <a:lnTo>
                  <a:pt x="1220" y="2033"/>
                </a:lnTo>
                <a:lnTo>
                  <a:pt x="1219" y="2032"/>
                </a:lnTo>
                <a:lnTo>
                  <a:pt x="1220" y="2032"/>
                </a:lnTo>
                <a:lnTo>
                  <a:pt x="1219" y="2029"/>
                </a:lnTo>
                <a:lnTo>
                  <a:pt x="1219" y="2028"/>
                </a:lnTo>
                <a:lnTo>
                  <a:pt x="1219" y="2029"/>
                </a:lnTo>
                <a:lnTo>
                  <a:pt x="1217" y="2028"/>
                </a:lnTo>
                <a:lnTo>
                  <a:pt x="1218" y="2029"/>
                </a:lnTo>
                <a:lnTo>
                  <a:pt x="1217" y="2029"/>
                </a:lnTo>
                <a:lnTo>
                  <a:pt x="1217" y="2030"/>
                </a:lnTo>
                <a:lnTo>
                  <a:pt x="1217" y="2032"/>
                </a:lnTo>
                <a:lnTo>
                  <a:pt x="1218" y="2032"/>
                </a:lnTo>
                <a:lnTo>
                  <a:pt x="1219" y="2033"/>
                </a:lnTo>
                <a:lnTo>
                  <a:pt x="1218" y="2033"/>
                </a:lnTo>
                <a:lnTo>
                  <a:pt x="1217" y="2032"/>
                </a:lnTo>
                <a:lnTo>
                  <a:pt x="1214" y="2030"/>
                </a:lnTo>
                <a:lnTo>
                  <a:pt x="1213" y="2030"/>
                </a:lnTo>
                <a:lnTo>
                  <a:pt x="1212" y="2029"/>
                </a:lnTo>
                <a:lnTo>
                  <a:pt x="1210" y="2029"/>
                </a:lnTo>
                <a:lnTo>
                  <a:pt x="1209" y="2028"/>
                </a:lnTo>
                <a:lnTo>
                  <a:pt x="1207" y="2029"/>
                </a:lnTo>
                <a:lnTo>
                  <a:pt x="1206" y="2030"/>
                </a:lnTo>
                <a:lnTo>
                  <a:pt x="1205" y="2030"/>
                </a:lnTo>
                <a:lnTo>
                  <a:pt x="1205" y="2029"/>
                </a:lnTo>
                <a:lnTo>
                  <a:pt x="1204" y="2029"/>
                </a:lnTo>
                <a:lnTo>
                  <a:pt x="1203" y="2029"/>
                </a:lnTo>
                <a:lnTo>
                  <a:pt x="1203" y="2028"/>
                </a:lnTo>
                <a:lnTo>
                  <a:pt x="1203" y="2029"/>
                </a:lnTo>
                <a:lnTo>
                  <a:pt x="1204" y="2030"/>
                </a:lnTo>
                <a:lnTo>
                  <a:pt x="1205" y="2030"/>
                </a:lnTo>
                <a:lnTo>
                  <a:pt x="1206" y="2032"/>
                </a:lnTo>
                <a:lnTo>
                  <a:pt x="1205" y="2032"/>
                </a:lnTo>
                <a:lnTo>
                  <a:pt x="1206" y="2034"/>
                </a:lnTo>
                <a:lnTo>
                  <a:pt x="1204" y="2034"/>
                </a:lnTo>
                <a:lnTo>
                  <a:pt x="1204" y="2035"/>
                </a:lnTo>
                <a:lnTo>
                  <a:pt x="1205" y="2035"/>
                </a:lnTo>
                <a:lnTo>
                  <a:pt x="1206" y="2035"/>
                </a:lnTo>
                <a:lnTo>
                  <a:pt x="1204" y="2035"/>
                </a:lnTo>
                <a:lnTo>
                  <a:pt x="1203" y="2035"/>
                </a:lnTo>
                <a:lnTo>
                  <a:pt x="1203" y="2034"/>
                </a:lnTo>
                <a:lnTo>
                  <a:pt x="1204" y="2034"/>
                </a:lnTo>
                <a:lnTo>
                  <a:pt x="1205" y="2033"/>
                </a:lnTo>
                <a:lnTo>
                  <a:pt x="1204" y="2033"/>
                </a:lnTo>
                <a:lnTo>
                  <a:pt x="1204" y="2032"/>
                </a:lnTo>
                <a:lnTo>
                  <a:pt x="1204" y="2033"/>
                </a:lnTo>
                <a:lnTo>
                  <a:pt x="1203" y="2033"/>
                </a:lnTo>
                <a:lnTo>
                  <a:pt x="1201" y="2032"/>
                </a:lnTo>
                <a:lnTo>
                  <a:pt x="1201" y="2033"/>
                </a:lnTo>
                <a:lnTo>
                  <a:pt x="1201" y="2034"/>
                </a:lnTo>
                <a:lnTo>
                  <a:pt x="1203" y="2034"/>
                </a:lnTo>
                <a:lnTo>
                  <a:pt x="1201" y="2034"/>
                </a:lnTo>
                <a:lnTo>
                  <a:pt x="1200" y="2033"/>
                </a:lnTo>
                <a:lnTo>
                  <a:pt x="1200" y="2032"/>
                </a:lnTo>
                <a:lnTo>
                  <a:pt x="1200" y="2030"/>
                </a:lnTo>
                <a:lnTo>
                  <a:pt x="1201" y="2030"/>
                </a:lnTo>
                <a:lnTo>
                  <a:pt x="1201" y="2029"/>
                </a:lnTo>
                <a:lnTo>
                  <a:pt x="1201" y="2030"/>
                </a:lnTo>
                <a:lnTo>
                  <a:pt x="1200" y="2030"/>
                </a:lnTo>
                <a:lnTo>
                  <a:pt x="1200" y="2029"/>
                </a:lnTo>
                <a:lnTo>
                  <a:pt x="1200" y="2030"/>
                </a:lnTo>
                <a:lnTo>
                  <a:pt x="1199" y="2028"/>
                </a:lnTo>
                <a:lnTo>
                  <a:pt x="1201" y="2027"/>
                </a:lnTo>
                <a:lnTo>
                  <a:pt x="1200" y="2027"/>
                </a:lnTo>
                <a:lnTo>
                  <a:pt x="1199" y="2027"/>
                </a:lnTo>
                <a:lnTo>
                  <a:pt x="1200" y="2026"/>
                </a:lnTo>
                <a:lnTo>
                  <a:pt x="1201" y="2026"/>
                </a:lnTo>
                <a:lnTo>
                  <a:pt x="1200" y="2026"/>
                </a:lnTo>
                <a:lnTo>
                  <a:pt x="1199" y="2027"/>
                </a:lnTo>
                <a:lnTo>
                  <a:pt x="1198" y="2027"/>
                </a:lnTo>
                <a:lnTo>
                  <a:pt x="1196" y="2028"/>
                </a:lnTo>
                <a:lnTo>
                  <a:pt x="1193" y="2028"/>
                </a:lnTo>
                <a:lnTo>
                  <a:pt x="1193" y="2027"/>
                </a:lnTo>
                <a:lnTo>
                  <a:pt x="1194" y="2027"/>
                </a:lnTo>
                <a:lnTo>
                  <a:pt x="1194" y="2026"/>
                </a:lnTo>
                <a:lnTo>
                  <a:pt x="1193" y="2027"/>
                </a:lnTo>
                <a:lnTo>
                  <a:pt x="1192" y="2029"/>
                </a:lnTo>
                <a:lnTo>
                  <a:pt x="1192" y="2028"/>
                </a:lnTo>
                <a:lnTo>
                  <a:pt x="1191" y="2028"/>
                </a:lnTo>
                <a:lnTo>
                  <a:pt x="1192" y="2029"/>
                </a:lnTo>
                <a:lnTo>
                  <a:pt x="1191" y="2030"/>
                </a:lnTo>
                <a:lnTo>
                  <a:pt x="1190" y="2032"/>
                </a:lnTo>
                <a:lnTo>
                  <a:pt x="1190" y="2030"/>
                </a:lnTo>
                <a:lnTo>
                  <a:pt x="1190" y="2029"/>
                </a:lnTo>
                <a:lnTo>
                  <a:pt x="1191" y="2029"/>
                </a:lnTo>
                <a:lnTo>
                  <a:pt x="1190" y="2029"/>
                </a:lnTo>
                <a:lnTo>
                  <a:pt x="1190" y="2030"/>
                </a:lnTo>
                <a:lnTo>
                  <a:pt x="1188" y="2030"/>
                </a:lnTo>
                <a:lnTo>
                  <a:pt x="1188" y="2029"/>
                </a:lnTo>
                <a:lnTo>
                  <a:pt x="1190" y="2028"/>
                </a:lnTo>
                <a:lnTo>
                  <a:pt x="1188" y="2028"/>
                </a:lnTo>
                <a:lnTo>
                  <a:pt x="1188" y="2027"/>
                </a:lnTo>
                <a:lnTo>
                  <a:pt x="1187" y="2027"/>
                </a:lnTo>
                <a:lnTo>
                  <a:pt x="1188" y="2028"/>
                </a:lnTo>
                <a:lnTo>
                  <a:pt x="1188" y="2029"/>
                </a:lnTo>
                <a:lnTo>
                  <a:pt x="1188" y="2030"/>
                </a:lnTo>
                <a:lnTo>
                  <a:pt x="1187" y="2030"/>
                </a:lnTo>
                <a:lnTo>
                  <a:pt x="1186" y="2030"/>
                </a:lnTo>
                <a:lnTo>
                  <a:pt x="1187" y="2030"/>
                </a:lnTo>
                <a:lnTo>
                  <a:pt x="1188" y="2030"/>
                </a:lnTo>
                <a:lnTo>
                  <a:pt x="1188" y="2032"/>
                </a:lnTo>
                <a:lnTo>
                  <a:pt x="1188" y="2033"/>
                </a:lnTo>
                <a:lnTo>
                  <a:pt x="1188" y="2034"/>
                </a:lnTo>
                <a:lnTo>
                  <a:pt x="1188" y="2035"/>
                </a:lnTo>
                <a:lnTo>
                  <a:pt x="1188" y="2036"/>
                </a:lnTo>
                <a:lnTo>
                  <a:pt x="1190" y="2039"/>
                </a:lnTo>
                <a:lnTo>
                  <a:pt x="1188" y="2037"/>
                </a:lnTo>
                <a:lnTo>
                  <a:pt x="1188" y="2039"/>
                </a:lnTo>
                <a:lnTo>
                  <a:pt x="1188" y="2040"/>
                </a:lnTo>
                <a:lnTo>
                  <a:pt x="1190" y="2040"/>
                </a:lnTo>
                <a:lnTo>
                  <a:pt x="1188" y="2040"/>
                </a:lnTo>
                <a:lnTo>
                  <a:pt x="1188" y="2039"/>
                </a:lnTo>
                <a:lnTo>
                  <a:pt x="1187" y="2037"/>
                </a:lnTo>
                <a:lnTo>
                  <a:pt x="1187" y="2039"/>
                </a:lnTo>
                <a:lnTo>
                  <a:pt x="1188" y="2040"/>
                </a:lnTo>
                <a:lnTo>
                  <a:pt x="1187" y="2040"/>
                </a:lnTo>
                <a:lnTo>
                  <a:pt x="1187" y="2041"/>
                </a:lnTo>
                <a:lnTo>
                  <a:pt x="1188" y="2041"/>
                </a:lnTo>
                <a:lnTo>
                  <a:pt x="1187" y="2041"/>
                </a:lnTo>
                <a:lnTo>
                  <a:pt x="1186" y="2042"/>
                </a:lnTo>
                <a:lnTo>
                  <a:pt x="1185" y="2042"/>
                </a:lnTo>
                <a:lnTo>
                  <a:pt x="1185" y="2041"/>
                </a:lnTo>
                <a:lnTo>
                  <a:pt x="1184" y="2041"/>
                </a:lnTo>
                <a:lnTo>
                  <a:pt x="1183" y="2041"/>
                </a:lnTo>
                <a:lnTo>
                  <a:pt x="1181" y="2040"/>
                </a:lnTo>
                <a:lnTo>
                  <a:pt x="1180" y="2040"/>
                </a:lnTo>
                <a:lnTo>
                  <a:pt x="1179" y="2039"/>
                </a:lnTo>
                <a:lnTo>
                  <a:pt x="1178" y="2039"/>
                </a:lnTo>
                <a:lnTo>
                  <a:pt x="1177" y="2037"/>
                </a:lnTo>
                <a:lnTo>
                  <a:pt x="1176" y="2037"/>
                </a:lnTo>
                <a:lnTo>
                  <a:pt x="1174" y="2037"/>
                </a:lnTo>
                <a:lnTo>
                  <a:pt x="1173" y="2036"/>
                </a:lnTo>
                <a:lnTo>
                  <a:pt x="1172" y="2035"/>
                </a:lnTo>
                <a:lnTo>
                  <a:pt x="1171" y="2034"/>
                </a:lnTo>
                <a:lnTo>
                  <a:pt x="1171" y="2035"/>
                </a:lnTo>
                <a:lnTo>
                  <a:pt x="1170" y="2035"/>
                </a:lnTo>
                <a:lnTo>
                  <a:pt x="1168" y="2034"/>
                </a:lnTo>
                <a:lnTo>
                  <a:pt x="1167" y="2034"/>
                </a:lnTo>
                <a:lnTo>
                  <a:pt x="1166" y="2034"/>
                </a:lnTo>
                <a:lnTo>
                  <a:pt x="1165" y="2035"/>
                </a:lnTo>
                <a:lnTo>
                  <a:pt x="1164" y="2035"/>
                </a:lnTo>
                <a:lnTo>
                  <a:pt x="1164" y="2034"/>
                </a:lnTo>
                <a:lnTo>
                  <a:pt x="1163" y="2034"/>
                </a:lnTo>
                <a:lnTo>
                  <a:pt x="1161" y="2033"/>
                </a:lnTo>
                <a:lnTo>
                  <a:pt x="1161" y="2032"/>
                </a:lnTo>
                <a:lnTo>
                  <a:pt x="1161" y="2030"/>
                </a:lnTo>
                <a:lnTo>
                  <a:pt x="1161" y="2029"/>
                </a:lnTo>
                <a:lnTo>
                  <a:pt x="1160" y="2028"/>
                </a:lnTo>
                <a:lnTo>
                  <a:pt x="1160" y="2027"/>
                </a:lnTo>
                <a:lnTo>
                  <a:pt x="1159" y="2027"/>
                </a:lnTo>
                <a:lnTo>
                  <a:pt x="1159" y="2026"/>
                </a:lnTo>
                <a:lnTo>
                  <a:pt x="1160" y="2024"/>
                </a:lnTo>
                <a:lnTo>
                  <a:pt x="1160" y="2023"/>
                </a:lnTo>
                <a:lnTo>
                  <a:pt x="1161" y="2022"/>
                </a:lnTo>
                <a:lnTo>
                  <a:pt x="1163" y="2022"/>
                </a:lnTo>
                <a:lnTo>
                  <a:pt x="1163" y="2021"/>
                </a:lnTo>
                <a:lnTo>
                  <a:pt x="1164" y="2020"/>
                </a:lnTo>
                <a:lnTo>
                  <a:pt x="1166" y="2019"/>
                </a:lnTo>
                <a:lnTo>
                  <a:pt x="1166" y="2016"/>
                </a:lnTo>
                <a:lnTo>
                  <a:pt x="1166" y="2014"/>
                </a:lnTo>
                <a:lnTo>
                  <a:pt x="1166" y="2012"/>
                </a:lnTo>
                <a:lnTo>
                  <a:pt x="1166" y="2010"/>
                </a:lnTo>
                <a:lnTo>
                  <a:pt x="1165" y="2010"/>
                </a:lnTo>
                <a:lnTo>
                  <a:pt x="1165" y="2009"/>
                </a:lnTo>
                <a:lnTo>
                  <a:pt x="1164" y="2009"/>
                </a:lnTo>
                <a:lnTo>
                  <a:pt x="1164" y="2008"/>
                </a:lnTo>
                <a:lnTo>
                  <a:pt x="1165" y="2008"/>
                </a:lnTo>
                <a:lnTo>
                  <a:pt x="1164" y="2006"/>
                </a:lnTo>
                <a:lnTo>
                  <a:pt x="1163" y="2002"/>
                </a:lnTo>
                <a:lnTo>
                  <a:pt x="1163" y="2001"/>
                </a:lnTo>
                <a:lnTo>
                  <a:pt x="1161" y="2000"/>
                </a:lnTo>
                <a:lnTo>
                  <a:pt x="1161" y="1999"/>
                </a:lnTo>
                <a:lnTo>
                  <a:pt x="1160" y="1997"/>
                </a:lnTo>
                <a:lnTo>
                  <a:pt x="1160" y="1996"/>
                </a:lnTo>
                <a:lnTo>
                  <a:pt x="1160" y="1995"/>
                </a:lnTo>
                <a:lnTo>
                  <a:pt x="1159" y="1994"/>
                </a:lnTo>
                <a:lnTo>
                  <a:pt x="1159" y="1993"/>
                </a:lnTo>
                <a:lnTo>
                  <a:pt x="1157" y="1987"/>
                </a:lnTo>
                <a:lnTo>
                  <a:pt x="1155" y="1986"/>
                </a:lnTo>
                <a:lnTo>
                  <a:pt x="1155" y="1984"/>
                </a:lnTo>
                <a:lnTo>
                  <a:pt x="1153" y="1982"/>
                </a:lnTo>
                <a:lnTo>
                  <a:pt x="1155" y="1981"/>
                </a:lnTo>
                <a:lnTo>
                  <a:pt x="1155" y="1977"/>
                </a:lnTo>
                <a:lnTo>
                  <a:pt x="1155" y="1981"/>
                </a:lnTo>
                <a:lnTo>
                  <a:pt x="1154" y="1981"/>
                </a:lnTo>
                <a:lnTo>
                  <a:pt x="1153" y="1982"/>
                </a:lnTo>
                <a:lnTo>
                  <a:pt x="1153" y="1981"/>
                </a:lnTo>
                <a:lnTo>
                  <a:pt x="1151" y="1979"/>
                </a:lnTo>
                <a:lnTo>
                  <a:pt x="1151" y="1977"/>
                </a:lnTo>
                <a:lnTo>
                  <a:pt x="1150" y="1976"/>
                </a:lnTo>
                <a:lnTo>
                  <a:pt x="1148" y="1975"/>
                </a:lnTo>
                <a:lnTo>
                  <a:pt x="1148" y="1974"/>
                </a:lnTo>
                <a:lnTo>
                  <a:pt x="1147" y="1974"/>
                </a:lnTo>
                <a:lnTo>
                  <a:pt x="1146" y="1971"/>
                </a:lnTo>
                <a:lnTo>
                  <a:pt x="1145" y="1970"/>
                </a:lnTo>
                <a:lnTo>
                  <a:pt x="1144" y="1968"/>
                </a:lnTo>
                <a:lnTo>
                  <a:pt x="1142" y="1968"/>
                </a:lnTo>
                <a:lnTo>
                  <a:pt x="1141" y="1967"/>
                </a:lnTo>
                <a:lnTo>
                  <a:pt x="1139" y="1966"/>
                </a:lnTo>
                <a:lnTo>
                  <a:pt x="1138" y="1966"/>
                </a:lnTo>
                <a:lnTo>
                  <a:pt x="1137" y="1964"/>
                </a:lnTo>
                <a:lnTo>
                  <a:pt x="1134" y="1964"/>
                </a:lnTo>
                <a:lnTo>
                  <a:pt x="1132" y="1963"/>
                </a:lnTo>
                <a:lnTo>
                  <a:pt x="1131" y="1963"/>
                </a:lnTo>
                <a:lnTo>
                  <a:pt x="1131" y="1964"/>
                </a:lnTo>
                <a:lnTo>
                  <a:pt x="1130" y="1964"/>
                </a:lnTo>
                <a:lnTo>
                  <a:pt x="1128" y="1964"/>
                </a:lnTo>
                <a:lnTo>
                  <a:pt x="1127" y="1964"/>
                </a:lnTo>
                <a:lnTo>
                  <a:pt x="1126" y="1964"/>
                </a:lnTo>
                <a:lnTo>
                  <a:pt x="1125" y="1964"/>
                </a:lnTo>
                <a:lnTo>
                  <a:pt x="1124" y="1964"/>
                </a:lnTo>
                <a:lnTo>
                  <a:pt x="1122" y="1964"/>
                </a:lnTo>
                <a:lnTo>
                  <a:pt x="1121" y="1964"/>
                </a:lnTo>
                <a:lnTo>
                  <a:pt x="1120" y="1964"/>
                </a:lnTo>
                <a:lnTo>
                  <a:pt x="1119" y="1964"/>
                </a:lnTo>
                <a:lnTo>
                  <a:pt x="1118" y="1964"/>
                </a:lnTo>
                <a:lnTo>
                  <a:pt x="1117" y="1964"/>
                </a:lnTo>
                <a:lnTo>
                  <a:pt x="1115" y="1964"/>
                </a:lnTo>
                <a:lnTo>
                  <a:pt x="1114" y="1964"/>
                </a:lnTo>
                <a:lnTo>
                  <a:pt x="1113" y="1964"/>
                </a:lnTo>
                <a:lnTo>
                  <a:pt x="1112" y="1964"/>
                </a:lnTo>
                <a:lnTo>
                  <a:pt x="1111" y="1964"/>
                </a:lnTo>
                <a:lnTo>
                  <a:pt x="1111" y="1966"/>
                </a:lnTo>
                <a:lnTo>
                  <a:pt x="1109" y="1966"/>
                </a:lnTo>
                <a:lnTo>
                  <a:pt x="1108" y="1966"/>
                </a:lnTo>
                <a:lnTo>
                  <a:pt x="1107" y="1966"/>
                </a:lnTo>
                <a:lnTo>
                  <a:pt x="1106" y="1966"/>
                </a:lnTo>
                <a:lnTo>
                  <a:pt x="1106" y="1967"/>
                </a:lnTo>
                <a:lnTo>
                  <a:pt x="1105" y="1967"/>
                </a:lnTo>
                <a:lnTo>
                  <a:pt x="1104" y="1966"/>
                </a:lnTo>
                <a:lnTo>
                  <a:pt x="1102" y="1966"/>
                </a:lnTo>
                <a:lnTo>
                  <a:pt x="1101" y="1966"/>
                </a:lnTo>
                <a:lnTo>
                  <a:pt x="1100" y="1966"/>
                </a:lnTo>
                <a:lnTo>
                  <a:pt x="1099" y="1966"/>
                </a:lnTo>
                <a:lnTo>
                  <a:pt x="1098" y="1966"/>
                </a:lnTo>
                <a:lnTo>
                  <a:pt x="1097" y="1967"/>
                </a:lnTo>
                <a:lnTo>
                  <a:pt x="1095" y="1967"/>
                </a:lnTo>
                <a:lnTo>
                  <a:pt x="1095" y="1968"/>
                </a:lnTo>
                <a:lnTo>
                  <a:pt x="1094" y="1968"/>
                </a:lnTo>
                <a:lnTo>
                  <a:pt x="1093" y="1968"/>
                </a:lnTo>
                <a:lnTo>
                  <a:pt x="1092" y="1968"/>
                </a:lnTo>
                <a:lnTo>
                  <a:pt x="1091" y="1968"/>
                </a:lnTo>
                <a:lnTo>
                  <a:pt x="1089" y="1969"/>
                </a:lnTo>
                <a:lnTo>
                  <a:pt x="1088" y="1970"/>
                </a:lnTo>
                <a:lnTo>
                  <a:pt x="1088" y="1971"/>
                </a:lnTo>
                <a:lnTo>
                  <a:pt x="1087" y="1971"/>
                </a:lnTo>
                <a:lnTo>
                  <a:pt x="1086" y="1973"/>
                </a:lnTo>
                <a:lnTo>
                  <a:pt x="1086" y="1974"/>
                </a:lnTo>
                <a:lnTo>
                  <a:pt x="1085" y="1973"/>
                </a:lnTo>
                <a:lnTo>
                  <a:pt x="1085" y="1971"/>
                </a:lnTo>
                <a:lnTo>
                  <a:pt x="1084" y="1970"/>
                </a:lnTo>
                <a:lnTo>
                  <a:pt x="1082" y="1970"/>
                </a:lnTo>
                <a:lnTo>
                  <a:pt x="1082" y="1969"/>
                </a:lnTo>
                <a:lnTo>
                  <a:pt x="1081" y="1969"/>
                </a:lnTo>
                <a:lnTo>
                  <a:pt x="1081" y="1968"/>
                </a:lnTo>
                <a:lnTo>
                  <a:pt x="1080" y="1968"/>
                </a:lnTo>
                <a:lnTo>
                  <a:pt x="1080" y="1967"/>
                </a:lnTo>
                <a:lnTo>
                  <a:pt x="1079" y="1967"/>
                </a:lnTo>
                <a:lnTo>
                  <a:pt x="1078" y="1966"/>
                </a:lnTo>
                <a:lnTo>
                  <a:pt x="1076" y="1966"/>
                </a:lnTo>
                <a:lnTo>
                  <a:pt x="1075" y="1966"/>
                </a:lnTo>
                <a:lnTo>
                  <a:pt x="1074" y="1966"/>
                </a:lnTo>
                <a:lnTo>
                  <a:pt x="1073" y="1964"/>
                </a:lnTo>
                <a:lnTo>
                  <a:pt x="1072" y="1964"/>
                </a:lnTo>
                <a:lnTo>
                  <a:pt x="1071" y="1964"/>
                </a:lnTo>
                <a:lnTo>
                  <a:pt x="1069" y="1964"/>
                </a:lnTo>
                <a:lnTo>
                  <a:pt x="1068" y="1964"/>
                </a:lnTo>
                <a:lnTo>
                  <a:pt x="1067" y="1964"/>
                </a:lnTo>
                <a:lnTo>
                  <a:pt x="1067" y="1963"/>
                </a:lnTo>
                <a:lnTo>
                  <a:pt x="1066" y="1963"/>
                </a:lnTo>
                <a:lnTo>
                  <a:pt x="1065" y="1963"/>
                </a:lnTo>
                <a:lnTo>
                  <a:pt x="1063" y="1963"/>
                </a:lnTo>
                <a:lnTo>
                  <a:pt x="1062" y="1963"/>
                </a:lnTo>
                <a:lnTo>
                  <a:pt x="1061" y="1963"/>
                </a:lnTo>
                <a:lnTo>
                  <a:pt x="1060" y="1963"/>
                </a:lnTo>
                <a:lnTo>
                  <a:pt x="1059" y="1963"/>
                </a:lnTo>
                <a:lnTo>
                  <a:pt x="1058" y="1962"/>
                </a:lnTo>
                <a:lnTo>
                  <a:pt x="1056" y="1962"/>
                </a:lnTo>
                <a:lnTo>
                  <a:pt x="1055" y="1961"/>
                </a:lnTo>
                <a:lnTo>
                  <a:pt x="1054" y="1961"/>
                </a:lnTo>
                <a:lnTo>
                  <a:pt x="1054" y="1960"/>
                </a:lnTo>
                <a:lnTo>
                  <a:pt x="1053" y="1960"/>
                </a:lnTo>
                <a:lnTo>
                  <a:pt x="1052" y="1960"/>
                </a:lnTo>
                <a:lnTo>
                  <a:pt x="1051" y="1958"/>
                </a:lnTo>
                <a:lnTo>
                  <a:pt x="1049" y="1958"/>
                </a:lnTo>
                <a:lnTo>
                  <a:pt x="1048" y="1957"/>
                </a:lnTo>
                <a:lnTo>
                  <a:pt x="1047" y="1957"/>
                </a:lnTo>
                <a:lnTo>
                  <a:pt x="1046" y="1957"/>
                </a:lnTo>
                <a:lnTo>
                  <a:pt x="1045" y="1957"/>
                </a:lnTo>
                <a:lnTo>
                  <a:pt x="1045" y="1956"/>
                </a:lnTo>
                <a:lnTo>
                  <a:pt x="1043" y="1956"/>
                </a:lnTo>
                <a:lnTo>
                  <a:pt x="1043" y="1955"/>
                </a:lnTo>
                <a:lnTo>
                  <a:pt x="1042" y="1955"/>
                </a:lnTo>
                <a:lnTo>
                  <a:pt x="1041" y="1954"/>
                </a:lnTo>
                <a:lnTo>
                  <a:pt x="1040" y="1954"/>
                </a:lnTo>
                <a:lnTo>
                  <a:pt x="1039" y="1954"/>
                </a:lnTo>
                <a:lnTo>
                  <a:pt x="1038" y="1954"/>
                </a:lnTo>
                <a:lnTo>
                  <a:pt x="1036" y="1954"/>
                </a:lnTo>
                <a:lnTo>
                  <a:pt x="1036" y="1953"/>
                </a:lnTo>
                <a:lnTo>
                  <a:pt x="1035" y="1953"/>
                </a:lnTo>
                <a:lnTo>
                  <a:pt x="1034" y="1953"/>
                </a:lnTo>
                <a:lnTo>
                  <a:pt x="1034" y="1951"/>
                </a:lnTo>
                <a:lnTo>
                  <a:pt x="1032" y="1950"/>
                </a:lnTo>
                <a:lnTo>
                  <a:pt x="1030" y="1950"/>
                </a:lnTo>
                <a:lnTo>
                  <a:pt x="1030" y="1949"/>
                </a:lnTo>
                <a:lnTo>
                  <a:pt x="1030" y="1950"/>
                </a:lnTo>
                <a:lnTo>
                  <a:pt x="1032" y="1950"/>
                </a:lnTo>
                <a:lnTo>
                  <a:pt x="1033" y="1950"/>
                </a:lnTo>
                <a:lnTo>
                  <a:pt x="1033" y="1951"/>
                </a:lnTo>
                <a:lnTo>
                  <a:pt x="1034" y="1951"/>
                </a:lnTo>
                <a:lnTo>
                  <a:pt x="1033" y="1951"/>
                </a:lnTo>
                <a:lnTo>
                  <a:pt x="1033" y="1950"/>
                </a:lnTo>
                <a:lnTo>
                  <a:pt x="1032" y="1950"/>
                </a:lnTo>
                <a:lnTo>
                  <a:pt x="1030" y="1950"/>
                </a:lnTo>
                <a:lnTo>
                  <a:pt x="1030" y="1949"/>
                </a:lnTo>
                <a:lnTo>
                  <a:pt x="1030" y="1948"/>
                </a:lnTo>
                <a:lnTo>
                  <a:pt x="1030" y="1947"/>
                </a:lnTo>
                <a:lnTo>
                  <a:pt x="1030" y="1948"/>
                </a:lnTo>
                <a:lnTo>
                  <a:pt x="1030" y="1949"/>
                </a:lnTo>
                <a:lnTo>
                  <a:pt x="1029" y="1949"/>
                </a:lnTo>
                <a:lnTo>
                  <a:pt x="1028" y="1949"/>
                </a:lnTo>
                <a:lnTo>
                  <a:pt x="1027" y="1949"/>
                </a:lnTo>
                <a:lnTo>
                  <a:pt x="1026" y="1949"/>
                </a:lnTo>
                <a:lnTo>
                  <a:pt x="1026" y="1948"/>
                </a:lnTo>
                <a:lnTo>
                  <a:pt x="1025" y="1949"/>
                </a:lnTo>
                <a:lnTo>
                  <a:pt x="1026" y="1949"/>
                </a:lnTo>
                <a:lnTo>
                  <a:pt x="1027" y="1949"/>
                </a:lnTo>
                <a:lnTo>
                  <a:pt x="1027" y="1950"/>
                </a:lnTo>
                <a:lnTo>
                  <a:pt x="1028" y="1950"/>
                </a:lnTo>
                <a:lnTo>
                  <a:pt x="1029" y="1950"/>
                </a:lnTo>
                <a:lnTo>
                  <a:pt x="1030" y="1950"/>
                </a:lnTo>
                <a:lnTo>
                  <a:pt x="1029" y="1950"/>
                </a:lnTo>
                <a:lnTo>
                  <a:pt x="1028" y="1950"/>
                </a:lnTo>
                <a:lnTo>
                  <a:pt x="1028" y="1951"/>
                </a:lnTo>
                <a:lnTo>
                  <a:pt x="1027" y="1951"/>
                </a:lnTo>
                <a:lnTo>
                  <a:pt x="1026" y="1951"/>
                </a:lnTo>
                <a:lnTo>
                  <a:pt x="1025" y="1950"/>
                </a:lnTo>
                <a:lnTo>
                  <a:pt x="1023" y="1950"/>
                </a:lnTo>
                <a:lnTo>
                  <a:pt x="1022" y="1950"/>
                </a:lnTo>
                <a:lnTo>
                  <a:pt x="1022" y="1949"/>
                </a:lnTo>
                <a:lnTo>
                  <a:pt x="1021" y="1949"/>
                </a:lnTo>
                <a:lnTo>
                  <a:pt x="1021" y="1948"/>
                </a:lnTo>
                <a:lnTo>
                  <a:pt x="1020" y="1948"/>
                </a:lnTo>
                <a:lnTo>
                  <a:pt x="1020" y="1947"/>
                </a:lnTo>
                <a:lnTo>
                  <a:pt x="1019" y="1947"/>
                </a:lnTo>
                <a:lnTo>
                  <a:pt x="1017" y="1947"/>
                </a:lnTo>
                <a:lnTo>
                  <a:pt x="1017" y="1945"/>
                </a:lnTo>
                <a:lnTo>
                  <a:pt x="1016" y="1944"/>
                </a:lnTo>
                <a:lnTo>
                  <a:pt x="1014" y="1943"/>
                </a:lnTo>
                <a:lnTo>
                  <a:pt x="1012" y="1941"/>
                </a:lnTo>
                <a:lnTo>
                  <a:pt x="1009" y="1940"/>
                </a:lnTo>
                <a:lnTo>
                  <a:pt x="1008" y="1940"/>
                </a:lnTo>
                <a:lnTo>
                  <a:pt x="1007" y="1940"/>
                </a:lnTo>
                <a:lnTo>
                  <a:pt x="1008" y="1938"/>
                </a:lnTo>
                <a:lnTo>
                  <a:pt x="1009" y="1938"/>
                </a:lnTo>
                <a:lnTo>
                  <a:pt x="1008" y="1938"/>
                </a:lnTo>
                <a:lnTo>
                  <a:pt x="1008" y="1937"/>
                </a:lnTo>
                <a:lnTo>
                  <a:pt x="1008" y="1938"/>
                </a:lnTo>
                <a:lnTo>
                  <a:pt x="1007" y="1938"/>
                </a:lnTo>
                <a:lnTo>
                  <a:pt x="1007" y="1940"/>
                </a:lnTo>
                <a:lnTo>
                  <a:pt x="1006" y="1940"/>
                </a:lnTo>
                <a:lnTo>
                  <a:pt x="1006" y="1938"/>
                </a:lnTo>
                <a:lnTo>
                  <a:pt x="1005" y="1936"/>
                </a:lnTo>
                <a:lnTo>
                  <a:pt x="1006" y="1936"/>
                </a:lnTo>
                <a:lnTo>
                  <a:pt x="1005" y="1936"/>
                </a:lnTo>
                <a:lnTo>
                  <a:pt x="1005" y="1935"/>
                </a:lnTo>
                <a:lnTo>
                  <a:pt x="1005" y="1934"/>
                </a:lnTo>
                <a:lnTo>
                  <a:pt x="1005" y="1931"/>
                </a:lnTo>
                <a:lnTo>
                  <a:pt x="1003" y="1930"/>
                </a:lnTo>
                <a:lnTo>
                  <a:pt x="1005" y="1931"/>
                </a:lnTo>
                <a:lnTo>
                  <a:pt x="1005" y="1934"/>
                </a:lnTo>
                <a:lnTo>
                  <a:pt x="1005" y="1935"/>
                </a:lnTo>
                <a:lnTo>
                  <a:pt x="1005" y="1936"/>
                </a:lnTo>
                <a:lnTo>
                  <a:pt x="1003" y="1935"/>
                </a:lnTo>
                <a:lnTo>
                  <a:pt x="1002" y="1933"/>
                </a:lnTo>
                <a:lnTo>
                  <a:pt x="1001" y="1929"/>
                </a:lnTo>
                <a:lnTo>
                  <a:pt x="1000" y="1927"/>
                </a:lnTo>
                <a:lnTo>
                  <a:pt x="1000" y="1925"/>
                </a:lnTo>
                <a:lnTo>
                  <a:pt x="999" y="1924"/>
                </a:lnTo>
                <a:lnTo>
                  <a:pt x="997" y="1922"/>
                </a:lnTo>
                <a:lnTo>
                  <a:pt x="997" y="1921"/>
                </a:lnTo>
                <a:lnTo>
                  <a:pt x="996" y="1920"/>
                </a:lnTo>
                <a:lnTo>
                  <a:pt x="996" y="1918"/>
                </a:lnTo>
                <a:lnTo>
                  <a:pt x="996" y="1917"/>
                </a:lnTo>
                <a:lnTo>
                  <a:pt x="996" y="1916"/>
                </a:lnTo>
                <a:lnTo>
                  <a:pt x="996" y="1915"/>
                </a:lnTo>
                <a:lnTo>
                  <a:pt x="997" y="1916"/>
                </a:lnTo>
                <a:lnTo>
                  <a:pt x="997" y="1917"/>
                </a:lnTo>
                <a:lnTo>
                  <a:pt x="997" y="1916"/>
                </a:lnTo>
                <a:lnTo>
                  <a:pt x="997" y="1915"/>
                </a:lnTo>
                <a:lnTo>
                  <a:pt x="996" y="1915"/>
                </a:lnTo>
                <a:lnTo>
                  <a:pt x="996" y="1914"/>
                </a:lnTo>
                <a:lnTo>
                  <a:pt x="996" y="1915"/>
                </a:lnTo>
                <a:lnTo>
                  <a:pt x="996" y="1914"/>
                </a:lnTo>
                <a:lnTo>
                  <a:pt x="995" y="1914"/>
                </a:lnTo>
                <a:lnTo>
                  <a:pt x="995" y="1912"/>
                </a:lnTo>
                <a:lnTo>
                  <a:pt x="995" y="1911"/>
                </a:lnTo>
                <a:lnTo>
                  <a:pt x="994" y="1911"/>
                </a:lnTo>
                <a:lnTo>
                  <a:pt x="994" y="1910"/>
                </a:lnTo>
                <a:lnTo>
                  <a:pt x="993" y="1909"/>
                </a:lnTo>
                <a:lnTo>
                  <a:pt x="992" y="1909"/>
                </a:lnTo>
                <a:lnTo>
                  <a:pt x="990" y="1909"/>
                </a:lnTo>
                <a:lnTo>
                  <a:pt x="989" y="1909"/>
                </a:lnTo>
                <a:lnTo>
                  <a:pt x="988" y="1909"/>
                </a:lnTo>
                <a:lnTo>
                  <a:pt x="987" y="1908"/>
                </a:lnTo>
                <a:lnTo>
                  <a:pt x="986" y="1907"/>
                </a:lnTo>
                <a:lnTo>
                  <a:pt x="984" y="1907"/>
                </a:lnTo>
                <a:lnTo>
                  <a:pt x="983" y="1905"/>
                </a:lnTo>
                <a:lnTo>
                  <a:pt x="982" y="1904"/>
                </a:lnTo>
                <a:lnTo>
                  <a:pt x="981" y="1903"/>
                </a:lnTo>
                <a:lnTo>
                  <a:pt x="981" y="1902"/>
                </a:lnTo>
                <a:lnTo>
                  <a:pt x="980" y="1902"/>
                </a:lnTo>
                <a:lnTo>
                  <a:pt x="980" y="1901"/>
                </a:lnTo>
                <a:lnTo>
                  <a:pt x="979" y="1901"/>
                </a:lnTo>
                <a:lnTo>
                  <a:pt x="977" y="1900"/>
                </a:lnTo>
                <a:lnTo>
                  <a:pt x="977" y="1898"/>
                </a:lnTo>
                <a:lnTo>
                  <a:pt x="976" y="1898"/>
                </a:lnTo>
                <a:lnTo>
                  <a:pt x="975" y="1898"/>
                </a:lnTo>
                <a:lnTo>
                  <a:pt x="974" y="1898"/>
                </a:lnTo>
                <a:lnTo>
                  <a:pt x="973" y="1900"/>
                </a:lnTo>
                <a:lnTo>
                  <a:pt x="973" y="1898"/>
                </a:lnTo>
                <a:lnTo>
                  <a:pt x="971" y="1897"/>
                </a:lnTo>
                <a:lnTo>
                  <a:pt x="971" y="1896"/>
                </a:lnTo>
                <a:lnTo>
                  <a:pt x="970" y="1896"/>
                </a:lnTo>
                <a:lnTo>
                  <a:pt x="969" y="1895"/>
                </a:lnTo>
                <a:lnTo>
                  <a:pt x="968" y="1895"/>
                </a:lnTo>
                <a:lnTo>
                  <a:pt x="968" y="1894"/>
                </a:lnTo>
                <a:lnTo>
                  <a:pt x="967" y="1892"/>
                </a:lnTo>
                <a:lnTo>
                  <a:pt x="967" y="1891"/>
                </a:lnTo>
                <a:lnTo>
                  <a:pt x="966" y="1891"/>
                </a:lnTo>
                <a:lnTo>
                  <a:pt x="966" y="1890"/>
                </a:lnTo>
                <a:lnTo>
                  <a:pt x="964" y="1890"/>
                </a:lnTo>
                <a:lnTo>
                  <a:pt x="963" y="1890"/>
                </a:lnTo>
                <a:lnTo>
                  <a:pt x="962" y="1890"/>
                </a:lnTo>
                <a:lnTo>
                  <a:pt x="962" y="1889"/>
                </a:lnTo>
                <a:lnTo>
                  <a:pt x="961" y="1889"/>
                </a:lnTo>
                <a:lnTo>
                  <a:pt x="961" y="1888"/>
                </a:lnTo>
                <a:lnTo>
                  <a:pt x="960" y="1887"/>
                </a:lnTo>
                <a:lnTo>
                  <a:pt x="959" y="1885"/>
                </a:lnTo>
                <a:lnTo>
                  <a:pt x="957" y="1885"/>
                </a:lnTo>
                <a:lnTo>
                  <a:pt x="956" y="1885"/>
                </a:lnTo>
                <a:lnTo>
                  <a:pt x="955" y="1885"/>
                </a:lnTo>
                <a:lnTo>
                  <a:pt x="955" y="1884"/>
                </a:lnTo>
                <a:lnTo>
                  <a:pt x="954" y="1884"/>
                </a:lnTo>
                <a:lnTo>
                  <a:pt x="953" y="1884"/>
                </a:lnTo>
                <a:lnTo>
                  <a:pt x="951" y="1883"/>
                </a:lnTo>
                <a:lnTo>
                  <a:pt x="950" y="1883"/>
                </a:lnTo>
                <a:lnTo>
                  <a:pt x="949" y="1883"/>
                </a:lnTo>
                <a:lnTo>
                  <a:pt x="948" y="1882"/>
                </a:lnTo>
                <a:lnTo>
                  <a:pt x="947" y="1881"/>
                </a:lnTo>
                <a:lnTo>
                  <a:pt x="946" y="1881"/>
                </a:lnTo>
                <a:lnTo>
                  <a:pt x="944" y="1881"/>
                </a:lnTo>
                <a:lnTo>
                  <a:pt x="942" y="1879"/>
                </a:lnTo>
                <a:lnTo>
                  <a:pt x="941" y="1877"/>
                </a:lnTo>
                <a:lnTo>
                  <a:pt x="940" y="1876"/>
                </a:lnTo>
                <a:lnTo>
                  <a:pt x="938" y="1876"/>
                </a:lnTo>
                <a:lnTo>
                  <a:pt x="937" y="1876"/>
                </a:lnTo>
                <a:lnTo>
                  <a:pt x="936" y="1877"/>
                </a:lnTo>
                <a:lnTo>
                  <a:pt x="936" y="1876"/>
                </a:lnTo>
                <a:lnTo>
                  <a:pt x="934" y="1875"/>
                </a:lnTo>
                <a:lnTo>
                  <a:pt x="933" y="1875"/>
                </a:lnTo>
                <a:lnTo>
                  <a:pt x="931" y="1875"/>
                </a:lnTo>
                <a:lnTo>
                  <a:pt x="930" y="1875"/>
                </a:lnTo>
                <a:lnTo>
                  <a:pt x="928" y="1875"/>
                </a:lnTo>
                <a:lnTo>
                  <a:pt x="927" y="1875"/>
                </a:lnTo>
                <a:lnTo>
                  <a:pt x="926" y="1876"/>
                </a:lnTo>
                <a:lnTo>
                  <a:pt x="924" y="1876"/>
                </a:lnTo>
                <a:lnTo>
                  <a:pt x="922" y="1876"/>
                </a:lnTo>
                <a:lnTo>
                  <a:pt x="921" y="1876"/>
                </a:lnTo>
                <a:lnTo>
                  <a:pt x="918" y="1876"/>
                </a:lnTo>
                <a:lnTo>
                  <a:pt x="915" y="1876"/>
                </a:lnTo>
                <a:lnTo>
                  <a:pt x="915" y="1877"/>
                </a:lnTo>
                <a:lnTo>
                  <a:pt x="914" y="1877"/>
                </a:lnTo>
                <a:lnTo>
                  <a:pt x="914" y="1878"/>
                </a:lnTo>
                <a:lnTo>
                  <a:pt x="914" y="1879"/>
                </a:lnTo>
                <a:lnTo>
                  <a:pt x="913" y="1879"/>
                </a:lnTo>
                <a:lnTo>
                  <a:pt x="913" y="1881"/>
                </a:lnTo>
                <a:lnTo>
                  <a:pt x="911" y="1881"/>
                </a:lnTo>
                <a:lnTo>
                  <a:pt x="910" y="1881"/>
                </a:lnTo>
                <a:lnTo>
                  <a:pt x="909" y="1881"/>
                </a:lnTo>
                <a:lnTo>
                  <a:pt x="908" y="1881"/>
                </a:lnTo>
                <a:lnTo>
                  <a:pt x="907" y="1881"/>
                </a:lnTo>
                <a:lnTo>
                  <a:pt x="905" y="1881"/>
                </a:lnTo>
                <a:lnTo>
                  <a:pt x="904" y="1879"/>
                </a:lnTo>
                <a:lnTo>
                  <a:pt x="902" y="1878"/>
                </a:lnTo>
                <a:lnTo>
                  <a:pt x="898" y="1877"/>
                </a:lnTo>
                <a:lnTo>
                  <a:pt x="897" y="1877"/>
                </a:lnTo>
                <a:lnTo>
                  <a:pt x="896" y="1876"/>
                </a:lnTo>
                <a:lnTo>
                  <a:pt x="894" y="1876"/>
                </a:lnTo>
                <a:lnTo>
                  <a:pt x="892" y="1876"/>
                </a:lnTo>
                <a:lnTo>
                  <a:pt x="891" y="1876"/>
                </a:lnTo>
                <a:lnTo>
                  <a:pt x="889" y="1876"/>
                </a:lnTo>
                <a:lnTo>
                  <a:pt x="888" y="1876"/>
                </a:lnTo>
                <a:lnTo>
                  <a:pt x="887" y="1876"/>
                </a:lnTo>
                <a:lnTo>
                  <a:pt x="885" y="1876"/>
                </a:lnTo>
                <a:lnTo>
                  <a:pt x="885" y="1877"/>
                </a:lnTo>
                <a:lnTo>
                  <a:pt x="884" y="1878"/>
                </a:lnTo>
                <a:lnTo>
                  <a:pt x="883" y="1878"/>
                </a:lnTo>
                <a:lnTo>
                  <a:pt x="882" y="1877"/>
                </a:lnTo>
                <a:lnTo>
                  <a:pt x="881" y="1877"/>
                </a:lnTo>
                <a:lnTo>
                  <a:pt x="880" y="1877"/>
                </a:lnTo>
                <a:lnTo>
                  <a:pt x="878" y="1877"/>
                </a:lnTo>
                <a:lnTo>
                  <a:pt x="878" y="1878"/>
                </a:lnTo>
                <a:lnTo>
                  <a:pt x="876" y="1876"/>
                </a:lnTo>
                <a:lnTo>
                  <a:pt x="875" y="1875"/>
                </a:lnTo>
                <a:lnTo>
                  <a:pt x="874" y="1875"/>
                </a:lnTo>
                <a:lnTo>
                  <a:pt x="872" y="1875"/>
                </a:lnTo>
                <a:lnTo>
                  <a:pt x="871" y="1872"/>
                </a:lnTo>
                <a:lnTo>
                  <a:pt x="870" y="1872"/>
                </a:lnTo>
                <a:lnTo>
                  <a:pt x="869" y="1872"/>
                </a:lnTo>
                <a:lnTo>
                  <a:pt x="869" y="1871"/>
                </a:lnTo>
                <a:lnTo>
                  <a:pt x="868" y="1871"/>
                </a:lnTo>
                <a:lnTo>
                  <a:pt x="867" y="1871"/>
                </a:lnTo>
                <a:lnTo>
                  <a:pt x="865" y="1871"/>
                </a:lnTo>
                <a:lnTo>
                  <a:pt x="864" y="1871"/>
                </a:lnTo>
                <a:lnTo>
                  <a:pt x="863" y="1871"/>
                </a:lnTo>
                <a:lnTo>
                  <a:pt x="862" y="1871"/>
                </a:lnTo>
                <a:lnTo>
                  <a:pt x="862" y="1870"/>
                </a:lnTo>
                <a:lnTo>
                  <a:pt x="861" y="1870"/>
                </a:lnTo>
                <a:lnTo>
                  <a:pt x="859" y="1869"/>
                </a:lnTo>
                <a:lnTo>
                  <a:pt x="858" y="1869"/>
                </a:lnTo>
                <a:lnTo>
                  <a:pt x="857" y="1868"/>
                </a:lnTo>
                <a:lnTo>
                  <a:pt x="856" y="1868"/>
                </a:lnTo>
                <a:lnTo>
                  <a:pt x="855" y="1866"/>
                </a:lnTo>
                <a:lnTo>
                  <a:pt x="854" y="1866"/>
                </a:lnTo>
                <a:lnTo>
                  <a:pt x="854" y="1865"/>
                </a:lnTo>
                <a:lnTo>
                  <a:pt x="852" y="1865"/>
                </a:lnTo>
                <a:lnTo>
                  <a:pt x="851" y="1865"/>
                </a:lnTo>
                <a:lnTo>
                  <a:pt x="850" y="1865"/>
                </a:lnTo>
                <a:lnTo>
                  <a:pt x="850" y="1866"/>
                </a:lnTo>
                <a:lnTo>
                  <a:pt x="849" y="1865"/>
                </a:lnTo>
                <a:lnTo>
                  <a:pt x="848" y="1865"/>
                </a:lnTo>
                <a:lnTo>
                  <a:pt x="845" y="1865"/>
                </a:lnTo>
                <a:lnTo>
                  <a:pt x="844" y="1865"/>
                </a:lnTo>
                <a:lnTo>
                  <a:pt x="843" y="1865"/>
                </a:lnTo>
                <a:lnTo>
                  <a:pt x="842" y="1865"/>
                </a:lnTo>
                <a:lnTo>
                  <a:pt x="841" y="1865"/>
                </a:lnTo>
                <a:lnTo>
                  <a:pt x="839" y="1865"/>
                </a:lnTo>
                <a:lnTo>
                  <a:pt x="838" y="1865"/>
                </a:lnTo>
                <a:lnTo>
                  <a:pt x="837" y="1865"/>
                </a:lnTo>
                <a:lnTo>
                  <a:pt x="836" y="1865"/>
                </a:lnTo>
                <a:lnTo>
                  <a:pt x="835" y="1864"/>
                </a:lnTo>
                <a:lnTo>
                  <a:pt x="834" y="1864"/>
                </a:lnTo>
                <a:lnTo>
                  <a:pt x="832" y="1864"/>
                </a:lnTo>
                <a:lnTo>
                  <a:pt x="832" y="1863"/>
                </a:lnTo>
                <a:lnTo>
                  <a:pt x="831" y="1863"/>
                </a:lnTo>
                <a:lnTo>
                  <a:pt x="830" y="1863"/>
                </a:lnTo>
                <a:lnTo>
                  <a:pt x="829" y="1863"/>
                </a:lnTo>
                <a:lnTo>
                  <a:pt x="828" y="1863"/>
                </a:lnTo>
                <a:lnTo>
                  <a:pt x="826" y="1863"/>
                </a:lnTo>
                <a:lnTo>
                  <a:pt x="825" y="1863"/>
                </a:lnTo>
                <a:lnTo>
                  <a:pt x="824" y="1863"/>
                </a:lnTo>
                <a:lnTo>
                  <a:pt x="823" y="1863"/>
                </a:lnTo>
                <a:lnTo>
                  <a:pt x="822" y="1863"/>
                </a:lnTo>
                <a:lnTo>
                  <a:pt x="821" y="1863"/>
                </a:lnTo>
                <a:lnTo>
                  <a:pt x="819" y="1863"/>
                </a:lnTo>
                <a:lnTo>
                  <a:pt x="818" y="1863"/>
                </a:lnTo>
                <a:lnTo>
                  <a:pt x="816" y="1863"/>
                </a:lnTo>
                <a:lnTo>
                  <a:pt x="815" y="1863"/>
                </a:lnTo>
                <a:lnTo>
                  <a:pt x="813" y="1863"/>
                </a:lnTo>
                <a:lnTo>
                  <a:pt x="812" y="1863"/>
                </a:lnTo>
                <a:lnTo>
                  <a:pt x="811" y="1863"/>
                </a:lnTo>
                <a:lnTo>
                  <a:pt x="810" y="1863"/>
                </a:lnTo>
                <a:lnTo>
                  <a:pt x="809" y="1863"/>
                </a:lnTo>
                <a:lnTo>
                  <a:pt x="808" y="1864"/>
                </a:lnTo>
                <a:lnTo>
                  <a:pt x="806" y="1864"/>
                </a:lnTo>
                <a:lnTo>
                  <a:pt x="805" y="1864"/>
                </a:lnTo>
                <a:lnTo>
                  <a:pt x="804" y="1864"/>
                </a:lnTo>
                <a:lnTo>
                  <a:pt x="803" y="1864"/>
                </a:lnTo>
                <a:lnTo>
                  <a:pt x="802" y="1863"/>
                </a:lnTo>
                <a:lnTo>
                  <a:pt x="801" y="1864"/>
                </a:lnTo>
                <a:lnTo>
                  <a:pt x="799" y="1864"/>
                </a:lnTo>
                <a:lnTo>
                  <a:pt x="798" y="1863"/>
                </a:lnTo>
                <a:lnTo>
                  <a:pt x="797" y="1863"/>
                </a:lnTo>
                <a:lnTo>
                  <a:pt x="796" y="1864"/>
                </a:lnTo>
                <a:lnTo>
                  <a:pt x="795" y="1864"/>
                </a:lnTo>
                <a:lnTo>
                  <a:pt x="793" y="1864"/>
                </a:lnTo>
                <a:lnTo>
                  <a:pt x="792" y="1864"/>
                </a:lnTo>
                <a:lnTo>
                  <a:pt x="791" y="1865"/>
                </a:lnTo>
                <a:lnTo>
                  <a:pt x="790" y="1865"/>
                </a:lnTo>
                <a:lnTo>
                  <a:pt x="789" y="1865"/>
                </a:lnTo>
                <a:lnTo>
                  <a:pt x="788" y="1865"/>
                </a:lnTo>
                <a:lnTo>
                  <a:pt x="786" y="1865"/>
                </a:lnTo>
                <a:lnTo>
                  <a:pt x="785" y="1866"/>
                </a:lnTo>
                <a:lnTo>
                  <a:pt x="784" y="1866"/>
                </a:lnTo>
                <a:lnTo>
                  <a:pt x="783" y="1866"/>
                </a:lnTo>
                <a:lnTo>
                  <a:pt x="782" y="1866"/>
                </a:lnTo>
                <a:lnTo>
                  <a:pt x="780" y="1866"/>
                </a:lnTo>
                <a:lnTo>
                  <a:pt x="779" y="1866"/>
                </a:lnTo>
                <a:lnTo>
                  <a:pt x="778" y="1866"/>
                </a:lnTo>
                <a:lnTo>
                  <a:pt x="777" y="1866"/>
                </a:lnTo>
                <a:lnTo>
                  <a:pt x="776" y="1866"/>
                </a:lnTo>
                <a:lnTo>
                  <a:pt x="775" y="1866"/>
                </a:lnTo>
                <a:lnTo>
                  <a:pt x="773" y="1868"/>
                </a:lnTo>
                <a:lnTo>
                  <a:pt x="772" y="1868"/>
                </a:lnTo>
                <a:lnTo>
                  <a:pt x="771" y="1868"/>
                </a:lnTo>
                <a:lnTo>
                  <a:pt x="770" y="1868"/>
                </a:lnTo>
                <a:lnTo>
                  <a:pt x="769" y="1868"/>
                </a:lnTo>
                <a:lnTo>
                  <a:pt x="767" y="1868"/>
                </a:lnTo>
                <a:lnTo>
                  <a:pt x="766" y="1869"/>
                </a:lnTo>
                <a:lnTo>
                  <a:pt x="766" y="1870"/>
                </a:lnTo>
                <a:lnTo>
                  <a:pt x="765" y="1869"/>
                </a:lnTo>
                <a:lnTo>
                  <a:pt x="764" y="1868"/>
                </a:lnTo>
                <a:lnTo>
                  <a:pt x="763" y="1868"/>
                </a:lnTo>
                <a:lnTo>
                  <a:pt x="763" y="1866"/>
                </a:lnTo>
                <a:lnTo>
                  <a:pt x="763" y="1865"/>
                </a:lnTo>
                <a:lnTo>
                  <a:pt x="763" y="1864"/>
                </a:lnTo>
                <a:lnTo>
                  <a:pt x="763" y="1863"/>
                </a:lnTo>
                <a:lnTo>
                  <a:pt x="762" y="1862"/>
                </a:lnTo>
                <a:lnTo>
                  <a:pt x="762" y="1861"/>
                </a:lnTo>
                <a:lnTo>
                  <a:pt x="760" y="1859"/>
                </a:lnTo>
                <a:lnTo>
                  <a:pt x="759" y="1859"/>
                </a:lnTo>
                <a:lnTo>
                  <a:pt x="759" y="1858"/>
                </a:lnTo>
                <a:lnTo>
                  <a:pt x="759" y="1857"/>
                </a:lnTo>
                <a:lnTo>
                  <a:pt x="758" y="1857"/>
                </a:lnTo>
                <a:lnTo>
                  <a:pt x="758" y="1856"/>
                </a:lnTo>
                <a:lnTo>
                  <a:pt x="757" y="1855"/>
                </a:lnTo>
                <a:lnTo>
                  <a:pt x="757" y="1854"/>
                </a:lnTo>
                <a:lnTo>
                  <a:pt x="757" y="1852"/>
                </a:lnTo>
                <a:lnTo>
                  <a:pt x="756" y="1851"/>
                </a:lnTo>
                <a:lnTo>
                  <a:pt x="755" y="1850"/>
                </a:lnTo>
                <a:lnTo>
                  <a:pt x="753" y="1850"/>
                </a:lnTo>
                <a:lnTo>
                  <a:pt x="753" y="1849"/>
                </a:lnTo>
                <a:lnTo>
                  <a:pt x="752" y="1849"/>
                </a:lnTo>
                <a:lnTo>
                  <a:pt x="751" y="1848"/>
                </a:lnTo>
                <a:lnTo>
                  <a:pt x="750" y="1848"/>
                </a:lnTo>
                <a:lnTo>
                  <a:pt x="750" y="1846"/>
                </a:lnTo>
                <a:lnTo>
                  <a:pt x="749" y="1846"/>
                </a:lnTo>
                <a:lnTo>
                  <a:pt x="747" y="1846"/>
                </a:lnTo>
                <a:lnTo>
                  <a:pt x="746" y="1846"/>
                </a:lnTo>
                <a:lnTo>
                  <a:pt x="746" y="1845"/>
                </a:lnTo>
                <a:lnTo>
                  <a:pt x="745" y="1845"/>
                </a:lnTo>
                <a:lnTo>
                  <a:pt x="744" y="1844"/>
                </a:lnTo>
                <a:lnTo>
                  <a:pt x="743" y="1843"/>
                </a:lnTo>
                <a:lnTo>
                  <a:pt x="742" y="1843"/>
                </a:lnTo>
                <a:lnTo>
                  <a:pt x="740" y="1843"/>
                </a:lnTo>
                <a:lnTo>
                  <a:pt x="739" y="1843"/>
                </a:lnTo>
                <a:lnTo>
                  <a:pt x="738" y="1843"/>
                </a:lnTo>
                <a:lnTo>
                  <a:pt x="737" y="1843"/>
                </a:lnTo>
                <a:lnTo>
                  <a:pt x="736" y="1843"/>
                </a:lnTo>
                <a:lnTo>
                  <a:pt x="734" y="1844"/>
                </a:lnTo>
                <a:lnTo>
                  <a:pt x="734" y="1843"/>
                </a:lnTo>
                <a:lnTo>
                  <a:pt x="733" y="1843"/>
                </a:lnTo>
                <a:lnTo>
                  <a:pt x="732" y="1843"/>
                </a:lnTo>
                <a:lnTo>
                  <a:pt x="732" y="1842"/>
                </a:lnTo>
                <a:lnTo>
                  <a:pt x="731" y="1842"/>
                </a:lnTo>
                <a:lnTo>
                  <a:pt x="731" y="1841"/>
                </a:lnTo>
                <a:lnTo>
                  <a:pt x="731" y="1839"/>
                </a:lnTo>
                <a:lnTo>
                  <a:pt x="730" y="1839"/>
                </a:lnTo>
                <a:lnTo>
                  <a:pt x="730" y="1838"/>
                </a:lnTo>
                <a:lnTo>
                  <a:pt x="729" y="1838"/>
                </a:lnTo>
                <a:lnTo>
                  <a:pt x="730" y="1837"/>
                </a:lnTo>
                <a:lnTo>
                  <a:pt x="730" y="1836"/>
                </a:lnTo>
                <a:lnTo>
                  <a:pt x="730" y="1835"/>
                </a:lnTo>
                <a:lnTo>
                  <a:pt x="730" y="1833"/>
                </a:lnTo>
                <a:lnTo>
                  <a:pt x="730" y="1832"/>
                </a:lnTo>
                <a:lnTo>
                  <a:pt x="731" y="1831"/>
                </a:lnTo>
                <a:lnTo>
                  <a:pt x="731" y="1830"/>
                </a:lnTo>
                <a:lnTo>
                  <a:pt x="731" y="1829"/>
                </a:lnTo>
                <a:lnTo>
                  <a:pt x="732" y="1828"/>
                </a:lnTo>
                <a:lnTo>
                  <a:pt x="732" y="1826"/>
                </a:lnTo>
                <a:lnTo>
                  <a:pt x="733" y="1825"/>
                </a:lnTo>
                <a:lnTo>
                  <a:pt x="733" y="1824"/>
                </a:lnTo>
                <a:lnTo>
                  <a:pt x="733" y="1823"/>
                </a:lnTo>
                <a:lnTo>
                  <a:pt x="734" y="1822"/>
                </a:lnTo>
                <a:lnTo>
                  <a:pt x="734" y="1821"/>
                </a:lnTo>
                <a:lnTo>
                  <a:pt x="734" y="1819"/>
                </a:lnTo>
                <a:lnTo>
                  <a:pt x="736" y="1818"/>
                </a:lnTo>
                <a:lnTo>
                  <a:pt x="736" y="1817"/>
                </a:lnTo>
                <a:lnTo>
                  <a:pt x="736" y="1816"/>
                </a:lnTo>
                <a:lnTo>
                  <a:pt x="737" y="1815"/>
                </a:lnTo>
                <a:lnTo>
                  <a:pt x="737" y="1813"/>
                </a:lnTo>
                <a:lnTo>
                  <a:pt x="737" y="1812"/>
                </a:lnTo>
                <a:lnTo>
                  <a:pt x="738" y="1811"/>
                </a:lnTo>
                <a:lnTo>
                  <a:pt x="738" y="1810"/>
                </a:lnTo>
                <a:lnTo>
                  <a:pt x="738" y="1809"/>
                </a:lnTo>
                <a:lnTo>
                  <a:pt x="738" y="1808"/>
                </a:lnTo>
                <a:lnTo>
                  <a:pt x="737" y="1806"/>
                </a:lnTo>
                <a:lnTo>
                  <a:pt x="737" y="1805"/>
                </a:lnTo>
                <a:lnTo>
                  <a:pt x="737" y="1804"/>
                </a:lnTo>
                <a:lnTo>
                  <a:pt x="736" y="1804"/>
                </a:lnTo>
                <a:lnTo>
                  <a:pt x="736" y="1803"/>
                </a:lnTo>
                <a:lnTo>
                  <a:pt x="736" y="1802"/>
                </a:lnTo>
                <a:lnTo>
                  <a:pt x="734" y="1800"/>
                </a:lnTo>
                <a:lnTo>
                  <a:pt x="733" y="1800"/>
                </a:lnTo>
                <a:lnTo>
                  <a:pt x="733" y="1799"/>
                </a:lnTo>
                <a:lnTo>
                  <a:pt x="732" y="1799"/>
                </a:lnTo>
                <a:lnTo>
                  <a:pt x="732" y="1798"/>
                </a:lnTo>
                <a:lnTo>
                  <a:pt x="732" y="1797"/>
                </a:lnTo>
                <a:lnTo>
                  <a:pt x="731" y="1796"/>
                </a:lnTo>
                <a:lnTo>
                  <a:pt x="731" y="1795"/>
                </a:lnTo>
                <a:lnTo>
                  <a:pt x="731" y="1793"/>
                </a:lnTo>
                <a:lnTo>
                  <a:pt x="732" y="1792"/>
                </a:lnTo>
                <a:lnTo>
                  <a:pt x="732" y="1791"/>
                </a:lnTo>
                <a:lnTo>
                  <a:pt x="733" y="1790"/>
                </a:lnTo>
                <a:lnTo>
                  <a:pt x="733" y="1789"/>
                </a:lnTo>
                <a:lnTo>
                  <a:pt x="733" y="1787"/>
                </a:lnTo>
                <a:lnTo>
                  <a:pt x="733" y="1786"/>
                </a:lnTo>
                <a:lnTo>
                  <a:pt x="734" y="1785"/>
                </a:lnTo>
                <a:lnTo>
                  <a:pt x="734" y="1784"/>
                </a:lnTo>
                <a:lnTo>
                  <a:pt x="734" y="1783"/>
                </a:lnTo>
                <a:lnTo>
                  <a:pt x="734" y="1782"/>
                </a:lnTo>
                <a:lnTo>
                  <a:pt x="736" y="1780"/>
                </a:lnTo>
                <a:lnTo>
                  <a:pt x="736" y="1779"/>
                </a:lnTo>
                <a:lnTo>
                  <a:pt x="736" y="1777"/>
                </a:lnTo>
                <a:lnTo>
                  <a:pt x="736" y="1776"/>
                </a:lnTo>
                <a:lnTo>
                  <a:pt x="736" y="1775"/>
                </a:lnTo>
                <a:lnTo>
                  <a:pt x="736" y="1773"/>
                </a:lnTo>
                <a:lnTo>
                  <a:pt x="736" y="1772"/>
                </a:lnTo>
                <a:lnTo>
                  <a:pt x="736" y="1771"/>
                </a:lnTo>
                <a:lnTo>
                  <a:pt x="736" y="1770"/>
                </a:lnTo>
                <a:lnTo>
                  <a:pt x="734" y="1770"/>
                </a:lnTo>
                <a:lnTo>
                  <a:pt x="734" y="1769"/>
                </a:lnTo>
                <a:lnTo>
                  <a:pt x="733" y="1769"/>
                </a:lnTo>
                <a:lnTo>
                  <a:pt x="732" y="1767"/>
                </a:lnTo>
                <a:lnTo>
                  <a:pt x="731" y="1767"/>
                </a:lnTo>
                <a:lnTo>
                  <a:pt x="731" y="1766"/>
                </a:lnTo>
                <a:lnTo>
                  <a:pt x="731" y="1765"/>
                </a:lnTo>
                <a:lnTo>
                  <a:pt x="731" y="1764"/>
                </a:lnTo>
                <a:lnTo>
                  <a:pt x="730" y="1764"/>
                </a:lnTo>
                <a:lnTo>
                  <a:pt x="730" y="1763"/>
                </a:lnTo>
                <a:lnTo>
                  <a:pt x="730" y="1762"/>
                </a:lnTo>
                <a:lnTo>
                  <a:pt x="729" y="1762"/>
                </a:lnTo>
                <a:lnTo>
                  <a:pt x="727" y="1762"/>
                </a:lnTo>
                <a:lnTo>
                  <a:pt x="726" y="1762"/>
                </a:lnTo>
                <a:lnTo>
                  <a:pt x="725" y="1762"/>
                </a:lnTo>
                <a:lnTo>
                  <a:pt x="724" y="1762"/>
                </a:lnTo>
                <a:lnTo>
                  <a:pt x="725" y="1760"/>
                </a:lnTo>
                <a:lnTo>
                  <a:pt x="725" y="1759"/>
                </a:lnTo>
                <a:lnTo>
                  <a:pt x="725" y="1757"/>
                </a:lnTo>
                <a:lnTo>
                  <a:pt x="726" y="1756"/>
                </a:lnTo>
                <a:lnTo>
                  <a:pt x="725" y="1754"/>
                </a:lnTo>
                <a:lnTo>
                  <a:pt x="726" y="1754"/>
                </a:lnTo>
                <a:lnTo>
                  <a:pt x="726" y="1753"/>
                </a:lnTo>
                <a:lnTo>
                  <a:pt x="726" y="1752"/>
                </a:lnTo>
                <a:lnTo>
                  <a:pt x="726" y="1751"/>
                </a:lnTo>
                <a:lnTo>
                  <a:pt x="727" y="1751"/>
                </a:lnTo>
                <a:lnTo>
                  <a:pt x="726" y="1750"/>
                </a:lnTo>
                <a:lnTo>
                  <a:pt x="727" y="1750"/>
                </a:lnTo>
                <a:lnTo>
                  <a:pt x="727" y="1749"/>
                </a:lnTo>
                <a:lnTo>
                  <a:pt x="727" y="1747"/>
                </a:lnTo>
                <a:lnTo>
                  <a:pt x="727" y="1746"/>
                </a:lnTo>
                <a:lnTo>
                  <a:pt x="729" y="1746"/>
                </a:lnTo>
                <a:lnTo>
                  <a:pt x="729" y="1745"/>
                </a:lnTo>
                <a:lnTo>
                  <a:pt x="729" y="1744"/>
                </a:lnTo>
                <a:lnTo>
                  <a:pt x="729" y="1743"/>
                </a:lnTo>
                <a:lnTo>
                  <a:pt x="730" y="1742"/>
                </a:lnTo>
                <a:lnTo>
                  <a:pt x="730" y="1740"/>
                </a:lnTo>
                <a:lnTo>
                  <a:pt x="730" y="1739"/>
                </a:lnTo>
                <a:lnTo>
                  <a:pt x="730" y="1738"/>
                </a:lnTo>
                <a:lnTo>
                  <a:pt x="731" y="1737"/>
                </a:lnTo>
                <a:lnTo>
                  <a:pt x="731" y="1734"/>
                </a:lnTo>
                <a:lnTo>
                  <a:pt x="731" y="1733"/>
                </a:lnTo>
                <a:lnTo>
                  <a:pt x="731" y="1732"/>
                </a:lnTo>
                <a:lnTo>
                  <a:pt x="731" y="1731"/>
                </a:lnTo>
                <a:lnTo>
                  <a:pt x="732" y="1730"/>
                </a:lnTo>
                <a:lnTo>
                  <a:pt x="732" y="1729"/>
                </a:lnTo>
                <a:lnTo>
                  <a:pt x="732" y="1727"/>
                </a:lnTo>
                <a:lnTo>
                  <a:pt x="732" y="1726"/>
                </a:lnTo>
                <a:lnTo>
                  <a:pt x="732" y="1725"/>
                </a:lnTo>
                <a:lnTo>
                  <a:pt x="732" y="1724"/>
                </a:lnTo>
                <a:lnTo>
                  <a:pt x="732" y="1721"/>
                </a:lnTo>
                <a:lnTo>
                  <a:pt x="732" y="1720"/>
                </a:lnTo>
                <a:lnTo>
                  <a:pt x="732" y="1719"/>
                </a:lnTo>
                <a:lnTo>
                  <a:pt x="732" y="1717"/>
                </a:lnTo>
                <a:lnTo>
                  <a:pt x="732" y="1716"/>
                </a:lnTo>
                <a:lnTo>
                  <a:pt x="732" y="1714"/>
                </a:lnTo>
                <a:lnTo>
                  <a:pt x="732" y="1713"/>
                </a:lnTo>
                <a:lnTo>
                  <a:pt x="732" y="1712"/>
                </a:lnTo>
                <a:lnTo>
                  <a:pt x="731" y="1711"/>
                </a:lnTo>
                <a:lnTo>
                  <a:pt x="731" y="1710"/>
                </a:lnTo>
                <a:lnTo>
                  <a:pt x="731" y="1708"/>
                </a:lnTo>
                <a:lnTo>
                  <a:pt x="731" y="1707"/>
                </a:lnTo>
                <a:lnTo>
                  <a:pt x="730" y="1706"/>
                </a:lnTo>
                <a:lnTo>
                  <a:pt x="730" y="1705"/>
                </a:lnTo>
                <a:lnTo>
                  <a:pt x="729" y="1704"/>
                </a:lnTo>
                <a:lnTo>
                  <a:pt x="729" y="1703"/>
                </a:lnTo>
                <a:lnTo>
                  <a:pt x="727" y="1703"/>
                </a:lnTo>
                <a:lnTo>
                  <a:pt x="726" y="1703"/>
                </a:lnTo>
                <a:lnTo>
                  <a:pt x="726" y="1701"/>
                </a:lnTo>
                <a:lnTo>
                  <a:pt x="725" y="1701"/>
                </a:lnTo>
                <a:lnTo>
                  <a:pt x="725" y="1703"/>
                </a:lnTo>
                <a:lnTo>
                  <a:pt x="724" y="1701"/>
                </a:lnTo>
                <a:lnTo>
                  <a:pt x="723" y="1701"/>
                </a:lnTo>
                <a:lnTo>
                  <a:pt x="721" y="1700"/>
                </a:lnTo>
                <a:lnTo>
                  <a:pt x="720" y="1699"/>
                </a:lnTo>
                <a:lnTo>
                  <a:pt x="719" y="1698"/>
                </a:lnTo>
                <a:lnTo>
                  <a:pt x="718" y="1698"/>
                </a:lnTo>
                <a:lnTo>
                  <a:pt x="718" y="1697"/>
                </a:lnTo>
                <a:lnTo>
                  <a:pt x="717" y="1697"/>
                </a:lnTo>
                <a:lnTo>
                  <a:pt x="716" y="1697"/>
                </a:lnTo>
                <a:lnTo>
                  <a:pt x="714" y="1697"/>
                </a:lnTo>
                <a:lnTo>
                  <a:pt x="713" y="1697"/>
                </a:lnTo>
                <a:lnTo>
                  <a:pt x="712" y="1696"/>
                </a:lnTo>
                <a:lnTo>
                  <a:pt x="711" y="1696"/>
                </a:lnTo>
                <a:lnTo>
                  <a:pt x="710" y="1696"/>
                </a:lnTo>
                <a:lnTo>
                  <a:pt x="709" y="1697"/>
                </a:lnTo>
                <a:lnTo>
                  <a:pt x="707" y="1697"/>
                </a:lnTo>
                <a:lnTo>
                  <a:pt x="707" y="1698"/>
                </a:lnTo>
                <a:lnTo>
                  <a:pt x="707" y="1699"/>
                </a:lnTo>
                <a:lnTo>
                  <a:pt x="707" y="1700"/>
                </a:lnTo>
                <a:lnTo>
                  <a:pt x="706" y="1700"/>
                </a:lnTo>
                <a:lnTo>
                  <a:pt x="705" y="1700"/>
                </a:lnTo>
                <a:lnTo>
                  <a:pt x="705" y="1699"/>
                </a:lnTo>
                <a:lnTo>
                  <a:pt x="704" y="1698"/>
                </a:lnTo>
                <a:lnTo>
                  <a:pt x="703" y="1698"/>
                </a:lnTo>
                <a:lnTo>
                  <a:pt x="703" y="1697"/>
                </a:lnTo>
                <a:lnTo>
                  <a:pt x="701" y="1696"/>
                </a:lnTo>
                <a:lnTo>
                  <a:pt x="700" y="1696"/>
                </a:lnTo>
                <a:lnTo>
                  <a:pt x="699" y="1696"/>
                </a:lnTo>
                <a:lnTo>
                  <a:pt x="699" y="1694"/>
                </a:lnTo>
                <a:lnTo>
                  <a:pt x="698" y="1694"/>
                </a:lnTo>
                <a:lnTo>
                  <a:pt x="697" y="1693"/>
                </a:lnTo>
                <a:lnTo>
                  <a:pt x="696" y="1693"/>
                </a:lnTo>
                <a:lnTo>
                  <a:pt x="694" y="1692"/>
                </a:lnTo>
                <a:lnTo>
                  <a:pt x="693" y="1692"/>
                </a:lnTo>
                <a:lnTo>
                  <a:pt x="692" y="1691"/>
                </a:lnTo>
                <a:lnTo>
                  <a:pt x="691" y="1691"/>
                </a:lnTo>
                <a:lnTo>
                  <a:pt x="690" y="1690"/>
                </a:lnTo>
                <a:lnTo>
                  <a:pt x="688" y="1690"/>
                </a:lnTo>
                <a:lnTo>
                  <a:pt x="688" y="1688"/>
                </a:lnTo>
                <a:lnTo>
                  <a:pt x="687" y="1687"/>
                </a:lnTo>
                <a:lnTo>
                  <a:pt x="686" y="1686"/>
                </a:lnTo>
                <a:lnTo>
                  <a:pt x="685" y="1685"/>
                </a:lnTo>
                <a:lnTo>
                  <a:pt x="685" y="1684"/>
                </a:lnTo>
                <a:lnTo>
                  <a:pt x="684" y="1684"/>
                </a:lnTo>
                <a:lnTo>
                  <a:pt x="683" y="1683"/>
                </a:lnTo>
                <a:lnTo>
                  <a:pt x="681" y="1681"/>
                </a:lnTo>
                <a:lnTo>
                  <a:pt x="681" y="1680"/>
                </a:lnTo>
                <a:lnTo>
                  <a:pt x="680" y="1680"/>
                </a:lnTo>
                <a:lnTo>
                  <a:pt x="681" y="1679"/>
                </a:lnTo>
                <a:lnTo>
                  <a:pt x="680" y="1678"/>
                </a:lnTo>
                <a:lnTo>
                  <a:pt x="680" y="1677"/>
                </a:lnTo>
                <a:lnTo>
                  <a:pt x="681" y="1677"/>
                </a:lnTo>
                <a:lnTo>
                  <a:pt x="681" y="1675"/>
                </a:lnTo>
                <a:lnTo>
                  <a:pt x="681" y="1674"/>
                </a:lnTo>
                <a:lnTo>
                  <a:pt x="680" y="1674"/>
                </a:lnTo>
                <a:lnTo>
                  <a:pt x="681" y="1673"/>
                </a:lnTo>
                <a:lnTo>
                  <a:pt x="683" y="1673"/>
                </a:lnTo>
                <a:lnTo>
                  <a:pt x="681" y="1672"/>
                </a:lnTo>
                <a:lnTo>
                  <a:pt x="683" y="1672"/>
                </a:lnTo>
                <a:lnTo>
                  <a:pt x="683" y="1671"/>
                </a:lnTo>
                <a:lnTo>
                  <a:pt x="684" y="1670"/>
                </a:lnTo>
                <a:lnTo>
                  <a:pt x="684" y="1668"/>
                </a:lnTo>
                <a:lnTo>
                  <a:pt x="684" y="1667"/>
                </a:lnTo>
                <a:lnTo>
                  <a:pt x="685" y="1666"/>
                </a:lnTo>
                <a:lnTo>
                  <a:pt x="685" y="1665"/>
                </a:lnTo>
                <a:lnTo>
                  <a:pt x="685" y="1664"/>
                </a:lnTo>
                <a:lnTo>
                  <a:pt x="686" y="1663"/>
                </a:lnTo>
                <a:lnTo>
                  <a:pt x="686" y="1660"/>
                </a:lnTo>
                <a:lnTo>
                  <a:pt x="686" y="1659"/>
                </a:lnTo>
                <a:lnTo>
                  <a:pt x="687" y="1659"/>
                </a:lnTo>
                <a:lnTo>
                  <a:pt x="687" y="1658"/>
                </a:lnTo>
                <a:lnTo>
                  <a:pt x="687" y="1657"/>
                </a:lnTo>
                <a:lnTo>
                  <a:pt x="687" y="1655"/>
                </a:lnTo>
                <a:lnTo>
                  <a:pt x="687" y="1654"/>
                </a:lnTo>
                <a:lnTo>
                  <a:pt x="687" y="1653"/>
                </a:lnTo>
                <a:lnTo>
                  <a:pt x="687" y="1651"/>
                </a:lnTo>
                <a:lnTo>
                  <a:pt x="688" y="1652"/>
                </a:lnTo>
                <a:lnTo>
                  <a:pt x="688" y="1653"/>
                </a:lnTo>
                <a:lnTo>
                  <a:pt x="688" y="1654"/>
                </a:lnTo>
                <a:lnTo>
                  <a:pt x="688" y="1655"/>
                </a:lnTo>
                <a:lnTo>
                  <a:pt x="688" y="1657"/>
                </a:lnTo>
                <a:lnTo>
                  <a:pt x="688" y="1658"/>
                </a:lnTo>
                <a:lnTo>
                  <a:pt x="688" y="1659"/>
                </a:lnTo>
                <a:lnTo>
                  <a:pt x="687" y="1660"/>
                </a:lnTo>
                <a:lnTo>
                  <a:pt x="687" y="1661"/>
                </a:lnTo>
                <a:lnTo>
                  <a:pt x="687" y="1663"/>
                </a:lnTo>
                <a:lnTo>
                  <a:pt x="686" y="1664"/>
                </a:lnTo>
                <a:lnTo>
                  <a:pt x="687" y="1664"/>
                </a:lnTo>
                <a:lnTo>
                  <a:pt x="687" y="1663"/>
                </a:lnTo>
                <a:lnTo>
                  <a:pt x="688" y="1663"/>
                </a:lnTo>
                <a:lnTo>
                  <a:pt x="690" y="1663"/>
                </a:lnTo>
                <a:lnTo>
                  <a:pt x="691" y="1661"/>
                </a:lnTo>
                <a:lnTo>
                  <a:pt x="692" y="1661"/>
                </a:lnTo>
                <a:lnTo>
                  <a:pt x="691" y="1660"/>
                </a:lnTo>
                <a:lnTo>
                  <a:pt x="691" y="1659"/>
                </a:lnTo>
                <a:lnTo>
                  <a:pt x="692" y="1659"/>
                </a:lnTo>
                <a:lnTo>
                  <a:pt x="692" y="1660"/>
                </a:lnTo>
                <a:lnTo>
                  <a:pt x="693" y="1660"/>
                </a:lnTo>
                <a:lnTo>
                  <a:pt x="693" y="1659"/>
                </a:lnTo>
                <a:lnTo>
                  <a:pt x="694" y="1658"/>
                </a:lnTo>
                <a:lnTo>
                  <a:pt x="693" y="1658"/>
                </a:lnTo>
                <a:lnTo>
                  <a:pt x="692" y="1658"/>
                </a:lnTo>
                <a:lnTo>
                  <a:pt x="691" y="1657"/>
                </a:lnTo>
                <a:lnTo>
                  <a:pt x="691" y="1655"/>
                </a:lnTo>
                <a:lnTo>
                  <a:pt x="691" y="1654"/>
                </a:lnTo>
                <a:lnTo>
                  <a:pt x="690" y="1654"/>
                </a:lnTo>
                <a:lnTo>
                  <a:pt x="690" y="1653"/>
                </a:lnTo>
                <a:lnTo>
                  <a:pt x="690" y="1652"/>
                </a:lnTo>
                <a:lnTo>
                  <a:pt x="688" y="1651"/>
                </a:lnTo>
                <a:lnTo>
                  <a:pt x="687" y="1650"/>
                </a:lnTo>
                <a:lnTo>
                  <a:pt x="687" y="1651"/>
                </a:lnTo>
                <a:lnTo>
                  <a:pt x="686" y="1651"/>
                </a:lnTo>
                <a:lnTo>
                  <a:pt x="686" y="1650"/>
                </a:lnTo>
                <a:lnTo>
                  <a:pt x="686" y="1651"/>
                </a:lnTo>
                <a:lnTo>
                  <a:pt x="687" y="1650"/>
                </a:lnTo>
                <a:lnTo>
                  <a:pt x="687" y="1648"/>
                </a:lnTo>
                <a:lnTo>
                  <a:pt x="687" y="1647"/>
                </a:lnTo>
                <a:lnTo>
                  <a:pt x="686" y="1646"/>
                </a:lnTo>
                <a:lnTo>
                  <a:pt x="686" y="1645"/>
                </a:lnTo>
                <a:lnTo>
                  <a:pt x="686" y="1644"/>
                </a:lnTo>
                <a:lnTo>
                  <a:pt x="686" y="1642"/>
                </a:lnTo>
                <a:lnTo>
                  <a:pt x="685" y="1641"/>
                </a:lnTo>
                <a:lnTo>
                  <a:pt x="685" y="1640"/>
                </a:lnTo>
                <a:lnTo>
                  <a:pt x="685" y="1639"/>
                </a:lnTo>
                <a:lnTo>
                  <a:pt x="684" y="1639"/>
                </a:lnTo>
                <a:lnTo>
                  <a:pt x="684" y="1638"/>
                </a:lnTo>
                <a:lnTo>
                  <a:pt x="683" y="1637"/>
                </a:lnTo>
                <a:lnTo>
                  <a:pt x="683" y="1635"/>
                </a:lnTo>
                <a:lnTo>
                  <a:pt x="681" y="1634"/>
                </a:lnTo>
                <a:lnTo>
                  <a:pt x="681" y="1633"/>
                </a:lnTo>
                <a:lnTo>
                  <a:pt x="680" y="1633"/>
                </a:lnTo>
                <a:lnTo>
                  <a:pt x="679" y="1632"/>
                </a:lnTo>
                <a:lnTo>
                  <a:pt x="678" y="1632"/>
                </a:lnTo>
                <a:lnTo>
                  <a:pt x="677" y="1632"/>
                </a:lnTo>
                <a:lnTo>
                  <a:pt x="675" y="1632"/>
                </a:lnTo>
                <a:lnTo>
                  <a:pt x="674" y="1632"/>
                </a:lnTo>
                <a:lnTo>
                  <a:pt x="673" y="1632"/>
                </a:lnTo>
                <a:lnTo>
                  <a:pt x="672" y="1632"/>
                </a:lnTo>
                <a:lnTo>
                  <a:pt x="671" y="1632"/>
                </a:lnTo>
                <a:lnTo>
                  <a:pt x="670" y="1632"/>
                </a:lnTo>
                <a:lnTo>
                  <a:pt x="670" y="1631"/>
                </a:lnTo>
                <a:lnTo>
                  <a:pt x="668" y="1631"/>
                </a:lnTo>
                <a:lnTo>
                  <a:pt x="668" y="1629"/>
                </a:lnTo>
                <a:lnTo>
                  <a:pt x="667" y="1629"/>
                </a:lnTo>
                <a:lnTo>
                  <a:pt x="666" y="1629"/>
                </a:lnTo>
                <a:lnTo>
                  <a:pt x="665" y="1629"/>
                </a:lnTo>
                <a:lnTo>
                  <a:pt x="664" y="1629"/>
                </a:lnTo>
                <a:lnTo>
                  <a:pt x="663" y="1628"/>
                </a:lnTo>
                <a:lnTo>
                  <a:pt x="661" y="1628"/>
                </a:lnTo>
                <a:lnTo>
                  <a:pt x="660" y="1628"/>
                </a:lnTo>
                <a:lnTo>
                  <a:pt x="659" y="1628"/>
                </a:lnTo>
                <a:lnTo>
                  <a:pt x="659" y="1627"/>
                </a:lnTo>
                <a:lnTo>
                  <a:pt x="658" y="1627"/>
                </a:lnTo>
                <a:lnTo>
                  <a:pt x="658" y="1626"/>
                </a:lnTo>
                <a:lnTo>
                  <a:pt x="657" y="1625"/>
                </a:lnTo>
                <a:lnTo>
                  <a:pt x="657" y="1624"/>
                </a:lnTo>
                <a:lnTo>
                  <a:pt x="655" y="1624"/>
                </a:lnTo>
                <a:lnTo>
                  <a:pt x="655" y="1622"/>
                </a:lnTo>
                <a:lnTo>
                  <a:pt x="654" y="1622"/>
                </a:lnTo>
                <a:lnTo>
                  <a:pt x="653" y="1621"/>
                </a:lnTo>
                <a:lnTo>
                  <a:pt x="652" y="1620"/>
                </a:lnTo>
                <a:lnTo>
                  <a:pt x="652" y="1619"/>
                </a:lnTo>
                <a:lnTo>
                  <a:pt x="651" y="1619"/>
                </a:lnTo>
                <a:lnTo>
                  <a:pt x="651" y="1618"/>
                </a:lnTo>
                <a:lnTo>
                  <a:pt x="650" y="1618"/>
                </a:lnTo>
                <a:lnTo>
                  <a:pt x="648" y="1618"/>
                </a:lnTo>
                <a:lnTo>
                  <a:pt x="648" y="1617"/>
                </a:lnTo>
                <a:lnTo>
                  <a:pt x="648" y="1615"/>
                </a:lnTo>
                <a:lnTo>
                  <a:pt x="647" y="1615"/>
                </a:lnTo>
                <a:lnTo>
                  <a:pt x="647" y="1614"/>
                </a:lnTo>
                <a:lnTo>
                  <a:pt x="646" y="1614"/>
                </a:lnTo>
                <a:lnTo>
                  <a:pt x="646" y="1613"/>
                </a:lnTo>
                <a:lnTo>
                  <a:pt x="645" y="1612"/>
                </a:lnTo>
                <a:lnTo>
                  <a:pt x="644" y="1612"/>
                </a:lnTo>
                <a:lnTo>
                  <a:pt x="644" y="1611"/>
                </a:lnTo>
                <a:lnTo>
                  <a:pt x="642" y="1609"/>
                </a:lnTo>
                <a:lnTo>
                  <a:pt x="641" y="1609"/>
                </a:lnTo>
                <a:lnTo>
                  <a:pt x="641" y="1608"/>
                </a:lnTo>
                <a:lnTo>
                  <a:pt x="640" y="1607"/>
                </a:lnTo>
                <a:lnTo>
                  <a:pt x="640" y="1606"/>
                </a:lnTo>
                <a:lnTo>
                  <a:pt x="640" y="1605"/>
                </a:lnTo>
                <a:lnTo>
                  <a:pt x="639" y="1604"/>
                </a:lnTo>
                <a:lnTo>
                  <a:pt x="639" y="1602"/>
                </a:lnTo>
                <a:lnTo>
                  <a:pt x="638" y="1601"/>
                </a:lnTo>
                <a:lnTo>
                  <a:pt x="638" y="1600"/>
                </a:lnTo>
                <a:lnTo>
                  <a:pt x="637" y="1599"/>
                </a:lnTo>
                <a:lnTo>
                  <a:pt x="635" y="1598"/>
                </a:lnTo>
                <a:lnTo>
                  <a:pt x="635" y="1596"/>
                </a:lnTo>
                <a:lnTo>
                  <a:pt x="634" y="1595"/>
                </a:lnTo>
                <a:lnTo>
                  <a:pt x="633" y="1595"/>
                </a:lnTo>
                <a:lnTo>
                  <a:pt x="633" y="1594"/>
                </a:lnTo>
                <a:lnTo>
                  <a:pt x="632" y="1594"/>
                </a:lnTo>
                <a:lnTo>
                  <a:pt x="632" y="1593"/>
                </a:lnTo>
                <a:lnTo>
                  <a:pt x="632" y="1592"/>
                </a:lnTo>
                <a:lnTo>
                  <a:pt x="631" y="1592"/>
                </a:lnTo>
                <a:lnTo>
                  <a:pt x="631" y="1591"/>
                </a:lnTo>
                <a:lnTo>
                  <a:pt x="630" y="1589"/>
                </a:lnTo>
                <a:lnTo>
                  <a:pt x="630" y="1588"/>
                </a:lnTo>
                <a:lnTo>
                  <a:pt x="628" y="1588"/>
                </a:lnTo>
                <a:lnTo>
                  <a:pt x="628" y="1587"/>
                </a:lnTo>
                <a:lnTo>
                  <a:pt x="627" y="1587"/>
                </a:lnTo>
                <a:lnTo>
                  <a:pt x="627" y="1586"/>
                </a:lnTo>
                <a:lnTo>
                  <a:pt x="626" y="1586"/>
                </a:lnTo>
                <a:lnTo>
                  <a:pt x="625" y="1586"/>
                </a:lnTo>
                <a:lnTo>
                  <a:pt x="624" y="1586"/>
                </a:lnTo>
                <a:lnTo>
                  <a:pt x="622" y="1587"/>
                </a:lnTo>
                <a:lnTo>
                  <a:pt x="621" y="1586"/>
                </a:lnTo>
                <a:lnTo>
                  <a:pt x="620" y="1586"/>
                </a:lnTo>
                <a:lnTo>
                  <a:pt x="619" y="1585"/>
                </a:lnTo>
                <a:lnTo>
                  <a:pt x="619" y="1584"/>
                </a:lnTo>
                <a:lnTo>
                  <a:pt x="618" y="1584"/>
                </a:lnTo>
                <a:lnTo>
                  <a:pt x="617" y="1584"/>
                </a:lnTo>
                <a:lnTo>
                  <a:pt x="615" y="1584"/>
                </a:lnTo>
                <a:lnTo>
                  <a:pt x="614" y="1584"/>
                </a:lnTo>
                <a:lnTo>
                  <a:pt x="613" y="1582"/>
                </a:lnTo>
                <a:lnTo>
                  <a:pt x="612" y="1582"/>
                </a:lnTo>
                <a:lnTo>
                  <a:pt x="612" y="1581"/>
                </a:lnTo>
                <a:lnTo>
                  <a:pt x="611" y="1581"/>
                </a:lnTo>
                <a:lnTo>
                  <a:pt x="609" y="1580"/>
                </a:lnTo>
                <a:lnTo>
                  <a:pt x="609" y="1581"/>
                </a:lnTo>
                <a:lnTo>
                  <a:pt x="608" y="1580"/>
                </a:lnTo>
                <a:lnTo>
                  <a:pt x="607" y="1580"/>
                </a:lnTo>
                <a:lnTo>
                  <a:pt x="606" y="1580"/>
                </a:lnTo>
                <a:lnTo>
                  <a:pt x="605" y="1580"/>
                </a:lnTo>
                <a:lnTo>
                  <a:pt x="605" y="1579"/>
                </a:lnTo>
                <a:lnTo>
                  <a:pt x="605" y="1578"/>
                </a:lnTo>
                <a:lnTo>
                  <a:pt x="605" y="1576"/>
                </a:lnTo>
                <a:lnTo>
                  <a:pt x="605" y="1575"/>
                </a:lnTo>
                <a:lnTo>
                  <a:pt x="604" y="1574"/>
                </a:lnTo>
                <a:lnTo>
                  <a:pt x="604" y="1573"/>
                </a:lnTo>
                <a:lnTo>
                  <a:pt x="602" y="1572"/>
                </a:lnTo>
                <a:lnTo>
                  <a:pt x="601" y="1572"/>
                </a:lnTo>
                <a:lnTo>
                  <a:pt x="601" y="1571"/>
                </a:lnTo>
                <a:lnTo>
                  <a:pt x="600" y="1569"/>
                </a:lnTo>
                <a:lnTo>
                  <a:pt x="599" y="1568"/>
                </a:lnTo>
                <a:lnTo>
                  <a:pt x="600" y="1567"/>
                </a:lnTo>
                <a:lnTo>
                  <a:pt x="599" y="1566"/>
                </a:lnTo>
                <a:lnTo>
                  <a:pt x="599" y="1565"/>
                </a:lnTo>
                <a:lnTo>
                  <a:pt x="599" y="1563"/>
                </a:lnTo>
                <a:lnTo>
                  <a:pt x="599" y="1562"/>
                </a:lnTo>
                <a:lnTo>
                  <a:pt x="599" y="1561"/>
                </a:lnTo>
                <a:lnTo>
                  <a:pt x="599" y="1560"/>
                </a:lnTo>
                <a:lnTo>
                  <a:pt x="599" y="1559"/>
                </a:lnTo>
                <a:lnTo>
                  <a:pt x="598" y="1558"/>
                </a:lnTo>
                <a:lnTo>
                  <a:pt x="598" y="1556"/>
                </a:lnTo>
                <a:lnTo>
                  <a:pt x="598" y="1555"/>
                </a:lnTo>
                <a:lnTo>
                  <a:pt x="598" y="1554"/>
                </a:lnTo>
                <a:lnTo>
                  <a:pt x="596" y="1554"/>
                </a:lnTo>
                <a:lnTo>
                  <a:pt x="596" y="1553"/>
                </a:lnTo>
                <a:lnTo>
                  <a:pt x="596" y="1552"/>
                </a:lnTo>
                <a:lnTo>
                  <a:pt x="595" y="1552"/>
                </a:lnTo>
                <a:lnTo>
                  <a:pt x="595" y="1550"/>
                </a:lnTo>
                <a:lnTo>
                  <a:pt x="594" y="1550"/>
                </a:lnTo>
                <a:lnTo>
                  <a:pt x="594" y="1549"/>
                </a:lnTo>
                <a:lnTo>
                  <a:pt x="593" y="1549"/>
                </a:lnTo>
                <a:lnTo>
                  <a:pt x="593" y="1548"/>
                </a:lnTo>
                <a:lnTo>
                  <a:pt x="592" y="1547"/>
                </a:lnTo>
                <a:lnTo>
                  <a:pt x="591" y="1547"/>
                </a:lnTo>
                <a:lnTo>
                  <a:pt x="591" y="1546"/>
                </a:lnTo>
                <a:lnTo>
                  <a:pt x="589" y="1546"/>
                </a:lnTo>
                <a:lnTo>
                  <a:pt x="588" y="1545"/>
                </a:lnTo>
                <a:lnTo>
                  <a:pt x="587" y="1543"/>
                </a:lnTo>
                <a:lnTo>
                  <a:pt x="586" y="1542"/>
                </a:lnTo>
                <a:lnTo>
                  <a:pt x="585" y="1541"/>
                </a:lnTo>
                <a:lnTo>
                  <a:pt x="584" y="1540"/>
                </a:lnTo>
                <a:lnTo>
                  <a:pt x="584" y="1539"/>
                </a:lnTo>
                <a:lnTo>
                  <a:pt x="582" y="1539"/>
                </a:lnTo>
                <a:lnTo>
                  <a:pt x="582" y="1538"/>
                </a:lnTo>
                <a:lnTo>
                  <a:pt x="581" y="1536"/>
                </a:lnTo>
                <a:lnTo>
                  <a:pt x="581" y="1535"/>
                </a:lnTo>
                <a:lnTo>
                  <a:pt x="580" y="1535"/>
                </a:lnTo>
                <a:lnTo>
                  <a:pt x="580" y="1534"/>
                </a:lnTo>
                <a:lnTo>
                  <a:pt x="579" y="1534"/>
                </a:lnTo>
                <a:lnTo>
                  <a:pt x="578" y="1534"/>
                </a:lnTo>
                <a:lnTo>
                  <a:pt x="578" y="1533"/>
                </a:lnTo>
                <a:lnTo>
                  <a:pt x="576" y="1533"/>
                </a:lnTo>
                <a:lnTo>
                  <a:pt x="575" y="1532"/>
                </a:lnTo>
                <a:lnTo>
                  <a:pt x="574" y="1530"/>
                </a:lnTo>
                <a:lnTo>
                  <a:pt x="573" y="1529"/>
                </a:lnTo>
                <a:lnTo>
                  <a:pt x="572" y="1528"/>
                </a:lnTo>
                <a:lnTo>
                  <a:pt x="571" y="1527"/>
                </a:lnTo>
                <a:lnTo>
                  <a:pt x="572" y="1526"/>
                </a:lnTo>
                <a:lnTo>
                  <a:pt x="571" y="1525"/>
                </a:lnTo>
                <a:lnTo>
                  <a:pt x="571" y="1523"/>
                </a:lnTo>
                <a:lnTo>
                  <a:pt x="571" y="1522"/>
                </a:lnTo>
                <a:lnTo>
                  <a:pt x="569" y="1521"/>
                </a:lnTo>
                <a:lnTo>
                  <a:pt x="569" y="1520"/>
                </a:lnTo>
                <a:lnTo>
                  <a:pt x="569" y="1519"/>
                </a:lnTo>
                <a:lnTo>
                  <a:pt x="569" y="1517"/>
                </a:lnTo>
                <a:lnTo>
                  <a:pt x="568" y="1517"/>
                </a:lnTo>
                <a:lnTo>
                  <a:pt x="568" y="1516"/>
                </a:lnTo>
                <a:lnTo>
                  <a:pt x="568" y="1515"/>
                </a:lnTo>
                <a:lnTo>
                  <a:pt x="568" y="1514"/>
                </a:lnTo>
                <a:lnTo>
                  <a:pt x="567" y="1513"/>
                </a:lnTo>
                <a:lnTo>
                  <a:pt x="567" y="1512"/>
                </a:lnTo>
                <a:lnTo>
                  <a:pt x="567" y="1510"/>
                </a:lnTo>
                <a:lnTo>
                  <a:pt x="567" y="1509"/>
                </a:lnTo>
                <a:lnTo>
                  <a:pt x="566" y="1508"/>
                </a:lnTo>
                <a:lnTo>
                  <a:pt x="566" y="1507"/>
                </a:lnTo>
                <a:lnTo>
                  <a:pt x="566" y="1506"/>
                </a:lnTo>
                <a:lnTo>
                  <a:pt x="566" y="1505"/>
                </a:lnTo>
                <a:lnTo>
                  <a:pt x="565" y="1503"/>
                </a:lnTo>
                <a:lnTo>
                  <a:pt x="565" y="1502"/>
                </a:lnTo>
                <a:lnTo>
                  <a:pt x="563" y="1502"/>
                </a:lnTo>
                <a:lnTo>
                  <a:pt x="563" y="1501"/>
                </a:lnTo>
                <a:lnTo>
                  <a:pt x="563" y="1500"/>
                </a:lnTo>
                <a:lnTo>
                  <a:pt x="562" y="1500"/>
                </a:lnTo>
                <a:lnTo>
                  <a:pt x="562" y="1499"/>
                </a:lnTo>
                <a:lnTo>
                  <a:pt x="561" y="1499"/>
                </a:lnTo>
                <a:lnTo>
                  <a:pt x="560" y="1499"/>
                </a:lnTo>
                <a:lnTo>
                  <a:pt x="559" y="1497"/>
                </a:lnTo>
                <a:lnTo>
                  <a:pt x="558" y="1496"/>
                </a:lnTo>
                <a:lnTo>
                  <a:pt x="556" y="1496"/>
                </a:lnTo>
                <a:lnTo>
                  <a:pt x="555" y="1496"/>
                </a:lnTo>
                <a:lnTo>
                  <a:pt x="554" y="1495"/>
                </a:lnTo>
                <a:lnTo>
                  <a:pt x="553" y="1495"/>
                </a:lnTo>
                <a:lnTo>
                  <a:pt x="552" y="1495"/>
                </a:lnTo>
                <a:lnTo>
                  <a:pt x="550" y="1495"/>
                </a:lnTo>
                <a:lnTo>
                  <a:pt x="549" y="1494"/>
                </a:lnTo>
                <a:lnTo>
                  <a:pt x="548" y="1493"/>
                </a:lnTo>
                <a:lnTo>
                  <a:pt x="548" y="1492"/>
                </a:lnTo>
                <a:lnTo>
                  <a:pt x="548" y="1490"/>
                </a:lnTo>
                <a:lnTo>
                  <a:pt x="547" y="1490"/>
                </a:lnTo>
                <a:lnTo>
                  <a:pt x="547" y="1489"/>
                </a:lnTo>
                <a:lnTo>
                  <a:pt x="546" y="1489"/>
                </a:lnTo>
                <a:lnTo>
                  <a:pt x="546" y="1488"/>
                </a:lnTo>
                <a:lnTo>
                  <a:pt x="546" y="1487"/>
                </a:lnTo>
                <a:lnTo>
                  <a:pt x="546" y="1486"/>
                </a:lnTo>
                <a:lnTo>
                  <a:pt x="546" y="1484"/>
                </a:lnTo>
                <a:lnTo>
                  <a:pt x="545" y="1483"/>
                </a:lnTo>
                <a:lnTo>
                  <a:pt x="543" y="1483"/>
                </a:lnTo>
                <a:lnTo>
                  <a:pt x="542" y="1482"/>
                </a:lnTo>
                <a:lnTo>
                  <a:pt x="542" y="1481"/>
                </a:lnTo>
                <a:lnTo>
                  <a:pt x="541" y="1481"/>
                </a:lnTo>
                <a:lnTo>
                  <a:pt x="541" y="1480"/>
                </a:lnTo>
                <a:lnTo>
                  <a:pt x="541" y="1479"/>
                </a:lnTo>
                <a:lnTo>
                  <a:pt x="540" y="1477"/>
                </a:lnTo>
                <a:lnTo>
                  <a:pt x="540" y="1476"/>
                </a:lnTo>
                <a:lnTo>
                  <a:pt x="540" y="1475"/>
                </a:lnTo>
                <a:lnTo>
                  <a:pt x="539" y="1475"/>
                </a:lnTo>
                <a:lnTo>
                  <a:pt x="539" y="1474"/>
                </a:lnTo>
                <a:lnTo>
                  <a:pt x="539" y="1473"/>
                </a:lnTo>
                <a:lnTo>
                  <a:pt x="538" y="1473"/>
                </a:lnTo>
                <a:lnTo>
                  <a:pt x="538" y="1471"/>
                </a:lnTo>
                <a:lnTo>
                  <a:pt x="538" y="1470"/>
                </a:lnTo>
                <a:lnTo>
                  <a:pt x="536" y="1470"/>
                </a:lnTo>
                <a:lnTo>
                  <a:pt x="535" y="1469"/>
                </a:lnTo>
                <a:lnTo>
                  <a:pt x="535" y="1468"/>
                </a:lnTo>
                <a:lnTo>
                  <a:pt x="534" y="1467"/>
                </a:lnTo>
                <a:lnTo>
                  <a:pt x="533" y="1466"/>
                </a:lnTo>
                <a:lnTo>
                  <a:pt x="532" y="1464"/>
                </a:lnTo>
                <a:lnTo>
                  <a:pt x="532" y="1463"/>
                </a:lnTo>
                <a:lnTo>
                  <a:pt x="530" y="1463"/>
                </a:lnTo>
                <a:lnTo>
                  <a:pt x="530" y="1462"/>
                </a:lnTo>
                <a:lnTo>
                  <a:pt x="529" y="1462"/>
                </a:lnTo>
                <a:lnTo>
                  <a:pt x="529" y="1461"/>
                </a:lnTo>
                <a:lnTo>
                  <a:pt x="528" y="1461"/>
                </a:lnTo>
                <a:lnTo>
                  <a:pt x="528" y="1460"/>
                </a:lnTo>
                <a:lnTo>
                  <a:pt x="527" y="1460"/>
                </a:lnTo>
                <a:lnTo>
                  <a:pt x="526" y="1459"/>
                </a:lnTo>
                <a:lnTo>
                  <a:pt x="525" y="1459"/>
                </a:lnTo>
                <a:lnTo>
                  <a:pt x="525" y="1457"/>
                </a:lnTo>
                <a:lnTo>
                  <a:pt x="525" y="1456"/>
                </a:lnTo>
                <a:lnTo>
                  <a:pt x="523" y="1456"/>
                </a:lnTo>
                <a:lnTo>
                  <a:pt x="523" y="1455"/>
                </a:lnTo>
                <a:lnTo>
                  <a:pt x="522" y="1455"/>
                </a:lnTo>
                <a:lnTo>
                  <a:pt x="522" y="1454"/>
                </a:lnTo>
                <a:lnTo>
                  <a:pt x="521" y="1453"/>
                </a:lnTo>
                <a:lnTo>
                  <a:pt x="520" y="1453"/>
                </a:lnTo>
                <a:lnTo>
                  <a:pt x="519" y="1451"/>
                </a:lnTo>
                <a:lnTo>
                  <a:pt x="517" y="1451"/>
                </a:lnTo>
                <a:lnTo>
                  <a:pt x="519" y="1450"/>
                </a:lnTo>
                <a:lnTo>
                  <a:pt x="517" y="1450"/>
                </a:lnTo>
                <a:lnTo>
                  <a:pt x="516" y="1450"/>
                </a:lnTo>
                <a:lnTo>
                  <a:pt x="515" y="1449"/>
                </a:lnTo>
                <a:lnTo>
                  <a:pt x="514" y="1449"/>
                </a:lnTo>
                <a:lnTo>
                  <a:pt x="513" y="1448"/>
                </a:lnTo>
                <a:lnTo>
                  <a:pt x="512" y="1448"/>
                </a:lnTo>
                <a:lnTo>
                  <a:pt x="512" y="1447"/>
                </a:lnTo>
                <a:lnTo>
                  <a:pt x="510" y="1447"/>
                </a:lnTo>
                <a:lnTo>
                  <a:pt x="510" y="1446"/>
                </a:lnTo>
                <a:lnTo>
                  <a:pt x="509" y="1446"/>
                </a:lnTo>
                <a:lnTo>
                  <a:pt x="508" y="1446"/>
                </a:lnTo>
                <a:lnTo>
                  <a:pt x="508" y="1444"/>
                </a:lnTo>
                <a:lnTo>
                  <a:pt x="507" y="1444"/>
                </a:lnTo>
                <a:lnTo>
                  <a:pt x="506" y="1444"/>
                </a:lnTo>
                <a:lnTo>
                  <a:pt x="505" y="1444"/>
                </a:lnTo>
                <a:lnTo>
                  <a:pt x="503" y="1444"/>
                </a:lnTo>
                <a:lnTo>
                  <a:pt x="502" y="1443"/>
                </a:lnTo>
                <a:lnTo>
                  <a:pt x="502" y="1442"/>
                </a:lnTo>
                <a:lnTo>
                  <a:pt x="501" y="1442"/>
                </a:lnTo>
                <a:lnTo>
                  <a:pt x="500" y="1442"/>
                </a:lnTo>
                <a:lnTo>
                  <a:pt x="500" y="1441"/>
                </a:lnTo>
                <a:lnTo>
                  <a:pt x="499" y="1441"/>
                </a:lnTo>
                <a:lnTo>
                  <a:pt x="499" y="1440"/>
                </a:lnTo>
                <a:lnTo>
                  <a:pt x="499" y="1438"/>
                </a:lnTo>
                <a:lnTo>
                  <a:pt x="497" y="1437"/>
                </a:lnTo>
                <a:lnTo>
                  <a:pt x="497" y="1436"/>
                </a:lnTo>
                <a:lnTo>
                  <a:pt x="496" y="1435"/>
                </a:lnTo>
                <a:lnTo>
                  <a:pt x="496" y="1434"/>
                </a:lnTo>
                <a:lnTo>
                  <a:pt x="495" y="1434"/>
                </a:lnTo>
                <a:lnTo>
                  <a:pt x="495" y="1433"/>
                </a:lnTo>
                <a:lnTo>
                  <a:pt x="494" y="1433"/>
                </a:lnTo>
                <a:lnTo>
                  <a:pt x="493" y="1433"/>
                </a:lnTo>
                <a:lnTo>
                  <a:pt x="493" y="1431"/>
                </a:lnTo>
                <a:lnTo>
                  <a:pt x="492" y="1431"/>
                </a:lnTo>
                <a:lnTo>
                  <a:pt x="492" y="1430"/>
                </a:lnTo>
                <a:lnTo>
                  <a:pt x="490" y="1430"/>
                </a:lnTo>
                <a:lnTo>
                  <a:pt x="489" y="1429"/>
                </a:lnTo>
                <a:lnTo>
                  <a:pt x="489" y="1428"/>
                </a:lnTo>
                <a:lnTo>
                  <a:pt x="488" y="1428"/>
                </a:lnTo>
                <a:lnTo>
                  <a:pt x="488" y="1427"/>
                </a:lnTo>
                <a:lnTo>
                  <a:pt x="487" y="1427"/>
                </a:lnTo>
                <a:lnTo>
                  <a:pt x="486" y="1428"/>
                </a:lnTo>
                <a:lnTo>
                  <a:pt x="486" y="1427"/>
                </a:lnTo>
                <a:lnTo>
                  <a:pt x="487" y="1427"/>
                </a:lnTo>
                <a:lnTo>
                  <a:pt x="487" y="1426"/>
                </a:lnTo>
                <a:lnTo>
                  <a:pt x="487" y="1424"/>
                </a:lnTo>
                <a:lnTo>
                  <a:pt x="487" y="1423"/>
                </a:lnTo>
                <a:lnTo>
                  <a:pt x="487" y="1422"/>
                </a:lnTo>
                <a:lnTo>
                  <a:pt x="487" y="1421"/>
                </a:lnTo>
                <a:lnTo>
                  <a:pt x="488" y="1421"/>
                </a:lnTo>
                <a:lnTo>
                  <a:pt x="488" y="1420"/>
                </a:lnTo>
                <a:lnTo>
                  <a:pt x="488" y="1418"/>
                </a:lnTo>
                <a:lnTo>
                  <a:pt x="487" y="1417"/>
                </a:lnTo>
                <a:lnTo>
                  <a:pt x="487" y="1416"/>
                </a:lnTo>
                <a:lnTo>
                  <a:pt x="486" y="1416"/>
                </a:lnTo>
                <a:lnTo>
                  <a:pt x="486" y="1415"/>
                </a:lnTo>
                <a:lnTo>
                  <a:pt x="484" y="1415"/>
                </a:lnTo>
                <a:lnTo>
                  <a:pt x="486" y="1414"/>
                </a:lnTo>
                <a:lnTo>
                  <a:pt x="486" y="1413"/>
                </a:lnTo>
                <a:lnTo>
                  <a:pt x="486" y="1411"/>
                </a:lnTo>
                <a:lnTo>
                  <a:pt x="484" y="1411"/>
                </a:lnTo>
                <a:lnTo>
                  <a:pt x="486" y="1410"/>
                </a:lnTo>
                <a:lnTo>
                  <a:pt x="486" y="1409"/>
                </a:lnTo>
                <a:lnTo>
                  <a:pt x="486" y="1408"/>
                </a:lnTo>
                <a:lnTo>
                  <a:pt x="486" y="1407"/>
                </a:lnTo>
                <a:lnTo>
                  <a:pt x="486" y="1405"/>
                </a:lnTo>
                <a:lnTo>
                  <a:pt x="484" y="1405"/>
                </a:lnTo>
                <a:lnTo>
                  <a:pt x="484" y="1404"/>
                </a:lnTo>
                <a:lnTo>
                  <a:pt x="483" y="1403"/>
                </a:lnTo>
                <a:lnTo>
                  <a:pt x="483" y="1402"/>
                </a:lnTo>
                <a:lnTo>
                  <a:pt x="483" y="1401"/>
                </a:lnTo>
                <a:lnTo>
                  <a:pt x="483" y="1400"/>
                </a:lnTo>
                <a:lnTo>
                  <a:pt x="483" y="1398"/>
                </a:lnTo>
                <a:lnTo>
                  <a:pt x="483" y="1397"/>
                </a:lnTo>
                <a:lnTo>
                  <a:pt x="482" y="1397"/>
                </a:lnTo>
                <a:lnTo>
                  <a:pt x="482" y="1396"/>
                </a:lnTo>
                <a:lnTo>
                  <a:pt x="482" y="1395"/>
                </a:lnTo>
                <a:lnTo>
                  <a:pt x="481" y="1394"/>
                </a:lnTo>
                <a:lnTo>
                  <a:pt x="481" y="1392"/>
                </a:lnTo>
                <a:lnTo>
                  <a:pt x="481" y="1391"/>
                </a:lnTo>
                <a:lnTo>
                  <a:pt x="481" y="1390"/>
                </a:lnTo>
                <a:lnTo>
                  <a:pt x="481" y="1389"/>
                </a:lnTo>
                <a:lnTo>
                  <a:pt x="481" y="1388"/>
                </a:lnTo>
                <a:lnTo>
                  <a:pt x="480" y="1388"/>
                </a:lnTo>
                <a:lnTo>
                  <a:pt x="479" y="1387"/>
                </a:lnTo>
                <a:lnTo>
                  <a:pt x="479" y="1385"/>
                </a:lnTo>
                <a:lnTo>
                  <a:pt x="479" y="1384"/>
                </a:lnTo>
                <a:lnTo>
                  <a:pt x="479" y="1383"/>
                </a:lnTo>
                <a:lnTo>
                  <a:pt x="477" y="1383"/>
                </a:lnTo>
                <a:lnTo>
                  <a:pt x="477" y="1382"/>
                </a:lnTo>
                <a:lnTo>
                  <a:pt x="479" y="1381"/>
                </a:lnTo>
                <a:lnTo>
                  <a:pt x="479" y="1380"/>
                </a:lnTo>
                <a:lnTo>
                  <a:pt x="479" y="1378"/>
                </a:lnTo>
                <a:lnTo>
                  <a:pt x="477" y="1377"/>
                </a:lnTo>
                <a:lnTo>
                  <a:pt x="476" y="1376"/>
                </a:lnTo>
                <a:lnTo>
                  <a:pt x="476" y="1375"/>
                </a:lnTo>
                <a:lnTo>
                  <a:pt x="477" y="1375"/>
                </a:lnTo>
                <a:lnTo>
                  <a:pt x="479" y="1375"/>
                </a:lnTo>
                <a:lnTo>
                  <a:pt x="479" y="1376"/>
                </a:lnTo>
                <a:lnTo>
                  <a:pt x="479" y="1375"/>
                </a:lnTo>
                <a:lnTo>
                  <a:pt x="480" y="1375"/>
                </a:lnTo>
                <a:lnTo>
                  <a:pt x="481" y="1375"/>
                </a:lnTo>
                <a:lnTo>
                  <a:pt x="481" y="1374"/>
                </a:lnTo>
                <a:lnTo>
                  <a:pt x="481" y="1372"/>
                </a:lnTo>
                <a:lnTo>
                  <a:pt x="481" y="1371"/>
                </a:lnTo>
                <a:lnTo>
                  <a:pt x="480" y="1370"/>
                </a:lnTo>
                <a:lnTo>
                  <a:pt x="480" y="1369"/>
                </a:lnTo>
                <a:lnTo>
                  <a:pt x="481" y="1369"/>
                </a:lnTo>
                <a:lnTo>
                  <a:pt x="480" y="1367"/>
                </a:lnTo>
                <a:lnTo>
                  <a:pt x="480" y="1365"/>
                </a:lnTo>
                <a:lnTo>
                  <a:pt x="479" y="1365"/>
                </a:lnTo>
                <a:lnTo>
                  <a:pt x="479" y="1364"/>
                </a:lnTo>
                <a:lnTo>
                  <a:pt x="477" y="1364"/>
                </a:lnTo>
                <a:lnTo>
                  <a:pt x="476" y="1364"/>
                </a:lnTo>
                <a:lnTo>
                  <a:pt x="476" y="1365"/>
                </a:lnTo>
                <a:lnTo>
                  <a:pt x="475" y="1365"/>
                </a:lnTo>
                <a:lnTo>
                  <a:pt x="475" y="1364"/>
                </a:lnTo>
                <a:lnTo>
                  <a:pt x="474" y="1364"/>
                </a:lnTo>
                <a:lnTo>
                  <a:pt x="473" y="1363"/>
                </a:lnTo>
                <a:lnTo>
                  <a:pt x="471" y="1362"/>
                </a:lnTo>
                <a:lnTo>
                  <a:pt x="471" y="1361"/>
                </a:lnTo>
                <a:lnTo>
                  <a:pt x="471" y="1359"/>
                </a:lnTo>
                <a:lnTo>
                  <a:pt x="473" y="1359"/>
                </a:lnTo>
                <a:lnTo>
                  <a:pt x="473" y="1361"/>
                </a:lnTo>
                <a:lnTo>
                  <a:pt x="474" y="1359"/>
                </a:lnTo>
                <a:lnTo>
                  <a:pt x="474" y="1358"/>
                </a:lnTo>
                <a:lnTo>
                  <a:pt x="474" y="1357"/>
                </a:lnTo>
                <a:lnTo>
                  <a:pt x="474" y="1356"/>
                </a:lnTo>
                <a:lnTo>
                  <a:pt x="474" y="1355"/>
                </a:lnTo>
                <a:lnTo>
                  <a:pt x="475" y="1354"/>
                </a:lnTo>
                <a:lnTo>
                  <a:pt x="476" y="1354"/>
                </a:lnTo>
                <a:lnTo>
                  <a:pt x="477" y="1354"/>
                </a:lnTo>
                <a:lnTo>
                  <a:pt x="477" y="1352"/>
                </a:lnTo>
                <a:lnTo>
                  <a:pt x="477" y="1351"/>
                </a:lnTo>
                <a:lnTo>
                  <a:pt x="479" y="1351"/>
                </a:lnTo>
                <a:lnTo>
                  <a:pt x="479" y="1350"/>
                </a:lnTo>
                <a:lnTo>
                  <a:pt x="479" y="1349"/>
                </a:lnTo>
                <a:lnTo>
                  <a:pt x="479" y="1348"/>
                </a:lnTo>
                <a:lnTo>
                  <a:pt x="479" y="1347"/>
                </a:lnTo>
                <a:lnTo>
                  <a:pt x="480" y="1347"/>
                </a:lnTo>
                <a:lnTo>
                  <a:pt x="481" y="1348"/>
                </a:lnTo>
                <a:lnTo>
                  <a:pt x="482" y="1348"/>
                </a:lnTo>
                <a:lnTo>
                  <a:pt x="482" y="1349"/>
                </a:lnTo>
                <a:lnTo>
                  <a:pt x="483" y="1349"/>
                </a:lnTo>
                <a:lnTo>
                  <a:pt x="483" y="1350"/>
                </a:lnTo>
                <a:lnTo>
                  <a:pt x="484" y="1351"/>
                </a:lnTo>
                <a:lnTo>
                  <a:pt x="486" y="1351"/>
                </a:lnTo>
                <a:lnTo>
                  <a:pt x="487" y="1352"/>
                </a:lnTo>
                <a:lnTo>
                  <a:pt x="487" y="1354"/>
                </a:lnTo>
                <a:lnTo>
                  <a:pt x="487" y="1355"/>
                </a:lnTo>
                <a:lnTo>
                  <a:pt x="488" y="1355"/>
                </a:lnTo>
                <a:lnTo>
                  <a:pt x="489" y="1356"/>
                </a:lnTo>
                <a:lnTo>
                  <a:pt x="492" y="1355"/>
                </a:lnTo>
                <a:lnTo>
                  <a:pt x="493" y="1354"/>
                </a:lnTo>
                <a:lnTo>
                  <a:pt x="494" y="1352"/>
                </a:lnTo>
                <a:lnTo>
                  <a:pt x="495" y="1351"/>
                </a:lnTo>
                <a:lnTo>
                  <a:pt x="496" y="1350"/>
                </a:lnTo>
                <a:lnTo>
                  <a:pt x="499" y="1347"/>
                </a:lnTo>
                <a:lnTo>
                  <a:pt x="499" y="1345"/>
                </a:lnTo>
                <a:lnTo>
                  <a:pt x="500" y="1345"/>
                </a:lnTo>
                <a:lnTo>
                  <a:pt x="500" y="1344"/>
                </a:lnTo>
                <a:lnTo>
                  <a:pt x="500" y="1343"/>
                </a:lnTo>
                <a:lnTo>
                  <a:pt x="501" y="1343"/>
                </a:lnTo>
                <a:lnTo>
                  <a:pt x="501" y="1342"/>
                </a:lnTo>
                <a:lnTo>
                  <a:pt x="501" y="1339"/>
                </a:lnTo>
                <a:lnTo>
                  <a:pt x="502" y="1338"/>
                </a:lnTo>
                <a:lnTo>
                  <a:pt x="502" y="1337"/>
                </a:lnTo>
                <a:lnTo>
                  <a:pt x="502" y="1336"/>
                </a:lnTo>
                <a:lnTo>
                  <a:pt x="503" y="1332"/>
                </a:lnTo>
                <a:lnTo>
                  <a:pt x="503" y="1330"/>
                </a:lnTo>
                <a:lnTo>
                  <a:pt x="505" y="1329"/>
                </a:lnTo>
                <a:lnTo>
                  <a:pt x="505" y="1328"/>
                </a:lnTo>
                <a:lnTo>
                  <a:pt x="505" y="1325"/>
                </a:lnTo>
                <a:lnTo>
                  <a:pt x="505" y="1324"/>
                </a:lnTo>
                <a:lnTo>
                  <a:pt x="505" y="1323"/>
                </a:lnTo>
                <a:lnTo>
                  <a:pt x="505" y="1322"/>
                </a:lnTo>
                <a:lnTo>
                  <a:pt x="505" y="1321"/>
                </a:lnTo>
                <a:lnTo>
                  <a:pt x="505" y="1319"/>
                </a:lnTo>
                <a:lnTo>
                  <a:pt x="505" y="1318"/>
                </a:lnTo>
                <a:lnTo>
                  <a:pt x="506" y="1317"/>
                </a:lnTo>
                <a:lnTo>
                  <a:pt x="506" y="1316"/>
                </a:lnTo>
                <a:lnTo>
                  <a:pt x="506" y="1315"/>
                </a:lnTo>
                <a:lnTo>
                  <a:pt x="506" y="1313"/>
                </a:lnTo>
                <a:lnTo>
                  <a:pt x="506" y="1312"/>
                </a:lnTo>
                <a:lnTo>
                  <a:pt x="507" y="1311"/>
                </a:lnTo>
                <a:lnTo>
                  <a:pt x="507" y="1310"/>
                </a:lnTo>
                <a:lnTo>
                  <a:pt x="507" y="1308"/>
                </a:lnTo>
                <a:lnTo>
                  <a:pt x="508" y="1308"/>
                </a:lnTo>
                <a:lnTo>
                  <a:pt x="508" y="1306"/>
                </a:lnTo>
                <a:lnTo>
                  <a:pt x="508" y="1305"/>
                </a:lnTo>
                <a:lnTo>
                  <a:pt x="508" y="1308"/>
                </a:lnTo>
                <a:lnTo>
                  <a:pt x="508" y="1306"/>
                </a:lnTo>
                <a:lnTo>
                  <a:pt x="509" y="1305"/>
                </a:lnTo>
                <a:lnTo>
                  <a:pt x="510" y="1305"/>
                </a:lnTo>
                <a:lnTo>
                  <a:pt x="512" y="1305"/>
                </a:lnTo>
                <a:lnTo>
                  <a:pt x="512" y="1304"/>
                </a:lnTo>
                <a:lnTo>
                  <a:pt x="513" y="1304"/>
                </a:lnTo>
                <a:lnTo>
                  <a:pt x="514" y="1304"/>
                </a:lnTo>
                <a:lnTo>
                  <a:pt x="515" y="1304"/>
                </a:lnTo>
                <a:lnTo>
                  <a:pt x="516" y="1304"/>
                </a:lnTo>
                <a:lnTo>
                  <a:pt x="516" y="1303"/>
                </a:lnTo>
                <a:lnTo>
                  <a:pt x="516" y="1302"/>
                </a:lnTo>
                <a:lnTo>
                  <a:pt x="516" y="1301"/>
                </a:lnTo>
                <a:lnTo>
                  <a:pt x="517" y="1301"/>
                </a:lnTo>
                <a:lnTo>
                  <a:pt x="517" y="1299"/>
                </a:lnTo>
                <a:lnTo>
                  <a:pt x="516" y="1298"/>
                </a:lnTo>
                <a:lnTo>
                  <a:pt x="516" y="1297"/>
                </a:lnTo>
                <a:lnTo>
                  <a:pt x="515" y="1297"/>
                </a:lnTo>
                <a:lnTo>
                  <a:pt x="514" y="1297"/>
                </a:lnTo>
                <a:lnTo>
                  <a:pt x="514" y="1296"/>
                </a:lnTo>
                <a:lnTo>
                  <a:pt x="514" y="1295"/>
                </a:lnTo>
                <a:lnTo>
                  <a:pt x="514" y="1293"/>
                </a:lnTo>
                <a:lnTo>
                  <a:pt x="513" y="1293"/>
                </a:lnTo>
                <a:lnTo>
                  <a:pt x="513" y="1296"/>
                </a:lnTo>
                <a:lnTo>
                  <a:pt x="514" y="1296"/>
                </a:lnTo>
                <a:lnTo>
                  <a:pt x="514" y="1297"/>
                </a:lnTo>
                <a:lnTo>
                  <a:pt x="515" y="1298"/>
                </a:lnTo>
                <a:lnTo>
                  <a:pt x="516" y="1298"/>
                </a:lnTo>
                <a:lnTo>
                  <a:pt x="516" y="1299"/>
                </a:lnTo>
                <a:lnTo>
                  <a:pt x="516" y="1301"/>
                </a:lnTo>
                <a:lnTo>
                  <a:pt x="516" y="1302"/>
                </a:lnTo>
                <a:lnTo>
                  <a:pt x="516" y="1303"/>
                </a:lnTo>
                <a:lnTo>
                  <a:pt x="515" y="1304"/>
                </a:lnTo>
                <a:lnTo>
                  <a:pt x="514" y="1304"/>
                </a:lnTo>
                <a:lnTo>
                  <a:pt x="513" y="1304"/>
                </a:lnTo>
                <a:lnTo>
                  <a:pt x="512" y="1303"/>
                </a:lnTo>
                <a:lnTo>
                  <a:pt x="512" y="1304"/>
                </a:lnTo>
                <a:lnTo>
                  <a:pt x="509" y="1304"/>
                </a:lnTo>
                <a:lnTo>
                  <a:pt x="508" y="1305"/>
                </a:lnTo>
                <a:lnTo>
                  <a:pt x="508" y="1304"/>
                </a:lnTo>
                <a:lnTo>
                  <a:pt x="508" y="1305"/>
                </a:lnTo>
                <a:lnTo>
                  <a:pt x="507" y="1304"/>
                </a:lnTo>
                <a:lnTo>
                  <a:pt x="507" y="1303"/>
                </a:lnTo>
                <a:lnTo>
                  <a:pt x="506" y="1302"/>
                </a:lnTo>
                <a:lnTo>
                  <a:pt x="506" y="1301"/>
                </a:lnTo>
                <a:lnTo>
                  <a:pt x="505" y="1298"/>
                </a:lnTo>
                <a:lnTo>
                  <a:pt x="505" y="1297"/>
                </a:lnTo>
                <a:lnTo>
                  <a:pt x="503" y="1296"/>
                </a:lnTo>
                <a:lnTo>
                  <a:pt x="505" y="1296"/>
                </a:lnTo>
                <a:lnTo>
                  <a:pt x="505" y="1295"/>
                </a:lnTo>
                <a:lnTo>
                  <a:pt x="505" y="1293"/>
                </a:lnTo>
                <a:lnTo>
                  <a:pt x="505" y="1295"/>
                </a:lnTo>
                <a:lnTo>
                  <a:pt x="503" y="1295"/>
                </a:lnTo>
                <a:lnTo>
                  <a:pt x="503" y="1293"/>
                </a:lnTo>
                <a:lnTo>
                  <a:pt x="502" y="1292"/>
                </a:lnTo>
                <a:lnTo>
                  <a:pt x="501" y="1290"/>
                </a:lnTo>
                <a:lnTo>
                  <a:pt x="500" y="1289"/>
                </a:lnTo>
                <a:lnTo>
                  <a:pt x="497" y="1284"/>
                </a:lnTo>
                <a:lnTo>
                  <a:pt x="496" y="1282"/>
                </a:lnTo>
                <a:lnTo>
                  <a:pt x="496" y="1280"/>
                </a:lnTo>
                <a:lnTo>
                  <a:pt x="495" y="1278"/>
                </a:lnTo>
                <a:lnTo>
                  <a:pt x="494" y="1276"/>
                </a:lnTo>
                <a:lnTo>
                  <a:pt x="493" y="1275"/>
                </a:lnTo>
                <a:lnTo>
                  <a:pt x="492" y="1272"/>
                </a:lnTo>
                <a:lnTo>
                  <a:pt x="490" y="1272"/>
                </a:lnTo>
                <a:lnTo>
                  <a:pt x="490" y="1271"/>
                </a:lnTo>
                <a:lnTo>
                  <a:pt x="487" y="1269"/>
                </a:lnTo>
                <a:lnTo>
                  <a:pt x="484" y="1266"/>
                </a:lnTo>
                <a:lnTo>
                  <a:pt x="483" y="1266"/>
                </a:lnTo>
                <a:lnTo>
                  <a:pt x="482" y="1265"/>
                </a:lnTo>
                <a:lnTo>
                  <a:pt x="481" y="1264"/>
                </a:lnTo>
                <a:lnTo>
                  <a:pt x="480" y="1264"/>
                </a:lnTo>
                <a:lnTo>
                  <a:pt x="479" y="1264"/>
                </a:lnTo>
                <a:lnTo>
                  <a:pt x="477" y="1265"/>
                </a:lnTo>
                <a:lnTo>
                  <a:pt x="476" y="1266"/>
                </a:lnTo>
                <a:lnTo>
                  <a:pt x="475" y="1266"/>
                </a:lnTo>
                <a:lnTo>
                  <a:pt x="474" y="1268"/>
                </a:lnTo>
                <a:lnTo>
                  <a:pt x="474" y="1269"/>
                </a:lnTo>
                <a:lnTo>
                  <a:pt x="473" y="1269"/>
                </a:lnTo>
                <a:lnTo>
                  <a:pt x="473" y="1270"/>
                </a:lnTo>
                <a:lnTo>
                  <a:pt x="471" y="1270"/>
                </a:lnTo>
                <a:lnTo>
                  <a:pt x="470" y="1270"/>
                </a:lnTo>
                <a:lnTo>
                  <a:pt x="469" y="1269"/>
                </a:lnTo>
                <a:lnTo>
                  <a:pt x="468" y="1269"/>
                </a:lnTo>
                <a:lnTo>
                  <a:pt x="467" y="1269"/>
                </a:lnTo>
                <a:lnTo>
                  <a:pt x="466" y="1269"/>
                </a:lnTo>
                <a:lnTo>
                  <a:pt x="464" y="1268"/>
                </a:lnTo>
                <a:lnTo>
                  <a:pt x="463" y="1268"/>
                </a:lnTo>
                <a:lnTo>
                  <a:pt x="462" y="1269"/>
                </a:lnTo>
                <a:lnTo>
                  <a:pt x="462" y="1270"/>
                </a:lnTo>
                <a:lnTo>
                  <a:pt x="462" y="1271"/>
                </a:lnTo>
                <a:lnTo>
                  <a:pt x="461" y="1271"/>
                </a:lnTo>
                <a:lnTo>
                  <a:pt x="460" y="1271"/>
                </a:lnTo>
                <a:lnTo>
                  <a:pt x="459" y="1271"/>
                </a:lnTo>
                <a:lnTo>
                  <a:pt x="457" y="1271"/>
                </a:lnTo>
                <a:lnTo>
                  <a:pt x="456" y="1271"/>
                </a:lnTo>
                <a:lnTo>
                  <a:pt x="455" y="1271"/>
                </a:lnTo>
                <a:lnTo>
                  <a:pt x="454" y="1271"/>
                </a:lnTo>
                <a:lnTo>
                  <a:pt x="453" y="1271"/>
                </a:lnTo>
                <a:lnTo>
                  <a:pt x="451" y="1271"/>
                </a:lnTo>
                <a:lnTo>
                  <a:pt x="450" y="1271"/>
                </a:lnTo>
                <a:lnTo>
                  <a:pt x="450" y="1270"/>
                </a:lnTo>
                <a:lnTo>
                  <a:pt x="449" y="1270"/>
                </a:lnTo>
                <a:lnTo>
                  <a:pt x="448" y="1270"/>
                </a:lnTo>
                <a:lnTo>
                  <a:pt x="447" y="1270"/>
                </a:lnTo>
                <a:lnTo>
                  <a:pt x="446" y="1270"/>
                </a:lnTo>
                <a:lnTo>
                  <a:pt x="444" y="1269"/>
                </a:lnTo>
                <a:lnTo>
                  <a:pt x="443" y="1268"/>
                </a:lnTo>
                <a:lnTo>
                  <a:pt x="442" y="1268"/>
                </a:lnTo>
                <a:lnTo>
                  <a:pt x="441" y="1268"/>
                </a:lnTo>
                <a:lnTo>
                  <a:pt x="441" y="1266"/>
                </a:lnTo>
                <a:lnTo>
                  <a:pt x="440" y="1265"/>
                </a:lnTo>
                <a:lnTo>
                  <a:pt x="438" y="1265"/>
                </a:lnTo>
                <a:lnTo>
                  <a:pt x="438" y="1264"/>
                </a:lnTo>
                <a:lnTo>
                  <a:pt x="437" y="1265"/>
                </a:lnTo>
                <a:lnTo>
                  <a:pt x="437" y="1264"/>
                </a:lnTo>
                <a:lnTo>
                  <a:pt x="436" y="1263"/>
                </a:lnTo>
                <a:lnTo>
                  <a:pt x="435" y="1263"/>
                </a:lnTo>
                <a:lnTo>
                  <a:pt x="435" y="1262"/>
                </a:lnTo>
                <a:lnTo>
                  <a:pt x="434" y="1262"/>
                </a:lnTo>
                <a:lnTo>
                  <a:pt x="434" y="1260"/>
                </a:lnTo>
                <a:lnTo>
                  <a:pt x="433" y="1260"/>
                </a:lnTo>
                <a:lnTo>
                  <a:pt x="431" y="1259"/>
                </a:lnTo>
                <a:lnTo>
                  <a:pt x="430" y="1258"/>
                </a:lnTo>
                <a:lnTo>
                  <a:pt x="429" y="1257"/>
                </a:lnTo>
                <a:lnTo>
                  <a:pt x="428" y="1256"/>
                </a:lnTo>
                <a:lnTo>
                  <a:pt x="427" y="1256"/>
                </a:lnTo>
                <a:lnTo>
                  <a:pt x="425" y="1255"/>
                </a:lnTo>
                <a:lnTo>
                  <a:pt x="425" y="1253"/>
                </a:lnTo>
                <a:lnTo>
                  <a:pt x="424" y="1253"/>
                </a:lnTo>
                <a:lnTo>
                  <a:pt x="423" y="1253"/>
                </a:lnTo>
                <a:lnTo>
                  <a:pt x="423" y="1251"/>
                </a:lnTo>
                <a:lnTo>
                  <a:pt x="422" y="1250"/>
                </a:lnTo>
                <a:lnTo>
                  <a:pt x="418" y="1246"/>
                </a:lnTo>
                <a:lnTo>
                  <a:pt x="418" y="1245"/>
                </a:lnTo>
                <a:lnTo>
                  <a:pt x="417" y="1244"/>
                </a:lnTo>
                <a:lnTo>
                  <a:pt x="417" y="1243"/>
                </a:lnTo>
                <a:lnTo>
                  <a:pt x="416" y="1242"/>
                </a:lnTo>
                <a:lnTo>
                  <a:pt x="416" y="1240"/>
                </a:lnTo>
                <a:lnTo>
                  <a:pt x="415" y="1240"/>
                </a:lnTo>
                <a:lnTo>
                  <a:pt x="415" y="1239"/>
                </a:lnTo>
                <a:lnTo>
                  <a:pt x="414" y="1238"/>
                </a:lnTo>
                <a:lnTo>
                  <a:pt x="414" y="1237"/>
                </a:lnTo>
                <a:lnTo>
                  <a:pt x="413" y="1236"/>
                </a:lnTo>
                <a:lnTo>
                  <a:pt x="411" y="1234"/>
                </a:lnTo>
                <a:lnTo>
                  <a:pt x="410" y="1233"/>
                </a:lnTo>
                <a:lnTo>
                  <a:pt x="410" y="1232"/>
                </a:lnTo>
                <a:lnTo>
                  <a:pt x="409" y="1232"/>
                </a:lnTo>
                <a:lnTo>
                  <a:pt x="408" y="1231"/>
                </a:lnTo>
                <a:lnTo>
                  <a:pt x="407" y="1231"/>
                </a:lnTo>
                <a:lnTo>
                  <a:pt x="405" y="1231"/>
                </a:lnTo>
                <a:lnTo>
                  <a:pt x="404" y="1231"/>
                </a:lnTo>
                <a:lnTo>
                  <a:pt x="403" y="1232"/>
                </a:lnTo>
                <a:lnTo>
                  <a:pt x="403" y="1231"/>
                </a:lnTo>
                <a:lnTo>
                  <a:pt x="402" y="1231"/>
                </a:lnTo>
                <a:lnTo>
                  <a:pt x="401" y="1230"/>
                </a:lnTo>
                <a:lnTo>
                  <a:pt x="401" y="1229"/>
                </a:lnTo>
                <a:lnTo>
                  <a:pt x="402" y="1227"/>
                </a:lnTo>
                <a:lnTo>
                  <a:pt x="401" y="1226"/>
                </a:lnTo>
                <a:lnTo>
                  <a:pt x="401" y="1225"/>
                </a:lnTo>
                <a:lnTo>
                  <a:pt x="400" y="1224"/>
                </a:lnTo>
                <a:lnTo>
                  <a:pt x="398" y="1224"/>
                </a:lnTo>
                <a:lnTo>
                  <a:pt x="398" y="1223"/>
                </a:lnTo>
                <a:lnTo>
                  <a:pt x="397" y="1223"/>
                </a:lnTo>
                <a:lnTo>
                  <a:pt x="397" y="1222"/>
                </a:lnTo>
                <a:lnTo>
                  <a:pt x="397" y="1220"/>
                </a:lnTo>
                <a:lnTo>
                  <a:pt x="396" y="1219"/>
                </a:lnTo>
                <a:lnTo>
                  <a:pt x="396" y="1218"/>
                </a:lnTo>
                <a:lnTo>
                  <a:pt x="395" y="1217"/>
                </a:lnTo>
                <a:lnTo>
                  <a:pt x="395" y="1216"/>
                </a:lnTo>
                <a:lnTo>
                  <a:pt x="394" y="1216"/>
                </a:lnTo>
                <a:lnTo>
                  <a:pt x="392" y="1214"/>
                </a:lnTo>
                <a:lnTo>
                  <a:pt x="391" y="1214"/>
                </a:lnTo>
                <a:lnTo>
                  <a:pt x="390" y="1214"/>
                </a:lnTo>
                <a:lnTo>
                  <a:pt x="390" y="1213"/>
                </a:lnTo>
                <a:lnTo>
                  <a:pt x="389" y="1212"/>
                </a:lnTo>
                <a:lnTo>
                  <a:pt x="388" y="1211"/>
                </a:lnTo>
                <a:lnTo>
                  <a:pt x="388" y="1210"/>
                </a:lnTo>
                <a:lnTo>
                  <a:pt x="388" y="1209"/>
                </a:lnTo>
                <a:lnTo>
                  <a:pt x="388" y="1207"/>
                </a:lnTo>
                <a:lnTo>
                  <a:pt x="388" y="1205"/>
                </a:lnTo>
                <a:lnTo>
                  <a:pt x="387" y="1204"/>
                </a:lnTo>
                <a:lnTo>
                  <a:pt x="387" y="1203"/>
                </a:lnTo>
                <a:lnTo>
                  <a:pt x="387" y="1201"/>
                </a:lnTo>
                <a:lnTo>
                  <a:pt x="385" y="1200"/>
                </a:lnTo>
                <a:lnTo>
                  <a:pt x="385" y="1199"/>
                </a:lnTo>
                <a:lnTo>
                  <a:pt x="385" y="1198"/>
                </a:lnTo>
                <a:lnTo>
                  <a:pt x="387" y="1197"/>
                </a:lnTo>
                <a:lnTo>
                  <a:pt x="387" y="1196"/>
                </a:lnTo>
                <a:lnTo>
                  <a:pt x="387" y="1194"/>
                </a:lnTo>
                <a:lnTo>
                  <a:pt x="387" y="1193"/>
                </a:lnTo>
                <a:lnTo>
                  <a:pt x="388" y="1192"/>
                </a:lnTo>
                <a:lnTo>
                  <a:pt x="388" y="1191"/>
                </a:lnTo>
                <a:lnTo>
                  <a:pt x="388" y="1190"/>
                </a:lnTo>
                <a:lnTo>
                  <a:pt x="388" y="1189"/>
                </a:lnTo>
                <a:lnTo>
                  <a:pt x="388" y="1187"/>
                </a:lnTo>
                <a:lnTo>
                  <a:pt x="388" y="1186"/>
                </a:lnTo>
                <a:lnTo>
                  <a:pt x="388" y="1185"/>
                </a:lnTo>
                <a:lnTo>
                  <a:pt x="388" y="1184"/>
                </a:lnTo>
                <a:lnTo>
                  <a:pt x="388" y="1183"/>
                </a:lnTo>
                <a:lnTo>
                  <a:pt x="389" y="1181"/>
                </a:lnTo>
                <a:lnTo>
                  <a:pt x="389" y="1180"/>
                </a:lnTo>
                <a:lnTo>
                  <a:pt x="389" y="1179"/>
                </a:lnTo>
                <a:lnTo>
                  <a:pt x="389" y="1178"/>
                </a:lnTo>
                <a:lnTo>
                  <a:pt x="389" y="1177"/>
                </a:lnTo>
                <a:lnTo>
                  <a:pt x="389" y="1176"/>
                </a:lnTo>
                <a:lnTo>
                  <a:pt x="389" y="1174"/>
                </a:lnTo>
                <a:lnTo>
                  <a:pt x="389" y="1173"/>
                </a:lnTo>
                <a:lnTo>
                  <a:pt x="389" y="1172"/>
                </a:lnTo>
                <a:lnTo>
                  <a:pt x="389" y="1171"/>
                </a:lnTo>
                <a:lnTo>
                  <a:pt x="388" y="1171"/>
                </a:lnTo>
                <a:lnTo>
                  <a:pt x="388" y="1170"/>
                </a:lnTo>
                <a:lnTo>
                  <a:pt x="388" y="1168"/>
                </a:lnTo>
                <a:lnTo>
                  <a:pt x="388" y="1167"/>
                </a:lnTo>
                <a:lnTo>
                  <a:pt x="387" y="1167"/>
                </a:lnTo>
                <a:lnTo>
                  <a:pt x="387" y="1166"/>
                </a:lnTo>
                <a:lnTo>
                  <a:pt x="385" y="1165"/>
                </a:lnTo>
                <a:lnTo>
                  <a:pt x="384" y="1164"/>
                </a:lnTo>
                <a:lnTo>
                  <a:pt x="384" y="1163"/>
                </a:lnTo>
                <a:lnTo>
                  <a:pt x="384" y="1161"/>
                </a:lnTo>
                <a:lnTo>
                  <a:pt x="384" y="1160"/>
                </a:lnTo>
                <a:lnTo>
                  <a:pt x="384" y="1159"/>
                </a:lnTo>
                <a:lnTo>
                  <a:pt x="383" y="1159"/>
                </a:lnTo>
                <a:lnTo>
                  <a:pt x="382" y="1157"/>
                </a:lnTo>
                <a:lnTo>
                  <a:pt x="382" y="1155"/>
                </a:lnTo>
                <a:lnTo>
                  <a:pt x="382" y="1154"/>
                </a:lnTo>
                <a:lnTo>
                  <a:pt x="381" y="1153"/>
                </a:lnTo>
                <a:lnTo>
                  <a:pt x="381" y="1152"/>
                </a:lnTo>
                <a:lnTo>
                  <a:pt x="381" y="1151"/>
                </a:lnTo>
                <a:lnTo>
                  <a:pt x="381" y="1150"/>
                </a:lnTo>
                <a:lnTo>
                  <a:pt x="381" y="1148"/>
                </a:lnTo>
                <a:lnTo>
                  <a:pt x="381" y="1147"/>
                </a:lnTo>
                <a:lnTo>
                  <a:pt x="379" y="1146"/>
                </a:lnTo>
                <a:lnTo>
                  <a:pt x="379" y="1143"/>
                </a:lnTo>
                <a:lnTo>
                  <a:pt x="377" y="1139"/>
                </a:lnTo>
                <a:lnTo>
                  <a:pt x="376" y="1138"/>
                </a:lnTo>
                <a:lnTo>
                  <a:pt x="375" y="1137"/>
                </a:lnTo>
                <a:lnTo>
                  <a:pt x="374" y="1137"/>
                </a:lnTo>
                <a:lnTo>
                  <a:pt x="372" y="1137"/>
                </a:lnTo>
                <a:lnTo>
                  <a:pt x="371" y="1137"/>
                </a:lnTo>
                <a:lnTo>
                  <a:pt x="370" y="1138"/>
                </a:lnTo>
                <a:lnTo>
                  <a:pt x="371" y="1138"/>
                </a:lnTo>
                <a:lnTo>
                  <a:pt x="370" y="1139"/>
                </a:lnTo>
                <a:lnTo>
                  <a:pt x="370" y="1138"/>
                </a:lnTo>
                <a:lnTo>
                  <a:pt x="370" y="1137"/>
                </a:lnTo>
                <a:lnTo>
                  <a:pt x="369" y="1135"/>
                </a:lnTo>
                <a:lnTo>
                  <a:pt x="368" y="1134"/>
                </a:lnTo>
                <a:lnTo>
                  <a:pt x="367" y="1133"/>
                </a:lnTo>
                <a:lnTo>
                  <a:pt x="367" y="1132"/>
                </a:lnTo>
                <a:lnTo>
                  <a:pt x="367" y="1131"/>
                </a:lnTo>
                <a:lnTo>
                  <a:pt x="367" y="1130"/>
                </a:lnTo>
                <a:lnTo>
                  <a:pt x="367" y="1128"/>
                </a:lnTo>
                <a:lnTo>
                  <a:pt x="367" y="1127"/>
                </a:lnTo>
                <a:lnTo>
                  <a:pt x="367" y="1126"/>
                </a:lnTo>
                <a:lnTo>
                  <a:pt x="368" y="1125"/>
                </a:lnTo>
                <a:lnTo>
                  <a:pt x="367" y="1125"/>
                </a:lnTo>
                <a:lnTo>
                  <a:pt x="367" y="1122"/>
                </a:lnTo>
                <a:lnTo>
                  <a:pt x="367" y="1121"/>
                </a:lnTo>
                <a:lnTo>
                  <a:pt x="367" y="1119"/>
                </a:lnTo>
                <a:lnTo>
                  <a:pt x="367" y="1118"/>
                </a:lnTo>
                <a:lnTo>
                  <a:pt x="367" y="1117"/>
                </a:lnTo>
                <a:lnTo>
                  <a:pt x="367" y="1115"/>
                </a:lnTo>
                <a:lnTo>
                  <a:pt x="365" y="1114"/>
                </a:lnTo>
                <a:lnTo>
                  <a:pt x="367" y="1113"/>
                </a:lnTo>
                <a:lnTo>
                  <a:pt x="368" y="1113"/>
                </a:lnTo>
                <a:lnTo>
                  <a:pt x="369" y="1114"/>
                </a:lnTo>
                <a:lnTo>
                  <a:pt x="369" y="1113"/>
                </a:lnTo>
                <a:lnTo>
                  <a:pt x="370" y="1113"/>
                </a:lnTo>
                <a:lnTo>
                  <a:pt x="370" y="1112"/>
                </a:lnTo>
                <a:lnTo>
                  <a:pt x="370" y="1111"/>
                </a:lnTo>
                <a:lnTo>
                  <a:pt x="370" y="1110"/>
                </a:lnTo>
                <a:lnTo>
                  <a:pt x="370" y="1108"/>
                </a:lnTo>
                <a:lnTo>
                  <a:pt x="370" y="1106"/>
                </a:lnTo>
                <a:lnTo>
                  <a:pt x="371" y="1102"/>
                </a:lnTo>
                <a:lnTo>
                  <a:pt x="371" y="1099"/>
                </a:lnTo>
                <a:lnTo>
                  <a:pt x="371" y="1098"/>
                </a:lnTo>
                <a:lnTo>
                  <a:pt x="371" y="1094"/>
                </a:lnTo>
                <a:lnTo>
                  <a:pt x="370" y="1092"/>
                </a:lnTo>
                <a:lnTo>
                  <a:pt x="370" y="1088"/>
                </a:lnTo>
                <a:lnTo>
                  <a:pt x="369" y="1086"/>
                </a:lnTo>
                <a:lnTo>
                  <a:pt x="369" y="1085"/>
                </a:lnTo>
                <a:lnTo>
                  <a:pt x="369" y="1084"/>
                </a:lnTo>
                <a:lnTo>
                  <a:pt x="368" y="1081"/>
                </a:lnTo>
                <a:lnTo>
                  <a:pt x="368" y="1080"/>
                </a:lnTo>
                <a:lnTo>
                  <a:pt x="368" y="1079"/>
                </a:lnTo>
                <a:lnTo>
                  <a:pt x="368" y="1078"/>
                </a:lnTo>
                <a:lnTo>
                  <a:pt x="368" y="1076"/>
                </a:lnTo>
                <a:lnTo>
                  <a:pt x="368" y="1075"/>
                </a:lnTo>
                <a:lnTo>
                  <a:pt x="368" y="1074"/>
                </a:lnTo>
                <a:lnTo>
                  <a:pt x="368" y="1073"/>
                </a:lnTo>
                <a:lnTo>
                  <a:pt x="368" y="1072"/>
                </a:lnTo>
                <a:lnTo>
                  <a:pt x="368" y="1071"/>
                </a:lnTo>
                <a:lnTo>
                  <a:pt x="368" y="1069"/>
                </a:lnTo>
                <a:lnTo>
                  <a:pt x="367" y="1068"/>
                </a:lnTo>
                <a:lnTo>
                  <a:pt x="368" y="1068"/>
                </a:lnTo>
                <a:lnTo>
                  <a:pt x="368" y="1067"/>
                </a:lnTo>
                <a:lnTo>
                  <a:pt x="369" y="1067"/>
                </a:lnTo>
                <a:lnTo>
                  <a:pt x="370" y="1067"/>
                </a:lnTo>
                <a:lnTo>
                  <a:pt x="371" y="1067"/>
                </a:lnTo>
                <a:lnTo>
                  <a:pt x="372" y="1066"/>
                </a:lnTo>
                <a:lnTo>
                  <a:pt x="374" y="1065"/>
                </a:lnTo>
                <a:lnTo>
                  <a:pt x="374" y="1064"/>
                </a:lnTo>
                <a:lnTo>
                  <a:pt x="374" y="1062"/>
                </a:lnTo>
                <a:lnTo>
                  <a:pt x="374" y="1061"/>
                </a:lnTo>
                <a:lnTo>
                  <a:pt x="375" y="1061"/>
                </a:lnTo>
                <a:lnTo>
                  <a:pt x="376" y="1062"/>
                </a:lnTo>
                <a:lnTo>
                  <a:pt x="377" y="1062"/>
                </a:lnTo>
                <a:lnTo>
                  <a:pt x="378" y="1062"/>
                </a:lnTo>
                <a:lnTo>
                  <a:pt x="379" y="1062"/>
                </a:lnTo>
                <a:lnTo>
                  <a:pt x="381" y="1062"/>
                </a:lnTo>
                <a:lnTo>
                  <a:pt x="382" y="1062"/>
                </a:lnTo>
                <a:lnTo>
                  <a:pt x="383" y="1062"/>
                </a:lnTo>
                <a:lnTo>
                  <a:pt x="384" y="1062"/>
                </a:lnTo>
                <a:lnTo>
                  <a:pt x="385" y="1061"/>
                </a:lnTo>
                <a:lnTo>
                  <a:pt x="387" y="1061"/>
                </a:lnTo>
                <a:lnTo>
                  <a:pt x="388" y="1061"/>
                </a:lnTo>
                <a:lnTo>
                  <a:pt x="389" y="1062"/>
                </a:lnTo>
                <a:lnTo>
                  <a:pt x="389" y="1064"/>
                </a:lnTo>
                <a:lnTo>
                  <a:pt x="390" y="1064"/>
                </a:lnTo>
                <a:lnTo>
                  <a:pt x="390" y="1065"/>
                </a:lnTo>
                <a:lnTo>
                  <a:pt x="391" y="1065"/>
                </a:lnTo>
                <a:lnTo>
                  <a:pt x="391" y="1066"/>
                </a:lnTo>
                <a:lnTo>
                  <a:pt x="392" y="1066"/>
                </a:lnTo>
                <a:lnTo>
                  <a:pt x="392" y="1067"/>
                </a:lnTo>
                <a:lnTo>
                  <a:pt x="391" y="1067"/>
                </a:lnTo>
                <a:lnTo>
                  <a:pt x="391" y="1068"/>
                </a:lnTo>
                <a:lnTo>
                  <a:pt x="391" y="1069"/>
                </a:lnTo>
                <a:lnTo>
                  <a:pt x="392" y="1071"/>
                </a:lnTo>
                <a:lnTo>
                  <a:pt x="391" y="1071"/>
                </a:lnTo>
                <a:lnTo>
                  <a:pt x="392" y="1072"/>
                </a:lnTo>
                <a:lnTo>
                  <a:pt x="391" y="1073"/>
                </a:lnTo>
                <a:lnTo>
                  <a:pt x="392" y="1073"/>
                </a:lnTo>
                <a:lnTo>
                  <a:pt x="392" y="1074"/>
                </a:lnTo>
                <a:lnTo>
                  <a:pt x="392" y="1075"/>
                </a:lnTo>
                <a:lnTo>
                  <a:pt x="394" y="1075"/>
                </a:lnTo>
                <a:lnTo>
                  <a:pt x="394" y="1076"/>
                </a:lnTo>
                <a:lnTo>
                  <a:pt x="391" y="1076"/>
                </a:lnTo>
                <a:lnTo>
                  <a:pt x="390" y="1076"/>
                </a:lnTo>
                <a:lnTo>
                  <a:pt x="391" y="1076"/>
                </a:lnTo>
                <a:lnTo>
                  <a:pt x="392" y="1076"/>
                </a:lnTo>
                <a:lnTo>
                  <a:pt x="394" y="1076"/>
                </a:lnTo>
                <a:lnTo>
                  <a:pt x="395" y="1078"/>
                </a:lnTo>
                <a:lnTo>
                  <a:pt x="395" y="1079"/>
                </a:lnTo>
                <a:lnTo>
                  <a:pt x="396" y="1079"/>
                </a:lnTo>
                <a:lnTo>
                  <a:pt x="395" y="1079"/>
                </a:lnTo>
                <a:lnTo>
                  <a:pt x="394" y="1079"/>
                </a:lnTo>
                <a:lnTo>
                  <a:pt x="394" y="1080"/>
                </a:lnTo>
                <a:lnTo>
                  <a:pt x="395" y="1080"/>
                </a:lnTo>
                <a:lnTo>
                  <a:pt x="396" y="1080"/>
                </a:lnTo>
                <a:lnTo>
                  <a:pt x="397" y="1081"/>
                </a:lnTo>
                <a:lnTo>
                  <a:pt x="397" y="1082"/>
                </a:lnTo>
                <a:lnTo>
                  <a:pt x="396" y="1082"/>
                </a:lnTo>
                <a:lnTo>
                  <a:pt x="397" y="1084"/>
                </a:lnTo>
                <a:lnTo>
                  <a:pt x="396" y="1082"/>
                </a:lnTo>
                <a:lnTo>
                  <a:pt x="397" y="1084"/>
                </a:lnTo>
                <a:lnTo>
                  <a:pt x="396" y="1084"/>
                </a:lnTo>
                <a:lnTo>
                  <a:pt x="396" y="1085"/>
                </a:lnTo>
                <a:lnTo>
                  <a:pt x="396" y="1084"/>
                </a:lnTo>
                <a:lnTo>
                  <a:pt x="395" y="1084"/>
                </a:lnTo>
                <a:lnTo>
                  <a:pt x="394" y="1084"/>
                </a:lnTo>
                <a:lnTo>
                  <a:pt x="394" y="1082"/>
                </a:lnTo>
                <a:lnTo>
                  <a:pt x="392" y="1082"/>
                </a:lnTo>
                <a:lnTo>
                  <a:pt x="392" y="1084"/>
                </a:lnTo>
                <a:lnTo>
                  <a:pt x="394" y="1085"/>
                </a:lnTo>
                <a:lnTo>
                  <a:pt x="394" y="1086"/>
                </a:lnTo>
                <a:lnTo>
                  <a:pt x="392" y="1086"/>
                </a:lnTo>
                <a:lnTo>
                  <a:pt x="391" y="1086"/>
                </a:lnTo>
                <a:lnTo>
                  <a:pt x="390" y="1086"/>
                </a:lnTo>
                <a:lnTo>
                  <a:pt x="391" y="1092"/>
                </a:lnTo>
                <a:lnTo>
                  <a:pt x="391" y="1093"/>
                </a:lnTo>
                <a:lnTo>
                  <a:pt x="391" y="1094"/>
                </a:lnTo>
                <a:lnTo>
                  <a:pt x="392" y="1094"/>
                </a:lnTo>
                <a:lnTo>
                  <a:pt x="392" y="1095"/>
                </a:lnTo>
                <a:lnTo>
                  <a:pt x="391" y="1095"/>
                </a:lnTo>
                <a:lnTo>
                  <a:pt x="391" y="1097"/>
                </a:lnTo>
                <a:lnTo>
                  <a:pt x="390" y="1097"/>
                </a:lnTo>
                <a:lnTo>
                  <a:pt x="391" y="1097"/>
                </a:lnTo>
                <a:lnTo>
                  <a:pt x="392" y="1097"/>
                </a:lnTo>
                <a:lnTo>
                  <a:pt x="394" y="1098"/>
                </a:lnTo>
                <a:lnTo>
                  <a:pt x="392" y="1098"/>
                </a:lnTo>
                <a:lnTo>
                  <a:pt x="394" y="1099"/>
                </a:lnTo>
                <a:lnTo>
                  <a:pt x="394" y="1100"/>
                </a:lnTo>
                <a:lnTo>
                  <a:pt x="394" y="1101"/>
                </a:lnTo>
                <a:lnTo>
                  <a:pt x="391" y="1101"/>
                </a:lnTo>
                <a:lnTo>
                  <a:pt x="390" y="1101"/>
                </a:lnTo>
                <a:lnTo>
                  <a:pt x="390" y="1102"/>
                </a:lnTo>
                <a:lnTo>
                  <a:pt x="390" y="1104"/>
                </a:lnTo>
                <a:lnTo>
                  <a:pt x="391" y="1104"/>
                </a:lnTo>
                <a:lnTo>
                  <a:pt x="392" y="1102"/>
                </a:lnTo>
                <a:lnTo>
                  <a:pt x="392" y="1104"/>
                </a:lnTo>
                <a:lnTo>
                  <a:pt x="394" y="1104"/>
                </a:lnTo>
                <a:lnTo>
                  <a:pt x="391" y="1105"/>
                </a:lnTo>
                <a:lnTo>
                  <a:pt x="391" y="1106"/>
                </a:lnTo>
                <a:lnTo>
                  <a:pt x="392" y="1106"/>
                </a:lnTo>
                <a:lnTo>
                  <a:pt x="394" y="1105"/>
                </a:lnTo>
                <a:lnTo>
                  <a:pt x="394" y="1106"/>
                </a:lnTo>
                <a:lnTo>
                  <a:pt x="395" y="1106"/>
                </a:lnTo>
                <a:lnTo>
                  <a:pt x="396" y="1106"/>
                </a:lnTo>
                <a:lnTo>
                  <a:pt x="396" y="1107"/>
                </a:lnTo>
                <a:lnTo>
                  <a:pt x="396" y="1108"/>
                </a:lnTo>
                <a:lnTo>
                  <a:pt x="398" y="1110"/>
                </a:lnTo>
                <a:lnTo>
                  <a:pt x="397" y="1111"/>
                </a:lnTo>
                <a:lnTo>
                  <a:pt x="395" y="1110"/>
                </a:lnTo>
                <a:lnTo>
                  <a:pt x="394" y="1112"/>
                </a:lnTo>
                <a:lnTo>
                  <a:pt x="395" y="1112"/>
                </a:lnTo>
                <a:lnTo>
                  <a:pt x="395" y="1113"/>
                </a:lnTo>
                <a:lnTo>
                  <a:pt x="396" y="1113"/>
                </a:lnTo>
                <a:lnTo>
                  <a:pt x="397" y="1114"/>
                </a:lnTo>
                <a:lnTo>
                  <a:pt x="398" y="1114"/>
                </a:lnTo>
                <a:lnTo>
                  <a:pt x="400" y="1115"/>
                </a:lnTo>
                <a:lnTo>
                  <a:pt x="401" y="1115"/>
                </a:lnTo>
                <a:lnTo>
                  <a:pt x="401" y="1114"/>
                </a:lnTo>
                <a:lnTo>
                  <a:pt x="402" y="1114"/>
                </a:lnTo>
                <a:lnTo>
                  <a:pt x="402" y="1115"/>
                </a:lnTo>
                <a:lnTo>
                  <a:pt x="404" y="1115"/>
                </a:lnTo>
                <a:lnTo>
                  <a:pt x="405" y="1115"/>
                </a:lnTo>
                <a:lnTo>
                  <a:pt x="405" y="1117"/>
                </a:lnTo>
                <a:lnTo>
                  <a:pt x="405" y="1118"/>
                </a:lnTo>
                <a:lnTo>
                  <a:pt x="407" y="1118"/>
                </a:lnTo>
                <a:lnTo>
                  <a:pt x="408" y="1119"/>
                </a:lnTo>
                <a:lnTo>
                  <a:pt x="409" y="1119"/>
                </a:lnTo>
                <a:lnTo>
                  <a:pt x="409" y="1120"/>
                </a:lnTo>
                <a:lnTo>
                  <a:pt x="410" y="1120"/>
                </a:lnTo>
                <a:lnTo>
                  <a:pt x="410" y="1121"/>
                </a:lnTo>
                <a:lnTo>
                  <a:pt x="411" y="1121"/>
                </a:lnTo>
                <a:lnTo>
                  <a:pt x="410" y="1120"/>
                </a:lnTo>
                <a:lnTo>
                  <a:pt x="410" y="1119"/>
                </a:lnTo>
                <a:lnTo>
                  <a:pt x="411" y="1119"/>
                </a:lnTo>
                <a:lnTo>
                  <a:pt x="413" y="1119"/>
                </a:lnTo>
                <a:lnTo>
                  <a:pt x="413" y="1120"/>
                </a:lnTo>
                <a:lnTo>
                  <a:pt x="414" y="1120"/>
                </a:lnTo>
                <a:lnTo>
                  <a:pt x="415" y="1119"/>
                </a:lnTo>
                <a:lnTo>
                  <a:pt x="416" y="1120"/>
                </a:lnTo>
                <a:lnTo>
                  <a:pt x="417" y="1120"/>
                </a:lnTo>
                <a:lnTo>
                  <a:pt x="418" y="1121"/>
                </a:lnTo>
                <a:lnTo>
                  <a:pt x="418" y="1122"/>
                </a:lnTo>
                <a:lnTo>
                  <a:pt x="420" y="1124"/>
                </a:lnTo>
                <a:lnTo>
                  <a:pt x="418" y="1125"/>
                </a:lnTo>
                <a:lnTo>
                  <a:pt x="420" y="1125"/>
                </a:lnTo>
                <a:lnTo>
                  <a:pt x="421" y="1125"/>
                </a:lnTo>
                <a:lnTo>
                  <a:pt x="422" y="1125"/>
                </a:lnTo>
                <a:lnTo>
                  <a:pt x="423" y="1125"/>
                </a:lnTo>
                <a:lnTo>
                  <a:pt x="423" y="1126"/>
                </a:lnTo>
                <a:lnTo>
                  <a:pt x="422" y="1127"/>
                </a:lnTo>
                <a:lnTo>
                  <a:pt x="422" y="1128"/>
                </a:lnTo>
                <a:lnTo>
                  <a:pt x="421" y="1130"/>
                </a:lnTo>
                <a:lnTo>
                  <a:pt x="420" y="1130"/>
                </a:lnTo>
                <a:lnTo>
                  <a:pt x="420" y="1131"/>
                </a:lnTo>
                <a:lnTo>
                  <a:pt x="418" y="1132"/>
                </a:lnTo>
                <a:lnTo>
                  <a:pt x="418" y="1133"/>
                </a:lnTo>
                <a:lnTo>
                  <a:pt x="418" y="1134"/>
                </a:lnTo>
                <a:lnTo>
                  <a:pt x="420" y="1135"/>
                </a:lnTo>
                <a:lnTo>
                  <a:pt x="420" y="1134"/>
                </a:lnTo>
                <a:lnTo>
                  <a:pt x="418" y="1134"/>
                </a:lnTo>
                <a:lnTo>
                  <a:pt x="418" y="1133"/>
                </a:lnTo>
                <a:lnTo>
                  <a:pt x="420" y="1132"/>
                </a:lnTo>
                <a:lnTo>
                  <a:pt x="420" y="1131"/>
                </a:lnTo>
                <a:lnTo>
                  <a:pt x="421" y="1130"/>
                </a:lnTo>
                <a:lnTo>
                  <a:pt x="422" y="1130"/>
                </a:lnTo>
                <a:lnTo>
                  <a:pt x="422" y="1128"/>
                </a:lnTo>
                <a:lnTo>
                  <a:pt x="423" y="1127"/>
                </a:lnTo>
                <a:lnTo>
                  <a:pt x="424" y="1127"/>
                </a:lnTo>
                <a:lnTo>
                  <a:pt x="424" y="1128"/>
                </a:lnTo>
                <a:lnTo>
                  <a:pt x="425" y="1127"/>
                </a:lnTo>
                <a:lnTo>
                  <a:pt x="427" y="1127"/>
                </a:lnTo>
                <a:lnTo>
                  <a:pt x="428" y="1127"/>
                </a:lnTo>
                <a:lnTo>
                  <a:pt x="428" y="1128"/>
                </a:lnTo>
                <a:lnTo>
                  <a:pt x="429" y="1128"/>
                </a:lnTo>
                <a:lnTo>
                  <a:pt x="429" y="1130"/>
                </a:lnTo>
                <a:lnTo>
                  <a:pt x="427" y="1132"/>
                </a:lnTo>
                <a:lnTo>
                  <a:pt x="427" y="1133"/>
                </a:lnTo>
                <a:lnTo>
                  <a:pt x="425" y="1134"/>
                </a:lnTo>
                <a:lnTo>
                  <a:pt x="424" y="1135"/>
                </a:lnTo>
                <a:lnTo>
                  <a:pt x="423" y="1137"/>
                </a:lnTo>
                <a:lnTo>
                  <a:pt x="424" y="1137"/>
                </a:lnTo>
                <a:lnTo>
                  <a:pt x="424" y="1135"/>
                </a:lnTo>
                <a:lnTo>
                  <a:pt x="425" y="1137"/>
                </a:lnTo>
                <a:lnTo>
                  <a:pt x="425" y="1135"/>
                </a:lnTo>
                <a:lnTo>
                  <a:pt x="427" y="1134"/>
                </a:lnTo>
                <a:lnTo>
                  <a:pt x="427" y="1133"/>
                </a:lnTo>
                <a:lnTo>
                  <a:pt x="428" y="1133"/>
                </a:lnTo>
                <a:lnTo>
                  <a:pt x="428" y="1132"/>
                </a:lnTo>
                <a:lnTo>
                  <a:pt x="429" y="1132"/>
                </a:lnTo>
                <a:lnTo>
                  <a:pt x="430" y="1132"/>
                </a:lnTo>
                <a:lnTo>
                  <a:pt x="430" y="1133"/>
                </a:lnTo>
                <a:lnTo>
                  <a:pt x="431" y="1133"/>
                </a:lnTo>
                <a:lnTo>
                  <a:pt x="431" y="1132"/>
                </a:lnTo>
                <a:lnTo>
                  <a:pt x="431" y="1133"/>
                </a:lnTo>
                <a:lnTo>
                  <a:pt x="431" y="1134"/>
                </a:lnTo>
                <a:lnTo>
                  <a:pt x="433" y="1135"/>
                </a:lnTo>
                <a:lnTo>
                  <a:pt x="434" y="1135"/>
                </a:lnTo>
                <a:lnTo>
                  <a:pt x="434" y="1137"/>
                </a:lnTo>
                <a:lnTo>
                  <a:pt x="435" y="1138"/>
                </a:lnTo>
                <a:lnTo>
                  <a:pt x="436" y="1138"/>
                </a:lnTo>
                <a:lnTo>
                  <a:pt x="438" y="1137"/>
                </a:lnTo>
                <a:lnTo>
                  <a:pt x="440" y="1135"/>
                </a:lnTo>
                <a:lnTo>
                  <a:pt x="441" y="1135"/>
                </a:lnTo>
                <a:lnTo>
                  <a:pt x="442" y="1138"/>
                </a:lnTo>
                <a:lnTo>
                  <a:pt x="442" y="1139"/>
                </a:lnTo>
                <a:lnTo>
                  <a:pt x="443" y="1140"/>
                </a:lnTo>
                <a:lnTo>
                  <a:pt x="443" y="1143"/>
                </a:lnTo>
                <a:lnTo>
                  <a:pt x="443" y="1144"/>
                </a:lnTo>
                <a:lnTo>
                  <a:pt x="443" y="1145"/>
                </a:lnTo>
                <a:lnTo>
                  <a:pt x="444" y="1145"/>
                </a:lnTo>
                <a:lnTo>
                  <a:pt x="444" y="1146"/>
                </a:lnTo>
                <a:lnTo>
                  <a:pt x="446" y="1146"/>
                </a:lnTo>
                <a:lnTo>
                  <a:pt x="447" y="1147"/>
                </a:lnTo>
                <a:lnTo>
                  <a:pt x="447" y="1146"/>
                </a:lnTo>
                <a:lnTo>
                  <a:pt x="447" y="1147"/>
                </a:lnTo>
                <a:lnTo>
                  <a:pt x="448" y="1147"/>
                </a:lnTo>
                <a:lnTo>
                  <a:pt x="449" y="1148"/>
                </a:lnTo>
                <a:lnTo>
                  <a:pt x="450" y="1150"/>
                </a:lnTo>
                <a:lnTo>
                  <a:pt x="451" y="1150"/>
                </a:lnTo>
                <a:lnTo>
                  <a:pt x="453" y="1150"/>
                </a:lnTo>
                <a:lnTo>
                  <a:pt x="454" y="1150"/>
                </a:lnTo>
                <a:lnTo>
                  <a:pt x="454" y="1151"/>
                </a:lnTo>
                <a:lnTo>
                  <a:pt x="455" y="1151"/>
                </a:lnTo>
                <a:lnTo>
                  <a:pt x="457" y="1150"/>
                </a:lnTo>
                <a:lnTo>
                  <a:pt x="460" y="1150"/>
                </a:lnTo>
                <a:lnTo>
                  <a:pt x="461" y="1150"/>
                </a:lnTo>
                <a:lnTo>
                  <a:pt x="461" y="1148"/>
                </a:lnTo>
                <a:lnTo>
                  <a:pt x="460" y="1148"/>
                </a:lnTo>
                <a:lnTo>
                  <a:pt x="460" y="1147"/>
                </a:lnTo>
                <a:lnTo>
                  <a:pt x="461" y="1147"/>
                </a:lnTo>
                <a:lnTo>
                  <a:pt x="462" y="1147"/>
                </a:lnTo>
                <a:lnTo>
                  <a:pt x="463" y="1148"/>
                </a:lnTo>
                <a:lnTo>
                  <a:pt x="463" y="1147"/>
                </a:lnTo>
                <a:lnTo>
                  <a:pt x="468" y="1146"/>
                </a:lnTo>
                <a:lnTo>
                  <a:pt x="469" y="1146"/>
                </a:lnTo>
                <a:lnTo>
                  <a:pt x="468" y="1145"/>
                </a:lnTo>
                <a:lnTo>
                  <a:pt x="464" y="1145"/>
                </a:lnTo>
                <a:lnTo>
                  <a:pt x="462" y="1145"/>
                </a:lnTo>
                <a:lnTo>
                  <a:pt x="461" y="1145"/>
                </a:lnTo>
                <a:lnTo>
                  <a:pt x="460" y="1145"/>
                </a:lnTo>
                <a:lnTo>
                  <a:pt x="459" y="1145"/>
                </a:lnTo>
                <a:lnTo>
                  <a:pt x="457" y="1145"/>
                </a:lnTo>
                <a:lnTo>
                  <a:pt x="456" y="1145"/>
                </a:lnTo>
                <a:lnTo>
                  <a:pt x="456" y="1144"/>
                </a:lnTo>
                <a:lnTo>
                  <a:pt x="456" y="1143"/>
                </a:lnTo>
                <a:lnTo>
                  <a:pt x="456" y="1139"/>
                </a:lnTo>
                <a:lnTo>
                  <a:pt x="457" y="1139"/>
                </a:lnTo>
                <a:lnTo>
                  <a:pt x="459" y="1139"/>
                </a:lnTo>
                <a:lnTo>
                  <a:pt x="456" y="1139"/>
                </a:lnTo>
                <a:lnTo>
                  <a:pt x="455" y="1138"/>
                </a:lnTo>
                <a:lnTo>
                  <a:pt x="454" y="1138"/>
                </a:lnTo>
                <a:lnTo>
                  <a:pt x="453" y="1137"/>
                </a:lnTo>
                <a:lnTo>
                  <a:pt x="451" y="1137"/>
                </a:lnTo>
                <a:lnTo>
                  <a:pt x="450" y="1137"/>
                </a:lnTo>
                <a:lnTo>
                  <a:pt x="450" y="1135"/>
                </a:lnTo>
                <a:lnTo>
                  <a:pt x="450" y="1137"/>
                </a:lnTo>
                <a:lnTo>
                  <a:pt x="449" y="1137"/>
                </a:lnTo>
                <a:lnTo>
                  <a:pt x="447" y="1138"/>
                </a:lnTo>
                <a:lnTo>
                  <a:pt x="447" y="1137"/>
                </a:lnTo>
                <a:lnTo>
                  <a:pt x="446" y="1137"/>
                </a:lnTo>
                <a:lnTo>
                  <a:pt x="446" y="1134"/>
                </a:lnTo>
                <a:lnTo>
                  <a:pt x="446" y="1133"/>
                </a:lnTo>
                <a:lnTo>
                  <a:pt x="446" y="1131"/>
                </a:lnTo>
                <a:lnTo>
                  <a:pt x="446" y="1130"/>
                </a:lnTo>
                <a:lnTo>
                  <a:pt x="443" y="1126"/>
                </a:lnTo>
                <a:lnTo>
                  <a:pt x="442" y="1121"/>
                </a:lnTo>
                <a:lnTo>
                  <a:pt x="441" y="1121"/>
                </a:lnTo>
                <a:lnTo>
                  <a:pt x="440" y="1120"/>
                </a:lnTo>
                <a:lnTo>
                  <a:pt x="440" y="1119"/>
                </a:lnTo>
                <a:lnTo>
                  <a:pt x="438" y="1117"/>
                </a:lnTo>
                <a:lnTo>
                  <a:pt x="438" y="1115"/>
                </a:lnTo>
                <a:lnTo>
                  <a:pt x="438" y="1114"/>
                </a:lnTo>
                <a:lnTo>
                  <a:pt x="438" y="1112"/>
                </a:lnTo>
                <a:lnTo>
                  <a:pt x="438" y="1111"/>
                </a:lnTo>
                <a:lnTo>
                  <a:pt x="438" y="1110"/>
                </a:lnTo>
                <a:lnTo>
                  <a:pt x="437" y="1110"/>
                </a:lnTo>
                <a:lnTo>
                  <a:pt x="437" y="1108"/>
                </a:lnTo>
                <a:lnTo>
                  <a:pt x="437" y="1107"/>
                </a:lnTo>
                <a:lnTo>
                  <a:pt x="437" y="1105"/>
                </a:lnTo>
                <a:lnTo>
                  <a:pt x="437" y="1104"/>
                </a:lnTo>
                <a:lnTo>
                  <a:pt x="437" y="1102"/>
                </a:lnTo>
                <a:lnTo>
                  <a:pt x="437" y="1101"/>
                </a:lnTo>
                <a:lnTo>
                  <a:pt x="436" y="1099"/>
                </a:lnTo>
                <a:lnTo>
                  <a:pt x="435" y="1097"/>
                </a:lnTo>
                <a:lnTo>
                  <a:pt x="435" y="1095"/>
                </a:lnTo>
                <a:lnTo>
                  <a:pt x="434" y="1094"/>
                </a:lnTo>
                <a:lnTo>
                  <a:pt x="433" y="1093"/>
                </a:lnTo>
                <a:lnTo>
                  <a:pt x="431" y="1091"/>
                </a:lnTo>
                <a:lnTo>
                  <a:pt x="430" y="1091"/>
                </a:lnTo>
                <a:lnTo>
                  <a:pt x="430" y="1089"/>
                </a:lnTo>
                <a:lnTo>
                  <a:pt x="429" y="1089"/>
                </a:lnTo>
                <a:lnTo>
                  <a:pt x="429" y="1088"/>
                </a:lnTo>
                <a:lnTo>
                  <a:pt x="430" y="1088"/>
                </a:lnTo>
                <a:lnTo>
                  <a:pt x="430" y="1087"/>
                </a:lnTo>
                <a:lnTo>
                  <a:pt x="428" y="1087"/>
                </a:lnTo>
                <a:lnTo>
                  <a:pt x="428" y="1086"/>
                </a:lnTo>
                <a:lnTo>
                  <a:pt x="429" y="1085"/>
                </a:lnTo>
                <a:lnTo>
                  <a:pt x="428" y="1085"/>
                </a:lnTo>
                <a:lnTo>
                  <a:pt x="425" y="1086"/>
                </a:lnTo>
                <a:lnTo>
                  <a:pt x="425" y="1088"/>
                </a:lnTo>
                <a:lnTo>
                  <a:pt x="420" y="1084"/>
                </a:lnTo>
                <a:lnTo>
                  <a:pt x="418" y="1082"/>
                </a:lnTo>
                <a:lnTo>
                  <a:pt x="420" y="1082"/>
                </a:lnTo>
                <a:lnTo>
                  <a:pt x="418" y="1081"/>
                </a:lnTo>
                <a:lnTo>
                  <a:pt x="418" y="1080"/>
                </a:lnTo>
                <a:lnTo>
                  <a:pt x="417" y="1080"/>
                </a:lnTo>
                <a:lnTo>
                  <a:pt x="417" y="1079"/>
                </a:lnTo>
                <a:lnTo>
                  <a:pt x="416" y="1079"/>
                </a:lnTo>
                <a:lnTo>
                  <a:pt x="416" y="1078"/>
                </a:lnTo>
                <a:lnTo>
                  <a:pt x="417" y="1078"/>
                </a:lnTo>
                <a:lnTo>
                  <a:pt x="417" y="1076"/>
                </a:lnTo>
                <a:lnTo>
                  <a:pt x="420" y="1076"/>
                </a:lnTo>
                <a:lnTo>
                  <a:pt x="421" y="1076"/>
                </a:lnTo>
                <a:lnTo>
                  <a:pt x="422" y="1076"/>
                </a:lnTo>
                <a:lnTo>
                  <a:pt x="423" y="1076"/>
                </a:lnTo>
                <a:lnTo>
                  <a:pt x="424" y="1078"/>
                </a:lnTo>
                <a:lnTo>
                  <a:pt x="425" y="1080"/>
                </a:lnTo>
                <a:lnTo>
                  <a:pt x="427" y="1081"/>
                </a:lnTo>
                <a:lnTo>
                  <a:pt x="427" y="1080"/>
                </a:lnTo>
                <a:lnTo>
                  <a:pt x="425" y="1079"/>
                </a:lnTo>
                <a:lnTo>
                  <a:pt x="425" y="1078"/>
                </a:lnTo>
                <a:lnTo>
                  <a:pt x="424" y="1078"/>
                </a:lnTo>
                <a:lnTo>
                  <a:pt x="425" y="1078"/>
                </a:lnTo>
                <a:lnTo>
                  <a:pt x="427" y="1078"/>
                </a:lnTo>
                <a:lnTo>
                  <a:pt x="425" y="1076"/>
                </a:lnTo>
                <a:lnTo>
                  <a:pt x="425" y="1075"/>
                </a:lnTo>
                <a:lnTo>
                  <a:pt x="424" y="1075"/>
                </a:lnTo>
                <a:lnTo>
                  <a:pt x="424" y="1074"/>
                </a:lnTo>
                <a:lnTo>
                  <a:pt x="423" y="1074"/>
                </a:lnTo>
                <a:lnTo>
                  <a:pt x="423" y="1073"/>
                </a:lnTo>
                <a:lnTo>
                  <a:pt x="423" y="1072"/>
                </a:lnTo>
                <a:lnTo>
                  <a:pt x="422" y="1072"/>
                </a:lnTo>
                <a:lnTo>
                  <a:pt x="421" y="1071"/>
                </a:lnTo>
                <a:lnTo>
                  <a:pt x="420" y="1069"/>
                </a:lnTo>
                <a:lnTo>
                  <a:pt x="420" y="1068"/>
                </a:lnTo>
                <a:lnTo>
                  <a:pt x="418" y="1067"/>
                </a:lnTo>
                <a:lnTo>
                  <a:pt x="417" y="1067"/>
                </a:lnTo>
                <a:lnTo>
                  <a:pt x="416" y="1067"/>
                </a:lnTo>
                <a:lnTo>
                  <a:pt x="415" y="1067"/>
                </a:lnTo>
                <a:lnTo>
                  <a:pt x="415" y="1066"/>
                </a:lnTo>
                <a:lnTo>
                  <a:pt x="414" y="1066"/>
                </a:lnTo>
                <a:lnTo>
                  <a:pt x="413" y="1066"/>
                </a:lnTo>
                <a:lnTo>
                  <a:pt x="413" y="1065"/>
                </a:lnTo>
                <a:lnTo>
                  <a:pt x="411" y="1065"/>
                </a:lnTo>
                <a:lnTo>
                  <a:pt x="410" y="1066"/>
                </a:lnTo>
                <a:lnTo>
                  <a:pt x="408" y="1066"/>
                </a:lnTo>
                <a:lnTo>
                  <a:pt x="407" y="1065"/>
                </a:lnTo>
                <a:lnTo>
                  <a:pt x="403" y="1064"/>
                </a:lnTo>
                <a:lnTo>
                  <a:pt x="404" y="1064"/>
                </a:lnTo>
                <a:lnTo>
                  <a:pt x="403" y="1062"/>
                </a:lnTo>
                <a:lnTo>
                  <a:pt x="402" y="1062"/>
                </a:lnTo>
                <a:lnTo>
                  <a:pt x="401" y="1062"/>
                </a:lnTo>
                <a:lnTo>
                  <a:pt x="402" y="1061"/>
                </a:lnTo>
                <a:lnTo>
                  <a:pt x="404" y="1061"/>
                </a:lnTo>
                <a:lnTo>
                  <a:pt x="404" y="1060"/>
                </a:lnTo>
                <a:lnTo>
                  <a:pt x="407" y="1059"/>
                </a:lnTo>
                <a:lnTo>
                  <a:pt x="405" y="1059"/>
                </a:lnTo>
                <a:lnTo>
                  <a:pt x="404" y="1059"/>
                </a:lnTo>
                <a:lnTo>
                  <a:pt x="403" y="1059"/>
                </a:lnTo>
                <a:lnTo>
                  <a:pt x="404" y="1058"/>
                </a:lnTo>
                <a:lnTo>
                  <a:pt x="405" y="1056"/>
                </a:lnTo>
                <a:lnTo>
                  <a:pt x="407" y="1058"/>
                </a:lnTo>
                <a:lnTo>
                  <a:pt x="409" y="1056"/>
                </a:lnTo>
                <a:lnTo>
                  <a:pt x="409" y="1055"/>
                </a:lnTo>
                <a:lnTo>
                  <a:pt x="407" y="1055"/>
                </a:lnTo>
                <a:lnTo>
                  <a:pt x="408" y="1054"/>
                </a:lnTo>
                <a:lnTo>
                  <a:pt x="409" y="1054"/>
                </a:lnTo>
                <a:lnTo>
                  <a:pt x="408" y="1053"/>
                </a:lnTo>
                <a:lnTo>
                  <a:pt x="409" y="1052"/>
                </a:lnTo>
                <a:lnTo>
                  <a:pt x="408" y="1048"/>
                </a:lnTo>
                <a:lnTo>
                  <a:pt x="408" y="1049"/>
                </a:lnTo>
                <a:lnTo>
                  <a:pt x="408" y="1048"/>
                </a:lnTo>
                <a:lnTo>
                  <a:pt x="407" y="1048"/>
                </a:lnTo>
                <a:lnTo>
                  <a:pt x="405" y="1048"/>
                </a:lnTo>
                <a:lnTo>
                  <a:pt x="405" y="1047"/>
                </a:lnTo>
                <a:lnTo>
                  <a:pt x="404" y="1046"/>
                </a:lnTo>
                <a:lnTo>
                  <a:pt x="405" y="1046"/>
                </a:lnTo>
                <a:lnTo>
                  <a:pt x="405" y="1047"/>
                </a:lnTo>
                <a:lnTo>
                  <a:pt x="407" y="1047"/>
                </a:lnTo>
                <a:lnTo>
                  <a:pt x="407" y="1045"/>
                </a:lnTo>
                <a:lnTo>
                  <a:pt x="407" y="1043"/>
                </a:lnTo>
                <a:lnTo>
                  <a:pt x="405" y="1043"/>
                </a:lnTo>
                <a:lnTo>
                  <a:pt x="405" y="1042"/>
                </a:lnTo>
                <a:lnTo>
                  <a:pt x="407" y="1041"/>
                </a:lnTo>
                <a:lnTo>
                  <a:pt x="407" y="1040"/>
                </a:lnTo>
                <a:lnTo>
                  <a:pt x="405" y="1040"/>
                </a:lnTo>
                <a:lnTo>
                  <a:pt x="404" y="1040"/>
                </a:lnTo>
                <a:lnTo>
                  <a:pt x="403" y="1039"/>
                </a:lnTo>
                <a:lnTo>
                  <a:pt x="404" y="1038"/>
                </a:lnTo>
                <a:lnTo>
                  <a:pt x="403" y="1038"/>
                </a:lnTo>
                <a:lnTo>
                  <a:pt x="402" y="1036"/>
                </a:lnTo>
                <a:lnTo>
                  <a:pt x="401" y="1038"/>
                </a:lnTo>
                <a:lnTo>
                  <a:pt x="400" y="1038"/>
                </a:lnTo>
                <a:lnTo>
                  <a:pt x="400" y="1036"/>
                </a:lnTo>
                <a:lnTo>
                  <a:pt x="398" y="1035"/>
                </a:lnTo>
                <a:lnTo>
                  <a:pt x="398" y="1036"/>
                </a:lnTo>
                <a:lnTo>
                  <a:pt x="397" y="1036"/>
                </a:lnTo>
                <a:lnTo>
                  <a:pt x="396" y="1034"/>
                </a:lnTo>
                <a:lnTo>
                  <a:pt x="396" y="1035"/>
                </a:lnTo>
                <a:lnTo>
                  <a:pt x="396" y="1038"/>
                </a:lnTo>
                <a:lnTo>
                  <a:pt x="395" y="1038"/>
                </a:lnTo>
                <a:lnTo>
                  <a:pt x="394" y="1038"/>
                </a:lnTo>
                <a:lnTo>
                  <a:pt x="394" y="1036"/>
                </a:lnTo>
                <a:lnTo>
                  <a:pt x="392" y="1036"/>
                </a:lnTo>
                <a:lnTo>
                  <a:pt x="392" y="1038"/>
                </a:lnTo>
                <a:lnTo>
                  <a:pt x="391" y="1038"/>
                </a:lnTo>
                <a:lnTo>
                  <a:pt x="391" y="1036"/>
                </a:lnTo>
                <a:lnTo>
                  <a:pt x="391" y="1034"/>
                </a:lnTo>
                <a:lnTo>
                  <a:pt x="390" y="1033"/>
                </a:lnTo>
                <a:lnTo>
                  <a:pt x="389" y="1032"/>
                </a:lnTo>
                <a:lnTo>
                  <a:pt x="388" y="1032"/>
                </a:lnTo>
                <a:lnTo>
                  <a:pt x="387" y="1031"/>
                </a:lnTo>
                <a:lnTo>
                  <a:pt x="387" y="1029"/>
                </a:lnTo>
                <a:lnTo>
                  <a:pt x="387" y="1028"/>
                </a:lnTo>
                <a:lnTo>
                  <a:pt x="385" y="1028"/>
                </a:lnTo>
                <a:lnTo>
                  <a:pt x="385" y="1027"/>
                </a:lnTo>
                <a:lnTo>
                  <a:pt x="385" y="1026"/>
                </a:lnTo>
                <a:lnTo>
                  <a:pt x="384" y="1026"/>
                </a:lnTo>
                <a:lnTo>
                  <a:pt x="383" y="1025"/>
                </a:lnTo>
                <a:lnTo>
                  <a:pt x="383" y="1023"/>
                </a:lnTo>
                <a:lnTo>
                  <a:pt x="384" y="1023"/>
                </a:lnTo>
                <a:lnTo>
                  <a:pt x="385" y="1023"/>
                </a:lnTo>
                <a:lnTo>
                  <a:pt x="387" y="1023"/>
                </a:lnTo>
                <a:lnTo>
                  <a:pt x="387" y="1025"/>
                </a:lnTo>
                <a:lnTo>
                  <a:pt x="387" y="1026"/>
                </a:lnTo>
                <a:lnTo>
                  <a:pt x="388" y="1026"/>
                </a:lnTo>
                <a:lnTo>
                  <a:pt x="389" y="1026"/>
                </a:lnTo>
                <a:lnTo>
                  <a:pt x="390" y="1026"/>
                </a:lnTo>
                <a:lnTo>
                  <a:pt x="389" y="1025"/>
                </a:lnTo>
                <a:lnTo>
                  <a:pt x="390" y="1025"/>
                </a:lnTo>
                <a:lnTo>
                  <a:pt x="391" y="1023"/>
                </a:lnTo>
                <a:lnTo>
                  <a:pt x="392" y="1022"/>
                </a:lnTo>
                <a:lnTo>
                  <a:pt x="392" y="1021"/>
                </a:lnTo>
                <a:lnTo>
                  <a:pt x="395" y="1021"/>
                </a:lnTo>
                <a:lnTo>
                  <a:pt x="395" y="1020"/>
                </a:lnTo>
                <a:lnTo>
                  <a:pt x="396" y="1019"/>
                </a:lnTo>
                <a:lnTo>
                  <a:pt x="397" y="1016"/>
                </a:lnTo>
                <a:lnTo>
                  <a:pt x="396" y="1015"/>
                </a:lnTo>
                <a:lnTo>
                  <a:pt x="395" y="1013"/>
                </a:lnTo>
                <a:lnTo>
                  <a:pt x="396" y="1012"/>
                </a:lnTo>
                <a:lnTo>
                  <a:pt x="396" y="1013"/>
                </a:lnTo>
                <a:lnTo>
                  <a:pt x="397" y="1013"/>
                </a:lnTo>
                <a:lnTo>
                  <a:pt x="398" y="1013"/>
                </a:lnTo>
                <a:lnTo>
                  <a:pt x="400" y="1013"/>
                </a:lnTo>
                <a:lnTo>
                  <a:pt x="401" y="1014"/>
                </a:lnTo>
                <a:lnTo>
                  <a:pt x="402" y="1014"/>
                </a:lnTo>
                <a:lnTo>
                  <a:pt x="403" y="1014"/>
                </a:lnTo>
                <a:lnTo>
                  <a:pt x="404" y="1012"/>
                </a:lnTo>
                <a:lnTo>
                  <a:pt x="405" y="1012"/>
                </a:lnTo>
                <a:lnTo>
                  <a:pt x="407" y="1012"/>
                </a:lnTo>
                <a:lnTo>
                  <a:pt x="408" y="1012"/>
                </a:lnTo>
                <a:lnTo>
                  <a:pt x="409" y="1012"/>
                </a:lnTo>
                <a:lnTo>
                  <a:pt x="409" y="1010"/>
                </a:lnTo>
                <a:lnTo>
                  <a:pt x="410" y="1010"/>
                </a:lnTo>
                <a:lnTo>
                  <a:pt x="410" y="1009"/>
                </a:lnTo>
                <a:lnTo>
                  <a:pt x="411" y="1009"/>
                </a:lnTo>
                <a:lnTo>
                  <a:pt x="413" y="1008"/>
                </a:lnTo>
                <a:lnTo>
                  <a:pt x="413" y="1007"/>
                </a:lnTo>
                <a:lnTo>
                  <a:pt x="414" y="1006"/>
                </a:lnTo>
                <a:lnTo>
                  <a:pt x="414" y="1005"/>
                </a:lnTo>
                <a:lnTo>
                  <a:pt x="415" y="1005"/>
                </a:lnTo>
                <a:lnTo>
                  <a:pt x="416" y="1002"/>
                </a:lnTo>
                <a:lnTo>
                  <a:pt x="417" y="1002"/>
                </a:lnTo>
                <a:lnTo>
                  <a:pt x="418" y="1001"/>
                </a:lnTo>
                <a:lnTo>
                  <a:pt x="420" y="1000"/>
                </a:lnTo>
                <a:lnTo>
                  <a:pt x="421" y="1001"/>
                </a:lnTo>
                <a:lnTo>
                  <a:pt x="423" y="1001"/>
                </a:lnTo>
                <a:lnTo>
                  <a:pt x="424" y="1001"/>
                </a:lnTo>
                <a:lnTo>
                  <a:pt x="425" y="1001"/>
                </a:lnTo>
                <a:lnTo>
                  <a:pt x="427" y="1001"/>
                </a:lnTo>
                <a:lnTo>
                  <a:pt x="428" y="1001"/>
                </a:lnTo>
                <a:lnTo>
                  <a:pt x="429" y="1002"/>
                </a:lnTo>
                <a:lnTo>
                  <a:pt x="430" y="1002"/>
                </a:lnTo>
                <a:lnTo>
                  <a:pt x="431" y="1003"/>
                </a:lnTo>
                <a:lnTo>
                  <a:pt x="433" y="1003"/>
                </a:lnTo>
                <a:lnTo>
                  <a:pt x="433" y="1006"/>
                </a:lnTo>
                <a:lnTo>
                  <a:pt x="434" y="1007"/>
                </a:lnTo>
                <a:lnTo>
                  <a:pt x="435" y="1008"/>
                </a:lnTo>
                <a:lnTo>
                  <a:pt x="436" y="1009"/>
                </a:lnTo>
                <a:lnTo>
                  <a:pt x="437" y="1009"/>
                </a:lnTo>
                <a:lnTo>
                  <a:pt x="438" y="1009"/>
                </a:lnTo>
                <a:lnTo>
                  <a:pt x="440" y="1009"/>
                </a:lnTo>
                <a:lnTo>
                  <a:pt x="440" y="1008"/>
                </a:lnTo>
                <a:lnTo>
                  <a:pt x="441" y="1008"/>
                </a:lnTo>
                <a:lnTo>
                  <a:pt x="442" y="1008"/>
                </a:lnTo>
                <a:lnTo>
                  <a:pt x="442" y="1007"/>
                </a:lnTo>
                <a:lnTo>
                  <a:pt x="443" y="1007"/>
                </a:lnTo>
                <a:lnTo>
                  <a:pt x="444" y="1006"/>
                </a:lnTo>
                <a:lnTo>
                  <a:pt x="446" y="1005"/>
                </a:lnTo>
                <a:lnTo>
                  <a:pt x="447" y="1005"/>
                </a:lnTo>
                <a:lnTo>
                  <a:pt x="448" y="1005"/>
                </a:lnTo>
                <a:lnTo>
                  <a:pt x="449" y="1003"/>
                </a:lnTo>
                <a:lnTo>
                  <a:pt x="451" y="1003"/>
                </a:lnTo>
                <a:lnTo>
                  <a:pt x="453" y="1002"/>
                </a:lnTo>
                <a:lnTo>
                  <a:pt x="454" y="1002"/>
                </a:lnTo>
                <a:lnTo>
                  <a:pt x="456" y="1002"/>
                </a:lnTo>
                <a:lnTo>
                  <a:pt x="457" y="1002"/>
                </a:lnTo>
                <a:lnTo>
                  <a:pt x="459" y="1001"/>
                </a:lnTo>
                <a:lnTo>
                  <a:pt x="460" y="1001"/>
                </a:lnTo>
                <a:lnTo>
                  <a:pt x="461" y="1001"/>
                </a:lnTo>
                <a:lnTo>
                  <a:pt x="462" y="1000"/>
                </a:lnTo>
                <a:lnTo>
                  <a:pt x="463" y="1000"/>
                </a:lnTo>
                <a:lnTo>
                  <a:pt x="464" y="1000"/>
                </a:lnTo>
                <a:lnTo>
                  <a:pt x="464" y="1001"/>
                </a:lnTo>
                <a:lnTo>
                  <a:pt x="466" y="1001"/>
                </a:lnTo>
                <a:lnTo>
                  <a:pt x="467" y="1001"/>
                </a:lnTo>
                <a:lnTo>
                  <a:pt x="468" y="1001"/>
                </a:lnTo>
                <a:lnTo>
                  <a:pt x="469" y="1002"/>
                </a:lnTo>
                <a:lnTo>
                  <a:pt x="470" y="1002"/>
                </a:lnTo>
                <a:lnTo>
                  <a:pt x="471" y="1003"/>
                </a:lnTo>
                <a:lnTo>
                  <a:pt x="473" y="1002"/>
                </a:lnTo>
                <a:lnTo>
                  <a:pt x="474" y="1003"/>
                </a:lnTo>
                <a:lnTo>
                  <a:pt x="475" y="1002"/>
                </a:lnTo>
                <a:lnTo>
                  <a:pt x="476" y="1003"/>
                </a:lnTo>
                <a:lnTo>
                  <a:pt x="476" y="1002"/>
                </a:lnTo>
                <a:lnTo>
                  <a:pt x="479" y="1003"/>
                </a:lnTo>
                <a:lnTo>
                  <a:pt x="480" y="1003"/>
                </a:lnTo>
                <a:lnTo>
                  <a:pt x="481" y="1003"/>
                </a:lnTo>
                <a:lnTo>
                  <a:pt x="481" y="1005"/>
                </a:lnTo>
                <a:lnTo>
                  <a:pt x="484" y="1005"/>
                </a:lnTo>
                <a:lnTo>
                  <a:pt x="486" y="1005"/>
                </a:lnTo>
                <a:lnTo>
                  <a:pt x="487" y="1005"/>
                </a:lnTo>
                <a:lnTo>
                  <a:pt x="488" y="1005"/>
                </a:lnTo>
                <a:lnTo>
                  <a:pt x="489" y="1005"/>
                </a:lnTo>
                <a:lnTo>
                  <a:pt x="489" y="1006"/>
                </a:lnTo>
                <a:lnTo>
                  <a:pt x="490" y="1006"/>
                </a:lnTo>
                <a:lnTo>
                  <a:pt x="493" y="1007"/>
                </a:lnTo>
                <a:lnTo>
                  <a:pt x="494" y="1007"/>
                </a:lnTo>
                <a:lnTo>
                  <a:pt x="495" y="1007"/>
                </a:lnTo>
                <a:lnTo>
                  <a:pt x="496" y="1008"/>
                </a:lnTo>
                <a:lnTo>
                  <a:pt x="497" y="1008"/>
                </a:lnTo>
                <a:lnTo>
                  <a:pt x="499" y="1008"/>
                </a:lnTo>
                <a:lnTo>
                  <a:pt x="500" y="1009"/>
                </a:lnTo>
                <a:lnTo>
                  <a:pt x="501" y="1009"/>
                </a:lnTo>
                <a:lnTo>
                  <a:pt x="502" y="1010"/>
                </a:lnTo>
                <a:lnTo>
                  <a:pt x="505" y="1010"/>
                </a:lnTo>
                <a:lnTo>
                  <a:pt x="506" y="1010"/>
                </a:lnTo>
                <a:lnTo>
                  <a:pt x="509" y="1010"/>
                </a:lnTo>
                <a:lnTo>
                  <a:pt x="510" y="1010"/>
                </a:lnTo>
                <a:lnTo>
                  <a:pt x="512" y="1010"/>
                </a:lnTo>
                <a:lnTo>
                  <a:pt x="513" y="1009"/>
                </a:lnTo>
                <a:lnTo>
                  <a:pt x="515" y="1010"/>
                </a:lnTo>
                <a:lnTo>
                  <a:pt x="516" y="1010"/>
                </a:lnTo>
                <a:lnTo>
                  <a:pt x="519" y="1009"/>
                </a:lnTo>
                <a:lnTo>
                  <a:pt x="519" y="1010"/>
                </a:lnTo>
                <a:lnTo>
                  <a:pt x="523" y="1013"/>
                </a:lnTo>
                <a:lnTo>
                  <a:pt x="522" y="1013"/>
                </a:lnTo>
                <a:lnTo>
                  <a:pt x="523" y="1012"/>
                </a:lnTo>
                <a:lnTo>
                  <a:pt x="523" y="1010"/>
                </a:lnTo>
                <a:lnTo>
                  <a:pt x="525" y="1012"/>
                </a:lnTo>
                <a:lnTo>
                  <a:pt x="527" y="1012"/>
                </a:lnTo>
                <a:lnTo>
                  <a:pt x="528" y="1012"/>
                </a:lnTo>
                <a:lnTo>
                  <a:pt x="528" y="1010"/>
                </a:lnTo>
                <a:lnTo>
                  <a:pt x="527" y="1009"/>
                </a:lnTo>
                <a:lnTo>
                  <a:pt x="526" y="1009"/>
                </a:lnTo>
                <a:lnTo>
                  <a:pt x="525" y="1009"/>
                </a:lnTo>
                <a:lnTo>
                  <a:pt x="523" y="1009"/>
                </a:lnTo>
                <a:lnTo>
                  <a:pt x="521" y="1009"/>
                </a:lnTo>
                <a:lnTo>
                  <a:pt x="520" y="1008"/>
                </a:lnTo>
                <a:lnTo>
                  <a:pt x="521" y="1007"/>
                </a:lnTo>
                <a:lnTo>
                  <a:pt x="522" y="1007"/>
                </a:lnTo>
                <a:lnTo>
                  <a:pt x="525" y="1006"/>
                </a:lnTo>
                <a:lnTo>
                  <a:pt x="526" y="1005"/>
                </a:lnTo>
                <a:lnTo>
                  <a:pt x="527" y="1003"/>
                </a:lnTo>
                <a:lnTo>
                  <a:pt x="527" y="1002"/>
                </a:lnTo>
                <a:lnTo>
                  <a:pt x="528" y="1001"/>
                </a:lnTo>
                <a:lnTo>
                  <a:pt x="529" y="1001"/>
                </a:lnTo>
                <a:lnTo>
                  <a:pt x="530" y="1000"/>
                </a:lnTo>
                <a:lnTo>
                  <a:pt x="529" y="1000"/>
                </a:lnTo>
                <a:lnTo>
                  <a:pt x="529" y="997"/>
                </a:lnTo>
                <a:lnTo>
                  <a:pt x="529" y="995"/>
                </a:lnTo>
                <a:lnTo>
                  <a:pt x="529" y="994"/>
                </a:lnTo>
                <a:lnTo>
                  <a:pt x="530" y="993"/>
                </a:lnTo>
                <a:lnTo>
                  <a:pt x="533" y="992"/>
                </a:lnTo>
                <a:lnTo>
                  <a:pt x="534" y="993"/>
                </a:lnTo>
                <a:lnTo>
                  <a:pt x="534" y="994"/>
                </a:lnTo>
                <a:lnTo>
                  <a:pt x="536" y="994"/>
                </a:lnTo>
                <a:lnTo>
                  <a:pt x="539" y="993"/>
                </a:lnTo>
                <a:lnTo>
                  <a:pt x="540" y="992"/>
                </a:lnTo>
                <a:lnTo>
                  <a:pt x="540" y="990"/>
                </a:lnTo>
                <a:lnTo>
                  <a:pt x="543" y="990"/>
                </a:lnTo>
                <a:lnTo>
                  <a:pt x="546" y="992"/>
                </a:lnTo>
                <a:lnTo>
                  <a:pt x="547" y="992"/>
                </a:lnTo>
                <a:lnTo>
                  <a:pt x="548" y="992"/>
                </a:lnTo>
                <a:lnTo>
                  <a:pt x="548" y="995"/>
                </a:lnTo>
                <a:lnTo>
                  <a:pt x="549" y="996"/>
                </a:lnTo>
                <a:lnTo>
                  <a:pt x="548" y="997"/>
                </a:lnTo>
                <a:lnTo>
                  <a:pt x="547" y="999"/>
                </a:lnTo>
                <a:lnTo>
                  <a:pt x="545" y="999"/>
                </a:lnTo>
                <a:lnTo>
                  <a:pt x="542" y="1000"/>
                </a:lnTo>
                <a:lnTo>
                  <a:pt x="542" y="1001"/>
                </a:lnTo>
                <a:lnTo>
                  <a:pt x="541" y="1001"/>
                </a:lnTo>
                <a:lnTo>
                  <a:pt x="540" y="1001"/>
                </a:lnTo>
                <a:lnTo>
                  <a:pt x="540" y="1002"/>
                </a:lnTo>
                <a:lnTo>
                  <a:pt x="540" y="1003"/>
                </a:lnTo>
                <a:lnTo>
                  <a:pt x="539" y="1003"/>
                </a:lnTo>
                <a:lnTo>
                  <a:pt x="538" y="1003"/>
                </a:lnTo>
                <a:lnTo>
                  <a:pt x="540" y="1006"/>
                </a:lnTo>
                <a:lnTo>
                  <a:pt x="542" y="1008"/>
                </a:lnTo>
                <a:lnTo>
                  <a:pt x="543" y="1010"/>
                </a:lnTo>
                <a:lnTo>
                  <a:pt x="543" y="1009"/>
                </a:lnTo>
                <a:lnTo>
                  <a:pt x="545" y="1009"/>
                </a:lnTo>
                <a:lnTo>
                  <a:pt x="545" y="1008"/>
                </a:lnTo>
                <a:lnTo>
                  <a:pt x="546" y="1008"/>
                </a:lnTo>
                <a:lnTo>
                  <a:pt x="547" y="1008"/>
                </a:lnTo>
                <a:lnTo>
                  <a:pt x="548" y="1007"/>
                </a:lnTo>
                <a:lnTo>
                  <a:pt x="548" y="1006"/>
                </a:lnTo>
                <a:lnTo>
                  <a:pt x="548" y="1005"/>
                </a:lnTo>
                <a:lnTo>
                  <a:pt x="548" y="1003"/>
                </a:lnTo>
                <a:lnTo>
                  <a:pt x="548" y="1002"/>
                </a:lnTo>
                <a:lnTo>
                  <a:pt x="548" y="1001"/>
                </a:lnTo>
                <a:lnTo>
                  <a:pt x="548" y="1000"/>
                </a:lnTo>
                <a:lnTo>
                  <a:pt x="548" y="999"/>
                </a:lnTo>
                <a:lnTo>
                  <a:pt x="548" y="997"/>
                </a:lnTo>
                <a:lnTo>
                  <a:pt x="549" y="997"/>
                </a:lnTo>
                <a:lnTo>
                  <a:pt x="550" y="997"/>
                </a:lnTo>
                <a:lnTo>
                  <a:pt x="552" y="997"/>
                </a:lnTo>
                <a:lnTo>
                  <a:pt x="552" y="999"/>
                </a:lnTo>
                <a:lnTo>
                  <a:pt x="552" y="1000"/>
                </a:lnTo>
                <a:lnTo>
                  <a:pt x="553" y="1001"/>
                </a:lnTo>
                <a:lnTo>
                  <a:pt x="554" y="1001"/>
                </a:lnTo>
                <a:lnTo>
                  <a:pt x="555" y="1001"/>
                </a:lnTo>
                <a:lnTo>
                  <a:pt x="556" y="999"/>
                </a:lnTo>
                <a:lnTo>
                  <a:pt x="558" y="999"/>
                </a:lnTo>
                <a:lnTo>
                  <a:pt x="556" y="1000"/>
                </a:lnTo>
                <a:lnTo>
                  <a:pt x="556" y="1001"/>
                </a:lnTo>
                <a:lnTo>
                  <a:pt x="556" y="1003"/>
                </a:lnTo>
                <a:lnTo>
                  <a:pt x="558" y="1005"/>
                </a:lnTo>
                <a:lnTo>
                  <a:pt x="559" y="1007"/>
                </a:lnTo>
                <a:lnTo>
                  <a:pt x="559" y="1008"/>
                </a:lnTo>
                <a:lnTo>
                  <a:pt x="559" y="1009"/>
                </a:lnTo>
                <a:lnTo>
                  <a:pt x="560" y="1009"/>
                </a:lnTo>
                <a:lnTo>
                  <a:pt x="560" y="1010"/>
                </a:lnTo>
                <a:lnTo>
                  <a:pt x="560" y="1012"/>
                </a:lnTo>
                <a:lnTo>
                  <a:pt x="561" y="1009"/>
                </a:lnTo>
                <a:lnTo>
                  <a:pt x="560" y="1009"/>
                </a:lnTo>
                <a:lnTo>
                  <a:pt x="559" y="1008"/>
                </a:lnTo>
                <a:lnTo>
                  <a:pt x="560" y="1007"/>
                </a:lnTo>
                <a:lnTo>
                  <a:pt x="559" y="1005"/>
                </a:lnTo>
                <a:lnTo>
                  <a:pt x="560" y="1002"/>
                </a:lnTo>
                <a:lnTo>
                  <a:pt x="561" y="1002"/>
                </a:lnTo>
                <a:lnTo>
                  <a:pt x="562" y="1002"/>
                </a:lnTo>
                <a:lnTo>
                  <a:pt x="562" y="1003"/>
                </a:lnTo>
                <a:lnTo>
                  <a:pt x="562" y="1005"/>
                </a:lnTo>
                <a:lnTo>
                  <a:pt x="562" y="1006"/>
                </a:lnTo>
                <a:lnTo>
                  <a:pt x="563" y="1005"/>
                </a:lnTo>
                <a:lnTo>
                  <a:pt x="563" y="1003"/>
                </a:lnTo>
                <a:lnTo>
                  <a:pt x="563" y="1005"/>
                </a:lnTo>
                <a:lnTo>
                  <a:pt x="563" y="1003"/>
                </a:lnTo>
                <a:lnTo>
                  <a:pt x="563" y="1002"/>
                </a:lnTo>
                <a:lnTo>
                  <a:pt x="562" y="1001"/>
                </a:lnTo>
                <a:lnTo>
                  <a:pt x="561" y="1001"/>
                </a:lnTo>
                <a:lnTo>
                  <a:pt x="560" y="1001"/>
                </a:lnTo>
                <a:lnTo>
                  <a:pt x="559" y="1001"/>
                </a:lnTo>
                <a:lnTo>
                  <a:pt x="558" y="1001"/>
                </a:lnTo>
                <a:lnTo>
                  <a:pt x="558" y="1000"/>
                </a:lnTo>
                <a:lnTo>
                  <a:pt x="558" y="997"/>
                </a:lnTo>
                <a:lnTo>
                  <a:pt x="556" y="997"/>
                </a:lnTo>
                <a:lnTo>
                  <a:pt x="553" y="1000"/>
                </a:lnTo>
                <a:lnTo>
                  <a:pt x="554" y="997"/>
                </a:lnTo>
                <a:lnTo>
                  <a:pt x="553" y="996"/>
                </a:lnTo>
                <a:lnTo>
                  <a:pt x="550" y="995"/>
                </a:lnTo>
                <a:lnTo>
                  <a:pt x="550" y="994"/>
                </a:lnTo>
                <a:lnTo>
                  <a:pt x="549" y="992"/>
                </a:lnTo>
                <a:lnTo>
                  <a:pt x="550" y="992"/>
                </a:lnTo>
                <a:lnTo>
                  <a:pt x="552" y="990"/>
                </a:lnTo>
                <a:lnTo>
                  <a:pt x="552" y="989"/>
                </a:lnTo>
                <a:lnTo>
                  <a:pt x="549" y="988"/>
                </a:lnTo>
                <a:lnTo>
                  <a:pt x="550" y="989"/>
                </a:lnTo>
                <a:lnTo>
                  <a:pt x="550" y="990"/>
                </a:lnTo>
                <a:lnTo>
                  <a:pt x="549" y="990"/>
                </a:lnTo>
                <a:lnTo>
                  <a:pt x="548" y="990"/>
                </a:lnTo>
                <a:lnTo>
                  <a:pt x="547" y="989"/>
                </a:lnTo>
                <a:lnTo>
                  <a:pt x="546" y="989"/>
                </a:lnTo>
                <a:lnTo>
                  <a:pt x="545" y="989"/>
                </a:lnTo>
                <a:lnTo>
                  <a:pt x="543" y="988"/>
                </a:lnTo>
                <a:lnTo>
                  <a:pt x="542" y="989"/>
                </a:lnTo>
                <a:lnTo>
                  <a:pt x="542" y="988"/>
                </a:lnTo>
                <a:lnTo>
                  <a:pt x="541" y="989"/>
                </a:lnTo>
                <a:lnTo>
                  <a:pt x="540" y="989"/>
                </a:lnTo>
                <a:lnTo>
                  <a:pt x="539" y="990"/>
                </a:lnTo>
                <a:lnTo>
                  <a:pt x="538" y="990"/>
                </a:lnTo>
                <a:lnTo>
                  <a:pt x="538" y="992"/>
                </a:lnTo>
                <a:lnTo>
                  <a:pt x="538" y="993"/>
                </a:lnTo>
                <a:lnTo>
                  <a:pt x="536" y="993"/>
                </a:lnTo>
                <a:lnTo>
                  <a:pt x="535" y="992"/>
                </a:lnTo>
                <a:lnTo>
                  <a:pt x="534" y="992"/>
                </a:lnTo>
                <a:lnTo>
                  <a:pt x="533" y="990"/>
                </a:lnTo>
                <a:lnTo>
                  <a:pt x="532" y="990"/>
                </a:lnTo>
                <a:lnTo>
                  <a:pt x="530" y="990"/>
                </a:lnTo>
                <a:lnTo>
                  <a:pt x="530" y="992"/>
                </a:lnTo>
                <a:lnTo>
                  <a:pt x="529" y="992"/>
                </a:lnTo>
                <a:lnTo>
                  <a:pt x="528" y="993"/>
                </a:lnTo>
                <a:lnTo>
                  <a:pt x="528" y="994"/>
                </a:lnTo>
                <a:lnTo>
                  <a:pt x="528" y="995"/>
                </a:lnTo>
                <a:lnTo>
                  <a:pt x="528" y="996"/>
                </a:lnTo>
                <a:lnTo>
                  <a:pt x="528" y="997"/>
                </a:lnTo>
                <a:lnTo>
                  <a:pt x="528" y="999"/>
                </a:lnTo>
                <a:lnTo>
                  <a:pt x="528" y="1000"/>
                </a:lnTo>
                <a:lnTo>
                  <a:pt x="527" y="1001"/>
                </a:lnTo>
                <a:lnTo>
                  <a:pt x="526" y="1002"/>
                </a:lnTo>
                <a:lnTo>
                  <a:pt x="525" y="1002"/>
                </a:lnTo>
                <a:lnTo>
                  <a:pt x="523" y="1003"/>
                </a:lnTo>
                <a:lnTo>
                  <a:pt x="522" y="1003"/>
                </a:lnTo>
                <a:lnTo>
                  <a:pt x="522" y="1005"/>
                </a:lnTo>
                <a:lnTo>
                  <a:pt x="521" y="1005"/>
                </a:lnTo>
                <a:lnTo>
                  <a:pt x="520" y="1006"/>
                </a:lnTo>
                <a:lnTo>
                  <a:pt x="519" y="1007"/>
                </a:lnTo>
                <a:lnTo>
                  <a:pt x="517" y="1007"/>
                </a:lnTo>
                <a:lnTo>
                  <a:pt x="516" y="1007"/>
                </a:lnTo>
                <a:lnTo>
                  <a:pt x="516" y="1008"/>
                </a:lnTo>
                <a:lnTo>
                  <a:pt x="515" y="1008"/>
                </a:lnTo>
                <a:lnTo>
                  <a:pt x="514" y="1007"/>
                </a:lnTo>
                <a:lnTo>
                  <a:pt x="513" y="1007"/>
                </a:lnTo>
                <a:lnTo>
                  <a:pt x="512" y="1007"/>
                </a:lnTo>
                <a:lnTo>
                  <a:pt x="510" y="1007"/>
                </a:lnTo>
                <a:lnTo>
                  <a:pt x="509" y="1006"/>
                </a:lnTo>
                <a:lnTo>
                  <a:pt x="508" y="1005"/>
                </a:lnTo>
                <a:lnTo>
                  <a:pt x="508" y="1003"/>
                </a:lnTo>
                <a:lnTo>
                  <a:pt x="508" y="1002"/>
                </a:lnTo>
                <a:lnTo>
                  <a:pt x="508" y="1001"/>
                </a:lnTo>
                <a:lnTo>
                  <a:pt x="507" y="1001"/>
                </a:lnTo>
                <a:lnTo>
                  <a:pt x="508" y="1000"/>
                </a:lnTo>
                <a:lnTo>
                  <a:pt x="509" y="1000"/>
                </a:lnTo>
                <a:lnTo>
                  <a:pt x="510" y="999"/>
                </a:lnTo>
                <a:lnTo>
                  <a:pt x="512" y="997"/>
                </a:lnTo>
                <a:lnTo>
                  <a:pt x="513" y="997"/>
                </a:lnTo>
                <a:lnTo>
                  <a:pt x="513" y="996"/>
                </a:lnTo>
                <a:lnTo>
                  <a:pt x="514" y="996"/>
                </a:lnTo>
                <a:lnTo>
                  <a:pt x="515" y="996"/>
                </a:lnTo>
                <a:lnTo>
                  <a:pt x="515" y="995"/>
                </a:lnTo>
                <a:lnTo>
                  <a:pt x="516" y="995"/>
                </a:lnTo>
                <a:lnTo>
                  <a:pt x="517" y="994"/>
                </a:lnTo>
                <a:lnTo>
                  <a:pt x="519" y="995"/>
                </a:lnTo>
                <a:lnTo>
                  <a:pt x="520" y="995"/>
                </a:lnTo>
                <a:lnTo>
                  <a:pt x="521" y="995"/>
                </a:lnTo>
                <a:lnTo>
                  <a:pt x="522" y="994"/>
                </a:lnTo>
                <a:lnTo>
                  <a:pt x="523" y="994"/>
                </a:lnTo>
                <a:lnTo>
                  <a:pt x="523" y="993"/>
                </a:lnTo>
                <a:lnTo>
                  <a:pt x="523" y="992"/>
                </a:lnTo>
                <a:lnTo>
                  <a:pt x="523" y="990"/>
                </a:lnTo>
                <a:lnTo>
                  <a:pt x="523" y="989"/>
                </a:lnTo>
                <a:lnTo>
                  <a:pt x="525" y="988"/>
                </a:lnTo>
                <a:lnTo>
                  <a:pt x="526" y="987"/>
                </a:lnTo>
                <a:lnTo>
                  <a:pt x="526" y="986"/>
                </a:lnTo>
                <a:lnTo>
                  <a:pt x="527" y="986"/>
                </a:lnTo>
                <a:lnTo>
                  <a:pt x="527" y="985"/>
                </a:lnTo>
                <a:lnTo>
                  <a:pt x="527" y="983"/>
                </a:lnTo>
                <a:lnTo>
                  <a:pt x="528" y="982"/>
                </a:lnTo>
                <a:lnTo>
                  <a:pt x="528" y="981"/>
                </a:lnTo>
                <a:lnTo>
                  <a:pt x="528" y="980"/>
                </a:lnTo>
                <a:lnTo>
                  <a:pt x="528" y="979"/>
                </a:lnTo>
                <a:lnTo>
                  <a:pt x="528" y="977"/>
                </a:lnTo>
                <a:lnTo>
                  <a:pt x="529" y="976"/>
                </a:lnTo>
                <a:lnTo>
                  <a:pt x="529" y="975"/>
                </a:lnTo>
                <a:lnTo>
                  <a:pt x="530" y="975"/>
                </a:lnTo>
                <a:lnTo>
                  <a:pt x="530" y="974"/>
                </a:lnTo>
                <a:lnTo>
                  <a:pt x="532" y="973"/>
                </a:lnTo>
                <a:lnTo>
                  <a:pt x="533" y="972"/>
                </a:lnTo>
                <a:lnTo>
                  <a:pt x="533" y="970"/>
                </a:lnTo>
                <a:lnTo>
                  <a:pt x="533" y="969"/>
                </a:lnTo>
                <a:lnTo>
                  <a:pt x="533" y="968"/>
                </a:lnTo>
                <a:lnTo>
                  <a:pt x="532" y="969"/>
                </a:lnTo>
                <a:lnTo>
                  <a:pt x="532" y="970"/>
                </a:lnTo>
                <a:lnTo>
                  <a:pt x="530" y="970"/>
                </a:lnTo>
                <a:lnTo>
                  <a:pt x="530" y="972"/>
                </a:lnTo>
                <a:lnTo>
                  <a:pt x="529" y="973"/>
                </a:lnTo>
                <a:lnTo>
                  <a:pt x="528" y="974"/>
                </a:lnTo>
                <a:lnTo>
                  <a:pt x="527" y="975"/>
                </a:lnTo>
                <a:lnTo>
                  <a:pt x="527" y="976"/>
                </a:lnTo>
                <a:lnTo>
                  <a:pt x="527" y="977"/>
                </a:lnTo>
                <a:lnTo>
                  <a:pt x="526" y="979"/>
                </a:lnTo>
                <a:lnTo>
                  <a:pt x="526" y="980"/>
                </a:lnTo>
                <a:lnTo>
                  <a:pt x="526" y="981"/>
                </a:lnTo>
                <a:lnTo>
                  <a:pt x="526" y="982"/>
                </a:lnTo>
                <a:lnTo>
                  <a:pt x="525" y="983"/>
                </a:lnTo>
                <a:lnTo>
                  <a:pt x="525" y="985"/>
                </a:lnTo>
                <a:lnTo>
                  <a:pt x="523" y="986"/>
                </a:lnTo>
                <a:lnTo>
                  <a:pt x="522" y="987"/>
                </a:lnTo>
                <a:lnTo>
                  <a:pt x="521" y="988"/>
                </a:lnTo>
                <a:lnTo>
                  <a:pt x="520" y="989"/>
                </a:lnTo>
                <a:lnTo>
                  <a:pt x="519" y="990"/>
                </a:lnTo>
                <a:lnTo>
                  <a:pt x="517" y="992"/>
                </a:lnTo>
                <a:lnTo>
                  <a:pt x="516" y="993"/>
                </a:lnTo>
                <a:lnTo>
                  <a:pt x="515" y="993"/>
                </a:lnTo>
                <a:lnTo>
                  <a:pt x="514" y="994"/>
                </a:lnTo>
                <a:lnTo>
                  <a:pt x="513" y="994"/>
                </a:lnTo>
                <a:lnTo>
                  <a:pt x="513" y="995"/>
                </a:lnTo>
                <a:lnTo>
                  <a:pt x="512" y="995"/>
                </a:lnTo>
                <a:lnTo>
                  <a:pt x="510" y="996"/>
                </a:lnTo>
                <a:lnTo>
                  <a:pt x="509" y="996"/>
                </a:lnTo>
                <a:lnTo>
                  <a:pt x="509" y="997"/>
                </a:lnTo>
                <a:lnTo>
                  <a:pt x="508" y="997"/>
                </a:lnTo>
                <a:lnTo>
                  <a:pt x="507" y="999"/>
                </a:lnTo>
                <a:lnTo>
                  <a:pt x="506" y="999"/>
                </a:lnTo>
                <a:lnTo>
                  <a:pt x="505" y="1000"/>
                </a:lnTo>
                <a:lnTo>
                  <a:pt x="505" y="999"/>
                </a:lnTo>
                <a:lnTo>
                  <a:pt x="503" y="999"/>
                </a:lnTo>
                <a:lnTo>
                  <a:pt x="502" y="999"/>
                </a:lnTo>
                <a:lnTo>
                  <a:pt x="501" y="997"/>
                </a:lnTo>
                <a:lnTo>
                  <a:pt x="500" y="997"/>
                </a:lnTo>
                <a:lnTo>
                  <a:pt x="499" y="996"/>
                </a:lnTo>
                <a:lnTo>
                  <a:pt x="497" y="996"/>
                </a:lnTo>
                <a:lnTo>
                  <a:pt x="496" y="996"/>
                </a:lnTo>
                <a:lnTo>
                  <a:pt x="495" y="996"/>
                </a:lnTo>
                <a:lnTo>
                  <a:pt x="494" y="996"/>
                </a:lnTo>
                <a:lnTo>
                  <a:pt x="494" y="997"/>
                </a:lnTo>
                <a:lnTo>
                  <a:pt x="493" y="997"/>
                </a:lnTo>
                <a:lnTo>
                  <a:pt x="493" y="999"/>
                </a:lnTo>
                <a:lnTo>
                  <a:pt x="492" y="1000"/>
                </a:lnTo>
                <a:lnTo>
                  <a:pt x="490" y="1000"/>
                </a:lnTo>
                <a:lnTo>
                  <a:pt x="490" y="1001"/>
                </a:lnTo>
                <a:lnTo>
                  <a:pt x="489" y="1001"/>
                </a:lnTo>
                <a:lnTo>
                  <a:pt x="488" y="1001"/>
                </a:lnTo>
                <a:lnTo>
                  <a:pt x="487" y="1001"/>
                </a:lnTo>
                <a:lnTo>
                  <a:pt x="487" y="1002"/>
                </a:lnTo>
                <a:lnTo>
                  <a:pt x="486" y="1002"/>
                </a:lnTo>
                <a:lnTo>
                  <a:pt x="484" y="1002"/>
                </a:lnTo>
                <a:lnTo>
                  <a:pt x="483" y="1002"/>
                </a:lnTo>
                <a:lnTo>
                  <a:pt x="482" y="1002"/>
                </a:lnTo>
                <a:lnTo>
                  <a:pt x="481" y="1002"/>
                </a:lnTo>
                <a:lnTo>
                  <a:pt x="480" y="1002"/>
                </a:lnTo>
                <a:lnTo>
                  <a:pt x="480" y="1001"/>
                </a:lnTo>
                <a:lnTo>
                  <a:pt x="481" y="1001"/>
                </a:lnTo>
                <a:lnTo>
                  <a:pt x="482" y="1001"/>
                </a:lnTo>
                <a:lnTo>
                  <a:pt x="482" y="1000"/>
                </a:lnTo>
                <a:lnTo>
                  <a:pt x="482" y="999"/>
                </a:lnTo>
                <a:lnTo>
                  <a:pt x="482" y="997"/>
                </a:lnTo>
                <a:lnTo>
                  <a:pt x="483" y="997"/>
                </a:lnTo>
                <a:lnTo>
                  <a:pt x="484" y="996"/>
                </a:lnTo>
                <a:lnTo>
                  <a:pt x="484" y="995"/>
                </a:lnTo>
                <a:lnTo>
                  <a:pt x="484" y="994"/>
                </a:lnTo>
                <a:lnTo>
                  <a:pt x="483" y="994"/>
                </a:lnTo>
                <a:lnTo>
                  <a:pt x="482" y="994"/>
                </a:lnTo>
                <a:lnTo>
                  <a:pt x="482" y="995"/>
                </a:lnTo>
                <a:lnTo>
                  <a:pt x="481" y="995"/>
                </a:lnTo>
                <a:lnTo>
                  <a:pt x="480" y="995"/>
                </a:lnTo>
                <a:lnTo>
                  <a:pt x="476" y="996"/>
                </a:lnTo>
                <a:lnTo>
                  <a:pt x="475" y="995"/>
                </a:lnTo>
                <a:lnTo>
                  <a:pt x="474" y="995"/>
                </a:lnTo>
                <a:lnTo>
                  <a:pt x="474" y="996"/>
                </a:lnTo>
                <a:lnTo>
                  <a:pt x="473" y="996"/>
                </a:lnTo>
                <a:lnTo>
                  <a:pt x="471" y="996"/>
                </a:lnTo>
                <a:lnTo>
                  <a:pt x="471" y="995"/>
                </a:lnTo>
                <a:lnTo>
                  <a:pt x="470" y="995"/>
                </a:lnTo>
                <a:lnTo>
                  <a:pt x="470" y="994"/>
                </a:lnTo>
                <a:lnTo>
                  <a:pt x="469" y="994"/>
                </a:lnTo>
                <a:lnTo>
                  <a:pt x="468" y="994"/>
                </a:lnTo>
                <a:lnTo>
                  <a:pt x="467" y="993"/>
                </a:lnTo>
                <a:lnTo>
                  <a:pt x="466" y="993"/>
                </a:lnTo>
                <a:lnTo>
                  <a:pt x="464" y="992"/>
                </a:lnTo>
                <a:lnTo>
                  <a:pt x="463" y="992"/>
                </a:lnTo>
                <a:lnTo>
                  <a:pt x="463" y="990"/>
                </a:lnTo>
                <a:lnTo>
                  <a:pt x="466" y="990"/>
                </a:lnTo>
                <a:lnTo>
                  <a:pt x="467" y="989"/>
                </a:lnTo>
                <a:lnTo>
                  <a:pt x="468" y="989"/>
                </a:lnTo>
                <a:lnTo>
                  <a:pt x="468" y="988"/>
                </a:lnTo>
                <a:lnTo>
                  <a:pt x="469" y="987"/>
                </a:lnTo>
                <a:lnTo>
                  <a:pt x="470" y="987"/>
                </a:lnTo>
                <a:lnTo>
                  <a:pt x="469" y="986"/>
                </a:lnTo>
                <a:lnTo>
                  <a:pt x="469" y="985"/>
                </a:lnTo>
                <a:lnTo>
                  <a:pt x="468" y="983"/>
                </a:lnTo>
                <a:lnTo>
                  <a:pt x="468" y="982"/>
                </a:lnTo>
                <a:lnTo>
                  <a:pt x="467" y="981"/>
                </a:lnTo>
                <a:lnTo>
                  <a:pt x="466" y="980"/>
                </a:lnTo>
                <a:lnTo>
                  <a:pt x="464" y="980"/>
                </a:lnTo>
                <a:lnTo>
                  <a:pt x="463" y="981"/>
                </a:lnTo>
                <a:lnTo>
                  <a:pt x="462" y="981"/>
                </a:lnTo>
                <a:lnTo>
                  <a:pt x="461" y="981"/>
                </a:lnTo>
                <a:lnTo>
                  <a:pt x="460" y="981"/>
                </a:lnTo>
                <a:lnTo>
                  <a:pt x="459" y="981"/>
                </a:lnTo>
                <a:lnTo>
                  <a:pt x="457" y="981"/>
                </a:lnTo>
                <a:lnTo>
                  <a:pt x="457" y="982"/>
                </a:lnTo>
                <a:lnTo>
                  <a:pt x="456" y="982"/>
                </a:lnTo>
                <a:lnTo>
                  <a:pt x="455" y="981"/>
                </a:lnTo>
                <a:lnTo>
                  <a:pt x="455" y="980"/>
                </a:lnTo>
                <a:lnTo>
                  <a:pt x="456" y="979"/>
                </a:lnTo>
                <a:lnTo>
                  <a:pt x="456" y="977"/>
                </a:lnTo>
                <a:lnTo>
                  <a:pt x="457" y="977"/>
                </a:lnTo>
                <a:lnTo>
                  <a:pt x="457" y="976"/>
                </a:lnTo>
                <a:lnTo>
                  <a:pt x="459" y="975"/>
                </a:lnTo>
                <a:lnTo>
                  <a:pt x="459" y="974"/>
                </a:lnTo>
                <a:lnTo>
                  <a:pt x="460" y="973"/>
                </a:lnTo>
                <a:lnTo>
                  <a:pt x="461" y="973"/>
                </a:lnTo>
                <a:lnTo>
                  <a:pt x="462" y="974"/>
                </a:lnTo>
                <a:lnTo>
                  <a:pt x="463" y="973"/>
                </a:lnTo>
                <a:lnTo>
                  <a:pt x="464" y="972"/>
                </a:lnTo>
                <a:lnTo>
                  <a:pt x="467" y="970"/>
                </a:lnTo>
                <a:lnTo>
                  <a:pt x="468" y="970"/>
                </a:lnTo>
                <a:lnTo>
                  <a:pt x="468" y="969"/>
                </a:lnTo>
                <a:lnTo>
                  <a:pt x="469" y="969"/>
                </a:lnTo>
                <a:lnTo>
                  <a:pt x="468" y="969"/>
                </a:lnTo>
                <a:lnTo>
                  <a:pt x="468" y="970"/>
                </a:lnTo>
                <a:lnTo>
                  <a:pt x="467" y="970"/>
                </a:lnTo>
                <a:lnTo>
                  <a:pt x="463" y="972"/>
                </a:lnTo>
                <a:lnTo>
                  <a:pt x="462" y="973"/>
                </a:lnTo>
                <a:lnTo>
                  <a:pt x="461" y="973"/>
                </a:lnTo>
                <a:lnTo>
                  <a:pt x="461" y="972"/>
                </a:lnTo>
                <a:lnTo>
                  <a:pt x="460" y="973"/>
                </a:lnTo>
                <a:lnTo>
                  <a:pt x="459" y="973"/>
                </a:lnTo>
                <a:lnTo>
                  <a:pt x="459" y="974"/>
                </a:lnTo>
                <a:lnTo>
                  <a:pt x="457" y="974"/>
                </a:lnTo>
                <a:lnTo>
                  <a:pt x="457" y="975"/>
                </a:lnTo>
                <a:lnTo>
                  <a:pt x="457" y="976"/>
                </a:lnTo>
                <a:lnTo>
                  <a:pt x="456" y="976"/>
                </a:lnTo>
                <a:lnTo>
                  <a:pt x="456" y="977"/>
                </a:lnTo>
                <a:lnTo>
                  <a:pt x="455" y="979"/>
                </a:lnTo>
                <a:lnTo>
                  <a:pt x="455" y="980"/>
                </a:lnTo>
                <a:lnTo>
                  <a:pt x="455" y="981"/>
                </a:lnTo>
                <a:lnTo>
                  <a:pt x="455" y="982"/>
                </a:lnTo>
                <a:lnTo>
                  <a:pt x="455" y="983"/>
                </a:lnTo>
                <a:lnTo>
                  <a:pt x="455" y="985"/>
                </a:lnTo>
                <a:lnTo>
                  <a:pt x="454" y="985"/>
                </a:lnTo>
                <a:lnTo>
                  <a:pt x="453" y="985"/>
                </a:lnTo>
                <a:lnTo>
                  <a:pt x="451" y="985"/>
                </a:lnTo>
                <a:lnTo>
                  <a:pt x="451" y="983"/>
                </a:lnTo>
                <a:lnTo>
                  <a:pt x="451" y="982"/>
                </a:lnTo>
                <a:lnTo>
                  <a:pt x="450" y="982"/>
                </a:lnTo>
                <a:lnTo>
                  <a:pt x="450" y="983"/>
                </a:lnTo>
                <a:lnTo>
                  <a:pt x="451" y="985"/>
                </a:lnTo>
                <a:lnTo>
                  <a:pt x="453" y="986"/>
                </a:lnTo>
                <a:lnTo>
                  <a:pt x="454" y="986"/>
                </a:lnTo>
                <a:lnTo>
                  <a:pt x="454" y="987"/>
                </a:lnTo>
                <a:lnTo>
                  <a:pt x="454" y="988"/>
                </a:lnTo>
                <a:lnTo>
                  <a:pt x="453" y="989"/>
                </a:lnTo>
                <a:lnTo>
                  <a:pt x="453" y="990"/>
                </a:lnTo>
                <a:lnTo>
                  <a:pt x="451" y="990"/>
                </a:lnTo>
                <a:lnTo>
                  <a:pt x="451" y="992"/>
                </a:lnTo>
                <a:lnTo>
                  <a:pt x="450" y="992"/>
                </a:lnTo>
                <a:lnTo>
                  <a:pt x="449" y="993"/>
                </a:lnTo>
                <a:lnTo>
                  <a:pt x="449" y="994"/>
                </a:lnTo>
                <a:lnTo>
                  <a:pt x="448" y="994"/>
                </a:lnTo>
                <a:lnTo>
                  <a:pt x="447" y="994"/>
                </a:lnTo>
                <a:lnTo>
                  <a:pt x="447" y="995"/>
                </a:lnTo>
                <a:lnTo>
                  <a:pt x="447" y="996"/>
                </a:lnTo>
                <a:lnTo>
                  <a:pt x="446" y="996"/>
                </a:lnTo>
                <a:lnTo>
                  <a:pt x="446" y="997"/>
                </a:lnTo>
                <a:lnTo>
                  <a:pt x="444" y="997"/>
                </a:lnTo>
                <a:lnTo>
                  <a:pt x="444" y="999"/>
                </a:lnTo>
                <a:lnTo>
                  <a:pt x="443" y="1000"/>
                </a:lnTo>
                <a:lnTo>
                  <a:pt x="443" y="1001"/>
                </a:lnTo>
                <a:lnTo>
                  <a:pt x="442" y="1001"/>
                </a:lnTo>
                <a:lnTo>
                  <a:pt x="442" y="1002"/>
                </a:lnTo>
                <a:lnTo>
                  <a:pt x="442" y="1003"/>
                </a:lnTo>
                <a:lnTo>
                  <a:pt x="441" y="1005"/>
                </a:lnTo>
                <a:lnTo>
                  <a:pt x="440" y="1005"/>
                </a:lnTo>
                <a:lnTo>
                  <a:pt x="438" y="1005"/>
                </a:lnTo>
                <a:lnTo>
                  <a:pt x="437" y="1005"/>
                </a:lnTo>
                <a:lnTo>
                  <a:pt x="436" y="1003"/>
                </a:lnTo>
                <a:lnTo>
                  <a:pt x="436" y="1005"/>
                </a:lnTo>
                <a:lnTo>
                  <a:pt x="435" y="1003"/>
                </a:lnTo>
                <a:lnTo>
                  <a:pt x="435" y="1002"/>
                </a:lnTo>
                <a:lnTo>
                  <a:pt x="435" y="1001"/>
                </a:lnTo>
                <a:lnTo>
                  <a:pt x="434" y="1001"/>
                </a:lnTo>
                <a:lnTo>
                  <a:pt x="433" y="1001"/>
                </a:lnTo>
                <a:lnTo>
                  <a:pt x="433" y="1000"/>
                </a:lnTo>
                <a:lnTo>
                  <a:pt x="431" y="999"/>
                </a:lnTo>
                <a:lnTo>
                  <a:pt x="431" y="997"/>
                </a:lnTo>
                <a:lnTo>
                  <a:pt x="430" y="997"/>
                </a:lnTo>
                <a:lnTo>
                  <a:pt x="429" y="997"/>
                </a:lnTo>
                <a:lnTo>
                  <a:pt x="429" y="999"/>
                </a:lnTo>
                <a:lnTo>
                  <a:pt x="429" y="1000"/>
                </a:lnTo>
                <a:lnTo>
                  <a:pt x="428" y="1000"/>
                </a:lnTo>
                <a:lnTo>
                  <a:pt x="428" y="999"/>
                </a:lnTo>
                <a:lnTo>
                  <a:pt x="427" y="999"/>
                </a:lnTo>
                <a:lnTo>
                  <a:pt x="425" y="999"/>
                </a:lnTo>
                <a:lnTo>
                  <a:pt x="424" y="999"/>
                </a:lnTo>
                <a:lnTo>
                  <a:pt x="423" y="999"/>
                </a:lnTo>
                <a:lnTo>
                  <a:pt x="422" y="999"/>
                </a:lnTo>
                <a:lnTo>
                  <a:pt x="422" y="997"/>
                </a:lnTo>
                <a:lnTo>
                  <a:pt x="421" y="997"/>
                </a:lnTo>
                <a:lnTo>
                  <a:pt x="421" y="996"/>
                </a:lnTo>
                <a:lnTo>
                  <a:pt x="420" y="996"/>
                </a:lnTo>
                <a:lnTo>
                  <a:pt x="420" y="995"/>
                </a:lnTo>
                <a:lnTo>
                  <a:pt x="418" y="994"/>
                </a:lnTo>
                <a:lnTo>
                  <a:pt x="418" y="993"/>
                </a:lnTo>
                <a:lnTo>
                  <a:pt x="417" y="993"/>
                </a:lnTo>
                <a:lnTo>
                  <a:pt x="417" y="992"/>
                </a:lnTo>
                <a:lnTo>
                  <a:pt x="416" y="990"/>
                </a:lnTo>
                <a:lnTo>
                  <a:pt x="415" y="989"/>
                </a:lnTo>
                <a:lnTo>
                  <a:pt x="415" y="988"/>
                </a:lnTo>
                <a:lnTo>
                  <a:pt x="414" y="987"/>
                </a:lnTo>
                <a:lnTo>
                  <a:pt x="414" y="986"/>
                </a:lnTo>
                <a:lnTo>
                  <a:pt x="414" y="985"/>
                </a:lnTo>
                <a:lnTo>
                  <a:pt x="414" y="983"/>
                </a:lnTo>
                <a:lnTo>
                  <a:pt x="414" y="982"/>
                </a:lnTo>
                <a:lnTo>
                  <a:pt x="415" y="982"/>
                </a:lnTo>
                <a:lnTo>
                  <a:pt x="415" y="981"/>
                </a:lnTo>
                <a:lnTo>
                  <a:pt x="415" y="980"/>
                </a:lnTo>
                <a:lnTo>
                  <a:pt x="415" y="979"/>
                </a:lnTo>
                <a:lnTo>
                  <a:pt x="414" y="979"/>
                </a:lnTo>
                <a:lnTo>
                  <a:pt x="414" y="977"/>
                </a:lnTo>
                <a:lnTo>
                  <a:pt x="413" y="977"/>
                </a:lnTo>
                <a:lnTo>
                  <a:pt x="413" y="979"/>
                </a:lnTo>
                <a:lnTo>
                  <a:pt x="411" y="977"/>
                </a:lnTo>
                <a:lnTo>
                  <a:pt x="410" y="976"/>
                </a:lnTo>
                <a:lnTo>
                  <a:pt x="410" y="975"/>
                </a:lnTo>
                <a:lnTo>
                  <a:pt x="411" y="974"/>
                </a:lnTo>
                <a:lnTo>
                  <a:pt x="411" y="972"/>
                </a:lnTo>
                <a:lnTo>
                  <a:pt x="411" y="970"/>
                </a:lnTo>
                <a:lnTo>
                  <a:pt x="410" y="970"/>
                </a:lnTo>
                <a:lnTo>
                  <a:pt x="410" y="969"/>
                </a:lnTo>
                <a:lnTo>
                  <a:pt x="409" y="969"/>
                </a:lnTo>
                <a:lnTo>
                  <a:pt x="408" y="969"/>
                </a:lnTo>
                <a:lnTo>
                  <a:pt x="407" y="969"/>
                </a:lnTo>
                <a:lnTo>
                  <a:pt x="405" y="967"/>
                </a:lnTo>
                <a:lnTo>
                  <a:pt x="407" y="966"/>
                </a:lnTo>
                <a:lnTo>
                  <a:pt x="407" y="964"/>
                </a:lnTo>
                <a:lnTo>
                  <a:pt x="408" y="963"/>
                </a:lnTo>
                <a:lnTo>
                  <a:pt x="408" y="962"/>
                </a:lnTo>
                <a:lnTo>
                  <a:pt x="407" y="962"/>
                </a:lnTo>
                <a:lnTo>
                  <a:pt x="407" y="963"/>
                </a:lnTo>
                <a:lnTo>
                  <a:pt x="407" y="964"/>
                </a:lnTo>
                <a:lnTo>
                  <a:pt x="405" y="966"/>
                </a:lnTo>
                <a:lnTo>
                  <a:pt x="405" y="967"/>
                </a:lnTo>
                <a:lnTo>
                  <a:pt x="405" y="968"/>
                </a:lnTo>
                <a:lnTo>
                  <a:pt x="405" y="969"/>
                </a:lnTo>
                <a:lnTo>
                  <a:pt x="404" y="969"/>
                </a:lnTo>
                <a:lnTo>
                  <a:pt x="405" y="970"/>
                </a:lnTo>
                <a:lnTo>
                  <a:pt x="407" y="972"/>
                </a:lnTo>
                <a:lnTo>
                  <a:pt x="409" y="973"/>
                </a:lnTo>
                <a:lnTo>
                  <a:pt x="408" y="976"/>
                </a:lnTo>
                <a:lnTo>
                  <a:pt x="409" y="976"/>
                </a:lnTo>
                <a:lnTo>
                  <a:pt x="409" y="977"/>
                </a:lnTo>
                <a:lnTo>
                  <a:pt x="410" y="979"/>
                </a:lnTo>
                <a:lnTo>
                  <a:pt x="411" y="980"/>
                </a:lnTo>
                <a:lnTo>
                  <a:pt x="411" y="981"/>
                </a:lnTo>
                <a:lnTo>
                  <a:pt x="411" y="982"/>
                </a:lnTo>
                <a:lnTo>
                  <a:pt x="411" y="983"/>
                </a:lnTo>
                <a:lnTo>
                  <a:pt x="411" y="985"/>
                </a:lnTo>
                <a:lnTo>
                  <a:pt x="411" y="986"/>
                </a:lnTo>
                <a:lnTo>
                  <a:pt x="413" y="986"/>
                </a:lnTo>
                <a:lnTo>
                  <a:pt x="413" y="987"/>
                </a:lnTo>
                <a:lnTo>
                  <a:pt x="413" y="988"/>
                </a:lnTo>
                <a:lnTo>
                  <a:pt x="414" y="988"/>
                </a:lnTo>
                <a:lnTo>
                  <a:pt x="414" y="989"/>
                </a:lnTo>
                <a:lnTo>
                  <a:pt x="415" y="990"/>
                </a:lnTo>
                <a:lnTo>
                  <a:pt x="416" y="992"/>
                </a:lnTo>
                <a:lnTo>
                  <a:pt x="416" y="993"/>
                </a:lnTo>
                <a:lnTo>
                  <a:pt x="417" y="993"/>
                </a:lnTo>
                <a:lnTo>
                  <a:pt x="417" y="994"/>
                </a:lnTo>
                <a:lnTo>
                  <a:pt x="418" y="995"/>
                </a:lnTo>
                <a:lnTo>
                  <a:pt x="418" y="996"/>
                </a:lnTo>
                <a:lnTo>
                  <a:pt x="418" y="997"/>
                </a:lnTo>
                <a:lnTo>
                  <a:pt x="417" y="997"/>
                </a:lnTo>
                <a:lnTo>
                  <a:pt x="416" y="997"/>
                </a:lnTo>
                <a:lnTo>
                  <a:pt x="415" y="997"/>
                </a:lnTo>
                <a:lnTo>
                  <a:pt x="415" y="999"/>
                </a:lnTo>
                <a:lnTo>
                  <a:pt x="414" y="999"/>
                </a:lnTo>
                <a:lnTo>
                  <a:pt x="411" y="993"/>
                </a:lnTo>
                <a:lnTo>
                  <a:pt x="410" y="992"/>
                </a:lnTo>
                <a:lnTo>
                  <a:pt x="405" y="987"/>
                </a:lnTo>
                <a:lnTo>
                  <a:pt x="397" y="982"/>
                </a:lnTo>
                <a:lnTo>
                  <a:pt x="395" y="981"/>
                </a:lnTo>
                <a:lnTo>
                  <a:pt x="392" y="980"/>
                </a:lnTo>
                <a:lnTo>
                  <a:pt x="390" y="980"/>
                </a:lnTo>
                <a:lnTo>
                  <a:pt x="389" y="977"/>
                </a:lnTo>
                <a:lnTo>
                  <a:pt x="389" y="976"/>
                </a:lnTo>
                <a:lnTo>
                  <a:pt x="388" y="976"/>
                </a:lnTo>
                <a:lnTo>
                  <a:pt x="388" y="977"/>
                </a:lnTo>
                <a:lnTo>
                  <a:pt x="389" y="980"/>
                </a:lnTo>
                <a:lnTo>
                  <a:pt x="389" y="981"/>
                </a:lnTo>
                <a:lnTo>
                  <a:pt x="385" y="983"/>
                </a:lnTo>
                <a:lnTo>
                  <a:pt x="384" y="983"/>
                </a:lnTo>
                <a:lnTo>
                  <a:pt x="383" y="985"/>
                </a:lnTo>
                <a:lnTo>
                  <a:pt x="382" y="985"/>
                </a:lnTo>
                <a:lnTo>
                  <a:pt x="382" y="986"/>
                </a:lnTo>
                <a:lnTo>
                  <a:pt x="381" y="986"/>
                </a:lnTo>
                <a:lnTo>
                  <a:pt x="379" y="986"/>
                </a:lnTo>
                <a:lnTo>
                  <a:pt x="378" y="986"/>
                </a:lnTo>
                <a:lnTo>
                  <a:pt x="377" y="986"/>
                </a:lnTo>
                <a:lnTo>
                  <a:pt x="376" y="986"/>
                </a:lnTo>
                <a:lnTo>
                  <a:pt x="375" y="986"/>
                </a:lnTo>
                <a:lnTo>
                  <a:pt x="374" y="987"/>
                </a:lnTo>
                <a:lnTo>
                  <a:pt x="372" y="987"/>
                </a:lnTo>
                <a:lnTo>
                  <a:pt x="371" y="987"/>
                </a:lnTo>
                <a:lnTo>
                  <a:pt x="370" y="987"/>
                </a:lnTo>
                <a:lnTo>
                  <a:pt x="369" y="986"/>
                </a:lnTo>
                <a:lnTo>
                  <a:pt x="368" y="985"/>
                </a:lnTo>
                <a:lnTo>
                  <a:pt x="368" y="982"/>
                </a:lnTo>
                <a:lnTo>
                  <a:pt x="367" y="981"/>
                </a:lnTo>
                <a:lnTo>
                  <a:pt x="367" y="980"/>
                </a:lnTo>
                <a:lnTo>
                  <a:pt x="365" y="980"/>
                </a:lnTo>
                <a:lnTo>
                  <a:pt x="364" y="979"/>
                </a:lnTo>
                <a:lnTo>
                  <a:pt x="363" y="977"/>
                </a:lnTo>
                <a:lnTo>
                  <a:pt x="362" y="976"/>
                </a:lnTo>
                <a:lnTo>
                  <a:pt x="362" y="975"/>
                </a:lnTo>
                <a:lnTo>
                  <a:pt x="361" y="975"/>
                </a:lnTo>
                <a:lnTo>
                  <a:pt x="361" y="976"/>
                </a:lnTo>
                <a:lnTo>
                  <a:pt x="363" y="979"/>
                </a:lnTo>
                <a:lnTo>
                  <a:pt x="367" y="981"/>
                </a:lnTo>
                <a:lnTo>
                  <a:pt x="367" y="983"/>
                </a:lnTo>
                <a:lnTo>
                  <a:pt x="368" y="985"/>
                </a:lnTo>
                <a:lnTo>
                  <a:pt x="368" y="986"/>
                </a:lnTo>
                <a:lnTo>
                  <a:pt x="369" y="987"/>
                </a:lnTo>
                <a:lnTo>
                  <a:pt x="370" y="988"/>
                </a:lnTo>
                <a:lnTo>
                  <a:pt x="371" y="988"/>
                </a:lnTo>
                <a:lnTo>
                  <a:pt x="372" y="988"/>
                </a:lnTo>
                <a:lnTo>
                  <a:pt x="372" y="990"/>
                </a:lnTo>
                <a:lnTo>
                  <a:pt x="372" y="994"/>
                </a:lnTo>
                <a:lnTo>
                  <a:pt x="372" y="997"/>
                </a:lnTo>
                <a:lnTo>
                  <a:pt x="372" y="999"/>
                </a:lnTo>
                <a:lnTo>
                  <a:pt x="371" y="1000"/>
                </a:lnTo>
                <a:lnTo>
                  <a:pt x="371" y="1001"/>
                </a:lnTo>
                <a:lnTo>
                  <a:pt x="371" y="1002"/>
                </a:lnTo>
                <a:lnTo>
                  <a:pt x="371" y="1003"/>
                </a:lnTo>
                <a:lnTo>
                  <a:pt x="370" y="1005"/>
                </a:lnTo>
                <a:lnTo>
                  <a:pt x="370" y="1007"/>
                </a:lnTo>
                <a:lnTo>
                  <a:pt x="370" y="1008"/>
                </a:lnTo>
                <a:lnTo>
                  <a:pt x="370" y="1009"/>
                </a:lnTo>
                <a:lnTo>
                  <a:pt x="370" y="1010"/>
                </a:lnTo>
                <a:lnTo>
                  <a:pt x="371" y="1010"/>
                </a:lnTo>
                <a:lnTo>
                  <a:pt x="372" y="1012"/>
                </a:lnTo>
                <a:lnTo>
                  <a:pt x="374" y="1013"/>
                </a:lnTo>
                <a:lnTo>
                  <a:pt x="375" y="1013"/>
                </a:lnTo>
                <a:lnTo>
                  <a:pt x="375" y="1014"/>
                </a:lnTo>
                <a:lnTo>
                  <a:pt x="376" y="1014"/>
                </a:lnTo>
                <a:lnTo>
                  <a:pt x="377" y="1014"/>
                </a:lnTo>
                <a:lnTo>
                  <a:pt x="377" y="1015"/>
                </a:lnTo>
                <a:lnTo>
                  <a:pt x="378" y="1015"/>
                </a:lnTo>
                <a:lnTo>
                  <a:pt x="379" y="1016"/>
                </a:lnTo>
                <a:lnTo>
                  <a:pt x="379" y="1018"/>
                </a:lnTo>
                <a:lnTo>
                  <a:pt x="379" y="1019"/>
                </a:lnTo>
                <a:lnTo>
                  <a:pt x="378" y="1020"/>
                </a:lnTo>
                <a:lnTo>
                  <a:pt x="376" y="1019"/>
                </a:lnTo>
                <a:lnTo>
                  <a:pt x="375" y="1019"/>
                </a:lnTo>
                <a:lnTo>
                  <a:pt x="375" y="1020"/>
                </a:lnTo>
                <a:lnTo>
                  <a:pt x="375" y="1021"/>
                </a:lnTo>
                <a:lnTo>
                  <a:pt x="374" y="1021"/>
                </a:lnTo>
                <a:lnTo>
                  <a:pt x="374" y="1022"/>
                </a:lnTo>
                <a:lnTo>
                  <a:pt x="372" y="1022"/>
                </a:lnTo>
                <a:lnTo>
                  <a:pt x="371" y="1022"/>
                </a:lnTo>
                <a:lnTo>
                  <a:pt x="370" y="1022"/>
                </a:lnTo>
                <a:lnTo>
                  <a:pt x="371" y="1022"/>
                </a:lnTo>
                <a:lnTo>
                  <a:pt x="371" y="1023"/>
                </a:lnTo>
                <a:lnTo>
                  <a:pt x="371" y="1025"/>
                </a:lnTo>
                <a:lnTo>
                  <a:pt x="372" y="1026"/>
                </a:lnTo>
                <a:lnTo>
                  <a:pt x="372" y="1027"/>
                </a:lnTo>
                <a:lnTo>
                  <a:pt x="372" y="1028"/>
                </a:lnTo>
                <a:lnTo>
                  <a:pt x="374" y="1028"/>
                </a:lnTo>
                <a:lnTo>
                  <a:pt x="374" y="1029"/>
                </a:lnTo>
                <a:lnTo>
                  <a:pt x="372" y="1029"/>
                </a:lnTo>
                <a:lnTo>
                  <a:pt x="372" y="1031"/>
                </a:lnTo>
                <a:lnTo>
                  <a:pt x="371" y="1029"/>
                </a:lnTo>
                <a:lnTo>
                  <a:pt x="370" y="1029"/>
                </a:lnTo>
                <a:lnTo>
                  <a:pt x="369" y="1029"/>
                </a:lnTo>
                <a:lnTo>
                  <a:pt x="369" y="1031"/>
                </a:lnTo>
                <a:lnTo>
                  <a:pt x="369" y="1032"/>
                </a:lnTo>
                <a:lnTo>
                  <a:pt x="370" y="1033"/>
                </a:lnTo>
                <a:lnTo>
                  <a:pt x="370" y="1034"/>
                </a:lnTo>
                <a:lnTo>
                  <a:pt x="371" y="1034"/>
                </a:lnTo>
                <a:lnTo>
                  <a:pt x="372" y="1034"/>
                </a:lnTo>
                <a:lnTo>
                  <a:pt x="374" y="1035"/>
                </a:lnTo>
                <a:lnTo>
                  <a:pt x="375" y="1035"/>
                </a:lnTo>
                <a:lnTo>
                  <a:pt x="375" y="1038"/>
                </a:lnTo>
                <a:lnTo>
                  <a:pt x="375" y="1039"/>
                </a:lnTo>
                <a:lnTo>
                  <a:pt x="376" y="1039"/>
                </a:lnTo>
                <a:lnTo>
                  <a:pt x="376" y="1040"/>
                </a:lnTo>
                <a:lnTo>
                  <a:pt x="377" y="1040"/>
                </a:lnTo>
                <a:lnTo>
                  <a:pt x="378" y="1041"/>
                </a:lnTo>
                <a:lnTo>
                  <a:pt x="379" y="1041"/>
                </a:lnTo>
                <a:lnTo>
                  <a:pt x="381" y="1041"/>
                </a:lnTo>
                <a:lnTo>
                  <a:pt x="381" y="1042"/>
                </a:lnTo>
                <a:lnTo>
                  <a:pt x="381" y="1043"/>
                </a:lnTo>
                <a:lnTo>
                  <a:pt x="382" y="1043"/>
                </a:lnTo>
                <a:lnTo>
                  <a:pt x="381" y="1045"/>
                </a:lnTo>
                <a:lnTo>
                  <a:pt x="381" y="1046"/>
                </a:lnTo>
                <a:lnTo>
                  <a:pt x="379" y="1046"/>
                </a:lnTo>
                <a:lnTo>
                  <a:pt x="378" y="1046"/>
                </a:lnTo>
                <a:lnTo>
                  <a:pt x="377" y="1046"/>
                </a:lnTo>
                <a:lnTo>
                  <a:pt x="377" y="1047"/>
                </a:lnTo>
                <a:lnTo>
                  <a:pt x="378" y="1048"/>
                </a:lnTo>
                <a:lnTo>
                  <a:pt x="377" y="1048"/>
                </a:lnTo>
                <a:lnTo>
                  <a:pt x="376" y="1047"/>
                </a:lnTo>
                <a:lnTo>
                  <a:pt x="375" y="1046"/>
                </a:lnTo>
                <a:lnTo>
                  <a:pt x="375" y="1045"/>
                </a:lnTo>
                <a:lnTo>
                  <a:pt x="376" y="1045"/>
                </a:lnTo>
                <a:lnTo>
                  <a:pt x="375" y="1043"/>
                </a:lnTo>
                <a:lnTo>
                  <a:pt x="374" y="1042"/>
                </a:lnTo>
                <a:lnTo>
                  <a:pt x="372" y="1041"/>
                </a:lnTo>
                <a:lnTo>
                  <a:pt x="371" y="1041"/>
                </a:lnTo>
                <a:lnTo>
                  <a:pt x="370" y="1041"/>
                </a:lnTo>
                <a:lnTo>
                  <a:pt x="370" y="1040"/>
                </a:lnTo>
                <a:lnTo>
                  <a:pt x="369" y="1041"/>
                </a:lnTo>
                <a:lnTo>
                  <a:pt x="370" y="1042"/>
                </a:lnTo>
                <a:lnTo>
                  <a:pt x="370" y="1043"/>
                </a:lnTo>
                <a:lnTo>
                  <a:pt x="370" y="1045"/>
                </a:lnTo>
                <a:lnTo>
                  <a:pt x="369" y="1045"/>
                </a:lnTo>
                <a:lnTo>
                  <a:pt x="369" y="1043"/>
                </a:lnTo>
                <a:lnTo>
                  <a:pt x="368" y="1043"/>
                </a:lnTo>
                <a:lnTo>
                  <a:pt x="367" y="1042"/>
                </a:lnTo>
                <a:lnTo>
                  <a:pt x="365" y="1041"/>
                </a:lnTo>
                <a:lnTo>
                  <a:pt x="365" y="1042"/>
                </a:lnTo>
                <a:lnTo>
                  <a:pt x="365" y="1043"/>
                </a:lnTo>
                <a:lnTo>
                  <a:pt x="367" y="1043"/>
                </a:lnTo>
                <a:lnTo>
                  <a:pt x="368" y="1045"/>
                </a:lnTo>
                <a:lnTo>
                  <a:pt x="369" y="1046"/>
                </a:lnTo>
                <a:lnTo>
                  <a:pt x="370" y="1046"/>
                </a:lnTo>
                <a:lnTo>
                  <a:pt x="370" y="1047"/>
                </a:lnTo>
                <a:lnTo>
                  <a:pt x="371" y="1048"/>
                </a:lnTo>
                <a:lnTo>
                  <a:pt x="372" y="1048"/>
                </a:lnTo>
                <a:lnTo>
                  <a:pt x="374" y="1049"/>
                </a:lnTo>
                <a:lnTo>
                  <a:pt x="375" y="1049"/>
                </a:lnTo>
                <a:lnTo>
                  <a:pt x="374" y="1052"/>
                </a:lnTo>
                <a:lnTo>
                  <a:pt x="375" y="1053"/>
                </a:lnTo>
                <a:lnTo>
                  <a:pt x="375" y="1055"/>
                </a:lnTo>
                <a:lnTo>
                  <a:pt x="374" y="1055"/>
                </a:lnTo>
                <a:lnTo>
                  <a:pt x="374" y="1056"/>
                </a:lnTo>
                <a:lnTo>
                  <a:pt x="374" y="1058"/>
                </a:lnTo>
                <a:lnTo>
                  <a:pt x="372" y="1058"/>
                </a:lnTo>
                <a:lnTo>
                  <a:pt x="371" y="1058"/>
                </a:lnTo>
                <a:lnTo>
                  <a:pt x="371" y="1059"/>
                </a:lnTo>
                <a:lnTo>
                  <a:pt x="370" y="1059"/>
                </a:lnTo>
                <a:lnTo>
                  <a:pt x="369" y="1059"/>
                </a:lnTo>
                <a:lnTo>
                  <a:pt x="368" y="1058"/>
                </a:lnTo>
                <a:lnTo>
                  <a:pt x="367" y="1058"/>
                </a:lnTo>
                <a:lnTo>
                  <a:pt x="365" y="1058"/>
                </a:lnTo>
                <a:lnTo>
                  <a:pt x="365" y="1059"/>
                </a:lnTo>
                <a:lnTo>
                  <a:pt x="364" y="1059"/>
                </a:lnTo>
                <a:lnTo>
                  <a:pt x="363" y="1058"/>
                </a:lnTo>
                <a:lnTo>
                  <a:pt x="363" y="1056"/>
                </a:lnTo>
                <a:lnTo>
                  <a:pt x="362" y="1056"/>
                </a:lnTo>
                <a:lnTo>
                  <a:pt x="361" y="1055"/>
                </a:lnTo>
                <a:lnTo>
                  <a:pt x="359" y="1054"/>
                </a:lnTo>
                <a:lnTo>
                  <a:pt x="359" y="1053"/>
                </a:lnTo>
                <a:lnTo>
                  <a:pt x="358" y="1053"/>
                </a:lnTo>
                <a:lnTo>
                  <a:pt x="358" y="1052"/>
                </a:lnTo>
                <a:lnTo>
                  <a:pt x="357" y="1051"/>
                </a:lnTo>
                <a:lnTo>
                  <a:pt x="356" y="1051"/>
                </a:lnTo>
                <a:lnTo>
                  <a:pt x="355" y="1049"/>
                </a:lnTo>
                <a:lnTo>
                  <a:pt x="354" y="1049"/>
                </a:lnTo>
                <a:lnTo>
                  <a:pt x="352" y="1048"/>
                </a:lnTo>
                <a:lnTo>
                  <a:pt x="351" y="1047"/>
                </a:lnTo>
                <a:lnTo>
                  <a:pt x="351" y="1046"/>
                </a:lnTo>
                <a:lnTo>
                  <a:pt x="350" y="1046"/>
                </a:lnTo>
                <a:lnTo>
                  <a:pt x="349" y="1046"/>
                </a:lnTo>
                <a:lnTo>
                  <a:pt x="349" y="1045"/>
                </a:lnTo>
                <a:lnTo>
                  <a:pt x="348" y="1045"/>
                </a:lnTo>
                <a:lnTo>
                  <a:pt x="346" y="1045"/>
                </a:lnTo>
                <a:lnTo>
                  <a:pt x="345" y="1045"/>
                </a:lnTo>
                <a:lnTo>
                  <a:pt x="345" y="1043"/>
                </a:lnTo>
                <a:lnTo>
                  <a:pt x="344" y="1042"/>
                </a:lnTo>
                <a:lnTo>
                  <a:pt x="343" y="1041"/>
                </a:lnTo>
                <a:lnTo>
                  <a:pt x="342" y="1040"/>
                </a:lnTo>
                <a:lnTo>
                  <a:pt x="341" y="1039"/>
                </a:lnTo>
                <a:lnTo>
                  <a:pt x="339" y="1039"/>
                </a:lnTo>
                <a:lnTo>
                  <a:pt x="338" y="1038"/>
                </a:lnTo>
                <a:lnTo>
                  <a:pt x="337" y="1038"/>
                </a:lnTo>
                <a:lnTo>
                  <a:pt x="336" y="1038"/>
                </a:lnTo>
                <a:lnTo>
                  <a:pt x="335" y="1038"/>
                </a:lnTo>
                <a:lnTo>
                  <a:pt x="336" y="1038"/>
                </a:lnTo>
                <a:lnTo>
                  <a:pt x="338" y="1038"/>
                </a:lnTo>
                <a:lnTo>
                  <a:pt x="338" y="1036"/>
                </a:lnTo>
                <a:lnTo>
                  <a:pt x="337" y="1035"/>
                </a:lnTo>
                <a:lnTo>
                  <a:pt x="336" y="1034"/>
                </a:lnTo>
                <a:lnTo>
                  <a:pt x="336" y="1033"/>
                </a:lnTo>
                <a:lnTo>
                  <a:pt x="335" y="1033"/>
                </a:lnTo>
                <a:lnTo>
                  <a:pt x="334" y="1032"/>
                </a:lnTo>
                <a:lnTo>
                  <a:pt x="332" y="1031"/>
                </a:lnTo>
                <a:lnTo>
                  <a:pt x="331" y="1031"/>
                </a:lnTo>
                <a:lnTo>
                  <a:pt x="331" y="1032"/>
                </a:lnTo>
                <a:lnTo>
                  <a:pt x="332" y="1034"/>
                </a:lnTo>
                <a:lnTo>
                  <a:pt x="334" y="1034"/>
                </a:lnTo>
                <a:lnTo>
                  <a:pt x="334" y="1035"/>
                </a:lnTo>
                <a:lnTo>
                  <a:pt x="335" y="1035"/>
                </a:lnTo>
                <a:lnTo>
                  <a:pt x="336" y="1036"/>
                </a:lnTo>
                <a:lnTo>
                  <a:pt x="335" y="1036"/>
                </a:lnTo>
                <a:lnTo>
                  <a:pt x="335" y="1038"/>
                </a:lnTo>
                <a:lnTo>
                  <a:pt x="332" y="1039"/>
                </a:lnTo>
                <a:lnTo>
                  <a:pt x="331" y="1040"/>
                </a:lnTo>
                <a:lnTo>
                  <a:pt x="331" y="1041"/>
                </a:lnTo>
                <a:lnTo>
                  <a:pt x="330" y="1041"/>
                </a:lnTo>
                <a:lnTo>
                  <a:pt x="329" y="1040"/>
                </a:lnTo>
                <a:lnTo>
                  <a:pt x="329" y="1039"/>
                </a:lnTo>
                <a:lnTo>
                  <a:pt x="328" y="1039"/>
                </a:lnTo>
                <a:lnTo>
                  <a:pt x="326" y="1039"/>
                </a:lnTo>
                <a:lnTo>
                  <a:pt x="325" y="1039"/>
                </a:lnTo>
                <a:lnTo>
                  <a:pt x="325" y="1038"/>
                </a:lnTo>
                <a:lnTo>
                  <a:pt x="325" y="1036"/>
                </a:lnTo>
                <a:lnTo>
                  <a:pt x="325" y="1035"/>
                </a:lnTo>
                <a:lnTo>
                  <a:pt x="324" y="1034"/>
                </a:lnTo>
                <a:lnTo>
                  <a:pt x="324" y="1033"/>
                </a:lnTo>
                <a:lnTo>
                  <a:pt x="323" y="1033"/>
                </a:lnTo>
                <a:lnTo>
                  <a:pt x="322" y="1032"/>
                </a:lnTo>
                <a:lnTo>
                  <a:pt x="321" y="1031"/>
                </a:lnTo>
                <a:lnTo>
                  <a:pt x="319" y="1031"/>
                </a:lnTo>
                <a:lnTo>
                  <a:pt x="318" y="1029"/>
                </a:lnTo>
                <a:lnTo>
                  <a:pt x="317" y="1028"/>
                </a:lnTo>
                <a:lnTo>
                  <a:pt x="316" y="1028"/>
                </a:lnTo>
                <a:lnTo>
                  <a:pt x="316" y="1027"/>
                </a:lnTo>
                <a:lnTo>
                  <a:pt x="315" y="1027"/>
                </a:lnTo>
                <a:lnTo>
                  <a:pt x="315" y="1026"/>
                </a:lnTo>
                <a:lnTo>
                  <a:pt x="315" y="1025"/>
                </a:lnTo>
                <a:lnTo>
                  <a:pt x="313" y="1025"/>
                </a:lnTo>
                <a:lnTo>
                  <a:pt x="313" y="1023"/>
                </a:lnTo>
                <a:lnTo>
                  <a:pt x="313" y="1022"/>
                </a:lnTo>
                <a:lnTo>
                  <a:pt x="312" y="1021"/>
                </a:lnTo>
                <a:lnTo>
                  <a:pt x="312" y="1020"/>
                </a:lnTo>
                <a:lnTo>
                  <a:pt x="311" y="1020"/>
                </a:lnTo>
                <a:lnTo>
                  <a:pt x="310" y="1019"/>
                </a:lnTo>
                <a:lnTo>
                  <a:pt x="309" y="1019"/>
                </a:lnTo>
                <a:lnTo>
                  <a:pt x="309" y="1018"/>
                </a:lnTo>
                <a:lnTo>
                  <a:pt x="308" y="1016"/>
                </a:lnTo>
                <a:lnTo>
                  <a:pt x="308" y="1015"/>
                </a:lnTo>
                <a:lnTo>
                  <a:pt x="306" y="1015"/>
                </a:lnTo>
                <a:lnTo>
                  <a:pt x="305" y="1014"/>
                </a:lnTo>
                <a:lnTo>
                  <a:pt x="304" y="1013"/>
                </a:lnTo>
                <a:lnTo>
                  <a:pt x="303" y="1013"/>
                </a:lnTo>
                <a:lnTo>
                  <a:pt x="303" y="1012"/>
                </a:lnTo>
                <a:lnTo>
                  <a:pt x="302" y="1012"/>
                </a:lnTo>
                <a:lnTo>
                  <a:pt x="300" y="1010"/>
                </a:lnTo>
                <a:lnTo>
                  <a:pt x="299" y="1010"/>
                </a:lnTo>
                <a:lnTo>
                  <a:pt x="298" y="1009"/>
                </a:lnTo>
                <a:lnTo>
                  <a:pt x="297" y="1009"/>
                </a:lnTo>
                <a:lnTo>
                  <a:pt x="292" y="1008"/>
                </a:lnTo>
                <a:lnTo>
                  <a:pt x="290" y="1008"/>
                </a:lnTo>
                <a:lnTo>
                  <a:pt x="288" y="1008"/>
                </a:lnTo>
                <a:lnTo>
                  <a:pt x="288" y="1007"/>
                </a:lnTo>
                <a:lnTo>
                  <a:pt x="289" y="1007"/>
                </a:lnTo>
                <a:lnTo>
                  <a:pt x="290" y="1007"/>
                </a:lnTo>
                <a:lnTo>
                  <a:pt x="291" y="1007"/>
                </a:lnTo>
                <a:lnTo>
                  <a:pt x="293" y="1008"/>
                </a:lnTo>
                <a:lnTo>
                  <a:pt x="295" y="1007"/>
                </a:lnTo>
                <a:lnTo>
                  <a:pt x="293" y="1007"/>
                </a:lnTo>
                <a:lnTo>
                  <a:pt x="292" y="1007"/>
                </a:lnTo>
                <a:lnTo>
                  <a:pt x="291" y="1007"/>
                </a:lnTo>
                <a:lnTo>
                  <a:pt x="291" y="1006"/>
                </a:lnTo>
                <a:lnTo>
                  <a:pt x="291" y="1005"/>
                </a:lnTo>
                <a:lnTo>
                  <a:pt x="291" y="1003"/>
                </a:lnTo>
                <a:lnTo>
                  <a:pt x="291" y="1002"/>
                </a:lnTo>
                <a:lnTo>
                  <a:pt x="290" y="1003"/>
                </a:lnTo>
                <a:lnTo>
                  <a:pt x="290" y="1005"/>
                </a:lnTo>
                <a:lnTo>
                  <a:pt x="290" y="1006"/>
                </a:lnTo>
                <a:lnTo>
                  <a:pt x="290" y="1007"/>
                </a:lnTo>
                <a:lnTo>
                  <a:pt x="289" y="1007"/>
                </a:lnTo>
                <a:lnTo>
                  <a:pt x="288" y="1007"/>
                </a:lnTo>
                <a:lnTo>
                  <a:pt x="288" y="1006"/>
                </a:lnTo>
                <a:lnTo>
                  <a:pt x="286" y="1006"/>
                </a:lnTo>
                <a:lnTo>
                  <a:pt x="285" y="1006"/>
                </a:lnTo>
                <a:lnTo>
                  <a:pt x="284" y="1005"/>
                </a:lnTo>
                <a:lnTo>
                  <a:pt x="285" y="1003"/>
                </a:lnTo>
                <a:lnTo>
                  <a:pt x="285" y="1002"/>
                </a:lnTo>
                <a:lnTo>
                  <a:pt x="286" y="1001"/>
                </a:lnTo>
                <a:lnTo>
                  <a:pt x="288" y="1001"/>
                </a:lnTo>
                <a:lnTo>
                  <a:pt x="289" y="999"/>
                </a:lnTo>
                <a:lnTo>
                  <a:pt x="288" y="999"/>
                </a:lnTo>
                <a:lnTo>
                  <a:pt x="289" y="997"/>
                </a:lnTo>
                <a:lnTo>
                  <a:pt x="288" y="997"/>
                </a:lnTo>
                <a:lnTo>
                  <a:pt x="288" y="999"/>
                </a:lnTo>
                <a:lnTo>
                  <a:pt x="286" y="1000"/>
                </a:lnTo>
                <a:lnTo>
                  <a:pt x="286" y="999"/>
                </a:lnTo>
                <a:lnTo>
                  <a:pt x="285" y="997"/>
                </a:lnTo>
                <a:lnTo>
                  <a:pt x="286" y="997"/>
                </a:lnTo>
                <a:lnTo>
                  <a:pt x="285" y="996"/>
                </a:lnTo>
                <a:lnTo>
                  <a:pt x="285" y="995"/>
                </a:lnTo>
                <a:lnTo>
                  <a:pt x="286" y="995"/>
                </a:lnTo>
                <a:lnTo>
                  <a:pt x="286" y="994"/>
                </a:lnTo>
                <a:lnTo>
                  <a:pt x="285" y="995"/>
                </a:lnTo>
                <a:lnTo>
                  <a:pt x="285" y="996"/>
                </a:lnTo>
                <a:lnTo>
                  <a:pt x="285" y="997"/>
                </a:lnTo>
                <a:lnTo>
                  <a:pt x="284" y="997"/>
                </a:lnTo>
                <a:lnTo>
                  <a:pt x="284" y="999"/>
                </a:lnTo>
                <a:lnTo>
                  <a:pt x="284" y="1000"/>
                </a:lnTo>
                <a:lnTo>
                  <a:pt x="283" y="1000"/>
                </a:lnTo>
                <a:lnTo>
                  <a:pt x="282" y="1000"/>
                </a:lnTo>
                <a:lnTo>
                  <a:pt x="282" y="999"/>
                </a:lnTo>
                <a:lnTo>
                  <a:pt x="282" y="997"/>
                </a:lnTo>
                <a:lnTo>
                  <a:pt x="282" y="996"/>
                </a:lnTo>
                <a:lnTo>
                  <a:pt x="282" y="997"/>
                </a:lnTo>
                <a:lnTo>
                  <a:pt x="282" y="999"/>
                </a:lnTo>
                <a:lnTo>
                  <a:pt x="280" y="1000"/>
                </a:lnTo>
                <a:lnTo>
                  <a:pt x="282" y="1000"/>
                </a:lnTo>
                <a:lnTo>
                  <a:pt x="283" y="1000"/>
                </a:lnTo>
                <a:lnTo>
                  <a:pt x="283" y="1001"/>
                </a:lnTo>
                <a:lnTo>
                  <a:pt x="283" y="1002"/>
                </a:lnTo>
                <a:lnTo>
                  <a:pt x="282" y="1002"/>
                </a:lnTo>
                <a:lnTo>
                  <a:pt x="282" y="1001"/>
                </a:lnTo>
                <a:lnTo>
                  <a:pt x="280" y="1001"/>
                </a:lnTo>
                <a:lnTo>
                  <a:pt x="282" y="1002"/>
                </a:lnTo>
                <a:lnTo>
                  <a:pt x="282" y="1003"/>
                </a:lnTo>
                <a:lnTo>
                  <a:pt x="283" y="1003"/>
                </a:lnTo>
                <a:lnTo>
                  <a:pt x="284" y="1006"/>
                </a:lnTo>
                <a:lnTo>
                  <a:pt x="285" y="1007"/>
                </a:lnTo>
                <a:lnTo>
                  <a:pt x="284" y="1007"/>
                </a:lnTo>
                <a:lnTo>
                  <a:pt x="283" y="1007"/>
                </a:lnTo>
                <a:lnTo>
                  <a:pt x="282" y="1008"/>
                </a:lnTo>
                <a:lnTo>
                  <a:pt x="280" y="1008"/>
                </a:lnTo>
                <a:lnTo>
                  <a:pt x="279" y="1009"/>
                </a:lnTo>
                <a:lnTo>
                  <a:pt x="278" y="1009"/>
                </a:lnTo>
                <a:lnTo>
                  <a:pt x="278" y="1010"/>
                </a:lnTo>
                <a:lnTo>
                  <a:pt x="277" y="1012"/>
                </a:lnTo>
                <a:lnTo>
                  <a:pt x="277" y="1013"/>
                </a:lnTo>
                <a:lnTo>
                  <a:pt x="276" y="1013"/>
                </a:lnTo>
                <a:lnTo>
                  <a:pt x="276" y="1014"/>
                </a:lnTo>
                <a:lnTo>
                  <a:pt x="276" y="1015"/>
                </a:lnTo>
                <a:lnTo>
                  <a:pt x="277" y="1015"/>
                </a:lnTo>
                <a:lnTo>
                  <a:pt x="278" y="1016"/>
                </a:lnTo>
                <a:lnTo>
                  <a:pt x="279" y="1016"/>
                </a:lnTo>
                <a:lnTo>
                  <a:pt x="279" y="1018"/>
                </a:lnTo>
                <a:lnTo>
                  <a:pt x="278" y="1018"/>
                </a:lnTo>
                <a:lnTo>
                  <a:pt x="278" y="1016"/>
                </a:lnTo>
                <a:lnTo>
                  <a:pt x="277" y="1016"/>
                </a:lnTo>
                <a:lnTo>
                  <a:pt x="276" y="1016"/>
                </a:lnTo>
                <a:lnTo>
                  <a:pt x="275" y="1016"/>
                </a:lnTo>
                <a:lnTo>
                  <a:pt x="273" y="1016"/>
                </a:lnTo>
                <a:lnTo>
                  <a:pt x="272" y="1016"/>
                </a:lnTo>
                <a:lnTo>
                  <a:pt x="271" y="1016"/>
                </a:lnTo>
                <a:lnTo>
                  <a:pt x="270" y="1016"/>
                </a:lnTo>
                <a:lnTo>
                  <a:pt x="269" y="1016"/>
                </a:lnTo>
                <a:lnTo>
                  <a:pt x="269" y="1015"/>
                </a:lnTo>
                <a:lnTo>
                  <a:pt x="270" y="1015"/>
                </a:lnTo>
                <a:lnTo>
                  <a:pt x="270" y="1014"/>
                </a:lnTo>
                <a:lnTo>
                  <a:pt x="271" y="1014"/>
                </a:lnTo>
                <a:lnTo>
                  <a:pt x="271" y="1013"/>
                </a:lnTo>
                <a:lnTo>
                  <a:pt x="271" y="1012"/>
                </a:lnTo>
                <a:lnTo>
                  <a:pt x="272" y="1010"/>
                </a:lnTo>
                <a:lnTo>
                  <a:pt x="272" y="1009"/>
                </a:lnTo>
                <a:lnTo>
                  <a:pt x="272" y="1008"/>
                </a:lnTo>
                <a:lnTo>
                  <a:pt x="273" y="1007"/>
                </a:lnTo>
                <a:lnTo>
                  <a:pt x="273" y="1006"/>
                </a:lnTo>
                <a:lnTo>
                  <a:pt x="275" y="1005"/>
                </a:lnTo>
                <a:lnTo>
                  <a:pt x="275" y="1002"/>
                </a:lnTo>
                <a:lnTo>
                  <a:pt x="276" y="1001"/>
                </a:lnTo>
                <a:lnTo>
                  <a:pt x="276" y="1000"/>
                </a:lnTo>
                <a:lnTo>
                  <a:pt x="277" y="999"/>
                </a:lnTo>
                <a:lnTo>
                  <a:pt x="277" y="997"/>
                </a:lnTo>
                <a:lnTo>
                  <a:pt x="277" y="996"/>
                </a:lnTo>
                <a:lnTo>
                  <a:pt x="278" y="995"/>
                </a:lnTo>
                <a:lnTo>
                  <a:pt x="278" y="994"/>
                </a:lnTo>
                <a:lnTo>
                  <a:pt x="278" y="993"/>
                </a:lnTo>
                <a:lnTo>
                  <a:pt x="279" y="992"/>
                </a:lnTo>
                <a:lnTo>
                  <a:pt x="279" y="990"/>
                </a:lnTo>
                <a:lnTo>
                  <a:pt x="279" y="989"/>
                </a:lnTo>
                <a:lnTo>
                  <a:pt x="280" y="989"/>
                </a:lnTo>
                <a:lnTo>
                  <a:pt x="280" y="988"/>
                </a:lnTo>
                <a:lnTo>
                  <a:pt x="280" y="987"/>
                </a:lnTo>
                <a:lnTo>
                  <a:pt x="280" y="986"/>
                </a:lnTo>
                <a:lnTo>
                  <a:pt x="282" y="986"/>
                </a:lnTo>
                <a:lnTo>
                  <a:pt x="282" y="985"/>
                </a:lnTo>
                <a:lnTo>
                  <a:pt x="282" y="983"/>
                </a:lnTo>
                <a:lnTo>
                  <a:pt x="282" y="982"/>
                </a:lnTo>
                <a:lnTo>
                  <a:pt x="282" y="981"/>
                </a:lnTo>
                <a:lnTo>
                  <a:pt x="283" y="980"/>
                </a:lnTo>
                <a:lnTo>
                  <a:pt x="283" y="977"/>
                </a:lnTo>
                <a:lnTo>
                  <a:pt x="283" y="975"/>
                </a:lnTo>
                <a:lnTo>
                  <a:pt x="283" y="974"/>
                </a:lnTo>
                <a:lnTo>
                  <a:pt x="282" y="973"/>
                </a:lnTo>
                <a:lnTo>
                  <a:pt x="282" y="972"/>
                </a:lnTo>
                <a:lnTo>
                  <a:pt x="280" y="970"/>
                </a:lnTo>
                <a:lnTo>
                  <a:pt x="279" y="970"/>
                </a:lnTo>
                <a:lnTo>
                  <a:pt x="279" y="969"/>
                </a:lnTo>
                <a:lnTo>
                  <a:pt x="279" y="968"/>
                </a:lnTo>
                <a:lnTo>
                  <a:pt x="279" y="967"/>
                </a:lnTo>
                <a:lnTo>
                  <a:pt x="279" y="966"/>
                </a:lnTo>
                <a:lnTo>
                  <a:pt x="279" y="964"/>
                </a:lnTo>
                <a:lnTo>
                  <a:pt x="278" y="964"/>
                </a:lnTo>
                <a:lnTo>
                  <a:pt x="278" y="963"/>
                </a:lnTo>
                <a:lnTo>
                  <a:pt x="277" y="962"/>
                </a:lnTo>
                <a:lnTo>
                  <a:pt x="277" y="961"/>
                </a:lnTo>
                <a:lnTo>
                  <a:pt x="277" y="960"/>
                </a:lnTo>
                <a:lnTo>
                  <a:pt x="276" y="960"/>
                </a:lnTo>
                <a:lnTo>
                  <a:pt x="276" y="959"/>
                </a:lnTo>
                <a:lnTo>
                  <a:pt x="275" y="959"/>
                </a:lnTo>
                <a:lnTo>
                  <a:pt x="275" y="957"/>
                </a:lnTo>
                <a:lnTo>
                  <a:pt x="275" y="956"/>
                </a:lnTo>
                <a:lnTo>
                  <a:pt x="273" y="955"/>
                </a:lnTo>
                <a:lnTo>
                  <a:pt x="275" y="956"/>
                </a:lnTo>
                <a:lnTo>
                  <a:pt x="276" y="956"/>
                </a:lnTo>
                <a:lnTo>
                  <a:pt x="276" y="957"/>
                </a:lnTo>
                <a:lnTo>
                  <a:pt x="277" y="957"/>
                </a:lnTo>
                <a:lnTo>
                  <a:pt x="277" y="959"/>
                </a:lnTo>
                <a:lnTo>
                  <a:pt x="278" y="959"/>
                </a:lnTo>
                <a:lnTo>
                  <a:pt x="278" y="960"/>
                </a:lnTo>
                <a:lnTo>
                  <a:pt x="279" y="961"/>
                </a:lnTo>
                <a:lnTo>
                  <a:pt x="280" y="962"/>
                </a:lnTo>
                <a:lnTo>
                  <a:pt x="280" y="963"/>
                </a:lnTo>
                <a:lnTo>
                  <a:pt x="282" y="963"/>
                </a:lnTo>
                <a:lnTo>
                  <a:pt x="283" y="964"/>
                </a:lnTo>
                <a:lnTo>
                  <a:pt x="283" y="966"/>
                </a:lnTo>
                <a:lnTo>
                  <a:pt x="283" y="967"/>
                </a:lnTo>
                <a:lnTo>
                  <a:pt x="284" y="967"/>
                </a:lnTo>
                <a:lnTo>
                  <a:pt x="285" y="968"/>
                </a:lnTo>
                <a:lnTo>
                  <a:pt x="286" y="969"/>
                </a:lnTo>
                <a:lnTo>
                  <a:pt x="286" y="970"/>
                </a:lnTo>
                <a:lnTo>
                  <a:pt x="288" y="972"/>
                </a:lnTo>
                <a:lnTo>
                  <a:pt x="288" y="973"/>
                </a:lnTo>
                <a:lnTo>
                  <a:pt x="289" y="973"/>
                </a:lnTo>
                <a:lnTo>
                  <a:pt x="289" y="974"/>
                </a:lnTo>
                <a:lnTo>
                  <a:pt x="290" y="975"/>
                </a:lnTo>
                <a:lnTo>
                  <a:pt x="291" y="976"/>
                </a:lnTo>
                <a:lnTo>
                  <a:pt x="291" y="977"/>
                </a:lnTo>
                <a:lnTo>
                  <a:pt x="291" y="979"/>
                </a:lnTo>
                <a:lnTo>
                  <a:pt x="292" y="980"/>
                </a:lnTo>
                <a:lnTo>
                  <a:pt x="293" y="981"/>
                </a:lnTo>
                <a:lnTo>
                  <a:pt x="293" y="982"/>
                </a:lnTo>
                <a:lnTo>
                  <a:pt x="295" y="982"/>
                </a:lnTo>
                <a:lnTo>
                  <a:pt x="295" y="983"/>
                </a:lnTo>
                <a:lnTo>
                  <a:pt x="296" y="983"/>
                </a:lnTo>
                <a:lnTo>
                  <a:pt x="296" y="985"/>
                </a:lnTo>
                <a:lnTo>
                  <a:pt x="297" y="986"/>
                </a:lnTo>
                <a:lnTo>
                  <a:pt x="298" y="986"/>
                </a:lnTo>
                <a:lnTo>
                  <a:pt x="298" y="987"/>
                </a:lnTo>
                <a:lnTo>
                  <a:pt x="299" y="988"/>
                </a:lnTo>
                <a:lnTo>
                  <a:pt x="300" y="989"/>
                </a:lnTo>
                <a:lnTo>
                  <a:pt x="302" y="990"/>
                </a:lnTo>
                <a:lnTo>
                  <a:pt x="302" y="992"/>
                </a:lnTo>
                <a:lnTo>
                  <a:pt x="303" y="993"/>
                </a:lnTo>
                <a:lnTo>
                  <a:pt x="304" y="993"/>
                </a:lnTo>
                <a:lnTo>
                  <a:pt x="304" y="994"/>
                </a:lnTo>
                <a:lnTo>
                  <a:pt x="305" y="994"/>
                </a:lnTo>
                <a:lnTo>
                  <a:pt x="304" y="993"/>
                </a:lnTo>
                <a:lnTo>
                  <a:pt x="305" y="993"/>
                </a:lnTo>
                <a:lnTo>
                  <a:pt x="306" y="993"/>
                </a:lnTo>
                <a:lnTo>
                  <a:pt x="306" y="992"/>
                </a:lnTo>
                <a:lnTo>
                  <a:pt x="305" y="990"/>
                </a:lnTo>
                <a:lnTo>
                  <a:pt x="304" y="990"/>
                </a:lnTo>
                <a:lnTo>
                  <a:pt x="304" y="989"/>
                </a:lnTo>
                <a:lnTo>
                  <a:pt x="303" y="988"/>
                </a:lnTo>
                <a:lnTo>
                  <a:pt x="302" y="988"/>
                </a:lnTo>
                <a:lnTo>
                  <a:pt x="302" y="987"/>
                </a:lnTo>
                <a:lnTo>
                  <a:pt x="302" y="986"/>
                </a:lnTo>
                <a:lnTo>
                  <a:pt x="300" y="986"/>
                </a:lnTo>
                <a:lnTo>
                  <a:pt x="299" y="986"/>
                </a:lnTo>
                <a:lnTo>
                  <a:pt x="299" y="985"/>
                </a:lnTo>
                <a:lnTo>
                  <a:pt x="299" y="983"/>
                </a:lnTo>
                <a:lnTo>
                  <a:pt x="298" y="982"/>
                </a:lnTo>
                <a:lnTo>
                  <a:pt x="298" y="981"/>
                </a:lnTo>
                <a:lnTo>
                  <a:pt x="298" y="980"/>
                </a:lnTo>
                <a:lnTo>
                  <a:pt x="297" y="980"/>
                </a:lnTo>
                <a:lnTo>
                  <a:pt x="296" y="980"/>
                </a:lnTo>
                <a:lnTo>
                  <a:pt x="296" y="979"/>
                </a:lnTo>
                <a:lnTo>
                  <a:pt x="295" y="979"/>
                </a:lnTo>
                <a:lnTo>
                  <a:pt x="293" y="977"/>
                </a:lnTo>
                <a:lnTo>
                  <a:pt x="293" y="976"/>
                </a:lnTo>
                <a:lnTo>
                  <a:pt x="293" y="975"/>
                </a:lnTo>
                <a:lnTo>
                  <a:pt x="292" y="974"/>
                </a:lnTo>
                <a:lnTo>
                  <a:pt x="291" y="973"/>
                </a:lnTo>
                <a:lnTo>
                  <a:pt x="291" y="972"/>
                </a:lnTo>
                <a:lnTo>
                  <a:pt x="291" y="970"/>
                </a:lnTo>
                <a:lnTo>
                  <a:pt x="290" y="969"/>
                </a:lnTo>
                <a:lnTo>
                  <a:pt x="290" y="968"/>
                </a:lnTo>
                <a:lnTo>
                  <a:pt x="289" y="967"/>
                </a:lnTo>
                <a:lnTo>
                  <a:pt x="288" y="966"/>
                </a:lnTo>
                <a:lnTo>
                  <a:pt x="288" y="964"/>
                </a:lnTo>
                <a:lnTo>
                  <a:pt x="288" y="963"/>
                </a:lnTo>
                <a:lnTo>
                  <a:pt x="288" y="962"/>
                </a:lnTo>
                <a:lnTo>
                  <a:pt x="288" y="961"/>
                </a:lnTo>
                <a:lnTo>
                  <a:pt x="286" y="961"/>
                </a:lnTo>
                <a:lnTo>
                  <a:pt x="286" y="962"/>
                </a:lnTo>
                <a:lnTo>
                  <a:pt x="285" y="962"/>
                </a:lnTo>
                <a:lnTo>
                  <a:pt x="285" y="961"/>
                </a:lnTo>
                <a:lnTo>
                  <a:pt x="284" y="961"/>
                </a:lnTo>
                <a:lnTo>
                  <a:pt x="283" y="961"/>
                </a:lnTo>
                <a:lnTo>
                  <a:pt x="282" y="962"/>
                </a:lnTo>
                <a:lnTo>
                  <a:pt x="282" y="961"/>
                </a:lnTo>
                <a:lnTo>
                  <a:pt x="282" y="960"/>
                </a:lnTo>
                <a:lnTo>
                  <a:pt x="282" y="959"/>
                </a:lnTo>
                <a:lnTo>
                  <a:pt x="282" y="957"/>
                </a:lnTo>
                <a:lnTo>
                  <a:pt x="280" y="957"/>
                </a:lnTo>
                <a:lnTo>
                  <a:pt x="279" y="957"/>
                </a:lnTo>
                <a:lnTo>
                  <a:pt x="278" y="957"/>
                </a:lnTo>
                <a:lnTo>
                  <a:pt x="278" y="956"/>
                </a:lnTo>
                <a:lnTo>
                  <a:pt x="279" y="956"/>
                </a:lnTo>
                <a:lnTo>
                  <a:pt x="279" y="955"/>
                </a:lnTo>
                <a:lnTo>
                  <a:pt x="279" y="954"/>
                </a:lnTo>
                <a:lnTo>
                  <a:pt x="279" y="953"/>
                </a:lnTo>
                <a:lnTo>
                  <a:pt x="278" y="952"/>
                </a:lnTo>
                <a:lnTo>
                  <a:pt x="278" y="950"/>
                </a:lnTo>
                <a:lnTo>
                  <a:pt x="277" y="949"/>
                </a:lnTo>
                <a:lnTo>
                  <a:pt x="277" y="948"/>
                </a:lnTo>
                <a:lnTo>
                  <a:pt x="276" y="947"/>
                </a:lnTo>
                <a:lnTo>
                  <a:pt x="275" y="946"/>
                </a:lnTo>
                <a:lnTo>
                  <a:pt x="273" y="944"/>
                </a:lnTo>
                <a:lnTo>
                  <a:pt x="273" y="943"/>
                </a:lnTo>
                <a:lnTo>
                  <a:pt x="272" y="942"/>
                </a:lnTo>
                <a:lnTo>
                  <a:pt x="272" y="941"/>
                </a:lnTo>
                <a:lnTo>
                  <a:pt x="271" y="941"/>
                </a:lnTo>
                <a:lnTo>
                  <a:pt x="270" y="940"/>
                </a:lnTo>
                <a:lnTo>
                  <a:pt x="269" y="939"/>
                </a:lnTo>
                <a:lnTo>
                  <a:pt x="267" y="939"/>
                </a:lnTo>
                <a:lnTo>
                  <a:pt x="267" y="937"/>
                </a:lnTo>
                <a:lnTo>
                  <a:pt x="266" y="937"/>
                </a:lnTo>
                <a:lnTo>
                  <a:pt x="264" y="937"/>
                </a:lnTo>
                <a:lnTo>
                  <a:pt x="263" y="939"/>
                </a:lnTo>
                <a:lnTo>
                  <a:pt x="263" y="940"/>
                </a:lnTo>
                <a:lnTo>
                  <a:pt x="262" y="939"/>
                </a:lnTo>
                <a:lnTo>
                  <a:pt x="263" y="937"/>
                </a:lnTo>
                <a:lnTo>
                  <a:pt x="265" y="937"/>
                </a:lnTo>
                <a:lnTo>
                  <a:pt x="265" y="936"/>
                </a:lnTo>
                <a:lnTo>
                  <a:pt x="265" y="935"/>
                </a:lnTo>
                <a:lnTo>
                  <a:pt x="265" y="934"/>
                </a:lnTo>
                <a:lnTo>
                  <a:pt x="263" y="933"/>
                </a:lnTo>
                <a:lnTo>
                  <a:pt x="262" y="931"/>
                </a:lnTo>
                <a:lnTo>
                  <a:pt x="262" y="933"/>
                </a:lnTo>
                <a:lnTo>
                  <a:pt x="262" y="934"/>
                </a:lnTo>
                <a:lnTo>
                  <a:pt x="262" y="936"/>
                </a:lnTo>
                <a:lnTo>
                  <a:pt x="262" y="937"/>
                </a:lnTo>
                <a:lnTo>
                  <a:pt x="262" y="939"/>
                </a:lnTo>
                <a:lnTo>
                  <a:pt x="262" y="940"/>
                </a:lnTo>
                <a:lnTo>
                  <a:pt x="263" y="940"/>
                </a:lnTo>
                <a:lnTo>
                  <a:pt x="263" y="941"/>
                </a:lnTo>
                <a:lnTo>
                  <a:pt x="262" y="941"/>
                </a:lnTo>
                <a:lnTo>
                  <a:pt x="260" y="940"/>
                </a:lnTo>
                <a:lnTo>
                  <a:pt x="260" y="939"/>
                </a:lnTo>
                <a:lnTo>
                  <a:pt x="259" y="939"/>
                </a:lnTo>
                <a:lnTo>
                  <a:pt x="259" y="937"/>
                </a:lnTo>
                <a:lnTo>
                  <a:pt x="259" y="936"/>
                </a:lnTo>
                <a:lnTo>
                  <a:pt x="258" y="936"/>
                </a:lnTo>
                <a:lnTo>
                  <a:pt x="258" y="935"/>
                </a:lnTo>
                <a:lnTo>
                  <a:pt x="259" y="935"/>
                </a:lnTo>
                <a:lnTo>
                  <a:pt x="259" y="934"/>
                </a:lnTo>
                <a:lnTo>
                  <a:pt x="259" y="933"/>
                </a:lnTo>
                <a:lnTo>
                  <a:pt x="259" y="931"/>
                </a:lnTo>
                <a:lnTo>
                  <a:pt x="259" y="930"/>
                </a:lnTo>
                <a:lnTo>
                  <a:pt x="259" y="929"/>
                </a:lnTo>
                <a:lnTo>
                  <a:pt x="259" y="928"/>
                </a:lnTo>
                <a:lnTo>
                  <a:pt x="259" y="927"/>
                </a:lnTo>
                <a:lnTo>
                  <a:pt x="259" y="926"/>
                </a:lnTo>
                <a:lnTo>
                  <a:pt x="259" y="924"/>
                </a:lnTo>
                <a:lnTo>
                  <a:pt x="258" y="923"/>
                </a:lnTo>
                <a:lnTo>
                  <a:pt x="258" y="922"/>
                </a:lnTo>
                <a:lnTo>
                  <a:pt x="257" y="922"/>
                </a:lnTo>
                <a:lnTo>
                  <a:pt x="257" y="921"/>
                </a:lnTo>
                <a:lnTo>
                  <a:pt x="257" y="920"/>
                </a:lnTo>
                <a:lnTo>
                  <a:pt x="257" y="918"/>
                </a:lnTo>
                <a:lnTo>
                  <a:pt x="256" y="918"/>
                </a:lnTo>
                <a:lnTo>
                  <a:pt x="256" y="917"/>
                </a:lnTo>
                <a:lnTo>
                  <a:pt x="254" y="917"/>
                </a:lnTo>
                <a:lnTo>
                  <a:pt x="254" y="916"/>
                </a:lnTo>
                <a:lnTo>
                  <a:pt x="254" y="915"/>
                </a:lnTo>
                <a:lnTo>
                  <a:pt x="253" y="914"/>
                </a:lnTo>
                <a:lnTo>
                  <a:pt x="253" y="913"/>
                </a:lnTo>
                <a:lnTo>
                  <a:pt x="252" y="913"/>
                </a:lnTo>
                <a:lnTo>
                  <a:pt x="252" y="911"/>
                </a:lnTo>
                <a:lnTo>
                  <a:pt x="251" y="911"/>
                </a:lnTo>
                <a:lnTo>
                  <a:pt x="251" y="910"/>
                </a:lnTo>
                <a:lnTo>
                  <a:pt x="250" y="909"/>
                </a:lnTo>
                <a:lnTo>
                  <a:pt x="250" y="908"/>
                </a:lnTo>
                <a:lnTo>
                  <a:pt x="249" y="907"/>
                </a:lnTo>
                <a:lnTo>
                  <a:pt x="249" y="906"/>
                </a:lnTo>
                <a:lnTo>
                  <a:pt x="247" y="903"/>
                </a:lnTo>
                <a:lnTo>
                  <a:pt x="246" y="903"/>
                </a:lnTo>
                <a:lnTo>
                  <a:pt x="246" y="902"/>
                </a:lnTo>
                <a:lnTo>
                  <a:pt x="245" y="902"/>
                </a:lnTo>
                <a:lnTo>
                  <a:pt x="244" y="901"/>
                </a:lnTo>
                <a:lnTo>
                  <a:pt x="243" y="900"/>
                </a:lnTo>
                <a:lnTo>
                  <a:pt x="242" y="900"/>
                </a:lnTo>
                <a:lnTo>
                  <a:pt x="242" y="898"/>
                </a:lnTo>
                <a:lnTo>
                  <a:pt x="240" y="897"/>
                </a:lnTo>
                <a:lnTo>
                  <a:pt x="239" y="897"/>
                </a:lnTo>
                <a:lnTo>
                  <a:pt x="238" y="896"/>
                </a:lnTo>
                <a:lnTo>
                  <a:pt x="238" y="895"/>
                </a:lnTo>
                <a:lnTo>
                  <a:pt x="237" y="895"/>
                </a:lnTo>
                <a:lnTo>
                  <a:pt x="236" y="894"/>
                </a:lnTo>
                <a:lnTo>
                  <a:pt x="234" y="894"/>
                </a:lnTo>
                <a:lnTo>
                  <a:pt x="233" y="893"/>
                </a:lnTo>
                <a:lnTo>
                  <a:pt x="232" y="893"/>
                </a:lnTo>
                <a:lnTo>
                  <a:pt x="231" y="891"/>
                </a:lnTo>
                <a:lnTo>
                  <a:pt x="230" y="891"/>
                </a:lnTo>
                <a:lnTo>
                  <a:pt x="229" y="891"/>
                </a:lnTo>
                <a:lnTo>
                  <a:pt x="229" y="890"/>
                </a:lnTo>
                <a:lnTo>
                  <a:pt x="227" y="890"/>
                </a:lnTo>
                <a:lnTo>
                  <a:pt x="227" y="889"/>
                </a:lnTo>
                <a:lnTo>
                  <a:pt x="226" y="889"/>
                </a:lnTo>
                <a:lnTo>
                  <a:pt x="225" y="888"/>
                </a:lnTo>
                <a:lnTo>
                  <a:pt x="225" y="889"/>
                </a:lnTo>
                <a:lnTo>
                  <a:pt x="224" y="889"/>
                </a:lnTo>
                <a:lnTo>
                  <a:pt x="224" y="888"/>
                </a:lnTo>
                <a:lnTo>
                  <a:pt x="223" y="888"/>
                </a:lnTo>
                <a:lnTo>
                  <a:pt x="221" y="887"/>
                </a:lnTo>
                <a:lnTo>
                  <a:pt x="221" y="885"/>
                </a:lnTo>
                <a:lnTo>
                  <a:pt x="220" y="885"/>
                </a:lnTo>
                <a:lnTo>
                  <a:pt x="221" y="884"/>
                </a:lnTo>
                <a:lnTo>
                  <a:pt x="220" y="884"/>
                </a:lnTo>
                <a:lnTo>
                  <a:pt x="219" y="883"/>
                </a:lnTo>
                <a:lnTo>
                  <a:pt x="219" y="882"/>
                </a:lnTo>
                <a:lnTo>
                  <a:pt x="218" y="882"/>
                </a:lnTo>
                <a:lnTo>
                  <a:pt x="217" y="881"/>
                </a:lnTo>
                <a:lnTo>
                  <a:pt x="216" y="881"/>
                </a:lnTo>
                <a:lnTo>
                  <a:pt x="216" y="880"/>
                </a:lnTo>
                <a:lnTo>
                  <a:pt x="214" y="880"/>
                </a:lnTo>
                <a:lnTo>
                  <a:pt x="213" y="878"/>
                </a:lnTo>
                <a:lnTo>
                  <a:pt x="214" y="878"/>
                </a:lnTo>
                <a:lnTo>
                  <a:pt x="213" y="877"/>
                </a:lnTo>
                <a:lnTo>
                  <a:pt x="212" y="877"/>
                </a:lnTo>
                <a:lnTo>
                  <a:pt x="211" y="877"/>
                </a:lnTo>
                <a:lnTo>
                  <a:pt x="211" y="876"/>
                </a:lnTo>
                <a:lnTo>
                  <a:pt x="210" y="876"/>
                </a:lnTo>
                <a:lnTo>
                  <a:pt x="210" y="875"/>
                </a:lnTo>
                <a:lnTo>
                  <a:pt x="209" y="875"/>
                </a:lnTo>
                <a:lnTo>
                  <a:pt x="207" y="874"/>
                </a:lnTo>
                <a:lnTo>
                  <a:pt x="207" y="873"/>
                </a:lnTo>
                <a:lnTo>
                  <a:pt x="207" y="871"/>
                </a:lnTo>
                <a:lnTo>
                  <a:pt x="207" y="870"/>
                </a:lnTo>
                <a:lnTo>
                  <a:pt x="206" y="870"/>
                </a:lnTo>
                <a:lnTo>
                  <a:pt x="206" y="869"/>
                </a:lnTo>
                <a:lnTo>
                  <a:pt x="205" y="868"/>
                </a:lnTo>
                <a:lnTo>
                  <a:pt x="204" y="867"/>
                </a:lnTo>
                <a:lnTo>
                  <a:pt x="204" y="868"/>
                </a:lnTo>
                <a:lnTo>
                  <a:pt x="203" y="867"/>
                </a:lnTo>
                <a:lnTo>
                  <a:pt x="201" y="865"/>
                </a:lnTo>
                <a:lnTo>
                  <a:pt x="201" y="864"/>
                </a:lnTo>
                <a:lnTo>
                  <a:pt x="201" y="863"/>
                </a:lnTo>
                <a:lnTo>
                  <a:pt x="200" y="863"/>
                </a:lnTo>
                <a:lnTo>
                  <a:pt x="200" y="862"/>
                </a:lnTo>
                <a:lnTo>
                  <a:pt x="199" y="861"/>
                </a:lnTo>
                <a:lnTo>
                  <a:pt x="198" y="860"/>
                </a:lnTo>
                <a:lnTo>
                  <a:pt x="197" y="858"/>
                </a:lnTo>
                <a:lnTo>
                  <a:pt x="198" y="860"/>
                </a:lnTo>
                <a:lnTo>
                  <a:pt x="197" y="857"/>
                </a:lnTo>
                <a:lnTo>
                  <a:pt x="197" y="856"/>
                </a:lnTo>
                <a:lnTo>
                  <a:pt x="196" y="856"/>
                </a:lnTo>
                <a:lnTo>
                  <a:pt x="196" y="855"/>
                </a:lnTo>
                <a:lnTo>
                  <a:pt x="194" y="854"/>
                </a:lnTo>
                <a:lnTo>
                  <a:pt x="194" y="852"/>
                </a:lnTo>
                <a:lnTo>
                  <a:pt x="193" y="852"/>
                </a:lnTo>
                <a:lnTo>
                  <a:pt x="193" y="851"/>
                </a:lnTo>
                <a:lnTo>
                  <a:pt x="193" y="850"/>
                </a:lnTo>
                <a:lnTo>
                  <a:pt x="192" y="850"/>
                </a:lnTo>
                <a:lnTo>
                  <a:pt x="192" y="849"/>
                </a:lnTo>
                <a:lnTo>
                  <a:pt x="191" y="848"/>
                </a:lnTo>
                <a:lnTo>
                  <a:pt x="190" y="848"/>
                </a:lnTo>
                <a:lnTo>
                  <a:pt x="190" y="847"/>
                </a:lnTo>
                <a:lnTo>
                  <a:pt x="188" y="847"/>
                </a:lnTo>
                <a:lnTo>
                  <a:pt x="188" y="845"/>
                </a:lnTo>
                <a:lnTo>
                  <a:pt x="188" y="844"/>
                </a:lnTo>
                <a:lnTo>
                  <a:pt x="187" y="843"/>
                </a:lnTo>
                <a:lnTo>
                  <a:pt x="187" y="842"/>
                </a:lnTo>
                <a:lnTo>
                  <a:pt x="186" y="841"/>
                </a:lnTo>
                <a:lnTo>
                  <a:pt x="185" y="839"/>
                </a:lnTo>
                <a:lnTo>
                  <a:pt x="185" y="838"/>
                </a:lnTo>
                <a:lnTo>
                  <a:pt x="184" y="838"/>
                </a:lnTo>
                <a:lnTo>
                  <a:pt x="184" y="837"/>
                </a:lnTo>
                <a:lnTo>
                  <a:pt x="183" y="837"/>
                </a:lnTo>
                <a:lnTo>
                  <a:pt x="181" y="836"/>
                </a:lnTo>
                <a:lnTo>
                  <a:pt x="180" y="836"/>
                </a:lnTo>
                <a:lnTo>
                  <a:pt x="179" y="835"/>
                </a:lnTo>
                <a:lnTo>
                  <a:pt x="178" y="834"/>
                </a:lnTo>
                <a:lnTo>
                  <a:pt x="177" y="832"/>
                </a:lnTo>
                <a:lnTo>
                  <a:pt x="175" y="832"/>
                </a:lnTo>
                <a:lnTo>
                  <a:pt x="174" y="831"/>
                </a:lnTo>
                <a:lnTo>
                  <a:pt x="173" y="831"/>
                </a:lnTo>
                <a:lnTo>
                  <a:pt x="172" y="830"/>
                </a:lnTo>
                <a:lnTo>
                  <a:pt x="171" y="829"/>
                </a:lnTo>
                <a:lnTo>
                  <a:pt x="171" y="828"/>
                </a:lnTo>
                <a:lnTo>
                  <a:pt x="170" y="828"/>
                </a:lnTo>
                <a:lnTo>
                  <a:pt x="170" y="827"/>
                </a:lnTo>
                <a:lnTo>
                  <a:pt x="170" y="825"/>
                </a:lnTo>
                <a:lnTo>
                  <a:pt x="170" y="824"/>
                </a:lnTo>
                <a:lnTo>
                  <a:pt x="168" y="824"/>
                </a:lnTo>
                <a:lnTo>
                  <a:pt x="168" y="823"/>
                </a:lnTo>
                <a:lnTo>
                  <a:pt x="167" y="823"/>
                </a:lnTo>
                <a:lnTo>
                  <a:pt x="167" y="822"/>
                </a:lnTo>
                <a:lnTo>
                  <a:pt x="166" y="822"/>
                </a:lnTo>
                <a:lnTo>
                  <a:pt x="166" y="821"/>
                </a:lnTo>
                <a:lnTo>
                  <a:pt x="165" y="821"/>
                </a:lnTo>
                <a:lnTo>
                  <a:pt x="164" y="821"/>
                </a:lnTo>
                <a:lnTo>
                  <a:pt x="164" y="819"/>
                </a:lnTo>
                <a:lnTo>
                  <a:pt x="164" y="818"/>
                </a:lnTo>
                <a:lnTo>
                  <a:pt x="163" y="818"/>
                </a:lnTo>
                <a:lnTo>
                  <a:pt x="163" y="817"/>
                </a:lnTo>
                <a:lnTo>
                  <a:pt x="161" y="817"/>
                </a:lnTo>
                <a:lnTo>
                  <a:pt x="160" y="816"/>
                </a:lnTo>
                <a:lnTo>
                  <a:pt x="159" y="816"/>
                </a:lnTo>
                <a:lnTo>
                  <a:pt x="158" y="816"/>
                </a:lnTo>
                <a:lnTo>
                  <a:pt x="158" y="815"/>
                </a:lnTo>
                <a:lnTo>
                  <a:pt x="157" y="814"/>
                </a:lnTo>
                <a:lnTo>
                  <a:pt x="157" y="812"/>
                </a:lnTo>
                <a:lnTo>
                  <a:pt x="155" y="811"/>
                </a:lnTo>
                <a:lnTo>
                  <a:pt x="154" y="810"/>
                </a:lnTo>
                <a:lnTo>
                  <a:pt x="153" y="810"/>
                </a:lnTo>
                <a:lnTo>
                  <a:pt x="152" y="809"/>
                </a:lnTo>
                <a:lnTo>
                  <a:pt x="151" y="809"/>
                </a:lnTo>
                <a:lnTo>
                  <a:pt x="151" y="808"/>
                </a:lnTo>
                <a:lnTo>
                  <a:pt x="150" y="806"/>
                </a:lnTo>
                <a:lnTo>
                  <a:pt x="148" y="805"/>
                </a:lnTo>
                <a:lnTo>
                  <a:pt x="147" y="804"/>
                </a:lnTo>
                <a:lnTo>
                  <a:pt x="146" y="803"/>
                </a:lnTo>
                <a:lnTo>
                  <a:pt x="146" y="802"/>
                </a:lnTo>
                <a:lnTo>
                  <a:pt x="146" y="801"/>
                </a:lnTo>
                <a:lnTo>
                  <a:pt x="145" y="799"/>
                </a:lnTo>
                <a:lnTo>
                  <a:pt x="145" y="798"/>
                </a:lnTo>
                <a:lnTo>
                  <a:pt x="144" y="798"/>
                </a:lnTo>
                <a:lnTo>
                  <a:pt x="142" y="797"/>
                </a:lnTo>
                <a:lnTo>
                  <a:pt x="141" y="797"/>
                </a:lnTo>
                <a:lnTo>
                  <a:pt x="141" y="796"/>
                </a:lnTo>
                <a:lnTo>
                  <a:pt x="140" y="795"/>
                </a:lnTo>
                <a:lnTo>
                  <a:pt x="139" y="794"/>
                </a:lnTo>
                <a:lnTo>
                  <a:pt x="138" y="792"/>
                </a:lnTo>
                <a:lnTo>
                  <a:pt x="137" y="791"/>
                </a:lnTo>
                <a:lnTo>
                  <a:pt x="137" y="790"/>
                </a:lnTo>
                <a:lnTo>
                  <a:pt x="135" y="790"/>
                </a:lnTo>
                <a:lnTo>
                  <a:pt x="135" y="789"/>
                </a:lnTo>
                <a:lnTo>
                  <a:pt x="135" y="788"/>
                </a:lnTo>
                <a:lnTo>
                  <a:pt x="134" y="788"/>
                </a:lnTo>
                <a:lnTo>
                  <a:pt x="133" y="788"/>
                </a:lnTo>
                <a:lnTo>
                  <a:pt x="132" y="788"/>
                </a:lnTo>
                <a:lnTo>
                  <a:pt x="132" y="786"/>
                </a:lnTo>
                <a:lnTo>
                  <a:pt x="132" y="785"/>
                </a:lnTo>
                <a:lnTo>
                  <a:pt x="132" y="784"/>
                </a:lnTo>
                <a:lnTo>
                  <a:pt x="132" y="783"/>
                </a:lnTo>
                <a:lnTo>
                  <a:pt x="132" y="782"/>
                </a:lnTo>
                <a:lnTo>
                  <a:pt x="131" y="782"/>
                </a:lnTo>
                <a:lnTo>
                  <a:pt x="131" y="781"/>
                </a:lnTo>
                <a:lnTo>
                  <a:pt x="129" y="779"/>
                </a:lnTo>
                <a:lnTo>
                  <a:pt x="129" y="778"/>
                </a:lnTo>
                <a:lnTo>
                  <a:pt x="131" y="778"/>
                </a:lnTo>
                <a:lnTo>
                  <a:pt x="132" y="778"/>
                </a:lnTo>
                <a:lnTo>
                  <a:pt x="132" y="777"/>
                </a:lnTo>
                <a:lnTo>
                  <a:pt x="133" y="776"/>
                </a:lnTo>
                <a:lnTo>
                  <a:pt x="134" y="775"/>
                </a:lnTo>
                <a:lnTo>
                  <a:pt x="134" y="773"/>
                </a:lnTo>
                <a:lnTo>
                  <a:pt x="135" y="773"/>
                </a:lnTo>
                <a:lnTo>
                  <a:pt x="135" y="772"/>
                </a:lnTo>
                <a:lnTo>
                  <a:pt x="135" y="771"/>
                </a:lnTo>
                <a:lnTo>
                  <a:pt x="137" y="770"/>
                </a:lnTo>
                <a:lnTo>
                  <a:pt x="137" y="769"/>
                </a:lnTo>
                <a:lnTo>
                  <a:pt x="137" y="768"/>
                </a:lnTo>
                <a:lnTo>
                  <a:pt x="138" y="766"/>
                </a:lnTo>
                <a:lnTo>
                  <a:pt x="138" y="765"/>
                </a:lnTo>
                <a:lnTo>
                  <a:pt x="139" y="763"/>
                </a:lnTo>
                <a:lnTo>
                  <a:pt x="139" y="762"/>
                </a:lnTo>
                <a:lnTo>
                  <a:pt x="139" y="760"/>
                </a:lnTo>
                <a:lnTo>
                  <a:pt x="139" y="759"/>
                </a:lnTo>
                <a:lnTo>
                  <a:pt x="139" y="758"/>
                </a:lnTo>
                <a:lnTo>
                  <a:pt x="139" y="757"/>
                </a:lnTo>
                <a:lnTo>
                  <a:pt x="139" y="756"/>
                </a:lnTo>
                <a:lnTo>
                  <a:pt x="139" y="755"/>
                </a:lnTo>
                <a:lnTo>
                  <a:pt x="139" y="753"/>
                </a:lnTo>
                <a:lnTo>
                  <a:pt x="139" y="752"/>
                </a:lnTo>
                <a:lnTo>
                  <a:pt x="138" y="751"/>
                </a:lnTo>
                <a:lnTo>
                  <a:pt x="138" y="750"/>
                </a:lnTo>
                <a:lnTo>
                  <a:pt x="137" y="750"/>
                </a:lnTo>
                <a:lnTo>
                  <a:pt x="137" y="749"/>
                </a:lnTo>
                <a:lnTo>
                  <a:pt x="137" y="748"/>
                </a:lnTo>
                <a:lnTo>
                  <a:pt x="137" y="746"/>
                </a:lnTo>
                <a:lnTo>
                  <a:pt x="137" y="745"/>
                </a:lnTo>
                <a:lnTo>
                  <a:pt x="135" y="744"/>
                </a:lnTo>
                <a:lnTo>
                  <a:pt x="135" y="743"/>
                </a:lnTo>
                <a:lnTo>
                  <a:pt x="135" y="742"/>
                </a:lnTo>
                <a:lnTo>
                  <a:pt x="135" y="740"/>
                </a:lnTo>
                <a:lnTo>
                  <a:pt x="134" y="740"/>
                </a:lnTo>
                <a:lnTo>
                  <a:pt x="134" y="739"/>
                </a:lnTo>
                <a:lnTo>
                  <a:pt x="134" y="738"/>
                </a:lnTo>
                <a:lnTo>
                  <a:pt x="134" y="737"/>
                </a:lnTo>
                <a:lnTo>
                  <a:pt x="133" y="737"/>
                </a:lnTo>
                <a:lnTo>
                  <a:pt x="133" y="736"/>
                </a:lnTo>
                <a:lnTo>
                  <a:pt x="134" y="736"/>
                </a:lnTo>
                <a:lnTo>
                  <a:pt x="133" y="735"/>
                </a:lnTo>
                <a:lnTo>
                  <a:pt x="133" y="733"/>
                </a:lnTo>
                <a:lnTo>
                  <a:pt x="132" y="732"/>
                </a:lnTo>
                <a:lnTo>
                  <a:pt x="131" y="732"/>
                </a:lnTo>
                <a:lnTo>
                  <a:pt x="129" y="731"/>
                </a:lnTo>
                <a:lnTo>
                  <a:pt x="131" y="731"/>
                </a:lnTo>
                <a:lnTo>
                  <a:pt x="131" y="730"/>
                </a:lnTo>
                <a:lnTo>
                  <a:pt x="129" y="729"/>
                </a:lnTo>
                <a:lnTo>
                  <a:pt x="131" y="729"/>
                </a:lnTo>
                <a:lnTo>
                  <a:pt x="131" y="727"/>
                </a:lnTo>
                <a:lnTo>
                  <a:pt x="129" y="727"/>
                </a:lnTo>
                <a:lnTo>
                  <a:pt x="129" y="726"/>
                </a:lnTo>
                <a:lnTo>
                  <a:pt x="128" y="725"/>
                </a:lnTo>
                <a:lnTo>
                  <a:pt x="128" y="724"/>
                </a:lnTo>
                <a:lnTo>
                  <a:pt x="127" y="724"/>
                </a:lnTo>
                <a:lnTo>
                  <a:pt x="127" y="722"/>
                </a:lnTo>
                <a:lnTo>
                  <a:pt x="126" y="722"/>
                </a:lnTo>
                <a:lnTo>
                  <a:pt x="126" y="720"/>
                </a:lnTo>
                <a:lnTo>
                  <a:pt x="126" y="719"/>
                </a:lnTo>
                <a:lnTo>
                  <a:pt x="125" y="719"/>
                </a:lnTo>
                <a:lnTo>
                  <a:pt x="124" y="718"/>
                </a:lnTo>
                <a:lnTo>
                  <a:pt x="124" y="717"/>
                </a:lnTo>
                <a:lnTo>
                  <a:pt x="124" y="716"/>
                </a:lnTo>
                <a:lnTo>
                  <a:pt x="124" y="715"/>
                </a:lnTo>
                <a:lnTo>
                  <a:pt x="122" y="715"/>
                </a:lnTo>
                <a:lnTo>
                  <a:pt x="124" y="713"/>
                </a:lnTo>
                <a:lnTo>
                  <a:pt x="124" y="712"/>
                </a:lnTo>
                <a:lnTo>
                  <a:pt x="122" y="712"/>
                </a:lnTo>
                <a:lnTo>
                  <a:pt x="122" y="711"/>
                </a:lnTo>
                <a:lnTo>
                  <a:pt x="124" y="711"/>
                </a:lnTo>
                <a:lnTo>
                  <a:pt x="124" y="710"/>
                </a:lnTo>
                <a:lnTo>
                  <a:pt x="122" y="710"/>
                </a:lnTo>
                <a:lnTo>
                  <a:pt x="121" y="710"/>
                </a:lnTo>
                <a:lnTo>
                  <a:pt x="122" y="709"/>
                </a:lnTo>
                <a:lnTo>
                  <a:pt x="122" y="707"/>
                </a:lnTo>
                <a:lnTo>
                  <a:pt x="122" y="706"/>
                </a:lnTo>
                <a:lnTo>
                  <a:pt x="121" y="706"/>
                </a:lnTo>
                <a:lnTo>
                  <a:pt x="121" y="705"/>
                </a:lnTo>
                <a:lnTo>
                  <a:pt x="121" y="704"/>
                </a:lnTo>
                <a:lnTo>
                  <a:pt x="120" y="704"/>
                </a:lnTo>
                <a:lnTo>
                  <a:pt x="121" y="703"/>
                </a:lnTo>
                <a:lnTo>
                  <a:pt x="120" y="702"/>
                </a:lnTo>
                <a:lnTo>
                  <a:pt x="120" y="699"/>
                </a:lnTo>
                <a:lnTo>
                  <a:pt x="119" y="699"/>
                </a:lnTo>
                <a:lnTo>
                  <a:pt x="118" y="699"/>
                </a:lnTo>
                <a:lnTo>
                  <a:pt x="118" y="698"/>
                </a:lnTo>
                <a:lnTo>
                  <a:pt x="118" y="697"/>
                </a:lnTo>
                <a:lnTo>
                  <a:pt x="118" y="696"/>
                </a:lnTo>
                <a:lnTo>
                  <a:pt x="117" y="694"/>
                </a:lnTo>
                <a:lnTo>
                  <a:pt x="118" y="694"/>
                </a:lnTo>
                <a:lnTo>
                  <a:pt x="119" y="694"/>
                </a:lnTo>
                <a:lnTo>
                  <a:pt x="119" y="693"/>
                </a:lnTo>
                <a:lnTo>
                  <a:pt x="119" y="692"/>
                </a:lnTo>
                <a:lnTo>
                  <a:pt x="119" y="691"/>
                </a:lnTo>
                <a:lnTo>
                  <a:pt x="118" y="691"/>
                </a:lnTo>
                <a:lnTo>
                  <a:pt x="117" y="692"/>
                </a:lnTo>
                <a:lnTo>
                  <a:pt x="117" y="691"/>
                </a:lnTo>
                <a:lnTo>
                  <a:pt x="115" y="691"/>
                </a:lnTo>
                <a:lnTo>
                  <a:pt x="115" y="690"/>
                </a:lnTo>
                <a:lnTo>
                  <a:pt x="117" y="690"/>
                </a:lnTo>
                <a:lnTo>
                  <a:pt x="117" y="689"/>
                </a:lnTo>
                <a:lnTo>
                  <a:pt x="118" y="689"/>
                </a:lnTo>
                <a:lnTo>
                  <a:pt x="117" y="686"/>
                </a:lnTo>
                <a:lnTo>
                  <a:pt x="117" y="685"/>
                </a:lnTo>
                <a:lnTo>
                  <a:pt x="115" y="684"/>
                </a:lnTo>
                <a:lnTo>
                  <a:pt x="114" y="683"/>
                </a:lnTo>
                <a:lnTo>
                  <a:pt x="114" y="681"/>
                </a:lnTo>
                <a:lnTo>
                  <a:pt x="113" y="681"/>
                </a:lnTo>
                <a:lnTo>
                  <a:pt x="113" y="680"/>
                </a:lnTo>
                <a:lnTo>
                  <a:pt x="113" y="679"/>
                </a:lnTo>
                <a:lnTo>
                  <a:pt x="113" y="678"/>
                </a:lnTo>
                <a:lnTo>
                  <a:pt x="113" y="677"/>
                </a:lnTo>
                <a:lnTo>
                  <a:pt x="114" y="677"/>
                </a:lnTo>
                <a:lnTo>
                  <a:pt x="114" y="676"/>
                </a:lnTo>
                <a:lnTo>
                  <a:pt x="113" y="676"/>
                </a:lnTo>
                <a:lnTo>
                  <a:pt x="113" y="674"/>
                </a:lnTo>
                <a:lnTo>
                  <a:pt x="114" y="674"/>
                </a:lnTo>
                <a:lnTo>
                  <a:pt x="114" y="673"/>
                </a:lnTo>
                <a:lnTo>
                  <a:pt x="114" y="672"/>
                </a:lnTo>
                <a:lnTo>
                  <a:pt x="114" y="671"/>
                </a:lnTo>
                <a:lnTo>
                  <a:pt x="114" y="670"/>
                </a:lnTo>
                <a:lnTo>
                  <a:pt x="114" y="669"/>
                </a:lnTo>
                <a:lnTo>
                  <a:pt x="114" y="667"/>
                </a:lnTo>
                <a:lnTo>
                  <a:pt x="114" y="666"/>
                </a:lnTo>
                <a:lnTo>
                  <a:pt x="114" y="665"/>
                </a:lnTo>
                <a:lnTo>
                  <a:pt x="115" y="664"/>
                </a:lnTo>
                <a:lnTo>
                  <a:pt x="115" y="663"/>
                </a:lnTo>
                <a:lnTo>
                  <a:pt x="115" y="661"/>
                </a:lnTo>
                <a:lnTo>
                  <a:pt x="114" y="661"/>
                </a:lnTo>
                <a:lnTo>
                  <a:pt x="114" y="660"/>
                </a:lnTo>
                <a:lnTo>
                  <a:pt x="115" y="660"/>
                </a:lnTo>
                <a:lnTo>
                  <a:pt x="115" y="659"/>
                </a:lnTo>
                <a:lnTo>
                  <a:pt x="114" y="659"/>
                </a:lnTo>
                <a:lnTo>
                  <a:pt x="114" y="658"/>
                </a:lnTo>
                <a:lnTo>
                  <a:pt x="114" y="657"/>
                </a:lnTo>
                <a:lnTo>
                  <a:pt x="114" y="658"/>
                </a:lnTo>
                <a:lnTo>
                  <a:pt x="115" y="657"/>
                </a:lnTo>
                <a:lnTo>
                  <a:pt x="115" y="656"/>
                </a:lnTo>
                <a:lnTo>
                  <a:pt x="115" y="654"/>
                </a:lnTo>
                <a:lnTo>
                  <a:pt x="115" y="653"/>
                </a:lnTo>
                <a:lnTo>
                  <a:pt x="117" y="652"/>
                </a:lnTo>
                <a:lnTo>
                  <a:pt x="117" y="651"/>
                </a:lnTo>
                <a:lnTo>
                  <a:pt x="117" y="650"/>
                </a:lnTo>
                <a:lnTo>
                  <a:pt x="117" y="648"/>
                </a:lnTo>
                <a:lnTo>
                  <a:pt x="118" y="647"/>
                </a:lnTo>
                <a:lnTo>
                  <a:pt x="118" y="646"/>
                </a:lnTo>
                <a:lnTo>
                  <a:pt x="118" y="645"/>
                </a:lnTo>
                <a:lnTo>
                  <a:pt x="117" y="645"/>
                </a:lnTo>
                <a:lnTo>
                  <a:pt x="118" y="645"/>
                </a:lnTo>
                <a:lnTo>
                  <a:pt x="119" y="644"/>
                </a:lnTo>
                <a:lnTo>
                  <a:pt x="119" y="643"/>
                </a:lnTo>
                <a:lnTo>
                  <a:pt x="120" y="643"/>
                </a:lnTo>
                <a:lnTo>
                  <a:pt x="120" y="641"/>
                </a:lnTo>
                <a:lnTo>
                  <a:pt x="121" y="640"/>
                </a:lnTo>
                <a:lnTo>
                  <a:pt x="121" y="638"/>
                </a:lnTo>
                <a:lnTo>
                  <a:pt x="121" y="637"/>
                </a:lnTo>
                <a:lnTo>
                  <a:pt x="122" y="636"/>
                </a:lnTo>
                <a:lnTo>
                  <a:pt x="122" y="634"/>
                </a:lnTo>
                <a:lnTo>
                  <a:pt x="124" y="633"/>
                </a:lnTo>
                <a:lnTo>
                  <a:pt x="124" y="632"/>
                </a:lnTo>
                <a:lnTo>
                  <a:pt x="124" y="631"/>
                </a:lnTo>
                <a:lnTo>
                  <a:pt x="124" y="630"/>
                </a:lnTo>
                <a:lnTo>
                  <a:pt x="124" y="628"/>
                </a:lnTo>
                <a:lnTo>
                  <a:pt x="125" y="627"/>
                </a:lnTo>
                <a:lnTo>
                  <a:pt x="124" y="626"/>
                </a:lnTo>
                <a:lnTo>
                  <a:pt x="124" y="625"/>
                </a:lnTo>
                <a:lnTo>
                  <a:pt x="124" y="624"/>
                </a:lnTo>
                <a:lnTo>
                  <a:pt x="122" y="624"/>
                </a:lnTo>
                <a:lnTo>
                  <a:pt x="122" y="623"/>
                </a:lnTo>
                <a:lnTo>
                  <a:pt x="122" y="621"/>
                </a:lnTo>
                <a:lnTo>
                  <a:pt x="122" y="620"/>
                </a:lnTo>
                <a:lnTo>
                  <a:pt x="121" y="620"/>
                </a:lnTo>
                <a:lnTo>
                  <a:pt x="121" y="619"/>
                </a:lnTo>
                <a:lnTo>
                  <a:pt x="120" y="619"/>
                </a:lnTo>
                <a:lnTo>
                  <a:pt x="120" y="618"/>
                </a:lnTo>
                <a:lnTo>
                  <a:pt x="120" y="617"/>
                </a:lnTo>
                <a:lnTo>
                  <a:pt x="120" y="615"/>
                </a:lnTo>
                <a:lnTo>
                  <a:pt x="121" y="614"/>
                </a:lnTo>
                <a:lnTo>
                  <a:pt x="121" y="613"/>
                </a:lnTo>
                <a:lnTo>
                  <a:pt x="121" y="612"/>
                </a:lnTo>
                <a:lnTo>
                  <a:pt x="121" y="611"/>
                </a:lnTo>
                <a:lnTo>
                  <a:pt x="120" y="611"/>
                </a:lnTo>
                <a:lnTo>
                  <a:pt x="121" y="610"/>
                </a:lnTo>
                <a:lnTo>
                  <a:pt x="120" y="608"/>
                </a:lnTo>
                <a:lnTo>
                  <a:pt x="120" y="607"/>
                </a:lnTo>
                <a:lnTo>
                  <a:pt x="120" y="606"/>
                </a:lnTo>
                <a:lnTo>
                  <a:pt x="120" y="605"/>
                </a:lnTo>
                <a:lnTo>
                  <a:pt x="121" y="604"/>
                </a:lnTo>
                <a:lnTo>
                  <a:pt x="120" y="604"/>
                </a:lnTo>
                <a:lnTo>
                  <a:pt x="120" y="602"/>
                </a:lnTo>
                <a:lnTo>
                  <a:pt x="120" y="601"/>
                </a:lnTo>
                <a:lnTo>
                  <a:pt x="120" y="600"/>
                </a:lnTo>
                <a:lnTo>
                  <a:pt x="119" y="599"/>
                </a:lnTo>
                <a:lnTo>
                  <a:pt x="119" y="597"/>
                </a:lnTo>
                <a:lnTo>
                  <a:pt x="119" y="595"/>
                </a:lnTo>
                <a:lnTo>
                  <a:pt x="119" y="594"/>
                </a:lnTo>
                <a:lnTo>
                  <a:pt x="118" y="593"/>
                </a:lnTo>
                <a:lnTo>
                  <a:pt x="118" y="592"/>
                </a:lnTo>
                <a:lnTo>
                  <a:pt x="117" y="591"/>
                </a:lnTo>
                <a:lnTo>
                  <a:pt x="117" y="590"/>
                </a:lnTo>
                <a:lnTo>
                  <a:pt x="115" y="588"/>
                </a:lnTo>
                <a:lnTo>
                  <a:pt x="114" y="588"/>
                </a:lnTo>
                <a:lnTo>
                  <a:pt x="114" y="587"/>
                </a:lnTo>
                <a:lnTo>
                  <a:pt x="113" y="586"/>
                </a:lnTo>
                <a:lnTo>
                  <a:pt x="112" y="586"/>
                </a:lnTo>
                <a:lnTo>
                  <a:pt x="112" y="585"/>
                </a:lnTo>
                <a:lnTo>
                  <a:pt x="112" y="584"/>
                </a:lnTo>
                <a:lnTo>
                  <a:pt x="112" y="582"/>
                </a:lnTo>
                <a:lnTo>
                  <a:pt x="112" y="581"/>
                </a:lnTo>
                <a:lnTo>
                  <a:pt x="112" y="580"/>
                </a:lnTo>
                <a:lnTo>
                  <a:pt x="111" y="580"/>
                </a:lnTo>
                <a:lnTo>
                  <a:pt x="111" y="579"/>
                </a:lnTo>
                <a:lnTo>
                  <a:pt x="111" y="578"/>
                </a:lnTo>
                <a:lnTo>
                  <a:pt x="111" y="577"/>
                </a:lnTo>
                <a:lnTo>
                  <a:pt x="111" y="575"/>
                </a:lnTo>
                <a:lnTo>
                  <a:pt x="111" y="574"/>
                </a:lnTo>
                <a:lnTo>
                  <a:pt x="111" y="573"/>
                </a:lnTo>
                <a:lnTo>
                  <a:pt x="111" y="572"/>
                </a:lnTo>
                <a:lnTo>
                  <a:pt x="111" y="571"/>
                </a:lnTo>
                <a:lnTo>
                  <a:pt x="111" y="569"/>
                </a:lnTo>
                <a:lnTo>
                  <a:pt x="111" y="568"/>
                </a:lnTo>
                <a:lnTo>
                  <a:pt x="111" y="567"/>
                </a:lnTo>
                <a:lnTo>
                  <a:pt x="109" y="566"/>
                </a:lnTo>
                <a:lnTo>
                  <a:pt x="109" y="565"/>
                </a:lnTo>
                <a:lnTo>
                  <a:pt x="109" y="562"/>
                </a:lnTo>
                <a:lnTo>
                  <a:pt x="108" y="562"/>
                </a:lnTo>
                <a:lnTo>
                  <a:pt x="108" y="561"/>
                </a:lnTo>
                <a:lnTo>
                  <a:pt x="108" y="560"/>
                </a:lnTo>
                <a:lnTo>
                  <a:pt x="108" y="559"/>
                </a:lnTo>
                <a:lnTo>
                  <a:pt x="107" y="558"/>
                </a:lnTo>
                <a:lnTo>
                  <a:pt x="106" y="558"/>
                </a:lnTo>
                <a:lnTo>
                  <a:pt x="106" y="557"/>
                </a:lnTo>
                <a:lnTo>
                  <a:pt x="105" y="557"/>
                </a:lnTo>
                <a:lnTo>
                  <a:pt x="104" y="555"/>
                </a:lnTo>
                <a:lnTo>
                  <a:pt x="102" y="555"/>
                </a:lnTo>
                <a:lnTo>
                  <a:pt x="101" y="554"/>
                </a:lnTo>
                <a:lnTo>
                  <a:pt x="100" y="553"/>
                </a:lnTo>
                <a:lnTo>
                  <a:pt x="99" y="552"/>
                </a:lnTo>
                <a:lnTo>
                  <a:pt x="98" y="551"/>
                </a:lnTo>
                <a:lnTo>
                  <a:pt x="96" y="551"/>
                </a:lnTo>
                <a:lnTo>
                  <a:pt x="96" y="549"/>
                </a:lnTo>
                <a:lnTo>
                  <a:pt x="96" y="548"/>
                </a:lnTo>
                <a:lnTo>
                  <a:pt x="95" y="547"/>
                </a:lnTo>
                <a:lnTo>
                  <a:pt x="95" y="546"/>
                </a:lnTo>
                <a:lnTo>
                  <a:pt x="95" y="545"/>
                </a:lnTo>
                <a:lnTo>
                  <a:pt x="94" y="544"/>
                </a:lnTo>
                <a:lnTo>
                  <a:pt x="94" y="542"/>
                </a:lnTo>
                <a:lnTo>
                  <a:pt x="94" y="541"/>
                </a:lnTo>
                <a:lnTo>
                  <a:pt x="93" y="541"/>
                </a:lnTo>
                <a:lnTo>
                  <a:pt x="93" y="540"/>
                </a:lnTo>
                <a:lnTo>
                  <a:pt x="93" y="539"/>
                </a:lnTo>
                <a:lnTo>
                  <a:pt x="92" y="539"/>
                </a:lnTo>
                <a:lnTo>
                  <a:pt x="92" y="538"/>
                </a:lnTo>
                <a:lnTo>
                  <a:pt x="91" y="538"/>
                </a:lnTo>
                <a:lnTo>
                  <a:pt x="89" y="536"/>
                </a:lnTo>
                <a:lnTo>
                  <a:pt x="88" y="535"/>
                </a:lnTo>
                <a:lnTo>
                  <a:pt x="87" y="534"/>
                </a:lnTo>
                <a:lnTo>
                  <a:pt x="87" y="533"/>
                </a:lnTo>
                <a:lnTo>
                  <a:pt x="86" y="532"/>
                </a:lnTo>
                <a:lnTo>
                  <a:pt x="86" y="531"/>
                </a:lnTo>
                <a:lnTo>
                  <a:pt x="85" y="529"/>
                </a:lnTo>
                <a:lnTo>
                  <a:pt x="85" y="528"/>
                </a:lnTo>
                <a:lnTo>
                  <a:pt x="83" y="528"/>
                </a:lnTo>
                <a:lnTo>
                  <a:pt x="83" y="527"/>
                </a:lnTo>
                <a:lnTo>
                  <a:pt x="83" y="526"/>
                </a:lnTo>
                <a:lnTo>
                  <a:pt x="82" y="525"/>
                </a:lnTo>
                <a:lnTo>
                  <a:pt x="81" y="523"/>
                </a:lnTo>
                <a:lnTo>
                  <a:pt x="80" y="523"/>
                </a:lnTo>
                <a:lnTo>
                  <a:pt x="80" y="522"/>
                </a:lnTo>
                <a:lnTo>
                  <a:pt x="79" y="521"/>
                </a:lnTo>
                <a:lnTo>
                  <a:pt x="79" y="520"/>
                </a:lnTo>
                <a:lnTo>
                  <a:pt x="78" y="520"/>
                </a:lnTo>
                <a:lnTo>
                  <a:pt x="78" y="519"/>
                </a:lnTo>
                <a:lnTo>
                  <a:pt x="76" y="519"/>
                </a:lnTo>
                <a:lnTo>
                  <a:pt x="75" y="518"/>
                </a:lnTo>
                <a:lnTo>
                  <a:pt x="75" y="516"/>
                </a:lnTo>
                <a:lnTo>
                  <a:pt x="74" y="515"/>
                </a:lnTo>
                <a:lnTo>
                  <a:pt x="73" y="514"/>
                </a:lnTo>
                <a:lnTo>
                  <a:pt x="73" y="513"/>
                </a:lnTo>
                <a:lnTo>
                  <a:pt x="72" y="513"/>
                </a:lnTo>
                <a:lnTo>
                  <a:pt x="72" y="512"/>
                </a:lnTo>
                <a:lnTo>
                  <a:pt x="71" y="512"/>
                </a:lnTo>
                <a:lnTo>
                  <a:pt x="69" y="511"/>
                </a:lnTo>
                <a:lnTo>
                  <a:pt x="68" y="511"/>
                </a:lnTo>
                <a:lnTo>
                  <a:pt x="67" y="509"/>
                </a:lnTo>
                <a:lnTo>
                  <a:pt x="66" y="511"/>
                </a:lnTo>
                <a:lnTo>
                  <a:pt x="65" y="511"/>
                </a:lnTo>
                <a:lnTo>
                  <a:pt x="65" y="509"/>
                </a:lnTo>
                <a:lnTo>
                  <a:pt x="63" y="508"/>
                </a:lnTo>
                <a:lnTo>
                  <a:pt x="63" y="507"/>
                </a:lnTo>
                <a:lnTo>
                  <a:pt x="63" y="506"/>
                </a:lnTo>
                <a:lnTo>
                  <a:pt x="63" y="503"/>
                </a:lnTo>
                <a:lnTo>
                  <a:pt x="63" y="502"/>
                </a:lnTo>
                <a:lnTo>
                  <a:pt x="63" y="501"/>
                </a:lnTo>
                <a:lnTo>
                  <a:pt x="63" y="500"/>
                </a:lnTo>
                <a:lnTo>
                  <a:pt x="63" y="499"/>
                </a:lnTo>
                <a:lnTo>
                  <a:pt x="62" y="498"/>
                </a:lnTo>
                <a:lnTo>
                  <a:pt x="62" y="496"/>
                </a:lnTo>
                <a:lnTo>
                  <a:pt x="61" y="495"/>
                </a:lnTo>
                <a:lnTo>
                  <a:pt x="60" y="494"/>
                </a:lnTo>
                <a:lnTo>
                  <a:pt x="60" y="493"/>
                </a:lnTo>
                <a:lnTo>
                  <a:pt x="59" y="492"/>
                </a:lnTo>
                <a:lnTo>
                  <a:pt x="59" y="490"/>
                </a:lnTo>
                <a:lnTo>
                  <a:pt x="58" y="489"/>
                </a:lnTo>
                <a:lnTo>
                  <a:pt x="56" y="489"/>
                </a:lnTo>
                <a:lnTo>
                  <a:pt x="55" y="488"/>
                </a:lnTo>
                <a:lnTo>
                  <a:pt x="54" y="488"/>
                </a:lnTo>
                <a:lnTo>
                  <a:pt x="54" y="487"/>
                </a:lnTo>
                <a:lnTo>
                  <a:pt x="53" y="487"/>
                </a:lnTo>
                <a:lnTo>
                  <a:pt x="52" y="487"/>
                </a:lnTo>
                <a:lnTo>
                  <a:pt x="52" y="486"/>
                </a:lnTo>
                <a:lnTo>
                  <a:pt x="50" y="486"/>
                </a:lnTo>
                <a:lnTo>
                  <a:pt x="49" y="486"/>
                </a:lnTo>
                <a:lnTo>
                  <a:pt x="48" y="486"/>
                </a:lnTo>
                <a:lnTo>
                  <a:pt x="48" y="485"/>
                </a:lnTo>
                <a:lnTo>
                  <a:pt x="47" y="485"/>
                </a:lnTo>
                <a:lnTo>
                  <a:pt x="46" y="485"/>
                </a:lnTo>
                <a:lnTo>
                  <a:pt x="45" y="483"/>
                </a:lnTo>
                <a:lnTo>
                  <a:pt x="43" y="483"/>
                </a:lnTo>
                <a:lnTo>
                  <a:pt x="42" y="482"/>
                </a:lnTo>
                <a:lnTo>
                  <a:pt x="42" y="481"/>
                </a:lnTo>
                <a:lnTo>
                  <a:pt x="41" y="480"/>
                </a:lnTo>
                <a:lnTo>
                  <a:pt x="40" y="479"/>
                </a:lnTo>
                <a:lnTo>
                  <a:pt x="39" y="478"/>
                </a:lnTo>
                <a:lnTo>
                  <a:pt x="39" y="476"/>
                </a:lnTo>
                <a:lnTo>
                  <a:pt x="38" y="475"/>
                </a:lnTo>
                <a:lnTo>
                  <a:pt x="36" y="475"/>
                </a:lnTo>
                <a:lnTo>
                  <a:pt x="36" y="474"/>
                </a:lnTo>
                <a:lnTo>
                  <a:pt x="35" y="473"/>
                </a:lnTo>
                <a:lnTo>
                  <a:pt x="34" y="473"/>
                </a:lnTo>
                <a:lnTo>
                  <a:pt x="34" y="472"/>
                </a:lnTo>
                <a:lnTo>
                  <a:pt x="33" y="472"/>
                </a:lnTo>
                <a:lnTo>
                  <a:pt x="33" y="470"/>
                </a:lnTo>
                <a:lnTo>
                  <a:pt x="32" y="470"/>
                </a:lnTo>
                <a:lnTo>
                  <a:pt x="30" y="470"/>
                </a:lnTo>
                <a:lnTo>
                  <a:pt x="29" y="469"/>
                </a:lnTo>
                <a:lnTo>
                  <a:pt x="28" y="469"/>
                </a:lnTo>
                <a:lnTo>
                  <a:pt x="28" y="468"/>
                </a:lnTo>
                <a:lnTo>
                  <a:pt x="27" y="467"/>
                </a:lnTo>
                <a:lnTo>
                  <a:pt x="26" y="466"/>
                </a:lnTo>
                <a:lnTo>
                  <a:pt x="25" y="466"/>
                </a:lnTo>
                <a:lnTo>
                  <a:pt x="23" y="465"/>
                </a:lnTo>
                <a:lnTo>
                  <a:pt x="22" y="465"/>
                </a:lnTo>
                <a:lnTo>
                  <a:pt x="22" y="463"/>
                </a:lnTo>
                <a:lnTo>
                  <a:pt x="21" y="463"/>
                </a:lnTo>
                <a:lnTo>
                  <a:pt x="21" y="462"/>
                </a:lnTo>
                <a:lnTo>
                  <a:pt x="20" y="462"/>
                </a:lnTo>
                <a:lnTo>
                  <a:pt x="20" y="461"/>
                </a:lnTo>
                <a:lnTo>
                  <a:pt x="19" y="461"/>
                </a:lnTo>
                <a:lnTo>
                  <a:pt x="19" y="460"/>
                </a:lnTo>
                <a:lnTo>
                  <a:pt x="17" y="460"/>
                </a:lnTo>
                <a:lnTo>
                  <a:pt x="17" y="459"/>
                </a:lnTo>
                <a:lnTo>
                  <a:pt x="16" y="457"/>
                </a:lnTo>
                <a:lnTo>
                  <a:pt x="16" y="456"/>
                </a:lnTo>
                <a:lnTo>
                  <a:pt x="15" y="455"/>
                </a:lnTo>
                <a:lnTo>
                  <a:pt x="14" y="455"/>
                </a:lnTo>
                <a:lnTo>
                  <a:pt x="14" y="454"/>
                </a:lnTo>
                <a:lnTo>
                  <a:pt x="13" y="454"/>
                </a:lnTo>
                <a:lnTo>
                  <a:pt x="12" y="454"/>
                </a:lnTo>
                <a:lnTo>
                  <a:pt x="12" y="453"/>
                </a:lnTo>
                <a:lnTo>
                  <a:pt x="10" y="453"/>
                </a:lnTo>
                <a:lnTo>
                  <a:pt x="10" y="452"/>
                </a:lnTo>
                <a:lnTo>
                  <a:pt x="9" y="450"/>
                </a:lnTo>
                <a:lnTo>
                  <a:pt x="9" y="449"/>
                </a:lnTo>
                <a:lnTo>
                  <a:pt x="9" y="448"/>
                </a:lnTo>
                <a:lnTo>
                  <a:pt x="9" y="447"/>
                </a:lnTo>
                <a:lnTo>
                  <a:pt x="8" y="446"/>
                </a:lnTo>
                <a:lnTo>
                  <a:pt x="9" y="446"/>
                </a:lnTo>
                <a:lnTo>
                  <a:pt x="9" y="444"/>
                </a:lnTo>
                <a:lnTo>
                  <a:pt x="9" y="443"/>
                </a:lnTo>
                <a:lnTo>
                  <a:pt x="9" y="442"/>
                </a:lnTo>
                <a:lnTo>
                  <a:pt x="10" y="442"/>
                </a:lnTo>
                <a:lnTo>
                  <a:pt x="10" y="441"/>
                </a:lnTo>
                <a:lnTo>
                  <a:pt x="10" y="440"/>
                </a:lnTo>
                <a:lnTo>
                  <a:pt x="10" y="439"/>
                </a:lnTo>
                <a:lnTo>
                  <a:pt x="12" y="437"/>
                </a:lnTo>
                <a:lnTo>
                  <a:pt x="12" y="436"/>
                </a:lnTo>
                <a:lnTo>
                  <a:pt x="12" y="435"/>
                </a:lnTo>
                <a:lnTo>
                  <a:pt x="12" y="434"/>
                </a:lnTo>
                <a:lnTo>
                  <a:pt x="10" y="432"/>
                </a:lnTo>
                <a:lnTo>
                  <a:pt x="9" y="430"/>
                </a:lnTo>
                <a:lnTo>
                  <a:pt x="9" y="429"/>
                </a:lnTo>
                <a:lnTo>
                  <a:pt x="9" y="428"/>
                </a:lnTo>
                <a:lnTo>
                  <a:pt x="9" y="427"/>
                </a:lnTo>
                <a:lnTo>
                  <a:pt x="9" y="426"/>
                </a:lnTo>
                <a:lnTo>
                  <a:pt x="8" y="424"/>
                </a:lnTo>
                <a:lnTo>
                  <a:pt x="8" y="423"/>
                </a:lnTo>
                <a:lnTo>
                  <a:pt x="8" y="422"/>
                </a:lnTo>
                <a:lnTo>
                  <a:pt x="8" y="421"/>
                </a:lnTo>
                <a:lnTo>
                  <a:pt x="8" y="420"/>
                </a:lnTo>
                <a:lnTo>
                  <a:pt x="8" y="419"/>
                </a:lnTo>
                <a:lnTo>
                  <a:pt x="7" y="416"/>
                </a:lnTo>
                <a:lnTo>
                  <a:pt x="6" y="416"/>
                </a:lnTo>
                <a:lnTo>
                  <a:pt x="6" y="415"/>
                </a:lnTo>
                <a:lnTo>
                  <a:pt x="4" y="414"/>
                </a:lnTo>
                <a:lnTo>
                  <a:pt x="3" y="413"/>
                </a:lnTo>
                <a:lnTo>
                  <a:pt x="2" y="411"/>
                </a:lnTo>
                <a:lnTo>
                  <a:pt x="2" y="410"/>
                </a:lnTo>
                <a:lnTo>
                  <a:pt x="2" y="409"/>
                </a:lnTo>
                <a:lnTo>
                  <a:pt x="1" y="409"/>
                </a:lnTo>
                <a:lnTo>
                  <a:pt x="1" y="408"/>
                </a:lnTo>
                <a:lnTo>
                  <a:pt x="1" y="407"/>
                </a:lnTo>
                <a:lnTo>
                  <a:pt x="1" y="406"/>
                </a:lnTo>
                <a:lnTo>
                  <a:pt x="0" y="406"/>
                </a:lnTo>
                <a:lnTo>
                  <a:pt x="0" y="404"/>
                </a:lnTo>
                <a:lnTo>
                  <a:pt x="0" y="403"/>
                </a:lnTo>
                <a:lnTo>
                  <a:pt x="1" y="402"/>
                </a:lnTo>
                <a:lnTo>
                  <a:pt x="1" y="401"/>
                </a:lnTo>
                <a:lnTo>
                  <a:pt x="2" y="400"/>
                </a:lnTo>
                <a:lnTo>
                  <a:pt x="2" y="399"/>
                </a:lnTo>
                <a:lnTo>
                  <a:pt x="2" y="397"/>
                </a:lnTo>
                <a:lnTo>
                  <a:pt x="3" y="397"/>
                </a:lnTo>
                <a:lnTo>
                  <a:pt x="3" y="396"/>
                </a:lnTo>
                <a:lnTo>
                  <a:pt x="3" y="395"/>
                </a:lnTo>
                <a:lnTo>
                  <a:pt x="3" y="394"/>
                </a:lnTo>
                <a:lnTo>
                  <a:pt x="4" y="393"/>
                </a:lnTo>
                <a:lnTo>
                  <a:pt x="4" y="391"/>
                </a:lnTo>
                <a:lnTo>
                  <a:pt x="4" y="390"/>
                </a:lnTo>
                <a:lnTo>
                  <a:pt x="4" y="389"/>
                </a:lnTo>
                <a:lnTo>
                  <a:pt x="4" y="388"/>
                </a:lnTo>
                <a:lnTo>
                  <a:pt x="4" y="387"/>
                </a:lnTo>
                <a:lnTo>
                  <a:pt x="4" y="386"/>
                </a:lnTo>
                <a:lnTo>
                  <a:pt x="4" y="384"/>
                </a:lnTo>
                <a:lnTo>
                  <a:pt x="6" y="383"/>
                </a:lnTo>
                <a:lnTo>
                  <a:pt x="7" y="381"/>
                </a:lnTo>
                <a:lnTo>
                  <a:pt x="7" y="380"/>
                </a:lnTo>
                <a:lnTo>
                  <a:pt x="8" y="378"/>
                </a:lnTo>
                <a:lnTo>
                  <a:pt x="8" y="377"/>
                </a:lnTo>
                <a:lnTo>
                  <a:pt x="8" y="376"/>
                </a:lnTo>
                <a:lnTo>
                  <a:pt x="9" y="376"/>
                </a:lnTo>
                <a:lnTo>
                  <a:pt x="9" y="375"/>
                </a:lnTo>
                <a:lnTo>
                  <a:pt x="9" y="374"/>
                </a:lnTo>
                <a:lnTo>
                  <a:pt x="10" y="373"/>
                </a:lnTo>
                <a:lnTo>
                  <a:pt x="10" y="371"/>
                </a:lnTo>
                <a:lnTo>
                  <a:pt x="10" y="370"/>
                </a:lnTo>
                <a:lnTo>
                  <a:pt x="12" y="369"/>
                </a:lnTo>
                <a:lnTo>
                  <a:pt x="12" y="368"/>
                </a:lnTo>
                <a:lnTo>
                  <a:pt x="13" y="367"/>
                </a:lnTo>
                <a:lnTo>
                  <a:pt x="13" y="365"/>
                </a:lnTo>
                <a:lnTo>
                  <a:pt x="13" y="364"/>
                </a:lnTo>
                <a:lnTo>
                  <a:pt x="14" y="363"/>
                </a:lnTo>
                <a:lnTo>
                  <a:pt x="14" y="362"/>
                </a:lnTo>
                <a:lnTo>
                  <a:pt x="15" y="361"/>
                </a:lnTo>
                <a:lnTo>
                  <a:pt x="15" y="360"/>
                </a:lnTo>
                <a:lnTo>
                  <a:pt x="15" y="358"/>
                </a:lnTo>
                <a:lnTo>
                  <a:pt x="16" y="357"/>
                </a:lnTo>
                <a:lnTo>
                  <a:pt x="16" y="356"/>
                </a:lnTo>
                <a:lnTo>
                  <a:pt x="17" y="356"/>
                </a:lnTo>
                <a:lnTo>
                  <a:pt x="17" y="355"/>
                </a:lnTo>
                <a:lnTo>
                  <a:pt x="17" y="354"/>
                </a:lnTo>
                <a:lnTo>
                  <a:pt x="19" y="353"/>
                </a:lnTo>
                <a:lnTo>
                  <a:pt x="19" y="354"/>
                </a:lnTo>
                <a:lnTo>
                  <a:pt x="17" y="355"/>
                </a:lnTo>
                <a:lnTo>
                  <a:pt x="17" y="356"/>
                </a:lnTo>
                <a:lnTo>
                  <a:pt x="19" y="356"/>
                </a:lnTo>
                <a:lnTo>
                  <a:pt x="20" y="357"/>
                </a:lnTo>
                <a:lnTo>
                  <a:pt x="21" y="358"/>
                </a:lnTo>
                <a:lnTo>
                  <a:pt x="21" y="357"/>
                </a:lnTo>
                <a:lnTo>
                  <a:pt x="21" y="356"/>
                </a:lnTo>
                <a:lnTo>
                  <a:pt x="22" y="355"/>
                </a:lnTo>
                <a:lnTo>
                  <a:pt x="23" y="355"/>
                </a:lnTo>
                <a:lnTo>
                  <a:pt x="23" y="354"/>
                </a:lnTo>
                <a:lnTo>
                  <a:pt x="22" y="355"/>
                </a:lnTo>
                <a:lnTo>
                  <a:pt x="21" y="354"/>
                </a:lnTo>
                <a:lnTo>
                  <a:pt x="20" y="354"/>
                </a:lnTo>
                <a:lnTo>
                  <a:pt x="20" y="353"/>
                </a:lnTo>
                <a:lnTo>
                  <a:pt x="20" y="351"/>
                </a:lnTo>
                <a:lnTo>
                  <a:pt x="21" y="350"/>
                </a:lnTo>
                <a:lnTo>
                  <a:pt x="22" y="348"/>
                </a:lnTo>
                <a:lnTo>
                  <a:pt x="21" y="348"/>
                </a:lnTo>
                <a:lnTo>
                  <a:pt x="20" y="350"/>
                </a:lnTo>
                <a:lnTo>
                  <a:pt x="20" y="351"/>
                </a:lnTo>
                <a:lnTo>
                  <a:pt x="20" y="353"/>
                </a:lnTo>
                <a:lnTo>
                  <a:pt x="19" y="351"/>
                </a:lnTo>
                <a:lnTo>
                  <a:pt x="20" y="350"/>
                </a:lnTo>
                <a:lnTo>
                  <a:pt x="21" y="348"/>
                </a:lnTo>
                <a:lnTo>
                  <a:pt x="21" y="347"/>
                </a:lnTo>
                <a:lnTo>
                  <a:pt x="22" y="347"/>
                </a:lnTo>
                <a:lnTo>
                  <a:pt x="22" y="345"/>
                </a:lnTo>
                <a:lnTo>
                  <a:pt x="22" y="344"/>
                </a:lnTo>
                <a:lnTo>
                  <a:pt x="23" y="343"/>
                </a:lnTo>
                <a:lnTo>
                  <a:pt x="23" y="342"/>
                </a:lnTo>
                <a:lnTo>
                  <a:pt x="25" y="341"/>
                </a:lnTo>
                <a:lnTo>
                  <a:pt x="25" y="340"/>
                </a:lnTo>
                <a:lnTo>
                  <a:pt x="26" y="338"/>
                </a:lnTo>
                <a:lnTo>
                  <a:pt x="26" y="337"/>
                </a:lnTo>
                <a:lnTo>
                  <a:pt x="27" y="337"/>
                </a:lnTo>
                <a:lnTo>
                  <a:pt x="27" y="336"/>
                </a:lnTo>
                <a:lnTo>
                  <a:pt x="28" y="335"/>
                </a:lnTo>
                <a:lnTo>
                  <a:pt x="28" y="334"/>
                </a:lnTo>
                <a:lnTo>
                  <a:pt x="29" y="332"/>
                </a:lnTo>
                <a:lnTo>
                  <a:pt x="29" y="331"/>
                </a:lnTo>
                <a:lnTo>
                  <a:pt x="30" y="330"/>
                </a:lnTo>
                <a:lnTo>
                  <a:pt x="30" y="329"/>
                </a:lnTo>
                <a:lnTo>
                  <a:pt x="32" y="328"/>
                </a:lnTo>
                <a:lnTo>
                  <a:pt x="32" y="327"/>
                </a:lnTo>
                <a:lnTo>
                  <a:pt x="33" y="327"/>
                </a:lnTo>
                <a:lnTo>
                  <a:pt x="33" y="325"/>
                </a:lnTo>
                <a:lnTo>
                  <a:pt x="33" y="324"/>
                </a:lnTo>
                <a:lnTo>
                  <a:pt x="34" y="323"/>
                </a:lnTo>
                <a:lnTo>
                  <a:pt x="34" y="324"/>
                </a:lnTo>
                <a:lnTo>
                  <a:pt x="34" y="325"/>
                </a:lnTo>
                <a:lnTo>
                  <a:pt x="35" y="325"/>
                </a:lnTo>
                <a:lnTo>
                  <a:pt x="35" y="327"/>
                </a:lnTo>
                <a:lnTo>
                  <a:pt x="34" y="327"/>
                </a:lnTo>
                <a:lnTo>
                  <a:pt x="33" y="328"/>
                </a:lnTo>
                <a:lnTo>
                  <a:pt x="32" y="330"/>
                </a:lnTo>
                <a:lnTo>
                  <a:pt x="30" y="330"/>
                </a:lnTo>
                <a:lnTo>
                  <a:pt x="30" y="331"/>
                </a:lnTo>
                <a:lnTo>
                  <a:pt x="29" y="332"/>
                </a:lnTo>
                <a:lnTo>
                  <a:pt x="29" y="334"/>
                </a:lnTo>
                <a:lnTo>
                  <a:pt x="29" y="335"/>
                </a:lnTo>
                <a:lnTo>
                  <a:pt x="28" y="335"/>
                </a:lnTo>
                <a:lnTo>
                  <a:pt x="28" y="336"/>
                </a:lnTo>
                <a:lnTo>
                  <a:pt x="28" y="337"/>
                </a:lnTo>
                <a:lnTo>
                  <a:pt x="27" y="337"/>
                </a:lnTo>
                <a:lnTo>
                  <a:pt x="27" y="338"/>
                </a:lnTo>
                <a:lnTo>
                  <a:pt x="28" y="338"/>
                </a:lnTo>
                <a:lnTo>
                  <a:pt x="29" y="338"/>
                </a:lnTo>
                <a:lnTo>
                  <a:pt x="30" y="338"/>
                </a:lnTo>
                <a:lnTo>
                  <a:pt x="30" y="340"/>
                </a:lnTo>
                <a:lnTo>
                  <a:pt x="32" y="340"/>
                </a:lnTo>
                <a:lnTo>
                  <a:pt x="33" y="340"/>
                </a:lnTo>
                <a:lnTo>
                  <a:pt x="34" y="341"/>
                </a:lnTo>
                <a:lnTo>
                  <a:pt x="35" y="342"/>
                </a:lnTo>
                <a:lnTo>
                  <a:pt x="36" y="342"/>
                </a:lnTo>
                <a:lnTo>
                  <a:pt x="36" y="341"/>
                </a:lnTo>
                <a:lnTo>
                  <a:pt x="36" y="340"/>
                </a:lnTo>
                <a:lnTo>
                  <a:pt x="36" y="338"/>
                </a:lnTo>
                <a:lnTo>
                  <a:pt x="36" y="337"/>
                </a:lnTo>
                <a:lnTo>
                  <a:pt x="38" y="337"/>
                </a:lnTo>
                <a:lnTo>
                  <a:pt x="38" y="336"/>
                </a:lnTo>
                <a:lnTo>
                  <a:pt x="38" y="335"/>
                </a:lnTo>
                <a:lnTo>
                  <a:pt x="38" y="334"/>
                </a:lnTo>
                <a:lnTo>
                  <a:pt x="36" y="334"/>
                </a:lnTo>
                <a:lnTo>
                  <a:pt x="36" y="332"/>
                </a:lnTo>
                <a:lnTo>
                  <a:pt x="38" y="329"/>
                </a:lnTo>
                <a:lnTo>
                  <a:pt x="36" y="329"/>
                </a:lnTo>
                <a:lnTo>
                  <a:pt x="36" y="328"/>
                </a:lnTo>
                <a:lnTo>
                  <a:pt x="36" y="327"/>
                </a:lnTo>
                <a:lnTo>
                  <a:pt x="39" y="327"/>
                </a:lnTo>
                <a:lnTo>
                  <a:pt x="40" y="327"/>
                </a:lnTo>
                <a:lnTo>
                  <a:pt x="41" y="324"/>
                </a:lnTo>
                <a:lnTo>
                  <a:pt x="40" y="322"/>
                </a:lnTo>
                <a:lnTo>
                  <a:pt x="40" y="320"/>
                </a:lnTo>
                <a:lnTo>
                  <a:pt x="41" y="320"/>
                </a:lnTo>
                <a:lnTo>
                  <a:pt x="40" y="321"/>
                </a:lnTo>
                <a:lnTo>
                  <a:pt x="41" y="322"/>
                </a:lnTo>
                <a:lnTo>
                  <a:pt x="41" y="323"/>
                </a:lnTo>
                <a:lnTo>
                  <a:pt x="41" y="322"/>
                </a:lnTo>
                <a:lnTo>
                  <a:pt x="41" y="321"/>
                </a:lnTo>
                <a:lnTo>
                  <a:pt x="41" y="320"/>
                </a:lnTo>
                <a:lnTo>
                  <a:pt x="41" y="318"/>
                </a:lnTo>
                <a:lnTo>
                  <a:pt x="41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2" y="314"/>
                </a:lnTo>
                <a:lnTo>
                  <a:pt x="43" y="312"/>
                </a:lnTo>
                <a:lnTo>
                  <a:pt x="45" y="311"/>
                </a:lnTo>
                <a:lnTo>
                  <a:pt x="46" y="311"/>
                </a:lnTo>
                <a:lnTo>
                  <a:pt x="48" y="311"/>
                </a:lnTo>
                <a:lnTo>
                  <a:pt x="49" y="310"/>
                </a:lnTo>
                <a:lnTo>
                  <a:pt x="50" y="310"/>
                </a:lnTo>
                <a:lnTo>
                  <a:pt x="52" y="311"/>
                </a:lnTo>
                <a:lnTo>
                  <a:pt x="53" y="312"/>
                </a:lnTo>
                <a:lnTo>
                  <a:pt x="53" y="311"/>
                </a:lnTo>
                <a:lnTo>
                  <a:pt x="54" y="311"/>
                </a:lnTo>
                <a:lnTo>
                  <a:pt x="53" y="311"/>
                </a:lnTo>
                <a:lnTo>
                  <a:pt x="52" y="311"/>
                </a:lnTo>
                <a:lnTo>
                  <a:pt x="52" y="310"/>
                </a:lnTo>
                <a:lnTo>
                  <a:pt x="50" y="309"/>
                </a:lnTo>
                <a:lnTo>
                  <a:pt x="52" y="309"/>
                </a:lnTo>
                <a:lnTo>
                  <a:pt x="52" y="310"/>
                </a:lnTo>
                <a:lnTo>
                  <a:pt x="53" y="310"/>
                </a:lnTo>
                <a:lnTo>
                  <a:pt x="53" y="311"/>
                </a:lnTo>
                <a:lnTo>
                  <a:pt x="54" y="311"/>
                </a:lnTo>
                <a:lnTo>
                  <a:pt x="55" y="311"/>
                </a:lnTo>
                <a:lnTo>
                  <a:pt x="55" y="310"/>
                </a:lnTo>
                <a:lnTo>
                  <a:pt x="56" y="310"/>
                </a:lnTo>
                <a:lnTo>
                  <a:pt x="56" y="309"/>
                </a:lnTo>
                <a:lnTo>
                  <a:pt x="58" y="309"/>
                </a:lnTo>
                <a:lnTo>
                  <a:pt x="59" y="309"/>
                </a:lnTo>
                <a:lnTo>
                  <a:pt x="59" y="308"/>
                </a:lnTo>
                <a:lnTo>
                  <a:pt x="60" y="308"/>
                </a:lnTo>
                <a:lnTo>
                  <a:pt x="61" y="307"/>
                </a:lnTo>
                <a:lnTo>
                  <a:pt x="62" y="307"/>
                </a:lnTo>
                <a:lnTo>
                  <a:pt x="62" y="305"/>
                </a:lnTo>
                <a:lnTo>
                  <a:pt x="62" y="304"/>
                </a:lnTo>
                <a:lnTo>
                  <a:pt x="62" y="303"/>
                </a:lnTo>
                <a:lnTo>
                  <a:pt x="62" y="302"/>
                </a:lnTo>
                <a:lnTo>
                  <a:pt x="62" y="301"/>
                </a:lnTo>
                <a:lnTo>
                  <a:pt x="62" y="299"/>
                </a:lnTo>
                <a:lnTo>
                  <a:pt x="61" y="299"/>
                </a:lnTo>
                <a:lnTo>
                  <a:pt x="60" y="298"/>
                </a:lnTo>
                <a:lnTo>
                  <a:pt x="60" y="297"/>
                </a:lnTo>
                <a:lnTo>
                  <a:pt x="59" y="297"/>
                </a:lnTo>
                <a:lnTo>
                  <a:pt x="58" y="297"/>
                </a:lnTo>
                <a:lnTo>
                  <a:pt x="58" y="298"/>
                </a:lnTo>
                <a:lnTo>
                  <a:pt x="56" y="298"/>
                </a:lnTo>
                <a:lnTo>
                  <a:pt x="55" y="298"/>
                </a:lnTo>
                <a:lnTo>
                  <a:pt x="54" y="297"/>
                </a:lnTo>
                <a:lnTo>
                  <a:pt x="53" y="296"/>
                </a:lnTo>
                <a:lnTo>
                  <a:pt x="52" y="296"/>
                </a:lnTo>
                <a:lnTo>
                  <a:pt x="50" y="296"/>
                </a:lnTo>
                <a:lnTo>
                  <a:pt x="50" y="295"/>
                </a:lnTo>
                <a:lnTo>
                  <a:pt x="50" y="294"/>
                </a:lnTo>
                <a:lnTo>
                  <a:pt x="52" y="292"/>
                </a:lnTo>
                <a:lnTo>
                  <a:pt x="53" y="292"/>
                </a:lnTo>
                <a:lnTo>
                  <a:pt x="53" y="291"/>
                </a:lnTo>
                <a:lnTo>
                  <a:pt x="53" y="290"/>
                </a:lnTo>
                <a:lnTo>
                  <a:pt x="53" y="289"/>
                </a:lnTo>
                <a:lnTo>
                  <a:pt x="54" y="288"/>
                </a:lnTo>
                <a:lnTo>
                  <a:pt x="53" y="288"/>
                </a:lnTo>
                <a:lnTo>
                  <a:pt x="53" y="286"/>
                </a:lnTo>
                <a:lnTo>
                  <a:pt x="53" y="288"/>
                </a:lnTo>
                <a:lnTo>
                  <a:pt x="53" y="289"/>
                </a:lnTo>
                <a:lnTo>
                  <a:pt x="52" y="289"/>
                </a:lnTo>
                <a:lnTo>
                  <a:pt x="52" y="290"/>
                </a:lnTo>
                <a:lnTo>
                  <a:pt x="52" y="291"/>
                </a:lnTo>
                <a:lnTo>
                  <a:pt x="52" y="292"/>
                </a:lnTo>
                <a:lnTo>
                  <a:pt x="50" y="294"/>
                </a:lnTo>
                <a:lnTo>
                  <a:pt x="50" y="295"/>
                </a:lnTo>
                <a:lnTo>
                  <a:pt x="49" y="295"/>
                </a:lnTo>
                <a:lnTo>
                  <a:pt x="49" y="296"/>
                </a:lnTo>
                <a:lnTo>
                  <a:pt x="50" y="296"/>
                </a:lnTo>
                <a:lnTo>
                  <a:pt x="49" y="297"/>
                </a:lnTo>
                <a:lnTo>
                  <a:pt x="48" y="297"/>
                </a:lnTo>
                <a:lnTo>
                  <a:pt x="48" y="298"/>
                </a:lnTo>
                <a:lnTo>
                  <a:pt x="48" y="299"/>
                </a:lnTo>
                <a:lnTo>
                  <a:pt x="47" y="301"/>
                </a:lnTo>
                <a:lnTo>
                  <a:pt x="47" y="302"/>
                </a:lnTo>
                <a:lnTo>
                  <a:pt x="46" y="303"/>
                </a:lnTo>
                <a:lnTo>
                  <a:pt x="46" y="304"/>
                </a:lnTo>
                <a:lnTo>
                  <a:pt x="46" y="305"/>
                </a:lnTo>
                <a:lnTo>
                  <a:pt x="46" y="307"/>
                </a:lnTo>
                <a:lnTo>
                  <a:pt x="45" y="307"/>
                </a:lnTo>
                <a:lnTo>
                  <a:pt x="45" y="308"/>
                </a:lnTo>
                <a:lnTo>
                  <a:pt x="43" y="309"/>
                </a:lnTo>
                <a:lnTo>
                  <a:pt x="42" y="310"/>
                </a:lnTo>
                <a:lnTo>
                  <a:pt x="42" y="311"/>
                </a:lnTo>
                <a:lnTo>
                  <a:pt x="42" y="312"/>
                </a:lnTo>
                <a:lnTo>
                  <a:pt x="41" y="314"/>
                </a:lnTo>
                <a:lnTo>
                  <a:pt x="41" y="315"/>
                </a:lnTo>
                <a:lnTo>
                  <a:pt x="40" y="317"/>
                </a:lnTo>
                <a:lnTo>
                  <a:pt x="40" y="318"/>
                </a:lnTo>
                <a:lnTo>
                  <a:pt x="39" y="318"/>
                </a:lnTo>
                <a:lnTo>
                  <a:pt x="39" y="320"/>
                </a:lnTo>
                <a:lnTo>
                  <a:pt x="38" y="320"/>
                </a:lnTo>
                <a:lnTo>
                  <a:pt x="38" y="321"/>
                </a:lnTo>
                <a:lnTo>
                  <a:pt x="36" y="321"/>
                </a:lnTo>
                <a:lnTo>
                  <a:pt x="36" y="322"/>
                </a:lnTo>
                <a:lnTo>
                  <a:pt x="36" y="323"/>
                </a:lnTo>
                <a:lnTo>
                  <a:pt x="35" y="323"/>
                </a:lnTo>
                <a:lnTo>
                  <a:pt x="35" y="322"/>
                </a:lnTo>
                <a:lnTo>
                  <a:pt x="34" y="322"/>
                </a:lnTo>
                <a:lnTo>
                  <a:pt x="34" y="321"/>
                </a:lnTo>
                <a:lnTo>
                  <a:pt x="35" y="321"/>
                </a:lnTo>
                <a:lnTo>
                  <a:pt x="35" y="320"/>
                </a:lnTo>
                <a:lnTo>
                  <a:pt x="36" y="318"/>
                </a:lnTo>
                <a:lnTo>
                  <a:pt x="36" y="317"/>
                </a:lnTo>
                <a:lnTo>
                  <a:pt x="38" y="316"/>
                </a:lnTo>
                <a:lnTo>
                  <a:pt x="38" y="315"/>
                </a:lnTo>
                <a:lnTo>
                  <a:pt x="39" y="314"/>
                </a:lnTo>
                <a:lnTo>
                  <a:pt x="39" y="312"/>
                </a:lnTo>
                <a:lnTo>
                  <a:pt x="40" y="311"/>
                </a:lnTo>
                <a:lnTo>
                  <a:pt x="40" y="310"/>
                </a:lnTo>
                <a:lnTo>
                  <a:pt x="41" y="309"/>
                </a:lnTo>
                <a:lnTo>
                  <a:pt x="41" y="308"/>
                </a:lnTo>
                <a:lnTo>
                  <a:pt x="42" y="307"/>
                </a:lnTo>
                <a:lnTo>
                  <a:pt x="42" y="305"/>
                </a:lnTo>
                <a:lnTo>
                  <a:pt x="43" y="304"/>
                </a:lnTo>
                <a:lnTo>
                  <a:pt x="45" y="303"/>
                </a:lnTo>
                <a:lnTo>
                  <a:pt x="45" y="302"/>
                </a:lnTo>
                <a:lnTo>
                  <a:pt x="45" y="301"/>
                </a:lnTo>
                <a:lnTo>
                  <a:pt x="46" y="301"/>
                </a:lnTo>
                <a:lnTo>
                  <a:pt x="46" y="299"/>
                </a:lnTo>
                <a:lnTo>
                  <a:pt x="46" y="298"/>
                </a:lnTo>
                <a:lnTo>
                  <a:pt x="47" y="297"/>
                </a:lnTo>
                <a:lnTo>
                  <a:pt x="47" y="296"/>
                </a:lnTo>
                <a:lnTo>
                  <a:pt x="48" y="295"/>
                </a:lnTo>
                <a:lnTo>
                  <a:pt x="48" y="294"/>
                </a:lnTo>
                <a:lnTo>
                  <a:pt x="48" y="292"/>
                </a:lnTo>
                <a:lnTo>
                  <a:pt x="48" y="291"/>
                </a:lnTo>
                <a:lnTo>
                  <a:pt x="49" y="291"/>
                </a:lnTo>
                <a:lnTo>
                  <a:pt x="49" y="290"/>
                </a:lnTo>
                <a:lnTo>
                  <a:pt x="49" y="289"/>
                </a:lnTo>
                <a:lnTo>
                  <a:pt x="50" y="288"/>
                </a:lnTo>
                <a:lnTo>
                  <a:pt x="50" y="286"/>
                </a:lnTo>
                <a:lnTo>
                  <a:pt x="50" y="285"/>
                </a:lnTo>
                <a:lnTo>
                  <a:pt x="52" y="284"/>
                </a:lnTo>
                <a:lnTo>
                  <a:pt x="52" y="283"/>
                </a:lnTo>
                <a:lnTo>
                  <a:pt x="52" y="282"/>
                </a:lnTo>
                <a:lnTo>
                  <a:pt x="53" y="279"/>
                </a:lnTo>
                <a:lnTo>
                  <a:pt x="53" y="278"/>
                </a:lnTo>
                <a:lnTo>
                  <a:pt x="53" y="277"/>
                </a:lnTo>
                <a:lnTo>
                  <a:pt x="54" y="276"/>
                </a:lnTo>
                <a:lnTo>
                  <a:pt x="54" y="275"/>
                </a:lnTo>
                <a:lnTo>
                  <a:pt x="54" y="274"/>
                </a:lnTo>
                <a:lnTo>
                  <a:pt x="54" y="272"/>
                </a:lnTo>
                <a:lnTo>
                  <a:pt x="54" y="271"/>
                </a:lnTo>
                <a:lnTo>
                  <a:pt x="55" y="270"/>
                </a:lnTo>
                <a:lnTo>
                  <a:pt x="55" y="269"/>
                </a:lnTo>
                <a:lnTo>
                  <a:pt x="55" y="266"/>
                </a:lnTo>
                <a:lnTo>
                  <a:pt x="56" y="265"/>
                </a:lnTo>
                <a:lnTo>
                  <a:pt x="56" y="264"/>
                </a:lnTo>
                <a:lnTo>
                  <a:pt x="56" y="263"/>
                </a:lnTo>
                <a:lnTo>
                  <a:pt x="56" y="262"/>
                </a:lnTo>
                <a:lnTo>
                  <a:pt x="56" y="261"/>
                </a:lnTo>
                <a:lnTo>
                  <a:pt x="56" y="259"/>
                </a:lnTo>
                <a:lnTo>
                  <a:pt x="56" y="258"/>
                </a:lnTo>
                <a:lnTo>
                  <a:pt x="58" y="257"/>
                </a:lnTo>
                <a:lnTo>
                  <a:pt x="58" y="256"/>
                </a:lnTo>
                <a:lnTo>
                  <a:pt x="58" y="255"/>
                </a:lnTo>
                <a:lnTo>
                  <a:pt x="58" y="253"/>
                </a:lnTo>
                <a:lnTo>
                  <a:pt x="56" y="252"/>
                </a:lnTo>
                <a:lnTo>
                  <a:pt x="56" y="251"/>
                </a:lnTo>
                <a:lnTo>
                  <a:pt x="55" y="250"/>
                </a:lnTo>
                <a:lnTo>
                  <a:pt x="55" y="249"/>
                </a:lnTo>
                <a:lnTo>
                  <a:pt x="54" y="248"/>
                </a:lnTo>
                <a:lnTo>
                  <a:pt x="53" y="248"/>
                </a:lnTo>
                <a:lnTo>
                  <a:pt x="53" y="246"/>
                </a:lnTo>
                <a:lnTo>
                  <a:pt x="52" y="246"/>
                </a:lnTo>
                <a:lnTo>
                  <a:pt x="50" y="246"/>
                </a:lnTo>
                <a:lnTo>
                  <a:pt x="50" y="248"/>
                </a:lnTo>
                <a:lnTo>
                  <a:pt x="49" y="248"/>
                </a:lnTo>
                <a:lnTo>
                  <a:pt x="49" y="246"/>
                </a:lnTo>
                <a:lnTo>
                  <a:pt x="50" y="246"/>
                </a:lnTo>
                <a:lnTo>
                  <a:pt x="50" y="245"/>
                </a:lnTo>
                <a:lnTo>
                  <a:pt x="49" y="244"/>
                </a:lnTo>
                <a:lnTo>
                  <a:pt x="48" y="244"/>
                </a:lnTo>
                <a:lnTo>
                  <a:pt x="48" y="243"/>
                </a:lnTo>
                <a:lnTo>
                  <a:pt x="48" y="242"/>
                </a:lnTo>
                <a:lnTo>
                  <a:pt x="49" y="241"/>
                </a:lnTo>
                <a:lnTo>
                  <a:pt x="48" y="239"/>
                </a:lnTo>
                <a:lnTo>
                  <a:pt x="49" y="238"/>
                </a:lnTo>
                <a:lnTo>
                  <a:pt x="48" y="237"/>
                </a:lnTo>
                <a:lnTo>
                  <a:pt x="48" y="236"/>
                </a:lnTo>
                <a:lnTo>
                  <a:pt x="47" y="235"/>
                </a:lnTo>
                <a:lnTo>
                  <a:pt x="48" y="235"/>
                </a:lnTo>
                <a:lnTo>
                  <a:pt x="48" y="233"/>
                </a:lnTo>
                <a:lnTo>
                  <a:pt x="48" y="232"/>
                </a:lnTo>
                <a:lnTo>
                  <a:pt x="48" y="231"/>
                </a:lnTo>
                <a:lnTo>
                  <a:pt x="48" y="230"/>
                </a:lnTo>
                <a:lnTo>
                  <a:pt x="48" y="229"/>
                </a:lnTo>
                <a:lnTo>
                  <a:pt x="47" y="228"/>
                </a:lnTo>
                <a:lnTo>
                  <a:pt x="48" y="226"/>
                </a:lnTo>
                <a:lnTo>
                  <a:pt x="48" y="225"/>
                </a:lnTo>
                <a:lnTo>
                  <a:pt x="48" y="224"/>
                </a:lnTo>
                <a:lnTo>
                  <a:pt x="49" y="224"/>
                </a:lnTo>
                <a:lnTo>
                  <a:pt x="49" y="225"/>
                </a:lnTo>
                <a:lnTo>
                  <a:pt x="50" y="225"/>
                </a:lnTo>
                <a:lnTo>
                  <a:pt x="50" y="224"/>
                </a:lnTo>
                <a:lnTo>
                  <a:pt x="52" y="224"/>
                </a:lnTo>
                <a:lnTo>
                  <a:pt x="52" y="223"/>
                </a:lnTo>
                <a:lnTo>
                  <a:pt x="52" y="222"/>
                </a:lnTo>
                <a:lnTo>
                  <a:pt x="53" y="222"/>
                </a:lnTo>
                <a:lnTo>
                  <a:pt x="53" y="220"/>
                </a:lnTo>
                <a:lnTo>
                  <a:pt x="53" y="219"/>
                </a:lnTo>
                <a:lnTo>
                  <a:pt x="53" y="218"/>
                </a:lnTo>
                <a:lnTo>
                  <a:pt x="54" y="217"/>
                </a:lnTo>
                <a:lnTo>
                  <a:pt x="54" y="216"/>
                </a:lnTo>
                <a:lnTo>
                  <a:pt x="55" y="215"/>
                </a:lnTo>
                <a:lnTo>
                  <a:pt x="55" y="213"/>
                </a:lnTo>
                <a:lnTo>
                  <a:pt x="55" y="212"/>
                </a:lnTo>
                <a:lnTo>
                  <a:pt x="55" y="211"/>
                </a:lnTo>
                <a:lnTo>
                  <a:pt x="56" y="210"/>
                </a:lnTo>
                <a:lnTo>
                  <a:pt x="56" y="209"/>
                </a:lnTo>
                <a:lnTo>
                  <a:pt x="56" y="207"/>
                </a:lnTo>
                <a:lnTo>
                  <a:pt x="58" y="206"/>
                </a:lnTo>
                <a:lnTo>
                  <a:pt x="58" y="205"/>
                </a:lnTo>
                <a:lnTo>
                  <a:pt x="58" y="204"/>
                </a:lnTo>
                <a:lnTo>
                  <a:pt x="58" y="203"/>
                </a:lnTo>
                <a:lnTo>
                  <a:pt x="59" y="202"/>
                </a:lnTo>
                <a:lnTo>
                  <a:pt x="59" y="200"/>
                </a:lnTo>
                <a:lnTo>
                  <a:pt x="58" y="200"/>
                </a:lnTo>
                <a:lnTo>
                  <a:pt x="59" y="199"/>
                </a:lnTo>
                <a:lnTo>
                  <a:pt x="59" y="198"/>
                </a:lnTo>
                <a:lnTo>
                  <a:pt x="59" y="197"/>
                </a:lnTo>
                <a:lnTo>
                  <a:pt x="60" y="197"/>
                </a:lnTo>
                <a:lnTo>
                  <a:pt x="60" y="196"/>
                </a:lnTo>
                <a:lnTo>
                  <a:pt x="60" y="195"/>
                </a:lnTo>
                <a:lnTo>
                  <a:pt x="60" y="193"/>
                </a:lnTo>
                <a:lnTo>
                  <a:pt x="60" y="192"/>
                </a:lnTo>
                <a:lnTo>
                  <a:pt x="60" y="191"/>
                </a:lnTo>
                <a:lnTo>
                  <a:pt x="61" y="190"/>
                </a:lnTo>
                <a:lnTo>
                  <a:pt x="61" y="189"/>
                </a:lnTo>
                <a:lnTo>
                  <a:pt x="61" y="187"/>
                </a:lnTo>
                <a:lnTo>
                  <a:pt x="61" y="186"/>
                </a:lnTo>
                <a:lnTo>
                  <a:pt x="61" y="185"/>
                </a:lnTo>
                <a:lnTo>
                  <a:pt x="61" y="184"/>
                </a:lnTo>
                <a:lnTo>
                  <a:pt x="62" y="183"/>
                </a:lnTo>
                <a:lnTo>
                  <a:pt x="62" y="182"/>
                </a:lnTo>
                <a:lnTo>
                  <a:pt x="62" y="180"/>
                </a:lnTo>
                <a:lnTo>
                  <a:pt x="62" y="179"/>
                </a:lnTo>
                <a:lnTo>
                  <a:pt x="62" y="178"/>
                </a:lnTo>
                <a:lnTo>
                  <a:pt x="62" y="177"/>
                </a:lnTo>
                <a:lnTo>
                  <a:pt x="63" y="176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70"/>
                </a:lnTo>
                <a:lnTo>
                  <a:pt x="65" y="170"/>
                </a:lnTo>
                <a:lnTo>
                  <a:pt x="65" y="169"/>
                </a:lnTo>
                <a:lnTo>
                  <a:pt x="65" y="167"/>
                </a:lnTo>
                <a:lnTo>
                  <a:pt x="65" y="166"/>
                </a:lnTo>
                <a:lnTo>
                  <a:pt x="65" y="165"/>
                </a:lnTo>
                <a:lnTo>
                  <a:pt x="65" y="164"/>
                </a:lnTo>
                <a:lnTo>
                  <a:pt x="65" y="163"/>
                </a:lnTo>
                <a:lnTo>
                  <a:pt x="65" y="162"/>
                </a:lnTo>
                <a:lnTo>
                  <a:pt x="66" y="162"/>
                </a:lnTo>
                <a:lnTo>
                  <a:pt x="66" y="160"/>
                </a:lnTo>
                <a:lnTo>
                  <a:pt x="66" y="159"/>
                </a:lnTo>
                <a:lnTo>
                  <a:pt x="66" y="158"/>
                </a:lnTo>
                <a:lnTo>
                  <a:pt x="66" y="157"/>
                </a:lnTo>
                <a:lnTo>
                  <a:pt x="66" y="156"/>
                </a:lnTo>
                <a:lnTo>
                  <a:pt x="66" y="154"/>
                </a:lnTo>
                <a:lnTo>
                  <a:pt x="66" y="153"/>
                </a:lnTo>
                <a:lnTo>
                  <a:pt x="66" y="152"/>
                </a:lnTo>
                <a:lnTo>
                  <a:pt x="67" y="152"/>
                </a:lnTo>
                <a:lnTo>
                  <a:pt x="67" y="151"/>
                </a:lnTo>
                <a:lnTo>
                  <a:pt x="67" y="150"/>
                </a:lnTo>
                <a:lnTo>
                  <a:pt x="67" y="149"/>
                </a:lnTo>
                <a:lnTo>
                  <a:pt x="67" y="147"/>
                </a:lnTo>
                <a:lnTo>
                  <a:pt x="67" y="146"/>
                </a:lnTo>
                <a:lnTo>
                  <a:pt x="66" y="145"/>
                </a:lnTo>
                <a:lnTo>
                  <a:pt x="66" y="144"/>
                </a:lnTo>
                <a:lnTo>
                  <a:pt x="66" y="143"/>
                </a:lnTo>
                <a:lnTo>
                  <a:pt x="66" y="141"/>
                </a:lnTo>
                <a:lnTo>
                  <a:pt x="66" y="140"/>
                </a:lnTo>
                <a:lnTo>
                  <a:pt x="66" y="139"/>
                </a:lnTo>
                <a:lnTo>
                  <a:pt x="66" y="138"/>
                </a:lnTo>
                <a:lnTo>
                  <a:pt x="66" y="137"/>
                </a:lnTo>
                <a:lnTo>
                  <a:pt x="65" y="136"/>
                </a:lnTo>
                <a:lnTo>
                  <a:pt x="65" y="134"/>
                </a:lnTo>
                <a:lnTo>
                  <a:pt x="65" y="133"/>
                </a:lnTo>
                <a:lnTo>
                  <a:pt x="65" y="132"/>
                </a:lnTo>
                <a:lnTo>
                  <a:pt x="63" y="131"/>
                </a:lnTo>
                <a:lnTo>
                  <a:pt x="63" y="130"/>
                </a:lnTo>
                <a:lnTo>
                  <a:pt x="63" y="128"/>
                </a:lnTo>
                <a:lnTo>
                  <a:pt x="63" y="127"/>
                </a:lnTo>
                <a:lnTo>
                  <a:pt x="63" y="126"/>
                </a:lnTo>
                <a:lnTo>
                  <a:pt x="63" y="125"/>
                </a:lnTo>
                <a:lnTo>
                  <a:pt x="63" y="124"/>
                </a:lnTo>
                <a:lnTo>
                  <a:pt x="63" y="123"/>
                </a:lnTo>
                <a:lnTo>
                  <a:pt x="63" y="121"/>
                </a:lnTo>
                <a:lnTo>
                  <a:pt x="63" y="120"/>
                </a:lnTo>
                <a:lnTo>
                  <a:pt x="63" y="121"/>
                </a:lnTo>
                <a:lnTo>
                  <a:pt x="63" y="123"/>
                </a:lnTo>
                <a:lnTo>
                  <a:pt x="65" y="121"/>
                </a:lnTo>
                <a:lnTo>
                  <a:pt x="66" y="121"/>
                </a:lnTo>
                <a:lnTo>
                  <a:pt x="66" y="120"/>
                </a:lnTo>
                <a:lnTo>
                  <a:pt x="67" y="120"/>
                </a:lnTo>
                <a:lnTo>
                  <a:pt x="68" y="121"/>
                </a:lnTo>
                <a:lnTo>
                  <a:pt x="68" y="123"/>
                </a:lnTo>
                <a:lnTo>
                  <a:pt x="69" y="123"/>
                </a:lnTo>
                <a:lnTo>
                  <a:pt x="69" y="124"/>
                </a:lnTo>
                <a:lnTo>
                  <a:pt x="69" y="125"/>
                </a:lnTo>
                <a:lnTo>
                  <a:pt x="71" y="126"/>
                </a:lnTo>
                <a:lnTo>
                  <a:pt x="71" y="125"/>
                </a:lnTo>
                <a:lnTo>
                  <a:pt x="71" y="124"/>
                </a:lnTo>
                <a:lnTo>
                  <a:pt x="71" y="123"/>
                </a:lnTo>
                <a:lnTo>
                  <a:pt x="69" y="123"/>
                </a:lnTo>
                <a:lnTo>
                  <a:pt x="69" y="121"/>
                </a:lnTo>
                <a:lnTo>
                  <a:pt x="68" y="121"/>
                </a:lnTo>
                <a:lnTo>
                  <a:pt x="68" y="120"/>
                </a:lnTo>
                <a:lnTo>
                  <a:pt x="67" y="120"/>
                </a:lnTo>
                <a:lnTo>
                  <a:pt x="66" y="120"/>
                </a:lnTo>
                <a:lnTo>
                  <a:pt x="65" y="120"/>
                </a:lnTo>
                <a:lnTo>
                  <a:pt x="63" y="120"/>
                </a:lnTo>
                <a:lnTo>
                  <a:pt x="62" y="119"/>
                </a:lnTo>
                <a:lnTo>
                  <a:pt x="61" y="119"/>
                </a:lnTo>
                <a:lnTo>
                  <a:pt x="61" y="118"/>
                </a:lnTo>
                <a:lnTo>
                  <a:pt x="61" y="117"/>
                </a:lnTo>
                <a:lnTo>
                  <a:pt x="60" y="117"/>
                </a:lnTo>
                <a:lnTo>
                  <a:pt x="60" y="116"/>
                </a:lnTo>
                <a:lnTo>
                  <a:pt x="60" y="114"/>
                </a:lnTo>
                <a:lnTo>
                  <a:pt x="60" y="113"/>
                </a:lnTo>
                <a:lnTo>
                  <a:pt x="59" y="113"/>
                </a:lnTo>
                <a:lnTo>
                  <a:pt x="60" y="112"/>
                </a:lnTo>
                <a:lnTo>
                  <a:pt x="60" y="111"/>
                </a:lnTo>
                <a:lnTo>
                  <a:pt x="60" y="110"/>
                </a:lnTo>
                <a:lnTo>
                  <a:pt x="60" y="108"/>
                </a:lnTo>
                <a:lnTo>
                  <a:pt x="59" y="108"/>
                </a:lnTo>
                <a:lnTo>
                  <a:pt x="59" y="107"/>
                </a:lnTo>
                <a:lnTo>
                  <a:pt x="60" y="106"/>
                </a:lnTo>
                <a:lnTo>
                  <a:pt x="59" y="105"/>
                </a:lnTo>
                <a:lnTo>
                  <a:pt x="58" y="104"/>
                </a:lnTo>
                <a:lnTo>
                  <a:pt x="58" y="103"/>
                </a:lnTo>
                <a:lnTo>
                  <a:pt x="56" y="103"/>
                </a:lnTo>
                <a:lnTo>
                  <a:pt x="56" y="101"/>
                </a:lnTo>
                <a:lnTo>
                  <a:pt x="56" y="100"/>
                </a:lnTo>
                <a:lnTo>
                  <a:pt x="56" y="99"/>
                </a:lnTo>
                <a:lnTo>
                  <a:pt x="56" y="98"/>
                </a:lnTo>
                <a:lnTo>
                  <a:pt x="56" y="97"/>
                </a:lnTo>
                <a:lnTo>
                  <a:pt x="56" y="95"/>
                </a:lnTo>
                <a:lnTo>
                  <a:pt x="55" y="95"/>
                </a:lnTo>
                <a:lnTo>
                  <a:pt x="55" y="94"/>
                </a:lnTo>
                <a:lnTo>
                  <a:pt x="54" y="94"/>
                </a:lnTo>
                <a:lnTo>
                  <a:pt x="54" y="93"/>
                </a:lnTo>
                <a:lnTo>
                  <a:pt x="54" y="92"/>
                </a:lnTo>
                <a:lnTo>
                  <a:pt x="53" y="92"/>
                </a:lnTo>
                <a:lnTo>
                  <a:pt x="53" y="91"/>
                </a:lnTo>
                <a:lnTo>
                  <a:pt x="53" y="90"/>
                </a:lnTo>
                <a:lnTo>
                  <a:pt x="53" y="88"/>
                </a:lnTo>
                <a:lnTo>
                  <a:pt x="52" y="87"/>
                </a:lnTo>
                <a:lnTo>
                  <a:pt x="52" y="85"/>
                </a:lnTo>
                <a:lnTo>
                  <a:pt x="52" y="84"/>
                </a:lnTo>
                <a:lnTo>
                  <a:pt x="52" y="83"/>
                </a:lnTo>
                <a:lnTo>
                  <a:pt x="52" y="81"/>
                </a:lnTo>
                <a:lnTo>
                  <a:pt x="52" y="80"/>
                </a:lnTo>
                <a:lnTo>
                  <a:pt x="52" y="79"/>
                </a:lnTo>
                <a:lnTo>
                  <a:pt x="52" y="78"/>
                </a:lnTo>
                <a:lnTo>
                  <a:pt x="50" y="77"/>
                </a:lnTo>
                <a:lnTo>
                  <a:pt x="50" y="75"/>
                </a:lnTo>
                <a:lnTo>
                  <a:pt x="49" y="74"/>
                </a:lnTo>
                <a:lnTo>
                  <a:pt x="49" y="73"/>
                </a:lnTo>
                <a:lnTo>
                  <a:pt x="48" y="72"/>
                </a:lnTo>
                <a:lnTo>
                  <a:pt x="48" y="71"/>
                </a:lnTo>
                <a:lnTo>
                  <a:pt x="47" y="70"/>
                </a:lnTo>
                <a:lnTo>
                  <a:pt x="46" y="70"/>
                </a:lnTo>
                <a:lnTo>
                  <a:pt x="46" y="68"/>
                </a:lnTo>
                <a:lnTo>
                  <a:pt x="45" y="68"/>
                </a:lnTo>
                <a:lnTo>
                  <a:pt x="43" y="68"/>
                </a:lnTo>
                <a:lnTo>
                  <a:pt x="43" y="67"/>
                </a:lnTo>
                <a:lnTo>
                  <a:pt x="42" y="67"/>
                </a:lnTo>
                <a:lnTo>
                  <a:pt x="41" y="67"/>
                </a:lnTo>
                <a:lnTo>
                  <a:pt x="41" y="68"/>
                </a:lnTo>
                <a:lnTo>
                  <a:pt x="41" y="70"/>
                </a:lnTo>
                <a:lnTo>
                  <a:pt x="40" y="68"/>
                </a:lnTo>
                <a:lnTo>
                  <a:pt x="39" y="67"/>
                </a:lnTo>
                <a:lnTo>
                  <a:pt x="38" y="67"/>
                </a:lnTo>
                <a:lnTo>
                  <a:pt x="38" y="66"/>
                </a:lnTo>
                <a:lnTo>
                  <a:pt x="36" y="66"/>
                </a:lnTo>
                <a:lnTo>
                  <a:pt x="36" y="65"/>
                </a:lnTo>
                <a:lnTo>
                  <a:pt x="35" y="65"/>
                </a:lnTo>
                <a:lnTo>
                  <a:pt x="35" y="64"/>
                </a:lnTo>
                <a:lnTo>
                  <a:pt x="34" y="64"/>
                </a:lnTo>
                <a:lnTo>
                  <a:pt x="34" y="62"/>
                </a:lnTo>
                <a:lnTo>
                  <a:pt x="33" y="62"/>
                </a:lnTo>
                <a:lnTo>
                  <a:pt x="32" y="61"/>
                </a:lnTo>
                <a:lnTo>
                  <a:pt x="30" y="61"/>
                </a:lnTo>
                <a:lnTo>
                  <a:pt x="30" y="60"/>
                </a:lnTo>
                <a:lnTo>
                  <a:pt x="29" y="59"/>
                </a:lnTo>
                <a:lnTo>
                  <a:pt x="30" y="58"/>
                </a:lnTo>
                <a:lnTo>
                  <a:pt x="32" y="58"/>
                </a:lnTo>
                <a:lnTo>
                  <a:pt x="32" y="57"/>
                </a:lnTo>
                <a:lnTo>
                  <a:pt x="32" y="55"/>
                </a:lnTo>
                <a:lnTo>
                  <a:pt x="33" y="54"/>
                </a:lnTo>
                <a:lnTo>
                  <a:pt x="33" y="53"/>
                </a:lnTo>
                <a:lnTo>
                  <a:pt x="34" y="52"/>
                </a:lnTo>
                <a:lnTo>
                  <a:pt x="34" y="51"/>
                </a:lnTo>
                <a:lnTo>
                  <a:pt x="34" y="49"/>
                </a:lnTo>
                <a:lnTo>
                  <a:pt x="35" y="48"/>
                </a:lnTo>
                <a:lnTo>
                  <a:pt x="35" y="47"/>
                </a:lnTo>
                <a:lnTo>
                  <a:pt x="35" y="46"/>
                </a:lnTo>
                <a:lnTo>
                  <a:pt x="35" y="45"/>
                </a:lnTo>
                <a:lnTo>
                  <a:pt x="36" y="45"/>
                </a:lnTo>
                <a:lnTo>
                  <a:pt x="36" y="44"/>
                </a:lnTo>
                <a:lnTo>
                  <a:pt x="36" y="42"/>
                </a:lnTo>
                <a:lnTo>
                  <a:pt x="36" y="41"/>
                </a:lnTo>
                <a:lnTo>
                  <a:pt x="38" y="40"/>
                </a:lnTo>
                <a:lnTo>
                  <a:pt x="38" y="39"/>
                </a:lnTo>
                <a:lnTo>
                  <a:pt x="38" y="38"/>
                </a:lnTo>
                <a:lnTo>
                  <a:pt x="38" y="37"/>
                </a:lnTo>
                <a:lnTo>
                  <a:pt x="38" y="35"/>
                </a:lnTo>
                <a:lnTo>
                  <a:pt x="39" y="34"/>
                </a:lnTo>
                <a:lnTo>
                  <a:pt x="39" y="33"/>
                </a:lnTo>
                <a:lnTo>
                  <a:pt x="39" y="32"/>
                </a:lnTo>
                <a:lnTo>
                  <a:pt x="39" y="31"/>
                </a:lnTo>
                <a:lnTo>
                  <a:pt x="39" y="29"/>
                </a:lnTo>
                <a:lnTo>
                  <a:pt x="39" y="28"/>
                </a:lnTo>
                <a:lnTo>
                  <a:pt x="39" y="27"/>
                </a:lnTo>
                <a:lnTo>
                  <a:pt x="39" y="26"/>
                </a:lnTo>
                <a:lnTo>
                  <a:pt x="39" y="25"/>
                </a:lnTo>
                <a:lnTo>
                  <a:pt x="40" y="19"/>
                </a:lnTo>
                <a:lnTo>
                  <a:pt x="40" y="18"/>
                </a:lnTo>
                <a:lnTo>
                  <a:pt x="40" y="19"/>
                </a:lnTo>
                <a:lnTo>
                  <a:pt x="40" y="20"/>
                </a:lnTo>
                <a:lnTo>
                  <a:pt x="40" y="21"/>
                </a:lnTo>
                <a:lnTo>
                  <a:pt x="41" y="21"/>
                </a:lnTo>
                <a:lnTo>
                  <a:pt x="41" y="20"/>
                </a:lnTo>
                <a:lnTo>
                  <a:pt x="41" y="19"/>
                </a:lnTo>
                <a:lnTo>
                  <a:pt x="41" y="18"/>
                </a:lnTo>
                <a:lnTo>
                  <a:pt x="40" y="16"/>
                </a:lnTo>
                <a:lnTo>
                  <a:pt x="39" y="16"/>
                </a:lnTo>
                <a:lnTo>
                  <a:pt x="39" y="15"/>
                </a:lnTo>
                <a:lnTo>
                  <a:pt x="39" y="14"/>
                </a:lnTo>
                <a:lnTo>
                  <a:pt x="39" y="13"/>
                </a:lnTo>
                <a:lnTo>
                  <a:pt x="39" y="12"/>
                </a:lnTo>
                <a:lnTo>
                  <a:pt x="39" y="11"/>
                </a:lnTo>
                <a:lnTo>
                  <a:pt x="39" y="9"/>
                </a:lnTo>
                <a:lnTo>
                  <a:pt x="40" y="8"/>
                </a:lnTo>
                <a:lnTo>
                  <a:pt x="40" y="7"/>
                </a:lnTo>
                <a:lnTo>
                  <a:pt x="39" y="6"/>
                </a:lnTo>
                <a:lnTo>
                  <a:pt x="39" y="5"/>
                </a:lnTo>
                <a:lnTo>
                  <a:pt x="39" y="4"/>
                </a:lnTo>
                <a:lnTo>
                  <a:pt x="38" y="2"/>
                </a:lnTo>
                <a:lnTo>
                  <a:pt x="39" y="2"/>
                </a:lnTo>
                <a:lnTo>
                  <a:pt x="41" y="2"/>
                </a:lnTo>
                <a:lnTo>
                  <a:pt x="42" y="2"/>
                </a:lnTo>
                <a:lnTo>
                  <a:pt x="45" y="2"/>
                </a:lnTo>
                <a:lnTo>
                  <a:pt x="50" y="4"/>
                </a:lnTo>
                <a:lnTo>
                  <a:pt x="54" y="4"/>
                </a:lnTo>
                <a:lnTo>
                  <a:pt x="56" y="4"/>
                </a:lnTo>
                <a:lnTo>
                  <a:pt x="59" y="4"/>
                </a:lnTo>
                <a:lnTo>
                  <a:pt x="60" y="4"/>
                </a:lnTo>
                <a:lnTo>
                  <a:pt x="62" y="4"/>
                </a:lnTo>
                <a:lnTo>
                  <a:pt x="63" y="4"/>
                </a:lnTo>
                <a:lnTo>
                  <a:pt x="65" y="4"/>
                </a:lnTo>
                <a:lnTo>
                  <a:pt x="68" y="4"/>
                </a:lnTo>
                <a:lnTo>
                  <a:pt x="71" y="4"/>
                </a:lnTo>
                <a:lnTo>
                  <a:pt x="73" y="4"/>
                </a:lnTo>
                <a:lnTo>
                  <a:pt x="76" y="4"/>
                </a:lnTo>
                <a:lnTo>
                  <a:pt x="79" y="4"/>
                </a:lnTo>
                <a:lnTo>
                  <a:pt x="85" y="4"/>
                </a:lnTo>
                <a:lnTo>
                  <a:pt x="86" y="4"/>
                </a:lnTo>
                <a:lnTo>
                  <a:pt x="88" y="4"/>
                </a:lnTo>
                <a:lnTo>
                  <a:pt x="91" y="4"/>
                </a:lnTo>
                <a:lnTo>
                  <a:pt x="92" y="4"/>
                </a:lnTo>
                <a:lnTo>
                  <a:pt x="93" y="4"/>
                </a:lnTo>
                <a:lnTo>
                  <a:pt x="95" y="4"/>
                </a:lnTo>
                <a:lnTo>
                  <a:pt x="96" y="4"/>
                </a:lnTo>
                <a:lnTo>
                  <a:pt x="99" y="4"/>
                </a:lnTo>
                <a:lnTo>
                  <a:pt x="100" y="4"/>
                </a:lnTo>
                <a:lnTo>
                  <a:pt x="101" y="4"/>
                </a:lnTo>
                <a:lnTo>
                  <a:pt x="104" y="4"/>
                </a:lnTo>
                <a:lnTo>
                  <a:pt x="105" y="4"/>
                </a:lnTo>
                <a:lnTo>
                  <a:pt x="107" y="4"/>
                </a:lnTo>
                <a:lnTo>
                  <a:pt x="108" y="4"/>
                </a:lnTo>
                <a:lnTo>
                  <a:pt x="109" y="4"/>
                </a:lnTo>
                <a:lnTo>
                  <a:pt x="111" y="4"/>
                </a:lnTo>
                <a:lnTo>
                  <a:pt x="113" y="4"/>
                </a:lnTo>
                <a:lnTo>
                  <a:pt x="114" y="4"/>
                </a:lnTo>
                <a:lnTo>
                  <a:pt x="115" y="4"/>
                </a:lnTo>
                <a:lnTo>
                  <a:pt x="117" y="4"/>
                </a:lnTo>
                <a:lnTo>
                  <a:pt x="118" y="4"/>
                </a:lnTo>
                <a:lnTo>
                  <a:pt x="119" y="4"/>
                </a:lnTo>
                <a:lnTo>
                  <a:pt x="120" y="4"/>
                </a:lnTo>
                <a:lnTo>
                  <a:pt x="122" y="4"/>
                </a:lnTo>
                <a:lnTo>
                  <a:pt x="125" y="4"/>
                </a:lnTo>
                <a:lnTo>
                  <a:pt x="127" y="4"/>
                </a:lnTo>
                <a:lnTo>
                  <a:pt x="131" y="4"/>
                </a:lnTo>
                <a:lnTo>
                  <a:pt x="132" y="4"/>
                </a:lnTo>
                <a:lnTo>
                  <a:pt x="133" y="4"/>
                </a:lnTo>
                <a:lnTo>
                  <a:pt x="144" y="4"/>
                </a:lnTo>
                <a:lnTo>
                  <a:pt x="146" y="4"/>
                </a:lnTo>
                <a:lnTo>
                  <a:pt x="148" y="2"/>
                </a:lnTo>
                <a:lnTo>
                  <a:pt x="151" y="2"/>
                </a:lnTo>
                <a:lnTo>
                  <a:pt x="152" y="2"/>
                </a:lnTo>
                <a:lnTo>
                  <a:pt x="153" y="2"/>
                </a:lnTo>
                <a:lnTo>
                  <a:pt x="154" y="2"/>
                </a:lnTo>
                <a:lnTo>
                  <a:pt x="155" y="2"/>
                </a:lnTo>
                <a:lnTo>
                  <a:pt x="158" y="2"/>
                </a:lnTo>
                <a:lnTo>
                  <a:pt x="159" y="2"/>
                </a:lnTo>
                <a:lnTo>
                  <a:pt x="161" y="2"/>
                </a:lnTo>
                <a:lnTo>
                  <a:pt x="163" y="2"/>
                </a:lnTo>
                <a:lnTo>
                  <a:pt x="164" y="2"/>
                </a:lnTo>
                <a:lnTo>
                  <a:pt x="165" y="2"/>
                </a:lnTo>
                <a:lnTo>
                  <a:pt x="166" y="2"/>
                </a:lnTo>
                <a:lnTo>
                  <a:pt x="167" y="2"/>
                </a:lnTo>
                <a:lnTo>
                  <a:pt x="168" y="2"/>
                </a:lnTo>
                <a:lnTo>
                  <a:pt x="170" y="2"/>
                </a:lnTo>
                <a:lnTo>
                  <a:pt x="171" y="2"/>
                </a:lnTo>
                <a:lnTo>
                  <a:pt x="172" y="2"/>
                </a:lnTo>
                <a:lnTo>
                  <a:pt x="173" y="2"/>
                </a:lnTo>
                <a:lnTo>
                  <a:pt x="174" y="2"/>
                </a:lnTo>
                <a:lnTo>
                  <a:pt x="175" y="2"/>
                </a:lnTo>
                <a:lnTo>
                  <a:pt x="177" y="2"/>
                </a:lnTo>
                <a:lnTo>
                  <a:pt x="179" y="2"/>
                </a:lnTo>
                <a:lnTo>
                  <a:pt x="188" y="2"/>
                </a:lnTo>
                <a:lnTo>
                  <a:pt x="193" y="2"/>
                </a:lnTo>
                <a:lnTo>
                  <a:pt x="194" y="2"/>
                </a:lnTo>
                <a:lnTo>
                  <a:pt x="196" y="2"/>
                </a:lnTo>
                <a:lnTo>
                  <a:pt x="199" y="2"/>
                </a:lnTo>
                <a:lnTo>
                  <a:pt x="200" y="2"/>
                </a:lnTo>
                <a:lnTo>
                  <a:pt x="205" y="2"/>
                </a:lnTo>
                <a:lnTo>
                  <a:pt x="206" y="2"/>
                </a:lnTo>
                <a:lnTo>
                  <a:pt x="209" y="2"/>
                </a:lnTo>
                <a:lnTo>
                  <a:pt x="210" y="2"/>
                </a:lnTo>
                <a:lnTo>
                  <a:pt x="213" y="2"/>
                </a:lnTo>
                <a:lnTo>
                  <a:pt x="217" y="2"/>
                </a:lnTo>
                <a:lnTo>
                  <a:pt x="218" y="2"/>
                </a:lnTo>
                <a:lnTo>
                  <a:pt x="220" y="2"/>
                </a:lnTo>
                <a:lnTo>
                  <a:pt x="220" y="1"/>
                </a:lnTo>
                <a:lnTo>
                  <a:pt x="224" y="1"/>
                </a:lnTo>
                <a:lnTo>
                  <a:pt x="227" y="1"/>
                </a:lnTo>
                <a:lnTo>
                  <a:pt x="229" y="1"/>
                </a:lnTo>
                <a:lnTo>
                  <a:pt x="230" y="1"/>
                </a:lnTo>
                <a:lnTo>
                  <a:pt x="234" y="1"/>
                </a:lnTo>
                <a:lnTo>
                  <a:pt x="236" y="1"/>
                </a:lnTo>
                <a:lnTo>
                  <a:pt x="237" y="1"/>
                </a:lnTo>
                <a:lnTo>
                  <a:pt x="239" y="0"/>
                </a:lnTo>
                <a:lnTo>
                  <a:pt x="240" y="0"/>
                </a:lnTo>
                <a:lnTo>
                  <a:pt x="243" y="0"/>
                </a:lnTo>
                <a:lnTo>
                  <a:pt x="244" y="0"/>
                </a:lnTo>
                <a:lnTo>
                  <a:pt x="245" y="0"/>
                </a:lnTo>
                <a:lnTo>
                  <a:pt x="247" y="0"/>
                </a:lnTo>
                <a:lnTo>
                  <a:pt x="249" y="0"/>
                </a:lnTo>
                <a:lnTo>
                  <a:pt x="250" y="0"/>
                </a:lnTo>
                <a:lnTo>
                  <a:pt x="251" y="0"/>
                </a:lnTo>
                <a:lnTo>
                  <a:pt x="253" y="0"/>
                </a:lnTo>
                <a:lnTo>
                  <a:pt x="257" y="1"/>
                </a:lnTo>
                <a:lnTo>
                  <a:pt x="259" y="1"/>
                </a:lnTo>
                <a:lnTo>
                  <a:pt x="260" y="1"/>
                </a:lnTo>
                <a:lnTo>
                  <a:pt x="263" y="1"/>
                </a:lnTo>
                <a:lnTo>
                  <a:pt x="264" y="1"/>
                </a:lnTo>
                <a:lnTo>
                  <a:pt x="266" y="1"/>
                </a:lnTo>
                <a:lnTo>
                  <a:pt x="270" y="1"/>
                </a:lnTo>
                <a:lnTo>
                  <a:pt x="273" y="1"/>
                </a:lnTo>
                <a:lnTo>
                  <a:pt x="276" y="1"/>
                </a:lnTo>
                <a:lnTo>
                  <a:pt x="280" y="1"/>
                </a:lnTo>
                <a:lnTo>
                  <a:pt x="282" y="1"/>
                </a:lnTo>
                <a:lnTo>
                  <a:pt x="284" y="1"/>
                </a:lnTo>
                <a:lnTo>
                  <a:pt x="290" y="1"/>
                </a:lnTo>
                <a:lnTo>
                  <a:pt x="292" y="1"/>
                </a:lnTo>
                <a:lnTo>
                  <a:pt x="293" y="1"/>
                </a:lnTo>
                <a:lnTo>
                  <a:pt x="297" y="1"/>
                </a:lnTo>
                <a:lnTo>
                  <a:pt x="298" y="1"/>
                </a:lnTo>
                <a:lnTo>
                  <a:pt x="304" y="1"/>
                </a:lnTo>
                <a:lnTo>
                  <a:pt x="309" y="1"/>
                </a:lnTo>
                <a:lnTo>
                  <a:pt x="310" y="1"/>
                </a:lnTo>
                <a:lnTo>
                  <a:pt x="311" y="1"/>
                </a:lnTo>
                <a:lnTo>
                  <a:pt x="312" y="1"/>
                </a:lnTo>
                <a:lnTo>
                  <a:pt x="313" y="1"/>
                </a:lnTo>
                <a:lnTo>
                  <a:pt x="315" y="1"/>
                </a:lnTo>
                <a:lnTo>
                  <a:pt x="316" y="1"/>
                </a:lnTo>
                <a:lnTo>
                  <a:pt x="318" y="1"/>
                </a:lnTo>
                <a:lnTo>
                  <a:pt x="319" y="1"/>
                </a:lnTo>
                <a:lnTo>
                  <a:pt x="321" y="1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6" y="1"/>
                </a:lnTo>
                <a:lnTo>
                  <a:pt x="328" y="1"/>
                </a:lnTo>
                <a:lnTo>
                  <a:pt x="329" y="1"/>
                </a:lnTo>
                <a:lnTo>
                  <a:pt x="330" y="1"/>
                </a:lnTo>
                <a:lnTo>
                  <a:pt x="336" y="1"/>
                </a:lnTo>
                <a:lnTo>
                  <a:pt x="338" y="1"/>
                </a:lnTo>
                <a:lnTo>
                  <a:pt x="339" y="1"/>
                </a:lnTo>
                <a:lnTo>
                  <a:pt x="341" y="1"/>
                </a:lnTo>
                <a:lnTo>
                  <a:pt x="342" y="1"/>
                </a:lnTo>
                <a:lnTo>
                  <a:pt x="344" y="1"/>
                </a:lnTo>
                <a:lnTo>
                  <a:pt x="346" y="1"/>
                </a:lnTo>
                <a:lnTo>
                  <a:pt x="348" y="1"/>
                </a:lnTo>
                <a:lnTo>
                  <a:pt x="351" y="1"/>
                </a:lnTo>
                <a:lnTo>
                  <a:pt x="352" y="1"/>
                </a:lnTo>
                <a:lnTo>
                  <a:pt x="356" y="1"/>
                </a:lnTo>
                <a:lnTo>
                  <a:pt x="358" y="0"/>
                </a:lnTo>
                <a:lnTo>
                  <a:pt x="359" y="0"/>
                </a:lnTo>
                <a:lnTo>
                  <a:pt x="365" y="0"/>
                </a:lnTo>
                <a:lnTo>
                  <a:pt x="368" y="0"/>
                </a:lnTo>
                <a:lnTo>
                  <a:pt x="371" y="0"/>
                </a:lnTo>
                <a:lnTo>
                  <a:pt x="378" y="0"/>
                </a:lnTo>
                <a:lnTo>
                  <a:pt x="381" y="0"/>
                </a:lnTo>
                <a:lnTo>
                  <a:pt x="383" y="0"/>
                </a:lnTo>
                <a:lnTo>
                  <a:pt x="385" y="0"/>
                </a:lnTo>
                <a:lnTo>
                  <a:pt x="388" y="0"/>
                </a:lnTo>
                <a:lnTo>
                  <a:pt x="389" y="0"/>
                </a:lnTo>
                <a:lnTo>
                  <a:pt x="392" y="0"/>
                </a:lnTo>
                <a:lnTo>
                  <a:pt x="394" y="0"/>
                </a:lnTo>
                <a:lnTo>
                  <a:pt x="395" y="0"/>
                </a:lnTo>
                <a:lnTo>
                  <a:pt x="396" y="0"/>
                </a:lnTo>
                <a:lnTo>
                  <a:pt x="398" y="0"/>
                </a:lnTo>
                <a:lnTo>
                  <a:pt x="400" y="0"/>
                </a:lnTo>
                <a:lnTo>
                  <a:pt x="401" y="0"/>
                </a:lnTo>
                <a:lnTo>
                  <a:pt x="403" y="0"/>
                </a:lnTo>
                <a:lnTo>
                  <a:pt x="404" y="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4" name="Freeform 143">
            <a:extLst>
              <a:ext uri="{FF2B5EF4-FFF2-40B4-BE49-F238E27FC236}">
                <a16:creationId xmlns:a16="http://schemas.microsoft.com/office/drawing/2014/main" id="{12D1DACD-212E-D4A0-491C-DECC69FB9ECE}"/>
              </a:ext>
            </a:extLst>
          </p:cNvPr>
          <p:cNvSpPr>
            <a:spLocks noEditPoints="1"/>
          </p:cNvSpPr>
          <p:nvPr/>
        </p:nvSpPr>
        <p:spPr bwMode="auto">
          <a:xfrm>
            <a:off x="3945931" y="4543425"/>
            <a:ext cx="501650" cy="382588"/>
          </a:xfrm>
          <a:custGeom>
            <a:avLst/>
            <a:gdLst>
              <a:gd name="T0" fmla="*/ 74 w 316"/>
              <a:gd name="T1" fmla="*/ 181 h 241"/>
              <a:gd name="T2" fmla="*/ 80 w 316"/>
              <a:gd name="T3" fmla="*/ 182 h 241"/>
              <a:gd name="T4" fmla="*/ 78 w 316"/>
              <a:gd name="T5" fmla="*/ 179 h 241"/>
              <a:gd name="T6" fmla="*/ 113 w 316"/>
              <a:gd name="T7" fmla="*/ 18 h 241"/>
              <a:gd name="T8" fmla="*/ 155 w 316"/>
              <a:gd name="T9" fmla="*/ 19 h 241"/>
              <a:gd name="T10" fmla="*/ 174 w 316"/>
              <a:gd name="T11" fmla="*/ 18 h 241"/>
              <a:gd name="T12" fmla="*/ 203 w 316"/>
              <a:gd name="T13" fmla="*/ 18 h 241"/>
              <a:gd name="T14" fmla="*/ 225 w 316"/>
              <a:gd name="T15" fmla="*/ 19 h 241"/>
              <a:gd name="T16" fmla="*/ 254 w 316"/>
              <a:gd name="T17" fmla="*/ 18 h 241"/>
              <a:gd name="T18" fmla="*/ 292 w 316"/>
              <a:gd name="T19" fmla="*/ 18 h 241"/>
              <a:gd name="T20" fmla="*/ 315 w 316"/>
              <a:gd name="T21" fmla="*/ 54 h 241"/>
              <a:gd name="T22" fmla="*/ 312 w 316"/>
              <a:gd name="T23" fmla="*/ 193 h 241"/>
              <a:gd name="T24" fmla="*/ 311 w 316"/>
              <a:gd name="T25" fmla="*/ 212 h 241"/>
              <a:gd name="T26" fmla="*/ 256 w 316"/>
              <a:gd name="T27" fmla="*/ 224 h 241"/>
              <a:gd name="T28" fmla="*/ 187 w 316"/>
              <a:gd name="T29" fmla="*/ 231 h 241"/>
              <a:gd name="T30" fmla="*/ 123 w 316"/>
              <a:gd name="T31" fmla="*/ 238 h 241"/>
              <a:gd name="T32" fmla="*/ 96 w 316"/>
              <a:gd name="T33" fmla="*/ 231 h 241"/>
              <a:gd name="T34" fmla="*/ 96 w 316"/>
              <a:gd name="T35" fmla="*/ 218 h 241"/>
              <a:gd name="T36" fmla="*/ 86 w 316"/>
              <a:gd name="T37" fmla="*/ 204 h 241"/>
              <a:gd name="T38" fmla="*/ 79 w 316"/>
              <a:gd name="T39" fmla="*/ 196 h 241"/>
              <a:gd name="T40" fmla="*/ 89 w 316"/>
              <a:gd name="T41" fmla="*/ 199 h 241"/>
              <a:gd name="T42" fmla="*/ 92 w 316"/>
              <a:gd name="T43" fmla="*/ 204 h 241"/>
              <a:gd name="T44" fmla="*/ 96 w 316"/>
              <a:gd name="T45" fmla="*/ 215 h 241"/>
              <a:gd name="T46" fmla="*/ 97 w 316"/>
              <a:gd name="T47" fmla="*/ 219 h 241"/>
              <a:gd name="T48" fmla="*/ 101 w 316"/>
              <a:gd name="T49" fmla="*/ 227 h 241"/>
              <a:gd name="T50" fmla="*/ 103 w 316"/>
              <a:gd name="T51" fmla="*/ 219 h 241"/>
              <a:gd name="T52" fmla="*/ 102 w 316"/>
              <a:gd name="T53" fmla="*/ 212 h 241"/>
              <a:gd name="T54" fmla="*/ 98 w 316"/>
              <a:gd name="T55" fmla="*/ 205 h 241"/>
              <a:gd name="T56" fmla="*/ 92 w 316"/>
              <a:gd name="T57" fmla="*/ 198 h 241"/>
              <a:gd name="T58" fmla="*/ 87 w 316"/>
              <a:gd name="T59" fmla="*/ 193 h 241"/>
              <a:gd name="T60" fmla="*/ 83 w 316"/>
              <a:gd name="T61" fmla="*/ 193 h 241"/>
              <a:gd name="T62" fmla="*/ 77 w 316"/>
              <a:gd name="T63" fmla="*/ 193 h 241"/>
              <a:gd name="T64" fmla="*/ 76 w 316"/>
              <a:gd name="T65" fmla="*/ 195 h 241"/>
              <a:gd name="T66" fmla="*/ 75 w 316"/>
              <a:gd name="T67" fmla="*/ 207 h 241"/>
              <a:gd name="T68" fmla="*/ 70 w 316"/>
              <a:gd name="T69" fmla="*/ 199 h 241"/>
              <a:gd name="T70" fmla="*/ 70 w 316"/>
              <a:gd name="T71" fmla="*/ 188 h 241"/>
              <a:gd name="T72" fmla="*/ 75 w 316"/>
              <a:gd name="T73" fmla="*/ 184 h 241"/>
              <a:gd name="T74" fmla="*/ 80 w 316"/>
              <a:gd name="T75" fmla="*/ 181 h 241"/>
              <a:gd name="T76" fmla="*/ 78 w 316"/>
              <a:gd name="T77" fmla="*/ 176 h 241"/>
              <a:gd name="T78" fmla="*/ 74 w 316"/>
              <a:gd name="T79" fmla="*/ 177 h 241"/>
              <a:gd name="T80" fmla="*/ 71 w 316"/>
              <a:gd name="T81" fmla="*/ 180 h 241"/>
              <a:gd name="T82" fmla="*/ 71 w 316"/>
              <a:gd name="T83" fmla="*/ 181 h 241"/>
              <a:gd name="T84" fmla="*/ 69 w 316"/>
              <a:gd name="T85" fmla="*/ 172 h 241"/>
              <a:gd name="T86" fmla="*/ 66 w 316"/>
              <a:gd name="T87" fmla="*/ 164 h 241"/>
              <a:gd name="T88" fmla="*/ 71 w 316"/>
              <a:gd name="T89" fmla="*/ 157 h 241"/>
              <a:gd name="T90" fmla="*/ 70 w 316"/>
              <a:gd name="T91" fmla="*/ 143 h 241"/>
              <a:gd name="T92" fmla="*/ 68 w 316"/>
              <a:gd name="T93" fmla="*/ 129 h 241"/>
              <a:gd name="T94" fmla="*/ 63 w 316"/>
              <a:gd name="T95" fmla="*/ 116 h 241"/>
              <a:gd name="T96" fmla="*/ 57 w 316"/>
              <a:gd name="T97" fmla="*/ 96 h 241"/>
              <a:gd name="T98" fmla="*/ 46 w 316"/>
              <a:gd name="T99" fmla="*/ 80 h 241"/>
              <a:gd name="T100" fmla="*/ 42 w 316"/>
              <a:gd name="T101" fmla="*/ 70 h 241"/>
              <a:gd name="T102" fmla="*/ 32 w 316"/>
              <a:gd name="T103" fmla="*/ 59 h 241"/>
              <a:gd name="T104" fmla="*/ 18 w 316"/>
              <a:gd name="T105" fmla="*/ 41 h 241"/>
              <a:gd name="T106" fmla="*/ 6 w 316"/>
              <a:gd name="T107" fmla="*/ 29 h 241"/>
              <a:gd name="T108" fmla="*/ 1 w 316"/>
              <a:gd name="T109" fmla="*/ 23 h 241"/>
              <a:gd name="T110" fmla="*/ 9 w 316"/>
              <a:gd name="T111" fmla="*/ 12 h 241"/>
              <a:gd name="T112" fmla="*/ 18 w 316"/>
              <a:gd name="T113" fmla="*/ 1 h 241"/>
              <a:gd name="T114" fmla="*/ 45 w 316"/>
              <a:gd name="T115" fmla="*/ 0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16" h="241">
                <a:moveTo>
                  <a:pt x="102" y="221"/>
                </a:moveTo>
                <a:lnTo>
                  <a:pt x="101" y="220"/>
                </a:lnTo>
                <a:lnTo>
                  <a:pt x="102" y="220"/>
                </a:lnTo>
                <a:lnTo>
                  <a:pt x="102" y="221"/>
                </a:lnTo>
                <a:close/>
                <a:moveTo>
                  <a:pt x="76" y="180"/>
                </a:moveTo>
                <a:lnTo>
                  <a:pt x="76" y="181"/>
                </a:lnTo>
                <a:lnTo>
                  <a:pt x="75" y="182"/>
                </a:lnTo>
                <a:lnTo>
                  <a:pt x="75" y="181"/>
                </a:lnTo>
                <a:lnTo>
                  <a:pt x="75" y="182"/>
                </a:lnTo>
                <a:lnTo>
                  <a:pt x="74" y="182"/>
                </a:lnTo>
                <a:lnTo>
                  <a:pt x="74" y="181"/>
                </a:lnTo>
                <a:lnTo>
                  <a:pt x="74" y="180"/>
                </a:lnTo>
                <a:lnTo>
                  <a:pt x="75" y="180"/>
                </a:lnTo>
                <a:lnTo>
                  <a:pt x="75" y="181"/>
                </a:lnTo>
                <a:lnTo>
                  <a:pt x="75" y="180"/>
                </a:lnTo>
                <a:lnTo>
                  <a:pt x="76" y="180"/>
                </a:lnTo>
                <a:close/>
                <a:moveTo>
                  <a:pt x="79" y="179"/>
                </a:moveTo>
                <a:lnTo>
                  <a:pt x="79" y="180"/>
                </a:lnTo>
                <a:lnTo>
                  <a:pt x="78" y="180"/>
                </a:lnTo>
                <a:lnTo>
                  <a:pt x="79" y="181"/>
                </a:lnTo>
                <a:lnTo>
                  <a:pt x="80" y="181"/>
                </a:lnTo>
                <a:lnTo>
                  <a:pt x="80" y="182"/>
                </a:lnTo>
                <a:lnTo>
                  <a:pt x="80" y="184"/>
                </a:lnTo>
                <a:lnTo>
                  <a:pt x="79" y="184"/>
                </a:lnTo>
                <a:lnTo>
                  <a:pt x="79" y="182"/>
                </a:lnTo>
                <a:lnTo>
                  <a:pt x="78" y="182"/>
                </a:lnTo>
                <a:lnTo>
                  <a:pt x="78" y="181"/>
                </a:lnTo>
                <a:lnTo>
                  <a:pt x="78" y="182"/>
                </a:lnTo>
                <a:lnTo>
                  <a:pt x="77" y="182"/>
                </a:lnTo>
                <a:lnTo>
                  <a:pt x="76" y="182"/>
                </a:lnTo>
                <a:lnTo>
                  <a:pt x="77" y="181"/>
                </a:lnTo>
                <a:lnTo>
                  <a:pt x="77" y="180"/>
                </a:lnTo>
                <a:lnTo>
                  <a:pt x="78" y="179"/>
                </a:lnTo>
                <a:lnTo>
                  <a:pt x="79" y="177"/>
                </a:lnTo>
                <a:lnTo>
                  <a:pt x="80" y="178"/>
                </a:lnTo>
                <a:lnTo>
                  <a:pt x="79" y="179"/>
                </a:lnTo>
                <a:close/>
                <a:moveTo>
                  <a:pt x="70" y="11"/>
                </a:moveTo>
                <a:lnTo>
                  <a:pt x="71" y="12"/>
                </a:lnTo>
                <a:lnTo>
                  <a:pt x="74" y="13"/>
                </a:lnTo>
                <a:lnTo>
                  <a:pt x="74" y="17"/>
                </a:lnTo>
                <a:lnTo>
                  <a:pt x="84" y="17"/>
                </a:lnTo>
                <a:lnTo>
                  <a:pt x="95" y="17"/>
                </a:lnTo>
                <a:lnTo>
                  <a:pt x="105" y="18"/>
                </a:lnTo>
                <a:lnTo>
                  <a:pt x="113" y="18"/>
                </a:lnTo>
                <a:lnTo>
                  <a:pt x="119" y="18"/>
                </a:lnTo>
                <a:lnTo>
                  <a:pt x="118" y="19"/>
                </a:lnTo>
                <a:lnTo>
                  <a:pt x="134" y="19"/>
                </a:lnTo>
                <a:lnTo>
                  <a:pt x="144" y="18"/>
                </a:lnTo>
                <a:lnTo>
                  <a:pt x="146" y="19"/>
                </a:lnTo>
                <a:lnTo>
                  <a:pt x="149" y="19"/>
                </a:lnTo>
                <a:lnTo>
                  <a:pt x="151" y="19"/>
                </a:lnTo>
                <a:lnTo>
                  <a:pt x="152" y="19"/>
                </a:lnTo>
                <a:lnTo>
                  <a:pt x="153" y="19"/>
                </a:lnTo>
                <a:lnTo>
                  <a:pt x="154" y="19"/>
                </a:lnTo>
                <a:lnTo>
                  <a:pt x="155" y="19"/>
                </a:lnTo>
                <a:lnTo>
                  <a:pt x="156" y="19"/>
                </a:lnTo>
                <a:lnTo>
                  <a:pt x="157" y="19"/>
                </a:lnTo>
                <a:lnTo>
                  <a:pt x="158" y="19"/>
                </a:lnTo>
                <a:lnTo>
                  <a:pt x="160" y="19"/>
                </a:lnTo>
                <a:lnTo>
                  <a:pt x="161" y="19"/>
                </a:lnTo>
                <a:lnTo>
                  <a:pt x="162" y="19"/>
                </a:lnTo>
                <a:lnTo>
                  <a:pt x="163" y="19"/>
                </a:lnTo>
                <a:lnTo>
                  <a:pt x="164" y="19"/>
                </a:lnTo>
                <a:lnTo>
                  <a:pt x="165" y="19"/>
                </a:lnTo>
                <a:lnTo>
                  <a:pt x="166" y="19"/>
                </a:lnTo>
                <a:lnTo>
                  <a:pt x="174" y="18"/>
                </a:lnTo>
                <a:lnTo>
                  <a:pt x="177" y="19"/>
                </a:lnTo>
                <a:lnTo>
                  <a:pt x="179" y="19"/>
                </a:lnTo>
                <a:lnTo>
                  <a:pt x="179" y="19"/>
                </a:lnTo>
                <a:lnTo>
                  <a:pt x="182" y="18"/>
                </a:lnTo>
                <a:lnTo>
                  <a:pt x="184" y="18"/>
                </a:lnTo>
                <a:lnTo>
                  <a:pt x="186" y="18"/>
                </a:lnTo>
                <a:lnTo>
                  <a:pt x="188" y="18"/>
                </a:lnTo>
                <a:lnTo>
                  <a:pt x="190" y="18"/>
                </a:lnTo>
                <a:lnTo>
                  <a:pt x="195" y="18"/>
                </a:lnTo>
                <a:lnTo>
                  <a:pt x="199" y="18"/>
                </a:lnTo>
                <a:lnTo>
                  <a:pt x="203" y="18"/>
                </a:lnTo>
                <a:lnTo>
                  <a:pt x="204" y="18"/>
                </a:lnTo>
                <a:lnTo>
                  <a:pt x="205" y="18"/>
                </a:lnTo>
                <a:lnTo>
                  <a:pt x="207" y="18"/>
                </a:lnTo>
                <a:lnTo>
                  <a:pt x="208" y="18"/>
                </a:lnTo>
                <a:lnTo>
                  <a:pt x="212" y="18"/>
                </a:lnTo>
                <a:lnTo>
                  <a:pt x="213" y="18"/>
                </a:lnTo>
                <a:lnTo>
                  <a:pt x="216" y="19"/>
                </a:lnTo>
                <a:lnTo>
                  <a:pt x="218" y="19"/>
                </a:lnTo>
                <a:lnTo>
                  <a:pt x="221" y="19"/>
                </a:lnTo>
                <a:lnTo>
                  <a:pt x="222" y="19"/>
                </a:lnTo>
                <a:lnTo>
                  <a:pt x="225" y="19"/>
                </a:lnTo>
                <a:lnTo>
                  <a:pt x="229" y="19"/>
                </a:lnTo>
                <a:lnTo>
                  <a:pt x="230" y="19"/>
                </a:lnTo>
                <a:lnTo>
                  <a:pt x="231" y="19"/>
                </a:lnTo>
                <a:lnTo>
                  <a:pt x="232" y="19"/>
                </a:lnTo>
                <a:lnTo>
                  <a:pt x="234" y="19"/>
                </a:lnTo>
                <a:lnTo>
                  <a:pt x="241" y="18"/>
                </a:lnTo>
                <a:lnTo>
                  <a:pt x="246" y="18"/>
                </a:lnTo>
                <a:lnTo>
                  <a:pt x="247" y="18"/>
                </a:lnTo>
                <a:lnTo>
                  <a:pt x="249" y="18"/>
                </a:lnTo>
                <a:lnTo>
                  <a:pt x="250" y="18"/>
                </a:lnTo>
                <a:lnTo>
                  <a:pt x="254" y="18"/>
                </a:lnTo>
                <a:lnTo>
                  <a:pt x="255" y="18"/>
                </a:lnTo>
                <a:lnTo>
                  <a:pt x="260" y="18"/>
                </a:lnTo>
                <a:lnTo>
                  <a:pt x="265" y="18"/>
                </a:lnTo>
                <a:lnTo>
                  <a:pt x="269" y="18"/>
                </a:lnTo>
                <a:lnTo>
                  <a:pt x="277" y="18"/>
                </a:lnTo>
                <a:lnTo>
                  <a:pt x="281" y="18"/>
                </a:lnTo>
                <a:lnTo>
                  <a:pt x="282" y="18"/>
                </a:lnTo>
                <a:lnTo>
                  <a:pt x="287" y="18"/>
                </a:lnTo>
                <a:lnTo>
                  <a:pt x="289" y="18"/>
                </a:lnTo>
                <a:lnTo>
                  <a:pt x="291" y="18"/>
                </a:lnTo>
                <a:lnTo>
                  <a:pt x="292" y="18"/>
                </a:lnTo>
                <a:lnTo>
                  <a:pt x="295" y="18"/>
                </a:lnTo>
                <a:lnTo>
                  <a:pt x="300" y="18"/>
                </a:lnTo>
                <a:lnTo>
                  <a:pt x="303" y="19"/>
                </a:lnTo>
                <a:lnTo>
                  <a:pt x="306" y="19"/>
                </a:lnTo>
                <a:lnTo>
                  <a:pt x="307" y="19"/>
                </a:lnTo>
                <a:lnTo>
                  <a:pt x="309" y="19"/>
                </a:lnTo>
                <a:lnTo>
                  <a:pt x="310" y="19"/>
                </a:lnTo>
                <a:lnTo>
                  <a:pt x="312" y="19"/>
                </a:lnTo>
                <a:lnTo>
                  <a:pt x="315" y="19"/>
                </a:lnTo>
                <a:lnTo>
                  <a:pt x="315" y="18"/>
                </a:lnTo>
                <a:lnTo>
                  <a:pt x="315" y="54"/>
                </a:lnTo>
                <a:lnTo>
                  <a:pt x="316" y="64"/>
                </a:lnTo>
                <a:lnTo>
                  <a:pt x="316" y="81"/>
                </a:lnTo>
                <a:lnTo>
                  <a:pt x="316" y="84"/>
                </a:lnTo>
                <a:lnTo>
                  <a:pt x="316" y="85"/>
                </a:lnTo>
                <a:lnTo>
                  <a:pt x="316" y="92"/>
                </a:lnTo>
                <a:lnTo>
                  <a:pt x="316" y="106"/>
                </a:lnTo>
                <a:lnTo>
                  <a:pt x="311" y="106"/>
                </a:lnTo>
                <a:lnTo>
                  <a:pt x="312" y="156"/>
                </a:lnTo>
                <a:lnTo>
                  <a:pt x="312" y="191"/>
                </a:lnTo>
                <a:lnTo>
                  <a:pt x="312" y="191"/>
                </a:lnTo>
                <a:lnTo>
                  <a:pt x="312" y="193"/>
                </a:lnTo>
                <a:lnTo>
                  <a:pt x="311" y="193"/>
                </a:lnTo>
                <a:lnTo>
                  <a:pt x="311" y="194"/>
                </a:lnTo>
                <a:lnTo>
                  <a:pt x="311" y="195"/>
                </a:lnTo>
                <a:lnTo>
                  <a:pt x="311" y="199"/>
                </a:lnTo>
                <a:lnTo>
                  <a:pt x="311" y="202"/>
                </a:lnTo>
                <a:lnTo>
                  <a:pt x="311" y="203"/>
                </a:lnTo>
                <a:lnTo>
                  <a:pt x="311" y="205"/>
                </a:lnTo>
                <a:lnTo>
                  <a:pt x="311" y="206"/>
                </a:lnTo>
                <a:lnTo>
                  <a:pt x="311" y="209"/>
                </a:lnTo>
                <a:lnTo>
                  <a:pt x="311" y="211"/>
                </a:lnTo>
                <a:lnTo>
                  <a:pt x="311" y="212"/>
                </a:lnTo>
                <a:lnTo>
                  <a:pt x="311" y="213"/>
                </a:lnTo>
                <a:lnTo>
                  <a:pt x="311" y="214"/>
                </a:lnTo>
                <a:lnTo>
                  <a:pt x="311" y="218"/>
                </a:lnTo>
                <a:lnTo>
                  <a:pt x="311" y="219"/>
                </a:lnTo>
                <a:lnTo>
                  <a:pt x="311" y="219"/>
                </a:lnTo>
                <a:lnTo>
                  <a:pt x="303" y="220"/>
                </a:lnTo>
                <a:lnTo>
                  <a:pt x="292" y="221"/>
                </a:lnTo>
                <a:lnTo>
                  <a:pt x="284" y="222"/>
                </a:lnTo>
                <a:lnTo>
                  <a:pt x="273" y="223"/>
                </a:lnTo>
                <a:lnTo>
                  <a:pt x="264" y="223"/>
                </a:lnTo>
                <a:lnTo>
                  <a:pt x="256" y="224"/>
                </a:lnTo>
                <a:lnTo>
                  <a:pt x="249" y="226"/>
                </a:lnTo>
                <a:lnTo>
                  <a:pt x="233" y="227"/>
                </a:lnTo>
                <a:lnTo>
                  <a:pt x="230" y="228"/>
                </a:lnTo>
                <a:lnTo>
                  <a:pt x="221" y="228"/>
                </a:lnTo>
                <a:lnTo>
                  <a:pt x="218" y="229"/>
                </a:lnTo>
                <a:lnTo>
                  <a:pt x="207" y="230"/>
                </a:lnTo>
                <a:lnTo>
                  <a:pt x="204" y="230"/>
                </a:lnTo>
                <a:lnTo>
                  <a:pt x="200" y="230"/>
                </a:lnTo>
                <a:lnTo>
                  <a:pt x="196" y="231"/>
                </a:lnTo>
                <a:lnTo>
                  <a:pt x="189" y="231"/>
                </a:lnTo>
                <a:lnTo>
                  <a:pt x="187" y="231"/>
                </a:lnTo>
                <a:lnTo>
                  <a:pt x="179" y="232"/>
                </a:lnTo>
                <a:lnTo>
                  <a:pt x="172" y="233"/>
                </a:lnTo>
                <a:lnTo>
                  <a:pt x="166" y="233"/>
                </a:lnTo>
                <a:lnTo>
                  <a:pt x="162" y="235"/>
                </a:lnTo>
                <a:lnTo>
                  <a:pt x="161" y="235"/>
                </a:lnTo>
                <a:lnTo>
                  <a:pt x="152" y="236"/>
                </a:lnTo>
                <a:lnTo>
                  <a:pt x="145" y="236"/>
                </a:lnTo>
                <a:lnTo>
                  <a:pt x="131" y="237"/>
                </a:lnTo>
                <a:lnTo>
                  <a:pt x="126" y="238"/>
                </a:lnTo>
                <a:lnTo>
                  <a:pt x="123" y="238"/>
                </a:lnTo>
                <a:lnTo>
                  <a:pt x="123" y="238"/>
                </a:lnTo>
                <a:lnTo>
                  <a:pt x="119" y="239"/>
                </a:lnTo>
                <a:lnTo>
                  <a:pt x="107" y="240"/>
                </a:lnTo>
                <a:lnTo>
                  <a:pt x="102" y="240"/>
                </a:lnTo>
                <a:lnTo>
                  <a:pt x="98" y="241"/>
                </a:lnTo>
                <a:lnTo>
                  <a:pt x="97" y="241"/>
                </a:lnTo>
                <a:lnTo>
                  <a:pt x="97" y="240"/>
                </a:lnTo>
                <a:lnTo>
                  <a:pt x="97" y="238"/>
                </a:lnTo>
                <a:lnTo>
                  <a:pt x="97" y="237"/>
                </a:lnTo>
                <a:lnTo>
                  <a:pt x="96" y="233"/>
                </a:lnTo>
                <a:lnTo>
                  <a:pt x="96" y="232"/>
                </a:lnTo>
                <a:lnTo>
                  <a:pt x="96" y="231"/>
                </a:lnTo>
                <a:lnTo>
                  <a:pt x="96" y="230"/>
                </a:lnTo>
                <a:lnTo>
                  <a:pt x="96" y="229"/>
                </a:lnTo>
                <a:lnTo>
                  <a:pt x="96" y="228"/>
                </a:lnTo>
                <a:lnTo>
                  <a:pt x="96" y="226"/>
                </a:lnTo>
                <a:lnTo>
                  <a:pt x="96" y="224"/>
                </a:lnTo>
                <a:lnTo>
                  <a:pt x="96" y="223"/>
                </a:lnTo>
                <a:lnTo>
                  <a:pt x="96" y="222"/>
                </a:lnTo>
                <a:lnTo>
                  <a:pt x="96" y="221"/>
                </a:lnTo>
                <a:lnTo>
                  <a:pt x="96" y="219"/>
                </a:lnTo>
                <a:lnTo>
                  <a:pt x="96" y="219"/>
                </a:lnTo>
                <a:lnTo>
                  <a:pt x="96" y="218"/>
                </a:lnTo>
                <a:lnTo>
                  <a:pt x="95" y="218"/>
                </a:lnTo>
                <a:lnTo>
                  <a:pt x="95" y="216"/>
                </a:lnTo>
                <a:lnTo>
                  <a:pt x="95" y="215"/>
                </a:lnTo>
                <a:lnTo>
                  <a:pt x="93" y="213"/>
                </a:lnTo>
                <a:lnTo>
                  <a:pt x="93" y="212"/>
                </a:lnTo>
                <a:lnTo>
                  <a:pt x="92" y="210"/>
                </a:lnTo>
                <a:lnTo>
                  <a:pt x="91" y="207"/>
                </a:lnTo>
                <a:lnTo>
                  <a:pt x="89" y="206"/>
                </a:lnTo>
                <a:lnTo>
                  <a:pt x="87" y="205"/>
                </a:lnTo>
                <a:lnTo>
                  <a:pt x="87" y="204"/>
                </a:lnTo>
                <a:lnTo>
                  <a:pt x="86" y="204"/>
                </a:lnTo>
                <a:lnTo>
                  <a:pt x="85" y="203"/>
                </a:lnTo>
                <a:lnTo>
                  <a:pt x="84" y="203"/>
                </a:lnTo>
                <a:lnTo>
                  <a:pt x="84" y="202"/>
                </a:lnTo>
                <a:lnTo>
                  <a:pt x="81" y="203"/>
                </a:lnTo>
                <a:lnTo>
                  <a:pt x="79" y="203"/>
                </a:lnTo>
                <a:lnTo>
                  <a:pt x="78" y="203"/>
                </a:lnTo>
                <a:lnTo>
                  <a:pt x="77" y="203"/>
                </a:lnTo>
                <a:lnTo>
                  <a:pt x="77" y="199"/>
                </a:lnTo>
                <a:lnTo>
                  <a:pt x="77" y="198"/>
                </a:lnTo>
                <a:lnTo>
                  <a:pt x="78" y="197"/>
                </a:lnTo>
                <a:lnTo>
                  <a:pt x="79" y="196"/>
                </a:lnTo>
                <a:lnTo>
                  <a:pt x="80" y="196"/>
                </a:lnTo>
                <a:lnTo>
                  <a:pt x="81" y="196"/>
                </a:lnTo>
                <a:lnTo>
                  <a:pt x="83" y="195"/>
                </a:lnTo>
                <a:lnTo>
                  <a:pt x="84" y="195"/>
                </a:lnTo>
                <a:lnTo>
                  <a:pt x="84" y="196"/>
                </a:lnTo>
                <a:lnTo>
                  <a:pt x="85" y="196"/>
                </a:lnTo>
                <a:lnTo>
                  <a:pt x="85" y="197"/>
                </a:lnTo>
                <a:lnTo>
                  <a:pt x="86" y="198"/>
                </a:lnTo>
                <a:lnTo>
                  <a:pt x="87" y="198"/>
                </a:lnTo>
                <a:lnTo>
                  <a:pt x="88" y="199"/>
                </a:lnTo>
                <a:lnTo>
                  <a:pt x="89" y="199"/>
                </a:lnTo>
                <a:lnTo>
                  <a:pt x="91" y="201"/>
                </a:lnTo>
                <a:lnTo>
                  <a:pt x="91" y="202"/>
                </a:lnTo>
                <a:lnTo>
                  <a:pt x="91" y="203"/>
                </a:lnTo>
                <a:lnTo>
                  <a:pt x="91" y="204"/>
                </a:lnTo>
                <a:lnTo>
                  <a:pt x="89" y="205"/>
                </a:lnTo>
                <a:lnTo>
                  <a:pt x="89" y="204"/>
                </a:lnTo>
                <a:lnTo>
                  <a:pt x="88" y="204"/>
                </a:lnTo>
                <a:lnTo>
                  <a:pt x="88" y="205"/>
                </a:lnTo>
                <a:lnTo>
                  <a:pt x="89" y="205"/>
                </a:lnTo>
                <a:lnTo>
                  <a:pt x="91" y="206"/>
                </a:lnTo>
                <a:lnTo>
                  <a:pt x="92" y="204"/>
                </a:lnTo>
                <a:lnTo>
                  <a:pt x="93" y="205"/>
                </a:lnTo>
                <a:lnTo>
                  <a:pt x="92" y="206"/>
                </a:lnTo>
                <a:lnTo>
                  <a:pt x="92" y="207"/>
                </a:lnTo>
                <a:lnTo>
                  <a:pt x="92" y="209"/>
                </a:lnTo>
                <a:lnTo>
                  <a:pt x="93" y="210"/>
                </a:lnTo>
                <a:lnTo>
                  <a:pt x="94" y="210"/>
                </a:lnTo>
                <a:lnTo>
                  <a:pt x="94" y="211"/>
                </a:lnTo>
                <a:lnTo>
                  <a:pt x="94" y="212"/>
                </a:lnTo>
                <a:lnTo>
                  <a:pt x="95" y="212"/>
                </a:lnTo>
                <a:lnTo>
                  <a:pt x="96" y="214"/>
                </a:lnTo>
                <a:lnTo>
                  <a:pt x="96" y="215"/>
                </a:lnTo>
                <a:lnTo>
                  <a:pt x="95" y="215"/>
                </a:lnTo>
                <a:lnTo>
                  <a:pt x="96" y="216"/>
                </a:lnTo>
                <a:lnTo>
                  <a:pt x="96" y="218"/>
                </a:lnTo>
                <a:lnTo>
                  <a:pt x="96" y="216"/>
                </a:lnTo>
                <a:lnTo>
                  <a:pt x="96" y="218"/>
                </a:lnTo>
                <a:lnTo>
                  <a:pt x="97" y="218"/>
                </a:lnTo>
                <a:lnTo>
                  <a:pt x="97" y="219"/>
                </a:lnTo>
                <a:lnTo>
                  <a:pt x="96" y="219"/>
                </a:lnTo>
                <a:lnTo>
                  <a:pt x="96" y="219"/>
                </a:lnTo>
                <a:lnTo>
                  <a:pt x="96" y="219"/>
                </a:lnTo>
                <a:lnTo>
                  <a:pt x="97" y="219"/>
                </a:lnTo>
                <a:lnTo>
                  <a:pt x="96" y="220"/>
                </a:lnTo>
                <a:lnTo>
                  <a:pt x="96" y="221"/>
                </a:lnTo>
                <a:lnTo>
                  <a:pt x="96" y="222"/>
                </a:lnTo>
                <a:lnTo>
                  <a:pt x="97" y="222"/>
                </a:lnTo>
                <a:lnTo>
                  <a:pt x="98" y="222"/>
                </a:lnTo>
                <a:lnTo>
                  <a:pt x="98" y="223"/>
                </a:lnTo>
                <a:lnTo>
                  <a:pt x="98" y="224"/>
                </a:lnTo>
                <a:lnTo>
                  <a:pt x="98" y="226"/>
                </a:lnTo>
                <a:lnTo>
                  <a:pt x="100" y="226"/>
                </a:lnTo>
                <a:lnTo>
                  <a:pt x="100" y="227"/>
                </a:lnTo>
                <a:lnTo>
                  <a:pt x="101" y="227"/>
                </a:lnTo>
                <a:lnTo>
                  <a:pt x="102" y="227"/>
                </a:lnTo>
                <a:lnTo>
                  <a:pt x="103" y="226"/>
                </a:lnTo>
                <a:lnTo>
                  <a:pt x="103" y="224"/>
                </a:lnTo>
                <a:lnTo>
                  <a:pt x="104" y="224"/>
                </a:lnTo>
                <a:lnTo>
                  <a:pt x="104" y="223"/>
                </a:lnTo>
                <a:lnTo>
                  <a:pt x="104" y="222"/>
                </a:lnTo>
                <a:lnTo>
                  <a:pt x="103" y="221"/>
                </a:lnTo>
                <a:lnTo>
                  <a:pt x="103" y="220"/>
                </a:lnTo>
                <a:lnTo>
                  <a:pt x="103" y="219"/>
                </a:lnTo>
                <a:lnTo>
                  <a:pt x="102" y="219"/>
                </a:lnTo>
                <a:lnTo>
                  <a:pt x="103" y="219"/>
                </a:lnTo>
                <a:lnTo>
                  <a:pt x="103" y="219"/>
                </a:lnTo>
                <a:lnTo>
                  <a:pt x="103" y="219"/>
                </a:lnTo>
                <a:lnTo>
                  <a:pt x="102" y="219"/>
                </a:lnTo>
                <a:lnTo>
                  <a:pt x="102" y="218"/>
                </a:lnTo>
                <a:lnTo>
                  <a:pt x="102" y="216"/>
                </a:lnTo>
                <a:lnTo>
                  <a:pt x="102" y="215"/>
                </a:lnTo>
                <a:lnTo>
                  <a:pt x="101" y="215"/>
                </a:lnTo>
                <a:lnTo>
                  <a:pt x="100" y="215"/>
                </a:lnTo>
                <a:lnTo>
                  <a:pt x="100" y="214"/>
                </a:lnTo>
                <a:lnTo>
                  <a:pt x="100" y="213"/>
                </a:lnTo>
                <a:lnTo>
                  <a:pt x="102" y="212"/>
                </a:lnTo>
                <a:lnTo>
                  <a:pt x="100" y="213"/>
                </a:lnTo>
                <a:lnTo>
                  <a:pt x="98" y="213"/>
                </a:lnTo>
                <a:lnTo>
                  <a:pt x="98" y="212"/>
                </a:lnTo>
                <a:lnTo>
                  <a:pt x="98" y="211"/>
                </a:lnTo>
                <a:lnTo>
                  <a:pt x="100" y="211"/>
                </a:lnTo>
                <a:lnTo>
                  <a:pt x="100" y="210"/>
                </a:lnTo>
                <a:lnTo>
                  <a:pt x="98" y="209"/>
                </a:lnTo>
                <a:lnTo>
                  <a:pt x="98" y="207"/>
                </a:lnTo>
                <a:lnTo>
                  <a:pt x="100" y="206"/>
                </a:lnTo>
                <a:lnTo>
                  <a:pt x="98" y="206"/>
                </a:lnTo>
                <a:lnTo>
                  <a:pt x="98" y="205"/>
                </a:lnTo>
                <a:lnTo>
                  <a:pt x="97" y="203"/>
                </a:lnTo>
                <a:lnTo>
                  <a:pt x="96" y="204"/>
                </a:lnTo>
                <a:lnTo>
                  <a:pt x="96" y="203"/>
                </a:lnTo>
                <a:lnTo>
                  <a:pt x="96" y="203"/>
                </a:lnTo>
                <a:lnTo>
                  <a:pt x="96" y="202"/>
                </a:lnTo>
                <a:lnTo>
                  <a:pt x="95" y="202"/>
                </a:lnTo>
                <a:lnTo>
                  <a:pt x="94" y="202"/>
                </a:lnTo>
                <a:lnTo>
                  <a:pt x="94" y="201"/>
                </a:lnTo>
                <a:lnTo>
                  <a:pt x="93" y="201"/>
                </a:lnTo>
                <a:lnTo>
                  <a:pt x="91" y="199"/>
                </a:lnTo>
                <a:lnTo>
                  <a:pt x="92" y="198"/>
                </a:lnTo>
                <a:lnTo>
                  <a:pt x="91" y="198"/>
                </a:lnTo>
                <a:lnTo>
                  <a:pt x="89" y="198"/>
                </a:lnTo>
                <a:lnTo>
                  <a:pt x="89" y="197"/>
                </a:lnTo>
                <a:lnTo>
                  <a:pt x="88" y="197"/>
                </a:lnTo>
                <a:lnTo>
                  <a:pt x="88" y="196"/>
                </a:lnTo>
                <a:lnTo>
                  <a:pt x="87" y="196"/>
                </a:lnTo>
                <a:lnTo>
                  <a:pt x="87" y="195"/>
                </a:lnTo>
                <a:lnTo>
                  <a:pt x="88" y="195"/>
                </a:lnTo>
                <a:lnTo>
                  <a:pt x="88" y="194"/>
                </a:lnTo>
                <a:lnTo>
                  <a:pt x="88" y="193"/>
                </a:lnTo>
                <a:lnTo>
                  <a:pt x="87" y="193"/>
                </a:lnTo>
                <a:lnTo>
                  <a:pt x="86" y="193"/>
                </a:lnTo>
                <a:lnTo>
                  <a:pt x="86" y="191"/>
                </a:lnTo>
                <a:lnTo>
                  <a:pt x="85" y="193"/>
                </a:lnTo>
                <a:lnTo>
                  <a:pt x="84" y="193"/>
                </a:lnTo>
                <a:lnTo>
                  <a:pt x="85" y="193"/>
                </a:lnTo>
                <a:lnTo>
                  <a:pt x="84" y="193"/>
                </a:lnTo>
                <a:lnTo>
                  <a:pt x="83" y="193"/>
                </a:lnTo>
                <a:lnTo>
                  <a:pt x="80" y="193"/>
                </a:lnTo>
                <a:lnTo>
                  <a:pt x="79" y="193"/>
                </a:lnTo>
                <a:lnTo>
                  <a:pt x="81" y="193"/>
                </a:lnTo>
                <a:lnTo>
                  <a:pt x="83" y="193"/>
                </a:lnTo>
                <a:lnTo>
                  <a:pt x="83" y="191"/>
                </a:lnTo>
                <a:lnTo>
                  <a:pt x="80" y="191"/>
                </a:lnTo>
                <a:lnTo>
                  <a:pt x="79" y="191"/>
                </a:lnTo>
                <a:lnTo>
                  <a:pt x="80" y="191"/>
                </a:lnTo>
                <a:lnTo>
                  <a:pt x="81" y="190"/>
                </a:lnTo>
                <a:lnTo>
                  <a:pt x="80" y="189"/>
                </a:lnTo>
                <a:lnTo>
                  <a:pt x="80" y="190"/>
                </a:lnTo>
                <a:lnTo>
                  <a:pt x="79" y="191"/>
                </a:lnTo>
                <a:lnTo>
                  <a:pt x="79" y="194"/>
                </a:lnTo>
                <a:lnTo>
                  <a:pt x="78" y="194"/>
                </a:lnTo>
                <a:lnTo>
                  <a:pt x="77" y="193"/>
                </a:lnTo>
                <a:lnTo>
                  <a:pt x="77" y="194"/>
                </a:lnTo>
                <a:lnTo>
                  <a:pt x="78" y="195"/>
                </a:lnTo>
                <a:lnTo>
                  <a:pt x="78" y="194"/>
                </a:lnTo>
                <a:lnTo>
                  <a:pt x="78" y="195"/>
                </a:lnTo>
                <a:lnTo>
                  <a:pt x="77" y="196"/>
                </a:lnTo>
                <a:lnTo>
                  <a:pt x="76" y="197"/>
                </a:lnTo>
                <a:lnTo>
                  <a:pt x="75" y="197"/>
                </a:lnTo>
                <a:lnTo>
                  <a:pt x="76" y="197"/>
                </a:lnTo>
                <a:lnTo>
                  <a:pt x="77" y="195"/>
                </a:lnTo>
                <a:lnTo>
                  <a:pt x="77" y="194"/>
                </a:lnTo>
                <a:lnTo>
                  <a:pt x="76" y="195"/>
                </a:lnTo>
                <a:lnTo>
                  <a:pt x="75" y="195"/>
                </a:lnTo>
                <a:lnTo>
                  <a:pt x="75" y="196"/>
                </a:lnTo>
                <a:lnTo>
                  <a:pt x="75" y="197"/>
                </a:lnTo>
                <a:lnTo>
                  <a:pt x="75" y="198"/>
                </a:lnTo>
                <a:lnTo>
                  <a:pt x="75" y="199"/>
                </a:lnTo>
                <a:lnTo>
                  <a:pt x="74" y="201"/>
                </a:lnTo>
                <a:lnTo>
                  <a:pt x="75" y="203"/>
                </a:lnTo>
                <a:lnTo>
                  <a:pt x="75" y="204"/>
                </a:lnTo>
                <a:lnTo>
                  <a:pt x="75" y="205"/>
                </a:lnTo>
                <a:lnTo>
                  <a:pt x="75" y="206"/>
                </a:lnTo>
                <a:lnTo>
                  <a:pt x="75" y="207"/>
                </a:lnTo>
                <a:lnTo>
                  <a:pt x="75" y="209"/>
                </a:lnTo>
                <a:lnTo>
                  <a:pt x="74" y="209"/>
                </a:lnTo>
                <a:lnTo>
                  <a:pt x="72" y="207"/>
                </a:lnTo>
                <a:lnTo>
                  <a:pt x="72" y="206"/>
                </a:lnTo>
                <a:lnTo>
                  <a:pt x="72" y="205"/>
                </a:lnTo>
                <a:lnTo>
                  <a:pt x="72" y="204"/>
                </a:lnTo>
                <a:lnTo>
                  <a:pt x="71" y="204"/>
                </a:lnTo>
                <a:lnTo>
                  <a:pt x="71" y="203"/>
                </a:lnTo>
                <a:lnTo>
                  <a:pt x="71" y="202"/>
                </a:lnTo>
                <a:lnTo>
                  <a:pt x="71" y="201"/>
                </a:lnTo>
                <a:lnTo>
                  <a:pt x="70" y="199"/>
                </a:lnTo>
                <a:lnTo>
                  <a:pt x="70" y="198"/>
                </a:lnTo>
                <a:lnTo>
                  <a:pt x="70" y="197"/>
                </a:lnTo>
                <a:lnTo>
                  <a:pt x="70" y="196"/>
                </a:lnTo>
                <a:lnTo>
                  <a:pt x="70" y="195"/>
                </a:lnTo>
                <a:lnTo>
                  <a:pt x="70" y="194"/>
                </a:lnTo>
                <a:lnTo>
                  <a:pt x="70" y="193"/>
                </a:lnTo>
                <a:lnTo>
                  <a:pt x="70" y="191"/>
                </a:lnTo>
                <a:lnTo>
                  <a:pt x="70" y="191"/>
                </a:lnTo>
                <a:lnTo>
                  <a:pt x="70" y="190"/>
                </a:lnTo>
                <a:lnTo>
                  <a:pt x="70" y="189"/>
                </a:lnTo>
                <a:lnTo>
                  <a:pt x="70" y="188"/>
                </a:lnTo>
                <a:lnTo>
                  <a:pt x="71" y="188"/>
                </a:lnTo>
                <a:lnTo>
                  <a:pt x="71" y="186"/>
                </a:lnTo>
                <a:lnTo>
                  <a:pt x="74" y="186"/>
                </a:lnTo>
                <a:lnTo>
                  <a:pt x="72" y="186"/>
                </a:lnTo>
                <a:lnTo>
                  <a:pt x="74" y="185"/>
                </a:lnTo>
                <a:lnTo>
                  <a:pt x="75" y="185"/>
                </a:lnTo>
                <a:lnTo>
                  <a:pt x="75" y="184"/>
                </a:lnTo>
                <a:lnTo>
                  <a:pt x="74" y="184"/>
                </a:lnTo>
                <a:lnTo>
                  <a:pt x="74" y="182"/>
                </a:lnTo>
                <a:lnTo>
                  <a:pt x="75" y="182"/>
                </a:lnTo>
                <a:lnTo>
                  <a:pt x="75" y="184"/>
                </a:lnTo>
                <a:lnTo>
                  <a:pt x="75" y="182"/>
                </a:lnTo>
                <a:lnTo>
                  <a:pt x="76" y="182"/>
                </a:lnTo>
                <a:lnTo>
                  <a:pt x="76" y="184"/>
                </a:lnTo>
                <a:lnTo>
                  <a:pt x="76" y="182"/>
                </a:lnTo>
                <a:lnTo>
                  <a:pt x="76" y="184"/>
                </a:lnTo>
                <a:lnTo>
                  <a:pt x="77" y="184"/>
                </a:lnTo>
                <a:lnTo>
                  <a:pt x="77" y="182"/>
                </a:lnTo>
                <a:lnTo>
                  <a:pt x="78" y="184"/>
                </a:lnTo>
                <a:lnTo>
                  <a:pt x="79" y="184"/>
                </a:lnTo>
                <a:lnTo>
                  <a:pt x="80" y="182"/>
                </a:lnTo>
                <a:lnTo>
                  <a:pt x="80" y="181"/>
                </a:lnTo>
                <a:lnTo>
                  <a:pt x="80" y="180"/>
                </a:lnTo>
                <a:lnTo>
                  <a:pt x="80" y="179"/>
                </a:lnTo>
                <a:lnTo>
                  <a:pt x="80" y="178"/>
                </a:lnTo>
                <a:lnTo>
                  <a:pt x="80" y="177"/>
                </a:lnTo>
                <a:lnTo>
                  <a:pt x="80" y="176"/>
                </a:lnTo>
                <a:lnTo>
                  <a:pt x="79" y="176"/>
                </a:lnTo>
                <a:lnTo>
                  <a:pt x="80" y="176"/>
                </a:lnTo>
                <a:lnTo>
                  <a:pt x="80" y="177"/>
                </a:lnTo>
                <a:lnTo>
                  <a:pt x="79" y="177"/>
                </a:lnTo>
                <a:lnTo>
                  <a:pt x="78" y="177"/>
                </a:lnTo>
                <a:lnTo>
                  <a:pt x="78" y="176"/>
                </a:lnTo>
                <a:lnTo>
                  <a:pt x="78" y="177"/>
                </a:lnTo>
                <a:lnTo>
                  <a:pt x="77" y="177"/>
                </a:lnTo>
                <a:lnTo>
                  <a:pt x="77" y="176"/>
                </a:lnTo>
                <a:lnTo>
                  <a:pt x="76" y="176"/>
                </a:lnTo>
                <a:lnTo>
                  <a:pt x="76" y="177"/>
                </a:lnTo>
                <a:lnTo>
                  <a:pt x="76" y="178"/>
                </a:lnTo>
                <a:lnTo>
                  <a:pt x="76" y="179"/>
                </a:lnTo>
                <a:lnTo>
                  <a:pt x="75" y="180"/>
                </a:lnTo>
                <a:lnTo>
                  <a:pt x="74" y="179"/>
                </a:lnTo>
                <a:lnTo>
                  <a:pt x="74" y="178"/>
                </a:lnTo>
                <a:lnTo>
                  <a:pt x="74" y="177"/>
                </a:lnTo>
                <a:lnTo>
                  <a:pt x="72" y="177"/>
                </a:lnTo>
                <a:lnTo>
                  <a:pt x="71" y="177"/>
                </a:lnTo>
                <a:lnTo>
                  <a:pt x="71" y="178"/>
                </a:lnTo>
                <a:lnTo>
                  <a:pt x="71" y="179"/>
                </a:lnTo>
                <a:lnTo>
                  <a:pt x="71" y="178"/>
                </a:lnTo>
                <a:lnTo>
                  <a:pt x="72" y="178"/>
                </a:lnTo>
                <a:lnTo>
                  <a:pt x="72" y="179"/>
                </a:lnTo>
                <a:lnTo>
                  <a:pt x="71" y="179"/>
                </a:lnTo>
                <a:lnTo>
                  <a:pt x="71" y="180"/>
                </a:lnTo>
                <a:lnTo>
                  <a:pt x="72" y="180"/>
                </a:lnTo>
                <a:lnTo>
                  <a:pt x="71" y="180"/>
                </a:lnTo>
                <a:lnTo>
                  <a:pt x="71" y="181"/>
                </a:lnTo>
                <a:lnTo>
                  <a:pt x="72" y="181"/>
                </a:lnTo>
                <a:lnTo>
                  <a:pt x="74" y="182"/>
                </a:lnTo>
                <a:lnTo>
                  <a:pt x="72" y="184"/>
                </a:lnTo>
                <a:lnTo>
                  <a:pt x="72" y="182"/>
                </a:lnTo>
                <a:lnTo>
                  <a:pt x="71" y="184"/>
                </a:lnTo>
                <a:lnTo>
                  <a:pt x="72" y="185"/>
                </a:lnTo>
                <a:lnTo>
                  <a:pt x="71" y="185"/>
                </a:lnTo>
                <a:lnTo>
                  <a:pt x="71" y="184"/>
                </a:lnTo>
                <a:lnTo>
                  <a:pt x="71" y="182"/>
                </a:lnTo>
                <a:lnTo>
                  <a:pt x="71" y="181"/>
                </a:lnTo>
                <a:lnTo>
                  <a:pt x="71" y="180"/>
                </a:lnTo>
                <a:lnTo>
                  <a:pt x="71" y="179"/>
                </a:lnTo>
                <a:lnTo>
                  <a:pt x="71" y="178"/>
                </a:lnTo>
                <a:lnTo>
                  <a:pt x="70" y="178"/>
                </a:lnTo>
                <a:lnTo>
                  <a:pt x="70" y="177"/>
                </a:lnTo>
                <a:lnTo>
                  <a:pt x="70" y="176"/>
                </a:lnTo>
                <a:lnTo>
                  <a:pt x="70" y="174"/>
                </a:lnTo>
                <a:lnTo>
                  <a:pt x="69" y="174"/>
                </a:lnTo>
                <a:lnTo>
                  <a:pt x="69" y="173"/>
                </a:lnTo>
                <a:lnTo>
                  <a:pt x="69" y="172"/>
                </a:lnTo>
                <a:lnTo>
                  <a:pt x="69" y="172"/>
                </a:lnTo>
                <a:lnTo>
                  <a:pt x="69" y="171"/>
                </a:lnTo>
                <a:lnTo>
                  <a:pt x="68" y="171"/>
                </a:lnTo>
                <a:lnTo>
                  <a:pt x="68" y="170"/>
                </a:lnTo>
                <a:lnTo>
                  <a:pt x="67" y="170"/>
                </a:lnTo>
                <a:lnTo>
                  <a:pt x="67" y="169"/>
                </a:lnTo>
                <a:lnTo>
                  <a:pt x="66" y="169"/>
                </a:lnTo>
                <a:lnTo>
                  <a:pt x="67" y="168"/>
                </a:lnTo>
                <a:lnTo>
                  <a:pt x="66" y="167"/>
                </a:lnTo>
                <a:lnTo>
                  <a:pt x="66" y="165"/>
                </a:lnTo>
                <a:lnTo>
                  <a:pt x="66" y="164"/>
                </a:lnTo>
                <a:lnTo>
                  <a:pt x="66" y="164"/>
                </a:lnTo>
                <a:lnTo>
                  <a:pt x="67" y="164"/>
                </a:lnTo>
                <a:lnTo>
                  <a:pt x="67" y="163"/>
                </a:lnTo>
                <a:lnTo>
                  <a:pt x="68" y="163"/>
                </a:lnTo>
                <a:lnTo>
                  <a:pt x="68" y="162"/>
                </a:lnTo>
                <a:lnTo>
                  <a:pt x="69" y="163"/>
                </a:lnTo>
                <a:lnTo>
                  <a:pt x="69" y="163"/>
                </a:lnTo>
                <a:lnTo>
                  <a:pt x="69" y="162"/>
                </a:lnTo>
                <a:lnTo>
                  <a:pt x="70" y="161"/>
                </a:lnTo>
                <a:lnTo>
                  <a:pt x="70" y="160"/>
                </a:lnTo>
                <a:lnTo>
                  <a:pt x="71" y="159"/>
                </a:lnTo>
                <a:lnTo>
                  <a:pt x="71" y="157"/>
                </a:lnTo>
                <a:lnTo>
                  <a:pt x="71" y="156"/>
                </a:lnTo>
                <a:lnTo>
                  <a:pt x="71" y="154"/>
                </a:lnTo>
                <a:lnTo>
                  <a:pt x="71" y="153"/>
                </a:lnTo>
                <a:lnTo>
                  <a:pt x="71" y="152"/>
                </a:lnTo>
                <a:lnTo>
                  <a:pt x="71" y="151"/>
                </a:lnTo>
                <a:lnTo>
                  <a:pt x="71" y="150"/>
                </a:lnTo>
                <a:lnTo>
                  <a:pt x="70" y="148"/>
                </a:lnTo>
                <a:lnTo>
                  <a:pt x="70" y="147"/>
                </a:lnTo>
                <a:lnTo>
                  <a:pt x="70" y="146"/>
                </a:lnTo>
                <a:lnTo>
                  <a:pt x="70" y="145"/>
                </a:lnTo>
                <a:lnTo>
                  <a:pt x="70" y="143"/>
                </a:lnTo>
                <a:lnTo>
                  <a:pt x="69" y="142"/>
                </a:lnTo>
                <a:lnTo>
                  <a:pt x="69" y="140"/>
                </a:lnTo>
                <a:lnTo>
                  <a:pt x="69" y="138"/>
                </a:lnTo>
                <a:lnTo>
                  <a:pt x="69" y="137"/>
                </a:lnTo>
                <a:lnTo>
                  <a:pt x="69" y="137"/>
                </a:lnTo>
                <a:lnTo>
                  <a:pt x="69" y="136"/>
                </a:lnTo>
                <a:lnTo>
                  <a:pt x="69" y="135"/>
                </a:lnTo>
                <a:lnTo>
                  <a:pt x="69" y="134"/>
                </a:lnTo>
                <a:lnTo>
                  <a:pt x="68" y="131"/>
                </a:lnTo>
                <a:lnTo>
                  <a:pt x="68" y="130"/>
                </a:lnTo>
                <a:lnTo>
                  <a:pt x="68" y="129"/>
                </a:lnTo>
                <a:lnTo>
                  <a:pt x="68" y="128"/>
                </a:lnTo>
                <a:lnTo>
                  <a:pt x="68" y="127"/>
                </a:lnTo>
                <a:lnTo>
                  <a:pt x="67" y="126"/>
                </a:lnTo>
                <a:lnTo>
                  <a:pt x="67" y="123"/>
                </a:lnTo>
                <a:lnTo>
                  <a:pt x="67" y="122"/>
                </a:lnTo>
                <a:lnTo>
                  <a:pt x="66" y="121"/>
                </a:lnTo>
                <a:lnTo>
                  <a:pt x="66" y="120"/>
                </a:lnTo>
                <a:lnTo>
                  <a:pt x="64" y="119"/>
                </a:lnTo>
                <a:lnTo>
                  <a:pt x="64" y="117"/>
                </a:lnTo>
                <a:lnTo>
                  <a:pt x="63" y="117"/>
                </a:lnTo>
                <a:lnTo>
                  <a:pt x="63" y="116"/>
                </a:lnTo>
                <a:lnTo>
                  <a:pt x="62" y="114"/>
                </a:lnTo>
                <a:lnTo>
                  <a:pt x="62" y="113"/>
                </a:lnTo>
                <a:lnTo>
                  <a:pt x="62" y="112"/>
                </a:lnTo>
                <a:lnTo>
                  <a:pt x="62" y="111"/>
                </a:lnTo>
                <a:lnTo>
                  <a:pt x="61" y="110"/>
                </a:lnTo>
                <a:lnTo>
                  <a:pt x="61" y="109"/>
                </a:lnTo>
                <a:lnTo>
                  <a:pt x="60" y="106"/>
                </a:lnTo>
                <a:lnTo>
                  <a:pt x="60" y="105"/>
                </a:lnTo>
                <a:lnTo>
                  <a:pt x="59" y="103"/>
                </a:lnTo>
                <a:lnTo>
                  <a:pt x="59" y="102"/>
                </a:lnTo>
                <a:lnTo>
                  <a:pt x="57" y="96"/>
                </a:lnTo>
                <a:lnTo>
                  <a:pt x="55" y="94"/>
                </a:lnTo>
                <a:lnTo>
                  <a:pt x="54" y="93"/>
                </a:lnTo>
                <a:lnTo>
                  <a:pt x="54" y="92"/>
                </a:lnTo>
                <a:lnTo>
                  <a:pt x="53" y="91"/>
                </a:lnTo>
                <a:lnTo>
                  <a:pt x="53" y="89"/>
                </a:lnTo>
                <a:lnTo>
                  <a:pt x="52" y="88"/>
                </a:lnTo>
                <a:lnTo>
                  <a:pt x="51" y="87"/>
                </a:lnTo>
                <a:lnTo>
                  <a:pt x="50" y="85"/>
                </a:lnTo>
                <a:lnTo>
                  <a:pt x="50" y="84"/>
                </a:lnTo>
                <a:lnTo>
                  <a:pt x="49" y="83"/>
                </a:lnTo>
                <a:lnTo>
                  <a:pt x="46" y="80"/>
                </a:lnTo>
                <a:lnTo>
                  <a:pt x="45" y="79"/>
                </a:lnTo>
                <a:lnTo>
                  <a:pt x="44" y="77"/>
                </a:lnTo>
                <a:lnTo>
                  <a:pt x="43" y="76"/>
                </a:lnTo>
                <a:lnTo>
                  <a:pt x="42" y="75"/>
                </a:lnTo>
                <a:lnTo>
                  <a:pt x="42" y="74"/>
                </a:lnTo>
                <a:lnTo>
                  <a:pt x="42" y="74"/>
                </a:lnTo>
                <a:lnTo>
                  <a:pt x="42" y="72"/>
                </a:lnTo>
                <a:lnTo>
                  <a:pt x="41" y="72"/>
                </a:lnTo>
                <a:lnTo>
                  <a:pt x="41" y="71"/>
                </a:lnTo>
                <a:lnTo>
                  <a:pt x="42" y="71"/>
                </a:lnTo>
                <a:lnTo>
                  <a:pt x="42" y="70"/>
                </a:lnTo>
                <a:lnTo>
                  <a:pt x="41" y="70"/>
                </a:lnTo>
                <a:lnTo>
                  <a:pt x="41" y="71"/>
                </a:lnTo>
                <a:lnTo>
                  <a:pt x="40" y="69"/>
                </a:lnTo>
                <a:lnTo>
                  <a:pt x="38" y="68"/>
                </a:lnTo>
                <a:lnTo>
                  <a:pt x="37" y="66"/>
                </a:lnTo>
                <a:lnTo>
                  <a:pt x="36" y="64"/>
                </a:lnTo>
                <a:lnTo>
                  <a:pt x="35" y="63"/>
                </a:lnTo>
                <a:lnTo>
                  <a:pt x="35" y="62"/>
                </a:lnTo>
                <a:lnTo>
                  <a:pt x="34" y="62"/>
                </a:lnTo>
                <a:lnTo>
                  <a:pt x="34" y="60"/>
                </a:lnTo>
                <a:lnTo>
                  <a:pt x="32" y="59"/>
                </a:lnTo>
                <a:lnTo>
                  <a:pt x="32" y="58"/>
                </a:lnTo>
                <a:lnTo>
                  <a:pt x="30" y="57"/>
                </a:lnTo>
                <a:lnTo>
                  <a:pt x="29" y="55"/>
                </a:lnTo>
                <a:lnTo>
                  <a:pt x="28" y="54"/>
                </a:lnTo>
                <a:lnTo>
                  <a:pt x="27" y="53"/>
                </a:lnTo>
                <a:lnTo>
                  <a:pt x="26" y="51"/>
                </a:lnTo>
                <a:lnTo>
                  <a:pt x="25" y="49"/>
                </a:lnTo>
                <a:lnTo>
                  <a:pt x="24" y="47"/>
                </a:lnTo>
                <a:lnTo>
                  <a:pt x="23" y="47"/>
                </a:lnTo>
                <a:lnTo>
                  <a:pt x="20" y="44"/>
                </a:lnTo>
                <a:lnTo>
                  <a:pt x="18" y="41"/>
                </a:lnTo>
                <a:lnTo>
                  <a:pt x="17" y="41"/>
                </a:lnTo>
                <a:lnTo>
                  <a:pt x="16" y="40"/>
                </a:lnTo>
                <a:lnTo>
                  <a:pt x="15" y="38"/>
                </a:lnTo>
                <a:lnTo>
                  <a:pt x="14" y="36"/>
                </a:lnTo>
                <a:lnTo>
                  <a:pt x="12" y="36"/>
                </a:lnTo>
                <a:lnTo>
                  <a:pt x="11" y="35"/>
                </a:lnTo>
                <a:lnTo>
                  <a:pt x="10" y="34"/>
                </a:lnTo>
                <a:lnTo>
                  <a:pt x="9" y="33"/>
                </a:lnTo>
                <a:lnTo>
                  <a:pt x="8" y="32"/>
                </a:lnTo>
                <a:lnTo>
                  <a:pt x="6" y="30"/>
                </a:lnTo>
                <a:lnTo>
                  <a:pt x="6" y="29"/>
                </a:lnTo>
                <a:lnTo>
                  <a:pt x="4" y="29"/>
                </a:lnTo>
                <a:lnTo>
                  <a:pt x="3" y="29"/>
                </a:lnTo>
                <a:lnTo>
                  <a:pt x="1" y="29"/>
                </a:lnTo>
                <a:lnTo>
                  <a:pt x="1" y="28"/>
                </a:lnTo>
                <a:lnTo>
                  <a:pt x="0" y="28"/>
                </a:lnTo>
                <a:lnTo>
                  <a:pt x="0" y="28"/>
                </a:lnTo>
                <a:lnTo>
                  <a:pt x="0" y="27"/>
                </a:lnTo>
                <a:lnTo>
                  <a:pt x="1" y="27"/>
                </a:lnTo>
                <a:lnTo>
                  <a:pt x="1" y="26"/>
                </a:lnTo>
                <a:lnTo>
                  <a:pt x="1" y="24"/>
                </a:lnTo>
                <a:lnTo>
                  <a:pt x="1" y="23"/>
                </a:lnTo>
                <a:lnTo>
                  <a:pt x="2" y="21"/>
                </a:lnTo>
                <a:lnTo>
                  <a:pt x="2" y="17"/>
                </a:lnTo>
                <a:lnTo>
                  <a:pt x="3" y="16"/>
                </a:lnTo>
                <a:lnTo>
                  <a:pt x="3" y="13"/>
                </a:lnTo>
                <a:lnTo>
                  <a:pt x="3" y="12"/>
                </a:lnTo>
                <a:lnTo>
                  <a:pt x="3" y="11"/>
                </a:lnTo>
                <a:lnTo>
                  <a:pt x="4" y="11"/>
                </a:lnTo>
                <a:lnTo>
                  <a:pt x="6" y="12"/>
                </a:lnTo>
                <a:lnTo>
                  <a:pt x="7" y="12"/>
                </a:lnTo>
                <a:lnTo>
                  <a:pt x="8" y="12"/>
                </a:lnTo>
                <a:lnTo>
                  <a:pt x="9" y="12"/>
                </a:lnTo>
                <a:lnTo>
                  <a:pt x="10" y="11"/>
                </a:lnTo>
                <a:lnTo>
                  <a:pt x="11" y="11"/>
                </a:lnTo>
                <a:lnTo>
                  <a:pt x="12" y="11"/>
                </a:lnTo>
                <a:lnTo>
                  <a:pt x="14" y="11"/>
                </a:lnTo>
                <a:lnTo>
                  <a:pt x="15" y="10"/>
                </a:lnTo>
                <a:lnTo>
                  <a:pt x="16" y="9"/>
                </a:lnTo>
                <a:lnTo>
                  <a:pt x="17" y="8"/>
                </a:lnTo>
                <a:lnTo>
                  <a:pt x="18" y="8"/>
                </a:lnTo>
                <a:lnTo>
                  <a:pt x="18" y="7"/>
                </a:lnTo>
                <a:lnTo>
                  <a:pt x="18" y="2"/>
                </a:lnTo>
                <a:lnTo>
                  <a:pt x="18" y="1"/>
                </a:lnTo>
                <a:lnTo>
                  <a:pt x="18" y="0"/>
                </a:lnTo>
                <a:lnTo>
                  <a:pt x="19" y="0"/>
                </a:lnTo>
                <a:lnTo>
                  <a:pt x="20" y="0"/>
                </a:lnTo>
                <a:lnTo>
                  <a:pt x="23" y="0"/>
                </a:lnTo>
                <a:lnTo>
                  <a:pt x="24" y="0"/>
                </a:lnTo>
                <a:lnTo>
                  <a:pt x="25" y="0"/>
                </a:lnTo>
                <a:lnTo>
                  <a:pt x="27" y="0"/>
                </a:lnTo>
                <a:lnTo>
                  <a:pt x="30" y="0"/>
                </a:lnTo>
                <a:lnTo>
                  <a:pt x="32" y="0"/>
                </a:lnTo>
                <a:lnTo>
                  <a:pt x="44" y="0"/>
                </a:lnTo>
                <a:lnTo>
                  <a:pt x="45" y="0"/>
                </a:lnTo>
                <a:lnTo>
                  <a:pt x="47" y="0"/>
                </a:lnTo>
                <a:lnTo>
                  <a:pt x="46" y="2"/>
                </a:lnTo>
                <a:lnTo>
                  <a:pt x="49" y="2"/>
                </a:lnTo>
                <a:lnTo>
                  <a:pt x="59" y="7"/>
                </a:lnTo>
                <a:lnTo>
                  <a:pt x="67" y="10"/>
                </a:lnTo>
                <a:lnTo>
                  <a:pt x="70" y="11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5" name="Freeform 94">
            <a:extLst>
              <a:ext uri="{FF2B5EF4-FFF2-40B4-BE49-F238E27FC236}">
                <a16:creationId xmlns:a16="http://schemas.microsoft.com/office/drawing/2014/main" id="{9190B312-EDAE-8A82-CA5E-CB04FB4C95E6}"/>
              </a:ext>
            </a:extLst>
          </p:cNvPr>
          <p:cNvSpPr>
            <a:spLocks noEditPoints="1"/>
          </p:cNvSpPr>
          <p:nvPr/>
        </p:nvSpPr>
        <p:spPr bwMode="auto">
          <a:xfrm>
            <a:off x="3498256" y="4013200"/>
            <a:ext cx="430213" cy="806450"/>
          </a:xfrm>
          <a:custGeom>
            <a:avLst/>
            <a:gdLst>
              <a:gd name="T0" fmla="*/ 83 w 271"/>
              <a:gd name="T1" fmla="*/ 459 h 508"/>
              <a:gd name="T2" fmla="*/ 94 w 271"/>
              <a:gd name="T3" fmla="*/ 474 h 508"/>
              <a:gd name="T4" fmla="*/ 110 w 271"/>
              <a:gd name="T5" fmla="*/ 490 h 508"/>
              <a:gd name="T6" fmla="*/ 121 w 271"/>
              <a:gd name="T7" fmla="*/ 499 h 508"/>
              <a:gd name="T8" fmla="*/ 114 w 271"/>
              <a:gd name="T9" fmla="*/ 504 h 508"/>
              <a:gd name="T10" fmla="*/ 104 w 271"/>
              <a:gd name="T11" fmla="*/ 504 h 508"/>
              <a:gd name="T12" fmla="*/ 92 w 271"/>
              <a:gd name="T13" fmla="*/ 490 h 508"/>
              <a:gd name="T14" fmla="*/ 84 w 271"/>
              <a:gd name="T15" fmla="*/ 478 h 508"/>
              <a:gd name="T16" fmla="*/ 78 w 271"/>
              <a:gd name="T17" fmla="*/ 462 h 508"/>
              <a:gd name="T18" fmla="*/ 75 w 271"/>
              <a:gd name="T19" fmla="*/ 450 h 508"/>
              <a:gd name="T20" fmla="*/ 85 w 271"/>
              <a:gd name="T21" fmla="*/ 340 h 508"/>
              <a:gd name="T22" fmla="*/ 99 w 271"/>
              <a:gd name="T23" fmla="*/ 347 h 508"/>
              <a:gd name="T24" fmla="*/ 114 w 271"/>
              <a:gd name="T25" fmla="*/ 354 h 508"/>
              <a:gd name="T26" fmla="*/ 125 w 271"/>
              <a:gd name="T27" fmla="*/ 366 h 508"/>
              <a:gd name="T28" fmla="*/ 134 w 271"/>
              <a:gd name="T29" fmla="*/ 377 h 508"/>
              <a:gd name="T30" fmla="*/ 123 w 271"/>
              <a:gd name="T31" fmla="*/ 380 h 508"/>
              <a:gd name="T32" fmla="*/ 108 w 271"/>
              <a:gd name="T33" fmla="*/ 379 h 508"/>
              <a:gd name="T34" fmla="*/ 97 w 271"/>
              <a:gd name="T35" fmla="*/ 371 h 508"/>
              <a:gd name="T36" fmla="*/ 97 w 271"/>
              <a:gd name="T37" fmla="*/ 357 h 508"/>
              <a:gd name="T38" fmla="*/ 87 w 271"/>
              <a:gd name="T39" fmla="*/ 352 h 508"/>
              <a:gd name="T40" fmla="*/ 75 w 271"/>
              <a:gd name="T41" fmla="*/ 344 h 508"/>
              <a:gd name="T42" fmla="*/ 153 w 271"/>
              <a:gd name="T43" fmla="*/ 269 h 508"/>
              <a:gd name="T44" fmla="*/ 148 w 271"/>
              <a:gd name="T45" fmla="*/ 277 h 508"/>
              <a:gd name="T46" fmla="*/ 146 w 271"/>
              <a:gd name="T47" fmla="*/ 276 h 508"/>
              <a:gd name="T48" fmla="*/ 144 w 271"/>
              <a:gd name="T49" fmla="*/ 269 h 508"/>
              <a:gd name="T50" fmla="*/ 269 w 271"/>
              <a:gd name="T51" fmla="*/ 108 h 508"/>
              <a:gd name="T52" fmla="*/ 258 w 271"/>
              <a:gd name="T53" fmla="*/ 189 h 508"/>
              <a:gd name="T54" fmla="*/ 239 w 271"/>
              <a:gd name="T55" fmla="*/ 217 h 508"/>
              <a:gd name="T56" fmla="*/ 215 w 271"/>
              <a:gd name="T57" fmla="*/ 223 h 508"/>
              <a:gd name="T58" fmla="*/ 203 w 271"/>
              <a:gd name="T59" fmla="*/ 227 h 508"/>
              <a:gd name="T60" fmla="*/ 195 w 271"/>
              <a:gd name="T61" fmla="*/ 239 h 508"/>
              <a:gd name="T62" fmla="*/ 186 w 271"/>
              <a:gd name="T63" fmla="*/ 248 h 508"/>
              <a:gd name="T64" fmla="*/ 179 w 271"/>
              <a:gd name="T65" fmla="*/ 262 h 508"/>
              <a:gd name="T66" fmla="*/ 173 w 271"/>
              <a:gd name="T67" fmla="*/ 268 h 508"/>
              <a:gd name="T68" fmla="*/ 165 w 271"/>
              <a:gd name="T69" fmla="*/ 269 h 508"/>
              <a:gd name="T70" fmla="*/ 159 w 271"/>
              <a:gd name="T71" fmla="*/ 271 h 508"/>
              <a:gd name="T72" fmla="*/ 157 w 271"/>
              <a:gd name="T73" fmla="*/ 273 h 508"/>
              <a:gd name="T74" fmla="*/ 154 w 271"/>
              <a:gd name="T75" fmla="*/ 270 h 508"/>
              <a:gd name="T76" fmla="*/ 147 w 271"/>
              <a:gd name="T77" fmla="*/ 267 h 508"/>
              <a:gd name="T78" fmla="*/ 142 w 271"/>
              <a:gd name="T79" fmla="*/ 270 h 508"/>
              <a:gd name="T80" fmla="*/ 137 w 271"/>
              <a:gd name="T81" fmla="*/ 270 h 508"/>
              <a:gd name="T82" fmla="*/ 140 w 271"/>
              <a:gd name="T83" fmla="*/ 278 h 508"/>
              <a:gd name="T84" fmla="*/ 136 w 271"/>
              <a:gd name="T85" fmla="*/ 282 h 508"/>
              <a:gd name="T86" fmla="*/ 119 w 271"/>
              <a:gd name="T87" fmla="*/ 274 h 508"/>
              <a:gd name="T88" fmla="*/ 109 w 271"/>
              <a:gd name="T89" fmla="*/ 266 h 508"/>
              <a:gd name="T90" fmla="*/ 114 w 271"/>
              <a:gd name="T91" fmla="*/ 247 h 508"/>
              <a:gd name="T92" fmla="*/ 105 w 271"/>
              <a:gd name="T93" fmla="*/ 217 h 508"/>
              <a:gd name="T94" fmla="*/ 91 w 271"/>
              <a:gd name="T95" fmla="*/ 202 h 508"/>
              <a:gd name="T96" fmla="*/ 70 w 271"/>
              <a:gd name="T97" fmla="*/ 199 h 508"/>
              <a:gd name="T98" fmla="*/ 53 w 271"/>
              <a:gd name="T99" fmla="*/ 200 h 508"/>
              <a:gd name="T100" fmla="*/ 37 w 271"/>
              <a:gd name="T101" fmla="*/ 202 h 508"/>
              <a:gd name="T102" fmla="*/ 22 w 271"/>
              <a:gd name="T103" fmla="*/ 200 h 508"/>
              <a:gd name="T104" fmla="*/ 6 w 271"/>
              <a:gd name="T105" fmla="*/ 198 h 508"/>
              <a:gd name="T106" fmla="*/ 53 w 271"/>
              <a:gd name="T107" fmla="*/ 166 h 508"/>
              <a:gd name="T108" fmla="*/ 44 w 271"/>
              <a:gd name="T109" fmla="*/ 83 h 508"/>
              <a:gd name="T110" fmla="*/ 15 w 271"/>
              <a:gd name="T111" fmla="*/ 10 h 508"/>
              <a:gd name="T112" fmla="*/ 52 w 271"/>
              <a:gd name="T113" fmla="*/ 2 h 508"/>
              <a:gd name="T114" fmla="*/ 82 w 271"/>
              <a:gd name="T115" fmla="*/ 2 h 508"/>
              <a:gd name="T116" fmla="*/ 131 w 271"/>
              <a:gd name="T117" fmla="*/ 2 h 508"/>
              <a:gd name="T118" fmla="*/ 160 w 271"/>
              <a:gd name="T119" fmla="*/ 2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1" h="508">
                <a:moveTo>
                  <a:pt x="76" y="452"/>
                </a:moveTo>
                <a:lnTo>
                  <a:pt x="77" y="452"/>
                </a:lnTo>
                <a:lnTo>
                  <a:pt x="77" y="451"/>
                </a:lnTo>
                <a:lnTo>
                  <a:pt x="78" y="451"/>
                </a:lnTo>
                <a:lnTo>
                  <a:pt x="78" y="451"/>
                </a:lnTo>
                <a:lnTo>
                  <a:pt x="78" y="452"/>
                </a:lnTo>
                <a:lnTo>
                  <a:pt x="79" y="452"/>
                </a:lnTo>
                <a:lnTo>
                  <a:pt x="80" y="453"/>
                </a:lnTo>
                <a:lnTo>
                  <a:pt x="79" y="454"/>
                </a:lnTo>
                <a:lnTo>
                  <a:pt x="80" y="454"/>
                </a:lnTo>
                <a:lnTo>
                  <a:pt x="80" y="455"/>
                </a:lnTo>
                <a:lnTo>
                  <a:pt x="80" y="456"/>
                </a:lnTo>
                <a:lnTo>
                  <a:pt x="80" y="457"/>
                </a:lnTo>
                <a:lnTo>
                  <a:pt x="82" y="457"/>
                </a:lnTo>
                <a:lnTo>
                  <a:pt x="83" y="457"/>
                </a:lnTo>
                <a:lnTo>
                  <a:pt x="83" y="459"/>
                </a:lnTo>
                <a:lnTo>
                  <a:pt x="84" y="460"/>
                </a:lnTo>
                <a:lnTo>
                  <a:pt x="84" y="461"/>
                </a:lnTo>
                <a:lnTo>
                  <a:pt x="84" y="462"/>
                </a:lnTo>
                <a:lnTo>
                  <a:pt x="85" y="464"/>
                </a:lnTo>
                <a:lnTo>
                  <a:pt x="86" y="464"/>
                </a:lnTo>
                <a:lnTo>
                  <a:pt x="87" y="465"/>
                </a:lnTo>
                <a:lnTo>
                  <a:pt x="87" y="467"/>
                </a:lnTo>
                <a:lnTo>
                  <a:pt x="88" y="467"/>
                </a:lnTo>
                <a:lnTo>
                  <a:pt x="89" y="468"/>
                </a:lnTo>
                <a:lnTo>
                  <a:pt x="89" y="469"/>
                </a:lnTo>
                <a:lnTo>
                  <a:pt x="91" y="470"/>
                </a:lnTo>
                <a:lnTo>
                  <a:pt x="91" y="471"/>
                </a:lnTo>
                <a:lnTo>
                  <a:pt x="92" y="471"/>
                </a:lnTo>
                <a:lnTo>
                  <a:pt x="93" y="472"/>
                </a:lnTo>
                <a:lnTo>
                  <a:pt x="93" y="473"/>
                </a:lnTo>
                <a:lnTo>
                  <a:pt x="94" y="474"/>
                </a:lnTo>
                <a:lnTo>
                  <a:pt x="95" y="476"/>
                </a:lnTo>
                <a:lnTo>
                  <a:pt x="95" y="477"/>
                </a:lnTo>
                <a:lnTo>
                  <a:pt x="96" y="477"/>
                </a:lnTo>
                <a:lnTo>
                  <a:pt x="97" y="478"/>
                </a:lnTo>
                <a:lnTo>
                  <a:pt x="99" y="478"/>
                </a:lnTo>
                <a:lnTo>
                  <a:pt x="100" y="479"/>
                </a:lnTo>
                <a:lnTo>
                  <a:pt x="101" y="480"/>
                </a:lnTo>
                <a:lnTo>
                  <a:pt x="102" y="481"/>
                </a:lnTo>
                <a:lnTo>
                  <a:pt x="103" y="482"/>
                </a:lnTo>
                <a:lnTo>
                  <a:pt x="104" y="484"/>
                </a:lnTo>
                <a:lnTo>
                  <a:pt x="105" y="485"/>
                </a:lnTo>
                <a:lnTo>
                  <a:pt x="105" y="486"/>
                </a:lnTo>
                <a:lnTo>
                  <a:pt x="106" y="487"/>
                </a:lnTo>
                <a:lnTo>
                  <a:pt x="108" y="488"/>
                </a:lnTo>
                <a:lnTo>
                  <a:pt x="109" y="489"/>
                </a:lnTo>
                <a:lnTo>
                  <a:pt x="110" y="490"/>
                </a:lnTo>
                <a:lnTo>
                  <a:pt x="111" y="490"/>
                </a:lnTo>
                <a:lnTo>
                  <a:pt x="111" y="491"/>
                </a:lnTo>
                <a:lnTo>
                  <a:pt x="112" y="493"/>
                </a:lnTo>
                <a:lnTo>
                  <a:pt x="113" y="493"/>
                </a:lnTo>
                <a:lnTo>
                  <a:pt x="113" y="494"/>
                </a:lnTo>
                <a:lnTo>
                  <a:pt x="114" y="494"/>
                </a:lnTo>
                <a:lnTo>
                  <a:pt x="114" y="495"/>
                </a:lnTo>
                <a:lnTo>
                  <a:pt x="116" y="495"/>
                </a:lnTo>
                <a:lnTo>
                  <a:pt x="117" y="496"/>
                </a:lnTo>
                <a:lnTo>
                  <a:pt x="118" y="497"/>
                </a:lnTo>
                <a:lnTo>
                  <a:pt x="119" y="497"/>
                </a:lnTo>
                <a:lnTo>
                  <a:pt x="119" y="498"/>
                </a:lnTo>
                <a:lnTo>
                  <a:pt x="120" y="498"/>
                </a:lnTo>
                <a:lnTo>
                  <a:pt x="120" y="498"/>
                </a:lnTo>
                <a:lnTo>
                  <a:pt x="121" y="498"/>
                </a:lnTo>
                <a:lnTo>
                  <a:pt x="121" y="499"/>
                </a:lnTo>
                <a:lnTo>
                  <a:pt x="122" y="501"/>
                </a:lnTo>
                <a:lnTo>
                  <a:pt x="123" y="501"/>
                </a:lnTo>
                <a:lnTo>
                  <a:pt x="123" y="502"/>
                </a:lnTo>
                <a:lnTo>
                  <a:pt x="125" y="503"/>
                </a:lnTo>
                <a:lnTo>
                  <a:pt x="126" y="503"/>
                </a:lnTo>
                <a:lnTo>
                  <a:pt x="125" y="504"/>
                </a:lnTo>
                <a:lnTo>
                  <a:pt x="123" y="504"/>
                </a:lnTo>
                <a:lnTo>
                  <a:pt x="122" y="503"/>
                </a:lnTo>
                <a:lnTo>
                  <a:pt x="121" y="504"/>
                </a:lnTo>
                <a:lnTo>
                  <a:pt x="120" y="503"/>
                </a:lnTo>
                <a:lnTo>
                  <a:pt x="119" y="503"/>
                </a:lnTo>
                <a:lnTo>
                  <a:pt x="118" y="502"/>
                </a:lnTo>
                <a:lnTo>
                  <a:pt x="117" y="502"/>
                </a:lnTo>
                <a:lnTo>
                  <a:pt x="116" y="503"/>
                </a:lnTo>
                <a:lnTo>
                  <a:pt x="114" y="503"/>
                </a:lnTo>
                <a:lnTo>
                  <a:pt x="114" y="504"/>
                </a:lnTo>
                <a:lnTo>
                  <a:pt x="113" y="504"/>
                </a:lnTo>
                <a:lnTo>
                  <a:pt x="113" y="505"/>
                </a:lnTo>
                <a:lnTo>
                  <a:pt x="113" y="506"/>
                </a:lnTo>
                <a:lnTo>
                  <a:pt x="112" y="506"/>
                </a:lnTo>
                <a:lnTo>
                  <a:pt x="111" y="506"/>
                </a:lnTo>
                <a:lnTo>
                  <a:pt x="110" y="507"/>
                </a:lnTo>
                <a:lnTo>
                  <a:pt x="109" y="507"/>
                </a:lnTo>
                <a:lnTo>
                  <a:pt x="109" y="508"/>
                </a:lnTo>
                <a:lnTo>
                  <a:pt x="109" y="507"/>
                </a:lnTo>
                <a:lnTo>
                  <a:pt x="109" y="506"/>
                </a:lnTo>
                <a:lnTo>
                  <a:pt x="108" y="506"/>
                </a:lnTo>
                <a:lnTo>
                  <a:pt x="108" y="505"/>
                </a:lnTo>
                <a:lnTo>
                  <a:pt x="106" y="504"/>
                </a:lnTo>
                <a:lnTo>
                  <a:pt x="105" y="504"/>
                </a:lnTo>
                <a:lnTo>
                  <a:pt x="105" y="504"/>
                </a:lnTo>
                <a:lnTo>
                  <a:pt x="104" y="504"/>
                </a:lnTo>
                <a:lnTo>
                  <a:pt x="104" y="503"/>
                </a:lnTo>
                <a:lnTo>
                  <a:pt x="103" y="502"/>
                </a:lnTo>
                <a:lnTo>
                  <a:pt x="102" y="501"/>
                </a:lnTo>
                <a:lnTo>
                  <a:pt x="101" y="499"/>
                </a:lnTo>
                <a:lnTo>
                  <a:pt x="100" y="498"/>
                </a:lnTo>
                <a:lnTo>
                  <a:pt x="99" y="498"/>
                </a:lnTo>
                <a:lnTo>
                  <a:pt x="97" y="498"/>
                </a:lnTo>
                <a:lnTo>
                  <a:pt x="96" y="498"/>
                </a:lnTo>
                <a:lnTo>
                  <a:pt x="96" y="497"/>
                </a:lnTo>
                <a:lnTo>
                  <a:pt x="95" y="496"/>
                </a:lnTo>
                <a:lnTo>
                  <a:pt x="94" y="496"/>
                </a:lnTo>
                <a:lnTo>
                  <a:pt x="94" y="495"/>
                </a:lnTo>
                <a:lnTo>
                  <a:pt x="93" y="494"/>
                </a:lnTo>
                <a:lnTo>
                  <a:pt x="93" y="493"/>
                </a:lnTo>
                <a:lnTo>
                  <a:pt x="92" y="491"/>
                </a:lnTo>
                <a:lnTo>
                  <a:pt x="92" y="490"/>
                </a:lnTo>
                <a:lnTo>
                  <a:pt x="92" y="489"/>
                </a:lnTo>
                <a:lnTo>
                  <a:pt x="91" y="488"/>
                </a:lnTo>
                <a:lnTo>
                  <a:pt x="89" y="488"/>
                </a:lnTo>
                <a:lnTo>
                  <a:pt x="89" y="487"/>
                </a:lnTo>
                <a:lnTo>
                  <a:pt x="89" y="486"/>
                </a:lnTo>
                <a:lnTo>
                  <a:pt x="88" y="486"/>
                </a:lnTo>
                <a:lnTo>
                  <a:pt x="88" y="485"/>
                </a:lnTo>
                <a:lnTo>
                  <a:pt x="87" y="484"/>
                </a:lnTo>
                <a:lnTo>
                  <a:pt x="87" y="482"/>
                </a:lnTo>
                <a:lnTo>
                  <a:pt x="86" y="482"/>
                </a:lnTo>
                <a:lnTo>
                  <a:pt x="85" y="482"/>
                </a:lnTo>
                <a:lnTo>
                  <a:pt x="85" y="481"/>
                </a:lnTo>
                <a:lnTo>
                  <a:pt x="85" y="480"/>
                </a:lnTo>
                <a:lnTo>
                  <a:pt x="85" y="479"/>
                </a:lnTo>
                <a:lnTo>
                  <a:pt x="84" y="479"/>
                </a:lnTo>
                <a:lnTo>
                  <a:pt x="84" y="478"/>
                </a:lnTo>
                <a:lnTo>
                  <a:pt x="84" y="477"/>
                </a:lnTo>
                <a:lnTo>
                  <a:pt x="83" y="476"/>
                </a:lnTo>
                <a:lnTo>
                  <a:pt x="83" y="474"/>
                </a:lnTo>
                <a:lnTo>
                  <a:pt x="83" y="473"/>
                </a:lnTo>
                <a:lnTo>
                  <a:pt x="83" y="472"/>
                </a:lnTo>
                <a:lnTo>
                  <a:pt x="83" y="471"/>
                </a:lnTo>
                <a:lnTo>
                  <a:pt x="82" y="471"/>
                </a:lnTo>
                <a:lnTo>
                  <a:pt x="82" y="471"/>
                </a:lnTo>
                <a:lnTo>
                  <a:pt x="80" y="470"/>
                </a:lnTo>
                <a:lnTo>
                  <a:pt x="79" y="469"/>
                </a:lnTo>
                <a:lnTo>
                  <a:pt x="78" y="468"/>
                </a:lnTo>
                <a:lnTo>
                  <a:pt x="78" y="467"/>
                </a:lnTo>
                <a:lnTo>
                  <a:pt x="78" y="465"/>
                </a:lnTo>
                <a:lnTo>
                  <a:pt x="78" y="464"/>
                </a:lnTo>
                <a:lnTo>
                  <a:pt x="78" y="463"/>
                </a:lnTo>
                <a:lnTo>
                  <a:pt x="78" y="462"/>
                </a:lnTo>
                <a:lnTo>
                  <a:pt x="77" y="462"/>
                </a:lnTo>
                <a:lnTo>
                  <a:pt x="77" y="461"/>
                </a:lnTo>
                <a:lnTo>
                  <a:pt x="77" y="460"/>
                </a:lnTo>
                <a:lnTo>
                  <a:pt x="77" y="459"/>
                </a:lnTo>
                <a:lnTo>
                  <a:pt x="76" y="457"/>
                </a:lnTo>
                <a:lnTo>
                  <a:pt x="76" y="456"/>
                </a:lnTo>
                <a:lnTo>
                  <a:pt x="75" y="455"/>
                </a:lnTo>
                <a:lnTo>
                  <a:pt x="74" y="455"/>
                </a:lnTo>
                <a:lnTo>
                  <a:pt x="72" y="455"/>
                </a:lnTo>
                <a:lnTo>
                  <a:pt x="71" y="454"/>
                </a:lnTo>
                <a:lnTo>
                  <a:pt x="72" y="453"/>
                </a:lnTo>
                <a:lnTo>
                  <a:pt x="72" y="452"/>
                </a:lnTo>
                <a:lnTo>
                  <a:pt x="71" y="451"/>
                </a:lnTo>
                <a:lnTo>
                  <a:pt x="72" y="451"/>
                </a:lnTo>
                <a:lnTo>
                  <a:pt x="74" y="451"/>
                </a:lnTo>
                <a:lnTo>
                  <a:pt x="75" y="450"/>
                </a:lnTo>
                <a:lnTo>
                  <a:pt x="75" y="451"/>
                </a:lnTo>
                <a:lnTo>
                  <a:pt x="76" y="452"/>
                </a:lnTo>
                <a:close/>
                <a:moveTo>
                  <a:pt x="72" y="340"/>
                </a:moveTo>
                <a:lnTo>
                  <a:pt x="74" y="340"/>
                </a:lnTo>
                <a:lnTo>
                  <a:pt x="75" y="340"/>
                </a:lnTo>
                <a:lnTo>
                  <a:pt x="76" y="341"/>
                </a:lnTo>
                <a:lnTo>
                  <a:pt x="77" y="341"/>
                </a:lnTo>
                <a:lnTo>
                  <a:pt x="78" y="340"/>
                </a:lnTo>
                <a:lnTo>
                  <a:pt x="78" y="341"/>
                </a:lnTo>
                <a:lnTo>
                  <a:pt x="79" y="341"/>
                </a:lnTo>
                <a:lnTo>
                  <a:pt x="80" y="341"/>
                </a:lnTo>
                <a:lnTo>
                  <a:pt x="82" y="341"/>
                </a:lnTo>
                <a:lnTo>
                  <a:pt x="83" y="341"/>
                </a:lnTo>
                <a:lnTo>
                  <a:pt x="84" y="341"/>
                </a:lnTo>
                <a:lnTo>
                  <a:pt x="85" y="341"/>
                </a:lnTo>
                <a:lnTo>
                  <a:pt x="85" y="340"/>
                </a:lnTo>
                <a:lnTo>
                  <a:pt x="86" y="340"/>
                </a:lnTo>
                <a:lnTo>
                  <a:pt x="86" y="341"/>
                </a:lnTo>
                <a:lnTo>
                  <a:pt x="87" y="342"/>
                </a:lnTo>
                <a:lnTo>
                  <a:pt x="88" y="342"/>
                </a:lnTo>
                <a:lnTo>
                  <a:pt x="88" y="343"/>
                </a:lnTo>
                <a:lnTo>
                  <a:pt x="89" y="344"/>
                </a:lnTo>
                <a:lnTo>
                  <a:pt x="91" y="344"/>
                </a:lnTo>
                <a:lnTo>
                  <a:pt x="92" y="345"/>
                </a:lnTo>
                <a:lnTo>
                  <a:pt x="93" y="345"/>
                </a:lnTo>
                <a:lnTo>
                  <a:pt x="93" y="346"/>
                </a:lnTo>
                <a:lnTo>
                  <a:pt x="94" y="347"/>
                </a:lnTo>
                <a:lnTo>
                  <a:pt x="94" y="349"/>
                </a:lnTo>
                <a:lnTo>
                  <a:pt x="95" y="349"/>
                </a:lnTo>
                <a:lnTo>
                  <a:pt x="96" y="349"/>
                </a:lnTo>
                <a:lnTo>
                  <a:pt x="97" y="347"/>
                </a:lnTo>
                <a:lnTo>
                  <a:pt x="99" y="347"/>
                </a:lnTo>
                <a:lnTo>
                  <a:pt x="100" y="349"/>
                </a:lnTo>
                <a:lnTo>
                  <a:pt x="101" y="349"/>
                </a:lnTo>
                <a:lnTo>
                  <a:pt x="102" y="350"/>
                </a:lnTo>
                <a:lnTo>
                  <a:pt x="103" y="350"/>
                </a:lnTo>
                <a:lnTo>
                  <a:pt x="103" y="351"/>
                </a:lnTo>
                <a:lnTo>
                  <a:pt x="104" y="351"/>
                </a:lnTo>
                <a:lnTo>
                  <a:pt x="105" y="352"/>
                </a:lnTo>
                <a:lnTo>
                  <a:pt x="105" y="352"/>
                </a:lnTo>
                <a:lnTo>
                  <a:pt x="106" y="352"/>
                </a:lnTo>
                <a:lnTo>
                  <a:pt x="108" y="352"/>
                </a:lnTo>
                <a:lnTo>
                  <a:pt x="109" y="352"/>
                </a:lnTo>
                <a:lnTo>
                  <a:pt x="110" y="353"/>
                </a:lnTo>
                <a:lnTo>
                  <a:pt x="111" y="353"/>
                </a:lnTo>
                <a:lnTo>
                  <a:pt x="112" y="354"/>
                </a:lnTo>
                <a:lnTo>
                  <a:pt x="113" y="354"/>
                </a:lnTo>
                <a:lnTo>
                  <a:pt x="114" y="354"/>
                </a:lnTo>
                <a:lnTo>
                  <a:pt x="114" y="355"/>
                </a:lnTo>
                <a:lnTo>
                  <a:pt x="116" y="355"/>
                </a:lnTo>
                <a:lnTo>
                  <a:pt x="117" y="355"/>
                </a:lnTo>
                <a:lnTo>
                  <a:pt x="118" y="357"/>
                </a:lnTo>
                <a:lnTo>
                  <a:pt x="119" y="357"/>
                </a:lnTo>
                <a:lnTo>
                  <a:pt x="120" y="357"/>
                </a:lnTo>
                <a:lnTo>
                  <a:pt x="121" y="358"/>
                </a:lnTo>
                <a:lnTo>
                  <a:pt x="121" y="360"/>
                </a:lnTo>
                <a:lnTo>
                  <a:pt x="121" y="361"/>
                </a:lnTo>
                <a:lnTo>
                  <a:pt x="121" y="362"/>
                </a:lnTo>
                <a:lnTo>
                  <a:pt x="122" y="362"/>
                </a:lnTo>
                <a:lnTo>
                  <a:pt x="122" y="362"/>
                </a:lnTo>
                <a:lnTo>
                  <a:pt x="123" y="363"/>
                </a:lnTo>
                <a:lnTo>
                  <a:pt x="123" y="364"/>
                </a:lnTo>
                <a:lnTo>
                  <a:pt x="125" y="364"/>
                </a:lnTo>
                <a:lnTo>
                  <a:pt x="125" y="366"/>
                </a:lnTo>
                <a:lnTo>
                  <a:pt x="126" y="366"/>
                </a:lnTo>
                <a:lnTo>
                  <a:pt x="126" y="367"/>
                </a:lnTo>
                <a:lnTo>
                  <a:pt x="127" y="367"/>
                </a:lnTo>
                <a:lnTo>
                  <a:pt x="127" y="368"/>
                </a:lnTo>
                <a:lnTo>
                  <a:pt x="128" y="369"/>
                </a:lnTo>
                <a:lnTo>
                  <a:pt x="129" y="369"/>
                </a:lnTo>
                <a:lnTo>
                  <a:pt x="129" y="370"/>
                </a:lnTo>
                <a:lnTo>
                  <a:pt x="130" y="371"/>
                </a:lnTo>
                <a:lnTo>
                  <a:pt x="130" y="372"/>
                </a:lnTo>
                <a:lnTo>
                  <a:pt x="130" y="374"/>
                </a:lnTo>
                <a:lnTo>
                  <a:pt x="131" y="372"/>
                </a:lnTo>
                <a:lnTo>
                  <a:pt x="132" y="374"/>
                </a:lnTo>
                <a:lnTo>
                  <a:pt x="132" y="375"/>
                </a:lnTo>
                <a:lnTo>
                  <a:pt x="132" y="376"/>
                </a:lnTo>
                <a:lnTo>
                  <a:pt x="134" y="376"/>
                </a:lnTo>
                <a:lnTo>
                  <a:pt x="134" y="377"/>
                </a:lnTo>
                <a:lnTo>
                  <a:pt x="134" y="378"/>
                </a:lnTo>
                <a:lnTo>
                  <a:pt x="134" y="379"/>
                </a:lnTo>
                <a:lnTo>
                  <a:pt x="134" y="380"/>
                </a:lnTo>
                <a:lnTo>
                  <a:pt x="134" y="381"/>
                </a:lnTo>
                <a:lnTo>
                  <a:pt x="134" y="383"/>
                </a:lnTo>
                <a:lnTo>
                  <a:pt x="132" y="383"/>
                </a:lnTo>
                <a:lnTo>
                  <a:pt x="132" y="384"/>
                </a:lnTo>
                <a:lnTo>
                  <a:pt x="131" y="385"/>
                </a:lnTo>
                <a:lnTo>
                  <a:pt x="130" y="385"/>
                </a:lnTo>
                <a:lnTo>
                  <a:pt x="129" y="384"/>
                </a:lnTo>
                <a:lnTo>
                  <a:pt x="128" y="384"/>
                </a:lnTo>
                <a:lnTo>
                  <a:pt x="127" y="383"/>
                </a:lnTo>
                <a:lnTo>
                  <a:pt x="126" y="383"/>
                </a:lnTo>
                <a:lnTo>
                  <a:pt x="125" y="381"/>
                </a:lnTo>
                <a:lnTo>
                  <a:pt x="125" y="380"/>
                </a:lnTo>
                <a:lnTo>
                  <a:pt x="123" y="380"/>
                </a:lnTo>
                <a:lnTo>
                  <a:pt x="122" y="380"/>
                </a:lnTo>
                <a:lnTo>
                  <a:pt x="121" y="380"/>
                </a:lnTo>
                <a:lnTo>
                  <a:pt x="121" y="379"/>
                </a:lnTo>
                <a:lnTo>
                  <a:pt x="120" y="379"/>
                </a:lnTo>
                <a:lnTo>
                  <a:pt x="119" y="379"/>
                </a:lnTo>
                <a:lnTo>
                  <a:pt x="118" y="379"/>
                </a:lnTo>
                <a:lnTo>
                  <a:pt x="117" y="379"/>
                </a:lnTo>
                <a:lnTo>
                  <a:pt x="116" y="379"/>
                </a:lnTo>
                <a:lnTo>
                  <a:pt x="114" y="379"/>
                </a:lnTo>
                <a:lnTo>
                  <a:pt x="113" y="379"/>
                </a:lnTo>
                <a:lnTo>
                  <a:pt x="112" y="379"/>
                </a:lnTo>
                <a:lnTo>
                  <a:pt x="111" y="379"/>
                </a:lnTo>
                <a:lnTo>
                  <a:pt x="110" y="380"/>
                </a:lnTo>
                <a:lnTo>
                  <a:pt x="109" y="380"/>
                </a:lnTo>
                <a:lnTo>
                  <a:pt x="109" y="379"/>
                </a:lnTo>
                <a:lnTo>
                  <a:pt x="108" y="379"/>
                </a:lnTo>
                <a:lnTo>
                  <a:pt x="106" y="379"/>
                </a:lnTo>
                <a:lnTo>
                  <a:pt x="105" y="379"/>
                </a:lnTo>
                <a:lnTo>
                  <a:pt x="105" y="379"/>
                </a:lnTo>
                <a:lnTo>
                  <a:pt x="104" y="379"/>
                </a:lnTo>
                <a:lnTo>
                  <a:pt x="103" y="379"/>
                </a:lnTo>
                <a:lnTo>
                  <a:pt x="102" y="378"/>
                </a:lnTo>
                <a:lnTo>
                  <a:pt x="101" y="378"/>
                </a:lnTo>
                <a:lnTo>
                  <a:pt x="101" y="377"/>
                </a:lnTo>
                <a:lnTo>
                  <a:pt x="101" y="376"/>
                </a:lnTo>
                <a:lnTo>
                  <a:pt x="100" y="376"/>
                </a:lnTo>
                <a:lnTo>
                  <a:pt x="100" y="375"/>
                </a:lnTo>
                <a:lnTo>
                  <a:pt x="99" y="375"/>
                </a:lnTo>
                <a:lnTo>
                  <a:pt x="99" y="374"/>
                </a:lnTo>
                <a:lnTo>
                  <a:pt x="97" y="374"/>
                </a:lnTo>
                <a:lnTo>
                  <a:pt x="97" y="372"/>
                </a:lnTo>
                <a:lnTo>
                  <a:pt x="97" y="371"/>
                </a:lnTo>
                <a:lnTo>
                  <a:pt x="96" y="370"/>
                </a:lnTo>
                <a:lnTo>
                  <a:pt x="96" y="369"/>
                </a:lnTo>
                <a:lnTo>
                  <a:pt x="97" y="368"/>
                </a:lnTo>
                <a:lnTo>
                  <a:pt x="97" y="367"/>
                </a:lnTo>
                <a:lnTo>
                  <a:pt x="97" y="366"/>
                </a:lnTo>
                <a:lnTo>
                  <a:pt x="99" y="364"/>
                </a:lnTo>
                <a:lnTo>
                  <a:pt x="99" y="363"/>
                </a:lnTo>
                <a:lnTo>
                  <a:pt x="100" y="363"/>
                </a:lnTo>
                <a:lnTo>
                  <a:pt x="100" y="362"/>
                </a:lnTo>
                <a:lnTo>
                  <a:pt x="99" y="362"/>
                </a:lnTo>
                <a:lnTo>
                  <a:pt x="99" y="362"/>
                </a:lnTo>
                <a:lnTo>
                  <a:pt x="97" y="361"/>
                </a:lnTo>
                <a:lnTo>
                  <a:pt x="97" y="360"/>
                </a:lnTo>
                <a:lnTo>
                  <a:pt x="97" y="359"/>
                </a:lnTo>
                <a:lnTo>
                  <a:pt x="97" y="358"/>
                </a:lnTo>
                <a:lnTo>
                  <a:pt x="97" y="357"/>
                </a:lnTo>
                <a:lnTo>
                  <a:pt x="96" y="357"/>
                </a:lnTo>
                <a:lnTo>
                  <a:pt x="96" y="355"/>
                </a:lnTo>
                <a:lnTo>
                  <a:pt x="95" y="354"/>
                </a:lnTo>
                <a:lnTo>
                  <a:pt x="94" y="354"/>
                </a:lnTo>
                <a:lnTo>
                  <a:pt x="94" y="353"/>
                </a:lnTo>
                <a:lnTo>
                  <a:pt x="93" y="353"/>
                </a:lnTo>
                <a:lnTo>
                  <a:pt x="93" y="352"/>
                </a:lnTo>
                <a:lnTo>
                  <a:pt x="93" y="351"/>
                </a:lnTo>
                <a:lnTo>
                  <a:pt x="92" y="351"/>
                </a:lnTo>
                <a:lnTo>
                  <a:pt x="92" y="352"/>
                </a:lnTo>
                <a:lnTo>
                  <a:pt x="91" y="353"/>
                </a:lnTo>
                <a:lnTo>
                  <a:pt x="91" y="354"/>
                </a:lnTo>
                <a:lnTo>
                  <a:pt x="91" y="353"/>
                </a:lnTo>
                <a:lnTo>
                  <a:pt x="89" y="352"/>
                </a:lnTo>
                <a:lnTo>
                  <a:pt x="88" y="352"/>
                </a:lnTo>
                <a:lnTo>
                  <a:pt x="87" y="352"/>
                </a:lnTo>
                <a:lnTo>
                  <a:pt x="86" y="352"/>
                </a:lnTo>
                <a:lnTo>
                  <a:pt x="86" y="351"/>
                </a:lnTo>
                <a:lnTo>
                  <a:pt x="85" y="351"/>
                </a:lnTo>
                <a:lnTo>
                  <a:pt x="84" y="351"/>
                </a:lnTo>
                <a:lnTo>
                  <a:pt x="83" y="351"/>
                </a:lnTo>
                <a:lnTo>
                  <a:pt x="82" y="351"/>
                </a:lnTo>
                <a:lnTo>
                  <a:pt x="80" y="351"/>
                </a:lnTo>
                <a:lnTo>
                  <a:pt x="79" y="350"/>
                </a:lnTo>
                <a:lnTo>
                  <a:pt x="78" y="350"/>
                </a:lnTo>
                <a:lnTo>
                  <a:pt x="78" y="349"/>
                </a:lnTo>
                <a:lnTo>
                  <a:pt x="78" y="347"/>
                </a:lnTo>
                <a:lnTo>
                  <a:pt x="78" y="347"/>
                </a:lnTo>
                <a:lnTo>
                  <a:pt x="77" y="346"/>
                </a:lnTo>
                <a:lnTo>
                  <a:pt x="77" y="345"/>
                </a:lnTo>
                <a:lnTo>
                  <a:pt x="76" y="344"/>
                </a:lnTo>
                <a:lnTo>
                  <a:pt x="75" y="344"/>
                </a:lnTo>
                <a:lnTo>
                  <a:pt x="75" y="343"/>
                </a:lnTo>
                <a:lnTo>
                  <a:pt x="75" y="342"/>
                </a:lnTo>
                <a:lnTo>
                  <a:pt x="74" y="342"/>
                </a:lnTo>
                <a:lnTo>
                  <a:pt x="72" y="342"/>
                </a:lnTo>
                <a:lnTo>
                  <a:pt x="72" y="341"/>
                </a:lnTo>
                <a:lnTo>
                  <a:pt x="72" y="340"/>
                </a:lnTo>
                <a:close/>
                <a:moveTo>
                  <a:pt x="174" y="271"/>
                </a:moveTo>
                <a:lnTo>
                  <a:pt x="173" y="271"/>
                </a:lnTo>
                <a:lnTo>
                  <a:pt x="172" y="271"/>
                </a:lnTo>
                <a:lnTo>
                  <a:pt x="171" y="271"/>
                </a:lnTo>
                <a:lnTo>
                  <a:pt x="171" y="270"/>
                </a:lnTo>
                <a:lnTo>
                  <a:pt x="171" y="269"/>
                </a:lnTo>
                <a:lnTo>
                  <a:pt x="172" y="269"/>
                </a:lnTo>
                <a:lnTo>
                  <a:pt x="173" y="269"/>
                </a:lnTo>
                <a:lnTo>
                  <a:pt x="174" y="271"/>
                </a:lnTo>
                <a:close/>
                <a:moveTo>
                  <a:pt x="153" y="269"/>
                </a:moveTo>
                <a:lnTo>
                  <a:pt x="153" y="270"/>
                </a:lnTo>
                <a:lnTo>
                  <a:pt x="152" y="271"/>
                </a:lnTo>
                <a:lnTo>
                  <a:pt x="152" y="270"/>
                </a:lnTo>
                <a:lnTo>
                  <a:pt x="151" y="270"/>
                </a:lnTo>
                <a:lnTo>
                  <a:pt x="149" y="270"/>
                </a:lnTo>
                <a:lnTo>
                  <a:pt x="147" y="271"/>
                </a:lnTo>
                <a:lnTo>
                  <a:pt x="147" y="274"/>
                </a:lnTo>
                <a:lnTo>
                  <a:pt x="149" y="274"/>
                </a:lnTo>
                <a:lnTo>
                  <a:pt x="151" y="274"/>
                </a:lnTo>
                <a:lnTo>
                  <a:pt x="152" y="274"/>
                </a:lnTo>
                <a:lnTo>
                  <a:pt x="152" y="273"/>
                </a:lnTo>
                <a:lnTo>
                  <a:pt x="153" y="273"/>
                </a:lnTo>
                <a:lnTo>
                  <a:pt x="152" y="274"/>
                </a:lnTo>
                <a:lnTo>
                  <a:pt x="149" y="274"/>
                </a:lnTo>
                <a:lnTo>
                  <a:pt x="147" y="274"/>
                </a:lnTo>
                <a:lnTo>
                  <a:pt x="148" y="277"/>
                </a:lnTo>
                <a:lnTo>
                  <a:pt x="146" y="278"/>
                </a:lnTo>
                <a:lnTo>
                  <a:pt x="147" y="281"/>
                </a:lnTo>
                <a:lnTo>
                  <a:pt x="146" y="281"/>
                </a:lnTo>
                <a:lnTo>
                  <a:pt x="144" y="281"/>
                </a:lnTo>
                <a:lnTo>
                  <a:pt x="144" y="278"/>
                </a:lnTo>
                <a:lnTo>
                  <a:pt x="144" y="277"/>
                </a:lnTo>
                <a:lnTo>
                  <a:pt x="145" y="277"/>
                </a:lnTo>
                <a:lnTo>
                  <a:pt x="147" y="276"/>
                </a:lnTo>
                <a:lnTo>
                  <a:pt x="147" y="274"/>
                </a:lnTo>
                <a:lnTo>
                  <a:pt x="146" y="271"/>
                </a:lnTo>
                <a:lnTo>
                  <a:pt x="145" y="273"/>
                </a:lnTo>
                <a:lnTo>
                  <a:pt x="145" y="274"/>
                </a:lnTo>
                <a:lnTo>
                  <a:pt x="145" y="275"/>
                </a:lnTo>
                <a:lnTo>
                  <a:pt x="146" y="276"/>
                </a:lnTo>
                <a:lnTo>
                  <a:pt x="146" y="275"/>
                </a:lnTo>
                <a:lnTo>
                  <a:pt x="146" y="276"/>
                </a:lnTo>
                <a:lnTo>
                  <a:pt x="145" y="276"/>
                </a:lnTo>
                <a:lnTo>
                  <a:pt x="143" y="277"/>
                </a:lnTo>
                <a:lnTo>
                  <a:pt x="143" y="276"/>
                </a:lnTo>
                <a:lnTo>
                  <a:pt x="143" y="275"/>
                </a:lnTo>
                <a:lnTo>
                  <a:pt x="142" y="275"/>
                </a:lnTo>
                <a:lnTo>
                  <a:pt x="142" y="276"/>
                </a:lnTo>
                <a:lnTo>
                  <a:pt x="142" y="277"/>
                </a:lnTo>
                <a:lnTo>
                  <a:pt x="143" y="279"/>
                </a:lnTo>
                <a:lnTo>
                  <a:pt x="142" y="279"/>
                </a:lnTo>
                <a:lnTo>
                  <a:pt x="142" y="277"/>
                </a:lnTo>
                <a:lnTo>
                  <a:pt x="140" y="276"/>
                </a:lnTo>
                <a:lnTo>
                  <a:pt x="140" y="275"/>
                </a:lnTo>
                <a:lnTo>
                  <a:pt x="142" y="273"/>
                </a:lnTo>
                <a:lnTo>
                  <a:pt x="142" y="271"/>
                </a:lnTo>
                <a:lnTo>
                  <a:pt x="143" y="270"/>
                </a:lnTo>
                <a:lnTo>
                  <a:pt x="144" y="269"/>
                </a:lnTo>
                <a:lnTo>
                  <a:pt x="146" y="268"/>
                </a:lnTo>
                <a:lnTo>
                  <a:pt x="147" y="268"/>
                </a:lnTo>
                <a:lnTo>
                  <a:pt x="148" y="268"/>
                </a:lnTo>
                <a:lnTo>
                  <a:pt x="149" y="268"/>
                </a:lnTo>
                <a:lnTo>
                  <a:pt x="151" y="267"/>
                </a:lnTo>
                <a:lnTo>
                  <a:pt x="152" y="267"/>
                </a:lnTo>
                <a:lnTo>
                  <a:pt x="152" y="268"/>
                </a:lnTo>
                <a:lnTo>
                  <a:pt x="153" y="269"/>
                </a:lnTo>
                <a:close/>
                <a:moveTo>
                  <a:pt x="267" y="0"/>
                </a:moveTo>
                <a:lnTo>
                  <a:pt x="267" y="67"/>
                </a:lnTo>
                <a:lnTo>
                  <a:pt x="268" y="67"/>
                </a:lnTo>
                <a:lnTo>
                  <a:pt x="268" y="80"/>
                </a:lnTo>
                <a:lnTo>
                  <a:pt x="268" y="83"/>
                </a:lnTo>
                <a:lnTo>
                  <a:pt x="269" y="87"/>
                </a:lnTo>
                <a:lnTo>
                  <a:pt x="269" y="95"/>
                </a:lnTo>
                <a:lnTo>
                  <a:pt x="269" y="108"/>
                </a:lnTo>
                <a:lnTo>
                  <a:pt x="269" y="112"/>
                </a:lnTo>
                <a:lnTo>
                  <a:pt x="269" y="117"/>
                </a:lnTo>
                <a:lnTo>
                  <a:pt x="271" y="125"/>
                </a:lnTo>
                <a:lnTo>
                  <a:pt x="271" y="137"/>
                </a:lnTo>
                <a:lnTo>
                  <a:pt x="271" y="138"/>
                </a:lnTo>
                <a:lnTo>
                  <a:pt x="268" y="150"/>
                </a:lnTo>
                <a:lnTo>
                  <a:pt x="267" y="155"/>
                </a:lnTo>
                <a:lnTo>
                  <a:pt x="266" y="158"/>
                </a:lnTo>
                <a:lnTo>
                  <a:pt x="264" y="167"/>
                </a:lnTo>
                <a:lnTo>
                  <a:pt x="263" y="171"/>
                </a:lnTo>
                <a:lnTo>
                  <a:pt x="260" y="177"/>
                </a:lnTo>
                <a:lnTo>
                  <a:pt x="259" y="182"/>
                </a:lnTo>
                <a:lnTo>
                  <a:pt x="259" y="184"/>
                </a:lnTo>
                <a:lnTo>
                  <a:pt x="258" y="184"/>
                </a:lnTo>
                <a:lnTo>
                  <a:pt x="258" y="185"/>
                </a:lnTo>
                <a:lnTo>
                  <a:pt x="258" y="189"/>
                </a:lnTo>
                <a:lnTo>
                  <a:pt x="257" y="189"/>
                </a:lnTo>
                <a:lnTo>
                  <a:pt x="256" y="194"/>
                </a:lnTo>
                <a:lnTo>
                  <a:pt x="256" y="195"/>
                </a:lnTo>
                <a:lnTo>
                  <a:pt x="256" y="197"/>
                </a:lnTo>
                <a:lnTo>
                  <a:pt x="255" y="199"/>
                </a:lnTo>
                <a:lnTo>
                  <a:pt x="255" y="200"/>
                </a:lnTo>
                <a:lnTo>
                  <a:pt x="254" y="202"/>
                </a:lnTo>
                <a:lnTo>
                  <a:pt x="254" y="203"/>
                </a:lnTo>
                <a:lnTo>
                  <a:pt x="251" y="203"/>
                </a:lnTo>
                <a:lnTo>
                  <a:pt x="246" y="202"/>
                </a:lnTo>
                <a:lnTo>
                  <a:pt x="246" y="203"/>
                </a:lnTo>
                <a:lnTo>
                  <a:pt x="246" y="207"/>
                </a:lnTo>
                <a:lnTo>
                  <a:pt x="243" y="208"/>
                </a:lnTo>
                <a:lnTo>
                  <a:pt x="242" y="208"/>
                </a:lnTo>
                <a:lnTo>
                  <a:pt x="239" y="215"/>
                </a:lnTo>
                <a:lnTo>
                  <a:pt x="239" y="217"/>
                </a:lnTo>
                <a:lnTo>
                  <a:pt x="241" y="217"/>
                </a:lnTo>
                <a:lnTo>
                  <a:pt x="241" y="220"/>
                </a:lnTo>
                <a:lnTo>
                  <a:pt x="242" y="223"/>
                </a:lnTo>
                <a:lnTo>
                  <a:pt x="241" y="223"/>
                </a:lnTo>
                <a:lnTo>
                  <a:pt x="240" y="223"/>
                </a:lnTo>
                <a:lnTo>
                  <a:pt x="233" y="223"/>
                </a:lnTo>
                <a:lnTo>
                  <a:pt x="232" y="223"/>
                </a:lnTo>
                <a:lnTo>
                  <a:pt x="231" y="223"/>
                </a:lnTo>
                <a:lnTo>
                  <a:pt x="230" y="223"/>
                </a:lnTo>
                <a:lnTo>
                  <a:pt x="229" y="223"/>
                </a:lnTo>
                <a:lnTo>
                  <a:pt x="225" y="223"/>
                </a:lnTo>
                <a:lnTo>
                  <a:pt x="224" y="223"/>
                </a:lnTo>
                <a:lnTo>
                  <a:pt x="223" y="223"/>
                </a:lnTo>
                <a:lnTo>
                  <a:pt x="217" y="223"/>
                </a:lnTo>
                <a:lnTo>
                  <a:pt x="216" y="223"/>
                </a:lnTo>
                <a:lnTo>
                  <a:pt x="215" y="223"/>
                </a:lnTo>
                <a:lnTo>
                  <a:pt x="215" y="223"/>
                </a:lnTo>
                <a:lnTo>
                  <a:pt x="214" y="223"/>
                </a:lnTo>
                <a:lnTo>
                  <a:pt x="213" y="223"/>
                </a:lnTo>
                <a:lnTo>
                  <a:pt x="212" y="223"/>
                </a:lnTo>
                <a:lnTo>
                  <a:pt x="211" y="223"/>
                </a:lnTo>
                <a:lnTo>
                  <a:pt x="209" y="223"/>
                </a:lnTo>
                <a:lnTo>
                  <a:pt x="208" y="223"/>
                </a:lnTo>
                <a:lnTo>
                  <a:pt x="207" y="223"/>
                </a:lnTo>
                <a:lnTo>
                  <a:pt x="206" y="223"/>
                </a:lnTo>
                <a:lnTo>
                  <a:pt x="205" y="223"/>
                </a:lnTo>
                <a:lnTo>
                  <a:pt x="203" y="223"/>
                </a:lnTo>
                <a:lnTo>
                  <a:pt x="203" y="224"/>
                </a:lnTo>
                <a:lnTo>
                  <a:pt x="203" y="225"/>
                </a:lnTo>
                <a:lnTo>
                  <a:pt x="203" y="226"/>
                </a:lnTo>
                <a:lnTo>
                  <a:pt x="203" y="226"/>
                </a:lnTo>
                <a:lnTo>
                  <a:pt x="203" y="227"/>
                </a:lnTo>
                <a:lnTo>
                  <a:pt x="203" y="228"/>
                </a:lnTo>
                <a:lnTo>
                  <a:pt x="203" y="230"/>
                </a:lnTo>
                <a:lnTo>
                  <a:pt x="203" y="231"/>
                </a:lnTo>
                <a:lnTo>
                  <a:pt x="203" y="232"/>
                </a:lnTo>
                <a:lnTo>
                  <a:pt x="203" y="233"/>
                </a:lnTo>
                <a:lnTo>
                  <a:pt x="202" y="233"/>
                </a:lnTo>
                <a:lnTo>
                  <a:pt x="200" y="233"/>
                </a:lnTo>
                <a:lnTo>
                  <a:pt x="200" y="234"/>
                </a:lnTo>
                <a:lnTo>
                  <a:pt x="200" y="235"/>
                </a:lnTo>
                <a:lnTo>
                  <a:pt x="199" y="235"/>
                </a:lnTo>
                <a:lnTo>
                  <a:pt x="199" y="236"/>
                </a:lnTo>
                <a:lnTo>
                  <a:pt x="198" y="236"/>
                </a:lnTo>
                <a:lnTo>
                  <a:pt x="197" y="236"/>
                </a:lnTo>
                <a:lnTo>
                  <a:pt x="197" y="237"/>
                </a:lnTo>
                <a:lnTo>
                  <a:pt x="197" y="239"/>
                </a:lnTo>
                <a:lnTo>
                  <a:pt x="195" y="239"/>
                </a:lnTo>
                <a:lnTo>
                  <a:pt x="195" y="240"/>
                </a:lnTo>
                <a:lnTo>
                  <a:pt x="195" y="241"/>
                </a:lnTo>
                <a:lnTo>
                  <a:pt x="194" y="241"/>
                </a:lnTo>
                <a:lnTo>
                  <a:pt x="191" y="241"/>
                </a:lnTo>
                <a:lnTo>
                  <a:pt x="191" y="242"/>
                </a:lnTo>
                <a:lnTo>
                  <a:pt x="190" y="242"/>
                </a:lnTo>
                <a:lnTo>
                  <a:pt x="189" y="242"/>
                </a:lnTo>
                <a:lnTo>
                  <a:pt x="189" y="243"/>
                </a:lnTo>
                <a:lnTo>
                  <a:pt x="189" y="244"/>
                </a:lnTo>
                <a:lnTo>
                  <a:pt x="188" y="244"/>
                </a:lnTo>
                <a:lnTo>
                  <a:pt x="188" y="245"/>
                </a:lnTo>
                <a:lnTo>
                  <a:pt x="188" y="245"/>
                </a:lnTo>
                <a:lnTo>
                  <a:pt x="188" y="247"/>
                </a:lnTo>
                <a:lnTo>
                  <a:pt x="187" y="247"/>
                </a:lnTo>
                <a:lnTo>
                  <a:pt x="187" y="248"/>
                </a:lnTo>
                <a:lnTo>
                  <a:pt x="186" y="248"/>
                </a:lnTo>
                <a:lnTo>
                  <a:pt x="186" y="250"/>
                </a:lnTo>
                <a:lnTo>
                  <a:pt x="186" y="251"/>
                </a:lnTo>
                <a:lnTo>
                  <a:pt x="185" y="251"/>
                </a:lnTo>
                <a:lnTo>
                  <a:pt x="185" y="252"/>
                </a:lnTo>
                <a:lnTo>
                  <a:pt x="185" y="253"/>
                </a:lnTo>
                <a:lnTo>
                  <a:pt x="185" y="253"/>
                </a:lnTo>
                <a:lnTo>
                  <a:pt x="185" y="254"/>
                </a:lnTo>
                <a:lnTo>
                  <a:pt x="183" y="254"/>
                </a:lnTo>
                <a:lnTo>
                  <a:pt x="182" y="256"/>
                </a:lnTo>
                <a:lnTo>
                  <a:pt x="182" y="257"/>
                </a:lnTo>
                <a:lnTo>
                  <a:pt x="181" y="257"/>
                </a:lnTo>
                <a:lnTo>
                  <a:pt x="181" y="258"/>
                </a:lnTo>
                <a:lnTo>
                  <a:pt x="180" y="258"/>
                </a:lnTo>
                <a:lnTo>
                  <a:pt x="180" y="259"/>
                </a:lnTo>
                <a:lnTo>
                  <a:pt x="180" y="260"/>
                </a:lnTo>
                <a:lnTo>
                  <a:pt x="179" y="262"/>
                </a:lnTo>
                <a:lnTo>
                  <a:pt x="178" y="264"/>
                </a:lnTo>
                <a:lnTo>
                  <a:pt x="178" y="265"/>
                </a:lnTo>
                <a:lnTo>
                  <a:pt x="178" y="266"/>
                </a:lnTo>
                <a:lnTo>
                  <a:pt x="179" y="267"/>
                </a:lnTo>
                <a:lnTo>
                  <a:pt x="179" y="269"/>
                </a:lnTo>
                <a:lnTo>
                  <a:pt x="178" y="270"/>
                </a:lnTo>
                <a:lnTo>
                  <a:pt x="177" y="271"/>
                </a:lnTo>
                <a:lnTo>
                  <a:pt x="176" y="271"/>
                </a:lnTo>
                <a:lnTo>
                  <a:pt x="174" y="271"/>
                </a:lnTo>
                <a:lnTo>
                  <a:pt x="174" y="273"/>
                </a:lnTo>
                <a:lnTo>
                  <a:pt x="173" y="271"/>
                </a:lnTo>
                <a:lnTo>
                  <a:pt x="174" y="271"/>
                </a:lnTo>
                <a:lnTo>
                  <a:pt x="173" y="269"/>
                </a:lnTo>
                <a:lnTo>
                  <a:pt x="173" y="268"/>
                </a:lnTo>
                <a:lnTo>
                  <a:pt x="174" y="268"/>
                </a:lnTo>
                <a:lnTo>
                  <a:pt x="173" y="268"/>
                </a:lnTo>
                <a:lnTo>
                  <a:pt x="172" y="269"/>
                </a:lnTo>
                <a:lnTo>
                  <a:pt x="171" y="267"/>
                </a:lnTo>
                <a:lnTo>
                  <a:pt x="172" y="268"/>
                </a:lnTo>
                <a:lnTo>
                  <a:pt x="172" y="269"/>
                </a:lnTo>
                <a:lnTo>
                  <a:pt x="171" y="269"/>
                </a:lnTo>
                <a:lnTo>
                  <a:pt x="170" y="270"/>
                </a:lnTo>
                <a:lnTo>
                  <a:pt x="171" y="270"/>
                </a:lnTo>
                <a:lnTo>
                  <a:pt x="171" y="271"/>
                </a:lnTo>
                <a:lnTo>
                  <a:pt x="172" y="271"/>
                </a:lnTo>
                <a:lnTo>
                  <a:pt x="173" y="273"/>
                </a:lnTo>
                <a:lnTo>
                  <a:pt x="173" y="274"/>
                </a:lnTo>
                <a:lnTo>
                  <a:pt x="172" y="273"/>
                </a:lnTo>
                <a:lnTo>
                  <a:pt x="171" y="271"/>
                </a:lnTo>
                <a:lnTo>
                  <a:pt x="169" y="270"/>
                </a:lnTo>
                <a:lnTo>
                  <a:pt x="168" y="269"/>
                </a:lnTo>
                <a:lnTo>
                  <a:pt x="165" y="269"/>
                </a:lnTo>
                <a:lnTo>
                  <a:pt x="163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9"/>
                </a:lnTo>
                <a:lnTo>
                  <a:pt x="160" y="270"/>
                </a:lnTo>
                <a:lnTo>
                  <a:pt x="159" y="269"/>
                </a:lnTo>
                <a:lnTo>
                  <a:pt x="157" y="269"/>
                </a:lnTo>
                <a:lnTo>
                  <a:pt x="156" y="268"/>
                </a:lnTo>
                <a:lnTo>
                  <a:pt x="155" y="268"/>
                </a:lnTo>
                <a:lnTo>
                  <a:pt x="155" y="267"/>
                </a:lnTo>
                <a:lnTo>
                  <a:pt x="155" y="268"/>
                </a:lnTo>
                <a:lnTo>
                  <a:pt x="156" y="269"/>
                </a:lnTo>
                <a:lnTo>
                  <a:pt x="157" y="269"/>
                </a:lnTo>
                <a:lnTo>
                  <a:pt x="159" y="270"/>
                </a:lnTo>
                <a:lnTo>
                  <a:pt x="160" y="271"/>
                </a:lnTo>
                <a:lnTo>
                  <a:pt x="159" y="271"/>
                </a:lnTo>
                <a:lnTo>
                  <a:pt x="160" y="275"/>
                </a:lnTo>
                <a:lnTo>
                  <a:pt x="157" y="275"/>
                </a:lnTo>
                <a:lnTo>
                  <a:pt x="159" y="275"/>
                </a:lnTo>
                <a:lnTo>
                  <a:pt x="160" y="275"/>
                </a:lnTo>
                <a:lnTo>
                  <a:pt x="160" y="276"/>
                </a:lnTo>
                <a:lnTo>
                  <a:pt x="157" y="276"/>
                </a:lnTo>
                <a:lnTo>
                  <a:pt x="157" y="275"/>
                </a:lnTo>
                <a:lnTo>
                  <a:pt x="156" y="275"/>
                </a:lnTo>
                <a:lnTo>
                  <a:pt x="155" y="275"/>
                </a:lnTo>
                <a:lnTo>
                  <a:pt x="156" y="274"/>
                </a:lnTo>
                <a:lnTo>
                  <a:pt x="157" y="274"/>
                </a:lnTo>
                <a:lnTo>
                  <a:pt x="159" y="274"/>
                </a:lnTo>
                <a:lnTo>
                  <a:pt x="159" y="273"/>
                </a:lnTo>
                <a:lnTo>
                  <a:pt x="157" y="273"/>
                </a:lnTo>
                <a:lnTo>
                  <a:pt x="157" y="271"/>
                </a:lnTo>
                <a:lnTo>
                  <a:pt x="157" y="273"/>
                </a:lnTo>
                <a:lnTo>
                  <a:pt x="156" y="274"/>
                </a:lnTo>
                <a:lnTo>
                  <a:pt x="156" y="273"/>
                </a:lnTo>
                <a:lnTo>
                  <a:pt x="155" y="273"/>
                </a:lnTo>
                <a:lnTo>
                  <a:pt x="155" y="271"/>
                </a:lnTo>
                <a:lnTo>
                  <a:pt x="154" y="273"/>
                </a:lnTo>
                <a:lnTo>
                  <a:pt x="155" y="274"/>
                </a:lnTo>
                <a:lnTo>
                  <a:pt x="154" y="273"/>
                </a:lnTo>
                <a:lnTo>
                  <a:pt x="153" y="273"/>
                </a:lnTo>
                <a:lnTo>
                  <a:pt x="153" y="271"/>
                </a:lnTo>
                <a:lnTo>
                  <a:pt x="154" y="270"/>
                </a:lnTo>
                <a:lnTo>
                  <a:pt x="155" y="270"/>
                </a:lnTo>
                <a:lnTo>
                  <a:pt x="155" y="269"/>
                </a:lnTo>
                <a:lnTo>
                  <a:pt x="155" y="268"/>
                </a:lnTo>
                <a:lnTo>
                  <a:pt x="155" y="269"/>
                </a:lnTo>
                <a:lnTo>
                  <a:pt x="154" y="269"/>
                </a:lnTo>
                <a:lnTo>
                  <a:pt x="154" y="270"/>
                </a:lnTo>
                <a:lnTo>
                  <a:pt x="154" y="268"/>
                </a:lnTo>
                <a:lnTo>
                  <a:pt x="153" y="268"/>
                </a:lnTo>
                <a:lnTo>
                  <a:pt x="153" y="269"/>
                </a:lnTo>
                <a:lnTo>
                  <a:pt x="152" y="268"/>
                </a:lnTo>
                <a:lnTo>
                  <a:pt x="152" y="267"/>
                </a:lnTo>
                <a:lnTo>
                  <a:pt x="155" y="266"/>
                </a:lnTo>
                <a:lnTo>
                  <a:pt x="153" y="266"/>
                </a:lnTo>
                <a:lnTo>
                  <a:pt x="153" y="267"/>
                </a:lnTo>
                <a:lnTo>
                  <a:pt x="152" y="267"/>
                </a:lnTo>
                <a:lnTo>
                  <a:pt x="152" y="266"/>
                </a:lnTo>
                <a:lnTo>
                  <a:pt x="153" y="266"/>
                </a:lnTo>
                <a:lnTo>
                  <a:pt x="154" y="266"/>
                </a:lnTo>
                <a:lnTo>
                  <a:pt x="154" y="265"/>
                </a:lnTo>
                <a:lnTo>
                  <a:pt x="152" y="266"/>
                </a:lnTo>
                <a:lnTo>
                  <a:pt x="148" y="267"/>
                </a:lnTo>
                <a:lnTo>
                  <a:pt x="147" y="267"/>
                </a:lnTo>
                <a:lnTo>
                  <a:pt x="145" y="268"/>
                </a:lnTo>
                <a:lnTo>
                  <a:pt x="145" y="267"/>
                </a:lnTo>
                <a:lnTo>
                  <a:pt x="146" y="267"/>
                </a:lnTo>
                <a:lnTo>
                  <a:pt x="146" y="266"/>
                </a:lnTo>
                <a:lnTo>
                  <a:pt x="147" y="265"/>
                </a:lnTo>
                <a:lnTo>
                  <a:pt x="146" y="266"/>
                </a:lnTo>
                <a:lnTo>
                  <a:pt x="146" y="267"/>
                </a:lnTo>
                <a:lnTo>
                  <a:pt x="144" y="269"/>
                </a:lnTo>
                <a:lnTo>
                  <a:pt x="144" y="267"/>
                </a:lnTo>
                <a:lnTo>
                  <a:pt x="143" y="267"/>
                </a:lnTo>
                <a:lnTo>
                  <a:pt x="143" y="268"/>
                </a:lnTo>
                <a:lnTo>
                  <a:pt x="144" y="268"/>
                </a:lnTo>
                <a:lnTo>
                  <a:pt x="144" y="269"/>
                </a:lnTo>
                <a:lnTo>
                  <a:pt x="143" y="270"/>
                </a:lnTo>
                <a:lnTo>
                  <a:pt x="142" y="271"/>
                </a:lnTo>
                <a:lnTo>
                  <a:pt x="142" y="270"/>
                </a:lnTo>
                <a:lnTo>
                  <a:pt x="142" y="269"/>
                </a:lnTo>
                <a:lnTo>
                  <a:pt x="143" y="268"/>
                </a:lnTo>
                <a:lnTo>
                  <a:pt x="142" y="269"/>
                </a:lnTo>
                <a:lnTo>
                  <a:pt x="142" y="270"/>
                </a:lnTo>
                <a:lnTo>
                  <a:pt x="140" y="270"/>
                </a:lnTo>
                <a:lnTo>
                  <a:pt x="140" y="269"/>
                </a:lnTo>
                <a:lnTo>
                  <a:pt x="142" y="267"/>
                </a:lnTo>
                <a:lnTo>
                  <a:pt x="140" y="267"/>
                </a:lnTo>
                <a:lnTo>
                  <a:pt x="139" y="267"/>
                </a:lnTo>
                <a:lnTo>
                  <a:pt x="140" y="267"/>
                </a:lnTo>
                <a:lnTo>
                  <a:pt x="139" y="267"/>
                </a:lnTo>
                <a:lnTo>
                  <a:pt x="140" y="268"/>
                </a:lnTo>
                <a:lnTo>
                  <a:pt x="140" y="269"/>
                </a:lnTo>
                <a:lnTo>
                  <a:pt x="139" y="270"/>
                </a:lnTo>
                <a:lnTo>
                  <a:pt x="138" y="270"/>
                </a:lnTo>
                <a:lnTo>
                  <a:pt x="137" y="270"/>
                </a:lnTo>
                <a:lnTo>
                  <a:pt x="138" y="270"/>
                </a:lnTo>
                <a:lnTo>
                  <a:pt x="139" y="270"/>
                </a:lnTo>
                <a:lnTo>
                  <a:pt x="140" y="270"/>
                </a:lnTo>
                <a:lnTo>
                  <a:pt x="140" y="271"/>
                </a:lnTo>
                <a:lnTo>
                  <a:pt x="140" y="273"/>
                </a:lnTo>
                <a:lnTo>
                  <a:pt x="140" y="271"/>
                </a:lnTo>
                <a:lnTo>
                  <a:pt x="139" y="271"/>
                </a:lnTo>
                <a:lnTo>
                  <a:pt x="139" y="273"/>
                </a:lnTo>
                <a:lnTo>
                  <a:pt x="140" y="273"/>
                </a:lnTo>
                <a:lnTo>
                  <a:pt x="140" y="274"/>
                </a:lnTo>
                <a:lnTo>
                  <a:pt x="139" y="274"/>
                </a:lnTo>
                <a:lnTo>
                  <a:pt x="140" y="276"/>
                </a:lnTo>
                <a:lnTo>
                  <a:pt x="140" y="277"/>
                </a:lnTo>
                <a:lnTo>
                  <a:pt x="142" y="279"/>
                </a:lnTo>
                <a:lnTo>
                  <a:pt x="140" y="279"/>
                </a:lnTo>
                <a:lnTo>
                  <a:pt x="140" y="278"/>
                </a:lnTo>
                <a:lnTo>
                  <a:pt x="140" y="281"/>
                </a:lnTo>
                <a:lnTo>
                  <a:pt x="140" y="281"/>
                </a:lnTo>
                <a:lnTo>
                  <a:pt x="140" y="281"/>
                </a:lnTo>
                <a:lnTo>
                  <a:pt x="139" y="281"/>
                </a:lnTo>
                <a:lnTo>
                  <a:pt x="139" y="279"/>
                </a:lnTo>
                <a:lnTo>
                  <a:pt x="139" y="278"/>
                </a:lnTo>
                <a:lnTo>
                  <a:pt x="139" y="281"/>
                </a:lnTo>
                <a:lnTo>
                  <a:pt x="138" y="281"/>
                </a:lnTo>
                <a:lnTo>
                  <a:pt x="138" y="281"/>
                </a:lnTo>
                <a:lnTo>
                  <a:pt x="139" y="281"/>
                </a:lnTo>
                <a:lnTo>
                  <a:pt x="140" y="282"/>
                </a:lnTo>
                <a:lnTo>
                  <a:pt x="139" y="282"/>
                </a:lnTo>
                <a:lnTo>
                  <a:pt x="138" y="282"/>
                </a:lnTo>
                <a:lnTo>
                  <a:pt x="137" y="283"/>
                </a:lnTo>
                <a:lnTo>
                  <a:pt x="136" y="283"/>
                </a:lnTo>
                <a:lnTo>
                  <a:pt x="136" y="282"/>
                </a:lnTo>
                <a:lnTo>
                  <a:pt x="135" y="281"/>
                </a:lnTo>
                <a:lnTo>
                  <a:pt x="134" y="281"/>
                </a:lnTo>
                <a:lnTo>
                  <a:pt x="132" y="281"/>
                </a:lnTo>
                <a:lnTo>
                  <a:pt x="132" y="281"/>
                </a:lnTo>
                <a:lnTo>
                  <a:pt x="131" y="281"/>
                </a:lnTo>
                <a:lnTo>
                  <a:pt x="130" y="281"/>
                </a:lnTo>
                <a:lnTo>
                  <a:pt x="129" y="279"/>
                </a:lnTo>
                <a:lnTo>
                  <a:pt x="128" y="278"/>
                </a:lnTo>
                <a:lnTo>
                  <a:pt x="127" y="278"/>
                </a:lnTo>
                <a:lnTo>
                  <a:pt x="126" y="278"/>
                </a:lnTo>
                <a:lnTo>
                  <a:pt x="125" y="278"/>
                </a:lnTo>
                <a:lnTo>
                  <a:pt x="125" y="277"/>
                </a:lnTo>
                <a:lnTo>
                  <a:pt x="122" y="275"/>
                </a:lnTo>
                <a:lnTo>
                  <a:pt x="121" y="275"/>
                </a:lnTo>
                <a:lnTo>
                  <a:pt x="120" y="275"/>
                </a:lnTo>
                <a:lnTo>
                  <a:pt x="119" y="274"/>
                </a:lnTo>
                <a:lnTo>
                  <a:pt x="118" y="274"/>
                </a:lnTo>
                <a:lnTo>
                  <a:pt x="117" y="275"/>
                </a:lnTo>
                <a:lnTo>
                  <a:pt x="116" y="275"/>
                </a:lnTo>
                <a:lnTo>
                  <a:pt x="114" y="275"/>
                </a:lnTo>
                <a:lnTo>
                  <a:pt x="113" y="275"/>
                </a:lnTo>
                <a:lnTo>
                  <a:pt x="113" y="274"/>
                </a:lnTo>
                <a:lnTo>
                  <a:pt x="112" y="274"/>
                </a:lnTo>
                <a:lnTo>
                  <a:pt x="111" y="273"/>
                </a:lnTo>
                <a:lnTo>
                  <a:pt x="111" y="271"/>
                </a:lnTo>
                <a:lnTo>
                  <a:pt x="111" y="270"/>
                </a:lnTo>
                <a:lnTo>
                  <a:pt x="110" y="269"/>
                </a:lnTo>
                <a:lnTo>
                  <a:pt x="109" y="268"/>
                </a:lnTo>
                <a:lnTo>
                  <a:pt x="109" y="267"/>
                </a:lnTo>
                <a:lnTo>
                  <a:pt x="110" y="267"/>
                </a:lnTo>
                <a:lnTo>
                  <a:pt x="110" y="266"/>
                </a:lnTo>
                <a:lnTo>
                  <a:pt x="109" y="266"/>
                </a:lnTo>
                <a:lnTo>
                  <a:pt x="108" y="266"/>
                </a:lnTo>
                <a:lnTo>
                  <a:pt x="108" y="265"/>
                </a:lnTo>
                <a:lnTo>
                  <a:pt x="109" y="265"/>
                </a:lnTo>
                <a:lnTo>
                  <a:pt x="109" y="264"/>
                </a:lnTo>
                <a:lnTo>
                  <a:pt x="110" y="262"/>
                </a:lnTo>
                <a:lnTo>
                  <a:pt x="111" y="261"/>
                </a:lnTo>
                <a:lnTo>
                  <a:pt x="112" y="261"/>
                </a:lnTo>
                <a:lnTo>
                  <a:pt x="112" y="260"/>
                </a:lnTo>
                <a:lnTo>
                  <a:pt x="113" y="259"/>
                </a:lnTo>
                <a:lnTo>
                  <a:pt x="116" y="258"/>
                </a:lnTo>
                <a:lnTo>
                  <a:pt x="117" y="254"/>
                </a:lnTo>
                <a:lnTo>
                  <a:pt x="117" y="252"/>
                </a:lnTo>
                <a:lnTo>
                  <a:pt x="117" y="250"/>
                </a:lnTo>
                <a:lnTo>
                  <a:pt x="116" y="249"/>
                </a:lnTo>
                <a:lnTo>
                  <a:pt x="114" y="248"/>
                </a:lnTo>
                <a:lnTo>
                  <a:pt x="114" y="247"/>
                </a:lnTo>
                <a:lnTo>
                  <a:pt x="113" y="243"/>
                </a:lnTo>
                <a:lnTo>
                  <a:pt x="112" y="240"/>
                </a:lnTo>
                <a:lnTo>
                  <a:pt x="112" y="237"/>
                </a:lnTo>
                <a:lnTo>
                  <a:pt x="111" y="237"/>
                </a:lnTo>
                <a:lnTo>
                  <a:pt x="111" y="236"/>
                </a:lnTo>
                <a:lnTo>
                  <a:pt x="111" y="235"/>
                </a:lnTo>
                <a:lnTo>
                  <a:pt x="110" y="234"/>
                </a:lnTo>
                <a:lnTo>
                  <a:pt x="110" y="233"/>
                </a:lnTo>
                <a:lnTo>
                  <a:pt x="109" y="232"/>
                </a:lnTo>
                <a:lnTo>
                  <a:pt x="109" y="231"/>
                </a:lnTo>
                <a:lnTo>
                  <a:pt x="108" y="230"/>
                </a:lnTo>
                <a:lnTo>
                  <a:pt x="105" y="224"/>
                </a:lnTo>
                <a:lnTo>
                  <a:pt x="105" y="223"/>
                </a:lnTo>
                <a:lnTo>
                  <a:pt x="104" y="222"/>
                </a:lnTo>
                <a:lnTo>
                  <a:pt x="103" y="219"/>
                </a:lnTo>
                <a:lnTo>
                  <a:pt x="105" y="217"/>
                </a:lnTo>
                <a:lnTo>
                  <a:pt x="105" y="214"/>
                </a:lnTo>
                <a:lnTo>
                  <a:pt x="105" y="216"/>
                </a:lnTo>
                <a:lnTo>
                  <a:pt x="104" y="217"/>
                </a:lnTo>
                <a:lnTo>
                  <a:pt x="103" y="218"/>
                </a:lnTo>
                <a:lnTo>
                  <a:pt x="102" y="217"/>
                </a:lnTo>
                <a:lnTo>
                  <a:pt x="101" y="214"/>
                </a:lnTo>
                <a:lnTo>
                  <a:pt x="100" y="213"/>
                </a:lnTo>
                <a:lnTo>
                  <a:pt x="99" y="213"/>
                </a:lnTo>
                <a:lnTo>
                  <a:pt x="97" y="210"/>
                </a:lnTo>
                <a:lnTo>
                  <a:pt x="97" y="209"/>
                </a:lnTo>
                <a:lnTo>
                  <a:pt x="96" y="208"/>
                </a:lnTo>
                <a:lnTo>
                  <a:pt x="95" y="207"/>
                </a:lnTo>
                <a:lnTo>
                  <a:pt x="94" y="206"/>
                </a:lnTo>
                <a:lnTo>
                  <a:pt x="93" y="205"/>
                </a:lnTo>
                <a:lnTo>
                  <a:pt x="92" y="203"/>
                </a:lnTo>
                <a:lnTo>
                  <a:pt x="91" y="202"/>
                </a:lnTo>
                <a:lnTo>
                  <a:pt x="89" y="201"/>
                </a:lnTo>
                <a:lnTo>
                  <a:pt x="87" y="200"/>
                </a:lnTo>
                <a:lnTo>
                  <a:pt x="86" y="199"/>
                </a:lnTo>
                <a:lnTo>
                  <a:pt x="85" y="199"/>
                </a:lnTo>
                <a:lnTo>
                  <a:pt x="82" y="199"/>
                </a:lnTo>
                <a:lnTo>
                  <a:pt x="79" y="199"/>
                </a:lnTo>
                <a:lnTo>
                  <a:pt x="78" y="199"/>
                </a:lnTo>
                <a:lnTo>
                  <a:pt x="78" y="199"/>
                </a:lnTo>
                <a:lnTo>
                  <a:pt x="77" y="199"/>
                </a:lnTo>
                <a:lnTo>
                  <a:pt x="77" y="199"/>
                </a:lnTo>
                <a:lnTo>
                  <a:pt x="76" y="199"/>
                </a:lnTo>
                <a:lnTo>
                  <a:pt x="75" y="199"/>
                </a:lnTo>
                <a:lnTo>
                  <a:pt x="74" y="199"/>
                </a:lnTo>
                <a:lnTo>
                  <a:pt x="72" y="199"/>
                </a:lnTo>
                <a:lnTo>
                  <a:pt x="71" y="199"/>
                </a:lnTo>
                <a:lnTo>
                  <a:pt x="70" y="199"/>
                </a:lnTo>
                <a:lnTo>
                  <a:pt x="69" y="199"/>
                </a:lnTo>
                <a:lnTo>
                  <a:pt x="68" y="199"/>
                </a:lnTo>
                <a:lnTo>
                  <a:pt x="67" y="199"/>
                </a:lnTo>
                <a:lnTo>
                  <a:pt x="66" y="199"/>
                </a:lnTo>
                <a:lnTo>
                  <a:pt x="65" y="199"/>
                </a:lnTo>
                <a:lnTo>
                  <a:pt x="63" y="199"/>
                </a:lnTo>
                <a:lnTo>
                  <a:pt x="62" y="199"/>
                </a:lnTo>
                <a:lnTo>
                  <a:pt x="61" y="199"/>
                </a:lnTo>
                <a:lnTo>
                  <a:pt x="60" y="199"/>
                </a:lnTo>
                <a:lnTo>
                  <a:pt x="59" y="199"/>
                </a:lnTo>
                <a:lnTo>
                  <a:pt x="58" y="199"/>
                </a:lnTo>
                <a:lnTo>
                  <a:pt x="57" y="199"/>
                </a:lnTo>
                <a:lnTo>
                  <a:pt x="57" y="200"/>
                </a:lnTo>
                <a:lnTo>
                  <a:pt x="56" y="200"/>
                </a:lnTo>
                <a:lnTo>
                  <a:pt x="54" y="200"/>
                </a:lnTo>
                <a:lnTo>
                  <a:pt x="53" y="200"/>
                </a:lnTo>
                <a:lnTo>
                  <a:pt x="52" y="200"/>
                </a:lnTo>
                <a:lnTo>
                  <a:pt x="51" y="200"/>
                </a:lnTo>
                <a:lnTo>
                  <a:pt x="51" y="201"/>
                </a:lnTo>
                <a:lnTo>
                  <a:pt x="51" y="201"/>
                </a:lnTo>
                <a:lnTo>
                  <a:pt x="50" y="200"/>
                </a:lnTo>
                <a:lnTo>
                  <a:pt x="49" y="200"/>
                </a:lnTo>
                <a:lnTo>
                  <a:pt x="48" y="200"/>
                </a:lnTo>
                <a:lnTo>
                  <a:pt x="46" y="200"/>
                </a:lnTo>
                <a:lnTo>
                  <a:pt x="45" y="200"/>
                </a:lnTo>
                <a:lnTo>
                  <a:pt x="44" y="200"/>
                </a:lnTo>
                <a:lnTo>
                  <a:pt x="43" y="200"/>
                </a:lnTo>
                <a:lnTo>
                  <a:pt x="42" y="200"/>
                </a:lnTo>
                <a:lnTo>
                  <a:pt x="41" y="201"/>
                </a:lnTo>
                <a:lnTo>
                  <a:pt x="40" y="202"/>
                </a:lnTo>
                <a:lnTo>
                  <a:pt x="39" y="202"/>
                </a:lnTo>
                <a:lnTo>
                  <a:pt x="37" y="202"/>
                </a:lnTo>
                <a:lnTo>
                  <a:pt x="36" y="202"/>
                </a:lnTo>
                <a:lnTo>
                  <a:pt x="34" y="203"/>
                </a:lnTo>
                <a:lnTo>
                  <a:pt x="33" y="205"/>
                </a:lnTo>
                <a:lnTo>
                  <a:pt x="33" y="206"/>
                </a:lnTo>
                <a:lnTo>
                  <a:pt x="32" y="207"/>
                </a:lnTo>
                <a:lnTo>
                  <a:pt x="31" y="207"/>
                </a:lnTo>
                <a:lnTo>
                  <a:pt x="29" y="208"/>
                </a:lnTo>
                <a:lnTo>
                  <a:pt x="28" y="207"/>
                </a:lnTo>
                <a:lnTo>
                  <a:pt x="27" y="206"/>
                </a:lnTo>
                <a:lnTo>
                  <a:pt x="26" y="205"/>
                </a:lnTo>
                <a:lnTo>
                  <a:pt x="25" y="203"/>
                </a:lnTo>
                <a:lnTo>
                  <a:pt x="24" y="202"/>
                </a:lnTo>
                <a:lnTo>
                  <a:pt x="24" y="202"/>
                </a:lnTo>
                <a:lnTo>
                  <a:pt x="24" y="201"/>
                </a:lnTo>
                <a:lnTo>
                  <a:pt x="23" y="201"/>
                </a:lnTo>
                <a:lnTo>
                  <a:pt x="22" y="200"/>
                </a:lnTo>
                <a:lnTo>
                  <a:pt x="20" y="200"/>
                </a:lnTo>
                <a:lnTo>
                  <a:pt x="19" y="199"/>
                </a:lnTo>
                <a:lnTo>
                  <a:pt x="18" y="199"/>
                </a:lnTo>
                <a:lnTo>
                  <a:pt x="17" y="199"/>
                </a:lnTo>
                <a:lnTo>
                  <a:pt x="16" y="199"/>
                </a:lnTo>
                <a:lnTo>
                  <a:pt x="15" y="199"/>
                </a:lnTo>
                <a:lnTo>
                  <a:pt x="14" y="199"/>
                </a:lnTo>
                <a:lnTo>
                  <a:pt x="12" y="199"/>
                </a:lnTo>
                <a:lnTo>
                  <a:pt x="12" y="199"/>
                </a:lnTo>
                <a:lnTo>
                  <a:pt x="11" y="199"/>
                </a:lnTo>
                <a:lnTo>
                  <a:pt x="10" y="199"/>
                </a:lnTo>
                <a:lnTo>
                  <a:pt x="9" y="199"/>
                </a:lnTo>
                <a:lnTo>
                  <a:pt x="8" y="199"/>
                </a:lnTo>
                <a:lnTo>
                  <a:pt x="7" y="199"/>
                </a:lnTo>
                <a:lnTo>
                  <a:pt x="7" y="198"/>
                </a:lnTo>
                <a:lnTo>
                  <a:pt x="6" y="198"/>
                </a:lnTo>
                <a:lnTo>
                  <a:pt x="5" y="198"/>
                </a:lnTo>
                <a:lnTo>
                  <a:pt x="3" y="198"/>
                </a:lnTo>
                <a:lnTo>
                  <a:pt x="2" y="198"/>
                </a:lnTo>
                <a:lnTo>
                  <a:pt x="1" y="198"/>
                </a:lnTo>
                <a:lnTo>
                  <a:pt x="0" y="198"/>
                </a:lnTo>
                <a:lnTo>
                  <a:pt x="0" y="197"/>
                </a:lnTo>
                <a:lnTo>
                  <a:pt x="1" y="193"/>
                </a:lnTo>
                <a:lnTo>
                  <a:pt x="1" y="190"/>
                </a:lnTo>
                <a:lnTo>
                  <a:pt x="20" y="176"/>
                </a:lnTo>
                <a:lnTo>
                  <a:pt x="22" y="175"/>
                </a:lnTo>
                <a:lnTo>
                  <a:pt x="25" y="172"/>
                </a:lnTo>
                <a:lnTo>
                  <a:pt x="27" y="171"/>
                </a:lnTo>
                <a:lnTo>
                  <a:pt x="33" y="166"/>
                </a:lnTo>
                <a:lnTo>
                  <a:pt x="44" y="166"/>
                </a:lnTo>
                <a:lnTo>
                  <a:pt x="51" y="166"/>
                </a:lnTo>
                <a:lnTo>
                  <a:pt x="53" y="166"/>
                </a:lnTo>
                <a:lnTo>
                  <a:pt x="54" y="166"/>
                </a:lnTo>
                <a:lnTo>
                  <a:pt x="58" y="167"/>
                </a:lnTo>
                <a:lnTo>
                  <a:pt x="58" y="158"/>
                </a:lnTo>
                <a:lnTo>
                  <a:pt x="58" y="148"/>
                </a:lnTo>
                <a:lnTo>
                  <a:pt x="63" y="148"/>
                </a:lnTo>
                <a:lnTo>
                  <a:pt x="66" y="148"/>
                </a:lnTo>
                <a:lnTo>
                  <a:pt x="66" y="147"/>
                </a:lnTo>
                <a:lnTo>
                  <a:pt x="66" y="144"/>
                </a:lnTo>
                <a:lnTo>
                  <a:pt x="66" y="143"/>
                </a:lnTo>
                <a:lnTo>
                  <a:pt x="66" y="142"/>
                </a:lnTo>
                <a:lnTo>
                  <a:pt x="66" y="141"/>
                </a:lnTo>
                <a:lnTo>
                  <a:pt x="66" y="138"/>
                </a:lnTo>
                <a:lnTo>
                  <a:pt x="61" y="126"/>
                </a:lnTo>
                <a:lnTo>
                  <a:pt x="53" y="107"/>
                </a:lnTo>
                <a:lnTo>
                  <a:pt x="53" y="106"/>
                </a:lnTo>
                <a:lnTo>
                  <a:pt x="44" y="83"/>
                </a:lnTo>
                <a:lnTo>
                  <a:pt x="43" y="81"/>
                </a:lnTo>
                <a:lnTo>
                  <a:pt x="39" y="68"/>
                </a:lnTo>
                <a:lnTo>
                  <a:pt x="34" y="58"/>
                </a:lnTo>
                <a:lnTo>
                  <a:pt x="32" y="55"/>
                </a:lnTo>
                <a:lnTo>
                  <a:pt x="32" y="53"/>
                </a:lnTo>
                <a:lnTo>
                  <a:pt x="28" y="45"/>
                </a:lnTo>
                <a:lnTo>
                  <a:pt x="27" y="42"/>
                </a:lnTo>
                <a:lnTo>
                  <a:pt x="26" y="40"/>
                </a:lnTo>
                <a:lnTo>
                  <a:pt x="26" y="39"/>
                </a:lnTo>
                <a:lnTo>
                  <a:pt x="24" y="32"/>
                </a:lnTo>
                <a:lnTo>
                  <a:pt x="23" y="30"/>
                </a:lnTo>
                <a:lnTo>
                  <a:pt x="23" y="28"/>
                </a:lnTo>
                <a:lnTo>
                  <a:pt x="22" y="27"/>
                </a:lnTo>
                <a:lnTo>
                  <a:pt x="18" y="17"/>
                </a:lnTo>
                <a:lnTo>
                  <a:pt x="16" y="12"/>
                </a:lnTo>
                <a:lnTo>
                  <a:pt x="15" y="10"/>
                </a:lnTo>
                <a:lnTo>
                  <a:pt x="14" y="6"/>
                </a:lnTo>
                <a:lnTo>
                  <a:pt x="11" y="2"/>
                </a:lnTo>
                <a:lnTo>
                  <a:pt x="15" y="2"/>
                </a:lnTo>
                <a:lnTo>
                  <a:pt x="18" y="2"/>
                </a:lnTo>
                <a:lnTo>
                  <a:pt x="20" y="2"/>
                </a:lnTo>
                <a:lnTo>
                  <a:pt x="24" y="2"/>
                </a:lnTo>
                <a:lnTo>
                  <a:pt x="24" y="2"/>
                </a:lnTo>
                <a:lnTo>
                  <a:pt x="26" y="2"/>
                </a:lnTo>
                <a:lnTo>
                  <a:pt x="32" y="2"/>
                </a:lnTo>
                <a:lnTo>
                  <a:pt x="33" y="2"/>
                </a:lnTo>
                <a:lnTo>
                  <a:pt x="42" y="2"/>
                </a:lnTo>
                <a:lnTo>
                  <a:pt x="43" y="2"/>
                </a:lnTo>
                <a:lnTo>
                  <a:pt x="44" y="2"/>
                </a:lnTo>
                <a:lnTo>
                  <a:pt x="50" y="2"/>
                </a:lnTo>
                <a:lnTo>
                  <a:pt x="51" y="2"/>
                </a:lnTo>
                <a:lnTo>
                  <a:pt x="52" y="2"/>
                </a:lnTo>
                <a:lnTo>
                  <a:pt x="53" y="2"/>
                </a:lnTo>
                <a:lnTo>
                  <a:pt x="56" y="2"/>
                </a:lnTo>
                <a:lnTo>
                  <a:pt x="57" y="2"/>
                </a:lnTo>
                <a:lnTo>
                  <a:pt x="60" y="2"/>
                </a:lnTo>
                <a:lnTo>
                  <a:pt x="63" y="2"/>
                </a:lnTo>
                <a:lnTo>
                  <a:pt x="68" y="2"/>
                </a:lnTo>
                <a:lnTo>
                  <a:pt x="69" y="2"/>
                </a:lnTo>
                <a:lnTo>
                  <a:pt x="71" y="2"/>
                </a:lnTo>
                <a:lnTo>
                  <a:pt x="72" y="2"/>
                </a:lnTo>
                <a:lnTo>
                  <a:pt x="74" y="2"/>
                </a:lnTo>
                <a:lnTo>
                  <a:pt x="75" y="2"/>
                </a:lnTo>
                <a:lnTo>
                  <a:pt x="76" y="2"/>
                </a:lnTo>
                <a:lnTo>
                  <a:pt x="77" y="2"/>
                </a:lnTo>
                <a:lnTo>
                  <a:pt x="78" y="2"/>
                </a:lnTo>
                <a:lnTo>
                  <a:pt x="80" y="2"/>
                </a:lnTo>
                <a:lnTo>
                  <a:pt x="82" y="2"/>
                </a:lnTo>
                <a:lnTo>
                  <a:pt x="84" y="2"/>
                </a:lnTo>
                <a:lnTo>
                  <a:pt x="85" y="2"/>
                </a:lnTo>
                <a:lnTo>
                  <a:pt x="87" y="2"/>
                </a:lnTo>
                <a:lnTo>
                  <a:pt x="89" y="2"/>
                </a:lnTo>
                <a:lnTo>
                  <a:pt x="92" y="2"/>
                </a:lnTo>
                <a:lnTo>
                  <a:pt x="93" y="2"/>
                </a:lnTo>
                <a:lnTo>
                  <a:pt x="95" y="2"/>
                </a:lnTo>
                <a:lnTo>
                  <a:pt x="96" y="2"/>
                </a:lnTo>
                <a:lnTo>
                  <a:pt x="97" y="2"/>
                </a:lnTo>
                <a:lnTo>
                  <a:pt x="100" y="2"/>
                </a:lnTo>
                <a:lnTo>
                  <a:pt x="101" y="2"/>
                </a:lnTo>
                <a:lnTo>
                  <a:pt x="102" y="2"/>
                </a:lnTo>
                <a:lnTo>
                  <a:pt x="103" y="2"/>
                </a:lnTo>
                <a:lnTo>
                  <a:pt x="104" y="2"/>
                </a:lnTo>
                <a:lnTo>
                  <a:pt x="130" y="2"/>
                </a:lnTo>
                <a:lnTo>
                  <a:pt x="131" y="2"/>
                </a:lnTo>
                <a:lnTo>
                  <a:pt x="132" y="2"/>
                </a:lnTo>
                <a:lnTo>
                  <a:pt x="132" y="2"/>
                </a:lnTo>
                <a:lnTo>
                  <a:pt x="134" y="2"/>
                </a:lnTo>
                <a:lnTo>
                  <a:pt x="135" y="2"/>
                </a:lnTo>
                <a:lnTo>
                  <a:pt x="136" y="2"/>
                </a:lnTo>
                <a:lnTo>
                  <a:pt x="140" y="2"/>
                </a:lnTo>
                <a:lnTo>
                  <a:pt x="142" y="2"/>
                </a:lnTo>
                <a:lnTo>
                  <a:pt x="143" y="2"/>
                </a:lnTo>
                <a:lnTo>
                  <a:pt x="144" y="2"/>
                </a:lnTo>
                <a:lnTo>
                  <a:pt x="145" y="2"/>
                </a:lnTo>
                <a:lnTo>
                  <a:pt x="146" y="2"/>
                </a:lnTo>
                <a:lnTo>
                  <a:pt x="147" y="2"/>
                </a:lnTo>
                <a:lnTo>
                  <a:pt x="148" y="2"/>
                </a:lnTo>
                <a:lnTo>
                  <a:pt x="156" y="2"/>
                </a:lnTo>
                <a:lnTo>
                  <a:pt x="159" y="2"/>
                </a:lnTo>
                <a:lnTo>
                  <a:pt x="160" y="2"/>
                </a:lnTo>
                <a:lnTo>
                  <a:pt x="161" y="2"/>
                </a:lnTo>
                <a:lnTo>
                  <a:pt x="162" y="2"/>
                </a:lnTo>
                <a:lnTo>
                  <a:pt x="163" y="2"/>
                </a:lnTo>
                <a:lnTo>
                  <a:pt x="164" y="2"/>
                </a:lnTo>
                <a:lnTo>
                  <a:pt x="165" y="2"/>
                </a:lnTo>
                <a:lnTo>
                  <a:pt x="166" y="2"/>
                </a:lnTo>
                <a:lnTo>
                  <a:pt x="173" y="2"/>
                </a:lnTo>
                <a:lnTo>
                  <a:pt x="192" y="2"/>
                </a:lnTo>
                <a:lnTo>
                  <a:pt x="204" y="2"/>
                </a:lnTo>
                <a:lnTo>
                  <a:pt x="205" y="2"/>
                </a:lnTo>
                <a:lnTo>
                  <a:pt x="229" y="2"/>
                </a:lnTo>
                <a:lnTo>
                  <a:pt x="232" y="2"/>
                </a:lnTo>
                <a:lnTo>
                  <a:pt x="245" y="0"/>
                </a:lnTo>
                <a:lnTo>
                  <a:pt x="267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6" name="Freeform 154">
            <a:extLst>
              <a:ext uri="{FF2B5EF4-FFF2-40B4-BE49-F238E27FC236}">
                <a16:creationId xmlns:a16="http://schemas.microsoft.com/office/drawing/2014/main" id="{777D630B-0F7C-352E-AB7D-7CCE6BB4BA6D}"/>
              </a:ext>
            </a:extLst>
          </p:cNvPr>
          <p:cNvSpPr>
            <a:spLocks noEditPoints="1"/>
          </p:cNvSpPr>
          <p:nvPr/>
        </p:nvSpPr>
        <p:spPr bwMode="auto">
          <a:xfrm>
            <a:off x="3772893" y="4367213"/>
            <a:ext cx="233363" cy="220663"/>
          </a:xfrm>
          <a:custGeom>
            <a:avLst/>
            <a:gdLst>
              <a:gd name="T0" fmla="*/ 47 w 147"/>
              <a:gd name="T1" fmla="*/ 85 h 139"/>
              <a:gd name="T2" fmla="*/ 43 w 147"/>
              <a:gd name="T3" fmla="*/ 84 h 139"/>
              <a:gd name="T4" fmla="*/ 50 w 147"/>
              <a:gd name="T5" fmla="*/ 0 h 139"/>
              <a:gd name="T6" fmla="*/ 59 w 147"/>
              <a:gd name="T7" fmla="*/ 0 h 139"/>
              <a:gd name="T8" fmla="*/ 82 w 147"/>
              <a:gd name="T9" fmla="*/ 9 h 139"/>
              <a:gd name="T10" fmla="*/ 93 w 147"/>
              <a:gd name="T11" fmla="*/ 21 h 139"/>
              <a:gd name="T12" fmla="*/ 107 w 147"/>
              <a:gd name="T13" fmla="*/ 36 h 139"/>
              <a:gd name="T14" fmla="*/ 123 w 147"/>
              <a:gd name="T15" fmla="*/ 47 h 139"/>
              <a:gd name="T16" fmla="*/ 136 w 147"/>
              <a:gd name="T17" fmla="*/ 87 h 139"/>
              <a:gd name="T18" fmla="*/ 128 w 147"/>
              <a:gd name="T19" fmla="*/ 107 h 139"/>
              <a:gd name="T20" fmla="*/ 127 w 147"/>
              <a:gd name="T21" fmla="*/ 118 h 139"/>
              <a:gd name="T22" fmla="*/ 121 w 147"/>
              <a:gd name="T23" fmla="*/ 122 h 139"/>
              <a:gd name="T24" fmla="*/ 115 w 147"/>
              <a:gd name="T25" fmla="*/ 123 h 139"/>
              <a:gd name="T26" fmla="*/ 111 w 147"/>
              <a:gd name="T27" fmla="*/ 128 h 139"/>
              <a:gd name="T28" fmla="*/ 109 w 147"/>
              <a:gd name="T29" fmla="*/ 138 h 139"/>
              <a:gd name="T30" fmla="*/ 106 w 147"/>
              <a:gd name="T31" fmla="*/ 134 h 139"/>
              <a:gd name="T32" fmla="*/ 98 w 147"/>
              <a:gd name="T33" fmla="*/ 126 h 139"/>
              <a:gd name="T34" fmla="*/ 92 w 147"/>
              <a:gd name="T35" fmla="*/ 121 h 139"/>
              <a:gd name="T36" fmla="*/ 86 w 147"/>
              <a:gd name="T37" fmla="*/ 121 h 139"/>
              <a:gd name="T38" fmla="*/ 82 w 147"/>
              <a:gd name="T39" fmla="*/ 115 h 139"/>
              <a:gd name="T40" fmla="*/ 79 w 147"/>
              <a:gd name="T41" fmla="*/ 112 h 139"/>
              <a:gd name="T42" fmla="*/ 76 w 147"/>
              <a:gd name="T43" fmla="*/ 109 h 139"/>
              <a:gd name="T44" fmla="*/ 70 w 147"/>
              <a:gd name="T45" fmla="*/ 103 h 139"/>
              <a:gd name="T46" fmla="*/ 68 w 147"/>
              <a:gd name="T47" fmla="*/ 100 h 139"/>
              <a:gd name="T48" fmla="*/ 66 w 147"/>
              <a:gd name="T49" fmla="*/ 100 h 139"/>
              <a:gd name="T50" fmla="*/ 61 w 147"/>
              <a:gd name="T51" fmla="*/ 95 h 139"/>
              <a:gd name="T52" fmla="*/ 55 w 147"/>
              <a:gd name="T53" fmla="*/ 90 h 139"/>
              <a:gd name="T54" fmla="*/ 50 w 147"/>
              <a:gd name="T55" fmla="*/ 87 h 139"/>
              <a:gd name="T56" fmla="*/ 44 w 147"/>
              <a:gd name="T57" fmla="*/ 84 h 139"/>
              <a:gd name="T58" fmla="*/ 47 w 147"/>
              <a:gd name="T59" fmla="*/ 80 h 139"/>
              <a:gd name="T60" fmla="*/ 48 w 147"/>
              <a:gd name="T61" fmla="*/ 76 h 139"/>
              <a:gd name="T62" fmla="*/ 50 w 147"/>
              <a:gd name="T63" fmla="*/ 73 h 139"/>
              <a:gd name="T64" fmla="*/ 48 w 147"/>
              <a:gd name="T65" fmla="*/ 78 h 139"/>
              <a:gd name="T66" fmla="*/ 44 w 147"/>
              <a:gd name="T67" fmla="*/ 82 h 139"/>
              <a:gd name="T68" fmla="*/ 41 w 147"/>
              <a:gd name="T69" fmla="*/ 82 h 139"/>
              <a:gd name="T70" fmla="*/ 43 w 147"/>
              <a:gd name="T71" fmla="*/ 85 h 139"/>
              <a:gd name="T72" fmla="*/ 47 w 147"/>
              <a:gd name="T73" fmla="*/ 86 h 139"/>
              <a:gd name="T74" fmla="*/ 44 w 147"/>
              <a:gd name="T75" fmla="*/ 86 h 139"/>
              <a:gd name="T76" fmla="*/ 39 w 147"/>
              <a:gd name="T77" fmla="*/ 82 h 139"/>
              <a:gd name="T78" fmla="*/ 31 w 147"/>
              <a:gd name="T79" fmla="*/ 77 h 139"/>
              <a:gd name="T80" fmla="*/ 23 w 147"/>
              <a:gd name="T81" fmla="*/ 70 h 139"/>
              <a:gd name="T82" fmla="*/ 13 w 147"/>
              <a:gd name="T83" fmla="*/ 59 h 139"/>
              <a:gd name="T84" fmla="*/ 6 w 147"/>
              <a:gd name="T85" fmla="*/ 53 h 139"/>
              <a:gd name="T86" fmla="*/ 12 w 147"/>
              <a:gd name="T87" fmla="*/ 56 h 139"/>
              <a:gd name="T88" fmla="*/ 13 w 147"/>
              <a:gd name="T89" fmla="*/ 58 h 139"/>
              <a:gd name="T90" fmla="*/ 9 w 147"/>
              <a:gd name="T91" fmla="*/ 55 h 139"/>
              <a:gd name="T92" fmla="*/ 9 w 147"/>
              <a:gd name="T93" fmla="*/ 53 h 139"/>
              <a:gd name="T94" fmla="*/ 9 w 147"/>
              <a:gd name="T95" fmla="*/ 53 h 139"/>
              <a:gd name="T96" fmla="*/ 8 w 147"/>
              <a:gd name="T97" fmla="*/ 52 h 139"/>
              <a:gd name="T98" fmla="*/ 7 w 147"/>
              <a:gd name="T99" fmla="*/ 53 h 139"/>
              <a:gd name="T100" fmla="*/ 4 w 147"/>
              <a:gd name="T101" fmla="*/ 52 h 139"/>
              <a:gd name="T102" fmla="*/ 3 w 147"/>
              <a:gd name="T103" fmla="*/ 48 h 139"/>
              <a:gd name="T104" fmla="*/ 5 w 147"/>
              <a:gd name="T105" fmla="*/ 42 h 139"/>
              <a:gd name="T106" fmla="*/ 8 w 147"/>
              <a:gd name="T107" fmla="*/ 35 h 139"/>
              <a:gd name="T108" fmla="*/ 12 w 147"/>
              <a:gd name="T109" fmla="*/ 30 h 139"/>
              <a:gd name="T110" fmla="*/ 13 w 147"/>
              <a:gd name="T111" fmla="*/ 25 h 139"/>
              <a:gd name="T112" fmla="*/ 15 w 147"/>
              <a:gd name="T113" fmla="*/ 21 h 139"/>
              <a:gd name="T114" fmla="*/ 18 w 147"/>
              <a:gd name="T115" fmla="*/ 18 h 139"/>
              <a:gd name="T116" fmla="*/ 24 w 147"/>
              <a:gd name="T117" fmla="*/ 14 h 139"/>
              <a:gd name="T118" fmla="*/ 27 w 147"/>
              <a:gd name="T119" fmla="*/ 11 h 139"/>
              <a:gd name="T120" fmla="*/ 30 w 147"/>
              <a:gd name="T121" fmla="*/ 7 h 139"/>
              <a:gd name="T122" fmla="*/ 30 w 147"/>
              <a:gd name="T123" fmla="*/ 1 h 139"/>
              <a:gd name="T124" fmla="*/ 36 w 147"/>
              <a:gd name="T125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7" h="139">
                <a:moveTo>
                  <a:pt x="48" y="85"/>
                </a:moveTo>
                <a:lnTo>
                  <a:pt x="49" y="85"/>
                </a:lnTo>
                <a:lnTo>
                  <a:pt x="48" y="85"/>
                </a:lnTo>
                <a:lnTo>
                  <a:pt x="46" y="85"/>
                </a:lnTo>
                <a:lnTo>
                  <a:pt x="46" y="85"/>
                </a:lnTo>
                <a:lnTo>
                  <a:pt x="47" y="85"/>
                </a:lnTo>
                <a:lnTo>
                  <a:pt x="48" y="85"/>
                </a:lnTo>
                <a:close/>
                <a:moveTo>
                  <a:pt x="43" y="85"/>
                </a:moveTo>
                <a:lnTo>
                  <a:pt x="42" y="84"/>
                </a:lnTo>
                <a:lnTo>
                  <a:pt x="41" y="82"/>
                </a:lnTo>
                <a:lnTo>
                  <a:pt x="42" y="82"/>
                </a:lnTo>
                <a:lnTo>
                  <a:pt x="43" y="84"/>
                </a:lnTo>
                <a:lnTo>
                  <a:pt x="43" y="85"/>
                </a:lnTo>
                <a:close/>
                <a:moveTo>
                  <a:pt x="42" y="0"/>
                </a:moveTo>
                <a:lnTo>
                  <a:pt x="42" y="0"/>
                </a:lnTo>
                <a:lnTo>
                  <a:pt x="43" y="0"/>
                </a:lnTo>
                <a:lnTo>
                  <a:pt x="44" y="0"/>
                </a:lnTo>
                <a:lnTo>
                  <a:pt x="50" y="0"/>
                </a:lnTo>
                <a:lnTo>
                  <a:pt x="51" y="0"/>
                </a:lnTo>
                <a:lnTo>
                  <a:pt x="52" y="0"/>
                </a:lnTo>
                <a:lnTo>
                  <a:pt x="56" y="0"/>
                </a:lnTo>
                <a:lnTo>
                  <a:pt x="57" y="0"/>
                </a:lnTo>
                <a:lnTo>
                  <a:pt x="58" y="0"/>
                </a:lnTo>
                <a:lnTo>
                  <a:pt x="59" y="0"/>
                </a:lnTo>
                <a:lnTo>
                  <a:pt x="60" y="0"/>
                </a:lnTo>
                <a:lnTo>
                  <a:pt x="67" y="0"/>
                </a:lnTo>
                <a:lnTo>
                  <a:pt x="68" y="0"/>
                </a:lnTo>
                <a:lnTo>
                  <a:pt x="69" y="0"/>
                </a:lnTo>
                <a:lnTo>
                  <a:pt x="81" y="9"/>
                </a:lnTo>
                <a:lnTo>
                  <a:pt x="82" y="9"/>
                </a:lnTo>
                <a:lnTo>
                  <a:pt x="87" y="13"/>
                </a:lnTo>
                <a:lnTo>
                  <a:pt x="89" y="14"/>
                </a:lnTo>
                <a:lnTo>
                  <a:pt x="92" y="17"/>
                </a:lnTo>
                <a:lnTo>
                  <a:pt x="93" y="18"/>
                </a:lnTo>
                <a:lnTo>
                  <a:pt x="93" y="19"/>
                </a:lnTo>
                <a:lnTo>
                  <a:pt x="93" y="21"/>
                </a:lnTo>
                <a:lnTo>
                  <a:pt x="95" y="21"/>
                </a:lnTo>
                <a:lnTo>
                  <a:pt x="96" y="25"/>
                </a:lnTo>
                <a:lnTo>
                  <a:pt x="99" y="27"/>
                </a:lnTo>
                <a:lnTo>
                  <a:pt x="100" y="29"/>
                </a:lnTo>
                <a:lnTo>
                  <a:pt x="102" y="31"/>
                </a:lnTo>
                <a:lnTo>
                  <a:pt x="107" y="36"/>
                </a:lnTo>
                <a:lnTo>
                  <a:pt x="107" y="37"/>
                </a:lnTo>
                <a:lnTo>
                  <a:pt x="109" y="39"/>
                </a:lnTo>
                <a:lnTo>
                  <a:pt x="111" y="42"/>
                </a:lnTo>
                <a:lnTo>
                  <a:pt x="111" y="43"/>
                </a:lnTo>
                <a:lnTo>
                  <a:pt x="112" y="44"/>
                </a:lnTo>
                <a:lnTo>
                  <a:pt x="123" y="47"/>
                </a:lnTo>
                <a:lnTo>
                  <a:pt x="123" y="58"/>
                </a:lnTo>
                <a:lnTo>
                  <a:pt x="135" y="60"/>
                </a:lnTo>
                <a:lnTo>
                  <a:pt x="147" y="71"/>
                </a:lnTo>
                <a:lnTo>
                  <a:pt x="147" y="72"/>
                </a:lnTo>
                <a:lnTo>
                  <a:pt x="138" y="85"/>
                </a:lnTo>
                <a:lnTo>
                  <a:pt x="136" y="87"/>
                </a:lnTo>
                <a:lnTo>
                  <a:pt x="134" y="92"/>
                </a:lnTo>
                <a:lnTo>
                  <a:pt x="129" y="98"/>
                </a:lnTo>
                <a:lnTo>
                  <a:pt x="127" y="103"/>
                </a:lnTo>
                <a:lnTo>
                  <a:pt x="127" y="106"/>
                </a:lnTo>
                <a:lnTo>
                  <a:pt x="128" y="106"/>
                </a:lnTo>
                <a:lnTo>
                  <a:pt x="128" y="107"/>
                </a:lnTo>
                <a:lnTo>
                  <a:pt x="128" y="110"/>
                </a:lnTo>
                <a:lnTo>
                  <a:pt x="127" y="110"/>
                </a:lnTo>
                <a:lnTo>
                  <a:pt x="127" y="111"/>
                </a:lnTo>
                <a:lnTo>
                  <a:pt x="127" y="112"/>
                </a:lnTo>
                <a:lnTo>
                  <a:pt x="127" y="113"/>
                </a:lnTo>
                <a:lnTo>
                  <a:pt x="127" y="118"/>
                </a:lnTo>
                <a:lnTo>
                  <a:pt x="127" y="119"/>
                </a:lnTo>
                <a:lnTo>
                  <a:pt x="126" y="119"/>
                </a:lnTo>
                <a:lnTo>
                  <a:pt x="125" y="120"/>
                </a:lnTo>
                <a:lnTo>
                  <a:pt x="124" y="121"/>
                </a:lnTo>
                <a:lnTo>
                  <a:pt x="123" y="122"/>
                </a:lnTo>
                <a:lnTo>
                  <a:pt x="121" y="122"/>
                </a:lnTo>
                <a:lnTo>
                  <a:pt x="120" y="122"/>
                </a:lnTo>
                <a:lnTo>
                  <a:pt x="119" y="122"/>
                </a:lnTo>
                <a:lnTo>
                  <a:pt x="118" y="123"/>
                </a:lnTo>
                <a:lnTo>
                  <a:pt x="117" y="123"/>
                </a:lnTo>
                <a:lnTo>
                  <a:pt x="116" y="123"/>
                </a:lnTo>
                <a:lnTo>
                  <a:pt x="115" y="123"/>
                </a:lnTo>
                <a:lnTo>
                  <a:pt x="113" y="122"/>
                </a:lnTo>
                <a:lnTo>
                  <a:pt x="112" y="122"/>
                </a:lnTo>
                <a:lnTo>
                  <a:pt x="112" y="123"/>
                </a:lnTo>
                <a:lnTo>
                  <a:pt x="112" y="124"/>
                </a:lnTo>
                <a:lnTo>
                  <a:pt x="112" y="127"/>
                </a:lnTo>
                <a:lnTo>
                  <a:pt x="111" y="128"/>
                </a:lnTo>
                <a:lnTo>
                  <a:pt x="111" y="132"/>
                </a:lnTo>
                <a:lnTo>
                  <a:pt x="110" y="134"/>
                </a:lnTo>
                <a:lnTo>
                  <a:pt x="110" y="135"/>
                </a:lnTo>
                <a:lnTo>
                  <a:pt x="110" y="137"/>
                </a:lnTo>
                <a:lnTo>
                  <a:pt x="110" y="138"/>
                </a:lnTo>
                <a:lnTo>
                  <a:pt x="109" y="138"/>
                </a:lnTo>
                <a:lnTo>
                  <a:pt x="109" y="139"/>
                </a:lnTo>
                <a:lnTo>
                  <a:pt x="109" y="139"/>
                </a:lnTo>
                <a:lnTo>
                  <a:pt x="108" y="137"/>
                </a:lnTo>
                <a:lnTo>
                  <a:pt x="107" y="135"/>
                </a:lnTo>
                <a:lnTo>
                  <a:pt x="106" y="135"/>
                </a:lnTo>
                <a:lnTo>
                  <a:pt x="106" y="134"/>
                </a:lnTo>
                <a:lnTo>
                  <a:pt x="104" y="131"/>
                </a:lnTo>
                <a:lnTo>
                  <a:pt x="103" y="131"/>
                </a:lnTo>
                <a:lnTo>
                  <a:pt x="102" y="129"/>
                </a:lnTo>
                <a:lnTo>
                  <a:pt x="101" y="128"/>
                </a:lnTo>
                <a:lnTo>
                  <a:pt x="99" y="127"/>
                </a:lnTo>
                <a:lnTo>
                  <a:pt x="98" y="126"/>
                </a:lnTo>
                <a:lnTo>
                  <a:pt x="96" y="126"/>
                </a:lnTo>
                <a:lnTo>
                  <a:pt x="96" y="124"/>
                </a:lnTo>
                <a:lnTo>
                  <a:pt x="95" y="123"/>
                </a:lnTo>
                <a:lnTo>
                  <a:pt x="94" y="122"/>
                </a:lnTo>
                <a:lnTo>
                  <a:pt x="93" y="121"/>
                </a:lnTo>
                <a:lnTo>
                  <a:pt x="92" y="121"/>
                </a:lnTo>
                <a:lnTo>
                  <a:pt x="91" y="121"/>
                </a:lnTo>
                <a:lnTo>
                  <a:pt x="90" y="121"/>
                </a:lnTo>
                <a:lnTo>
                  <a:pt x="89" y="122"/>
                </a:lnTo>
                <a:lnTo>
                  <a:pt x="86" y="121"/>
                </a:lnTo>
                <a:lnTo>
                  <a:pt x="86" y="120"/>
                </a:lnTo>
                <a:lnTo>
                  <a:pt x="86" y="121"/>
                </a:lnTo>
                <a:lnTo>
                  <a:pt x="85" y="121"/>
                </a:lnTo>
                <a:lnTo>
                  <a:pt x="84" y="121"/>
                </a:lnTo>
                <a:lnTo>
                  <a:pt x="84" y="120"/>
                </a:lnTo>
                <a:lnTo>
                  <a:pt x="84" y="119"/>
                </a:lnTo>
                <a:lnTo>
                  <a:pt x="83" y="118"/>
                </a:lnTo>
                <a:lnTo>
                  <a:pt x="82" y="115"/>
                </a:lnTo>
                <a:lnTo>
                  <a:pt x="82" y="114"/>
                </a:lnTo>
                <a:lnTo>
                  <a:pt x="81" y="114"/>
                </a:lnTo>
                <a:lnTo>
                  <a:pt x="79" y="114"/>
                </a:lnTo>
                <a:lnTo>
                  <a:pt x="81" y="114"/>
                </a:lnTo>
                <a:lnTo>
                  <a:pt x="79" y="113"/>
                </a:lnTo>
                <a:lnTo>
                  <a:pt x="79" y="112"/>
                </a:lnTo>
                <a:lnTo>
                  <a:pt x="78" y="112"/>
                </a:lnTo>
                <a:lnTo>
                  <a:pt x="78" y="112"/>
                </a:lnTo>
                <a:lnTo>
                  <a:pt x="77" y="112"/>
                </a:lnTo>
                <a:lnTo>
                  <a:pt x="77" y="111"/>
                </a:lnTo>
                <a:lnTo>
                  <a:pt x="77" y="110"/>
                </a:lnTo>
                <a:lnTo>
                  <a:pt x="76" y="109"/>
                </a:lnTo>
                <a:lnTo>
                  <a:pt x="75" y="109"/>
                </a:lnTo>
                <a:lnTo>
                  <a:pt x="74" y="107"/>
                </a:lnTo>
                <a:lnTo>
                  <a:pt x="74" y="106"/>
                </a:lnTo>
                <a:lnTo>
                  <a:pt x="73" y="105"/>
                </a:lnTo>
                <a:lnTo>
                  <a:pt x="72" y="104"/>
                </a:lnTo>
                <a:lnTo>
                  <a:pt x="70" y="103"/>
                </a:lnTo>
                <a:lnTo>
                  <a:pt x="70" y="102"/>
                </a:lnTo>
                <a:lnTo>
                  <a:pt x="69" y="102"/>
                </a:lnTo>
                <a:lnTo>
                  <a:pt x="69" y="101"/>
                </a:lnTo>
                <a:lnTo>
                  <a:pt x="69" y="101"/>
                </a:lnTo>
                <a:lnTo>
                  <a:pt x="68" y="101"/>
                </a:lnTo>
                <a:lnTo>
                  <a:pt x="68" y="100"/>
                </a:lnTo>
                <a:lnTo>
                  <a:pt x="68" y="101"/>
                </a:lnTo>
                <a:lnTo>
                  <a:pt x="67" y="101"/>
                </a:lnTo>
                <a:lnTo>
                  <a:pt x="67" y="100"/>
                </a:lnTo>
                <a:lnTo>
                  <a:pt x="67" y="101"/>
                </a:lnTo>
                <a:lnTo>
                  <a:pt x="67" y="100"/>
                </a:lnTo>
                <a:lnTo>
                  <a:pt x="66" y="100"/>
                </a:lnTo>
                <a:lnTo>
                  <a:pt x="65" y="98"/>
                </a:lnTo>
                <a:lnTo>
                  <a:pt x="64" y="98"/>
                </a:lnTo>
                <a:lnTo>
                  <a:pt x="63" y="98"/>
                </a:lnTo>
                <a:lnTo>
                  <a:pt x="63" y="97"/>
                </a:lnTo>
                <a:lnTo>
                  <a:pt x="61" y="96"/>
                </a:lnTo>
                <a:lnTo>
                  <a:pt x="61" y="95"/>
                </a:lnTo>
                <a:lnTo>
                  <a:pt x="60" y="95"/>
                </a:lnTo>
                <a:lnTo>
                  <a:pt x="60" y="94"/>
                </a:lnTo>
                <a:lnTo>
                  <a:pt x="59" y="94"/>
                </a:lnTo>
                <a:lnTo>
                  <a:pt x="59" y="93"/>
                </a:lnTo>
                <a:lnTo>
                  <a:pt x="58" y="93"/>
                </a:lnTo>
                <a:lnTo>
                  <a:pt x="55" y="90"/>
                </a:lnTo>
                <a:lnTo>
                  <a:pt x="53" y="89"/>
                </a:lnTo>
                <a:lnTo>
                  <a:pt x="52" y="89"/>
                </a:lnTo>
                <a:lnTo>
                  <a:pt x="52" y="88"/>
                </a:lnTo>
                <a:lnTo>
                  <a:pt x="51" y="88"/>
                </a:lnTo>
                <a:lnTo>
                  <a:pt x="51" y="87"/>
                </a:lnTo>
                <a:lnTo>
                  <a:pt x="50" y="87"/>
                </a:lnTo>
                <a:lnTo>
                  <a:pt x="49" y="85"/>
                </a:lnTo>
                <a:lnTo>
                  <a:pt x="49" y="85"/>
                </a:lnTo>
                <a:lnTo>
                  <a:pt x="48" y="85"/>
                </a:lnTo>
                <a:lnTo>
                  <a:pt x="46" y="85"/>
                </a:lnTo>
                <a:lnTo>
                  <a:pt x="44" y="85"/>
                </a:lnTo>
                <a:lnTo>
                  <a:pt x="44" y="84"/>
                </a:lnTo>
                <a:lnTo>
                  <a:pt x="44" y="82"/>
                </a:lnTo>
                <a:lnTo>
                  <a:pt x="46" y="81"/>
                </a:lnTo>
                <a:lnTo>
                  <a:pt x="47" y="81"/>
                </a:lnTo>
                <a:lnTo>
                  <a:pt x="47" y="82"/>
                </a:lnTo>
                <a:lnTo>
                  <a:pt x="47" y="81"/>
                </a:lnTo>
                <a:lnTo>
                  <a:pt x="47" y="80"/>
                </a:lnTo>
                <a:lnTo>
                  <a:pt x="48" y="80"/>
                </a:lnTo>
                <a:lnTo>
                  <a:pt x="49" y="79"/>
                </a:lnTo>
                <a:lnTo>
                  <a:pt x="48" y="79"/>
                </a:lnTo>
                <a:lnTo>
                  <a:pt x="49" y="79"/>
                </a:lnTo>
                <a:lnTo>
                  <a:pt x="48" y="78"/>
                </a:lnTo>
                <a:lnTo>
                  <a:pt x="48" y="76"/>
                </a:lnTo>
                <a:lnTo>
                  <a:pt x="49" y="76"/>
                </a:lnTo>
                <a:lnTo>
                  <a:pt x="49" y="75"/>
                </a:lnTo>
                <a:lnTo>
                  <a:pt x="51" y="75"/>
                </a:lnTo>
                <a:lnTo>
                  <a:pt x="52" y="73"/>
                </a:lnTo>
                <a:lnTo>
                  <a:pt x="51" y="73"/>
                </a:lnTo>
                <a:lnTo>
                  <a:pt x="50" y="73"/>
                </a:lnTo>
                <a:lnTo>
                  <a:pt x="49" y="73"/>
                </a:lnTo>
                <a:lnTo>
                  <a:pt x="49" y="75"/>
                </a:lnTo>
                <a:lnTo>
                  <a:pt x="48" y="75"/>
                </a:lnTo>
                <a:lnTo>
                  <a:pt x="48" y="76"/>
                </a:lnTo>
                <a:lnTo>
                  <a:pt x="48" y="77"/>
                </a:lnTo>
                <a:lnTo>
                  <a:pt x="48" y="78"/>
                </a:lnTo>
                <a:lnTo>
                  <a:pt x="48" y="79"/>
                </a:lnTo>
                <a:lnTo>
                  <a:pt x="48" y="80"/>
                </a:lnTo>
                <a:lnTo>
                  <a:pt x="47" y="80"/>
                </a:lnTo>
                <a:lnTo>
                  <a:pt x="47" y="81"/>
                </a:lnTo>
                <a:lnTo>
                  <a:pt x="44" y="81"/>
                </a:lnTo>
                <a:lnTo>
                  <a:pt x="44" y="82"/>
                </a:lnTo>
                <a:lnTo>
                  <a:pt x="43" y="84"/>
                </a:lnTo>
                <a:lnTo>
                  <a:pt x="42" y="82"/>
                </a:lnTo>
                <a:lnTo>
                  <a:pt x="41" y="81"/>
                </a:lnTo>
                <a:lnTo>
                  <a:pt x="40" y="81"/>
                </a:lnTo>
                <a:lnTo>
                  <a:pt x="41" y="81"/>
                </a:lnTo>
                <a:lnTo>
                  <a:pt x="41" y="82"/>
                </a:lnTo>
                <a:lnTo>
                  <a:pt x="41" y="84"/>
                </a:lnTo>
                <a:lnTo>
                  <a:pt x="40" y="84"/>
                </a:lnTo>
                <a:lnTo>
                  <a:pt x="41" y="84"/>
                </a:lnTo>
                <a:lnTo>
                  <a:pt x="41" y="85"/>
                </a:lnTo>
                <a:lnTo>
                  <a:pt x="42" y="85"/>
                </a:lnTo>
                <a:lnTo>
                  <a:pt x="43" y="85"/>
                </a:lnTo>
                <a:lnTo>
                  <a:pt x="43" y="85"/>
                </a:lnTo>
                <a:lnTo>
                  <a:pt x="43" y="85"/>
                </a:lnTo>
                <a:lnTo>
                  <a:pt x="44" y="85"/>
                </a:lnTo>
                <a:lnTo>
                  <a:pt x="46" y="85"/>
                </a:lnTo>
                <a:lnTo>
                  <a:pt x="47" y="85"/>
                </a:lnTo>
                <a:lnTo>
                  <a:pt x="47" y="86"/>
                </a:lnTo>
                <a:lnTo>
                  <a:pt x="49" y="86"/>
                </a:lnTo>
                <a:lnTo>
                  <a:pt x="49" y="87"/>
                </a:lnTo>
                <a:lnTo>
                  <a:pt x="48" y="87"/>
                </a:lnTo>
                <a:lnTo>
                  <a:pt x="47" y="86"/>
                </a:lnTo>
                <a:lnTo>
                  <a:pt x="46" y="86"/>
                </a:lnTo>
                <a:lnTo>
                  <a:pt x="44" y="86"/>
                </a:lnTo>
                <a:lnTo>
                  <a:pt x="42" y="85"/>
                </a:lnTo>
                <a:lnTo>
                  <a:pt x="42" y="85"/>
                </a:lnTo>
                <a:lnTo>
                  <a:pt x="41" y="85"/>
                </a:lnTo>
                <a:lnTo>
                  <a:pt x="41" y="85"/>
                </a:lnTo>
                <a:lnTo>
                  <a:pt x="40" y="85"/>
                </a:lnTo>
                <a:lnTo>
                  <a:pt x="39" y="82"/>
                </a:lnTo>
                <a:lnTo>
                  <a:pt x="38" y="82"/>
                </a:lnTo>
                <a:lnTo>
                  <a:pt x="38" y="81"/>
                </a:lnTo>
                <a:lnTo>
                  <a:pt x="35" y="80"/>
                </a:lnTo>
                <a:lnTo>
                  <a:pt x="34" y="79"/>
                </a:lnTo>
                <a:lnTo>
                  <a:pt x="32" y="78"/>
                </a:lnTo>
                <a:lnTo>
                  <a:pt x="31" y="77"/>
                </a:lnTo>
                <a:lnTo>
                  <a:pt x="27" y="75"/>
                </a:lnTo>
                <a:lnTo>
                  <a:pt x="25" y="72"/>
                </a:lnTo>
                <a:lnTo>
                  <a:pt x="24" y="72"/>
                </a:lnTo>
                <a:lnTo>
                  <a:pt x="24" y="71"/>
                </a:lnTo>
                <a:lnTo>
                  <a:pt x="23" y="71"/>
                </a:lnTo>
                <a:lnTo>
                  <a:pt x="23" y="70"/>
                </a:lnTo>
                <a:lnTo>
                  <a:pt x="22" y="70"/>
                </a:lnTo>
                <a:lnTo>
                  <a:pt x="21" y="69"/>
                </a:lnTo>
                <a:lnTo>
                  <a:pt x="18" y="67"/>
                </a:lnTo>
                <a:lnTo>
                  <a:pt x="17" y="65"/>
                </a:lnTo>
                <a:lnTo>
                  <a:pt x="15" y="61"/>
                </a:lnTo>
                <a:lnTo>
                  <a:pt x="13" y="59"/>
                </a:lnTo>
                <a:lnTo>
                  <a:pt x="12" y="58"/>
                </a:lnTo>
                <a:lnTo>
                  <a:pt x="9" y="56"/>
                </a:lnTo>
                <a:lnTo>
                  <a:pt x="8" y="55"/>
                </a:lnTo>
                <a:lnTo>
                  <a:pt x="7" y="54"/>
                </a:lnTo>
                <a:lnTo>
                  <a:pt x="6" y="54"/>
                </a:lnTo>
                <a:lnTo>
                  <a:pt x="6" y="53"/>
                </a:lnTo>
                <a:lnTo>
                  <a:pt x="7" y="53"/>
                </a:lnTo>
                <a:lnTo>
                  <a:pt x="8" y="53"/>
                </a:lnTo>
                <a:lnTo>
                  <a:pt x="8" y="54"/>
                </a:lnTo>
                <a:lnTo>
                  <a:pt x="9" y="55"/>
                </a:lnTo>
                <a:lnTo>
                  <a:pt x="10" y="55"/>
                </a:lnTo>
                <a:lnTo>
                  <a:pt x="12" y="56"/>
                </a:lnTo>
                <a:lnTo>
                  <a:pt x="12" y="58"/>
                </a:lnTo>
                <a:lnTo>
                  <a:pt x="13" y="58"/>
                </a:lnTo>
                <a:lnTo>
                  <a:pt x="13" y="58"/>
                </a:lnTo>
                <a:lnTo>
                  <a:pt x="14" y="58"/>
                </a:lnTo>
                <a:lnTo>
                  <a:pt x="14" y="58"/>
                </a:lnTo>
                <a:lnTo>
                  <a:pt x="13" y="58"/>
                </a:lnTo>
                <a:lnTo>
                  <a:pt x="13" y="58"/>
                </a:lnTo>
                <a:lnTo>
                  <a:pt x="13" y="58"/>
                </a:lnTo>
                <a:lnTo>
                  <a:pt x="13" y="56"/>
                </a:lnTo>
                <a:lnTo>
                  <a:pt x="12" y="56"/>
                </a:lnTo>
                <a:lnTo>
                  <a:pt x="10" y="55"/>
                </a:lnTo>
                <a:lnTo>
                  <a:pt x="9" y="55"/>
                </a:lnTo>
                <a:lnTo>
                  <a:pt x="10" y="54"/>
                </a:lnTo>
                <a:lnTo>
                  <a:pt x="9" y="55"/>
                </a:lnTo>
                <a:lnTo>
                  <a:pt x="9" y="54"/>
                </a:lnTo>
                <a:lnTo>
                  <a:pt x="8" y="54"/>
                </a:lnTo>
                <a:lnTo>
                  <a:pt x="9" y="54"/>
                </a:lnTo>
                <a:lnTo>
                  <a:pt x="9" y="53"/>
                </a:lnTo>
                <a:lnTo>
                  <a:pt x="10" y="53"/>
                </a:lnTo>
                <a:lnTo>
                  <a:pt x="10" y="52"/>
                </a:lnTo>
                <a:lnTo>
                  <a:pt x="9" y="52"/>
                </a:lnTo>
                <a:lnTo>
                  <a:pt x="9" y="53"/>
                </a:lnTo>
                <a:lnTo>
                  <a:pt x="8" y="53"/>
                </a:lnTo>
                <a:lnTo>
                  <a:pt x="9" y="53"/>
                </a:lnTo>
                <a:lnTo>
                  <a:pt x="8" y="53"/>
                </a:lnTo>
                <a:lnTo>
                  <a:pt x="8" y="52"/>
                </a:lnTo>
                <a:lnTo>
                  <a:pt x="9" y="52"/>
                </a:lnTo>
                <a:lnTo>
                  <a:pt x="9" y="51"/>
                </a:lnTo>
                <a:lnTo>
                  <a:pt x="9" y="52"/>
                </a:lnTo>
                <a:lnTo>
                  <a:pt x="8" y="52"/>
                </a:lnTo>
                <a:lnTo>
                  <a:pt x="8" y="53"/>
                </a:lnTo>
                <a:lnTo>
                  <a:pt x="8" y="54"/>
                </a:lnTo>
                <a:lnTo>
                  <a:pt x="8" y="53"/>
                </a:lnTo>
                <a:lnTo>
                  <a:pt x="7" y="53"/>
                </a:lnTo>
                <a:lnTo>
                  <a:pt x="7" y="52"/>
                </a:lnTo>
                <a:lnTo>
                  <a:pt x="7" y="53"/>
                </a:lnTo>
                <a:lnTo>
                  <a:pt x="6" y="53"/>
                </a:lnTo>
                <a:lnTo>
                  <a:pt x="6" y="52"/>
                </a:lnTo>
                <a:lnTo>
                  <a:pt x="5" y="52"/>
                </a:lnTo>
                <a:lnTo>
                  <a:pt x="5" y="53"/>
                </a:lnTo>
                <a:lnTo>
                  <a:pt x="4" y="53"/>
                </a:lnTo>
                <a:lnTo>
                  <a:pt x="4" y="52"/>
                </a:lnTo>
                <a:lnTo>
                  <a:pt x="3" y="52"/>
                </a:lnTo>
                <a:lnTo>
                  <a:pt x="0" y="51"/>
                </a:lnTo>
                <a:lnTo>
                  <a:pt x="1" y="51"/>
                </a:lnTo>
                <a:lnTo>
                  <a:pt x="1" y="50"/>
                </a:lnTo>
                <a:lnTo>
                  <a:pt x="1" y="48"/>
                </a:lnTo>
                <a:lnTo>
                  <a:pt x="3" y="48"/>
                </a:lnTo>
                <a:lnTo>
                  <a:pt x="4" y="48"/>
                </a:lnTo>
                <a:lnTo>
                  <a:pt x="5" y="47"/>
                </a:lnTo>
                <a:lnTo>
                  <a:pt x="6" y="46"/>
                </a:lnTo>
                <a:lnTo>
                  <a:pt x="6" y="44"/>
                </a:lnTo>
                <a:lnTo>
                  <a:pt x="5" y="43"/>
                </a:lnTo>
                <a:lnTo>
                  <a:pt x="5" y="42"/>
                </a:lnTo>
                <a:lnTo>
                  <a:pt x="5" y="41"/>
                </a:lnTo>
                <a:lnTo>
                  <a:pt x="6" y="39"/>
                </a:lnTo>
                <a:lnTo>
                  <a:pt x="7" y="37"/>
                </a:lnTo>
                <a:lnTo>
                  <a:pt x="7" y="36"/>
                </a:lnTo>
                <a:lnTo>
                  <a:pt x="7" y="35"/>
                </a:lnTo>
                <a:lnTo>
                  <a:pt x="8" y="35"/>
                </a:lnTo>
                <a:lnTo>
                  <a:pt x="8" y="34"/>
                </a:lnTo>
                <a:lnTo>
                  <a:pt x="9" y="34"/>
                </a:lnTo>
                <a:lnTo>
                  <a:pt x="9" y="33"/>
                </a:lnTo>
                <a:lnTo>
                  <a:pt x="10" y="31"/>
                </a:lnTo>
                <a:lnTo>
                  <a:pt x="12" y="31"/>
                </a:lnTo>
                <a:lnTo>
                  <a:pt x="12" y="30"/>
                </a:lnTo>
                <a:lnTo>
                  <a:pt x="12" y="30"/>
                </a:lnTo>
                <a:lnTo>
                  <a:pt x="12" y="29"/>
                </a:lnTo>
                <a:lnTo>
                  <a:pt x="12" y="28"/>
                </a:lnTo>
                <a:lnTo>
                  <a:pt x="13" y="28"/>
                </a:lnTo>
                <a:lnTo>
                  <a:pt x="13" y="27"/>
                </a:lnTo>
                <a:lnTo>
                  <a:pt x="13" y="25"/>
                </a:lnTo>
                <a:lnTo>
                  <a:pt x="14" y="25"/>
                </a:lnTo>
                <a:lnTo>
                  <a:pt x="14" y="24"/>
                </a:lnTo>
                <a:lnTo>
                  <a:pt x="15" y="24"/>
                </a:lnTo>
                <a:lnTo>
                  <a:pt x="15" y="22"/>
                </a:lnTo>
                <a:lnTo>
                  <a:pt x="15" y="22"/>
                </a:lnTo>
                <a:lnTo>
                  <a:pt x="15" y="21"/>
                </a:lnTo>
                <a:lnTo>
                  <a:pt x="16" y="21"/>
                </a:lnTo>
                <a:lnTo>
                  <a:pt x="16" y="20"/>
                </a:lnTo>
                <a:lnTo>
                  <a:pt x="16" y="19"/>
                </a:lnTo>
                <a:lnTo>
                  <a:pt x="17" y="19"/>
                </a:lnTo>
                <a:lnTo>
                  <a:pt x="18" y="19"/>
                </a:lnTo>
                <a:lnTo>
                  <a:pt x="18" y="18"/>
                </a:lnTo>
                <a:lnTo>
                  <a:pt x="21" y="18"/>
                </a:lnTo>
                <a:lnTo>
                  <a:pt x="22" y="18"/>
                </a:lnTo>
                <a:lnTo>
                  <a:pt x="22" y="17"/>
                </a:lnTo>
                <a:lnTo>
                  <a:pt x="22" y="16"/>
                </a:lnTo>
                <a:lnTo>
                  <a:pt x="24" y="16"/>
                </a:lnTo>
                <a:lnTo>
                  <a:pt x="24" y="14"/>
                </a:lnTo>
                <a:lnTo>
                  <a:pt x="24" y="13"/>
                </a:lnTo>
                <a:lnTo>
                  <a:pt x="25" y="13"/>
                </a:lnTo>
                <a:lnTo>
                  <a:pt x="26" y="13"/>
                </a:lnTo>
                <a:lnTo>
                  <a:pt x="26" y="12"/>
                </a:lnTo>
                <a:lnTo>
                  <a:pt x="27" y="12"/>
                </a:lnTo>
                <a:lnTo>
                  <a:pt x="27" y="11"/>
                </a:lnTo>
                <a:lnTo>
                  <a:pt x="27" y="10"/>
                </a:lnTo>
                <a:lnTo>
                  <a:pt x="29" y="10"/>
                </a:lnTo>
                <a:lnTo>
                  <a:pt x="30" y="10"/>
                </a:lnTo>
                <a:lnTo>
                  <a:pt x="30" y="9"/>
                </a:lnTo>
                <a:lnTo>
                  <a:pt x="30" y="8"/>
                </a:lnTo>
                <a:lnTo>
                  <a:pt x="30" y="7"/>
                </a:lnTo>
                <a:lnTo>
                  <a:pt x="30" y="5"/>
                </a:lnTo>
                <a:lnTo>
                  <a:pt x="30" y="4"/>
                </a:lnTo>
                <a:lnTo>
                  <a:pt x="30" y="3"/>
                </a:lnTo>
                <a:lnTo>
                  <a:pt x="30" y="3"/>
                </a:lnTo>
                <a:lnTo>
                  <a:pt x="30" y="2"/>
                </a:lnTo>
                <a:lnTo>
                  <a:pt x="30" y="1"/>
                </a:lnTo>
                <a:lnTo>
                  <a:pt x="30" y="0"/>
                </a:lnTo>
                <a:lnTo>
                  <a:pt x="32" y="0"/>
                </a:lnTo>
                <a:lnTo>
                  <a:pt x="33" y="0"/>
                </a:lnTo>
                <a:lnTo>
                  <a:pt x="34" y="0"/>
                </a:lnTo>
                <a:lnTo>
                  <a:pt x="35" y="0"/>
                </a:lnTo>
                <a:lnTo>
                  <a:pt x="36" y="0"/>
                </a:lnTo>
                <a:lnTo>
                  <a:pt x="38" y="0"/>
                </a:lnTo>
                <a:lnTo>
                  <a:pt x="39" y="0"/>
                </a:lnTo>
                <a:lnTo>
                  <a:pt x="40" y="0"/>
                </a:lnTo>
                <a:lnTo>
                  <a:pt x="41" y="0"/>
                </a:lnTo>
                <a:lnTo>
                  <a:pt x="42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7" name="Freeform 108">
            <a:extLst>
              <a:ext uri="{FF2B5EF4-FFF2-40B4-BE49-F238E27FC236}">
                <a16:creationId xmlns:a16="http://schemas.microsoft.com/office/drawing/2014/main" id="{A275DE6D-0561-3111-15F8-23C8B6659F96}"/>
              </a:ext>
            </a:extLst>
          </p:cNvPr>
          <p:cNvSpPr>
            <a:spLocks/>
          </p:cNvSpPr>
          <p:nvPr/>
        </p:nvSpPr>
        <p:spPr bwMode="auto">
          <a:xfrm>
            <a:off x="3920531" y="4308475"/>
            <a:ext cx="1073150" cy="265113"/>
          </a:xfrm>
          <a:custGeom>
            <a:avLst/>
            <a:gdLst>
              <a:gd name="T0" fmla="*/ 669 w 676"/>
              <a:gd name="T1" fmla="*/ 22 h 167"/>
              <a:gd name="T2" fmla="*/ 665 w 676"/>
              <a:gd name="T3" fmla="*/ 29 h 167"/>
              <a:gd name="T4" fmla="*/ 659 w 676"/>
              <a:gd name="T5" fmla="*/ 33 h 167"/>
              <a:gd name="T6" fmla="*/ 654 w 676"/>
              <a:gd name="T7" fmla="*/ 40 h 167"/>
              <a:gd name="T8" fmla="*/ 658 w 676"/>
              <a:gd name="T9" fmla="*/ 45 h 167"/>
              <a:gd name="T10" fmla="*/ 657 w 676"/>
              <a:gd name="T11" fmla="*/ 47 h 167"/>
              <a:gd name="T12" fmla="*/ 660 w 676"/>
              <a:gd name="T13" fmla="*/ 54 h 167"/>
              <a:gd name="T14" fmla="*/ 658 w 676"/>
              <a:gd name="T15" fmla="*/ 58 h 167"/>
              <a:gd name="T16" fmla="*/ 657 w 676"/>
              <a:gd name="T17" fmla="*/ 64 h 167"/>
              <a:gd name="T18" fmla="*/ 656 w 676"/>
              <a:gd name="T19" fmla="*/ 68 h 167"/>
              <a:gd name="T20" fmla="*/ 658 w 676"/>
              <a:gd name="T21" fmla="*/ 75 h 167"/>
              <a:gd name="T22" fmla="*/ 659 w 676"/>
              <a:gd name="T23" fmla="*/ 81 h 167"/>
              <a:gd name="T24" fmla="*/ 658 w 676"/>
              <a:gd name="T25" fmla="*/ 90 h 167"/>
              <a:gd name="T26" fmla="*/ 661 w 676"/>
              <a:gd name="T27" fmla="*/ 95 h 167"/>
              <a:gd name="T28" fmla="*/ 661 w 676"/>
              <a:gd name="T29" fmla="*/ 99 h 167"/>
              <a:gd name="T30" fmla="*/ 656 w 676"/>
              <a:gd name="T31" fmla="*/ 104 h 167"/>
              <a:gd name="T32" fmla="*/ 658 w 676"/>
              <a:gd name="T33" fmla="*/ 109 h 167"/>
              <a:gd name="T34" fmla="*/ 657 w 676"/>
              <a:gd name="T35" fmla="*/ 114 h 167"/>
              <a:gd name="T36" fmla="*/ 657 w 676"/>
              <a:gd name="T37" fmla="*/ 121 h 167"/>
              <a:gd name="T38" fmla="*/ 653 w 676"/>
              <a:gd name="T39" fmla="*/ 127 h 167"/>
              <a:gd name="T40" fmla="*/ 657 w 676"/>
              <a:gd name="T41" fmla="*/ 134 h 167"/>
              <a:gd name="T42" fmla="*/ 651 w 676"/>
              <a:gd name="T43" fmla="*/ 140 h 167"/>
              <a:gd name="T44" fmla="*/ 648 w 676"/>
              <a:gd name="T45" fmla="*/ 146 h 167"/>
              <a:gd name="T46" fmla="*/ 642 w 676"/>
              <a:gd name="T47" fmla="*/ 149 h 167"/>
              <a:gd name="T48" fmla="*/ 639 w 676"/>
              <a:gd name="T49" fmla="*/ 154 h 167"/>
              <a:gd name="T50" fmla="*/ 635 w 676"/>
              <a:gd name="T51" fmla="*/ 160 h 167"/>
              <a:gd name="T52" fmla="*/ 592 w 676"/>
              <a:gd name="T53" fmla="*/ 165 h 167"/>
              <a:gd name="T54" fmla="*/ 384 w 676"/>
              <a:gd name="T55" fmla="*/ 166 h 167"/>
              <a:gd name="T56" fmla="*/ 328 w 676"/>
              <a:gd name="T57" fmla="*/ 167 h 167"/>
              <a:gd name="T58" fmla="*/ 311 w 676"/>
              <a:gd name="T59" fmla="*/ 166 h 167"/>
              <a:gd name="T60" fmla="*/ 293 w 676"/>
              <a:gd name="T61" fmla="*/ 166 h 167"/>
              <a:gd name="T62" fmla="*/ 265 w 676"/>
              <a:gd name="T63" fmla="*/ 166 h 167"/>
              <a:gd name="T64" fmla="*/ 246 w 676"/>
              <a:gd name="T65" fmla="*/ 167 h 167"/>
              <a:gd name="T66" fmla="*/ 229 w 676"/>
              <a:gd name="T67" fmla="*/ 166 h 167"/>
              <a:gd name="T68" fmla="*/ 215 w 676"/>
              <a:gd name="T69" fmla="*/ 166 h 167"/>
              <a:gd name="T70" fmla="*/ 195 w 676"/>
              <a:gd name="T71" fmla="*/ 167 h 167"/>
              <a:gd name="T72" fmla="*/ 179 w 676"/>
              <a:gd name="T73" fmla="*/ 167 h 167"/>
              <a:gd name="T74" fmla="*/ 171 w 676"/>
              <a:gd name="T75" fmla="*/ 167 h 167"/>
              <a:gd name="T76" fmla="*/ 160 w 676"/>
              <a:gd name="T77" fmla="*/ 166 h 167"/>
              <a:gd name="T78" fmla="*/ 100 w 676"/>
              <a:gd name="T79" fmla="*/ 165 h 167"/>
              <a:gd name="T80" fmla="*/ 65 w 676"/>
              <a:gd name="T81" fmla="*/ 150 h 167"/>
              <a:gd name="T82" fmla="*/ 43 w 676"/>
              <a:gd name="T83" fmla="*/ 148 h 167"/>
              <a:gd name="T84" fmla="*/ 34 w 676"/>
              <a:gd name="T85" fmla="*/ 147 h 167"/>
              <a:gd name="T86" fmla="*/ 41 w 676"/>
              <a:gd name="T87" fmla="*/ 129 h 167"/>
              <a:gd name="T88" fmla="*/ 30 w 676"/>
              <a:gd name="T89" fmla="*/ 84 h 167"/>
              <a:gd name="T90" fmla="*/ 9 w 676"/>
              <a:gd name="T91" fmla="*/ 68 h 167"/>
              <a:gd name="T92" fmla="*/ 0 w 676"/>
              <a:gd name="T93" fmla="*/ 55 h 167"/>
              <a:gd name="T94" fmla="*/ 3 w 676"/>
              <a:gd name="T95" fmla="*/ 41 h 167"/>
              <a:gd name="T96" fmla="*/ 24 w 676"/>
              <a:gd name="T97" fmla="*/ 16 h 167"/>
              <a:gd name="T98" fmla="*/ 62 w 676"/>
              <a:gd name="T99" fmla="*/ 17 h 167"/>
              <a:gd name="T100" fmla="*/ 93 w 676"/>
              <a:gd name="T101" fmla="*/ 17 h 167"/>
              <a:gd name="T102" fmla="*/ 125 w 676"/>
              <a:gd name="T103" fmla="*/ 22 h 167"/>
              <a:gd name="T104" fmla="*/ 131 w 676"/>
              <a:gd name="T105" fmla="*/ 21 h 167"/>
              <a:gd name="T106" fmla="*/ 139 w 676"/>
              <a:gd name="T107" fmla="*/ 21 h 167"/>
              <a:gd name="T108" fmla="*/ 147 w 676"/>
              <a:gd name="T109" fmla="*/ 21 h 167"/>
              <a:gd name="T110" fmla="*/ 155 w 676"/>
              <a:gd name="T111" fmla="*/ 21 h 167"/>
              <a:gd name="T112" fmla="*/ 199 w 676"/>
              <a:gd name="T113" fmla="*/ 13 h 167"/>
              <a:gd name="T114" fmla="*/ 448 w 676"/>
              <a:gd name="T115" fmla="*/ 13 h 167"/>
              <a:gd name="T116" fmla="*/ 591 w 676"/>
              <a:gd name="T117" fmla="*/ 2 h 167"/>
              <a:gd name="T118" fmla="*/ 675 w 676"/>
              <a:gd name="T119" fmla="*/ 3 h 167"/>
              <a:gd name="T120" fmla="*/ 674 w 676"/>
              <a:gd name="T121" fmla="*/ 11 h 167"/>
              <a:gd name="T122" fmla="*/ 674 w 676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76" h="167">
                <a:moveTo>
                  <a:pt x="671" y="20"/>
                </a:moveTo>
                <a:lnTo>
                  <a:pt x="670" y="20"/>
                </a:lnTo>
                <a:lnTo>
                  <a:pt x="669" y="20"/>
                </a:lnTo>
                <a:lnTo>
                  <a:pt x="668" y="20"/>
                </a:lnTo>
                <a:lnTo>
                  <a:pt x="668" y="21"/>
                </a:lnTo>
                <a:lnTo>
                  <a:pt x="668" y="22"/>
                </a:lnTo>
                <a:lnTo>
                  <a:pt x="669" y="22"/>
                </a:lnTo>
                <a:lnTo>
                  <a:pt x="670" y="23"/>
                </a:lnTo>
                <a:lnTo>
                  <a:pt x="669" y="24"/>
                </a:lnTo>
                <a:lnTo>
                  <a:pt x="668" y="24"/>
                </a:lnTo>
                <a:lnTo>
                  <a:pt x="667" y="25"/>
                </a:lnTo>
                <a:lnTo>
                  <a:pt x="666" y="27"/>
                </a:lnTo>
                <a:lnTo>
                  <a:pt x="665" y="28"/>
                </a:lnTo>
                <a:lnTo>
                  <a:pt x="665" y="29"/>
                </a:lnTo>
                <a:lnTo>
                  <a:pt x="663" y="30"/>
                </a:lnTo>
                <a:lnTo>
                  <a:pt x="662" y="30"/>
                </a:lnTo>
                <a:lnTo>
                  <a:pt x="662" y="31"/>
                </a:lnTo>
                <a:lnTo>
                  <a:pt x="661" y="31"/>
                </a:lnTo>
                <a:lnTo>
                  <a:pt x="661" y="32"/>
                </a:lnTo>
                <a:lnTo>
                  <a:pt x="660" y="33"/>
                </a:lnTo>
                <a:lnTo>
                  <a:pt x="659" y="33"/>
                </a:lnTo>
                <a:lnTo>
                  <a:pt x="658" y="33"/>
                </a:lnTo>
                <a:lnTo>
                  <a:pt x="657" y="34"/>
                </a:lnTo>
                <a:lnTo>
                  <a:pt x="656" y="36"/>
                </a:lnTo>
                <a:lnTo>
                  <a:pt x="656" y="37"/>
                </a:lnTo>
                <a:lnTo>
                  <a:pt x="656" y="38"/>
                </a:lnTo>
                <a:lnTo>
                  <a:pt x="654" y="39"/>
                </a:lnTo>
                <a:lnTo>
                  <a:pt x="654" y="40"/>
                </a:lnTo>
                <a:lnTo>
                  <a:pt x="654" y="40"/>
                </a:lnTo>
                <a:lnTo>
                  <a:pt x="654" y="41"/>
                </a:lnTo>
                <a:lnTo>
                  <a:pt x="656" y="41"/>
                </a:lnTo>
                <a:lnTo>
                  <a:pt x="657" y="41"/>
                </a:lnTo>
                <a:lnTo>
                  <a:pt x="658" y="42"/>
                </a:lnTo>
                <a:lnTo>
                  <a:pt x="658" y="44"/>
                </a:lnTo>
                <a:lnTo>
                  <a:pt x="658" y="45"/>
                </a:lnTo>
                <a:lnTo>
                  <a:pt x="659" y="45"/>
                </a:lnTo>
                <a:lnTo>
                  <a:pt x="659" y="46"/>
                </a:lnTo>
                <a:lnTo>
                  <a:pt x="659" y="47"/>
                </a:lnTo>
                <a:lnTo>
                  <a:pt x="659" y="48"/>
                </a:lnTo>
                <a:lnTo>
                  <a:pt x="658" y="48"/>
                </a:lnTo>
                <a:lnTo>
                  <a:pt x="658" y="48"/>
                </a:lnTo>
                <a:lnTo>
                  <a:pt x="657" y="47"/>
                </a:lnTo>
                <a:lnTo>
                  <a:pt x="657" y="48"/>
                </a:lnTo>
                <a:lnTo>
                  <a:pt x="657" y="49"/>
                </a:lnTo>
                <a:lnTo>
                  <a:pt x="658" y="50"/>
                </a:lnTo>
                <a:lnTo>
                  <a:pt x="658" y="51"/>
                </a:lnTo>
                <a:lnTo>
                  <a:pt x="658" y="53"/>
                </a:lnTo>
                <a:lnTo>
                  <a:pt x="659" y="53"/>
                </a:lnTo>
                <a:lnTo>
                  <a:pt x="660" y="54"/>
                </a:lnTo>
                <a:lnTo>
                  <a:pt x="660" y="55"/>
                </a:lnTo>
                <a:lnTo>
                  <a:pt x="660" y="56"/>
                </a:lnTo>
                <a:lnTo>
                  <a:pt x="660" y="57"/>
                </a:lnTo>
                <a:lnTo>
                  <a:pt x="659" y="57"/>
                </a:lnTo>
                <a:lnTo>
                  <a:pt x="658" y="57"/>
                </a:lnTo>
                <a:lnTo>
                  <a:pt x="658" y="58"/>
                </a:lnTo>
                <a:lnTo>
                  <a:pt x="658" y="58"/>
                </a:lnTo>
                <a:lnTo>
                  <a:pt x="657" y="58"/>
                </a:lnTo>
                <a:lnTo>
                  <a:pt x="656" y="58"/>
                </a:lnTo>
                <a:lnTo>
                  <a:pt x="656" y="59"/>
                </a:lnTo>
                <a:lnTo>
                  <a:pt x="656" y="61"/>
                </a:lnTo>
                <a:lnTo>
                  <a:pt x="656" y="62"/>
                </a:lnTo>
                <a:lnTo>
                  <a:pt x="656" y="63"/>
                </a:lnTo>
                <a:lnTo>
                  <a:pt x="657" y="64"/>
                </a:lnTo>
                <a:lnTo>
                  <a:pt x="657" y="65"/>
                </a:lnTo>
                <a:lnTo>
                  <a:pt x="658" y="66"/>
                </a:lnTo>
                <a:lnTo>
                  <a:pt x="658" y="67"/>
                </a:lnTo>
                <a:lnTo>
                  <a:pt x="658" y="67"/>
                </a:lnTo>
                <a:lnTo>
                  <a:pt x="657" y="67"/>
                </a:lnTo>
                <a:lnTo>
                  <a:pt x="657" y="68"/>
                </a:lnTo>
                <a:lnTo>
                  <a:pt x="656" y="68"/>
                </a:lnTo>
                <a:lnTo>
                  <a:pt x="656" y="70"/>
                </a:lnTo>
                <a:lnTo>
                  <a:pt x="657" y="70"/>
                </a:lnTo>
                <a:lnTo>
                  <a:pt x="657" y="71"/>
                </a:lnTo>
                <a:lnTo>
                  <a:pt x="657" y="72"/>
                </a:lnTo>
                <a:lnTo>
                  <a:pt x="658" y="73"/>
                </a:lnTo>
                <a:lnTo>
                  <a:pt x="658" y="74"/>
                </a:lnTo>
                <a:lnTo>
                  <a:pt x="658" y="75"/>
                </a:lnTo>
                <a:lnTo>
                  <a:pt x="658" y="76"/>
                </a:lnTo>
                <a:lnTo>
                  <a:pt x="658" y="76"/>
                </a:lnTo>
                <a:lnTo>
                  <a:pt x="658" y="78"/>
                </a:lnTo>
                <a:lnTo>
                  <a:pt x="658" y="79"/>
                </a:lnTo>
                <a:lnTo>
                  <a:pt x="659" y="79"/>
                </a:lnTo>
                <a:lnTo>
                  <a:pt x="659" y="80"/>
                </a:lnTo>
                <a:lnTo>
                  <a:pt x="659" y="81"/>
                </a:lnTo>
                <a:lnTo>
                  <a:pt x="660" y="83"/>
                </a:lnTo>
                <a:lnTo>
                  <a:pt x="660" y="84"/>
                </a:lnTo>
                <a:lnTo>
                  <a:pt x="660" y="85"/>
                </a:lnTo>
                <a:lnTo>
                  <a:pt x="659" y="87"/>
                </a:lnTo>
                <a:lnTo>
                  <a:pt x="659" y="88"/>
                </a:lnTo>
                <a:lnTo>
                  <a:pt x="659" y="89"/>
                </a:lnTo>
                <a:lnTo>
                  <a:pt x="658" y="90"/>
                </a:lnTo>
                <a:lnTo>
                  <a:pt x="659" y="90"/>
                </a:lnTo>
                <a:lnTo>
                  <a:pt x="659" y="91"/>
                </a:lnTo>
                <a:lnTo>
                  <a:pt x="660" y="91"/>
                </a:lnTo>
                <a:lnTo>
                  <a:pt x="660" y="92"/>
                </a:lnTo>
                <a:lnTo>
                  <a:pt x="660" y="93"/>
                </a:lnTo>
                <a:lnTo>
                  <a:pt x="661" y="93"/>
                </a:lnTo>
                <a:lnTo>
                  <a:pt x="661" y="95"/>
                </a:lnTo>
                <a:lnTo>
                  <a:pt x="662" y="95"/>
                </a:lnTo>
                <a:lnTo>
                  <a:pt x="662" y="95"/>
                </a:lnTo>
                <a:lnTo>
                  <a:pt x="662" y="96"/>
                </a:lnTo>
                <a:lnTo>
                  <a:pt x="662" y="97"/>
                </a:lnTo>
                <a:lnTo>
                  <a:pt x="661" y="97"/>
                </a:lnTo>
                <a:lnTo>
                  <a:pt x="661" y="98"/>
                </a:lnTo>
                <a:lnTo>
                  <a:pt x="661" y="99"/>
                </a:lnTo>
                <a:lnTo>
                  <a:pt x="660" y="99"/>
                </a:lnTo>
                <a:lnTo>
                  <a:pt x="659" y="100"/>
                </a:lnTo>
                <a:lnTo>
                  <a:pt x="658" y="100"/>
                </a:lnTo>
                <a:lnTo>
                  <a:pt x="658" y="100"/>
                </a:lnTo>
                <a:lnTo>
                  <a:pt x="657" y="101"/>
                </a:lnTo>
                <a:lnTo>
                  <a:pt x="656" y="102"/>
                </a:lnTo>
                <a:lnTo>
                  <a:pt x="656" y="104"/>
                </a:lnTo>
                <a:lnTo>
                  <a:pt x="654" y="106"/>
                </a:lnTo>
                <a:lnTo>
                  <a:pt x="656" y="106"/>
                </a:lnTo>
                <a:lnTo>
                  <a:pt x="657" y="107"/>
                </a:lnTo>
                <a:lnTo>
                  <a:pt x="658" y="107"/>
                </a:lnTo>
                <a:lnTo>
                  <a:pt x="658" y="107"/>
                </a:lnTo>
                <a:lnTo>
                  <a:pt x="658" y="108"/>
                </a:lnTo>
                <a:lnTo>
                  <a:pt x="658" y="109"/>
                </a:lnTo>
                <a:lnTo>
                  <a:pt x="657" y="109"/>
                </a:lnTo>
                <a:lnTo>
                  <a:pt x="656" y="109"/>
                </a:lnTo>
                <a:lnTo>
                  <a:pt x="654" y="110"/>
                </a:lnTo>
                <a:lnTo>
                  <a:pt x="654" y="112"/>
                </a:lnTo>
                <a:lnTo>
                  <a:pt x="656" y="113"/>
                </a:lnTo>
                <a:lnTo>
                  <a:pt x="657" y="113"/>
                </a:lnTo>
                <a:lnTo>
                  <a:pt x="657" y="114"/>
                </a:lnTo>
                <a:lnTo>
                  <a:pt x="657" y="115"/>
                </a:lnTo>
                <a:lnTo>
                  <a:pt x="657" y="116"/>
                </a:lnTo>
                <a:lnTo>
                  <a:pt x="656" y="116"/>
                </a:lnTo>
                <a:lnTo>
                  <a:pt x="656" y="117"/>
                </a:lnTo>
                <a:lnTo>
                  <a:pt x="656" y="118"/>
                </a:lnTo>
                <a:lnTo>
                  <a:pt x="657" y="119"/>
                </a:lnTo>
                <a:lnTo>
                  <a:pt x="657" y="121"/>
                </a:lnTo>
                <a:lnTo>
                  <a:pt x="656" y="122"/>
                </a:lnTo>
                <a:lnTo>
                  <a:pt x="656" y="122"/>
                </a:lnTo>
                <a:lnTo>
                  <a:pt x="654" y="122"/>
                </a:lnTo>
                <a:lnTo>
                  <a:pt x="654" y="123"/>
                </a:lnTo>
                <a:lnTo>
                  <a:pt x="653" y="124"/>
                </a:lnTo>
                <a:lnTo>
                  <a:pt x="653" y="125"/>
                </a:lnTo>
                <a:lnTo>
                  <a:pt x="653" y="127"/>
                </a:lnTo>
                <a:lnTo>
                  <a:pt x="653" y="129"/>
                </a:lnTo>
                <a:lnTo>
                  <a:pt x="653" y="130"/>
                </a:lnTo>
                <a:lnTo>
                  <a:pt x="654" y="130"/>
                </a:lnTo>
                <a:lnTo>
                  <a:pt x="654" y="131"/>
                </a:lnTo>
                <a:lnTo>
                  <a:pt x="654" y="132"/>
                </a:lnTo>
                <a:lnTo>
                  <a:pt x="656" y="133"/>
                </a:lnTo>
                <a:lnTo>
                  <a:pt x="657" y="134"/>
                </a:lnTo>
                <a:lnTo>
                  <a:pt x="657" y="135"/>
                </a:lnTo>
                <a:lnTo>
                  <a:pt x="656" y="135"/>
                </a:lnTo>
                <a:lnTo>
                  <a:pt x="656" y="137"/>
                </a:lnTo>
                <a:lnTo>
                  <a:pt x="653" y="138"/>
                </a:lnTo>
                <a:lnTo>
                  <a:pt x="652" y="138"/>
                </a:lnTo>
                <a:lnTo>
                  <a:pt x="651" y="139"/>
                </a:lnTo>
                <a:lnTo>
                  <a:pt x="651" y="140"/>
                </a:lnTo>
                <a:lnTo>
                  <a:pt x="650" y="140"/>
                </a:lnTo>
                <a:lnTo>
                  <a:pt x="649" y="140"/>
                </a:lnTo>
                <a:lnTo>
                  <a:pt x="649" y="141"/>
                </a:lnTo>
                <a:lnTo>
                  <a:pt x="649" y="142"/>
                </a:lnTo>
                <a:lnTo>
                  <a:pt x="649" y="143"/>
                </a:lnTo>
                <a:lnTo>
                  <a:pt x="649" y="144"/>
                </a:lnTo>
                <a:lnTo>
                  <a:pt x="648" y="146"/>
                </a:lnTo>
                <a:lnTo>
                  <a:pt x="647" y="147"/>
                </a:lnTo>
                <a:lnTo>
                  <a:pt x="645" y="147"/>
                </a:lnTo>
                <a:lnTo>
                  <a:pt x="644" y="147"/>
                </a:lnTo>
                <a:lnTo>
                  <a:pt x="644" y="148"/>
                </a:lnTo>
                <a:lnTo>
                  <a:pt x="643" y="148"/>
                </a:lnTo>
                <a:lnTo>
                  <a:pt x="642" y="149"/>
                </a:lnTo>
                <a:lnTo>
                  <a:pt x="642" y="149"/>
                </a:lnTo>
                <a:lnTo>
                  <a:pt x="641" y="149"/>
                </a:lnTo>
                <a:lnTo>
                  <a:pt x="641" y="150"/>
                </a:lnTo>
                <a:lnTo>
                  <a:pt x="641" y="151"/>
                </a:lnTo>
                <a:lnTo>
                  <a:pt x="640" y="151"/>
                </a:lnTo>
                <a:lnTo>
                  <a:pt x="640" y="152"/>
                </a:lnTo>
                <a:lnTo>
                  <a:pt x="640" y="154"/>
                </a:lnTo>
                <a:lnTo>
                  <a:pt x="639" y="154"/>
                </a:lnTo>
                <a:lnTo>
                  <a:pt x="639" y="155"/>
                </a:lnTo>
                <a:lnTo>
                  <a:pt x="637" y="155"/>
                </a:lnTo>
                <a:lnTo>
                  <a:pt x="637" y="156"/>
                </a:lnTo>
                <a:lnTo>
                  <a:pt x="636" y="156"/>
                </a:lnTo>
                <a:lnTo>
                  <a:pt x="636" y="157"/>
                </a:lnTo>
                <a:lnTo>
                  <a:pt x="635" y="159"/>
                </a:lnTo>
                <a:lnTo>
                  <a:pt x="635" y="160"/>
                </a:lnTo>
                <a:lnTo>
                  <a:pt x="635" y="161"/>
                </a:lnTo>
                <a:lnTo>
                  <a:pt x="635" y="164"/>
                </a:lnTo>
                <a:lnTo>
                  <a:pt x="634" y="164"/>
                </a:lnTo>
                <a:lnTo>
                  <a:pt x="616" y="164"/>
                </a:lnTo>
                <a:lnTo>
                  <a:pt x="613" y="164"/>
                </a:lnTo>
                <a:lnTo>
                  <a:pt x="609" y="164"/>
                </a:lnTo>
                <a:lnTo>
                  <a:pt x="592" y="165"/>
                </a:lnTo>
                <a:lnTo>
                  <a:pt x="531" y="165"/>
                </a:lnTo>
                <a:lnTo>
                  <a:pt x="497" y="165"/>
                </a:lnTo>
                <a:lnTo>
                  <a:pt x="444" y="166"/>
                </a:lnTo>
                <a:lnTo>
                  <a:pt x="439" y="166"/>
                </a:lnTo>
                <a:lnTo>
                  <a:pt x="414" y="166"/>
                </a:lnTo>
                <a:lnTo>
                  <a:pt x="385" y="166"/>
                </a:lnTo>
                <a:lnTo>
                  <a:pt x="384" y="166"/>
                </a:lnTo>
                <a:lnTo>
                  <a:pt x="383" y="166"/>
                </a:lnTo>
                <a:lnTo>
                  <a:pt x="374" y="166"/>
                </a:lnTo>
                <a:lnTo>
                  <a:pt x="340" y="166"/>
                </a:lnTo>
                <a:lnTo>
                  <a:pt x="336" y="166"/>
                </a:lnTo>
                <a:lnTo>
                  <a:pt x="331" y="166"/>
                </a:lnTo>
                <a:lnTo>
                  <a:pt x="331" y="167"/>
                </a:lnTo>
                <a:lnTo>
                  <a:pt x="328" y="167"/>
                </a:lnTo>
                <a:lnTo>
                  <a:pt x="326" y="167"/>
                </a:lnTo>
                <a:lnTo>
                  <a:pt x="325" y="167"/>
                </a:lnTo>
                <a:lnTo>
                  <a:pt x="323" y="167"/>
                </a:lnTo>
                <a:lnTo>
                  <a:pt x="322" y="167"/>
                </a:lnTo>
                <a:lnTo>
                  <a:pt x="319" y="167"/>
                </a:lnTo>
                <a:lnTo>
                  <a:pt x="316" y="166"/>
                </a:lnTo>
                <a:lnTo>
                  <a:pt x="311" y="166"/>
                </a:lnTo>
                <a:lnTo>
                  <a:pt x="308" y="166"/>
                </a:lnTo>
                <a:lnTo>
                  <a:pt x="307" y="166"/>
                </a:lnTo>
                <a:lnTo>
                  <a:pt x="305" y="166"/>
                </a:lnTo>
                <a:lnTo>
                  <a:pt x="303" y="166"/>
                </a:lnTo>
                <a:lnTo>
                  <a:pt x="298" y="166"/>
                </a:lnTo>
                <a:lnTo>
                  <a:pt x="297" y="166"/>
                </a:lnTo>
                <a:lnTo>
                  <a:pt x="293" y="166"/>
                </a:lnTo>
                <a:lnTo>
                  <a:pt x="285" y="166"/>
                </a:lnTo>
                <a:lnTo>
                  <a:pt x="281" y="166"/>
                </a:lnTo>
                <a:lnTo>
                  <a:pt x="276" y="166"/>
                </a:lnTo>
                <a:lnTo>
                  <a:pt x="271" y="166"/>
                </a:lnTo>
                <a:lnTo>
                  <a:pt x="270" y="166"/>
                </a:lnTo>
                <a:lnTo>
                  <a:pt x="266" y="166"/>
                </a:lnTo>
                <a:lnTo>
                  <a:pt x="265" y="166"/>
                </a:lnTo>
                <a:lnTo>
                  <a:pt x="263" y="166"/>
                </a:lnTo>
                <a:lnTo>
                  <a:pt x="262" y="166"/>
                </a:lnTo>
                <a:lnTo>
                  <a:pt x="257" y="166"/>
                </a:lnTo>
                <a:lnTo>
                  <a:pt x="250" y="167"/>
                </a:lnTo>
                <a:lnTo>
                  <a:pt x="248" y="167"/>
                </a:lnTo>
                <a:lnTo>
                  <a:pt x="247" y="167"/>
                </a:lnTo>
                <a:lnTo>
                  <a:pt x="246" y="167"/>
                </a:lnTo>
                <a:lnTo>
                  <a:pt x="245" y="167"/>
                </a:lnTo>
                <a:lnTo>
                  <a:pt x="241" y="167"/>
                </a:lnTo>
                <a:lnTo>
                  <a:pt x="238" y="167"/>
                </a:lnTo>
                <a:lnTo>
                  <a:pt x="237" y="167"/>
                </a:lnTo>
                <a:lnTo>
                  <a:pt x="234" y="167"/>
                </a:lnTo>
                <a:lnTo>
                  <a:pt x="232" y="167"/>
                </a:lnTo>
                <a:lnTo>
                  <a:pt x="229" y="166"/>
                </a:lnTo>
                <a:lnTo>
                  <a:pt x="228" y="166"/>
                </a:lnTo>
                <a:lnTo>
                  <a:pt x="224" y="166"/>
                </a:lnTo>
                <a:lnTo>
                  <a:pt x="223" y="166"/>
                </a:lnTo>
                <a:lnTo>
                  <a:pt x="221" y="166"/>
                </a:lnTo>
                <a:lnTo>
                  <a:pt x="220" y="166"/>
                </a:lnTo>
                <a:lnTo>
                  <a:pt x="219" y="166"/>
                </a:lnTo>
                <a:lnTo>
                  <a:pt x="215" y="166"/>
                </a:lnTo>
                <a:lnTo>
                  <a:pt x="211" y="166"/>
                </a:lnTo>
                <a:lnTo>
                  <a:pt x="206" y="166"/>
                </a:lnTo>
                <a:lnTo>
                  <a:pt x="204" y="166"/>
                </a:lnTo>
                <a:lnTo>
                  <a:pt x="202" y="166"/>
                </a:lnTo>
                <a:lnTo>
                  <a:pt x="200" y="166"/>
                </a:lnTo>
                <a:lnTo>
                  <a:pt x="198" y="166"/>
                </a:lnTo>
                <a:lnTo>
                  <a:pt x="195" y="167"/>
                </a:lnTo>
                <a:lnTo>
                  <a:pt x="195" y="167"/>
                </a:lnTo>
                <a:lnTo>
                  <a:pt x="193" y="167"/>
                </a:lnTo>
                <a:lnTo>
                  <a:pt x="190" y="166"/>
                </a:lnTo>
                <a:lnTo>
                  <a:pt x="182" y="167"/>
                </a:lnTo>
                <a:lnTo>
                  <a:pt x="181" y="167"/>
                </a:lnTo>
                <a:lnTo>
                  <a:pt x="180" y="167"/>
                </a:lnTo>
                <a:lnTo>
                  <a:pt x="179" y="167"/>
                </a:lnTo>
                <a:lnTo>
                  <a:pt x="178" y="167"/>
                </a:lnTo>
                <a:lnTo>
                  <a:pt x="177" y="167"/>
                </a:lnTo>
                <a:lnTo>
                  <a:pt x="176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1" y="167"/>
                </a:lnTo>
                <a:lnTo>
                  <a:pt x="170" y="167"/>
                </a:lnTo>
                <a:lnTo>
                  <a:pt x="169" y="167"/>
                </a:lnTo>
                <a:lnTo>
                  <a:pt x="168" y="167"/>
                </a:lnTo>
                <a:lnTo>
                  <a:pt x="167" y="167"/>
                </a:lnTo>
                <a:lnTo>
                  <a:pt x="165" y="167"/>
                </a:lnTo>
                <a:lnTo>
                  <a:pt x="162" y="167"/>
                </a:lnTo>
                <a:lnTo>
                  <a:pt x="160" y="166"/>
                </a:lnTo>
                <a:lnTo>
                  <a:pt x="150" y="167"/>
                </a:lnTo>
                <a:lnTo>
                  <a:pt x="134" y="167"/>
                </a:lnTo>
                <a:lnTo>
                  <a:pt x="135" y="166"/>
                </a:lnTo>
                <a:lnTo>
                  <a:pt x="129" y="166"/>
                </a:lnTo>
                <a:lnTo>
                  <a:pt x="121" y="166"/>
                </a:lnTo>
                <a:lnTo>
                  <a:pt x="111" y="165"/>
                </a:lnTo>
                <a:lnTo>
                  <a:pt x="100" y="165"/>
                </a:lnTo>
                <a:lnTo>
                  <a:pt x="90" y="165"/>
                </a:lnTo>
                <a:lnTo>
                  <a:pt x="90" y="161"/>
                </a:lnTo>
                <a:lnTo>
                  <a:pt x="87" y="160"/>
                </a:lnTo>
                <a:lnTo>
                  <a:pt x="86" y="159"/>
                </a:lnTo>
                <a:lnTo>
                  <a:pt x="83" y="158"/>
                </a:lnTo>
                <a:lnTo>
                  <a:pt x="75" y="155"/>
                </a:lnTo>
                <a:lnTo>
                  <a:pt x="65" y="150"/>
                </a:lnTo>
                <a:lnTo>
                  <a:pt x="62" y="150"/>
                </a:lnTo>
                <a:lnTo>
                  <a:pt x="63" y="148"/>
                </a:lnTo>
                <a:lnTo>
                  <a:pt x="61" y="148"/>
                </a:lnTo>
                <a:lnTo>
                  <a:pt x="60" y="148"/>
                </a:lnTo>
                <a:lnTo>
                  <a:pt x="48" y="148"/>
                </a:lnTo>
                <a:lnTo>
                  <a:pt x="46" y="148"/>
                </a:lnTo>
                <a:lnTo>
                  <a:pt x="43" y="148"/>
                </a:lnTo>
                <a:lnTo>
                  <a:pt x="41" y="148"/>
                </a:lnTo>
                <a:lnTo>
                  <a:pt x="40" y="148"/>
                </a:lnTo>
                <a:lnTo>
                  <a:pt x="39" y="148"/>
                </a:lnTo>
                <a:lnTo>
                  <a:pt x="36" y="148"/>
                </a:lnTo>
                <a:lnTo>
                  <a:pt x="35" y="148"/>
                </a:lnTo>
                <a:lnTo>
                  <a:pt x="34" y="148"/>
                </a:lnTo>
                <a:lnTo>
                  <a:pt x="34" y="147"/>
                </a:lnTo>
                <a:lnTo>
                  <a:pt x="35" y="147"/>
                </a:lnTo>
                <a:lnTo>
                  <a:pt x="35" y="144"/>
                </a:lnTo>
                <a:lnTo>
                  <a:pt x="35" y="143"/>
                </a:lnTo>
                <a:lnTo>
                  <a:pt x="34" y="143"/>
                </a:lnTo>
                <a:lnTo>
                  <a:pt x="34" y="140"/>
                </a:lnTo>
                <a:lnTo>
                  <a:pt x="36" y="135"/>
                </a:lnTo>
                <a:lnTo>
                  <a:pt x="41" y="129"/>
                </a:lnTo>
                <a:lnTo>
                  <a:pt x="43" y="124"/>
                </a:lnTo>
                <a:lnTo>
                  <a:pt x="45" y="122"/>
                </a:lnTo>
                <a:lnTo>
                  <a:pt x="54" y="109"/>
                </a:lnTo>
                <a:lnTo>
                  <a:pt x="54" y="108"/>
                </a:lnTo>
                <a:lnTo>
                  <a:pt x="42" y="97"/>
                </a:lnTo>
                <a:lnTo>
                  <a:pt x="30" y="95"/>
                </a:lnTo>
                <a:lnTo>
                  <a:pt x="30" y="84"/>
                </a:lnTo>
                <a:lnTo>
                  <a:pt x="19" y="81"/>
                </a:lnTo>
                <a:lnTo>
                  <a:pt x="18" y="80"/>
                </a:lnTo>
                <a:lnTo>
                  <a:pt x="18" y="79"/>
                </a:lnTo>
                <a:lnTo>
                  <a:pt x="16" y="76"/>
                </a:lnTo>
                <a:lnTo>
                  <a:pt x="14" y="74"/>
                </a:lnTo>
                <a:lnTo>
                  <a:pt x="14" y="73"/>
                </a:lnTo>
                <a:lnTo>
                  <a:pt x="9" y="68"/>
                </a:lnTo>
                <a:lnTo>
                  <a:pt x="7" y="66"/>
                </a:lnTo>
                <a:lnTo>
                  <a:pt x="6" y="64"/>
                </a:lnTo>
                <a:lnTo>
                  <a:pt x="3" y="62"/>
                </a:lnTo>
                <a:lnTo>
                  <a:pt x="2" y="58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1" y="54"/>
                </a:lnTo>
                <a:lnTo>
                  <a:pt x="1" y="53"/>
                </a:lnTo>
                <a:lnTo>
                  <a:pt x="0" y="50"/>
                </a:lnTo>
                <a:lnTo>
                  <a:pt x="1" y="50"/>
                </a:lnTo>
                <a:lnTo>
                  <a:pt x="3" y="50"/>
                </a:lnTo>
                <a:lnTo>
                  <a:pt x="3" y="41"/>
                </a:lnTo>
                <a:lnTo>
                  <a:pt x="3" y="41"/>
                </a:lnTo>
                <a:lnTo>
                  <a:pt x="6" y="41"/>
                </a:lnTo>
                <a:lnTo>
                  <a:pt x="13" y="41"/>
                </a:lnTo>
                <a:lnTo>
                  <a:pt x="13" y="33"/>
                </a:lnTo>
                <a:lnTo>
                  <a:pt x="13" y="31"/>
                </a:lnTo>
                <a:lnTo>
                  <a:pt x="13" y="30"/>
                </a:lnTo>
                <a:lnTo>
                  <a:pt x="24" y="25"/>
                </a:lnTo>
                <a:lnTo>
                  <a:pt x="24" y="16"/>
                </a:lnTo>
                <a:lnTo>
                  <a:pt x="24" y="14"/>
                </a:lnTo>
                <a:lnTo>
                  <a:pt x="25" y="14"/>
                </a:lnTo>
                <a:lnTo>
                  <a:pt x="26" y="14"/>
                </a:lnTo>
                <a:lnTo>
                  <a:pt x="31" y="14"/>
                </a:lnTo>
                <a:lnTo>
                  <a:pt x="61" y="14"/>
                </a:lnTo>
                <a:lnTo>
                  <a:pt x="61" y="17"/>
                </a:lnTo>
                <a:lnTo>
                  <a:pt x="62" y="17"/>
                </a:lnTo>
                <a:lnTo>
                  <a:pt x="63" y="17"/>
                </a:lnTo>
                <a:lnTo>
                  <a:pt x="69" y="17"/>
                </a:lnTo>
                <a:lnTo>
                  <a:pt x="71" y="17"/>
                </a:lnTo>
                <a:lnTo>
                  <a:pt x="76" y="17"/>
                </a:lnTo>
                <a:lnTo>
                  <a:pt x="83" y="17"/>
                </a:lnTo>
                <a:lnTo>
                  <a:pt x="84" y="17"/>
                </a:lnTo>
                <a:lnTo>
                  <a:pt x="93" y="17"/>
                </a:lnTo>
                <a:lnTo>
                  <a:pt x="93" y="21"/>
                </a:lnTo>
                <a:lnTo>
                  <a:pt x="102" y="21"/>
                </a:lnTo>
                <a:lnTo>
                  <a:pt x="104" y="21"/>
                </a:lnTo>
                <a:lnTo>
                  <a:pt x="105" y="21"/>
                </a:lnTo>
                <a:lnTo>
                  <a:pt x="114" y="21"/>
                </a:lnTo>
                <a:lnTo>
                  <a:pt x="118" y="22"/>
                </a:lnTo>
                <a:lnTo>
                  <a:pt x="125" y="22"/>
                </a:lnTo>
                <a:lnTo>
                  <a:pt x="126" y="22"/>
                </a:lnTo>
                <a:lnTo>
                  <a:pt x="127" y="22"/>
                </a:lnTo>
                <a:lnTo>
                  <a:pt x="127" y="21"/>
                </a:lnTo>
                <a:lnTo>
                  <a:pt x="128" y="21"/>
                </a:lnTo>
                <a:lnTo>
                  <a:pt x="129" y="21"/>
                </a:lnTo>
                <a:lnTo>
                  <a:pt x="130" y="21"/>
                </a:lnTo>
                <a:lnTo>
                  <a:pt x="131" y="21"/>
                </a:lnTo>
                <a:lnTo>
                  <a:pt x="133" y="21"/>
                </a:lnTo>
                <a:lnTo>
                  <a:pt x="134" y="21"/>
                </a:lnTo>
                <a:lnTo>
                  <a:pt x="135" y="21"/>
                </a:lnTo>
                <a:lnTo>
                  <a:pt x="136" y="21"/>
                </a:lnTo>
                <a:lnTo>
                  <a:pt x="137" y="21"/>
                </a:lnTo>
                <a:lnTo>
                  <a:pt x="138" y="21"/>
                </a:lnTo>
                <a:lnTo>
                  <a:pt x="139" y="21"/>
                </a:lnTo>
                <a:lnTo>
                  <a:pt x="139" y="21"/>
                </a:lnTo>
                <a:lnTo>
                  <a:pt x="142" y="21"/>
                </a:lnTo>
                <a:lnTo>
                  <a:pt x="143" y="21"/>
                </a:lnTo>
                <a:lnTo>
                  <a:pt x="144" y="21"/>
                </a:lnTo>
                <a:lnTo>
                  <a:pt x="145" y="21"/>
                </a:lnTo>
                <a:lnTo>
                  <a:pt x="146" y="21"/>
                </a:lnTo>
                <a:lnTo>
                  <a:pt x="147" y="21"/>
                </a:lnTo>
                <a:lnTo>
                  <a:pt x="148" y="21"/>
                </a:lnTo>
                <a:lnTo>
                  <a:pt x="150" y="21"/>
                </a:lnTo>
                <a:lnTo>
                  <a:pt x="151" y="21"/>
                </a:lnTo>
                <a:lnTo>
                  <a:pt x="152" y="21"/>
                </a:lnTo>
                <a:lnTo>
                  <a:pt x="153" y="21"/>
                </a:lnTo>
                <a:lnTo>
                  <a:pt x="154" y="21"/>
                </a:lnTo>
                <a:lnTo>
                  <a:pt x="155" y="21"/>
                </a:lnTo>
                <a:lnTo>
                  <a:pt x="155" y="17"/>
                </a:lnTo>
                <a:lnTo>
                  <a:pt x="155" y="15"/>
                </a:lnTo>
                <a:lnTo>
                  <a:pt x="155" y="13"/>
                </a:lnTo>
                <a:lnTo>
                  <a:pt x="169" y="13"/>
                </a:lnTo>
                <a:lnTo>
                  <a:pt x="174" y="13"/>
                </a:lnTo>
                <a:lnTo>
                  <a:pt x="198" y="13"/>
                </a:lnTo>
                <a:lnTo>
                  <a:pt x="199" y="13"/>
                </a:lnTo>
                <a:lnTo>
                  <a:pt x="215" y="13"/>
                </a:lnTo>
                <a:lnTo>
                  <a:pt x="225" y="13"/>
                </a:lnTo>
                <a:lnTo>
                  <a:pt x="255" y="13"/>
                </a:lnTo>
                <a:lnTo>
                  <a:pt x="302" y="13"/>
                </a:lnTo>
                <a:lnTo>
                  <a:pt x="306" y="13"/>
                </a:lnTo>
                <a:lnTo>
                  <a:pt x="308" y="13"/>
                </a:lnTo>
                <a:lnTo>
                  <a:pt x="448" y="13"/>
                </a:lnTo>
                <a:lnTo>
                  <a:pt x="491" y="13"/>
                </a:lnTo>
                <a:lnTo>
                  <a:pt x="491" y="5"/>
                </a:lnTo>
                <a:lnTo>
                  <a:pt x="491" y="3"/>
                </a:lnTo>
                <a:lnTo>
                  <a:pt x="530" y="2"/>
                </a:lnTo>
                <a:lnTo>
                  <a:pt x="585" y="2"/>
                </a:lnTo>
                <a:lnTo>
                  <a:pt x="588" y="2"/>
                </a:lnTo>
                <a:lnTo>
                  <a:pt x="591" y="2"/>
                </a:lnTo>
                <a:lnTo>
                  <a:pt x="603" y="2"/>
                </a:lnTo>
                <a:lnTo>
                  <a:pt x="607" y="2"/>
                </a:lnTo>
                <a:lnTo>
                  <a:pt x="665" y="0"/>
                </a:lnTo>
                <a:lnTo>
                  <a:pt x="668" y="0"/>
                </a:lnTo>
                <a:lnTo>
                  <a:pt x="676" y="0"/>
                </a:lnTo>
                <a:lnTo>
                  <a:pt x="675" y="2"/>
                </a:lnTo>
                <a:lnTo>
                  <a:pt x="675" y="3"/>
                </a:lnTo>
                <a:lnTo>
                  <a:pt x="675" y="4"/>
                </a:lnTo>
                <a:lnTo>
                  <a:pt x="675" y="5"/>
                </a:lnTo>
                <a:lnTo>
                  <a:pt x="674" y="6"/>
                </a:lnTo>
                <a:lnTo>
                  <a:pt x="674" y="7"/>
                </a:lnTo>
                <a:lnTo>
                  <a:pt x="674" y="8"/>
                </a:lnTo>
                <a:lnTo>
                  <a:pt x="674" y="9"/>
                </a:lnTo>
                <a:lnTo>
                  <a:pt x="674" y="11"/>
                </a:lnTo>
                <a:lnTo>
                  <a:pt x="675" y="12"/>
                </a:lnTo>
                <a:lnTo>
                  <a:pt x="675" y="13"/>
                </a:lnTo>
                <a:lnTo>
                  <a:pt x="675" y="13"/>
                </a:lnTo>
                <a:lnTo>
                  <a:pt x="675" y="14"/>
                </a:lnTo>
                <a:lnTo>
                  <a:pt x="675" y="15"/>
                </a:lnTo>
                <a:lnTo>
                  <a:pt x="674" y="16"/>
                </a:lnTo>
                <a:lnTo>
                  <a:pt x="674" y="17"/>
                </a:lnTo>
                <a:lnTo>
                  <a:pt x="673" y="19"/>
                </a:lnTo>
                <a:lnTo>
                  <a:pt x="671" y="2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8" name="Freeform 111">
            <a:extLst>
              <a:ext uri="{FF2B5EF4-FFF2-40B4-BE49-F238E27FC236}">
                <a16:creationId xmlns:a16="http://schemas.microsoft.com/office/drawing/2014/main" id="{8B6D7632-27A2-15F3-AE33-2E66C2EF3B0C}"/>
              </a:ext>
            </a:extLst>
          </p:cNvPr>
          <p:cNvSpPr>
            <a:spLocks/>
          </p:cNvSpPr>
          <p:nvPr/>
        </p:nvSpPr>
        <p:spPr bwMode="auto">
          <a:xfrm>
            <a:off x="3877668" y="3613150"/>
            <a:ext cx="1214438" cy="782638"/>
          </a:xfrm>
          <a:custGeom>
            <a:avLst/>
            <a:gdLst>
              <a:gd name="T0" fmla="*/ 600 w 765"/>
              <a:gd name="T1" fmla="*/ 147 h 493"/>
              <a:gd name="T2" fmla="*/ 661 w 765"/>
              <a:gd name="T3" fmla="*/ 210 h 493"/>
              <a:gd name="T4" fmla="*/ 660 w 765"/>
              <a:gd name="T5" fmla="*/ 221 h 493"/>
              <a:gd name="T6" fmla="*/ 660 w 765"/>
              <a:gd name="T7" fmla="*/ 234 h 493"/>
              <a:gd name="T8" fmla="*/ 661 w 765"/>
              <a:gd name="T9" fmla="*/ 242 h 493"/>
              <a:gd name="T10" fmla="*/ 668 w 765"/>
              <a:gd name="T11" fmla="*/ 247 h 493"/>
              <a:gd name="T12" fmla="*/ 672 w 765"/>
              <a:gd name="T13" fmla="*/ 256 h 493"/>
              <a:gd name="T14" fmla="*/ 676 w 765"/>
              <a:gd name="T15" fmla="*/ 263 h 493"/>
              <a:gd name="T16" fmla="*/ 683 w 765"/>
              <a:gd name="T17" fmla="*/ 272 h 493"/>
              <a:gd name="T18" fmla="*/ 690 w 765"/>
              <a:gd name="T19" fmla="*/ 279 h 493"/>
              <a:gd name="T20" fmla="*/ 695 w 765"/>
              <a:gd name="T21" fmla="*/ 284 h 493"/>
              <a:gd name="T22" fmla="*/ 698 w 765"/>
              <a:gd name="T23" fmla="*/ 291 h 493"/>
              <a:gd name="T24" fmla="*/ 701 w 765"/>
              <a:gd name="T25" fmla="*/ 300 h 493"/>
              <a:gd name="T26" fmla="*/ 704 w 765"/>
              <a:gd name="T27" fmla="*/ 309 h 493"/>
              <a:gd name="T28" fmla="*/ 707 w 765"/>
              <a:gd name="T29" fmla="*/ 316 h 493"/>
              <a:gd name="T30" fmla="*/ 712 w 765"/>
              <a:gd name="T31" fmla="*/ 327 h 493"/>
              <a:gd name="T32" fmla="*/ 712 w 765"/>
              <a:gd name="T33" fmla="*/ 337 h 493"/>
              <a:gd name="T34" fmla="*/ 712 w 765"/>
              <a:gd name="T35" fmla="*/ 347 h 493"/>
              <a:gd name="T36" fmla="*/ 722 w 765"/>
              <a:gd name="T37" fmla="*/ 347 h 493"/>
              <a:gd name="T38" fmla="*/ 729 w 765"/>
              <a:gd name="T39" fmla="*/ 352 h 493"/>
              <a:gd name="T40" fmla="*/ 734 w 765"/>
              <a:gd name="T41" fmla="*/ 359 h 493"/>
              <a:gd name="T42" fmla="*/ 739 w 765"/>
              <a:gd name="T43" fmla="*/ 362 h 493"/>
              <a:gd name="T44" fmla="*/ 745 w 765"/>
              <a:gd name="T45" fmla="*/ 369 h 493"/>
              <a:gd name="T46" fmla="*/ 755 w 765"/>
              <a:gd name="T47" fmla="*/ 372 h 493"/>
              <a:gd name="T48" fmla="*/ 760 w 765"/>
              <a:gd name="T49" fmla="*/ 378 h 493"/>
              <a:gd name="T50" fmla="*/ 764 w 765"/>
              <a:gd name="T51" fmla="*/ 389 h 493"/>
              <a:gd name="T52" fmla="*/ 764 w 765"/>
              <a:gd name="T53" fmla="*/ 396 h 493"/>
              <a:gd name="T54" fmla="*/ 758 w 765"/>
              <a:gd name="T55" fmla="*/ 398 h 493"/>
              <a:gd name="T56" fmla="*/ 752 w 765"/>
              <a:gd name="T57" fmla="*/ 403 h 493"/>
              <a:gd name="T58" fmla="*/ 745 w 765"/>
              <a:gd name="T59" fmla="*/ 410 h 493"/>
              <a:gd name="T60" fmla="*/ 740 w 765"/>
              <a:gd name="T61" fmla="*/ 416 h 493"/>
              <a:gd name="T62" fmla="*/ 731 w 765"/>
              <a:gd name="T63" fmla="*/ 420 h 493"/>
              <a:gd name="T64" fmla="*/ 724 w 765"/>
              <a:gd name="T65" fmla="*/ 426 h 493"/>
              <a:gd name="T66" fmla="*/ 718 w 765"/>
              <a:gd name="T67" fmla="*/ 429 h 493"/>
              <a:gd name="T68" fmla="*/ 710 w 765"/>
              <a:gd name="T69" fmla="*/ 433 h 493"/>
              <a:gd name="T70" fmla="*/ 703 w 765"/>
              <a:gd name="T71" fmla="*/ 438 h 493"/>
              <a:gd name="T72" fmla="*/ 557 w 765"/>
              <a:gd name="T73" fmla="*/ 440 h 493"/>
              <a:gd name="T74" fmla="*/ 282 w 765"/>
              <a:gd name="T75" fmla="*/ 451 h 493"/>
              <a:gd name="T76" fmla="*/ 182 w 765"/>
              <a:gd name="T77" fmla="*/ 453 h 493"/>
              <a:gd name="T78" fmla="*/ 175 w 765"/>
              <a:gd name="T79" fmla="*/ 459 h 493"/>
              <a:gd name="T80" fmla="*/ 166 w 765"/>
              <a:gd name="T81" fmla="*/ 459 h 493"/>
              <a:gd name="T82" fmla="*/ 157 w 765"/>
              <a:gd name="T83" fmla="*/ 459 h 493"/>
              <a:gd name="T84" fmla="*/ 141 w 765"/>
              <a:gd name="T85" fmla="*/ 459 h 493"/>
              <a:gd name="T86" fmla="*/ 103 w 765"/>
              <a:gd name="T87" fmla="*/ 455 h 493"/>
              <a:gd name="T88" fmla="*/ 53 w 765"/>
              <a:gd name="T89" fmla="*/ 452 h 493"/>
              <a:gd name="T90" fmla="*/ 40 w 765"/>
              <a:gd name="T91" fmla="*/ 479 h 493"/>
              <a:gd name="T92" fmla="*/ 28 w 765"/>
              <a:gd name="T93" fmla="*/ 492 h 493"/>
              <a:gd name="T94" fmla="*/ 2 w 765"/>
              <a:gd name="T95" fmla="*/ 472 h 493"/>
              <a:gd name="T96" fmla="*/ 7 w 765"/>
              <a:gd name="T97" fmla="*/ 454 h 493"/>
              <a:gd name="T98" fmla="*/ 17 w 765"/>
              <a:gd name="T99" fmla="*/ 446 h 493"/>
              <a:gd name="T100" fmla="*/ 24 w 765"/>
              <a:gd name="T101" fmla="*/ 423 h 493"/>
              <a:gd name="T102" fmla="*/ 30 w 765"/>
              <a:gd name="T103" fmla="*/ 369 h 493"/>
              <a:gd name="T104" fmla="*/ 28 w 765"/>
              <a:gd name="T105" fmla="*/ 319 h 493"/>
              <a:gd name="T106" fmla="*/ 35 w 765"/>
              <a:gd name="T107" fmla="*/ 96 h 493"/>
              <a:gd name="T108" fmla="*/ 35 w 765"/>
              <a:gd name="T109" fmla="*/ 42 h 493"/>
              <a:gd name="T110" fmla="*/ 36 w 765"/>
              <a:gd name="T111" fmla="*/ 4 h 493"/>
              <a:gd name="T112" fmla="*/ 93 w 765"/>
              <a:gd name="T113" fmla="*/ 4 h 493"/>
              <a:gd name="T114" fmla="*/ 257 w 765"/>
              <a:gd name="T115" fmla="*/ 4 h 493"/>
              <a:gd name="T116" fmla="*/ 284 w 765"/>
              <a:gd name="T117" fmla="*/ 4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65" h="493">
                <a:moveTo>
                  <a:pt x="452" y="3"/>
                </a:moveTo>
                <a:lnTo>
                  <a:pt x="501" y="52"/>
                </a:lnTo>
                <a:lnTo>
                  <a:pt x="503" y="53"/>
                </a:lnTo>
                <a:lnTo>
                  <a:pt x="507" y="57"/>
                </a:lnTo>
                <a:lnTo>
                  <a:pt x="537" y="86"/>
                </a:lnTo>
                <a:lnTo>
                  <a:pt x="566" y="114"/>
                </a:lnTo>
                <a:lnTo>
                  <a:pt x="570" y="119"/>
                </a:lnTo>
                <a:lnTo>
                  <a:pt x="600" y="147"/>
                </a:lnTo>
                <a:lnTo>
                  <a:pt x="600" y="148"/>
                </a:lnTo>
                <a:lnTo>
                  <a:pt x="603" y="152"/>
                </a:lnTo>
                <a:lnTo>
                  <a:pt x="616" y="163"/>
                </a:lnTo>
                <a:lnTo>
                  <a:pt x="626" y="173"/>
                </a:lnTo>
                <a:lnTo>
                  <a:pt x="660" y="207"/>
                </a:lnTo>
                <a:lnTo>
                  <a:pt x="661" y="208"/>
                </a:lnTo>
                <a:lnTo>
                  <a:pt x="661" y="209"/>
                </a:lnTo>
                <a:lnTo>
                  <a:pt x="661" y="210"/>
                </a:lnTo>
                <a:lnTo>
                  <a:pt x="661" y="212"/>
                </a:lnTo>
                <a:lnTo>
                  <a:pt x="661" y="213"/>
                </a:lnTo>
                <a:lnTo>
                  <a:pt x="660" y="214"/>
                </a:lnTo>
                <a:lnTo>
                  <a:pt x="660" y="215"/>
                </a:lnTo>
                <a:lnTo>
                  <a:pt x="660" y="216"/>
                </a:lnTo>
                <a:lnTo>
                  <a:pt x="660" y="217"/>
                </a:lnTo>
                <a:lnTo>
                  <a:pt x="660" y="218"/>
                </a:lnTo>
                <a:lnTo>
                  <a:pt x="660" y="221"/>
                </a:lnTo>
                <a:lnTo>
                  <a:pt x="661" y="222"/>
                </a:lnTo>
                <a:lnTo>
                  <a:pt x="661" y="223"/>
                </a:lnTo>
                <a:lnTo>
                  <a:pt x="660" y="225"/>
                </a:lnTo>
                <a:lnTo>
                  <a:pt x="660" y="227"/>
                </a:lnTo>
                <a:lnTo>
                  <a:pt x="661" y="230"/>
                </a:lnTo>
                <a:lnTo>
                  <a:pt x="661" y="231"/>
                </a:lnTo>
                <a:lnTo>
                  <a:pt x="660" y="232"/>
                </a:lnTo>
                <a:lnTo>
                  <a:pt x="660" y="234"/>
                </a:lnTo>
                <a:lnTo>
                  <a:pt x="660" y="234"/>
                </a:lnTo>
                <a:lnTo>
                  <a:pt x="659" y="235"/>
                </a:lnTo>
                <a:lnTo>
                  <a:pt x="659" y="237"/>
                </a:lnTo>
                <a:lnTo>
                  <a:pt x="660" y="238"/>
                </a:lnTo>
                <a:lnTo>
                  <a:pt x="660" y="239"/>
                </a:lnTo>
                <a:lnTo>
                  <a:pt x="660" y="240"/>
                </a:lnTo>
                <a:lnTo>
                  <a:pt x="661" y="241"/>
                </a:lnTo>
                <a:lnTo>
                  <a:pt x="661" y="242"/>
                </a:lnTo>
                <a:lnTo>
                  <a:pt x="662" y="242"/>
                </a:lnTo>
                <a:lnTo>
                  <a:pt x="662" y="243"/>
                </a:lnTo>
                <a:lnTo>
                  <a:pt x="663" y="243"/>
                </a:lnTo>
                <a:lnTo>
                  <a:pt x="663" y="245"/>
                </a:lnTo>
                <a:lnTo>
                  <a:pt x="664" y="245"/>
                </a:lnTo>
                <a:lnTo>
                  <a:pt x="666" y="246"/>
                </a:lnTo>
                <a:lnTo>
                  <a:pt x="667" y="246"/>
                </a:lnTo>
                <a:lnTo>
                  <a:pt x="668" y="247"/>
                </a:lnTo>
                <a:lnTo>
                  <a:pt x="669" y="248"/>
                </a:lnTo>
                <a:lnTo>
                  <a:pt x="670" y="249"/>
                </a:lnTo>
                <a:lnTo>
                  <a:pt x="671" y="250"/>
                </a:lnTo>
                <a:lnTo>
                  <a:pt x="671" y="251"/>
                </a:lnTo>
                <a:lnTo>
                  <a:pt x="671" y="252"/>
                </a:lnTo>
                <a:lnTo>
                  <a:pt x="672" y="254"/>
                </a:lnTo>
                <a:lnTo>
                  <a:pt x="672" y="255"/>
                </a:lnTo>
                <a:lnTo>
                  <a:pt x="672" y="256"/>
                </a:lnTo>
                <a:lnTo>
                  <a:pt x="672" y="257"/>
                </a:lnTo>
                <a:lnTo>
                  <a:pt x="672" y="258"/>
                </a:lnTo>
                <a:lnTo>
                  <a:pt x="674" y="259"/>
                </a:lnTo>
                <a:lnTo>
                  <a:pt x="674" y="260"/>
                </a:lnTo>
                <a:lnTo>
                  <a:pt x="674" y="262"/>
                </a:lnTo>
                <a:lnTo>
                  <a:pt x="675" y="262"/>
                </a:lnTo>
                <a:lnTo>
                  <a:pt x="675" y="263"/>
                </a:lnTo>
                <a:lnTo>
                  <a:pt x="676" y="263"/>
                </a:lnTo>
                <a:lnTo>
                  <a:pt x="676" y="264"/>
                </a:lnTo>
                <a:lnTo>
                  <a:pt x="676" y="265"/>
                </a:lnTo>
                <a:lnTo>
                  <a:pt x="678" y="266"/>
                </a:lnTo>
                <a:lnTo>
                  <a:pt x="679" y="267"/>
                </a:lnTo>
                <a:lnTo>
                  <a:pt x="680" y="269"/>
                </a:lnTo>
                <a:lnTo>
                  <a:pt x="681" y="271"/>
                </a:lnTo>
                <a:lnTo>
                  <a:pt x="683" y="271"/>
                </a:lnTo>
                <a:lnTo>
                  <a:pt x="683" y="272"/>
                </a:lnTo>
                <a:lnTo>
                  <a:pt x="684" y="272"/>
                </a:lnTo>
                <a:lnTo>
                  <a:pt x="685" y="274"/>
                </a:lnTo>
                <a:lnTo>
                  <a:pt x="685" y="275"/>
                </a:lnTo>
                <a:lnTo>
                  <a:pt x="686" y="275"/>
                </a:lnTo>
                <a:lnTo>
                  <a:pt x="687" y="276"/>
                </a:lnTo>
                <a:lnTo>
                  <a:pt x="688" y="276"/>
                </a:lnTo>
                <a:lnTo>
                  <a:pt x="689" y="277"/>
                </a:lnTo>
                <a:lnTo>
                  <a:pt x="690" y="279"/>
                </a:lnTo>
                <a:lnTo>
                  <a:pt x="690" y="280"/>
                </a:lnTo>
                <a:lnTo>
                  <a:pt x="692" y="280"/>
                </a:lnTo>
                <a:lnTo>
                  <a:pt x="692" y="281"/>
                </a:lnTo>
                <a:lnTo>
                  <a:pt x="693" y="281"/>
                </a:lnTo>
                <a:lnTo>
                  <a:pt x="694" y="281"/>
                </a:lnTo>
                <a:lnTo>
                  <a:pt x="695" y="282"/>
                </a:lnTo>
                <a:lnTo>
                  <a:pt x="695" y="283"/>
                </a:lnTo>
                <a:lnTo>
                  <a:pt x="695" y="284"/>
                </a:lnTo>
                <a:lnTo>
                  <a:pt x="695" y="285"/>
                </a:lnTo>
                <a:lnTo>
                  <a:pt x="695" y="286"/>
                </a:lnTo>
                <a:lnTo>
                  <a:pt x="696" y="288"/>
                </a:lnTo>
                <a:lnTo>
                  <a:pt x="696" y="289"/>
                </a:lnTo>
                <a:lnTo>
                  <a:pt x="697" y="289"/>
                </a:lnTo>
                <a:lnTo>
                  <a:pt x="697" y="290"/>
                </a:lnTo>
                <a:lnTo>
                  <a:pt x="697" y="291"/>
                </a:lnTo>
                <a:lnTo>
                  <a:pt x="698" y="291"/>
                </a:lnTo>
                <a:lnTo>
                  <a:pt x="698" y="292"/>
                </a:lnTo>
                <a:lnTo>
                  <a:pt x="697" y="293"/>
                </a:lnTo>
                <a:lnTo>
                  <a:pt x="697" y="294"/>
                </a:lnTo>
                <a:lnTo>
                  <a:pt x="698" y="296"/>
                </a:lnTo>
                <a:lnTo>
                  <a:pt x="700" y="297"/>
                </a:lnTo>
                <a:lnTo>
                  <a:pt x="701" y="298"/>
                </a:lnTo>
                <a:lnTo>
                  <a:pt x="701" y="299"/>
                </a:lnTo>
                <a:lnTo>
                  <a:pt x="701" y="300"/>
                </a:lnTo>
                <a:lnTo>
                  <a:pt x="701" y="301"/>
                </a:lnTo>
                <a:lnTo>
                  <a:pt x="701" y="302"/>
                </a:lnTo>
                <a:lnTo>
                  <a:pt x="701" y="303"/>
                </a:lnTo>
                <a:lnTo>
                  <a:pt x="702" y="305"/>
                </a:lnTo>
                <a:lnTo>
                  <a:pt x="703" y="305"/>
                </a:lnTo>
                <a:lnTo>
                  <a:pt x="703" y="306"/>
                </a:lnTo>
                <a:lnTo>
                  <a:pt x="704" y="307"/>
                </a:lnTo>
                <a:lnTo>
                  <a:pt x="704" y="309"/>
                </a:lnTo>
                <a:lnTo>
                  <a:pt x="703" y="310"/>
                </a:lnTo>
                <a:lnTo>
                  <a:pt x="702" y="310"/>
                </a:lnTo>
                <a:lnTo>
                  <a:pt x="702" y="311"/>
                </a:lnTo>
                <a:lnTo>
                  <a:pt x="704" y="314"/>
                </a:lnTo>
                <a:lnTo>
                  <a:pt x="704" y="315"/>
                </a:lnTo>
                <a:lnTo>
                  <a:pt x="705" y="315"/>
                </a:lnTo>
                <a:lnTo>
                  <a:pt x="706" y="316"/>
                </a:lnTo>
                <a:lnTo>
                  <a:pt x="707" y="316"/>
                </a:lnTo>
                <a:lnTo>
                  <a:pt x="709" y="316"/>
                </a:lnTo>
                <a:lnTo>
                  <a:pt x="710" y="318"/>
                </a:lnTo>
                <a:lnTo>
                  <a:pt x="710" y="319"/>
                </a:lnTo>
                <a:lnTo>
                  <a:pt x="711" y="322"/>
                </a:lnTo>
                <a:lnTo>
                  <a:pt x="712" y="323"/>
                </a:lnTo>
                <a:lnTo>
                  <a:pt x="712" y="324"/>
                </a:lnTo>
                <a:lnTo>
                  <a:pt x="712" y="325"/>
                </a:lnTo>
                <a:lnTo>
                  <a:pt x="712" y="327"/>
                </a:lnTo>
                <a:lnTo>
                  <a:pt x="713" y="330"/>
                </a:lnTo>
                <a:lnTo>
                  <a:pt x="713" y="331"/>
                </a:lnTo>
                <a:lnTo>
                  <a:pt x="713" y="332"/>
                </a:lnTo>
                <a:lnTo>
                  <a:pt x="713" y="333"/>
                </a:lnTo>
                <a:lnTo>
                  <a:pt x="712" y="334"/>
                </a:lnTo>
                <a:lnTo>
                  <a:pt x="712" y="335"/>
                </a:lnTo>
                <a:lnTo>
                  <a:pt x="712" y="336"/>
                </a:lnTo>
                <a:lnTo>
                  <a:pt x="712" y="337"/>
                </a:lnTo>
                <a:lnTo>
                  <a:pt x="712" y="340"/>
                </a:lnTo>
                <a:lnTo>
                  <a:pt x="712" y="341"/>
                </a:lnTo>
                <a:lnTo>
                  <a:pt x="712" y="342"/>
                </a:lnTo>
                <a:lnTo>
                  <a:pt x="712" y="343"/>
                </a:lnTo>
                <a:lnTo>
                  <a:pt x="712" y="343"/>
                </a:lnTo>
                <a:lnTo>
                  <a:pt x="712" y="344"/>
                </a:lnTo>
                <a:lnTo>
                  <a:pt x="712" y="345"/>
                </a:lnTo>
                <a:lnTo>
                  <a:pt x="712" y="347"/>
                </a:lnTo>
                <a:lnTo>
                  <a:pt x="714" y="348"/>
                </a:lnTo>
                <a:lnTo>
                  <a:pt x="715" y="348"/>
                </a:lnTo>
                <a:lnTo>
                  <a:pt x="717" y="348"/>
                </a:lnTo>
                <a:lnTo>
                  <a:pt x="718" y="347"/>
                </a:lnTo>
                <a:lnTo>
                  <a:pt x="719" y="347"/>
                </a:lnTo>
                <a:lnTo>
                  <a:pt x="720" y="347"/>
                </a:lnTo>
                <a:lnTo>
                  <a:pt x="721" y="347"/>
                </a:lnTo>
                <a:lnTo>
                  <a:pt x="722" y="347"/>
                </a:lnTo>
                <a:lnTo>
                  <a:pt x="723" y="348"/>
                </a:lnTo>
                <a:lnTo>
                  <a:pt x="723" y="349"/>
                </a:lnTo>
                <a:lnTo>
                  <a:pt x="724" y="349"/>
                </a:lnTo>
                <a:lnTo>
                  <a:pt x="724" y="350"/>
                </a:lnTo>
                <a:lnTo>
                  <a:pt x="726" y="350"/>
                </a:lnTo>
                <a:lnTo>
                  <a:pt x="727" y="351"/>
                </a:lnTo>
                <a:lnTo>
                  <a:pt x="728" y="352"/>
                </a:lnTo>
                <a:lnTo>
                  <a:pt x="729" y="352"/>
                </a:lnTo>
                <a:lnTo>
                  <a:pt x="730" y="353"/>
                </a:lnTo>
                <a:lnTo>
                  <a:pt x="731" y="355"/>
                </a:lnTo>
                <a:lnTo>
                  <a:pt x="731" y="356"/>
                </a:lnTo>
                <a:lnTo>
                  <a:pt x="732" y="356"/>
                </a:lnTo>
                <a:lnTo>
                  <a:pt x="732" y="357"/>
                </a:lnTo>
                <a:lnTo>
                  <a:pt x="732" y="358"/>
                </a:lnTo>
                <a:lnTo>
                  <a:pt x="732" y="359"/>
                </a:lnTo>
                <a:lnTo>
                  <a:pt x="734" y="359"/>
                </a:lnTo>
                <a:lnTo>
                  <a:pt x="735" y="359"/>
                </a:lnTo>
                <a:lnTo>
                  <a:pt x="736" y="359"/>
                </a:lnTo>
                <a:lnTo>
                  <a:pt x="737" y="359"/>
                </a:lnTo>
                <a:lnTo>
                  <a:pt x="738" y="359"/>
                </a:lnTo>
                <a:lnTo>
                  <a:pt x="738" y="360"/>
                </a:lnTo>
                <a:lnTo>
                  <a:pt x="739" y="360"/>
                </a:lnTo>
                <a:lnTo>
                  <a:pt x="739" y="361"/>
                </a:lnTo>
                <a:lnTo>
                  <a:pt x="739" y="362"/>
                </a:lnTo>
                <a:lnTo>
                  <a:pt x="740" y="362"/>
                </a:lnTo>
                <a:lnTo>
                  <a:pt x="740" y="364"/>
                </a:lnTo>
                <a:lnTo>
                  <a:pt x="741" y="364"/>
                </a:lnTo>
                <a:lnTo>
                  <a:pt x="743" y="365"/>
                </a:lnTo>
                <a:lnTo>
                  <a:pt x="744" y="366"/>
                </a:lnTo>
                <a:lnTo>
                  <a:pt x="744" y="367"/>
                </a:lnTo>
                <a:lnTo>
                  <a:pt x="744" y="368"/>
                </a:lnTo>
                <a:lnTo>
                  <a:pt x="745" y="369"/>
                </a:lnTo>
                <a:lnTo>
                  <a:pt x="746" y="369"/>
                </a:lnTo>
                <a:lnTo>
                  <a:pt x="747" y="369"/>
                </a:lnTo>
                <a:lnTo>
                  <a:pt x="749" y="370"/>
                </a:lnTo>
                <a:lnTo>
                  <a:pt x="750" y="370"/>
                </a:lnTo>
                <a:lnTo>
                  <a:pt x="752" y="370"/>
                </a:lnTo>
                <a:lnTo>
                  <a:pt x="753" y="370"/>
                </a:lnTo>
                <a:lnTo>
                  <a:pt x="754" y="370"/>
                </a:lnTo>
                <a:lnTo>
                  <a:pt x="755" y="372"/>
                </a:lnTo>
                <a:lnTo>
                  <a:pt x="756" y="373"/>
                </a:lnTo>
                <a:lnTo>
                  <a:pt x="756" y="374"/>
                </a:lnTo>
                <a:lnTo>
                  <a:pt x="757" y="374"/>
                </a:lnTo>
                <a:lnTo>
                  <a:pt x="757" y="375"/>
                </a:lnTo>
                <a:lnTo>
                  <a:pt x="757" y="376"/>
                </a:lnTo>
                <a:lnTo>
                  <a:pt x="758" y="377"/>
                </a:lnTo>
                <a:lnTo>
                  <a:pt x="758" y="378"/>
                </a:lnTo>
                <a:lnTo>
                  <a:pt x="760" y="378"/>
                </a:lnTo>
                <a:lnTo>
                  <a:pt x="760" y="379"/>
                </a:lnTo>
                <a:lnTo>
                  <a:pt x="760" y="381"/>
                </a:lnTo>
                <a:lnTo>
                  <a:pt x="761" y="382"/>
                </a:lnTo>
                <a:lnTo>
                  <a:pt x="762" y="382"/>
                </a:lnTo>
                <a:lnTo>
                  <a:pt x="764" y="384"/>
                </a:lnTo>
                <a:lnTo>
                  <a:pt x="764" y="385"/>
                </a:lnTo>
                <a:lnTo>
                  <a:pt x="764" y="386"/>
                </a:lnTo>
                <a:lnTo>
                  <a:pt x="764" y="389"/>
                </a:lnTo>
                <a:lnTo>
                  <a:pt x="764" y="390"/>
                </a:lnTo>
                <a:lnTo>
                  <a:pt x="764" y="391"/>
                </a:lnTo>
                <a:lnTo>
                  <a:pt x="764" y="392"/>
                </a:lnTo>
                <a:lnTo>
                  <a:pt x="765" y="393"/>
                </a:lnTo>
                <a:lnTo>
                  <a:pt x="765" y="394"/>
                </a:lnTo>
                <a:lnTo>
                  <a:pt x="765" y="395"/>
                </a:lnTo>
                <a:lnTo>
                  <a:pt x="765" y="396"/>
                </a:lnTo>
                <a:lnTo>
                  <a:pt x="764" y="396"/>
                </a:lnTo>
                <a:lnTo>
                  <a:pt x="763" y="395"/>
                </a:lnTo>
                <a:lnTo>
                  <a:pt x="762" y="395"/>
                </a:lnTo>
                <a:lnTo>
                  <a:pt x="761" y="396"/>
                </a:lnTo>
                <a:lnTo>
                  <a:pt x="760" y="396"/>
                </a:lnTo>
                <a:lnTo>
                  <a:pt x="758" y="395"/>
                </a:lnTo>
                <a:lnTo>
                  <a:pt x="758" y="396"/>
                </a:lnTo>
                <a:lnTo>
                  <a:pt x="758" y="396"/>
                </a:lnTo>
                <a:lnTo>
                  <a:pt x="758" y="398"/>
                </a:lnTo>
                <a:lnTo>
                  <a:pt x="757" y="398"/>
                </a:lnTo>
                <a:lnTo>
                  <a:pt x="756" y="398"/>
                </a:lnTo>
                <a:lnTo>
                  <a:pt x="756" y="399"/>
                </a:lnTo>
                <a:lnTo>
                  <a:pt x="756" y="400"/>
                </a:lnTo>
                <a:lnTo>
                  <a:pt x="755" y="400"/>
                </a:lnTo>
                <a:lnTo>
                  <a:pt x="754" y="401"/>
                </a:lnTo>
                <a:lnTo>
                  <a:pt x="753" y="402"/>
                </a:lnTo>
                <a:lnTo>
                  <a:pt x="752" y="403"/>
                </a:lnTo>
                <a:lnTo>
                  <a:pt x="750" y="404"/>
                </a:lnTo>
                <a:lnTo>
                  <a:pt x="749" y="406"/>
                </a:lnTo>
                <a:lnTo>
                  <a:pt x="749" y="407"/>
                </a:lnTo>
                <a:lnTo>
                  <a:pt x="748" y="407"/>
                </a:lnTo>
                <a:lnTo>
                  <a:pt x="747" y="408"/>
                </a:lnTo>
                <a:lnTo>
                  <a:pt x="746" y="409"/>
                </a:lnTo>
                <a:lnTo>
                  <a:pt x="745" y="409"/>
                </a:lnTo>
                <a:lnTo>
                  <a:pt x="745" y="410"/>
                </a:lnTo>
                <a:lnTo>
                  <a:pt x="745" y="411"/>
                </a:lnTo>
                <a:lnTo>
                  <a:pt x="745" y="412"/>
                </a:lnTo>
                <a:lnTo>
                  <a:pt x="745" y="413"/>
                </a:lnTo>
                <a:lnTo>
                  <a:pt x="744" y="413"/>
                </a:lnTo>
                <a:lnTo>
                  <a:pt x="743" y="415"/>
                </a:lnTo>
                <a:lnTo>
                  <a:pt x="741" y="415"/>
                </a:lnTo>
                <a:lnTo>
                  <a:pt x="741" y="416"/>
                </a:lnTo>
                <a:lnTo>
                  <a:pt x="740" y="416"/>
                </a:lnTo>
                <a:lnTo>
                  <a:pt x="739" y="417"/>
                </a:lnTo>
                <a:lnTo>
                  <a:pt x="738" y="418"/>
                </a:lnTo>
                <a:lnTo>
                  <a:pt x="737" y="418"/>
                </a:lnTo>
                <a:lnTo>
                  <a:pt x="736" y="418"/>
                </a:lnTo>
                <a:lnTo>
                  <a:pt x="734" y="418"/>
                </a:lnTo>
                <a:lnTo>
                  <a:pt x="732" y="418"/>
                </a:lnTo>
                <a:lnTo>
                  <a:pt x="731" y="419"/>
                </a:lnTo>
                <a:lnTo>
                  <a:pt x="731" y="420"/>
                </a:lnTo>
                <a:lnTo>
                  <a:pt x="730" y="420"/>
                </a:lnTo>
                <a:lnTo>
                  <a:pt x="730" y="421"/>
                </a:lnTo>
                <a:lnTo>
                  <a:pt x="729" y="423"/>
                </a:lnTo>
                <a:lnTo>
                  <a:pt x="728" y="424"/>
                </a:lnTo>
                <a:lnTo>
                  <a:pt x="728" y="424"/>
                </a:lnTo>
                <a:lnTo>
                  <a:pt x="727" y="425"/>
                </a:lnTo>
                <a:lnTo>
                  <a:pt x="726" y="425"/>
                </a:lnTo>
                <a:lnTo>
                  <a:pt x="724" y="426"/>
                </a:lnTo>
                <a:lnTo>
                  <a:pt x="723" y="426"/>
                </a:lnTo>
                <a:lnTo>
                  <a:pt x="722" y="426"/>
                </a:lnTo>
                <a:lnTo>
                  <a:pt x="721" y="426"/>
                </a:lnTo>
                <a:lnTo>
                  <a:pt x="720" y="426"/>
                </a:lnTo>
                <a:lnTo>
                  <a:pt x="719" y="427"/>
                </a:lnTo>
                <a:lnTo>
                  <a:pt x="718" y="427"/>
                </a:lnTo>
                <a:lnTo>
                  <a:pt x="718" y="428"/>
                </a:lnTo>
                <a:lnTo>
                  <a:pt x="718" y="429"/>
                </a:lnTo>
                <a:lnTo>
                  <a:pt x="717" y="429"/>
                </a:lnTo>
                <a:lnTo>
                  <a:pt x="717" y="430"/>
                </a:lnTo>
                <a:lnTo>
                  <a:pt x="715" y="430"/>
                </a:lnTo>
                <a:lnTo>
                  <a:pt x="714" y="430"/>
                </a:lnTo>
                <a:lnTo>
                  <a:pt x="713" y="432"/>
                </a:lnTo>
                <a:lnTo>
                  <a:pt x="712" y="432"/>
                </a:lnTo>
                <a:lnTo>
                  <a:pt x="712" y="433"/>
                </a:lnTo>
                <a:lnTo>
                  <a:pt x="710" y="433"/>
                </a:lnTo>
                <a:lnTo>
                  <a:pt x="709" y="433"/>
                </a:lnTo>
                <a:lnTo>
                  <a:pt x="707" y="433"/>
                </a:lnTo>
                <a:lnTo>
                  <a:pt x="706" y="433"/>
                </a:lnTo>
                <a:lnTo>
                  <a:pt x="705" y="434"/>
                </a:lnTo>
                <a:lnTo>
                  <a:pt x="705" y="435"/>
                </a:lnTo>
                <a:lnTo>
                  <a:pt x="704" y="436"/>
                </a:lnTo>
                <a:lnTo>
                  <a:pt x="703" y="437"/>
                </a:lnTo>
                <a:lnTo>
                  <a:pt x="703" y="438"/>
                </a:lnTo>
                <a:lnTo>
                  <a:pt x="695" y="438"/>
                </a:lnTo>
                <a:lnTo>
                  <a:pt x="692" y="438"/>
                </a:lnTo>
                <a:lnTo>
                  <a:pt x="634" y="440"/>
                </a:lnTo>
                <a:lnTo>
                  <a:pt x="630" y="440"/>
                </a:lnTo>
                <a:lnTo>
                  <a:pt x="618" y="440"/>
                </a:lnTo>
                <a:lnTo>
                  <a:pt x="615" y="440"/>
                </a:lnTo>
                <a:lnTo>
                  <a:pt x="612" y="440"/>
                </a:lnTo>
                <a:lnTo>
                  <a:pt x="557" y="440"/>
                </a:lnTo>
                <a:lnTo>
                  <a:pt x="518" y="441"/>
                </a:lnTo>
                <a:lnTo>
                  <a:pt x="518" y="443"/>
                </a:lnTo>
                <a:lnTo>
                  <a:pt x="518" y="451"/>
                </a:lnTo>
                <a:lnTo>
                  <a:pt x="475" y="451"/>
                </a:lnTo>
                <a:lnTo>
                  <a:pt x="335" y="451"/>
                </a:lnTo>
                <a:lnTo>
                  <a:pt x="333" y="451"/>
                </a:lnTo>
                <a:lnTo>
                  <a:pt x="329" y="451"/>
                </a:lnTo>
                <a:lnTo>
                  <a:pt x="282" y="451"/>
                </a:lnTo>
                <a:lnTo>
                  <a:pt x="252" y="451"/>
                </a:lnTo>
                <a:lnTo>
                  <a:pt x="242" y="451"/>
                </a:lnTo>
                <a:lnTo>
                  <a:pt x="226" y="451"/>
                </a:lnTo>
                <a:lnTo>
                  <a:pt x="225" y="451"/>
                </a:lnTo>
                <a:lnTo>
                  <a:pt x="201" y="451"/>
                </a:lnTo>
                <a:lnTo>
                  <a:pt x="196" y="451"/>
                </a:lnTo>
                <a:lnTo>
                  <a:pt x="182" y="451"/>
                </a:lnTo>
                <a:lnTo>
                  <a:pt x="182" y="453"/>
                </a:lnTo>
                <a:lnTo>
                  <a:pt x="182" y="455"/>
                </a:lnTo>
                <a:lnTo>
                  <a:pt x="182" y="459"/>
                </a:lnTo>
                <a:lnTo>
                  <a:pt x="181" y="459"/>
                </a:lnTo>
                <a:lnTo>
                  <a:pt x="180" y="459"/>
                </a:lnTo>
                <a:lnTo>
                  <a:pt x="179" y="459"/>
                </a:lnTo>
                <a:lnTo>
                  <a:pt x="178" y="459"/>
                </a:lnTo>
                <a:lnTo>
                  <a:pt x="177" y="459"/>
                </a:lnTo>
                <a:lnTo>
                  <a:pt x="175" y="459"/>
                </a:lnTo>
                <a:lnTo>
                  <a:pt x="174" y="459"/>
                </a:lnTo>
                <a:lnTo>
                  <a:pt x="173" y="459"/>
                </a:lnTo>
                <a:lnTo>
                  <a:pt x="172" y="459"/>
                </a:lnTo>
                <a:lnTo>
                  <a:pt x="171" y="459"/>
                </a:lnTo>
                <a:lnTo>
                  <a:pt x="170" y="459"/>
                </a:lnTo>
                <a:lnTo>
                  <a:pt x="169" y="459"/>
                </a:lnTo>
                <a:lnTo>
                  <a:pt x="166" y="459"/>
                </a:lnTo>
                <a:lnTo>
                  <a:pt x="166" y="459"/>
                </a:lnTo>
                <a:lnTo>
                  <a:pt x="165" y="459"/>
                </a:lnTo>
                <a:lnTo>
                  <a:pt x="164" y="459"/>
                </a:lnTo>
                <a:lnTo>
                  <a:pt x="163" y="459"/>
                </a:lnTo>
                <a:lnTo>
                  <a:pt x="162" y="459"/>
                </a:lnTo>
                <a:lnTo>
                  <a:pt x="161" y="459"/>
                </a:lnTo>
                <a:lnTo>
                  <a:pt x="160" y="459"/>
                </a:lnTo>
                <a:lnTo>
                  <a:pt x="158" y="459"/>
                </a:lnTo>
                <a:lnTo>
                  <a:pt x="157" y="459"/>
                </a:lnTo>
                <a:lnTo>
                  <a:pt x="156" y="459"/>
                </a:lnTo>
                <a:lnTo>
                  <a:pt x="155" y="459"/>
                </a:lnTo>
                <a:lnTo>
                  <a:pt x="154" y="459"/>
                </a:lnTo>
                <a:lnTo>
                  <a:pt x="154" y="460"/>
                </a:lnTo>
                <a:lnTo>
                  <a:pt x="153" y="460"/>
                </a:lnTo>
                <a:lnTo>
                  <a:pt x="152" y="460"/>
                </a:lnTo>
                <a:lnTo>
                  <a:pt x="145" y="460"/>
                </a:lnTo>
                <a:lnTo>
                  <a:pt x="141" y="459"/>
                </a:lnTo>
                <a:lnTo>
                  <a:pt x="132" y="459"/>
                </a:lnTo>
                <a:lnTo>
                  <a:pt x="131" y="459"/>
                </a:lnTo>
                <a:lnTo>
                  <a:pt x="129" y="459"/>
                </a:lnTo>
                <a:lnTo>
                  <a:pt x="120" y="459"/>
                </a:lnTo>
                <a:lnTo>
                  <a:pt x="120" y="455"/>
                </a:lnTo>
                <a:lnTo>
                  <a:pt x="111" y="455"/>
                </a:lnTo>
                <a:lnTo>
                  <a:pt x="110" y="455"/>
                </a:lnTo>
                <a:lnTo>
                  <a:pt x="103" y="455"/>
                </a:lnTo>
                <a:lnTo>
                  <a:pt x="98" y="455"/>
                </a:lnTo>
                <a:lnTo>
                  <a:pt x="96" y="455"/>
                </a:lnTo>
                <a:lnTo>
                  <a:pt x="90" y="455"/>
                </a:lnTo>
                <a:lnTo>
                  <a:pt x="89" y="455"/>
                </a:lnTo>
                <a:lnTo>
                  <a:pt x="88" y="455"/>
                </a:lnTo>
                <a:lnTo>
                  <a:pt x="88" y="452"/>
                </a:lnTo>
                <a:lnTo>
                  <a:pt x="58" y="452"/>
                </a:lnTo>
                <a:lnTo>
                  <a:pt x="53" y="452"/>
                </a:lnTo>
                <a:lnTo>
                  <a:pt x="52" y="452"/>
                </a:lnTo>
                <a:lnTo>
                  <a:pt x="51" y="452"/>
                </a:lnTo>
                <a:lnTo>
                  <a:pt x="51" y="454"/>
                </a:lnTo>
                <a:lnTo>
                  <a:pt x="51" y="463"/>
                </a:lnTo>
                <a:lnTo>
                  <a:pt x="40" y="468"/>
                </a:lnTo>
                <a:lnTo>
                  <a:pt x="40" y="469"/>
                </a:lnTo>
                <a:lnTo>
                  <a:pt x="40" y="471"/>
                </a:lnTo>
                <a:lnTo>
                  <a:pt x="40" y="479"/>
                </a:lnTo>
                <a:lnTo>
                  <a:pt x="33" y="479"/>
                </a:lnTo>
                <a:lnTo>
                  <a:pt x="30" y="479"/>
                </a:lnTo>
                <a:lnTo>
                  <a:pt x="30" y="479"/>
                </a:lnTo>
                <a:lnTo>
                  <a:pt x="30" y="488"/>
                </a:lnTo>
                <a:lnTo>
                  <a:pt x="28" y="488"/>
                </a:lnTo>
                <a:lnTo>
                  <a:pt x="27" y="488"/>
                </a:lnTo>
                <a:lnTo>
                  <a:pt x="28" y="491"/>
                </a:lnTo>
                <a:lnTo>
                  <a:pt x="28" y="492"/>
                </a:lnTo>
                <a:lnTo>
                  <a:pt x="27" y="493"/>
                </a:lnTo>
                <a:lnTo>
                  <a:pt x="26" y="492"/>
                </a:lnTo>
                <a:lnTo>
                  <a:pt x="23" y="489"/>
                </a:lnTo>
                <a:lnTo>
                  <a:pt x="21" y="488"/>
                </a:lnTo>
                <a:lnTo>
                  <a:pt x="16" y="484"/>
                </a:lnTo>
                <a:lnTo>
                  <a:pt x="15" y="484"/>
                </a:lnTo>
                <a:lnTo>
                  <a:pt x="3" y="475"/>
                </a:lnTo>
                <a:lnTo>
                  <a:pt x="2" y="472"/>
                </a:lnTo>
                <a:lnTo>
                  <a:pt x="2" y="469"/>
                </a:lnTo>
                <a:lnTo>
                  <a:pt x="0" y="469"/>
                </a:lnTo>
                <a:lnTo>
                  <a:pt x="0" y="467"/>
                </a:lnTo>
                <a:lnTo>
                  <a:pt x="3" y="460"/>
                </a:lnTo>
                <a:lnTo>
                  <a:pt x="4" y="460"/>
                </a:lnTo>
                <a:lnTo>
                  <a:pt x="7" y="459"/>
                </a:lnTo>
                <a:lnTo>
                  <a:pt x="7" y="455"/>
                </a:lnTo>
                <a:lnTo>
                  <a:pt x="7" y="454"/>
                </a:lnTo>
                <a:lnTo>
                  <a:pt x="12" y="455"/>
                </a:lnTo>
                <a:lnTo>
                  <a:pt x="15" y="455"/>
                </a:lnTo>
                <a:lnTo>
                  <a:pt x="15" y="454"/>
                </a:lnTo>
                <a:lnTo>
                  <a:pt x="16" y="452"/>
                </a:lnTo>
                <a:lnTo>
                  <a:pt x="16" y="451"/>
                </a:lnTo>
                <a:lnTo>
                  <a:pt x="17" y="449"/>
                </a:lnTo>
                <a:lnTo>
                  <a:pt x="17" y="447"/>
                </a:lnTo>
                <a:lnTo>
                  <a:pt x="17" y="446"/>
                </a:lnTo>
                <a:lnTo>
                  <a:pt x="18" y="441"/>
                </a:lnTo>
                <a:lnTo>
                  <a:pt x="19" y="441"/>
                </a:lnTo>
                <a:lnTo>
                  <a:pt x="19" y="437"/>
                </a:lnTo>
                <a:lnTo>
                  <a:pt x="19" y="436"/>
                </a:lnTo>
                <a:lnTo>
                  <a:pt x="20" y="436"/>
                </a:lnTo>
                <a:lnTo>
                  <a:pt x="20" y="434"/>
                </a:lnTo>
                <a:lnTo>
                  <a:pt x="21" y="429"/>
                </a:lnTo>
                <a:lnTo>
                  <a:pt x="24" y="423"/>
                </a:lnTo>
                <a:lnTo>
                  <a:pt x="25" y="419"/>
                </a:lnTo>
                <a:lnTo>
                  <a:pt x="27" y="410"/>
                </a:lnTo>
                <a:lnTo>
                  <a:pt x="28" y="407"/>
                </a:lnTo>
                <a:lnTo>
                  <a:pt x="29" y="402"/>
                </a:lnTo>
                <a:lnTo>
                  <a:pt x="32" y="390"/>
                </a:lnTo>
                <a:lnTo>
                  <a:pt x="32" y="389"/>
                </a:lnTo>
                <a:lnTo>
                  <a:pt x="32" y="377"/>
                </a:lnTo>
                <a:lnTo>
                  <a:pt x="30" y="369"/>
                </a:lnTo>
                <a:lnTo>
                  <a:pt x="30" y="364"/>
                </a:lnTo>
                <a:lnTo>
                  <a:pt x="30" y="360"/>
                </a:lnTo>
                <a:lnTo>
                  <a:pt x="30" y="347"/>
                </a:lnTo>
                <a:lnTo>
                  <a:pt x="30" y="339"/>
                </a:lnTo>
                <a:lnTo>
                  <a:pt x="29" y="335"/>
                </a:lnTo>
                <a:lnTo>
                  <a:pt x="29" y="332"/>
                </a:lnTo>
                <a:lnTo>
                  <a:pt x="29" y="319"/>
                </a:lnTo>
                <a:lnTo>
                  <a:pt x="28" y="319"/>
                </a:lnTo>
                <a:lnTo>
                  <a:pt x="28" y="252"/>
                </a:lnTo>
                <a:lnTo>
                  <a:pt x="35" y="252"/>
                </a:lnTo>
                <a:lnTo>
                  <a:pt x="35" y="207"/>
                </a:lnTo>
                <a:lnTo>
                  <a:pt x="35" y="205"/>
                </a:lnTo>
                <a:lnTo>
                  <a:pt x="35" y="189"/>
                </a:lnTo>
                <a:lnTo>
                  <a:pt x="35" y="112"/>
                </a:lnTo>
                <a:lnTo>
                  <a:pt x="35" y="97"/>
                </a:lnTo>
                <a:lnTo>
                  <a:pt x="35" y="96"/>
                </a:lnTo>
                <a:lnTo>
                  <a:pt x="35" y="93"/>
                </a:lnTo>
                <a:lnTo>
                  <a:pt x="35" y="90"/>
                </a:lnTo>
                <a:lnTo>
                  <a:pt x="35" y="83"/>
                </a:lnTo>
                <a:lnTo>
                  <a:pt x="35" y="79"/>
                </a:lnTo>
                <a:lnTo>
                  <a:pt x="35" y="78"/>
                </a:lnTo>
                <a:lnTo>
                  <a:pt x="35" y="63"/>
                </a:lnTo>
                <a:lnTo>
                  <a:pt x="35" y="48"/>
                </a:lnTo>
                <a:lnTo>
                  <a:pt x="35" y="42"/>
                </a:lnTo>
                <a:lnTo>
                  <a:pt x="38" y="42"/>
                </a:lnTo>
                <a:lnTo>
                  <a:pt x="38" y="35"/>
                </a:lnTo>
                <a:lnTo>
                  <a:pt x="30" y="35"/>
                </a:lnTo>
                <a:lnTo>
                  <a:pt x="30" y="26"/>
                </a:lnTo>
                <a:lnTo>
                  <a:pt x="35" y="26"/>
                </a:lnTo>
                <a:lnTo>
                  <a:pt x="34" y="19"/>
                </a:lnTo>
                <a:lnTo>
                  <a:pt x="34" y="4"/>
                </a:lnTo>
                <a:lnTo>
                  <a:pt x="36" y="4"/>
                </a:lnTo>
                <a:lnTo>
                  <a:pt x="38" y="4"/>
                </a:lnTo>
                <a:lnTo>
                  <a:pt x="43" y="3"/>
                </a:lnTo>
                <a:lnTo>
                  <a:pt x="47" y="4"/>
                </a:lnTo>
                <a:lnTo>
                  <a:pt x="51" y="4"/>
                </a:lnTo>
                <a:lnTo>
                  <a:pt x="52" y="4"/>
                </a:lnTo>
                <a:lnTo>
                  <a:pt x="54" y="4"/>
                </a:lnTo>
                <a:lnTo>
                  <a:pt x="62" y="4"/>
                </a:lnTo>
                <a:lnTo>
                  <a:pt x="93" y="4"/>
                </a:lnTo>
                <a:lnTo>
                  <a:pt x="102" y="4"/>
                </a:lnTo>
                <a:lnTo>
                  <a:pt x="138" y="4"/>
                </a:lnTo>
                <a:lnTo>
                  <a:pt x="229" y="4"/>
                </a:lnTo>
                <a:lnTo>
                  <a:pt x="240" y="4"/>
                </a:lnTo>
                <a:lnTo>
                  <a:pt x="246" y="4"/>
                </a:lnTo>
                <a:lnTo>
                  <a:pt x="250" y="4"/>
                </a:lnTo>
                <a:lnTo>
                  <a:pt x="251" y="4"/>
                </a:lnTo>
                <a:lnTo>
                  <a:pt x="257" y="4"/>
                </a:lnTo>
                <a:lnTo>
                  <a:pt x="258" y="4"/>
                </a:lnTo>
                <a:lnTo>
                  <a:pt x="259" y="4"/>
                </a:lnTo>
                <a:lnTo>
                  <a:pt x="264" y="4"/>
                </a:lnTo>
                <a:lnTo>
                  <a:pt x="265" y="4"/>
                </a:lnTo>
                <a:lnTo>
                  <a:pt x="272" y="4"/>
                </a:lnTo>
                <a:lnTo>
                  <a:pt x="275" y="4"/>
                </a:lnTo>
                <a:lnTo>
                  <a:pt x="278" y="4"/>
                </a:lnTo>
                <a:lnTo>
                  <a:pt x="284" y="4"/>
                </a:lnTo>
                <a:lnTo>
                  <a:pt x="286" y="4"/>
                </a:lnTo>
                <a:lnTo>
                  <a:pt x="304" y="4"/>
                </a:lnTo>
                <a:lnTo>
                  <a:pt x="330" y="4"/>
                </a:lnTo>
                <a:lnTo>
                  <a:pt x="431" y="4"/>
                </a:lnTo>
                <a:lnTo>
                  <a:pt x="431" y="0"/>
                </a:lnTo>
                <a:lnTo>
                  <a:pt x="448" y="0"/>
                </a:lnTo>
                <a:lnTo>
                  <a:pt x="452" y="3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9" name="Freeform 115">
            <a:extLst>
              <a:ext uri="{FF2B5EF4-FFF2-40B4-BE49-F238E27FC236}">
                <a16:creationId xmlns:a16="http://schemas.microsoft.com/office/drawing/2014/main" id="{B2F0CC28-55F5-51B5-1092-FD603A50174F}"/>
              </a:ext>
            </a:extLst>
          </p:cNvPr>
          <p:cNvSpPr>
            <a:spLocks/>
          </p:cNvSpPr>
          <p:nvPr/>
        </p:nvSpPr>
        <p:spPr bwMode="auto">
          <a:xfrm>
            <a:off x="2421930" y="2921000"/>
            <a:ext cx="330200" cy="244475"/>
          </a:xfrm>
          <a:custGeom>
            <a:avLst/>
            <a:gdLst>
              <a:gd name="T0" fmla="*/ 87 w 208"/>
              <a:gd name="T1" fmla="*/ 0 h 154"/>
              <a:gd name="T2" fmla="*/ 121 w 208"/>
              <a:gd name="T3" fmla="*/ 1 h 154"/>
              <a:gd name="T4" fmla="*/ 153 w 208"/>
              <a:gd name="T5" fmla="*/ 1 h 154"/>
              <a:gd name="T6" fmla="*/ 155 w 208"/>
              <a:gd name="T7" fmla="*/ 9 h 154"/>
              <a:gd name="T8" fmla="*/ 155 w 208"/>
              <a:gd name="T9" fmla="*/ 18 h 154"/>
              <a:gd name="T10" fmla="*/ 161 w 208"/>
              <a:gd name="T11" fmla="*/ 24 h 154"/>
              <a:gd name="T12" fmla="*/ 163 w 208"/>
              <a:gd name="T13" fmla="*/ 32 h 154"/>
              <a:gd name="T14" fmla="*/ 165 w 208"/>
              <a:gd name="T15" fmla="*/ 44 h 154"/>
              <a:gd name="T16" fmla="*/ 161 w 208"/>
              <a:gd name="T17" fmla="*/ 50 h 154"/>
              <a:gd name="T18" fmla="*/ 156 w 208"/>
              <a:gd name="T19" fmla="*/ 56 h 154"/>
              <a:gd name="T20" fmla="*/ 157 w 208"/>
              <a:gd name="T21" fmla="*/ 65 h 154"/>
              <a:gd name="T22" fmla="*/ 164 w 208"/>
              <a:gd name="T23" fmla="*/ 73 h 154"/>
              <a:gd name="T24" fmla="*/ 165 w 208"/>
              <a:gd name="T25" fmla="*/ 82 h 154"/>
              <a:gd name="T26" fmla="*/ 170 w 208"/>
              <a:gd name="T27" fmla="*/ 87 h 154"/>
              <a:gd name="T28" fmla="*/ 175 w 208"/>
              <a:gd name="T29" fmla="*/ 79 h 154"/>
              <a:gd name="T30" fmla="*/ 183 w 208"/>
              <a:gd name="T31" fmla="*/ 84 h 154"/>
              <a:gd name="T32" fmla="*/ 190 w 208"/>
              <a:gd name="T33" fmla="*/ 82 h 154"/>
              <a:gd name="T34" fmla="*/ 197 w 208"/>
              <a:gd name="T35" fmla="*/ 86 h 154"/>
              <a:gd name="T36" fmla="*/ 205 w 208"/>
              <a:gd name="T37" fmla="*/ 94 h 154"/>
              <a:gd name="T38" fmla="*/ 201 w 208"/>
              <a:gd name="T39" fmla="*/ 102 h 154"/>
              <a:gd name="T40" fmla="*/ 206 w 208"/>
              <a:gd name="T41" fmla="*/ 109 h 154"/>
              <a:gd name="T42" fmla="*/ 204 w 208"/>
              <a:gd name="T43" fmla="*/ 116 h 154"/>
              <a:gd name="T44" fmla="*/ 200 w 208"/>
              <a:gd name="T45" fmla="*/ 123 h 154"/>
              <a:gd name="T46" fmla="*/ 200 w 208"/>
              <a:gd name="T47" fmla="*/ 129 h 154"/>
              <a:gd name="T48" fmla="*/ 200 w 208"/>
              <a:gd name="T49" fmla="*/ 137 h 154"/>
              <a:gd name="T50" fmla="*/ 164 w 208"/>
              <a:gd name="T51" fmla="*/ 137 h 154"/>
              <a:gd name="T52" fmla="*/ 155 w 208"/>
              <a:gd name="T53" fmla="*/ 130 h 154"/>
              <a:gd name="T54" fmla="*/ 145 w 208"/>
              <a:gd name="T55" fmla="*/ 137 h 154"/>
              <a:gd name="T56" fmla="*/ 141 w 208"/>
              <a:gd name="T57" fmla="*/ 143 h 154"/>
              <a:gd name="T58" fmla="*/ 135 w 208"/>
              <a:gd name="T59" fmla="*/ 151 h 154"/>
              <a:gd name="T60" fmla="*/ 128 w 208"/>
              <a:gd name="T61" fmla="*/ 148 h 154"/>
              <a:gd name="T62" fmla="*/ 117 w 208"/>
              <a:gd name="T63" fmla="*/ 145 h 154"/>
              <a:gd name="T64" fmla="*/ 111 w 208"/>
              <a:gd name="T65" fmla="*/ 137 h 154"/>
              <a:gd name="T66" fmla="*/ 103 w 208"/>
              <a:gd name="T67" fmla="*/ 130 h 154"/>
              <a:gd name="T68" fmla="*/ 101 w 208"/>
              <a:gd name="T69" fmla="*/ 126 h 154"/>
              <a:gd name="T70" fmla="*/ 94 w 208"/>
              <a:gd name="T71" fmla="*/ 115 h 154"/>
              <a:gd name="T72" fmla="*/ 84 w 208"/>
              <a:gd name="T73" fmla="*/ 110 h 154"/>
              <a:gd name="T74" fmla="*/ 76 w 208"/>
              <a:gd name="T75" fmla="*/ 103 h 154"/>
              <a:gd name="T76" fmla="*/ 67 w 208"/>
              <a:gd name="T77" fmla="*/ 100 h 154"/>
              <a:gd name="T78" fmla="*/ 55 w 208"/>
              <a:gd name="T79" fmla="*/ 95 h 154"/>
              <a:gd name="T80" fmla="*/ 46 w 208"/>
              <a:gd name="T81" fmla="*/ 91 h 154"/>
              <a:gd name="T82" fmla="*/ 38 w 208"/>
              <a:gd name="T83" fmla="*/ 84 h 154"/>
              <a:gd name="T84" fmla="*/ 33 w 208"/>
              <a:gd name="T85" fmla="*/ 75 h 154"/>
              <a:gd name="T86" fmla="*/ 26 w 208"/>
              <a:gd name="T87" fmla="*/ 69 h 154"/>
              <a:gd name="T88" fmla="*/ 19 w 208"/>
              <a:gd name="T89" fmla="*/ 61 h 154"/>
              <a:gd name="T90" fmla="*/ 12 w 208"/>
              <a:gd name="T91" fmla="*/ 56 h 154"/>
              <a:gd name="T92" fmla="*/ 9 w 208"/>
              <a:gd name="T93" fmla="*/ 49 h 154"/>
              <a:gd name="T94" fmla="*/ 3 w 208"/>
              <a:gd name="T95" fmla="*/ 44 h 154"/>
              <a:gd name="T96" fmla="*/ 1 w 208"/>
              <a:gd name="T97" fmla="*/ 36 h 154"/>
              <a:gd name="T98" fmla="*/ 2 w 208"/>
              <a:gd name="T99" fmla="*/ 26 h 154"/>
              <a:gd name="T100" fmla="*/ 3 w 208"/>
              <a:gd name="T101" fmla="*/ 17 h 154"/>
              <a:gd name="T102" fmla="*/ 9 w 208"/>
              <a:gd name="T103" fmla="*/ 8 h 154"/>
              <a:gd name="T104" fmla="*/ 17 w 208"/>
              <a:gd name="T105" fmla="*/ 7 h 154"/>
              <a:gd name="T106" fmla="*/ 26 w 208"/>
              <a:gd name="T107" fmla="*/ 10 h 154"/>
              <a:gd name="T108" fmla="*/ 35 w 208"/>
              <a:gd name="T109" fmla="*/ 8 h 154"/>
              <a:gd name="T110" fmla="*/ 49 w 208"/>
              <a:gd name="T111" fmla="*/ 7 h 154"/>
              <a:gd name="T112" fmla="*/ 54 w 208"/>
              <a:gd name="T113" fmla="*/ 6 h 154"/>
              <a:gd name="T114" fmla="*/ 61 w 208"/>
              <a:gd name="T115" fmla="*/ 6 h 154"/>
              <a:gd name="T116" fmla="*/ 69 w 208"/>
              <a:gd name="T117" fmla="*/ 2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8" h="154">
                <a:moveTo>
                  <a:pt x="72" y="0"/>
                </a:moveTo>
                <a:lnTo>
                  <a:pt x="73" y="0"/>
                </a:lnTo>
                <a:lnTo>
                  <a:pt x="75" y="0"/>
                </a:lnTo>
                <a:lnTo>
                  <a:pt x="76" y="0"/>
                </a:lnTo>
                <a:lnTo>
                  <a:pt x="77" y="0"/>
                </a:lnTo>
                <a:lnTo>
                  <a:pt x="78" y="0"/>
                </a:lnTo>
                <a:lnTo>
                  <a:pt x="79" y="0"/>
                </a:lnTo>
                <a:lnTo>
                  <a:pt x="84" y="0"/>
                </a:lnTo>
                <a:lnTo>
                  <a:pt x="85" y="0"/>
                </a:lnTo>
                <a:lnTo>
                  <a:pt x="87" y="0"/>
                </a:lnTo>
                <a:lnTo>
                  <a:pt x="90" y="0"/>
                </a:lnTo>
                <a:lnTo>
                  <a:pt x="92" y="0"/>
                </a:lnTo>
                <a:lnTo>
                  <a:pt x="96" y="0"/>
                </a:lnTo>
                <a:lnTo>
                  <a:pt x="102" y="0"/>
                </a:lnTo>
                <a:lnTo>
                  <a:pt x="106" y="1"/>
                </a:lnTo>
                <a:lnTo>
                  <a:pt x="111" y="1"/>
                </a:lnTo>
                <a:lnTo>
                  <a:pt x="113" y="1"/>
                </a:lnTo>
                <a:lnTo>
                  <a:pt x="119" y="1"/>
                </a:lnTo>
                <a:lnTo>
                  <a:pt x="120" y="1"/>
                </a:lnTo>
                <a:lnTo>
                  <a:pt x="121" y="1"/>
                </a:lnTo>
                <a:lnTo>
                  <a:pt x="122" y="1"/>
                </a:lnTo>
                <a:lnTo>
                  <a:pt x="124" y="1"/>
                </a:lnTo>
                <a:lnTo>
                  <a:pt x="129" y="1"/>
                </a:lnTo>
                <a:lnTo>
                  <a:pt x="132" y="1"/>
                </a:lnTo>
                <a:lnTo>
                  <a:pt x="133" y="1"/>
                </a:lnTo>
                <a:lnTo>
                  <a:pt x="139" y="1"/>
                </a:lnTo>
                <a:lnTo>
                  <a:pt x="140" y="1"/>
                </a:lnTo>
                <a:lnTo>
                  <a:pt x="146" y="1"/>
                </a:lnTo>
                <a:lnTo>
                  <a:pt x="149" y="1"/>
                </a:lnTo>
                <a:lnTo>
                  <a:pt x="153" y="1"/>
                </a:lnTo>
                <a:lnTo>
                  <a:pt x="152" y="1"/>
                </a:lnTo>
                <a:lnTo>
                  <a:pt x="150" y="2"/>
                </a:lnTo>
                <a:lnTo>
                  <a:pt x="149" y="3"/>
                </a:lnTo>
                <a:lnTo>
                  <a:pt x="150" y="6"/>
                </a:lnTo>
                <a:lnTo>
                  <a:pt x="152" y="6"/>
                </a:lnTo>
                <a:lnTo>
                  <a:pt x="153" y="7"/>
                </a:lnTo>
                <a:lnTo>
                  <a:pt x="153" y="8"/>
                </a:lnTo>
                <a:lnTo>
                  <a:pt x="154" y="8"/>
                </a:lnTo>
                <a:lnTo>
                  <a:pt x="154" y="9"/>
                </a:lnTo>
                <a:lnTo>
                  <a:pt x="155" y="9"/>
                </a:lnTo>
                <a:lnTo>
                  <a:pt x="155" y="10"/>
                </a:lnTo>
                <a:lnTo>
                  <a:pt x="155" y="11"/>
                </a:lnTo>
                <a:lnTo>
                  <a:pt x="155" y="13"/>
                </a:lnTo>
                <a:lnTo>
                  <a:pt x="154" y="14"/>
                </a:lnTo>
                <a:lnTo>
                  <a:pt x="154" y="15"/>
                </a:lnTo>
                <a:lnTo>
                  <a:pt x="153" y="15"/>
                </a:lnTo>
                <a:lnTo>
                  <a:pt x="153" y="16"/>
                </a:lnTo>
                <a:lnTo>
                  <a:pt x="153" y="17"/>
                </a:lnTo>
                <a:lnTo>
                  <a:pt x="154" y="18"/>
                </a:lnTo>
                <a:lnTo>
                  <a:pt x="155" y="18"/>
                </a:lnTo>
                <a:lnTo>
                  <a:pt x="156" y="20"/>
                </a:lnTo>
                <a:lnTo>
                  <a:pt x="156" y="22"/>
                </a:lnTo>
                <a:lnTo>
                  <a:pt x="156" y="23"/>
                </a:lnTo>
                <a:lnTo>
                  <a:pt x="156" y="24"/>
                </a:lnTo>
                <a:lnTo>
                  <a:pt x="156" y="24"/>
                </a:lnTo>
                <a:lnTo>
                  <a:pt x="157" y="25"/>
                </a:lnTo>
                <a:lnTo>
                  <a:pt x="157" y="24"/>
                </a:lnTo>
                <a:lnTo>
                  <a:pt x="158" y="24"/>
                </a:lnTo>
                <a:lnTo>
                  <a:pt x="160" y="24"/>
                </a:lnTo>
                <a:lnTo>
                  <a:pt x="161" y="24"/>
                </a:lnTo>
                <a:lnTo>
                  <a:pt x="162" y="24"/>
                </a:lnTo>
                <a:lnTo>
                  <a:pt x="163" y="25"/>
                </a:lnTo>
                <a:lnTo>
                  <a:pt x="164" y="25"/>
                </a:lnTo>
                <a:lnTo>
                  <a:pt x="165" y="26"/>
                </a:lnTo>
                <a:lnTo>
                  <a:pt x="165" y="27"/>
                </a:lnTo>
                <a:lnTo>
                  <a:pt x="165" y="28"/>
                </a:lnTo>
                <a:lnTo>
                  <a:pt x="164" y="28"/>
                </a:lnTo>
                <a:lnTo>
                  <a:pt x="164" y="30"/>
                </a:lnTo>
                <a:lnTo>
                  <a:pt x="163" y="31"/>
                </a:lnTo>
                <a:lnTo>
                  <a:pt x="163" y="32"/>
                </a:lnTo>
                <a:lnTo>
                  <a:pt x="162" y="33"/>
                </a:lnTo>
                <a:lnTo>
                  <a:pt x="162" y="34"/>
                </a:lnTo>
                <a:lnTo>
                  <a:pt x="163" y="34"/>
                </a:lnTo>
                <a:lnTo>
                  <a:pt x="163" y="35"/>
                </a:lnTo>
                <a:lnTo>
                  <a:pt x="163" y="36"/>
                </a:lnTo>
                <a:lnTo>
                  <a:pt x="163" y="38"/>
                </a:lnTo>
                <a:lnTo>
                  <a:pt x="165" y="41"/>
                </a:lnTo>
                <a:lnTo>
                  <a:pt x="165" y="42"/>
                </a:lnTo>
                <a:lnTo>
                  <a:pt x="165" y="43"/>
                </a:lnTo>
                <a:lnTo>
                  <a:pt x="165" y="44"/>
                </a:lnTo>
                <a:lnTo>
                  <a:pt x="165" y="45"/>
                </a:lnTo>
                <a:lnTo>
                  <a:pt x="165" y="45"/>
                </a:lnTo>
                <a:lnTo>
                  <a:pt x="166" y="45"/>
                </a:lnTo>
                <a:lnTo>
                  <a:pt x="165" y="45"/>
                </a:lnTo>
                <a:lnTo>
                  <a:pt x="164" y="47"/>
                </a:lnTo>
                <a:lnTo>
                  <a:pt x="164" y="48"/>
                </a:lnTo>
                <a:lnTo>
                  <a:pt x="163" y="48"/>
                </a:lnTo>
                <a:lnTo>
                  <a:pt x="162" y="49"/>
                </a:lnTo>
                <a:lnTo>
                  <a:pt x="162" y="50"/>
                </a:lnTo>
                <a:lnTo>
                  <a:pt x="161" y="50"/>
                </a:lnTo>
                <a:lnTo>
                  <a:pt x="160" y="51"/>
                </a:lnTo>
                <a:lnTo>
                  <a:pt x="158" y="50"/>
                </a:lnTo>
                <a:lnTo>
                  <a:pt x="157" y="50"/>
                </a:lnTo>
                <a:lnTo>
                  <a:pt x="156" y="50"/>
                </a:lnTo>
                <a:lnTo>
                  <a:pt x="156" y="51"/>
                </a:lnTo>
                <a:lnTo>
                  <a:pt x="156" y="52"/>
                </a:lnTo>
                <a:lnTo>
                  <a:pt x="156" y="53"/>
                </a:lnTo>
                <a:lnTo>
                  <a:pt x="156" y="55"/>
                </a:lnTo>
                <a:lnTo>
                  <a:pt x="156" y="55"/>
                </a:lnTo>
                <a:lnTo>
                  <a:pt x="156" y="56"/>
                </a:lnTo>
                <a:lnTo>
                  <a:pt x="156" y="57"/>
                </a:lnTo>
                <a:lnTo>
                  <a:pt x="156" y="58"/>
                </a:lnTo>
                <a:lnTo>
                  <a:pt x="156" y="59"/>
                </a:lnTo>
                <a:lnTo>
                  <a:pt x="156" y="60"/>
                </a:lnTo>
                <a:lnTo>
                  <a:pt x="156" y="61"/>
                </a:lnTo>
                <a:lnTo>
                  <a:pt x="156" y="62"/>
                </a:lnTo>
                <a:lnTo>
                  <a:pt x="156" y="62"/>
                </a:lnTo>
                <a:lnTo>
                  <a:pt x="156" y="64"/>
                </a:lnTo>
                <a:lnTo>
                  <a:pt x="156" y="65"/>
                </a:lnTo>
                <a:lnTo>
                  <a:pt x="157" y="65"/>
                </a:lnTo>
                <a:lnTo>
                  <a:pt x="157" y="66"/>
                </a:lnTo>
                <a:lnTo>
                  <a:pt x="158" y="67"/>
                </a:lnTo>
                <a:lnTo>
                  <a:pt x="160" y="68"/>
                </a:lnTo>
                <a:lnTo>
                  <a:pt x="161" y="68"/>
                </a:lnTo>
                <a:lnTo>
                  <a:pt x="161" y="69"/>
                </a:lnTo>
                <a:lnTo>
                  <a:pt x="162" y="69"/>
                </a:lnTo>
                <a:lnTo>
                  <a:pt x="163" y="70"/>
                </a:lnTo>
                <a:lnTo>
                  <a:pt x="163" y="72"/>
                </a:lnTo>
                <a:lnTo>
                  <a:pt x="163" y="73"/>
                </a:lnTo>
                <a:lnTo>
                  <a:pt x="164" y="73"/>
                </a:lnTo>
                <a:lnTo>
                  <a:pt x="164" y="73"/>
                </a:lnTo>
                <a:lnTo>
                  <a:pt x="164" y="74"/>
                </a:lnTo>
                <a:lnTo>
                  <a:pt x="164" y="75"/>
                </a:lnTo>
                <a:lnTo>
                  <a:pt x="164" y="76"/>
                </a:lnTo>
                <a:lnTo>
                  <a:pt x="165" y="76"/>
                </a:lnTo>
                <a:lnTo>
                  <a:pt x="165" y="77"/>
                </a:lnTo>
                <a:lnTo>
                  <a:pt x="165" y="78"/>
                </a:lnTo>
                <a:lnTo>
                  <a:pt x="165" y="79"/>
                </a:lnTo>
                <a:lnTo>
                  <a:pt x="165" y="81"/>
                </a:lnTo>
                <a:lnTo>
                  <a:pt x="165" y="82"/>
                </a:lnTo>
                <a:lnTo>
                  <a:pt x="164" y="83"/>
                </a:lnTo>
                <a:lnTo>
                  <a:pt x="165" y="83"/>
                </a:lnTo>
                <a:lnTo>
                  <a:pt x="165" y="84"/>
                </a:lnTo>
                <a:lnTo>
                  <a:pt x="165" y="85"/>
                </a:lnTo>
                <a:lnTo>
                  <a:pt x="166" y="86"/>
                </a:lnTo>
                <a:lnTo>
                  <a:pt x="167" y="87"/>
                </a:lnTo>
                <a:lnTo>
                  <a:pt x="167" y="89"/>
                </a:lnTo>
                <a:lnTo>
                  <a:pt x="169" y="89"/>
                </a:lnTo>
                <a:lnTo>
                  <a:pt x="170" y="89"/>
                </a:lnTo>
                <a:lnTo>
                  <a:pt x="170" y="87"/>
                </a:lnTo>
                <a:lnTo>
                  <a:pt x="171" y="87"/>
                </a:lnTo>
                <a:lnTo>
                  <a:pt x="171" y="86"/>
                </a:lnTo>
                <a:lnTo>
                  <a:pt x="171" y="85"/>
                </a:lnTo>
                <a:lnTo>
                  <a:pt x="171" y="84"/>
                </a:lnTo>
                <a:lnTo>
                  <a:pt x="172" y="83"/>
                </a:lnTo>
                <a:lnTo>
                  <a:pt x="172" y="82"/>
                </a:lnTo>
                <a:lnTo>
                  <a:pt x="173" y="82"/>
                </a:lnTo>
                <a:lnTo>
                  <a:pt x="173" y="81"/>
                </a:lnTo>
                <a:lnTo>
                  <a:pt x="174" y="81"/>
                </a:lnTo>
                <a:lnTo>
                  <a:pt x="175" y="79"/>
                </a:lnTo>
                <a:lnTo>
                  <a:pt x="177" y="79"/>
                </a:lnTo>
                <a:lnTo>
                  <a:pt x="178" y="79"/>
                </a:lnTo>
                <a:lnTo>
                  <a:pt x="179" y="81"/>
                </a:lnTo>
                <a:lnTo>
                  <a:pt x="180" y="81"/>
                </a:lnTo>
                <a:lnTo>
                  <a:pt x="180" y="82"/>
                </a:lnTo>
                <a:lnTo>
                  <a:pt x="181" y="82"/>
                </a:lnTo>
                <a:lnTo>
                  <a:pt x="181" y="83"/>
                </a:lnTo>
                <a:lnTo>
                  <a:pt x="182" y="83"/>
                </a:lnTo>
                <a:lnTo>
                  <a:pt x="183" y="84"/>
                </a:lnTo>
                <a:lnTo>
                  <a:pt x="183" y="84"/>
                </a:lnTo>
                <a:lnTo>
                  <a:pt x="184" y="84"/>
                </a:lnTo>
                <a:lnTo>
                  <a:pt x="184" y="83"/>
                </a:lnTo>
                <a:lnTo>
                  <a:pt x="186" y="83"/>
                </a:lnTo>
                <a:lnTo>
                  <a:pt x="187" y="84"/>
                </a:lnTo>
                <a:lnTo>
                  <a:pt x="188" y="83"/>
                </a:lnTo>
                <a:lnTo>
                  <a:pt x="188" y="84"/>
                </a:lnTo>
                <a:lnTo>
                  <a:pt x="189" y="84"/>
                </a:lnTo>
                <a:lnTo>
                  <a:pt x="189" y="83"/>
                </a:lnTo>
                <a:lnTo>
                  <a:pt x="190" y="83"/>
                </a:lnTo>
                <a:lnTo>
                  <a:pt x="190" y="82"/>
                </a:lnTo>
                <a:lnTo>
                  <a:pt x="190" y="81"/>
                </a:lnTo>
                <a:lnTo>
                  <a:pt x="191" y="81"/>
                </a:lnTo>
                <a:lnTo>
                  <a:pt x="191" y="79"/>
                </a:lnTo>
                <a:lnTo>
                  <a:pt x="192" y="79"/>
                </a:lnTo>
                <a:lnTo>
                  <a:pt x="193" y="81"/>
                </a:lnTo>
                <a:lnTo>
                  <a:pt x="193" y="82"/>
                </a:lnTo>
                <a:lnTo>
                  <a:pt x="195" y="83"/>
                </a:lnTo>
                <a:lnTo>
                  <a:pt x="196" y="84"/>
                </a:lnTo>
                <a:lnTo>
                  <a:pt x="196" y="85"/>
                </a:lnTo>
                <a:lnTo>
                  <a:pt x="197" y="86"/>
                </a:lnTo>
                <a:lnTo>
                  <a:pt x="198" y="86"/>
                </a:lnTo>
                <a:lnTo>
                  <a:pt x="199" y="86"/>
                </a:lnTo>
                <a:lnTo>
                  <a:pt x="200" y="86"/>
                </a:lnTo>
                <a:lnTo>
                  <a:pt x="201" y="86"/>
                </a:lnTo>
                <a:lnTo>
                  <a:pt x="201" y="87"/>
                </a:lnTo>
                <a:lnTo>
                  <a:pt x="201" y="89"/>
                </a:lnTo>
                <a:lnTo>
                  <a:pt x="203" y="91"/>
                </a:lnTo>
                <a:lnTo>
                  <a:pt x="204" y="92"/>
                </a:lnTo>
                <a:lnTo>
                  <a:pt x="205" y="93"/>
                </a:lnTo>
                <a:lnTo>
                  <a:pt x="205" y="94"/>
                </a:lnTo>
                <a:lnTo>
                  <a:pt x="205" y="95"/>
                </a:lnTo>
                <a:lnTo>
                  <a:pt x="206" y="95"/>
                </a:lnTo>
                <a:lnTo>
                  <a:pt x="206" y="96"/>
                </a:lnTo>
                <a:lnTo>
                  <a:pt x="205" y="98"/>
                </a:lnTo>
                <a:lnTo>
                  <a:pt x="204" y="99"/>
                </a:lnTo>
                <a:lnTo>
                  <a:pt x="204" y="100"/>
                </a:lnTo>
                <a:lnTo>
                  <a:pt x="203" y="100"/>
                </a:lnTo>
                <a:lnTo>
                  <a:pt x="203" y="101"/>
                </a:lnTo>
                <a:lnTo>
                  <a:pt x="203" y="102"/>
                </a:lnTo>
                <a:lnTo>
                  <a:pt x="201" y="102"/>
                </a:lnTo>
                <a:lnTo>
                  <a:pt x="200" y="102"/>
                </a:lnTo>
                <a:lnTo>
                  <a:pt x="200" y="103"/>
                </a:lnTo>
                <a:lnTo>
                  <a:pt x="200" y="104"/>
                </a:lnTo>
                <a:lnTo>
                  <a:pt x="201" y="104"/>
                </a:lnTo>
                <a:lnTo>
                  <a:pt x="203" y="104"/>
                </a:lnTo>
                <a:lnTo>
                  <a:pt x="203" y="106"/>
                </a:lnTo>
                <a:lnTo>
                  <a:pt x="204" y="106"/>
                </a:lnTo>
                <a:lnTo>
                  <a:pt x="204" y="107"/>
                </a:lnTo>
                <a:lnTo>
                  <a:pt x="205" y="108"/>
                </a:lnTo>
                <a:lnTo>
                  <a:pt x="206" y="109"/>
                </a:lnTo>
                <a:lnTo>
                  <a:pt x="207" y="109"/>
                </a:lnTo>
                <a:lnTo>
                  <a:pt x="207" y="110"/>
                </a:lnTo>
                <a:lnTo>
                  <a:pt x="208" y="111"/>
                </a:lnTo>
                <a:lnTo>
                  <a:pt x="207" y="112"/>
                </a:lnTo>
                <a:lnTo>
                  <a:pt x="207" y="113"/>
                </a:lnTo>
                <a:lnTo>
                  <a:pt x="206" y="112"/>
                </a:lnTo>
                <a:lnTo>
                  <a:pt x="205" y="112"/>
                </a:lnTo>
                <a:lnTo>
                  <a:pt x="205" y="113"/>
                </a:lnTo>
                <a:lnTo>
                  <a:pt x="204" y="113"/>
                </a:lnTo>
                <a:lnTo>
                  <a:pt x="204" y="116"/>
                </a:lnTo>
                <a:lnTo>
                  <a:pt x="204" y="117"/>
                </a:lnTo>
                <a:lnTo>
                  <a:pt x="203" y="118"/>
                </a:lnTo>
                <a:lnTo>
                  <a:pt x="201" y="118"/>
                </a:lnTo>
                <a:lnTo>
                  <a:pt x="201" y="119"/>
                </a:lnTo>
                <a:lnTo>
                  <a:pt x="200" y="119"/>
                </a:lnTo>
                <a:lnTo>
                  <a:pt x="199" y="119"/>
                </a:lnTo>
                <a:lnTo>
                  <a:pt x="199" y="120"/>
                </a:lnTo>
                <a:lnTo>
                  <a:pt x="199" y="121"/>
                </a:lnTo>
                <a:lnTo>
                  <a:pt x="200" y="121"/>
                </a:lnTo>
                <a:lnTo>
                  <a:pt x="200" y="123"/>
                </a:lnTo>
                <a:lnTo>
                  <a:pt x="201" y="124"/>
                </a:lnTo>
                <a:lnTo>
                  <a:pt x="203" y="125"/>
                </a:lnTo>
                <a:lnTo>
                  <a:pt x="201" y="125"/>
                </a:lnTo>
                <a:lnTo>
                  <a:pt x="201" y="126"/>
                </a:lnTo>
                <a:lnTo>
                  <a:pt x="203" y="127"/>
                </a:lnTo>
                <a:lnTo>
                  <a:pt x="203" y="127"/>
                </a:lnTo>
                <a:lnTo>
                  <a:pt x="201" y="127"/>
                </a:lnTo>
                <a:lnTo>
                  <a:pt x="200" y="127"/>
                </a:lnTo>
                <a:lnTo>
                  <a:pt x="200" y="128"/>
                </a:lnTo>
                <a:lnTo>
                  <a:pt x="200" y="129"/>
                </a:lnTo>
                <a:lnTo>
                  <a:pt x="199" y="130"/>
                </a:lnTo>
                <a:lnTo>
                  <a:pt x="199" y="132"/>
                </a:lnTo>
                <a:lnTo>
                  <a:pt x="200" y="133"/>
                </a:lnTo>
                <a:lnTo>
                  <a:pt x="201" y="134"/>
                </a:lnTo>
                <a:lnTo>
                  <a:pt x="203" y="135"/>
                </a:lnTo>
                <a:lnTo>
                  <a:pt x="204" y="136"/>
                </a:lnTo>
                <a:lnTo>
                  <a:pt x="205" y="136"/>
                </a:lnTo>
                <a:lnTo>
                  <a:pt x="206" y="137"/>
                </a:lnTo>
                <a:lnTo>
                  <a:pt x="205" y="137"/>
                </a:lnTo>
                <a:lnTo>
                  <a:pt x="200" y="137"/>
                </a:lnTo>
                <a:lnTo>
                  <a:pt x="195" y="137"/>
                </a:lnTo>
                <a:lnTo>
                  <a:pt x="181" y="137"/>
                </a:lnTo>
                <a:lnTo>
                  <a:pt x="179" y="137"/>
                </a:lnTo>
                <a:lnTo>
                  <a:pt x="178" y="137"/>
                </a:lnTo>
                <a:lnTo>
                  <a:pt x="174" y="137"/>
                </a:lnTo>
                <a:lnTo>
                  <a:pt x="173" y="137"/>
                </a:lnTo>
                <a:lnTo>
                  <a:pt x="172" y="137"/>
                </a:lnTo>
                <a:lnTo>
                  <a:pt x="171" y="137"/>
                </a:lnTo>
                <a:lnTo>
                  <a:pt x="167" y="137"/>
                </a:lnTo>
                <a:lnTo>
                  <a:pt x="164" y="137"/>
                </a:lnTo>
                <a:lnTo>
                  <a:pt x="163" y="137"/>
                </a:lnTo>
                <a:lnTo>
                  <a:pt x="161" y="135"/>
                </a:lnTo>
                <a:lnTo>
                  <a:pt x="161" y="134"/>
                </a:lnTo>
                <a:lnTo>
                  <a:pt x="160" y="134"/>
                </a:lnTo>
                <a:lnTo>
                  <a:pt x="160" y="133"/>
                </a:lnTo>
                <a:lnTo>
                  <a:pt x="158" y="133"/>
                </a:lnTo>
                <a:lnTo>
                  <a:pt x="157" y="132"/>
                </a:lnTo>
                <a:lnTo>
                  <a:pt x="156" y="130"/>
                </a:lnTo>
                <a:lnTo>
                  <a:pt x="156" y="130"/>
                </a:lnTo>
                <a:lnTo>
                  <a:pt x="155" y="130"/>
                </a:lnTo>
                <a:lnTo>
                  <a:pt x="154" y="132"/>
                </a:lnTo>
                <a:lnTo>
                  <a:pt x="155" y="133"/>
                </a:lnTo>
                <a:lnTo>
                  <a:pt x="154" y="133"/>
                </a:lnTo>
                <a:lnTo>
                  <a:pt x="153" y="133"/>
                </a:lnTo>
                <a:lnTo>
                  <a:pt x="149" y="132"/>
                </a:lnTo>
                <a:lnTo>
                  <a:pt x="147" y="134"/>
                </a:lnTo>
                <a:lnTo>
                  <a:pt x="146" y="135"/>
                </a:lnTo>
                <a:lnTo>
                  <a:pt x="146" y="136"/>
                </a:lnTo>
                <a:lnTo>
                  <a:pt x="146" y="137"/>
                </a:lnTo>
                <a:lnTo>
                  <a:pt x="145" y="137"/>
                </a:lnTo>
                <a:lnTo>
                  <a:pt x="145" y="138"/>
                </a:lnTo>
                <a:lnTo>
                  <a:pt x="144" y="138"/>
                </a:lnTo>
                <a:lnTo>
                  <a:pt x="145" y="138"/>
                </a:lnTo>
                <a:lnTo>
                  <a:pt x="145" y="140"/>
                </a:lnTo>
                <a:lnTo>
                  <a:pt x="144" y="140"/>
                </a:lnTo>
                <a:lnTo>
                  <a:pt x="144" y="141"/>
                </a:lnTo>
                <a:lnTo>
                  <a:pt x="144" y="142"/>
                </a:lnTo>
                <a:lnTo>
                  <a:pt x="144" y="143"/>
                </a:lnTo>
                <a:lnTo>
                  <a:pt x="143" y="143"/>
                </a:lnTo>
                <a:lnTo>
                  <a:pt x="141" y="143"/>
                </a:lnTo>
                <a:lnTo>
                  <a:pt x="141" y="144"/>
                </a:lnTo>
                <a:lnTo>
                  <a:pt x="140" y="145"/>
                </a:lnTo>
                <a:lnTo>
                  <a:pt x="139" y="146"/>
                </a:lnTo>
                <a:lnTo>
                  <a:pt x="138" y="148"/>
                </a:lnTo>
                <a:lnTo>
                  <a:pt x="138" y="149"/>
                </a:lnTo>
                <a:lnTo>
                  <a:pt x="137" y="149"/>
                </a:lnTo>
                <a:lnTo>
                  <a:pt x="137" y="150"/>
                </a:lnTo>
                <a:lnTo>
                  <a:pt x="136" y="150"/>
                </a:lnTo>
                <a:lnTo>
                  <a:pt x="135" y="150"/>
                </a:lnTo>
                <a:lnTo>
                  <a:pt x="135" y="151"/>
                </a:lnTo>
                <a:lnTo>
                  <a:pt x="133" y="152"/>
                </a:lnTo>
                <a:lnTo>
                  <a:pt x="133" y="154"/>
                </a:lnTo>
                <a:lnTo>
                  <a:pt x="131" y="154"/>
                </a:lnTo>
                <a:lnTo>
                  <a:pt x="130" y="154"/>
                </a:lnTo>
                <a:lnTo>
                  <a:pt x="129" y="154"/>
                </a:lnTo>
                <a:lnTo>
                  <a:pt x="129" y="153"/>
                </a:lnTo>
                <a:lnTo>
                  <a:pt x="129" y="152"/>
                </a:lnTo>
                <a:lnTo>
                  <a:pt x="129" y="149"/>
                </a:lnTo>
                <a:lnTo>
                  <a:pt x="128" y="149"/>
                </a:lnTo>
                <a:lnTo>
                  <a:pt x="128" y="148"/>
                </a:lnTo>
                <a:lnTo>
                  <a:pt x="124" y="148"/>
                </a:lnTo>
                <a:lnTo>
                  <a:pt x="121" y="144"/>
                </a:lnTo>
                <a:lnTo>
                  <a:pt x="121" y="143"/>
                </a:lnTo>
                <a:lnTo>
                  <a:pt x="121" y="144"/>
                </a:lnTo>
                <a:lnTo>
                  <a:pt x="121" y="143"/>
                </a:lnTo>
                <a:lnTo>
                  <a:pt x="119" y="143"/>
                </a:lnTo>
                <a:lnTo>
                  <a:pt x="118" y="144"/>
                </a:lnTo>
                <a:lnTo>
                  <a:pt x="117" y="144"/>
                </a:lnTo>
                <a:lnTo>
                  <a:pt x="118" y="145"/>
                </a:lnTo>
                <a:lnTo>
                  <a:pt x="117" y="145"/>
                </a:lnTo>
                <a:lnTo>
                  <a:pt x="115" y="144"/>
                </a:lnTo>
                <a:lnTo>
                  <a:pt x="114" y="143"/>
                </a:lnTo>
                <a:lnTo>
                  <a:pt x="114" y="142"/>
                </a:lnTo>
                <a:lnTo>
                  <a:pt x="114" y="141"/>
                </a:lnTo>
                <a:lnTo>
                  <a:pt x="113" y="141"/>
                </a:lnTo>
                <a:lnTo>
                  <a:pt x="112" y="140"/>
                </a:lnTo>
                <a:lnTo>
                  <a:pt x="112" y="138"/>
                </a:lnTo>
                <a:lnTo>
                  <a:pt x="112" y="137"/>
                </a:lnTo>
                <a:lnTo>
                  <a:pt x="112" y="136"/>
                </a:lnTo>
                <a:lnTo>
                  <a:pt x="111" y="137"/>
                </a:lnTo>
                <a:lnTo>
                  <a:pt x="110" y="136"/>
                </a:lnTo>
                <a:lnTo>
                  <a:pt x="107" y="136"/>
                </a:lnTo>
                <a:lnTo>
                  <a:pt x="106" y="136"/>
                </a:lnTo>
                <a:lnTo>
                  <a:pt x="105" y="135"/>
                </a:lnTo>
                <a:lnTo>
                  <a:pt x="105" y="134"/>
                </a:lnTo>
                <a:lnTo>
                  <a:pt x="105" y="133"/>
                </a:lnTo>
                <a:lnTo>
                  <a:pt x="105" y="132"/>
                </a:lnTo>
                <a:lnTo>
                  <a:pt x="105" y="130"/>
                </a:lnTo>
                <a:lnTo>
                  <a:pt x="104" y="130"/>
                </a:lnTo>
                <a:lnTo>
                  <a:pt x="103" y="130"/>
                </a:lnTo>
                <a:lnTo>
                  <a:pt x="103" y="129"/>
                </a:lnTo>
                <a:lnTo>
                  <a:pt x="102" y="129"/>
                </a:lnTo>
                <a:lnTo>
                  <a:pt x="102" y="128"/>
                </a:lnTo>
                <a:lnTo>
                  <a:pt x="98" y="129"/>
                </a:lnTo>
                <a:lnTo>
                  <a:pt x="97" y="129"/>
                </a:lnTo>
                <a:lnTo>
                  <a:pt x="98" y="129"/>
                </a:lnTo>
                <a:lnTo>
                  <a:pt x="100" y="128"/>
                </a:lnTo>
                <a:lnTo>
                  <a:pt x="100" y="127"/>
                </a:lnTo>
                <a:lnTo>
                  <a:pt x="102" y="126"/>
                </a:lnTo>
                <a:lnTo>
                  <a:pt x="101" y="126"/>
                </a:lnTo>
                <a:lnTo>
                  <a:pt x="100" y="125"/>
                </a:lnTo>
                <a:lnTo>
                  <a:pt x="97" y="124"/>
                </a:lnTo>
                <a:lnTo>
                  <a:pt x="98" y="123"/>
                </a:lnTo>
                <a:lnTo>
                  <a:pt x="100" y="123"/>
                </a:lnTo>
                <a:lnTo>
                  <a:pt x="98" y="121"/>
                </a:lnTo>
                <a:lnTo>
                  <a:pt x="97" y="120"/>
                </a:lnTo>
                <a:lnTo>
                  <a:pt x="95" y="119"/>
                </a:lnTo>
                <a:lnTo>
                  <a:pt x="95" y="118"/>
                </a:lnTo>
                <a:lnTo>
                  <a:pt x="94" y="116"/>
                </a:lnTo>
                <a:lnTo>
                  <a:pt x="94" y="115"/>
                </a:lnTo>
                <a:lnTo>
                  <a:pt x="93" y="115"/>
                </a:lnTo>
                <a:lnTo>
                  <a:pt x="92" y="115"/>
                </a:lnTo>
                <a:lnTo>
                  <a:pt x="92" y="113"/>
                </a:lnTo>
                <a:lnTo>
                  <a:pt x="90" y="113"/>
                </a:lnTo>
                <a:lnTo>
                  <a:pt x="89" y="113"/>
                </a:lnTo>
                <a:lnTo>
                  <a:pt x="88" y="112"/>
                </a:lnTo>
                <a:lnTo>
                  <a:pt x="87" y="111"/>
                </a:lnTo>
                <a:lnTo>
                  <a:pt x="86" y="111"/>
                </a:lnTo>
                <a:lnTo>
                  <a:pt x="85" y="111"/>
                </a:lnTo>
                <a:lnTo>
                  <a:pt x="84" y="110"/>
                </a:lnTo>
                <a:lnTo>
                  <a:pt x="83" y="109"/>
                </a:lnTo>
                <a:lnTo>
                  <a:pt x="81" y="109"/>
                </a:lnTo>
                <a:lnTo>
                  <a:pt x="81" y="108"/>
                </a:lnTo>
                <a:lnTo>
                  <a:pt x="80" y="107"/>
                </a:lnTo>
                <a:lnTo>
                  <a:pt x="80" y="106"/>
                </a:lnTo>
                <a:lnTo>
                  <a:pt x="79" y="104"/>
                </a:lnTo>
                <a:lnTo>
                  <a:pt x="78" y="104"/>
                </a:lnTo>
                <a:lnTo>
                  <a:pt x="77" y="104"/>
                </a:lnTo>
                <a:lnTo>
                  <a:pt x="77" y="103"/>
                </a:lnTo>
                <a:lnTo>
                  <a:pt x="76" y="103"/>
                </a:lnTo>
                <a:lnTo>
                  <a:pt x="75" y="102"/>
                </a:lnTo>
                <a:lnTo>
                  <a:pt x="75" y="102"/>
                </a:lnTo>
                <a:lnTo>
                  <a:pt x="75" y="101"/>
                </a:lnTo>
                <a:lnTo>
                  <a:pt x="73" y="101"/>
                </a:lnTo>
                <a:lnTo>
                  <a:pt x="71" y="101"/>
                </a:lnTo>
                <a:lnTo>
                  <a:pt x="72" y="100"/>
                </a:lnTo>
                <a:lnTo>
                  <a:pt x="71" y="100"/>
                </a:lnTo>
                <a:lnTo>
                  <a:pt x="70" y="100"/>
                </a:lnTo>
                <a:lnTo>
                  <a:pt x="69" y="100"/>
                </a:lnTo>
                <a:lnTo>
                  <a:pt x="67" y="100"/>
                </a:lnTo>
                <a:lnTo>
                  <a:pt x="66" y="100"/>
                </a:lnTo>
                <a:lnTo>
                  <a:pt x="66" y="100"/>
                </a:lnTo>
                <a:lnTo>
                  <a:pt x="64" y="100"/>
                </a:lnTo>
                <a:lnTo>
                  <a:pt x="64" y="99"/>
                </a:lnTo>
                <a:lnTo>
                  <a:pt x="63" y="99"/>
                </a:lnTo>
                <a:lnTo>
                  <a:pt x="62" y="99"/>
                </a:lnTo>
                <a:lnTo>
                  <a:pt x="61" y="99"/>
                </a:lnTo>
                <a:lnTo>
                  <a:pt x="58" y="96"/>
                </a:lnTo>
                <a:lnTo>
                  <a:pt x="57" y="95"/>
                </a:lnTo>
                <a:lnTo>
                  <a:pt x="55" y="95"/>
                </a:lnTo>
                <a:lnTo>
                  <a:pt x="54" y="95"/>
                </a:lnTo>
                <a:lnTo>
                  <a:pt x="53" y="94"/>
                </a:lnTo>
                <a:lnTo>
                  <a:pt x="52" y="94"/>
                </a:lnTo>
                <a:lnTo>
                  <a:pt x="51" y="94"/>
                </a:lnTo>
                <a:lnTo>
                  <a:pt x="51" y="93"/>
                </a:lnTo>
                <a:lnTo>
                  <a:pt x="50" y="93"/>
                </a:lnTo>
                <a:lnTo>
                  <a:pt x="49" y="92"/>
                </a:lnTo>
                <a:lnTo>
                  <a:pt x="47" y="91"/>
                </a:lnTo>
                <a:lnTo>
                  <a:pt x="47" y="91"/>
                </a:lnTo>
                <a:lnTo>
                  <a:pt x="46" y="91"/>
                </a:lnTo>
                <a:lnTo>
                  <a:pt x="45" y="90"/>
                </a:lnTo>
                <a:lnTo>
                  <a:pt x="44" y="90"/>
                </a:lnTo>
                <a:lnTo>
                  <a:pt x="44" y="89"/>
                </a:lnTo>
                <a:lnTo>
                  <a:pt x="43" y="87"/>
                </a:lnTo>
                <a:lnTo>
                  <a:pt x="43" y="86"/>
                </a:lnTo>
                <a:lnTo>
                  <a:pt x="42" y="85"/>
                </a:lnTo>
                <a:lnTo>
                  <a:pt x="41" y="85"/>
                </a:lnTo>
                <a:lnTo>
                  <a:pt x="40" y="85"/>
                </a:lnTo>
                <a:lnTo>
                  <a:pt x="40" y="84"/>
                </a:lnTo>
                <a:lnTo>
                  <a:pt x="38" y="84"/>
                </a:lnTo>
                <a:lnTo>
                  <a:pt x="37" y="84"/>
                </a:lnTo>
                <a:lnTo>
                  <a:pt x="37" y="83"/>
                </a:lnTo>
                <a:lnTo>
                  <a:pt x="37" y="82"/>
                </a:lnTo>
                <a:lnTo>
                  <a:pt x="36" y="81"/>
                </a:lnTo>
                <a:lnTo>
                  <a:pt x="36" y="79"/>
                </a:lnTo>
                <a:lnTo>
                  <a:pt x="36" y="78"/>
                </a:lnTo>
                <a:lnTo>
                  <a:pt x="36" y="77"/>
                </a:lnTo>
                <a:lnTo>
                  <a:pt x="35" y="77"/>
                </a:lnTo>
                <a:lnTo>
                  <a:pt x="34" y="76"/>
                </a:lnTo>
                <a:lnTo>
                  <a:pt x="33" y="75"/>
                </a:lnTo>
                <a:lnTo>
                  <a:pt x="33" y="74"/>
                </a:lnTo>
                <a:lnTo>
                  <a:pt x="32" y="73"/>
                </a:lnTo>
                <a:lnTo>
                  <a:pt x="30" y="73"/>
                </a:lnTo>
                <a:lnTo>
                  <a:pt x="29" y="73"/>
                </a:lnTo>
                <a:lnTo>
                  <a:pt x="28" y="73"/>
                </a:lnTo>
                <a:lnTo>
                  <a:pt x="28" y="72"/>
                </a:lnTo>
                <a:lnTo>
                  <a:pt x="27" y="72"/>
                </a:lnTo>
                <a:lnTo>
                  <a:pt x="27" y="70"/>
                </a:lnTo>
                <a:lnTo>
                  <a:pt x="26" y="70"/>
                </a:lnTo>
                <a:lnTo>
                  <a:pt x="26" y="69"/>
                </a:lnTo>
                <a:lnTo>
                  <a:pt x="25" y="69"/>
                </a:lnTo>
                <a:lnTo>
                  <a:pt x="24" y="69"/>
                </a:lnTo>
                <a:lnTo>
                  <a:pt x="23" y="69"/>
                </a:lnTo>
                <a:lnTo>
                  <a:pt x="23" y="68"/>
                </a:lnTo>
                <a:lnTo>
                  <a:pt x="21" y="67"/>
                </a:lnTo>
                <a:lnTo>
                  <a:pt x="20" y="67"/>
                </a:lnTo>
                <a:lnTo>
                  <a:pt x="20" y="66"/>
                </a:lnTo>
                <a:lnTo>
                  <a:pt x="20" y="65"/>
                </a:lnTo>
                <a:lnTo>
                  <a:pt x="20" y="64"/>
                </a:lnTo>
                <a:lnTo>
                  <a:pt x="19" y="61"/>
                </a:lnTo>
                <a:lnTo>
                  <a:pt x="18" y="61"/>
                </a:lnTo>
                <a:lnTo>
                  <a:pt x="18" y="60"/>
                </a:lnTo>
                <a:lnTo>
                  <a:pt x="17" y="59"/>
                </a:lnTo>
                <a:lnTo>
                  <a:pt x="16" y="60"/>
                </a:lnTo>
                <a:lnTo>
                  <a:pt x="15" y="59"/>
                </a:lnTo>
                <a:lnTo>
                  <a:pt x="15" y="58"/>
                </a:lnTo>
                <a:lnTo>
                  <a:pt x="13" y="58"/>
                </a:lnTo>
                <a:lnTo>
                  <a:pt x="13" y="57"/>
                </a:lnTo>
                <a:lnTo>
                  <a:pt x="12" y="57"/>
                </a:lnTo>
                <a:lnTo>
                  <a:pt x="12" y="56"/>
                </a:lnTo>
                <a:lnTo>
                  <a:pt x="11" y="56"/>
                </a:lnTo>
                <a:lnTo>
                  <a:pt x="11" y="55"/>
                </a:lnTo>
                <a:lnTo>
                  <a:pt x="11" y="53"/>
                </a:lnTo>
                <a:lnTo>
                  <a:pt x="11" y="52"/>
                </a:lnTo>
                <a:lnTo>
                  <a:pt x="11" y="51"/>
                </a:lnTo>
                <a:lnTo>
                  <a:pt x="10" y="51"/>
                </a:lnTo>
                <a:lnTo>
                  <a:pt x="9" y="50"/>
                </a:lnTo>
                <a:lnTo>
                  <a:pt x="8" y="50"/>
                </a:lnTo>
                <a:lnTo>
                  <a:pt x="8" y="49"/>
                </a:lnTo>
                <a:lnTo>
                  <a:pt x="9" y="49"/>
                </a:lnTo>
                <a:lnTo>
                  <a:pt x="9" y="48"/>
                </a:lnTo>
                <a:lnTo>
                  <a:pt x="8" y="47"/>
                </a:lnTo>
                <a:lnTo>
                  <a:pt x="7" y="47"/>
                </a:lnTo>
                <a:lnTo>
                  <a:pt x="7" y="45"/>
                </a:lnTo>
                <a:lnTo>
                  <a:pt x="6" y="45"/>
                </a:lnTo>
                <a:lnTo>
                  <a:pt x="4" y="45"/>
                </a:lnTo>
                <a:lnTo>
                  <a:pt x="3" y="45"/>
                </a:lnTo>
                <a:lnTo>
                  <a:pt x="3" y="45"/>
                </a:lnTo>
                <a:lnTo>
                  <a:pt x="2" y="44"/>
                </a:lnTo>
                <a:lnTo>
                  <a:pt x="3" y="44"/>
                </a:lnTo>
                <a:lnTo>
                  <a:pt x="3" y="43"/>
                </a:lnTo>
                <a:lnTo>
                  <a:pt x="4" y="42"/>
                </a:lnTo>
                <a:lnTo>
                  <a:pt x="6" y="43"/>
                </a:lnTo>
                <a:lnTo>
                  <a:pt x="4" y="41"/>
                </a:lnTo>
                <a:lnTo>
                  <a:pt x="4" y="40"/>
                </a:lnTo>
                <a:lnTo>
                  <a:pt x="3" y="40"/>
                </a:lnTo>
                <a:lnTo>
                  <a:pt x="3" y="39"/>
                </a:lnTo>
                <a:lnTo>
                  <a:pt x="2" y="39"/>
                </a:lnTo>
                <a:lnTo>
                  <a:pt x="2" y="38"/>
                </a:lnTo>
                <a:lnTo>
                  <a:pt x="1" y="36"/>
                </a:lnTo>
                <a:lnTo>
                  <a:pt x="1" y="35"/>
                </a:lnTo>
                <a:lnTo>
                  <a:pt x="0" y="34"/>
                </a:lnTo>
                <a:lnTo>
                  <a:pt x="0" y="33"/>
                </a:lnTo>
                <a:lnTo>
                  <a:pt x="0" y="32"/>
                </a:lnTo>
                <a:lnTo>
                  <a:pt x="0" y="31"/>
                </a:lnTo>
                <a:lnTo>
                  <a:pt x="1" y="30"/>
                </a:lnTo>
                <a:lnTo>
                  <a:pt x="1" y="28"/>
                </a:lnTo>
                <a:lnTo>
                  <a:pt x="1" y="27"/>
                </a:lnTo>
                <a:lnTo>
                  <a:pt x="2" y="27"/>
                </a:lnTo>
                <a:lnTo>
                  <a:pt x="2" y="26"/>
                </a:lnTo>
                <a:lnTo>
                  <a:pt x="2" y="25"/>
                </a:lnTo>
                <a:lnTo>
                  <a:pt x="2" y="24"/>
                </a:lnTo>
                <a:lnTo>
                  <a:pt x="2" y="23"/>
                </a:lnTo>
                <a:lnTo>
                  <a:pt x="2" y="22"/>
                </a:lnTo>
                <a:lnTo>
                  <a:pt x="2" y="20"/>
                </a:lnTo>
                <a:lnTo>
                  <a:pt x="2" y="19"/>
                </a:lnTo>
                <a:lnTo>
                  <a:pt x="2" y="18"/>
                </a:lnTo>
                <a:lnTo>
                  <a:pt x="3" y="18"/>
                </a:lnTo>
                <a:lnTo>
                  <a:pt x="3" y="18"/>
                </a:lnTo>
                <a:lnTo>
                  <a:pt x="3" y="17"/>
                </a:lnTo>
                <a:lnTo>
                  <a:pt x="2" y="17"/>
                </a:lnTo>
                <a:lnTo>
                  <a:pt x="2" y="15"/>
                </a:lnTo>
                <a:lnTo>
                  <a:pt x="3" y="15"/>
                </a:lnTo>
                <a:lnTo>
                  <a:pt x="4" y="14"/>
                </a:lnTo>
                <a:lnTo>
                  <a:pt x="4" y="13"/>
                </a:lnTo>
                <a:lnTo>
                  <a:pt x="6" y="13"/>
                </a:lnTo>
                <a:lnTo>
                  <a:pt x="6" y="11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9"/>
                </a:lnTo>
                <a:lnTo>
                  <a:pt x="10" y="9"/>
                </a:lnTo>
                <a:lnTo>
                  <a:pt x="10" y="8"/>
                </a:lnTo>
                <a:lnTo>
                  <a:pt x="11" y="8"/>
                </a:lnTo>
                <a:lnTo>
                  <a:pt x="12" y="8"/>
                </a:lnTo>
                <a:lnTo>
                  <a:pt x="13" y="8"/>
                </a:lnTo>
                <a:lnTo>
                  <a:pt x="16" y="9"/>
                </a:lnTo>
                <a:lnTo>
                  <a:pt x="17" y="9"/>
                </a:lnTo>
                <a:lnTo>
                  <a:pt x="17" y="8"/>
                </a:lnTo>
                <a:lnTo>
                  <a:pt x="17" y="7"/>
                </a:lnTo>
                <a:lnTo>
                  <a:pt x="18" y="6"/>
                </a:lnTo>
                <a:lnTo>
                  <a:pt x="19" y="6"/>
                </a:lnTo>
                <a:lnTo>
                  <a:pt x="20" y="6"/>
                </a:lnTo>
                <a:lnTo>
                  <a:pt x="20" y="7"/>
                </a:lnTo>
                <a:lnTo>
                  <a:pt x="20" y="6"/>
                </a:lnTo>
                <a:lnTo>
                  <a:pt x="21" y="8"/>
                </a:lnTo>
                <a:lnTo>
                  <a:pt x="23" y="9"/>
                </a:lnTo>
                <a:lnTo>
                  <a:pt x="24" y="9"/>
                </a:lnTo>
                <a:lnTo>
                  <a:pt x="25" y="9"/>
                </a:lnTo>
                <a:lnTo>
                  <a:pt x="26" y="10"/>
                </a:lnTo>
                <a:lnTo>
                  <a:pt x="27" y="10"/>
                </a:lnTo>
                <a:lnTo>
                  <a:pt x="28" y="9"/>
                </a:lnTo>
                <a:lnTo>
                  <a:pt x="29" y="11"/>
                </a:lnTo>
                <a:lnTo>
                  <a:pt x="29" y="10"/>
                </a:lnTo>
                <a:lnTo>
                  <a:pt x="32" y="10"/>
                </a:lnTo>
                <a:lnTo>
                  <a:pt x="33" y="10"/>
                </a:lnTo>
                <a:lnTo>
                  <a:pt x="35" y="9"/>
                </a:lnTo>
                <a:lnTo>
                  <a:pt x="36" y="9"/>
                </a:lnTo>
                <a:lnTo>
                  <a:pt x="34" y="8"/>
                </a:lnTo>
                <a:lnTo>
                  <a:pt x="35" y="8"/>
                </a:lnTo>
                <a:lnTo>
                  <a:pt x="36" y="7"/>
                </a:lnTo>
                <a:lnTo>
                  <a:pt x="37" y="7"/>
                </a:lnTo>
                <a:lnTo>
                  <a:pt x="38" y="8"/>
                </a:lnTo>
                <a:lnTo>
                  <a:pt x="38" y="7"/>
                </a:lnTo>
                <a:lnTo>
                  <a:pt x="44" y="6"/>
                </a:lnTo>
                <a:lnTo>
                  <a:pt x="45" y="6"/>
                </a:lnTo>
                <a:lnTo>
                  <a:pt x="46" y="7"/>
                </a:lnTo>
                <a:lnTo>
                  <a:pt x="47" y="7"/>
                </a:lnTo>
                <a:lnTo>
                  <a:pt x="47" y="7"/>
                </a:lnTo>
                <a:lnTo>
                  <a:pt x="49" y="7"/>
                </a:lnTo>
                <a:lnTo>
                  <a:pt x="49" y="6"/>
                </a:lnTo>
                <a:lnTo>
                  <a:pt x="50" y="6"/>
                </a:lnTo>
                <a:lnTo>
                  <a:pt x="51" y="6"/>
                </a:lnTo>
                <a:lnTo>
                  <a:pt x="52" y="7"/>
                </a:lnTo>
                <a:lnTo>
                  <a:pt x="53" y="7"/>
                </a:lnTo>
                <a:lnTo>
                  <a:pt x="53" y="6"/>
                </a:lnTo>
                <a:lnTo>
                  <a:pt x="53" y="5"/>
                </a:lnTo>
                <a:lnTo>
                  <a:pt x="54" y="5"/>
                </a:lnTo>
                <a:lnTo>
                  <a:pt x="53" y="6"/>
                </a:lnTo>
                <a:lnTo>
                  <a:pt x="54" y="6"/>
                </a:lnTo>
                <a:lnTo>
                  <a:pt x="55" y="7"/>
                </a:lnTo>
                <a:lnTo>
                  <a:pt x="57" y="8"/>
                </a:lnTo>
                <a:lnTo>
                  <a:pt x="58" y="8"/>
                </a:lnTo>
                <a:lnTo>
                  <a:pt x="58" y="9"/>
                </a:lnTo>
                <a:lnTo>
                  <a:pt x="58" y="8"/>
                </a:lnTo>
                <a:lnTo>
                  <a:pt x="59" y="8"/>
                </a:lnTo>
                <a:lnTo>
                  <a:pt x="60" y="8"/>
                </a:lnTo>
                <a:lnTo>
                  <a:pt x="60" y="7"/>
                </a:lnTo>
                <a:lnTo>
                  <a:pt x="61" y="7"/>
                </a:lnTo>
                <a:lnTo>
                  <a:pt x="61" y="6"/>
                </a:lnTo>
                <a:lnTo>
                  <a:pt x="62" y="6"/>
                </a:lnTo>
                <a:lnTo>
                  <a:pt x="63" y="6"/>
                </a:lnTo>
                <a:lnTo>
                  <a:pt x="63" y="5"/>
                </a:lnTo>
                <a:lnTo>
                  <a:pt x="64" y="5"/>
                </a:lnTo>
                <a:lnTo>
                  <a:pt x="66" y="5"/>
                </a:lnTo>
                <a:lnTo>
                  <a:pt x="66" y="3"/>
                </a:lnTo>
                <a:lnTo>
                  <a:pt x="67" y="3"/>
                </a:lnTo>
                <a:lnTo>
                  <a:pt x="67" y="5"/>
                </a:lnTo>
                <a:lnTo>
                  <a:pt x="68" y="3"/>
                </a:lnTo>
                <a:lnTo>
                  <a:pt x="69" y="2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0" name="Freeform 76">
            <a:extLst>
              <a:ext uri="{FF2B5EF4-FFF2-40B4-BE49-F238E27FC236}">
                <a16:creationId xmlns:a16="http://schemas.microsoft.com/office/drawing/2014/main" id="{6DE9B0A4-0E3C-9910-8A1F-F11CFC728DD8}"/>
              </a:ext>
            </a:extLst>
          </p:cNvPr>
          <p:cNvSpPr>
            <a:spLocks noEditPoints="1"/>
          </p:cNvSpPr>
          <p:nvPr/>
        </p:nvSpPr>
        <p:spPr bwMode="auto">
          <a:xfrm>
            <a:off x="2374305" y="2744788"/>
            <a:ext cx="292100" cy="190500"/>
          </a:xfrm>
          <a:custGeom>
            <a:avLst/>
            <a:gdLst>
              <a:gd name="T0" fmla="*/ 8 w 184"/>
              <a:gd name="T1" fmla="*/ 31 h 120"/>
              <a:gd name="T2" fmla="*/ 16 w 184"/>
              <a:gd name="T3" fmla="*/ 32 h 120"/>
              <a:gd name="T4" fmla="*/ 24 w 184"/>
              <a:gd name="T5" fmla="*/ 36 h 120"/>
              <a:gd name="T6" fmla="*/ 21 w 184"/>
              <a:gd name="T7" fmla="*/ 41 h 120"/>
              <a:gd name="T8" fmla="*/ 14 w 184"/>
              <a:gd name="T9" fmla="*/ 37 h 120"/>
              <a:gd name="T10" fmla="*/ 11 w 184"/>
              <a:gd name="T11" fmla="*/ 34 h 120"/>
              <a:gd name="T12" fmla="*/ 3 w 184"/>
              <a:gd name="T13" fmla="*/ 32 h 120"/>
              <a:gd name="T14" fmla="*/ 17 w 184"/>
              <a:gd name="T15" fmla="*/ 1 h 120"/>
              <a:gd name="T16" fmla="*/ 21 w 184"/>
              <a:gd name="T17" fmla="*/ 6 h 120"/>
              <a:gd name="T18" fmla="*/ 27 w 184"/>
              <a:gd name="T19" fmla="*/ 9 h 120"/>
              <a:gd name="T20" fmla="*/ 29 w 184"/>
              <a:gd name="T21" fmla="*/ 15 h 120"/>
              <a:gd name="T22" fmla="*/ 33 w 184"/>
              <a:gd name="T23" fmla="*/ 20 h 120"/>
              <a:gd name="T24" fmla="*/ 38 w 184"/>
              <a:gd name="T25" fmla="*/ 24 h 120"/>
              <a:gd name="T26" fmla="*/ 45 w 184"/>
              <a:gd name="T27" fmla="*/ 27 h 120"/>
              <a:gd name="T28" fmla="*/ 58 w 184"/>
              <a:gd name="T29" fmla="*/ 28 h 120"/>
              <a:gd name="T30" fmla="*/ 70 w 184"/>
              <a:gd name="T31" fmla="*/ 34 h 120"/>
              <a:gd name="T32" fmla="*/ 75 w 184"/>
              <a:gd name="T33" fmla="*/ 46 h 120"/>
              <a:gd name="T34" fmla="*/ 91 w 184"/>
              <a:gd name="T35" fmla="*/ 48 h 120"/>
              <a:gd name="T36" fmla="*/ 165 w 184"/>
              <a:gd name="T37" fmla="*/ 28 h 120"/>
              <a:gd name="T38" fmla="*/ 166 w 184"/>
              <a:gd name="T39" fmla="*/ 99 h 120"/>
              <a:gd name="T40" fmla="*/ 176 w 184"/>
              <a:gd name="T41" fmla="*/ 101 h 120"/>
              <a:gd name="T42" fmla="*/ 177 w 184"/>
              <a:gd name="T43" fmla="*/ 105 h 120"/>
              <a:gd name="T44" fmla="*/ 184 w 184"/>
              <a:gd name="T45" fmla="*/ 110 h 120"/>
              <a:gd name="T46" fmla="*/ 163 w 184"/>
              <a:gd name="T47" fmla="*/ 112 h 120"/>
              <a:gd name="T48" fmla="*/ 149 w 184"/>
              <a:gd name="T49" fmla="*/ 112 h 120"/>
              <a:gd name="T50" fmla="*/ 120 w 184"/>
              <a:gd name="T51" fmla="*/ 111 h 120"/>
              <a:gd name="T52" fmla="*/ 106 w 184"/>
              <a:gd name="T53" fmla="*/ 111 h 120"/>
              <a:gd name="T54" fmla="*/ 98 w 184"/>
              <a:gd name="T55" fmla="*/ 114 h 120"/>
              <a:gd name="T56" fmla="*/ 93 w 184"/>
              <a:gd name="T57" fmla="*/ 117 h 120"/>
              <a:gd name="T58" fmla="*/ 88 w 184"/>
              <a:gd name="T59" fmla="*/ 119 h 120"/>
              <a:gd name="T60" fmla="*/ 84 w 184"/>
              <a:gd name="T61" fmla="*/ 116 h 120"/>
              <a:gd name="T62" fmla="*/ 79 w 184"/>
              <a:gd name="T63" fmla="*/ 117 h 120"/>
              <a:gd name="T64" fmla="*/ 70 w 184"/>
              <a:gd name="T65" fmla="*/ 116 h 120"/>
              <a:gd name="T66" fmla="*/ 62 w 184"/>
              <a:gd name="T67" fmla="*/ 113 h 120"/>
              <a:gd name="T68" fmla="*/ 59 w 184"/>
              <a:gd name="T69" fmla="*/ 108 h 120"/>
              <a:gd name="T70" fmla="*/ 50 w 184"/>
              <a:gd name="T71" fmla="*/ 107 h 120"/>
              <a:gd name="T72" fmla="*/ 47 w 184"/>
              <a:gd name="T73" fmla="*/ 95 h 120"/>
              <a:gd name="T74" fmla="*/ 42 w 184"/>
              <a:gd name="T75" fmla="*/ 85 h 120"/>
              <a:gd name="T76" fmla="*/ 41 w 184"/>
              <a:gd name="T77" fmla="*/ 76 h 120"/>
              <a:gd name="T78" fmla="*/ 39 w 184"/>
              <a:gd name="T79" fmla="*/ 63 h 120"/>
              <a:gd name="T80" fmla="*/ 33 w 184"/>
              <a:gd name="T81" fmla="*/ 57 h 120"/>
              <a:gd name="T82" fmla="*/ 32 w 184"/>
              <a:gd name="T83" fmla="*/ 51 h 120"/>
              <a:gd name="T84" fmla="*/ 21 w 184"/>
              <a:gd name="T85" fmla="*/ 48 h 120"/>
              <a:gd name="T86" fmla="*/ 23 w 184"/>
              <a:gd name="T87" fmla="*/ 42 h 120"/>
              <a:gd name="T88" fmla="*/ 29 w 184"/>
              <a:gd name="T89" fmla="*/ 46 h 120"/>
              <a:gd name="T90" fmla="*/ 27 w 184"/>
              <a:gd name="T91" fmla="*/ 41 h 120"/>
              <a:gd name="T92" fmla="*/ 22 w 184"/>
              <a:gd name="T93" fmla="*/ 34 h 120"/>
              <a:gd name="T94" fmla="*/ 16 w 184"/>
              <a:gd name="T95" fmla="*/ 31 h 120"/>
              <a:gd name="T96" fmla="*/ 4 w 184"/>
              <a:gd name="T97" fmla="*/ 28 h 120"/>
              <a:gd name="T98" fmla="*/ 2 w 184"/>
              <a:gd name="T99" fmla="*/ 27 h 120"/>
              <a:gd name="T100" fmla="*/ 7 w 184"/>
              <a:gd name="T101" fmla="*/ 21 h 120"/>
              <a:gd name="T102" fmla="*/ 11 w 184"/>
              <a:gd name="T103" fmla="*/ 20 h 120"/>
              <a:gd name="T104" fmla="*/ 10 w 184"/>
              <a:gd name="T105" fmla="*/ 15 h 120"/>
              <a:gd name="T106" fmla="*/ 5 w 184"/>
              <a:gd name="T107" fmla="*/ 10 h 120"/>
              <a:gd name="T108" fmla="*/ 6 w 184"/>
              <a:gd name="T109" fmla="*/ 4 h 120"/>
              <a:gd name="T110" fmla="*/ 13 w 184"/>
              <a:gd name="T111" fmla="*/ 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84" h="120">
                <a:moveTo>
                  <a:pt x="21" y="33"/>
                </a:moveTo>
                <a:lnTo>
                  <a:pt x="22" y="34"/>
                </a:lnTo>
                <a:lnTo>
                  <a:pt x="21" y="33"/>
                </a:lnTo>
                <a:lnTo>
                  <a:pt x="20" y="33"/>
                </a:lnTo>
                <a:lnTo>
                  <a:pt x="21" y="32"/>
                </a:lnTo>
                <a:lnTo>
                  <a:pt x="21" y="33"/>
                </a:lnTo>
                <a:close/>
                <a:moveTo>
                  <a:pt x="8" y="31"/>
                </a:moveTo>
                <a:lnTo>
                  <a:pt x="10" y="31"/>
                </a:lnTo>
                <a:lnTo>
                  <a:pt x="11" y="31"/>
                </a:lnTo>
                <a:lnTo>
                  <a:pt x="12" y="31"/>
                </a:lnTo>
                <a:lnTo>
                  <a:pt x="13" y="31"/>
                </a:lnTo>
                <a:lnTo>
                  <a:pt x="14" y="31"/>
                </a:lnTo>
                <a:lnTo>
                  <a:pt x="15" y="31"/>
                </a:lnTo>
                <a:lnTo>
                  <a:pt x="16" y="32"/>
                </a:lnTo>
                <a:lnTo>
                  <a:pt x="19" y="33"/>
                </a:lnTo>
                <a:lnTo>
                  <a:pt x="20" y="33"/>
                </a:lnTo>
                <a:lnTo>
                  <a:pt x="20" y="34"/>
                </a:lnTo>
                <a:lnTo>
                  <a:pt x="21" y="34"/>
                </a:lnTo>
                <a:lnTo>
                  <a:pt x="22" y="35"/>
                </a:lnTo>
                <a:lnTo>
                  <a:pt x="23" y="36"/>
                </a:lnTo>
                <a:lnTo>
                  <a:pt x="24" y="36"/>
                </a:lnTo>
                <a:lnTo>
                  <a:pt x="24" y="37"/>
                </a:lnTo>
                <a:lnTo>
                  <a:pt x="25" y="37"/>
                </a:lnTo>
                <a:lnTo>
                  <a:pt x="25" y="40"/>
                </a:lnTo>
                <a:lnTo>
                  <a:pt x="23" y="42"/>
                </a:lnTo>
                <a:lnTo>
                  <a:pt x="23" y="42"/>
                </a:lnTo>
                <a:lnTo>
                  <a:pt x="22" y="41"/>
                </a:lnTo>
                <a:lnTo>
                  <a:pt x="21" y="41"/>
                </a:lnTo>
                <a:lnTo>
                  <a:pt x="19" y="40"/>
                </a:lnTo>
                <a:lnTo>
                  <a:pt x="17" y="40"/>
                </a:lnTo>
                <a:lnTo>
                  <a:pt x="16" y="39"/>
                </a:lnTo>
                <a:lnTo>
                  <a:pt x="15" y="37"/>
                </a:lnTo>
                <a:lnTo>
                  <a:pt x="14" y="37"/>
                </a:lnTo>
                <a:lnTo>
                  <a:pt x="13" y="36"/>
                </a:lnTo>
                <a:lnTo>
                  <a:pt x="14" y="37"/>
                </a:lnTo>
                <a:lnTo>
                  <a:pt x="12" y="37"/>
                </a:lnTo>
                <a:lnTo>
                  <a:pt x="13" y="36"/>
                </a:lnTo>
                <a:lnTo>
                  <a:pt x="12" y="36"/>
                </a:lnTo>
                <a:lnTo>
                  <a:pt x="11" y="36"/>
                </a:lnTo>
                <a:lnTo>
                  <a:pt x="10" y="35"/>
                </a:lnTo>
                <a:lnTo>
                  <a:pt x="11" y="35"/>
                </a:lnTo>
                <a:lnTo>
                  <a:pt x="11" y="34"/>
                </a:lnTo>
                <a:lnTo>
                  <a:pt x="8" y="34"/>
                </a:lnTo>
                <a:lnTo>
                  <a:pt x="8" y="35"/>
                </a:lnTo>
                <a:lnTo>
                  <a:pt x="6" y="35"/>
                </a:lnTo>
                <a:lnTo>
                  <a:pt x="6" y="34"/>
                </a:lnTo>
                <a:lnTo>
                  <a:pt x="5" y="34"/>
                </a:lnTo>
                <a:lnTo>
                  <a:pt x="4" y="33"/>
                </a:lnTo>
                <a:lnTo>
                  <a:pt x="3" y="32"/>
                </a:lnTo>
                <a:lnTo>
                  <a:pt x="3" y="29"/>
                </a:lnTo>
                <a:lnTo>
                  <a:pt x="7" y="31"/>
                </a:lnTo>
                <a:lnTo>
                  <a:pt x="8" y="31"/>
                </a:lnTo>
                <a:close/>
                <a:moveTo>
                  <a:pt x="16" y="0"/>
                </a:moveTo>
                <a:lnTo>
                  <a:pt x="16" y="1"/>
                </a:lnTo>
                <a:lnTo>
                  <a:pt x="17" y="0"/>
                </a:lnTo>
                <a:lnTo>
                  <a:pt x="17" y="1"/>
                </a:lnTo>
                <a:lnTo>
                  <a:pt x="19" y="1"/>
                </a:lnTo>
                <a:lnTo>
                  <a:pt x="19" y="2"/>
                </a:lnTo>
                <a:lnTo>
                  <a:pt x="20" y="2"/>
                </a:lnTo>
                <a:lnTo>
                  <a:pt x="20" y="3"/>
                </a:lnTo>
                <a:lnTo>
                  <a:pt x="21" y="3"/>
                </a:lnTo>
                <a:lnTo>
                  <a:pt x="21" y="4"/>
                </a:lnTo>
                <a:lnTo>
                  <a:pt x="21" y="6"/>
                </a:lnTo>
                <a:lnTo>
                  <a:pt x="22" y="7"/>
                </a:lnTo>
                <a:lnTo>
                  <a:pt x="23" y="7"/>
                </a:lnTo>
                <a:lnTo>
                  <a:pt x="23" y="7"/>
                </a:lnTo>
                <a:lnTo>
                  <a:pt x="24" y="7"/>
                </a:lnTo>
                <a:lnTo>
                  <a:pt x="25" y="8"/>
                </a:lnTo>
                <a:lnTo>
                  <a:pt x="25" y="9"/>
                </a:lnTo>
                <a:lnTo>
                  <a:pt x="27" y="9"/>
                </a:lnTo>
                <a:lnTo>
                  <a:pt x="27" y="10"/>
                </a:lnTo>
                <a:lnTo>
                  <a:pt x="25" y="11"/>
                </a:lnTo>
                <a:lnTo>
                  <a:pt x="27" y="11"/>
                </a:lnTo>
                <a:lnTo>
                  <a:pt x="27" y="12"/>
                </a:lnTo>
                <a:lnTo>
                  <a:pt x="28" y="14"/>
                </a:lnTo>
                <a:lnTo>
                  <a:pt x="28" y="15"/>
                </a:lnTo>
                <a:lnTo>
                  <a:pt x="29" y="15"/>
                </a:lnTo>
                <a:lnTo>
                  <a:pt x="30" y="15"/>
                </a:lnTo>
                <a:lnTo>
                  <a:pt x="30" y="16"/>
                </a:lnTo>
                <a:lnTo>
                  <a:pt x="31" y="17"/>
                </a:lnTo>
                <a:lnTo>
                  <a:pt x="32" y="18"/>
                </a:lnTo>
                <a:lnTo>
                  <a:pt x="33" y="19"/>
                </a:lnTo>
                <a:lnTo>
                  <a:pt x="34" y="20"/>
                </a:lnTo>
                <a:lnTo>
                  <a:pt x="33" y="20"/>
                </a:lnTo>
                <a:lnTo>
                  <a:pt x="33" y="20"/>
                </a:lnTo>
                <a:lnTo>
                  <a:pt x="33" y="21"/>
                </a:lnTo>
                <a:lnTo>
                  <a:pt x="33" y="23"/>
                </a:lnTo>
                <a:lnTo>
                  <a:pt x="34" y="23"/>
                </a:lnTo>
                <a:lnTo>
                  <a:pt x="36" y="24"/>
                </a:lnTo>
                <a:lnTo>
                  <a:pt x="37" y="24"/>
                </a:lnTo>
                <a:lnTo>
                  <a:pt x="38" y="24"/>
                </a:lnTo>
                <a:lnTo>
                  <a:pt x="40" y="23"/>
                </a:lnTo>
                <a:lnTo>
                  <a:pt x="40" y="24"/>
                </a:lnTo>
                <a:lnTo>
                  <a:pt x="41" y="24"/>
                </a:lnTo>
                <a:lnTo>
                  <a:pt x="42" y="25"/>
                </a:lnTo>
                <a:lnTo>
                  <a:pt x="42" y="26"/>
                </a:lnTo>
                <a:lnTo>
                  <a:pt x="43" y="27"/>
                </a:lnTo>
                <a:lnTo>
                  <a:pt x="45" y="27"/>
                </a:lnTo>
                <a:lnTo>
                  <a:pt x="49" y="27"/>
                </a:lnTo>
                <a:lnTo>
                  <a:pt x="50" y="27"/>
                </a:lnTo>
                <a:lnTo>
                  <a:pt x="50" y="27"/>
                </a:lnTo>
                <a:lnTo>
                  <a:pt x="53" y="28"/>
                </a:lnTo>
                <a:lnTo>
                  <a:pt x="55" y="28"/>
                </a:lnTo>
                <a:lnTo>
                  <a:pt x="57" y="28"/>
                </a:lnTo>
                <a:lnTo>
                  <a:pt x="58" y="28"/>
                </a:lnTo>
                <a:lnTo>
                  <a:pt x="59" y="28"/>
                </a:lnTo>
                <a:lnTo>
                  <a:pt x="60" y="28"/>
                </a:lnTo>
                <a:lnTo>
                  <a:pt x="63" y="28"/>
                </a:lnTo>
                <a:lnTo>
                  <a:pt x="65" y="31"/>
                </a:lnTo>
                <a:lnTo>
                  <a:pt x="66" y="32"/>
                </a:lnTo>
                <a:lnTo>
                  <a:pt x="68" y="33"/>
                </a:lnTo>
                <a:lnTo>
                  <a:pt x="70" y="34"/>
                </a:lnTo>
                <a:lnTo>
                  <a:pt x="72" y="36"/>
                </a:lnTo>
                <a:lnTo>
                  <a:pt x="73" y="39"/>
                </a:lnTo>
                <a:lnTo>
                  <a:pt x="71" y="41"/>
                </a:lnTo>
                <a:lnTo>
                  <a:pt x="71" y="43"/>
                </a:lnTo>
                <a:lnTo>
                  <a:pt x="73" y="45"/>
                </a:lnTo>
                <a:lnTo>
                  <a:pt x="74" y="45"/>
                </a:lnTo>
                <a:lnTo>
                  <a:pt x="75" y="46"/>
                </a:lnTo>
                <a:lnTo>
                  <a:pt x="76" y="48"/>
                </a:lnTo>
                <a:lnTo>
                  <a:pt x="77" y="48"/>
                </a:lnTo>
                <a:lnTo>
                  <a:pt x="77" y="48"/>
                </a:lnTo>
                <a:lnTo>
                  <a:pt x="80" y="50"/>
                </a:lnTo>
                <a:lnTo>
                  <a:pt x="84" y="49"/>
                </a:lnTo>
                <a:lnTo>
                  <a:pt x="84" y="48"/>
                </a:lnTo>
                <a:lnTo>
                  <a:pt x="91" y="48"/>
                </a:lnTo>
                <a:lnTo>
                  <a:pt x="99" y="44"/>
                </a:lnTo>
                <a:lnTo>
                  <a:pt x="118" y="39"/>
                </a:lnTo>
                <a:lnTo>
                  <a:pt x="141" y="31"/>
                </a:lnTo>
                <a:lnTo>
                  <a:pt x="159" y="25"/>
                </a:lnTo>
                <a:lnTo>
                  <a:pt x="160" y="25"/>
                </a:lnTo>
                <a:lnTo>
                  <a:pt x="165" y="24"/>
                </a:lnTo>
                <a:lnTo>
                  <a:pt x="165" y="28"/>
                </a:lnTo>
                <a:lnTo>
                  <a:pt x="165" y="44"/>
                </a:lnTo>
                <a:lnTo>
                  <a:pt x="165" y="53"/>
                </a:lnTo>
                <a:lnTo>
                  <a:pt x="165" y="73"/>
                </a:lnTo>
                <a:lnTo>
                  <a:pt x="165" y="76"/>
                </a:lnTo>
                <a:lnTo>
                  <a:pt x="165" y="85"/>
                </a:lnTo>
                <a:lnTo>
                  <a:pt x="165" y="96"/>
                </a:lnTo>
                <a:lnTo>
                  <a:pt x="166" y="99"/>
                </a:lnTo>
                <a:lnTo>
                  <a:pt x="167" y="100"/>
                </a:lnTo>
                <a:lnTo>
                  <a:pt x="168" y="100"/>
                </a:lnTo>
                <a:lnTo>
                  <a:pt x="170" y="101"/>
                </a:lnTo>
                <a:lnTo>
                  <a:pt x="171" y="101"/>
                </a:lnTo>
                <a:lnTo>
                  <a:pt x="173" y="101"/>
                </a:lnTo>
                <a:lnTo>
                  <a:pt x="175" y="101"/>
                </a:lnTo>
                <a:lnTo>
                  <a:pt x="176" y="101"/>
                </a:lnTo>
                <a:lnTo>
                  <a:pt x="176" y="102"/>
                </a:lnTo>
                <a:lnTo>
                  <a:pt x="177" y="102"/>
                </a:lnTo>
                <a:lnTo>
                  <a:pt x="176" y="102"/>
                </a:lnTo>
                <a:lnTo>
                  <a:pt x="177" y="102"/>
                </a:lnTo>
                <a:lnTo>
                  <a:pt x="177" y="103"/>
                </a:lnTo>
                <a:lnTo>
                  <a:pt x="178" y="104"/>
                </a:lnTo>
                <a:lnTo>
                  <a:pt x="177" y="105"/>
                </a:lnTo>
                <a:lnTo>
                  <a:pt x="178" y="107"/>
                </a:lnTo>
                <a:lnTo>
                  <a:pt x="179" y="107"/>
                </a:lnTo>
                <a:lnTo>
                  <a:pt x="180" y="108"/>
                </a:lnTo>
                <a:lnTo>
                  <a:pt x="182" y="108"/>
                </a:lnTo>
                <a:lnTo>
                  <a:pt x="182" y="109"/>
                </a:lnTo>
                <a:lnTo>
                  <a:pt x="183" y="109"/>
                </a:lnTo>
                <a:lnTo>
                  <a:pt x="184" y="110"/>
                </a:lnTo>
                <a:lnTo>
                  <a:pt x="183" y="111"/>
                </a:lnTo>
                <a:lnTo>
                  <a:pt x="183" y="112"/>
                </a:lnTo>
                <a:lnTo>
                  <a:pt x="179" y="112"/>
                </a:lnTo>
                <a:lnTo>
                  <a:pt x="176" y="112"/>
                </a:lnTo>
                <a:lnTo>
                  <a:pt x="170" y="112"/>
                </a:lnTo>
                <a:lnTo>
                  <a:pt x="169" y="112"/>
                </a:lnTo>
                <a:lnTo>
                  <a:pt x="163" y="112"/>
                </a:lnTo>
                <a:lnTo>
                  <a:pt x="162" y="112"/>
                </a:lnTo>
                <a:lnTo>
                  <a:pt x="159" y="112"/>
                </a:lnTo>
                <a:lnTo>
                  <a:pt x="154" y="112"/>
                </a:lnTo>
                <a:lnTo>
                  <a:pt x="152" y="112"/>
                </a:lnTo>
                <a:lnTo>
                  <a:pt x="151" y="112"/>
                </a:lnTo>
                <a:lnTo>
                  <a:pt x="150" y="112"/>
                </a:lnTo>
                <a:lnTo>
                  <a:pt x="149" y="112"/>
                </a:lnTo>
                <a:lnTo>
                  <a:pt x="143" y="112"/>
                </a:lnTo>
                <a:lnTo>
                  <a:pt x="141" y="112"/>
                </a:lnTo>
                <a:lnTo>
                  <a:pt x="136" y="112"/>
                </a:lnTo>
                <a:lnTo>
                  <a:pt x="132" y="111"/>
                </a:lnTo>
                <a:lnTo>
                  <a:pt x="126" y="111"/>
                </a:lnTo>
                <a:lnTo>
                  <a:pt x="122" y="111"/>
                </a:lnTo>
                <a:lnTo>
                  <a:pt x="120" y="111"/>
                </a:lnTo>
                <a:lnTo>
                  <a:pt x="117" y="111"/>
                </a:lnTo>
                <a:lnTo>
                  <a:pt x="115" y="111"/>
                </a:lnTo>
                <a:lnTo>
                  <a:pt x="114" y="111"/>
                </a:lnTo>
                <a:lnTo>
                  <a:pt x="109" y="111"/>
                </a:lnTo>
                <a:lnTo>
                  <a:pt x="108" y="111"/>
                </a:lnTo>
                <a:lnTo>
                  <a:pt x="107" y="111"/>
                </a:lnTo>
                <a:lnTo>
                  <a:pt x="106" y="111"/>
                </a:lnTo>
                <a:lnTo>
                  <a:pt x="105" y="111"/>
                </a:lnTo>
                <a:lnTo>
                  <a:pt x="103" y="111"/>
                </a:lnTo>
                <a:lnTo>
                  <a:pt x="102" y="111"/>
                </a:lnTo>
                <a:lnTo>
                  <a:pt x="101" y="111"/>
                </a:lnTo>
                <a:lnTo>
                  <a:pt x="100" y="112"/>
                </a:lnTo>
                <a:lnTo>
                  <a:pt x="99" y="113"/>
                </a:lnTo>
                <a:lnTo>
                  <a:pt x="98" y="114"/>
                </a:lnTo>
                <a:lnTo>
                  <a:pt x="97" y="116"/>
                </a:lnTo>
                <a:lnTo>
                  <a:pt x="97" y="114"/>
                </a:lnTo>
                <a:lnTo>
                  <a:pt x="96" y="114"/>
                </a:lnTo>
                <a:lnTo>
                  <a:pt x="96" y="116"/>
                </a:lnTo>
                <a:lnTo>
                  <a:pt x="94" y="116"/>
                </a:lnTo>
                <a:lnTo>
                  <a:pt x="93" y="116"/>
                </a:lnTo>
                <a:lnTo>
                  <a:pt x="93" y="117"/>
                </a:lnTo>
                <a:lnTo>
                  <a:pt x="92" y="117"/>
                </a:lnTo>
                <a:lnTo>
                  <a:pt x="91" y="117"/>
                </a:lnTo>
                <a:lnTo>
                  <a:pt x="91" y="118"/>
                </a:lnTo>
                <a:lnTo>
                  <a:pt x="90" y="118"/>
                </a:lnTo>
                <a:lnTo>
                  <a:pt x="90" y="119"/>
                </a:lnTo>
                <a:lnTo>
                  <a:pt x="89" y="119"/>
                </a:lnTo>
                <a:lnTo>
                  <a:pt x="88" y="119"/>
                </a:lnTo>
                <a:lnTo>
                  <a:pt x="88" y="120"/>
                </a:lnTo>
                <a:lnTo>
                  <a:pt x="88" y="119"/>
                </a:lnTo>
                <a:lnTo>
                  <a:pt x="87" y="119"/>
                </a:lnTo>
                <a:lnTo>
                  <a:pt x="85" y="118"/>
                </a:lnTo>
                <a:lnTo>
                  <a:pt x="84" y="117"/>
                </a:lnTo>
                <a:lnTo>
                  <a:pt x="83" y="117"/>
                </a:lnTo>
                <a:lnTo>
                  <a:pt x="84" y="116"/>
                </a:lnTo>
                <a:lnTo>
                  <a:pt x="83" y="116"/>
                </a:lnTo>
                <a:lnTo>
                  <a:pt x="83" y="117"/>
                </a:lnTo>
                <a:lnTo>
                  <a:pt x="83" y="118"/>
                </a:lnTo>
                <a:lnTo>
                  <a:pt x="82" y="118"/>
                </a:lnTo>
                <a:lnTo>
                  <a:pt x="81" y="117"/>
                </a:lnTo>
                <a:lnTo>
                  <a:pt x="80" y="117"/>
                </a:lnTo>
                <a:lnTo>
                  <a:pt x="79" y="117"/>
                </a:lnTo>
                <a:lnTo>
                  <a:pt x="79" y="118"/>
                </a:lnTo>
                <a:lnTo>
                  <a:pt x="77" y="118"/>
                </a:lnTo>
                <a:lnTo>
                  <a:pt x="77" y="118"/>
                </a:lnTo>
                <a:lnTo>
                  <a:pt x="76" y="118"/>
                </a:lnTo>
                <a:lnTo>
                  <a:pt x="75" y="117"/>
                </a:lnTo>
                <a:lnTo>
                  <a:pt x="74" y="116"/>
                </a:lnTo>
                <a:lnTo>
                  <a:pt x="70" y="116"/>
                </a:lnTo>
                <a:lnTo>
                  <a:pt x="68" y="116"/>
                </a:lnTo>
                <a:lnTo>
                  <a:pt x="66" y="116"/>
                </a:lnTo>
                <a:lnTo>
                  <a:pt x="65" y="116"/>
                </a:lnTo>
                <a:lnTo>
                  <a:pt x="64" y="116"/>
                </a:lnTo>
                <a:lnTo>
                  <a:pt x="62" y="116"/>
                </a:lnTo>
                <a:lnTo>
                  <a:pt x="60" y="114"/>
                </a:lnTo>
                <a:lnTo>
                  <a:pt x="62" y="113"/>
                </a:lnTo>
                <a:lnTo>
                  <a:pt x="60" y="110"/>
                </a:lnTo>
                <a:lnTo>
                  <a:pt x="63" y="109"/>
                </a:lnTo>
                <a:lnTo>
                  <a:pt x="64" y="109"/>
                </a:lnTo>
                <a:lnTo>
                  <a:pt x="63" y="109"/>
                </a:lnTo>
                <a:lnTo>
                  <a:pt x="62" y="109"/>
                </a:lnTo>
                <a:lnTo>
                  <a:pt x="60" y="108"/>
                </a:lnTo>
                <a:lnTo>
                  <a:pt x="59" y="108"/>
                </a:lnTo>
                <a:lnTo>
                  <a:pt x="58" y="108"/>
                </a:lnTo>
                <a:lnTo>
                  <a:pt x="57" y="107"/>
                </a:lnTo>
                <a:lnTo>
                  <a:pt x="56" y="107"/>
                </a:lnTo>
                <a:lnTo>
                  <a:pt x="55" y="107"/>
                </a:lnTo>
                <a:lnTo>
                  <a:pt x="54" y="105"/>
                </a:lnTo>
                <a:lnTo>
                  <a:pt x="54" y="107"/>
                </a:lnTo>
                <a:lnTo>
                  <a:pt x="50" y="107"/>
                </a:lnTo>
                <a:lnTo>
                  <a:pt x="50" y="107"/>
                </a:lnTo>
                <a:lnTo>
                  <a:pt x="50" y="104"/>
                </a:lnTo>
                <a:lnTo>
                  <a:pt x="50" y="102"/>
                </a:lnTo>
                <a:lnTo>
                  <a:pt x="49" y="100"/>
                </a:lnTo>
                <a:lnTo>
                  <a:pt x="48" y="96"/>
                </a:lnTo>
                <a:lnTo>
                  <a:pt x="48" y="95"/>
                </a:lnTo>
                <a:lnTo>
                  <a:pt x="47" y="95"/>
                </a:lnTo>
                <a:lnTo>
                  <a:pt x="46" y="91"/>
                </a:lnTo>
                <a:lnTo>
                  <a:pt x="45" y="91"/>
                </a:lnTo>
                <a:lnTo>
                  <a:pt x="45" y="90"/>
                </a:lnTo>
                <a:lnTo>
                  <a:pt x="43" y="88"/>
                </a:lnTo>
                <a:lnTo>
                  <a:pt x="43" y="87"/>
                </a:lnTo>
                <a:lnTo>
                  <a:pt x="42" y="86"/>
                </a:lnTo>
                <a:lnTo>
                  <a:pt x="42" y="85"/>
                </a:lnTo>
                <a:lnTo>
                  <a:pt x="42" y="84"/>
                </a:lnTo>
                <a:lnTo>
                  <a:pt x="42" y="83"/>
                </a:lnTo>
                <a:lnTo>
                  <a:pt x="42" y="82"/>
                </a:lnTo>
                <a:lnTo>
                  <a:pt x="42" y="79"/>
                </a:lnTo>
                <a:lnTo>
                  <a:pt x="42" y="78"/>
                </a:lnTo>
                <a:lnTo>
                  <a:pt x="41" y="77"/>
                </a:lnTo>
                <a:lnTo>
                  <a:pt x="41" y="76"/>
                </a:lnTo>
                <a:lnTo>
                  <a:pt x="41" y="75"/>
                </a:lnTo>
                <a:lnTo>
                  <a:pt x="41" y="74"/>
                </a:lnTo>
                <a:lnTo>
                  <a:pt x="40" y="73"/>
                </a:lnTo>
                <a:lnTo>
                  <a:pt x="40" y="70"/>
                </a:lnTo>
                <a:lnTo>
                  <a:pt x="40" y="69"/>
                </a:lnTo>
                <a:lnTo>
                  <a:pt x="40" y="67"/>
                </a:lnTo>
                <a:lnTo>
                  <a:pt x="39" y="63"/>
                </a:lnTo>
                <a:lnTo>
                  <a:pt x="39" y="62"/>
                </a:lnTo>
                <a:lnTo>
                  <a:pt x="38" y="62"/>
                </a:lnTo>
                <a:lnTo>
                  <a:pt x="37" y="61"/>
                </a:lnTo>
                <a:lnTo>
                  <a:pt x="37" y="60"/>
                </a:lnTo>
                <a:lnTo>
                  <a:pt x="36" y="60"/>
                </a:lnTo>
                <a:lnTo>
                  <a:pt x="34" y="57"/>
                </a:lnTo>
                <a:lnTo>
                  <a:pt x="33" y="57"/>
                </a:lnTo>
                <a:lnTo>
                  <a:pt x="33" y="56"/>
                </a:lnTo>
                <a:lnTo>
                  <a:pt x="32" y="56"/>
                </a:lnTo>
                <a:lnTo>
                  <a:pt x="32" y="54"/>
                </a:lnTo>
                <a:lnTo>
                  <a:pt x="32" y="53"/>
                </a:lnTo>
                <a:lnTo>
                  <a:pt x="31" y="53"/>
                </a:lnTo>
                <a:lnTo>
                  <a:pt x="30" y="52"/>
                </a:lnTo>
                <a:lnTo>
                  <a:pt x="32" y="51"/>
                </a:lnTo>
                <a:lnTo>
                  <a:pt x="31" y="51"/>
                </a:lnTo>
                <a:lnTo>
                  <a:pt x="28" y="52"/>
                </a:lnTo>
                <a:lnTo>
                  <a:pt x="28" y="54"/>
                </a:lnTo>
                <a:lnTo>
                  <a:pt x="22" y="49"/>
                </a:lnTo>
                <a:lnTo>
                  <a:pt x="21" y="48"/>
                </a:lnTo>
                <a:lnTo>
                  <a:pt x="22" y="48"/>
                </a:lnTo>
                <a:lnTo>
                  <a:pt x="21" y="48"/>
                </a:lnTo>
                <a:lnTo>
                  <a:pt x="21" y="46"/>
                </a:lnTo>
                <a:lnTo>
                  <a:pt x="20" y="46"/>
                </a:lnTo>
                <a:lnTo>
                  <a:pt x="20" y="45"/>
                </a:lnTo>
                <a:lnTo>
                  <a:pt x="19" y="44"/>
                </a:lnTo>
                <a:lnTo>
                  <a:pt x="20" y="43"/>
                </a:lnTo>
                <a:lnTo>
                  <a:pt x="22" y="42"/>
                </a:lnTo>
                <a:lnTo>
                  <a:pt x="23" y="42"/>
                </a:lnTo>
                <a:lnTo>
                  <a:pt x="23" y="42"/>
                </a:lnTo>
                <a:lnTo>
                  <a:pt x="25" y="42"/>
                </a:lnTo>
                <a:lnTo>
                  <a:pt x="27" y="43"/>
                </a:lnTo>
                <a:lnTo>
                  <a:pt x="27" y="44"/>
                </a:lnTo>
                <a:lnTo>
                  <a:pt x="28" y="46"/>
                </a:lnTo>
                <a:lnTo>
                  <a:pt x="29" y="48"/>
                </a:lnTo>
                <a:lnTo>
                  <a:pt x="29" y="46"/>
                </a:lnTo>
                <a:lnTo>
                  <a:pt x="28" y="45"/>
                </a:lnTo>
                <a:lnTo>
                  <a:pt x="28" y="44"/>
                </a:lnTo>
                <a:lnTo>
                  <a:pt x="27" y="43"/>
                </a:lnTo>
                <a:lnTo>
                  <a:pt x="29" y="44"/>
                </a:lnTo>
                <a:lnTo>
                  <a:pt x="28" y="42"/>
                </a:lnTo>
                <a:lnTo>
                  <a:pt x="28" y="41"/>
                </a:lnTo>
                <a:lnTo>
                  <a:pt x="27" y="41"/>
                </a:lnTo>
                <a:lnTo>
                  <a:pt x="27" y="40"/>
                </a:lnTo>
                <a:lnTo>
                  <a:pt x="25" y="40"/>
                </a:lnTo>
                <a:lnTo>
                  <a:pt x="25" y="37"/>
                </a:lnTo>
                <a:lnTo>
                  <a:pt x="24" y="37"/>
                </a:lnTo>
                <a:lnTo>
                  <a:pt x="24" y="36"/>
                </a:lnTo>
                <a:lnTo>
                  <a:pt x="23" y="35"/>
                </a:lnTo>
                <a:lnTo>
                  <a:pt x="22" y="34"/>
                </a:lnTo>
                <a:lnTo>
                  <a:pt x="22" y="33"/>
                </a:lnTo>
                <a:lnTo>
                  <a:pt x="21" y="32"/>
                </a:lnTo>
                <a:lnTo>
                  <a:pt x="20" y="32"/>
                </a:lnTo>
                <a:lnTo>
                  <a:pt x="19" y="32"/>
                </a:lnTo>
                <a:lnTo>
                  <a:pt x="17" y="32"/>
                </a:lnTo>
                <a:lnTo>
                  <a:pt x="17" y="31"/>
                </a:lnTo>
                <a:lnTo>
                  <a:pt x="16" y="31"/>
                </a:lnTo>
                <a:lnTo>
                  <a:pt x="15" y="31"/>
                </a:lnTo>
                <a:lnTo>
                  <a:pt x="14" y="29"/>
                </a:lnTo>
                <a:lnTo>
                  <a:pt x="13" y="29"/>
                </a:lnTo>
                <a:lnTo>
                  <a:pt x="11" y="29"/>
                </a:lnTo>
                <a:lnTo>
                  <a:pt x="10" y="29"/>
                </a:lnTo>
                <a:lnTo>
                  <a:pt x="7" y="29"/>
                </a:lnTo>
                <a:lnTo>
                  <a:pt x="4" y="28"/>
                </a:lnTo>
                <a:lnTo>
                  <a:pt x="3" y="28"/>
                </a:lnTo>
                <a:lnTo>
                  <a:pt x="4" y="28"/>
                </a:lnTo>
                <a:lnTo>
                  <a:pt x="5" y="27"/>
                </a:lnTo>
                <a:lnTo>
                  <a:pt x="4" y="27"/>
                </a:lnTo>
                <a:lnTo>
                  <a:pt x="4" y="26"/>
                </a:lnTo>
                <a:lnTo>
                  <a:pt x="3" y="27"/>
                </a:lnTo>
                <a:lnTo>
                  <a:pt x="2" y="27"/>
                </a:lnTo>
                <a:lnTo>
                  <a:pt x="0" y="26"/>
                </a:lnTo>
                <a:lnTo>
                  <a:pt x="3" y="25"/>
                </a:lnTo>
                <a:lnTo>
                  <a:pt x="5" y="25"/>
                </a:lnTo>
                <a:lnTo>
                  <a:pt x="6" y="24"/>
                </a:lnTo>
                <a:lnTo>
                  <a:pt x="7" y="23"/>
                </a:lnTo>
                <a:lnTo>
                  <a:pt x="8" y="23"/>
                </a:lnTo>
                <a:lnTo>
                  <a:pt x="7" y="21"/>
                </a:lnTo>
                <a:lnTo>
                  <a:pt x="6" y="23"/>
                </a:lnTo>
                <a:lnTo>
                  <a:pt x="4" y="23"/>
                </a:lnTo>
                <a:lnTo>
                  <a:pt x="5" y="21"/>
                </a:lnTo>
                <a:lnTo>
                  <a:pt x="6" y="20"/>
                </a:lnTo>
                <a:lnTo>
                  <a:pt x="7" y="20"/>
                </a:lnTo>
                <a:lnTo>
                  <a:pt x="10" y="20"/>
                </a:lnTo>
                <a:lnTo>
                  <a:pt x="11" y="20"/>
                </a:lnTo>
                <a:lnTo>
                  <a:pt x="11" y="20"/>
                </a:lnTo>
                <a:lnTo>
                  <a:pt x="10" y="19"/>
                </a:lnTo>
                <a:lnTo>
                  <a:pt x="8" y="19"/>
                </a:lnTo>
                <a:lnTo>
                  <a:pt x="10" y="18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8" y="12"/>
                </a:lnTo>
                <a:lnTo>
                  <a:pt x="8" y="11"/>
                </a:lnTo>
                <a:lnTo>
                  <a:pt x="7" y="11"/>
                </a:lnTo>
                <a:lnTo>
                  <a:pt x="6" y="12"/>
                </a:lnTo>
                <a:lnTo>
                  <a:pt x="6" y="11"/>
                </a:lnTo>
                <a:lnTo>
                  <a:pt x="5" y="10"/>
                </a:lnTo>
                <a:lnTo>
                  <a:pt x="6" y="9"/>
                </a:lnTo>
                <a:lnTo>
                  <a:pt x="6" y="10"/>
                </a:lnTo>
                <a:lnTo>
                  <a:pt x="8" y="10"/>
                </a:lnTo>
                <a:lnTo>
                  <a:pt x="7" y="8"/>
                </a:lnTo>
                <a:lnTo>
                  <a:pt x="7" y="7"/>
                </a:lnTo>
                <a:lnTo>
                  <a:pt x="7" y="6"/>
                </a:lnTo>
                <a:lnTo>
                  <a:pt x="6" y="4"/>
                </a:lnTo>
                <a:lnTo>
                  <a:pt x="8" y="3"/>
                </a:lnTo>
                <a:lnTo>
                  <a:pt x="7" y="2"/>
                </a:lnTo>
                <a:lnTo>
                  <a:pt x="8" y="2"/>
                </a:lnTo>
                <a:lnTo>
                  <a:pt x="10" y="2"/>
                </a:lnTo>
                <a:lnTo>
                  <a:pt x="11" y="2"/>
                </a:lnTo>
                <a:lnTo>
                  <a:pt x="12" y="2"/>
                </a:lnTo>
                <a:lnTo>
                  <a:pt x="13" y="2"/>
                </a:lnTo>
                <a:lnTo>
                  <a:pt x="14" y="1"/>
                </a:lnTo>
                <a:lnTo>
                  <a:pt x="15" y="0"/>
                </a:lnTo>
                <a:lnTo>
                  <a:pt x="16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0FB7E7BE-1207-26D3-4D06-1B1276BCBDF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47581" y="409498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A9DBA88B-F74A-5321-B03D-26D991A3E02E}"/>
              </a:ext>
            </a:extLst>
          </p:cNvPr>
          <p:cNvCxnSpPr>
            <a:cxnSpLocks/>
            <a:stCxn id="14" idx="1"/>
            <a:endCxn id="11" idx="0"/>
          </p:cNvCxnSpPr>
          <p:nvPr/>
        </p:nvCxnSpPr>
        <p:spPr>
          <a:xfrm rot="10800000" flipV="1">
            <a:off x="4489789" y="3775075"/>
            <a:ext cx="414890" cy="31991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A22975B8-6CE2-0257-EAF4-4D31ACC107C0}"/>
              </a:ext>
            </a:extLst>
          </p:cNvPr>
          <p:cNvSpPr/>
          <p:nvPr/>
        </p:nvSpPr>
        <p:spPr>
          <a:xfrm>
            <a:off x="4904679" y="361109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Bernardino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31A5E733-EC29-20D1-0DEC-A3B28637FE7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03617" y="282541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57AE3426-2513-4485-595F-153D1924B082}"/>
              </a:ext>
            </a:extLst>
          </p:cNvPr>
          <p:cNvCxnSpPr>
            <a:cxnSpLocks/>
            <a:stCxn id="18" idx="3"/>
            <a:endCxn id="15" idx="0"/>
          </p:cNvCxnSpPr>
          <p:nvPr/>
        </p:nvCxnSpPr>
        <p:spPr>
          <a:xfrm>
            <a:off x="1868813" y="2639975"/>
            <a:ext cx="677012" cy="18544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E2120ADC-EF8C-74CE-80B4-70F3CE6278CB}"/>
              </a:ext>
            </a:extLst>
          </p:cNvPr>
          <p:cNvSpPr/>
          <p:nvPr/>
        </p:nvSpPr>
        <p:spPr>
          <a:xfrm>
            <a:off x="537523" y="247599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Alameda</a:t>
            </a: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2A78515A-4656-5EDC-6FE4-B64E8845C97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53476" y="409248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66BD17BE-764F-A0EC-BE01-600F97C9FEBA}"/>
              </a:ext>
            </a:extLst>
          </p:cNvPr>
          <p:cNvCxnSpPr>
            <a:cxnSpLocks/>
            <a:stCxn id="25" idx="3"/>
            <a:endCxn id="22" idx="0"/>
          </p:cNvCxnSpPr>
          <p:nvPr/>
        </p:nvCxnSpPr>
        <p:spPr>
          <a:xfrm>
            <a:off x="2574859" y="3730343"/>
            <a:ext cx="1120825" cy="36214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F5720820-E8CD-DD7B-4849-CD849FA9B743}"/>
              </a:ext>
            </a:extLst>
          </p:cNvPr>
          <p:cNvSpPr/>
          <p:nvPr/>
        </p:nvSpPr>
        <p:spPr>
          <a:xfrm>
            <a:off x="1243569" y="356636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Los Angeles</a:t>
            </a:r>
          </a:p>
        </p:txBody>
      </p:sp>
      <p:sp>
        <p:nvSpPr>
          <p:cNvPr id="28" name="Oval 25">
            <a:extLst>
              <a:ext uri="{FF2B5EF4-FFF2-40B4-BE49-F238E27FC236}">
                <a16:creationId xmlns:a16="http://schemas.microsoft.com/office/drawing/2014/main" id="{F2369743-C5E2-6F8A-8304-74CA44E1714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59977" y="442561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7E9B82EA-B3E7-76D3-705C-37EC34801E54}"/>
              </a:ext>
            </a:extLst>
          </p:cNvPr>
          <p:cNvCxnSpPr>
            <a:cxnSpLocks/>
            <a:stCxn id="31" idx="3"/>
            <a:endCxn id="28" idx="0"/>
          </p:cNvCxnSpPr>
          <p:nvPr/>
        </p:nvCxnSpPr>
        <p:spPr>
          <a:xfrm>
            <a:off x="2927882" y="4235880"/>
            <a:ext cx="974303" cy="18973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1" name="圆角矩形 45">
            <a:extLst>
              <a:ext uri="{FF2B5EF4-FFF2-40B4-BE49-F238E27FC236}">
                <a16:creationId xmlns:a16="http://schemas.microsoft.com/office/drawing/2014/main" id="{78D6EED4-366D-2BEA-3556-91706F1E6BF3}"/>
              </a:ext>
            </a:extLst>
          </p:cNvPr>
          <p:cNvSpPr/>
          <p:nvPr/>
        </p:nvSpPr>
        <p:spPr>
          <a:xfrm>
            <a:off x="1596592" y="407189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Orange</a:t>
            </a:r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FF7C21DB-2445-1DD3-9D88-D9CCB2F4199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45215" y="298974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6" name="肘形连接符 164">
            <a:extLst>
              <a:ext uri="{FF2B5EF4-FFF2-40B4-BE49-F238E27FC236}">
                <a16:creationId xmlns:a16="http://schemas.microsoft.com/office/drawing/2014/main" id="{E89F2214-CAF4-354C-5756-3303E9141A31}"/>
              </a:ext>
            </a:extLst>
          </p:cNvPr>
          <p:cNvCxnSpPr>
            <a:cxnSpLocks/>
            <a:stCxn id="38" idx="3"/>
            <a:endCxn id="35" idx="4"/>
          </p:cNvCxnSpPr>
          <p:nvPr/>
        </p:nvCxnSpPr>
        <p:spPr>
          <a:xfrm flipV="1">
            <a:off x="2221836" y="3074163"/>
            <a:ext cx="365587" cy="16398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8" name="圆角矩形 45">
            <a:extLst>
              <a:ext uri="{FF2B5EF4-FFF2-40B4-BE49-F238E27FC236}">
                <a16:creationId xmlns:a16="http://schemas.microsoft.com/office/drawing/2014/main" id="{83EBADC5-77D8-0B7D-F3D2-8D400A61F05C}"/>
              </a:ext>
            </a:extLst>
          </p:cNvPr>
          <p:cNvSpPr/>
          <p:nvPr/>
        </p:nvSpPr>
        <p:spPr>
          <a:xfrm>
            <a:off x="890546" y="307416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Clara</a:t>
            </a:r>
          </a:p>
        </p:txBody>
      </p:sp>
      <p:sp>
        <p:nvSpPr>
          <p:cNvPr id="46" name="Oval 25">
            <a:extLst>
              <a:ext uri="{FF2B5EF4-FFF2-40B4-BE49-F238E27FC236}">
                <a16:creationId xmlns:a16="http://schemas.microsoft.com/office/drawing/2014/main" id="{DE3AD828-AC6D-5EE4-64D5-33E3B7D816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52457" y="441799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7" name="肘形连接符 164">
            <a:extLst>
              <a:ext uri="{FF2B5EF4-FFF2-40B4-BE49-F238E27FC236}">
                <a16:creationId xmlns:a16="http://schemas.microsoft.com/office/drawing/2014/main" id="{F02C4AC1-A93F-40AB-B488-98C340CA9070}"/>
              </a:ext>
            </a:extLst>
          </p:cNvPr>
          <p:cNvCxnSpPr>
            <a:cxnSpLocks/>
            <a:stCxn id="48" idx="1"/>
            <a:endCxn id="46" idx="0"/>
          </p:cNvCxnSpPr>
          <p:nvPr/>
        </p:nvCxnSpPr>
        <p:spPr>
          <a:xfrm rot="10800000" flipV="1">
            <a:off x="4694666" y="4202225"/>
            <a:ext cx="457995" cy="21577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8" name="圆角矩形 45">
            <a:extLst>
              <a:ext uri="{FF2B5EF4-FFF2-40B4-BE49-F238E27FC236}">
                <a16:creationId xmlns:a16="http://schemas.microsoft.com/office/drawing/2014/main" id="{1A7BA921-117D-0149-8D9F-F69890AECC50}"/>
              </a:ext>
            </a:extLst>
          </p:cNvPr>
          <p:cNvSpPr/>
          <p:nvPr/>
        </p:nvSpPr>
        <p:spPr>
          <a:xfrm>
            <a:off x="5152660" y="403824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Riverside</a:t>
            </a:r>
          </a:p>
        </p:txBody>
      </p:sp>
      <p:sp>
        <p:nvSpPr>
          <p:cNvPr id="52" name="Oval 25">
            <a:extLst>
              <a:ext uri="{FF2B5EF4-FFF2-40B4-BE49-F238E27FC236}">
                <a16:creationId xmlns:a16="http://schemas.microsoft.com/office/drawing/2014/main" id="{1722365A-9F02-6627-B2C8-7EF8D084EC7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95257" y="471327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3" name="肘形连接符 164">
            <a:extLst>
              <a:ext uri="{FF2B5EF4-FFF2-40B4-BE49-F238E27FC236}">
                <a16:creationId xmlns:a16="http://schemas.microsoft.com/office/drawing/2014/main" id="{8B88C7E8-82FE-209A-1124-672983C8F1E0}"/>
              </a:ext>
            </a:extLst>
          </p:cNvPr>
          <p:cNvCxnSpPr>
            <a:cxnSpLocks/>
            <a:stCxn id="54" idx="3"/>
            <a:endCxn id="52" idx="0"/>
          </p:cNvCxnSpPr>
          <p:nvPr/>
        </p:nvCxnSpPr>
        <p:spPr>
          <a:xfrm>
            <a:off x="3280906" y="4683683"/>
            <a:ext cx="956559" cy="2958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4" name="圆角矩形 45">
            <a:extLst>
              <a:ext uri="{FF2B5EF4-FFF2-40B4-BE49-F238E27FC236}">
                <a16:creationId xmlns:a16="http://schemas.microsoft.com/office/drawing/2014/main" id="{9ADC9DD1-6CD0-5F3A-1E14-531189900522}"/>
              </a:ext>
            </a:extLst>
          </p:cNvPr>
          <p:cNvSpPr/>
          <p:nvPr/>
        </p:nvSpPr>
        <p:spPr>
          <a:xfrm>
            <a:off x="1949616" y="45197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Diego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591E8D7-20D3-FF63-0C0F-661EF54BBA1B}"/>
              </a:ext>
            </a:extLst>
          </p:cNvPr>
          <p:cNvGrpSpPr/>
          <p:nvPr/>
        </p:nvGrpSpPr>
        <p:grpSpPr>
          <a:xfrm>
            <a:off x="5072623" y="1003341"/>
            <a:ext cx="3613745" cy="2595521"/>
            <a:chOff x="3821114" y="2051049"/>
            <a:chExt cx="4713287" cy="3868739"/>
          </a:xfrm>
        </p:grpSpPr>
        <p:sp>
          <p:nvSpPr>
            <p:cNvPr id="81" name="AutoShape 5">
              <a:extLst>
                <a:ext uri="{FF2B5EF4-FFF2-40B4-BE49-F238E27FC236}">
                  <a16:creationId xmlns:a16="http://schemas.microsoft.com/office/drawing/2014/main" id="{0CE81481-EC36-FFFA-590F-5C1128F4A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1114" y="2051049"/>
              <a:ext cx="4713287" cy="3868739"/>
            </a:xfrm>
            <a:prstGeom prst="roundRect">
              <a:avLst>
                <a:gd name="adj" fmla="val 3481"/>
              </a:avLst>
            </a:prstGeom>
            <a:noFill/>
            <a:ln w="19050" cap="rnd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2" name="Group 6">
              <a:extLst>
                <a:ext uri="{FF2B5EF4-FFF2-40B4-BE49-F238E27FC236}">
                  <a16:creationId xmlns:a16="http://schemas.microsoft.com/office/drawing/2014/main" id="{4711AC7D-3B1A-6A43-89C5-98C085CD3D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92552" y="2192339"/>
              <a:ext cx="4545013" cy="1133475"/>
              <a:chOff x="2304" y="1200"/>
              <a:chExt cx="3102" cy="774"/>
            </a:xfrm>
          </p:grpSpPr>
          <p:sp>
            <p:nvSpPr>
              <p:cNvPr id="83" name="AutoShape 7">
                <a:extLst>
                  <a:ext uri="{FF2B5EF4-FFF2-40B4-BE49-F238E27FC236}">
                    <a16:creationId xmlns:a16="http://schemas.microsoft.com/office/drawing/2014/main" id="{02EFC085-1071-E6BE-F862-2AF47192C00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334" y="1200"/>
                <a:ext cx="3072" cy="774"/>
              </a:xfrm>
              <a:prstGeom prst="roundRect">
                <a:avLst>
                  <a:gd name="adj" fmla="val 10889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35003" dir="2928844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4" name="AutoShape 8">
                <a:extLst>
                  <a:ext uri="{FF2B5EF4-FFF2-40B4-BE49-F238E27FC236}">
                    <a16:creationId xmlns:a16="http://schemas.microsoft.com/office/drawing/2014/main" id="{1E595C36-5B3C-9B78-93DA-13D81B50FEA3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304" y="1488"/>
                <a:ext cx="336" cy="240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85" name="Group 9">
              <a:extLst>
                <a:ext uri="{FF2B5EF4-FFF2-40B4-BE49-F238E27FC236}">
                  <a16:creationId xmlns:a16="http://schemas.microsoft.com/office/drawing/2014/main" id="{E03CF44F-E4F0-9FD3-8BAE-F150A8750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92552" y="3414713"/>
              <a:ext cx="4545013" cy="1133475"/>
              <a:chOff x="2304" y="2058"/>
              <a:chExt cx="3102" cy="774"/>
            </a:xfrm>
          </p:grpSpPr>
          <p:sp>
            <p:nvSpPr>
              <p:cNvPr id="86" name="AutoShape 10">
                <a:extLst>
                  <a:ext uri="{FF2B5EF4-FFF2-40B4-BE49-F238E27FC236}">
                    <a16:creationId xmlns:a16="http://schemas.microsoft.com/office/drawing/2014/main" id="{F7E34C14-E174-1F9B-2B96-94AE8F1851BE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334" y="2058"/>
                <a:ext cx="3072" cy="774"/>
              </a:xfrm>
              <a:prstGeom prst="roundRect">
                <a:avLst>
                  <a:gd name="adj" fmla="val 10889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35003" dir="2928844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" name="AutoShape 11">
                <a:extLst>
                  <a:ext uri="{FF2B5EF4-FFF2-40B4-BE49-F238E27FC236}">
                    <a16:creationId xmlns:a16="http://schemas.microsoft.com/office/drawing/2014/main" id="{D4996753-B64A-68F6-F5BC-8E055BE0D6C6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304" y="2352"/>
                <a:ext cx="336" cy="240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88" name="Group 12">
              <a:extLst>
                <a:ext uri="{FF2B5EF4-FFF2-40B4-BE49-F238E27FC236}">
                  <a16:creationId xmlns:a16="http://schemas.microsoft.com/office/drawing/2014/main" id="{A8323C94-2315-1DE4-03F5-2767AD0B84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92552" y="4654551"/>
              <a:ext cx="4545013" cy="1133475"/>
              <a:chOff x="2304" y="2880"/>
              <a:chExt cx="3102" cy="774"/>
            </a:xfrm>
          </p:grpSpPr>
          <p:sp>
            <p:nvSpPr>
              <p:cNvPr id="89" name="AutoShape 13">
                <a:extLst>
                  <a:ext uri="{FF2B5EF4-FFF2-40B4-BE49-F238E27FC236}">
                    <a16:creationId xmlns:a16="http://schemas.microsoft.com/office/drawing/2014/main" id="{EE4D6045-EF20-DF83-6F4F-5AAD4FD8BAFB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334" y="2880"/>
                <a:ext cx="3072" cy="774"/>
              </a:xfrm>
              <a:prstGeom prst="roundRect">
                <a:avLst>
                  <a:gd name="adj" fmla="val 10889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35003" dir="2928844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" name="AutoShape 14">
                <a:extLst>
                  <a:ext uri="{FF2B5EF4-FFF2-40B4-BE49-F238E27FC236}">
                    <a16:creationId xmlns:a16="http://schemas.microsoft.com/office/drawing/2014/main" id="{4580926E-427C-321F-D940-409787CAD58C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304" y="3168"/>
                <a:ext cx="336" cy="240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0205C4B0-5104-F08A-727B-5B073986833A}"/>
              </a:ext>
            </a:extLst>
          </p:cNvPr>
          <p:cNvSpPr txBox="1"/>
          <p:nvPr/>
        </p:nvSpPr>
        <p:spPr>
          <a:xfrm>
            <a:off x="5504852" y="1098132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B0B616E-B02F-5861-ACD1-E14440C91C83}"/>
              </a:ext>
            </a:extLst>
          </p:cNvPr>
          <p:cNvSpPr txBox="1"/>
          <p:nvPr/>
        </p:nvSpPr>
        <p:spPr>
          <a:xfrm>
            <a:off x="5504852" y="1928755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A4CA365-7310-C625-CC26-F68E8435E912}"/>
              </a:ext>
            </a:extLst>
          </p:cNvPr>
          <p:cNvSpPr txBox="1"/>
          <p:nvPr/>
        </p:nvSpPr>
        <p:spPr>
          <a:xfrm>
            <a:off x="5504852" y="2712040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497A714A-917F-DF8B-BC64-354BF9BEB67A}"/>
              </a:ext>
            </a:extLst>
          </p:cNvPr>
          <p:cNvSpPr/>
          <p:nvPr/>
        </p:nvSpPr>
        <p:spPr>
          <a:xfrm>
            <a:off x="4573043" y="1209927"/>
            <a:ext cx="557760" cy="557760"/>
          </a:xfrm>
          <a:prstGeom prst="ellipse">
            <a:avLst/>
          </a:prstGeom>
          <a:ln>
            <a:noFill/>
          </a:ln>
          <a:effectLst>
            <a:outerShdw blurRad="190500" dist="419100" dir="5400000" sx="45000" sy="4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8B743B0-D919-5D93-55F7-62EDBFD08558}"/>
              </a:ext>
            </a:extLst>
          </p:cNvPr>
          <p:cNvSpPr/>
          <p:nvPr/>
        </p:nvSpPr>
        <p:spPr>
          <a:xfrm>
            <a:off x="4573043" y="2048699"/>
            <a:ext cx="557760" cy="557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90500" dist="419100" dir="5400000" sx="45000" sy="4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EEDD3193-D427-FFBE-87AF-0B93413449A1}"/>
              </a:ext>
            </a:extLst>
          </p:cNvPr>
          <p:cNvSpPr/>
          <p:nvPr/>
        </p:nvSpPr>
        <p:spPr>
          <a:xfrm>
            <a:off x="4573043" y="2872697"/>
            <a:ext cx="557760" cy="5577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90500" dist="419100" dir="5400000" sx="45000" sy="4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Freeform 6">
            <a:extLst>
              <a:ext uri="{FF2B5EF4-FFF2-40B4-BE49-F238E27FC236}">
                <a16:creationId xmlns:a16="http://schemas.microsoft.com/office/drawing/2014/main" id="{4C6D8BEA-B1B7-EB37-34E7-1D339330E245}"/>
              </a:ext>
            </a:extLst>
          </p:cNvPr>
          <p:cNvSpPr>
            <a:spLocks noEditPoints="1"/>
          </p:cNvSpPr>
          <p:nvPr/>
        </p:nvSpPr>
        <p:spPr bwMode="auto">
          <a:xfrm>
            <a:off x="4697737" y="1351174"/>
            <a:ext cx="291493" cy="287527"/>
          </a:xfrm>
          <a:custGeom>
            <a:avLst/>
            <a:gdLst>
              <a:gd name="T0" fmla="*/ 2147483646 w 68"/>
              <a:gd name="T1" fmla="*/ 2147483646 h 67"/>
              <a:gd name="T2" fmla="*/ 2147483646 w 68"/>
              <a:gd name="T3" fmla="*/ 2147483646 h 67"/>
              <a:gd name="T4" fmla="*/ 2147483646 w 68"/>
              <a:gd name="T5" fmla="*/ 2147483646 h 67"/>
              <a:gd name="T6" fmla="*/ 2147483646 w 68"/>
              <a:gd name="T7" fmla="*/ 2147483646 h 67"/>
              <a:gd name="T8" fmla="*/ 2147483646 w 68"/>
              <a:gd name="T9" fmla="*/ 2147483646 h 67"/>
              <a:gd name="T10" fmla="*/ 2147483646 w 68"/>
              <a:gd name="T11" fmla="*/ 2147483646 h 67"/>
              <a:gd name="T12" fmla="*/ 2147483646 w 68"/>
              <a:gd name="T13" fmla="*/ 2147483646 h 67"/>
              <a:gd name="T14" fmla="*/ 2147483646 w 68"/>
              <a:gd name="T15" fmla="*/ 2147483646 h 67"/>
              <a:gd name="T16" fmla="*/ 2147483646 w 68"/>
              <a:gd name="T17" fmla="*/ 2147483646 h 67"/>
              <a:gd name="T18" fmla="*/ 2147483646 w 68"/>
              <a:gd name="T19" fmla="*/ 2147483646 h 67"/>
              <a:gd name="T20" fmla="*/ 0 w 68"/>
              <a:gd name="T21" fmla="*/ 2147483646 h 67"/>
              <a:gd name="T22" fmla="*/ 0 w 68"/>
              <a:gd name="T23" fmla="*/ 2147483646 h 67"/>
              <a:gd name="T24" fmla="*/ 2147483646 w 68"/>
              <a:gd name="T25" fmla="*/ 2147483646 h 67"/>
              <a:gd name="T26" fmla="*/ 2147483646 w 68"/>
              <a:gd name="T27" fmla="*/ 2147483646 h 67"/>
              <a:gd name="T28" fmla="*/ 2147483646 w 68"/>
              <a:gd name="T29" fmla="*/ 2147483646 h 67"/>
              <a:gd name="T30" fmla="*/ 2147483646 w 68"/>
              <a:gd name="T31" fmla="*/ 2147483646 h 67"/>
              <a:gd name="T32" fmla="*/ 2147483646 w 68"/>
              <a:gd name="T33" fmla="*/ 2147483646 h 67"/>
              <a:gd name="T34" fmla="*/ 2147483646 w 68"/>
              <a:gd name="T35" fmla="*/ 2147483646 h 67"/>
              <a:gd name="T36" fmla="*/ 2147483646 w 68"/>
              <a:gd name="T37" fmla="*/ 2147483646 h 67"/>
              <a:gd name="T38" fmla="*/ 2147483646 w 68"/>
              <a:gd name="T39" fmla="*/ 2147483646 h 67"/>
              <a:gd name="T40" fmla="*/ 2147483646 w 68"/>
              <a:gd name="T41" fmla="*/ 2147483646 h 67"/>
              <a:gd name="T42" fmla="*/ 2147483646 w 68"/>
              <a:gd name="T43" fmla="*/ 2147483646 h 67"/>
              <a:gd name="T44" fmla="*/ 2147483646 w 68"/>
              <a:gd name="T45" fmla="*/ 2147483646 h 67"/>
              <a:gd name="T46" fmla="*/ 2147483646 w 68"/>
              <a:gd name="T47" fmla="*/ 2147483646 h 67"/>
              <a:gd name="T48" fmla="*/ 2147483646 w 68"/>
              <a:gd name="T49" fmla="*/ 2147483646 h 67"/>
              <a:gd name="T50" fmla="*/ 2147483646 w 68"/>
              <a:gd name="T51" fmla="*/ 2147483646 h 67"/>
              <a:gd name="T52" fmla="*/ 2147483646 w 68"/>
              <a:gd name="T53" fmla="*/ 0 h 67"/>
              <a:gd name="T54" fmla="*/ 2147483646 w 68"/>
              <a:gd name="T55" fmla="*/ 2147483646 h 67"/>
              <a:gd name="T56" fmla="*/ 2147483646 w 68"/>
              <a:gd name="T57" fmla="*/ 2147483646 h 67"/>
              <a:gd name="T58" fmla="*/ 2147483646 w 68"/>
              <a:gd name="T59" fmla="*/ 2147483646 h 67"/>
              <a:gd name="T60" fmla="*/ 2147483646 w 68"/>
              <a:gd name="T61" fmla="*/ 2147483646 h 67"/>
              <a:gd name="T62" fmla="*/ 2147483646 w 68"/>
              <a:gd name="T63" fmla="*/ 2147483646 h 67"/>
              <a:gd name="T64" fmla="*/ 2147483646 w 68"/>
              <a:gd name="T65" fmla="*/ 2147483646 h 67"/>
              <a:gd name="T66" fmla="*/ 2147483646 w 68"/>
              <a:gd name="T67" fmla="*/ 2147483646 h 67"/>
              <a:gd name="T68" fmla="*/ 2147483646 w 68"/>
              <a:gd name="T69" fmla="*/ 2147483646 h 67"/>
              <a:gd name="T70" fmla="*/ 2147483646 w 68"/>
              <a:gd name="T71" fmla="*/ 2147483646 h 67"/>
              <a:gd name="T72" fmla="*/ 2147483646 w 68"/>
              <a:gd name="T73" fmla="*/ 2147483646 h 67"/>
              <a:gd name="T74" fmla="*/ 2147483646 w 68"/>
              <a:gd name="T75" fmla="*/ 2147483646 h 67"/>
              <a:gd name="T76" fmla="*/ 2147483646 w 68"/>
              <a:gd name="T77" fmla="*/ 2147483646 h 67"/>
              <a:gd name="T78" fmla="*/ 2147483646 w 68"/>
              <a:gd name="T79" fmla="*/ 2147483646 h 67"/>
              <a:gd name="T80" fmla="*/ 2147483646 w 68"/>
              <a:gd name="T81" fmla="*/ 2147483646 h 67"/>
              <a:gd name="T82" fmla="*/ 2147483646 w 68"/>
              <a:gd name="T83" fmla="*/ 2147483646 h 67"/>
              <a:gd name="T84" fmla="*/ 2147483646 w 68"/>
              <a:gd name="T85" fmla="*/ 2147483646 h 67"/>
              <a:gd name="T86" fmla="*/ 2147483646 w 68"/>
              <a:gd name="T87" fmla="*/ 2147483646 h 67"/>
              <a:gd name="T88" fmla="*/ 2147483646 w 68"/>
              <a:gd name="T89" fmla="*/ 2147483646 h 67"/>
              <a:gd name="T90" fmla="*/ 2147483646 w 68"/>
              <a:gd name="T91" fmla="*/ 2147483646 h 67"/>
              <a:gd name="T92" fmla="*/ 2147483646 w 68"/>
              <a:gd name="T93" fmla="*/ 2147483646 h 67"/>
              <a:gd name="T94" fmla="*/ 2147483646 w 68"/>
              <a:gd name="T95" fmla="*/ 2147483646 h 6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8" h="67">
                <a:moveTo>
                  <a:pt x="68" y="58"/>
                </a:moveTo>
                <a:cubicBezTo>
                  <a:pt x="68" y="58"/>
                  <a:pt x="67" y="59"/>
                  <a:pt x="67" y="59"/>
                </a:cubicBezTo>
                <a:cubicBezTo>
                  <a:pt x="67" y="59"/>
                  <a:pt x="67" y="59"/>
                  <a:pt x="67" y="59"/>
                </a:cubicBezTo>
                <a:cubicBezTo>
                  <a:pt x="66" y="59"/>
                  <a:pt x="66" y="59"/>
                  <a:pt x="66" y="59"/>
                </a:cubicBezTo>
                <a:cubicBezTo>
                  <a:pt x="62" y="55"/>
                  <a:pt x="62" y="55"/>
                  <a:pt x="62" y="55"/>
                </a:cubicBezTo>
                <a:cubicBezTo>
                  <a:pt x="56" y="63"/>
                  <a:pt x="46" y="67"/>
                  <a:pt x="34" y="67"/>
                </a:cubicBezTo>
                <a:cubicBezTo>
                  <a:pt x="22" y="67"/>
                  <a:pt x="11" y="63"/>
                  <a:pt x="5" y="55"/>
                </a:cubicBezTo>
                <a:cubicBezTo>
                  <a:pt x="2" y="59"/>
                  <a:pt x="2" y="59"/>
                  <a:pt x="2" y="59"/>
                </a:cubicBezTo>
                <a:cubicBezTo>
                  <a:pt x="2" y="59"/>
                  <a:pt x="1" y="59"/>
                  <a:pt x="1" y="59"/>
                </a:cubicBezTo>
                <a:cubicBezTo>
                  <a:pt x="1" y="59"/>
                  <a:pt x="1" y="59"/>
                  <a:pt x="1" y="59"/>
                </a:cubicBezTo>
                <a:cubicBezTo>
                  <a:pt x="0" y="59"/>
                  <a:pt x="0" y="58"/>
                  <a:pt x="0" y="58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4"/>
                  <a:pt x="0" y="43"/>
                  <a:pt x="1" y="43"/>
                </a:cubicBezTo>
                <a:cubicBezTo>
                  <a:pt x="14" y="43"/>
                  <a:pt x="14" y="43"/>
                  <a:pt x="14" y="43"/>
                </a:cubicBezTo>
                <a:cubicBezTo>
                  <a:pt x="15" y="43"/>
                  <a:pt x="15" y="44"/>
                  <a:pt x="15" y="44"/>
                </a:cubicBezTo>
                <a:cubicBezTo>
                  <a:pt x="16" y="45"/>
                  <a:pt x="16" y="45"/>
                  <a:pt x="15" y="46"/>
                </a:cubicBezTo>
                <a:cubicBezTo>
                  <a:pt x="11" y="49"/>
                  <a:pt x="11" y="49"/>
                  <a:pt x="11" y="49"/>
                </a:cubicBezTo>
                <a:cubicBezTo>
                  <a:pt x="15" y="54"/>
                  <a:pt x="21" y="57"/>
                  <a:pt x="29" y="58"/>
                </a:cubicBezTo>
                <a:cubicBezTo>
                  <a:pt x="29" y="34"/>
                  <a:pt x="29" y="34"/>
                  <a:pt x="29" y="34"/>
                </a:cubicBezTo>
                <a:cubicBezTo>
                  <a:pt x="22" y="34"/>
                  <a:pt x="22" y="34"/>
                  <a:pt x="22" y="34"/>
                </a:cubicBezTo>
                <a:cubicBezTo>
                  <a:pt x="20" y="34"/>
                  <a:pt x="19" y="33"/>
                  <a:pt x="19" y="31"/>
                </a:cubicBezTo>
                <a:cubicBezTo>
                  <a:pt x="19" y="26"/>
                  <a:pt x="19" y="26"/>
                  <a:pt x="19" y="26"/>
                </a:cubicBezTo>
                <a:cubicBezTo>
                  <a:pt x="19" y="25"/>
                  <a:pt x="20" y="24"/>
                  <a:pt x="22" y="24"/>
                </a:cubicBezTo>
                <a:cubicBezTo>
                  <a:pt x="29" y="24"/>
                  <a:pt x="29" y="24"/>
                  <a:pt x="29" y="24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6"/>
                  <a:pt x="24" y="13"/>
                  <a:pt x="24" y="9"/>
                </a:cubicBezTo>
                <a:cubicBezTo>
                  <a:pt x="24" y="4"/>
                  <a:pt x="28" y="0"/>
                  <a:pt x="34" y="0"/>
                </a:cubicBezTo>
                <a:cubicBezTo>
                  <a:pt x="39" y="0"/>
                  <a:pt x="43" y="4"/>
                  <a:pt x="43" y="9"/>
                </a:cubicBezTo>
                <a:cubicBezTo>
                  <a:pt x="43" y="13"/>
                  <a:pt x="42" y="16"/>
                  <a:pt x="39" y="18"/>
                </a:cubicBezTo>
                <a:cubicBezTo>
                  <a:pt x="39" y="24"/>
                  <a:pt x="39" y="24"/>
                  <a:pt x="39" y="24"/>
                </a:cubicBezTo>
                <a:cubicBezTo>
                  <a:pt x="46" y="24"/>
                  <a:pt x="46" y="24"/>
                  <a:pt x="46" y="24"/>
                </a:cubicBezTo>
                <a:cubicBezTo>
                  <a:pt x="47" y="24"/>
                  <a:pt x="48" y="25"/>
                  <a:pt x="48" y="26"/>
                </a:cubicBezTo>
                <a:cubicBezTo>
                  <a:pt x="48" y="31"/>
                  <a:pt x="48" y="31"/>
                  <a:pt x="48" y="31"/>
                </a:cubicBezTo>
                <a:cubicBezTo>
                  <a:pt x="48" y="33"/>
                  <a:pt x="47" y="34"/>
                  <a:pt x="46" y="34"/>
                </a:cubicBezTo>
                <a:cubicBezTo>
                  <a:pt x="39" y="34"/>
                  <a:pt x="39" y="34"/>
                  <a:pt x="39" y="34"/>
                </a:cubicBezTo>
                <a:cubicBezTo>
                  <a:pt x="39" y="58"/>
                  <a:pt x="39" y="58"/>
                  <a:pt x="39" y="58"/>
                </a:cubicBezTo>
                <a:cubicBezTo>
                  <a:pt x="46" y="57"/>
                  <a:pt x="53" y="54"/>
                  <a:pt x="56" y="49"/>
                </a:cubicBezTo>
                <a:cubicBezTo>
                  <a:pt x="52" y="46"/>
                  <a:pt x="52" y="46"/>
                  <a:pt x="52" y="46"/>
                </a:cubicBezTo>
                <a:cubicBezTo>
                  <a:pt x="52" y="45"/>
                  <a:pt x="52" y="45"/>
                  <a:pt x="52" y="44"/>
                </a:cubicBezTo>
                <a:cubicBezTo>
                  <a:pt x="52" y="44"/>
                  <a:pt x="53" y="43"/>
                  <a:pt x="53" y="43"/>
                </a:cubicBezTo>
                <a:cubicBezTo>
                  <a:pt x="67" y="43"/>
                  <a:pt x="67" y="43"/>
                  <a:pt x="67" y="43"/>
                </a:cubicBezTo>
                <a:cubicBezTo>
                  <a:pt x="67" y="43"/>
                  <a:pt x="68" y="44"/>
                  <a:pt x="68" y="45"/>
                </a:cubicBezTo>
                <a:lnTo>
                  <a:pt x="68" y="58"/>
                </a:lnTo>
                <a:close/>
                <a:moveTo>
                  <a:pt x="34" y="7"/>
                </a:moveTo>
                <a:cubicBezTo>
                  <a:pt x="32" y="7"/>
                  <a:pt x="31" y="8"/>
                  <a:pt x="31" y="9"/>
                </a:cubicBezTo>
                <a:cubicBezTo>
                  <a:pt x="31" y="11"/>
                  <a:pt x="32" y="12"/>
                  <a:pt x="34" y="12"/>
                </a:cubicBezTo>
                <a:cubicBezTo>
                  <a:pt x="35" y="12"/>
                  <a:pt x="36" y="11"/>
                  <a:pt x="36" y="9"/>
                </a:cubicBezTo>
                <a:cubicBezTo>
                  <a:pt x="36" y="8"/>
                  <a:pt x="35" y="7"/>
                  <a:pt x="34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" name="Freeform 92">
            <a:extLst>
              <a:ext uri="{FF2B5EF4-FFF2-40B4-BE49-F238E27FC236}">
                <a16:creationId xmlns:a16="http://schemas.microsoft.com/office/drawing/2014/main" id="{CE78659F-74D0-7141-5665-EA6787C3A25F}"/>
              </a:ext>
            </a:extLst>
          </p:cNvPr>
          <p:cNvSpPr>
            <a:spLocks noEditPoints="1"/>
          </p:cNvSpPr>
          <p:nvPr/>
        </p:nvSpPr>
        <p:spPr bwMode="auto">
          <a:xfrm>
            <a:off x="4684443" y="2192245"/>
            <a:ext cx="337223" cy="268925"/>
          </a:xfrm>
          <a:custGeom>
            <a:avLst/>
            <a:gdLst>
              <a:gd name="T0" fmla="*/ 2147483646 w 73"/>
              <a:gd name="T1" fmla="*/ 2147483646 h 58"/>
              <a:gd name="T2" fmla="*/ 2147483646 w 73"/>
              <a:gd name="T3" fmla="*/ 2147483646 h 58"/>
              <a:gd name="T4" fmla="*/ 2147483646 w 73"/>
              <a:gd name="T5" fmla="*/ 2147483646 h 58"/>
              <a:gd name="T6" fmla="*/ 0 w 73"/>
              <a:gd name="T7" fmla="*/ 2147483646 h 58"/>
              <a:gd name="T8" fmla="*/ 0 w 73"/>
              <a:gd name="T9" fmla="*/ 2147483646 h 58"/>
              <a:gd name="T10" fmla="*/ 2147483646 w 73"/>
              <a:gd name="T11" fmla="*/ 0 h 58"/>
              <a:gd name="T12" fmla="*/ 2147483646 w 73"/>
              <a:gd name="T13" fmla="*/ 0 h 58"/>
              <a:gd name="T14" fmla="*/ 2147483646 w 73"/>
              <a:gd name="T15" fmla="*/ 2147483646 h 58"/>
              <a:gd name="T16" fmla="*/ 2147483646 w 73"/>
              <a:gd name="T17" fmla="*/ 2147483646 h 58"/>
              <a:gd name="T18" fmla="*/ 2147483646 w 73"/>
              <a:gd name="T19" fmla="*/ 2147483646 h 58"/>
              <a:gd name="T20" fmla="*/ 2147483646 w 73"/>
              <a:gd name="T21" fmla="*/ 2147483646 h 58"/>
              <a:gd name="T22" fmla="*/ 2147483646 w 73"/>
              <a:gd name="T23" fmla="*/ 2147483646 h 58"/>
              <a:gd name="T24" fmla="*/ 2147483646 w 73"/>
              <a:gd name="T25" fmla="*/ 2147483646 h 58"/>
              <a:gd name="T26" fmla="*/ 2147483646 w 73"/>
              <a:gd name="T27" fmla="*/ 2147483646 h 58"/>
              <a:gd name="T28" fmla="*/ 2147483646 w 73"/>
              <a:gd name="T29" fmla="*/ 2147483646 h 58"/>
              <a:gd name="T30" fmla="*/ 2147483646 w 73"/>
              <a:gd name="T31" fmla="*/ 2147483646 h 58"/>
              <a:gd name="T32" fmla="*/ 2147483646 w 73"/>
              <a:gd name="T33" fmla="*/ 2147483646 h 58"/>
              <a:gd name="T34" fmla="*/ 2147483646 w 73"/>
              <a:gd name="T35" fmla="*/ 2147483646 h 58"/>
              <a:gd name="T36" fmla="*/ 2147483646 w 73"/>
              <a:gd name="T37" fmla="*/ 2147483646 h 58"/>
              <a:gd name="T38" fmla="*/ 2147483646 w 73"/>
              <a:gd name="T39" fmla="*/ 2147483646 h 58"/>
              <a:gd name="T40" fmla="*/ 2147483646 w 73"/>
              <a:gd name="T41" fmla="*/ 2147483646 h 58"/>
              <a:gd name="T42" fmla="*/ 2147483646 w 73"/>
              <a:gd name="T43" fmla="*/ 2147483646 h 58"/>
              <a:gd name="T44" fmla="*/ 2147483646 w 73"/>
              <a:gd name="T45" fmla="*/ 2147483646 h 58"/>
              <a:gd name="T46" fmla="*/ 2147483646 w 73"/>
              <a:gd name="T47" fmla="*/ 2147483646 h 58"/>
              <a:gd name="T48" fmla="*/ 2147483646 w 73"/>
              <a:gd name="T49" fmla="*/ 2147483646 h 58"/>
              <a:gd name="T50" fmla="*/ 2147483646 w 73"/>
              <a:gd name="T51" fmla="*/ 2147483646 h 58"/>
              <a:gd name="T52" fmla="*/ 2147483646 w 73"/>
              <a:gd name="T53" fmla="*/ 2147483646 h 58"/>
              <a:gd name="T54" fmla="*/ 2147483646 w 73"/>
              <a:gd name="T55" fmla="*/ 2147483646 h 58"/>
              <a:gd name="T56" fmla="*/ 2147483646 w 73"/>
              <a:gd name="T57" fmla="*/ 2147483646 h 58"/>
              <a:gd name="T58" fmla="*/ 2147483646 w 73"/>
              <a:gd name="T59" fmla="*/ 2147483646 h 58"/>
              <a:gd name="T60" fmla="*/ 2147483646 w 73"/>
              <a:gd name="T61" fmla="*/ 2147483646 h 5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3" h="58">
                <a:moveTo>
                  <a:pt x="73" y="52"/>
                </a:moveTo>
                <a:cubicBezTo>
                  <a:pt x="73" y="55"/>
                  <a:pt x="71" y="58"/>
                  <a:pt x="67" y="58"/>
                </a:cubicBezTo>
                <a:cubicBezTo>
                  <a:pt x="7" y="58"/>
                  <a:pt x="7" y="58"/>
                  <a:pt x="7" y="58"/>
                </a:cubicBezTo>
                <a:cubicBezTo>
                  <a:pt x="3" y="58"/>
                  <a:pt x="0" y="55"/>
                  <a:pt x="0" y="52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71" y="0"/>
                  <a:pt x="73" y="2"/>
                  <a:pt x="73" y="6"/>
                </a:cubicBezTo>
                <a:lnTo>
                  <a:pt x="73" y="52"/>
                </a:lnTo>
                <a:close/>
                <a:moveTo>
                  <a:pt x="7" y="4"/>
                </a:moveTo>
                <a:cubicBezTo>
                  <a:pt x="6" y="4"/>
                  <a:pt x="5" y="5"/>
                  <a:pt x="5" y="6"/>
                </a:cubicBezTo>
                <a:cubicBezTo>
                  <a:pt x="5" y="52"/>
                  <a:pt x="5" y="52"/>
                  <a:pt x="5" y="52"/>
                </a:cubicBezTo>
                <a:cubicBezTo>
                  <a:pt x="5" y="52"/>
                  <a:pt x="6" y="53"/>
                  <a:pt x="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8" y="53"/>
                  <a:pt x="68" y="52"/>
                  <a:pt x="68" y="52"/>
                </a:cubicBezTo>
                <a:cubicBezTo>
                  <a:pt x="68" y="6"/>
                  <a:pt x="68" y="6"/>
                  <a:pt x="68" y="6"/>
                </a:cubicBezTo>
                <a:cubicBezTo>
                  <a:pt x="68" y="5"/>
                  <a:pt x="68" y="4"/>
                  <a:pt x="67" y="4"/>
                </a:cubicBezTo>
                <a:lnTo>
                  <a:pt x="7" y="4"/>
                </a:lnTo>
                <a:close/>
                <a:moveTo>
                  <a:pt x="17" y="24"/>
                </a:moveTo>
                <a:cubicBezTo>
                  <a:pt x="13" y="24"/>
                  <a:pt x="10" y="21"/>
                  <a:pt x="10" y="17"/>
                </a:cubicBezTo>
                <a:cubicBezTo>
                  <a:pt x="10" y="13"/>
                  <a:pt x="13" y="9"/>
                  <a:pt x="17" y="9"/>
                </a:cubicBezTo>
                <a:cubicBezTo>
                  <a:pt x="21" y="9"/>
                  <a:pt x="25" y="13"/>
                  <a:pt x="25" y="17"/>
                </a:cubicBezTo>
                <a:cubicBezTo>
                  <a:pt x="25" y="21"/>
                  <a:pt x="21" y="24"/>
                  <a:pt x="17" y="24"/>
                </a:cubicBezTo>
                <a:close/>
                <a:moveTo>
                  <a:pt x="64" y="48"/>
                </a:moveTo>
                <a:cubicBezTo>
                  <a:pt x="10" y="48"/>
                  <a:pt x="10" y="48"/>
                  <a:pt x="10" y="48"/>
                </a:cubicBezTo>
                <a:cubicBezTo>
                  <a:pt x="10" y="41"/>
                  <a:pt x="10" y="41"/>
                  <a:pt x="10" y="41"/>
                </a:cubicBezTo>
                <a:cubicBezTo>
                  <a:pt x="22" y="29"/>
                  <a:pt x="22" y="29"/>
                  <a:pt x="22" y="29"/>
                </a:cubicBezTo>
                <a:cubicBezTo>
                  <a:pt x="28" y="35"/>
                  <a:pt x="28" y="35"/>
                  <a:pt x="28" y="35"/>
                </a:cubicBezTo>
                <a:cubicBezTo>
                  <a:pt x="48" y="15"/>
                  <a:pt x="48" y="15"/>
                  <a:pt x="48" y="15"/>
                </a:cubicBezTo>
                <a:cubicBezTo>
                  <a:pt x="64" y="31"/>
                  <a:pt x="64" y="31"/>
                  <a:pt x="64" y="31"/>
                </a:cubicBezTo>
                <a:lnTo>
                  <a:pt x="64" y="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" name="Freeform 15">
            <a:extLst>
              <a:ext uri="{FF2B5EF4-FFF2-40B4-BE49-F238E27FC236}">
                <a16:creationId xmlns:a16="http://schemas.microsoft.com/office/drawing/2014/main" id="{F1669B44-8C19-90B3-F1A0-53B7EE40E87A}"/>
              </a:ext>
            </a:extLst>
          </p:cNvPr>
          <p:cNvSpPr>
            <a:spLocks noEditPoints="1"/>
          </p:cNvSpPr>
          <p:nvPr/>
        </p:nvSpPr>
        <p:spPr bwMode="auto">
          <a:xfrm>
            <a:off x="4676777" y="3020660"/>
            <a:ext cx="386173" cy="289630"/>
          </a:xfrm>
          <a:custGeom>
            <a:avLst/>
            <a:gdLst>
              <a:gd name="T0" fmla="*/ 2147483646 w 168"/>
              <a:gd name="T1" fmla="*/ 2147483646 h 126"/>
              <a:gd name="T2" fmla="*/ 0 w 168"/>
              <a:gd name="T3" fmla="*/ 2147483646 h 126"/>
              <a:gd name="T4" fmla="*/ 0 w 168"/>
              <a:gd name="T5" fmla="*/ 0 h 126"/>
              <a:gd name="T6" fmla="*/ 2147483646 w 168"/>
              <a:gd name="T7" fmla="*/ 0 h 126"/>
              <a:gd name="T8" fmla="*/ 2147483646 w 168"/>
              <a:gd name="T9" fmla="*/ 2147483646 h 126"/>
              <a:gd name="T10" fmla="*/ 2147483646 w 168"/>
              <a:gd name="T11" fmla="*/ 2147483646 h 126"/>
              <a:gd name="T12" fmla="*/ 2147483646 w 168"/>
              <a:gd name="T13" fmla="*/ 2147483646 h 126"/>
              <a:gd name="T14" fmla="*/ 2147483646 w 168"/>
              <a:gd name="T15" fmla="*/ 2147483646 h 126"/>
              <a:gd name="T16" fmla="*/ 2147483646 w 168"/>
              <a:gd name="T17" fmla="*/ 2147483646 h 126"/>
              <a:gd name="T18" fmla="*/ 2147483646 w 168"/>
              <a:gd name="T19" fmla="*/ 2147483646 h 126"/>
              <a:gd name="T20" fmla="*/ 2147483646 w 168"/>
              <a:gd name="T21" fmla="*/ 2147483646 h 126"/>
              <a:gd name="T22" fmla="*/ 2147483646 w 168"/>
              <a:gd name="T23" fmla="*/ 2147483646 h 126"/>
              <a:gd name="T24" fmla="*/ 2147483646 w 168"/>
              <a:gd name="T25" fmla="*/ 2147483646 h 126"/>
              <a:gd name="T26" fmla="*/ 2147483646 w 168"/>
              <a:gd name="T27" fmla="*/ 2147483646 h 126"/>
              <a:gd name="T28" fmla="*/ 2147483646 w 168"/>
              <a:gd name="T29" fmla="*/ 2147483646 h 126"/>
              <a:gd name="T30" fmla="*/ 2147483646 w 168"/>
              <a:gd name="T31" fmla="*/ 2147483646 h 126"/>
              <a:gd name="T32" fmla="*/ 2147483646 w 168"/>
              <a:gd name="T33" fmla="*/ 2147483646 h 126"/>
              <a:gd name="T34" fmla="*/ 2147483646 w 168"/>
              <a:gd name="T35" fmla="*/ 2147483646 h 126"/>
              <a:gd name="T36" fmla="*/ 2147483646 w 168"/>
              <a:gd name="T37" fmla="*/ 2147483646 h 126"/>
              <a:gd name="T38" fmla="*/ 2147483646 w 168"/>
              <a:gd name="T39" fmla="*/ 2147483646 h 126"/>
              <a:gd name="T40" fmla="*/ 2147483646 w 168"/>
              <a:gd name="T41" fmla="*/ 2147483646 h 126"/>
              <a:gd name="T42" fmla="*/ 2147483646 w 168"/>
              <a:gd name="T43" fmla="*/ 2147483646 h 126"/>
              <a:gd name="T44" fmla="*/ 2147483646 w 168"/>
              <a:gd name="T45" fmla="*/ 2147483646 h 126"/>
              <a:gd name="T46" fmla="*/ 2147483646 w 168"/>
              <a:gd name="T47" fmla="*/ 2147483646 h 126"/>
              <a:gd name="T48" fmla="*/ 2147483646 w 168"/>
              <a:gd name="T49" fmla="*/ 2147483646 h 126"/>
              <a:gd name="T50" fmla="*/ 2147483646 w 168"/>
              <a:gd name="T51" fmla="*/ 2147483646 h 126"/>
              <a:gd name="T52" fmla="*/ 2147483646 w 168"/>
              <a:gd name="T53" fmla="*/ 2147483646 h 12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68" h="126">
                <a:moveTo>
                  <a:pt x="168" y="126"/>
                </a:moveTo>
                <a:lnTo>
                  <a:pt x="0" y="126"/>
                </a:lnTo>
                <a:lnTo>
                  <a:pt x="0" y="0"/>
                </a:lnTo>
                <a:lnTo>
                  <a:pt x="10" y="0"/>
                </a:lnTo>
                <a:lnTo>
                  <a:pt x="10" y="115"/>
                </a:lnTo>
                <a:lnTo>
                  <a:pt x="168" y="115"/>
                </a:lnTo>
                <a:lnTo>
                  <a:pt x="168" y="126"/>
                </a:lnTo>
                <a:close/>
                <a:moveTo>
                  <a:pt x="54" y="104"/>
                </a:moveTo>
                <a:lnTo>
                  <a:pt x="32" y="104"/>
                </a:lnTo>
                <a:lnTo>
                  <a:pt x="32" y="63"/>
                </a:lnTo>
                <a:lnTo>
                  <a:pt x="54" y="63"/>
                </a:lnTo>
                <a:lnTo>
                  <a:pt x="54" y="104"/>
                </a:lnTo>
                <a:close/>
                <a:moveTo>
                  <a:pt x="84" y="104"/>
                </a:moveTo>
                <a:lnTo>
                  <a:pt x="64" y="104"/>
                </a:lnTo>
                <a:lnTo>
                  <a:pt x="64" y="19"/>
                </a:lnTo>
                <a:lnTo>
                  <a:pt x="84" y="19"/>
                </a:lnTo>
                <a:lnTo>
                  <a:pt x="84" y="104"/>
                </a:lnTo>
                <a:close/>
                <a:moveTo>
                  <a:pt x="116" y="104"/>
                </a:moveTo>
                <a:lnTo>
                  <a:pt x="95" y="104"/>
                </a:lnTo>
                <a:lnTo>
                  <a:pt x="95" y="41"/>
                </a:lnTo>
                <a:lnTo>
                  <a:pt x="116" y="41"/>
                </a:lnTo>
                <a:lnTo>
                  <a:pt x="116" y="104"/>
                </a:lnTo>
                <a:close/>
                <a:moveTo>
                  <a:pt x="147" y="104"/>
                </a:moveTo>
                <a:lnTo>
                  <a:pt x="127" y="104"/>
                </a:lnTo>
                <a:lnTo>
                  <a:pt x="127" y="9"/>
                </a:lnTo>
                <a:lnTo>
                  <a:pt x="147" y="9"/>
                </a:lnTo>
                <a:lnTo>
                  <a:pt x="147" y="1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82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A221E-0AD4-789C-914B-AB49A7AE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D058A-D409-304C-DD0B-9C818B434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New York with 2 Counties</a:t>
            </a:r>
            <a:endParaRPr lang="en-US" altLang="zh-CN" dirty="0">
              <a:solidFill>
                <a:schemeClr val="accent2"/>
              </a:solidFill>
            </a:endParaRPr>
          </a:p>
        </p:txBody>
      </p:sp>
      <p:sp>
        <p:nvSpPr>
          <p:cNvPr id="10" name="Freeform 101">
            <a:extLst>
              <a:ext uri="{FF2B5EF4-FFF2-40B4-BE49-F238E27FC236}">
                <a16:creationId xmlns:a16="http://schemas.microsoft.com/office/drawing/2014/main" id="{14F5F734-0B9D-EEFE-8630-B7E9D1545DD4}"/>
              </a:ext>
            </a:extLst>
          </p:cNvPr>
          <p:cNvSpPr>
            <a:spLocks noEditPoints="1"/>
          </p:cNvSpPr>
          <p:nvPr/>
        </p:nvSpPr>
        <p:spPr bwMode="auto">
          <a:xfrm>
            <a:off x="3425886" y="992946"/>
            <a:ext cx="5130000" cy="4003200"/>
          </a:xfrm>
          <a:custGeom>
            <a:avLst/>
            <a:gdLst>
              <a:gd name="T0" fmla="*/ 3825 w 4989"/>
              <a:gd name="T1" fmla="*/ 3811 h 3888"/>
              <a:gd name="T2" fmla="*/ 3938 w 4989"/>
              <a:gd name="T3" fmla="*/ 3780 h 3888"/>
              <a:gd name="T4" fmla="*/ 3593 w 4989"/>
              <a:gd name="T5" fmla="*/ 3779 h 3888"/>
              <a:gd name="T6" fmla="*/ 3574 w 4989"/>
              <a:gd name="T7" fmla="*/ 3765 h 3888"/>
              <a:gd name="T8" fmla="*/ 4059 w 4989"/>
              <a:gd name="T9" fmla="*/ 3761 h 3888"/>
              <a:gd name="T10" fmla="*/ 4138 w 4989"/>
              <a:gd name="T11" fmla="*/ 3771 h 3888"/>
              <a:gd name="T12" fmla="*/ 3771 w 4989"/>
              <a:gd name="T13" fmla="*/ 3592 h 3888"/>
              <a:gd name="T14" fmla="*/ 4670 w 4989"/>
              <a:gd name="T15" fmla="*/ 3400 h 3888"/>
              <a:gd name="T16" fmla="*/ 4659 w 4989"/>
              <a:gd name="T17" fmla="*/ 3396 h 3888"/>
              <a:gd name="T18" fmla="*/ 4551 w 4989"/>
              <a:gd name="T19" fmla="*/ 3540 h 3888"/>
              <a:gd name="T20" fmla="*/ 4778 w 4989"/>
              <a:gd name="T21" fmla="*/ 3441 h 3888"/>
              <a:gd name="T22" fmla="*/ 4974 w 4989"/>
              <a:gd name="T23" fmla="*/ 3404 h 3888"/>
              <a:gd name="T24" fmla="*/ 4609 w 4989"/>
              <a:gd name="T25" fmla="*/ 3569 h 3888"/>
              <a:gd name="T26" fmla="*/ 4480 w 4989"/>
              <a:gd name="T27" fmla="*/ 3640 h 3888"/>
              <a:gd name="T28" fmla="*/ 4324 w 4989"/>
              <a:gd name="T29" fmla="*/ 3671 h 3888"/>
              <a:gd name="T30" fmla="*/ 3987 w 4989"/>
              <a:gd name="T31" fmla="*/ 3757 h 3888"/>
              <a:gd name="T32" fmla="*/ 3825 w 4989"/>
              <a:gd name="T33" fmla="*/ 3796 h 3888"/>
              <a:gd name="T34" fmla="*/ 3743 w 4989"/>
              <a:gd name="T35" fmla="*/ 3761 h 3888"/>
              <a:gd name="T36" fmla="*/ 3641 w 4989"/>
              <a:gd name="T37" fmla="*/ 3715 h 3888"/>
              <a:gd name="T38" fmla="*/ 3796 w 4989"/>
              <a:gd name="T39" fmla="*/ 3608 h 3888"/>
              <a:gd name="T40" fmla="*/ 3937 w 4989"/>
              <a:gd name="T41" fmla="*/ 3552 h 3888"/>
              <a:gd name="T42" fmla="*/ 4027 w 4989"/>
              <a:gd name="T43" fmla="*/ 3552 h 3888"/>
              <a:gd name="T44" fmla="*/ 4219 w 4989"/>
              <a:gd name="T45" fmla="*/ 3510 h 3888"/>
              <a:gd name="T46" fmla="*/ 4597 w 4989"/>
              <a:gd name="T47" fmla="*/ 3423 h 3888"/>
              <a:gd name="T48" fmla="*/ 4885 w 4989"/>
              <a:gd name="T49" fmla="*/ 3241 h 3888"/>
              <a:gd name="T50" fmla="*/ 2170 w 4989"/>
              <a:gd name="T51" fmla="*/ 1000 h 3888"/>
              <a:gd name="T52" fmla="*/ 2222 w 4989"/>
              <a:gd name="T53" fmla="*/ 920 h 3888"/>
              <a:gd name="T54" fmla="*/ 3771 w 4989"/>
              <a:gd name="T55" fmla="*/ 3563 h 3888"/>
              <a:gd name="T56" fmla="*/ 3637 w 4989"/>
              <a:gd name="T57" fmla="*/ 3711 h 3888"/>
              <a:gd name="T58" fmla="*/ 3718 w 4989"/>
              <a:gd name="T59" fmla="*/ 3327 h 3888"/>
              <a:gd name="T60" fmla="*/ 3658 w 4989"/>
              <a:gd name="T61" fmla="*/ 3285 h 3888"/>
              <a:gd name="T62" fmla="*/ 3276 w 4989"/>
              <a:gd name="T63" fmla="*/ 3218 h 3888"/>
              <a:gd name="T64" fmla="*/ 3059 w 4989"/>
              <a:gd name="T65" fmla="*/ 3068 h 3888"/>
              <a:gd name="T66" fmla="*/ 2961 w 4989"/>
              <a:gd name="T67" fmla="*/ 2870 h 3888"/>
              <a:gd name="T68" fmla="*/ 2852 w 4989"/>
              <a:gd name="T69" fmla="*/ 2740 h 3888"/>
              <a:gd name="T70" fmla="*/ 2020 w 4989"/>
              <a:gd name="T71" fmla="*/ 2625 h 3888"/>
              <a:gd name="T72" fmla="*/ 1093 w 4989"/>
              <a:gd name="T73" fmla="*/ 2627 h 3888"/>
              <a:gd name="T74" fmla="*/ 213 w 4989"/>
              <a:gd name="T75" fmla="*/ 2627 h 3888"/>
              <a:gd name="T76" fmla="*/ 136 w 4989"/>
              <a:gd name="T77" fmla="*/ 2314 h 3888"/>
              <a:gd name="T78" fmla="*/ 390 w 4989"/>
              <a:gd name="T79" fmla="*/ 2147 h 3888"/>
              <a:gd name="T80" fmla="*/ 561 w 4989"/>
              <a:gd name="T81" fmla="*/ 1918 h 3888"/>
              <a:gd name="T82" fmla="*/ 472 w 4989"/>
              <a:gd name="T83" fmla="*/ 1703 h 3888"/>
              <a:gd name="T84" fmla="*/ 799 w 4989"/>
              <a:gd name="T85" fmla="*/ 1446 h 3888"/>
              <a:gd name="T86" fmla="*/ 1181 w 4989"/>
              <a:gd name="T87" fmla="*/ 1463 h 3888"/>
              <a:gd name="T88" fmla="*/ 1498 w 4989"/>
              <a:gd name="T89" fmla="*/ 1530 h 3888"/>
              <a:gd name="T90" fmla="*/ 1761 w 4989"/>
              <a:gd name="T91" fmla="*/ 1553 h 3888"/>
              <a:gd name="T92" fmla="*/ 1922 w 4989"/>
              <a:gd name="T93" fmla="*/ 1488 h 3888"/>
              <a:gd name="T94" fmla="*/ 2143 w 4989"/>
              <a:gd name="T95" fmla="*/ 1315 h 3888"/>
              <a:gd name="T96" fmla="*/ 2254 w 4989"/>
              <a:gd name="T97" fmla="*/ 1189 h 3888"/>
              <a:gd name="T98" fmla="*/ 2233 w 4989"/>
              <a:gd name="T99" fmla="*/ 1004 h 3888"/>
              <a:gd name="T100" fmla="*/ 2300 w 4989"/>
              <a:gd name="T101" fmla="*/ 922 h 3888"/>
              <a:gd name="T102" fmla="*/ 2229 w 4989"/>
              <a:gd name="T103" fmla="*/ 841 h 3888"/>
              <a:gd name="T104" fmla="*/ 2370 w 4989"/>
              <a:gd name="T105" fmla="*/ 597 h 3888"/>
              <a:gd name="T106" fmla="*/ 3414 w 4989"/>
              <a:gd name="T107" fmla="*/ 21 h 3888"/>
              <a:gd name="T108" fmla="*/ 4040 w 4989"/>
              <a:gd name="T109" fmla="*/ 106 h 3888"/>
              <a:gd name="T110" fmla="*/ 4023 w 4989"/>
              <a:gd name="T111" fmla="*/ 352 h 3888"/>
              <a:gd name="T112" fmla="*/ 4071 w 4989"/>
              <a:gd name="T113" fmla="*/ 659 h 3888"/>
              <a:gd name="T114" fmla="*/ 4011 w 4989"/>
              <a:gd name="T115" fmla="*/ 893 h 3888"/>
              <a:gd name="T116" fmla="*/ 4023 w 4989"/>
              <a:gd name="T117" fmla="*/ 1154 h 3888"/>
              <a:gd name="T118" fmla="*/ 4084 w 4989"/>
              <a:gd name="T119" fmla="*/ 1267 h 3888"/>
              <a:gd name="T120" fmla="*/ 4094 w 4989"/>
              <a:gd name="T121" fmla="*/ 1841 h 3888"/>
              <a:gd name="T122" fmla="*/ 3946 w 4989"/>
              <a:gd name="T123" fmla="*/ 2552 h 3888"/>
              <a:gd name="T124" fmla="*/ 3921 w 4989"/>
              <a:gd name="T125" fmla="*/ 3214 h 3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989" h="3888">
                <a:moveTo>
                  <a:pt x="3741" y="3807"/>
                </a:moveTo>
                <a:lnTo>
                  <a:pt x="3743" y="3809"/>
                </a:lnTo>
                <a:lnTo>
                  <a:pt x="3743" y="3811"/>
                </a:lnTo>
                <a:lnTo>
                  <a:pt x="3739" y="3811"/>
                </a:lnTo>
                <a:lnTo>
                  <a:pt x="3739" y="3809"/>
                </a:lnTo>
                <a:lnTo>
                  <a:pt x="3737" y="3807"/>
                </a:lnTo>
                <a:lnTo>
                  <a:pt x="3735" y="3807"/>
                </a:lnTo>
                <a:lnTo>
                  <a:pt x="3733" y="3807"/>
                </a:lnTo>
                <a:lnTo>
                  <a:pt x="3735" y="3805"/>
                </a:lnTo>
                <a:lnTo>
                  <a:pt x="3737" y="3803"/>
                </a:lnTo>
                <a:lnTo>
                  <a:pt x="3739" y="3805"/>
                </a:lnTo>
                <a:lnTo>
                  <a:pt x="3741" y="3807"/>
                </a:lnTo>
                <a:close/>
                <a:moveTo>
                  <a:pt x="3729" y="3803"/>
                </a:moveTo>
                <a:lnTo>
                  <a:pt x="3725" y="3805"/>
                </a:lnTo>
                <a:lnTo>
                  <a:pt x="3721" y="3802"/>
                </a:lnTo>
                <a:lnTo>
                  <a:pt x="3723" y="3800"/>
                </a:lnTo>
                <a:lnTo>
                  <a:pt x="3729" y="3802"/>
                </a:lnTo>
                <a:lnTo>
                  <a:pt x="3729" y="3803"/>
                </a:lnTo>
                <a:close/>
                <a:moveTo>
                  <a:pt x="3756" y="3800"/>
                </a:moveTo>
                <a:lnTo>
                  <a:pt x="3756" y="3803"/>
                </a:lnTo>
                <a:lnTo>
                  <a:pt x="3754" y="3802"/>
                </a:lnTo>
                <a:lnTo>
                  <a:pt x="3752" y="3802"/>
                </a:lnTo>
                <a:lnTo>
                  <a:pt x="3752" y="3800"/>
                </a:lnTo>
                <a:lnTo>
                  <a:pt x="3754" y="3798"/>
                </a:lnTo>
                <a:lnTo>
                  <a:pt x="3756" y="3800"/>
                </a:lnTo>
                <a:close/>
                <a:moveTo>
                  <a:pt x="3919" y="3802"/>
                </a:moveTo>
                <a:lnTo>
                  <a:pt x="3917" y="3802"/>
                </a:lnTo>
                <a:lnTo>
                  <a:pt x="3915" y="3802"/>
                </a:lnTo>
                <a:lnTo>
                  <a:pt x="3914" y="3802"/>
                </a:lnTo>
                <a:lnTo>
                  <a:pt x="3912" y="3802"/>
                </a:lnTo>
                <a:lnTo>
                  <a:pt x="3910" y="3800"/>
                </a:lnTo>
                <a:lnTo>
                  <a:pt x="3910" y="3798"/>
                </a:lnTo>
                <a:lnTo>
                  <a:pt x="3910" y="3796"/>
                </a:lnTo>
                <a:lnTo>
                  <a:pt x="3912" y="3796"/>
                </a:lnTo>
                <a:lnTo>
                  <a:pt x="3912" y="3794"/>
                </a:lnTo>
                <a:lnTo>
                  <a:pt x="3914" y="3794"/>
                </a:lnTo>
                <a:lnTo>
                  <a:pt x="3915" y="3794"/>
                </a:lnTo>
                <a:lnTo>
                  <a:pt x="3917" y="3794"/>
                </a:lnTo>
                <a:lnTo>
                  <a:pt x="3919" y="3796"/>
                </a:lnTo>
                <a:lnTo>
                  <a:pt x="3919" y="3798"/>
                </a:lnTo>
                <a:lnTo>
                  <a:pt x="3919" y="3800"/>
                </a:lnTo>
                <a:lnTo>
                  <a:pt x="3919" y="3802"/>
                </a:lnTo>
                <a:close/>
                <a:moveTo>
                  <a:pt x="3844" y="3803"/>
                </a:moveTo>
                <a:lnTo>
                  <a:pt x="3842" y="3803"/>
                </a:lnTo>
                <a:lnTo>
                  <a:pt x="3841" y="3803"/>
                </a:lnTo>
                <a:lnTo>
                  <a:pt x="3839" y="3803"/>
                </a:lnTo>
                <a:lnTo>
                  <a:pt x="3839" y="3802"/>
                </a:lnTo>
                <a:lnTo>
                  <a:pt x="3841" y="3798"/>
                </a:lnTo>
                <a:lnTo>
                  <a:pt x="3842" y="3796"/>
                </a:lnTo>
                <a:lnTo>
                  <a:pt x="3842" y="3794"/>
                </a:lnTo>
                <a:lnTo>
                  <a:pt x="3846" y="3796"/>
                </a:lnTo>
                <a:lnTo>
                  <a:pt x="3844" y="3798"/>
                </a:lnTo>
                <a:lnTo>
                  <a:pt x="3842" y="3800"/>
                </a:lnTo>
                <a:lnTo>
                  <a:pt x="3842" y="3802"/>
                </a:lnTo>
                <a:lnTo>
                  <a:pt x="3844" y="3803"/>
                </a:lnTo>
                <a:close/>
                <a:moveTo>
                  <a:pt x="3881" y="3803"/>
                </a:moveTo>
                <a:lnTo>
                  <a:pt x="3879" y="3802"/>
                </a:lnTo>
                <a:lnTo>
                  <a:pt x="3877" y="3800"/>
                </a:lnTo>
                <a:lnTo>
                  <a:pt x="3881" y="3798"/>
                </a:lnTo>
                <a:lnTo>
                  <a:pt x="3881" y="3796"/>
                </a:lnTo>
                <a:lnTo>
                  <a:pt x="3883" y="3792"/>
                </a:lnTo>
                <a:lnTo>
                  <a:pt x="3883" y="3794"/>
                </a:lnTo>
                <a:lnTo>
                  <a:pt x="3885" y="3794"/>
                </a:lnTo>
                <a:lnTo>
                  <a:pt x="3885" y="3798"/>
                </a:lnTo>
                <a:lnTo>
                  <a:pt x="3883" y="3802"/>
                </a:lnTo>
                <a:lnTo>
                  <a:pt x="3881" y="3803"/>
                </a:lnTo>
                <a:close/>
                <a:moveTo>
                  <a:pt x="3963" y="3794"/>
                </a:moveTo>
                <a:lnTo>
                  <a:pt x="3962" y="3796"/>
                </a:lnTo>
                <a:lnTo>
                  <a:pt x="3963" y="3794"/>
                </a:lnTo>
                <a:lnTo>
                  <a:pt x="3963" y="3792"/>
                </a:lnTo>
                <a:lnTo>
                  <a:pt x="3965" y="3792"/>
                </a:lnTo>
                <a:lnTo>
                  <a:pt x="3967" y="3790"/>
                </a:lnTo>
                <a:lnTo>
                  <a:pt x="3969" y="3790"/>
                </a:lnTo>
                <a:lnTo>
                  <a:pt x="3965" y="3794"/>
                </a:lnTo>
                <a:lnTo>
                  <a:pt x="3963" y="3794"/>
                </a:lnTo>
                <a:close/>
                <a:moveTo>
                  <a:pt x="3877" y="3790"/>
                </a:moveTo>
                <a:lnTo>
                  <a:pt x="3879" y="3790"/>
                </a:lnTo>
                <a:lnTo>
                  <a:pt x="3881" y="3790"/>
                </a:lnTo>
                <a:lnTo>
                  <a:pt x="3883" y="3790"/>
                </a:lnTo>
                <a:lnTo>
                  <a:pt x="3881" y="3792"/>
                </a:lnTo>
                <a:lnTo>
                  <a:pt x="3879" y="3796"/>
                </a:lnTo>
                <a:lnTo>
                  <a:pt x="3877" y="3798"/>
                </a:lnTo>
                <a:lnTo>
                  <a:pt x="3875" y="3798"/>
                </a:lnTo>
                <a:lnTo>
                  <a:pt x="3871" y="3798"/>
                </a:lnTo>
                <a:lnTo>
                  <a:pt x="3869" y="3803"/>
                </a:lnTo>
                <a:lnTo>
                  <a:pt x="3867" y="3803"/>
                </a:lnTo>
                <a:lnTo>
                  <a:pt x="3867" y="3802"/>
                </a:lnTo>
                <a:lnTo>
                  <a:pt x="3869" y="3796"/>
                </a:lnTo>
                <a:lnTo>
                  <a:pt x="3869" y="3794"/>
                </a:lnTo>
                <a:lnTo>
                  <a:pt x="3871" y="3794"/>
                </a:lnTo>
                <a:lnTo>
                  <a:pt x="3873" y="3794"/>
                </a:lnTo>
                <a:lnTo>
                  <a:pt x="3873" y="3792"/>
                </a:lnTo>
                <a:lnTo>
                  <a:pt x="3875" y="3792"/>
                </a:lnTo>
                <a:lnTo>
                  <a:pt x="3877" y="3792"/>
                </a:lnTo>
                <a:lnTo>
                  <a:pt x="3877" y="3790"/>
                </a:lnTo>
                <a:close/>
                <a:moveTo>
                  <a:pt x="3942" y="3798"/>
                </a:moveTo>
                <a:lnTo>
                  <a:pt x="3937" y="3798"/>
                </a:lnTo>
                <a:lnTo>
                  <a:pt x="3938" y="3796"/>
                </a:lnTo>
                <a:lnTo>
                  <a:pt x="3938" y="3794"/>
                </a:lnTo>
                <a:lnTo>
                  <a:pt x="3938" y="3792"/>
                </a:lnTo>
                <a:lnTo>
                  <a:pt x="3940" y="3790"/>
                </a:lnTo>
                <a:lnTo>
                  <a:pt x="3942" y="3790"/>
                </a:lnTo>
                <a:lnTo>
                  <a:pt x="3946" y="3790"/>
                </a:lnTo>
                <a:lnTo>
                  <a:pt x="3946" y="3788"/>
                </a:lnTo>
                <a:lnTo>
                  <a:pt x="3948" y="3790"/>
                </a:lnTo>
                <a:lnTo>
                  <a:pt x="3948" y="3792"/>
                </a:lnTo>
                <a:lnTo>
                  <a:pt x="3944" y="3792"/>
                </a:lnTo>
                <a:lnTo>
                  <a:pt x="3942" y="3794"/>
                </a:lnTo>
                <a:lnTo>
                  <a:pt x="3942" y="3798"/>
                </a:lnTo>
                <a:close/>
                <a:moveTo>
                  <a:pt x="3904" y="3807"/>
                </a:moveTo>
                <a:lnTo>
                  <a:pt x="3904" y="3809"/>
                </a:lnTo>
                <a:lnTo>
                  <a:pt x="3904" y="3813"/>
                </a:lnTo>
                <a:lnTo>
                  <a:pt x="3900" y="3813"/>
                </a:lnTo>
                <a:lnTo>
                  <a:pt x="3898" y="3813"/>
                </a:lnTo>
                <a:lnTo>
                  <a:pt x="3894" y="3813"/>
                </a:lnTo>
                <a:lnTo>
                  <a:pt x="3867" y="3815"/>
                </a:lnTo>
                <a:lnTo>
                  <a:pt x="3866" y="3815"/>
                </a:lnTo>
                <a:lnTo>
                  <a:pt x="3864" y="3815"/>
                </a:lnTo>
                <a:lnTo>
                  <a:pt x="3862" y="3817"/>
                </a:lnTo>
                <a:lnTo>
                  <a:pt x="3860" y="3817"/>
                </a:lnTo>
                <a:lnTo>
                  <a:pt x="3856" y="3817"/>
                </a:lnTo>
                <a:lnTo>
                  <a:pt x="3854" y="3817"/>
                </a:lnTo>
                <a:lnTo>
                  <a:pt x="3852" y="3817"/>
                </a:lnTo>
                <a:lnTo>
                  <a:pt x="3848" y="3815"/>
                </a:lnTo>
                <a:lnTo>
                  <a:pt x="3846" y="3815"/>
                </a:lnTo>
                <a:lnTo>
                  <a:pt x="3842" y="3815"/>
                </a:lnTo>
                <a:lnTo>
                  <a:pt x="3841" y="3815"/>
                </a:lnTo>
                <a:lnTo>
                  <a:pt x="3839" y="3815"/>
                </a:lnTo>
                <a:lnTo>
                  <a:pt x="3837" y="3815"/>
                </a:lnTo>
                <a:lnTo>
                  <a:pt x="3833" y="3815"/>
                </a:lnTo>
                <a:lnTo>
                  <a:pt x="3831" y="3815"/>
                </a:lnTo>
                <a:lnTo>
                  <a:pt x="3829" y="3815"/>
                </a:lnTo>
                <a:lnTo>
                  <a:pt x="3827" y="3815"/>
                </a:lnTo>
                <a:lnTo>
                  <a:pt x="3825" y="3815"/>
                </a:lnTo>
                <a:lnTo>
                  <a:pt x="3823" y="3815"/>
                </a:lnTo>
                <a:lnTo>
                  <a:pt x="3819" y="3815"/>
                </a:lnTo>
                <a:lnTo>
                  <a:pt x="3818" y="3815"/>
                </a:lnTo>
                <a:lnTo>
                  <a:pt x="3814" y="3815"/>
                </a:lnTo>
                <a:lnTo>
                  <a:pt x="3808" y="3813"/>
                </a:lnTo>
                <a:lnTo>
                  <a:pt x="3804" y="3813"/>
                </a:lnTo>
                <a:lnTo>
                  <a:pt x="3802" y="3813"/>
                </a:lnTo>
                <a:lnTo>
                  <a:pt x="3798" y="3813"/>
                </a:lnTo>
                <a:lnTo>
                  <a:pt x="3791" y="3815"/>
                </a:lnTo>
                <a:lnTo>
                  <a:pt x="3791" y="3813"/>
                </a:lnTo>
                <a:lnTo>
                  <a:pt x="3794" y="3811"/>
                </a:lnTo>
                <a:lnTo>
                  <a:pt x="3794" y="3809"/>
                </a:lnTo>
                <a:lnTo>
                  <a:pt x="3796" y="3809"/>
                </a:lnTo>
                <a:lnTo>
                  <a:pt x="3798" y="3807"/>
                </a:lnTo>
                <a:lnTo>
                  <a:pt x="3800" y="3807"/>
                </a:lnTo>
                <a:lnTo>
                  <a:pt x="3802" y="3807"/>
                </a:lnTo>
                <a:lnTo>
                  <a:pt x="3806" y="3809"/>
                </a:lnTo>
                <a:lnTo>
                  <a:pt x="3810" y="3809"/>
                </a:lnTo>
                <a:lnTo>
                  <a:pt x="3812" y="3811"/>
                </a:lnTo>
                <a:lnTo>
                  <a:pt x="3814" y="3811"/>
                </a:lnTo>
                <a:lnTo>
                  <a:pt x="3818" y="3811"/>
                </a:lnTo>
                <a:lnTo>
                  <a:pt x="3819" y="3811"/>
                </a:lnTo>
                <a:lnTo>
                  <a:pt x="3821" y="3811"/>
                </a:lnTo>
                <a:lnTo>
                  <a:pt x="3823" y="3811"/>
                </a:lnTo>
                <a:lnTo>
                  <a:pt x="3825" y="3811"/>
                </a:lnTo>
                <a:lnTo>
                  <a:pt x="3827" y="3811"/>
                </a:lnTo>
                <a:lnTo>
                  <a:pt x="3831" y="3811"/>
                </a:lnTo>
                <a:lnTo>
                  <a:pt x="3833" y="3811"/>
                </a:lnTo>
                <a:lnTo>
                  <a:pt x="3837" y="3807"/>
                </a:lnTo>
                <a:lnTo>
                  <a:pt x="3841" y="3807"/>
                </a:lnTo>
                <a:lnTo>
                  <a:pt x="3844" y="3807"/>
                </a:lnTo>
                <a:lnTo>
                  <a:pt x="3846" y="3807"/>
                </a:lnTo>
                <a:lnTo>
                  <a:pt x="3848" y="3807"/>
                </a:lnTo>
                <a:lnTo>
                  <a:pt x="3852" y="3805"/>
                </a:lnTo>
                <a:lnTo>
                  <a:pt x="3858" y="3805"/>
                </a:lnTo>
                <a:lnTo>
                  <a:pt x="3860" y="3805"/>
                </a:lnTo>
                <a:lnTo>
                  <a:pt x="3862" y="3805"/>
                </a:lnTo>
                <a:lnTo>
                  <a:pt x="3864" y="3805"/>
                </a:lnTo>
                <a:lnTo>
                  <a:pt x="3866" y="3805"/>
                </a:lnTo>
                <a:lnTo>
                  <a:pt x="3867" y="3805"/>
                </a:lnTo>
                <a:lnTo>
                  <a:pt x="3869" y="3805"/>
                </a:lnTo>
                <a:lnTo>
                  <a:pt x="3877" y="3805"/>
                </a:lnTo>
                <a:lnTo>
                  <a:pt x="3879" y="3805"/>
                </a:lnTo>
                <a:lnTo>
                  <a:pt x="3881" y="3805"/>
                </a:lnTo>
                <a:lnTo>
                  <a:pt x="3883" y="3805"/>
                </a:lnTo>
                <a:lnTo>
                  <a:pt x="3885" y="3805"/>
                </a:lnTo>
                <a:lnTo>
                  <a:pt x="3887" y="3805"/>
                </a:lnTo>
                <a:lnTo>
                  <a:pt x="3889" y="3805"/>
                </a:lnTo>
                <a:lnTo>
                  <a:pt x="3887" y="3803"/>
                </a:lnTo>
                <a:lnTo>
                  <a:pt x="3885" y="3802"/>
                </a:lnTo>
                <a:lnTo>
                  <a:pt x="3887" y="3802"/>
                </a:lnTo>
                <a:lnTo>
                  <a:pt x="3889" y="3803"/>
                </a:lnTo>
                <a:lnTo>
                  <a:pt x="3890" y="3803"/>
                </a:lnTo>
                <a:lnTo>
                  <a:pt x="3890" y="3805"/>
                </a:lnTo>
                <a:lnTo>
                  <a:pt x="3892" y="3807"/>
                </a:lnTo>
                <a:lnTo>
                  <a:pt x="3894" y="3807"/>
                </a:lnTo>
                <a:lnTo>
                  <a:pt x="3896" y="3807"/>
                </a:lnTo>
                <a:lnTo>
                  <a:pt x="3896" y="3805"/>
                </a:lnTo>
                <a:lnTo>
                  <a:pt x="3896" y="3803"/>
                </a:lnTo>
                <a:lnTo>
                  <a:pt x="3896" y="3802"/>
                </a:lnTo>
                <a:lnTo>
                  <a:pt x="3894" y="3800"/>
                </a:lnTo>
                <a:lnTo>
                  <a:pt x="3892" y="3798"/>
                </a:lnTo>
                <a:lnTo>
                  <a:pt x="3892" y="3796"/>
                </a:lnTo>
                <a:lnTo>
                  <a:pt x="3892" y="3794"/>
                </a:lnTo>
                <a:lnTo>
                  <a:pt x="3890" y="3792"/>
                </a:lnTo>
                <a:lnTo>
                  <a:pt x="3892" y="3790"/>
                </a:lnTo>
                <a:lnTo>
                  <a:pt x="3892" y="3788"/>
                </a:lnTo>
                <a:lnTo>
                  <a:pt x="3894" y="3788"/>
                </a:lnTo>
                <a:lnTo>
                  <a:pt x="3896" y="3788"/>
                </a:lnTo>
                <a:lnTo>
                  <a:pt x="3896" y="3790"/>
                </a:lnTo>
                <a:lnTo>
                  <a:pt x="3898" y="3790"/>
                </a:lnTo>
                <a:lnTo>
                  <a:pt x="3900" y="3790"/>
                </a:lnTo>
                <a:lnTo>
                  <a:pt x="3902" y="3792"/>
                </a:lnTo>
                <a:lnTo>
                  <a:pt x="3906" y="3794"/>
                </a:lnTo>
                <a:lnTo>
                  <a:pt x="3908" y="3796"/>
                </a:lnTo>
                <a:lnTo>
                  <a:pt x="3908" y="3798"/>
                </a:lnTo>
                <a:lnTo>
                  <a:pt x="3908" y="3800"/>
                </a:lnTo>
                <a:lnTo>
                  <a:pt x="3908" y="3802"/>
                </a:lnTo>
                <a:lnTo>
                  <a:pt x="3906" y="3802"/>
                </a:lnTo>
                <a:lnTo>
                  <a:pt x="3906" y="3803"/>
                </a:lnTo>
                <a:lnTo>
                  <a:pt x="3904" y="3803"/>
                </a:lnTo>
                <a:lnTo>
                  <a:pt x="3904" y="3807"/>
                </a:lnTo>
                <a:close/>
                <a:moveTo>
                  <a:pt x="3921" y="3788"/>
                </a:moveTo>
                <a:lnTo>
                  <a:pt x="3923" y="3788"/>
                </a:lnTo>
                <a:lnTo>
                  <a:pt x="3927" y="3788"/>
                </a:lnTo>
                <a:lnTo>
                  <a:pt x="3929" y="3788"/>
                </a:lnTo>
                <a:lnTo>
                  <a:pt x="3931" y="3788"/>
                </a:lnTo>
                <a:lnTo>
                  <a:pt x="3933" y="3788"/>
                </a:lnTo>
                <a:lnTo>
                  <a:pt x="3935" y="3788"/>
                </a:lnTo>
                <a:lnTo>
                  <a:pt x="3937" y="3788"/>
                </a:lnTo>
                <a:lnTo>
                  <a:pt x="3937" y="3790"/>
                </a:lnTo>
                <a:lnTo>
                  <a:pt x="3937" y="3792"/>
                </a:lnTo>
                <a:lnTo>
                  <a:pt x="3935" y="3794"/>
                </a:lnTo>
                <a:lnTo>
                  <a:pt x="3933" y="3796"/>
                </a:lnTo>
                <a:lnTo>
                  <a:pt x="3931" y="3798"/>
                </a:lnTo>
                <a:lnTo>
                  <a:pt x="3931" y="3800"/>
                </a:lnTo>
                <a:lnTo>
                  <a:pt x="3929" y="3800"/>
                </a:lnTo>
                <a:lnTo>
                  <a:pt x="3927" y="3800"/>
                </a:lnTo>
                <a:lnTo>
                  <a:pt x="3925" y="3802"/>
                </a:lnTo>
                <a:lnTo>
                  <a:pt x="3923" y="3802"/>
                </a:lnTo>
                <a:lnTo>
                  <a:pt x="3923" y="3800"/>
                </a:lnTo>
                <a:lnTo>
                  <a:pt x="3921" y="3798"/>
                </a:lnTo>
                <a:lnTo>
                  <a:pt x="3919" y="3794"/>
                </a:lnTo>
                <a:lnTo>
                  <a:pt x="3917" y="3792"/>
                </a:lnTo>
                <a:lnTo>
                  <a:pt x="3919" y="3790"/>
                </a:lnTo>
                <a:lnTo>
                  <a:pt x="3919" y="3788"/>
                </a:lnTo>
                <a:lnTo>
                  <a:pt x="3919" y="3786"/>
                </a:lnTo>
                <a:lnTo>
                  <a:pt x="3921" y="3788"/>
                </a:lnTo>
                <a:close/>
                <a:moveTo>
                  <a:pt x="3762" y="3798"/>
                </a:moveTo>
                <a:lnTo>
                  <a:pt x="3760" y="3798"/>
                </a:lnTo>
                <a:lnTo>
                  <a:pt x="3760" y="3794"/>
                </a:lnTo>
                <a:lnTo>
                  <a:pt x="3762" y="3792"/>
                </a:lnTo>
                <a:lnTo>
                  <a:pt x="3762" y="3790"/>
                </a:lnTo>
                <a:lnTo>
                  <a:pt x="3762" y="3788"/>
                </a:lnTo>
                <a:lnTo>
                  <a:pt x="3764" y="3788"/>
                </a:lnTo>
                <a:lnTo>
                  <a:pt x="3764" y="3786"/>
                </a:lnTo>
                <a:lnTo>
                  <a:pt x="3766" y="3784"/>
                </a:lnTo>
                <a:lnTo>
                  <a:pt x="3766" y="3782"/>
                </a:lnTo>
                <a:lnTo>
                  <a:pt x="3768" y="3782"/>
                </a:lnTo>
                <a:lnTo>
                  <a:pt x="3770" y="3782"/>
                </a:lnTo>
                <a:lnTo>
                  <a:pt x="3771" y="3784"/>
                </a:lnTo>
                <a:lnTo>
                  <a:pt x="3771" y="3786"/>
                </a:lnTo>
                <a:lnTo>
                  <a:pt x="3773" y="3788"/>
                </a:lnTo>
                <a:lnTo>
                  <a:pt x="3775" y="3790"/>
                </a:lnTo>
                <a:lnTo>
                  <a:pt x="3773" y="3790"/>
                </a:lnTo>
                <a:lnTo>
                  <a:pt x="3773" y="3792"/>
                </a:lnTo>
                <a:lnTo>
                  <a:pt x="3771" y="3794"/>
                </a:lnTo>
                <a:lnTo>
                  <a:pt x="3766" y="3796"/>
                </a:lnTo>
                <a:lnTo>
                  <a:pt x="3764" y="3798"/>
                </a:lnTo>
                <a:lnTo>
                  <a:pt x="3762" y="3798"/>
                </a:lnTo>
                <a:close/>
                <a:moveTo>
                  <a:pt x="3952" y="3788"/>
                </a:moveTo>
                <a:lnTo>
                  <a:pt x="3950" y="3788"/>
                </a:lnTo>
                <a:lnTo>
                  <a:pt x="3950" y="3784"/>
                </a:lnTo>
                <a:lnTo>
                  <a:pt x="3950" y="3782"/>
                </a:lnTo>
                <a:lnTo>
                  <a:pt x="3952" y="3782"/>
                </a:lnTo>
                <a:lnTo>
                  <a:pt x="3952" y="3784"/>
                </a:lnTo>
                <a:lnTo>
                  <a:pt x="3952" y="3786"/>
                </a:lnTo>
                <a:lnTo>
                  <a:pt x="3952" y="3788"/>
                </a:lnTo>
                <a:close/>
                <a:moveTo>
                  <a:pt x="3844" y="3784"/>
                </a:moveTo>
                <a:lnTo>
                  <a:pt x="3842" y="3786"/>
                </a:lnTo>
                <a:lnTo>
                  <a:pt x="3839" y="3784"/>
                </a:lnTo>
                <a:lnTo>
                  <a:pt x="3841" y="3782"/>
                </a:lnTo>
                <a:lnTo>
                  <a:pt x="3842" y="3782"/>
                </a:lnTo>
                <a:lnTo>
                  <a:pt x="3844" y="3784"/>
                </a:lnTo>
                <a:close/>
                <a:moveTo>
                  <a:pt x="3963" y="3790"/>
                </a:moveTo>
                <a:lnTo>
                  <a:pt x="3962" y="3790"/>
                </a:lnTo>
                <a:lnTo>
                  <a:pt x="3956" y="3790"/>
                </a:lnTo>
                <a:lnTo>
                  <a:pt x="3954" y="3788"/>
                </a:lnTo>
                <a:lnTo>
                  <a:pt x="3954" y="3784"/>
                </a:lnTo>
                <a:lnTo>
                  <a:pt x="3956" y="3782"/>
                </a:lnTo>
                <a:lnTo>
                  <a:pt x="3958" y="3782"/>
                </a:lnTo>
                <a:lnTo>
                  <a:pt x="3962" y="3780"/>
                </a:lnTo>
                <a:lnTo>
                  <a:pt x="3965" y="3780"/>
                </a:lnTo>
                <a:lnTo>
                  <a:pt x="3967" y="3782"/>
                </a:lnTo>
                <a:lnTo>
                  <a:pt x="3967" y="3784"/>
                </a:lnTo>
                <a:lnTo>
                  <a:pt x="3965" y="3786"/>
                </a:lnTo>
                <a:lnTo>
                  <a:pt x="3965" y="3788"/>
                </a:lnTo>
                <a:lnTo>
                  <a:pt x="3963" y="3788"/>
                </a:lnTo>
                <a:lnTo>
                  <a:pt x="3963" y="3790"/>
                </a:lnTo>
                <a:close/>
                <a:moveTo>
                  <a:pt x="3760" y="3790"/>
                </a:moveTo>
                <a:lnTo>
                  <a:pt x="3760" y="3788"/>
                </a:lnTo>
                <a:lnTo>
                  <a:pt x="3758" y="3784"/>
                </a:lnTo>
                <a:lnTo>
                  <a:pt x="3758" y="3780"/>
                </a:lnTo>
                <a:lnTo>
                  <a:pt x="3760" y="3780"/>
                </a:lnTo>
                <a:lnTo>
                  <a:pt x="3762" y="3779"/>
                </a:lnTo>
                <a:lnTo>
                  <a:pt x="3764" y="3779"/>
                </a:lnTo>
                <a:lnTo>
                  <a:pt x="3766" y="3780"/>
                </a:lnTo>
                <a:lnTo>
                  <a:pt x="3764" y="3782"/>
                </a:lnTo>
                <a:lnTo>
                  <a:pt x="3762" y="3786"/>
                </a:lnTo>
                <a:lnTo>
                  <a:pt x="3762" y="3788"/>
                </a:lnTo>
                <a:lnTo>
                  <a:pt x="3762" y="3790"/>
                </a:lnTo>
                <a:lnTo>
                  <a:pt x="3760" y="3790"/>
                </a:lnTo>
                <a:close/>
                <a:moveTo>
                  <a:pt x="3716" y="3788"/>
                </a:moveTo>
                <a:lnTo>
                  <a:pt x="3714" y="3788"/>
                </a:lnTo>
                <a:lnTo>
                  <a:pt x="3712" y="3788"/>
                </a:lnTo>
                <a:lnTo>
                  <a:pt x="3712" y="3784"/>
                </a:lnTo>
                <a:lnTo>
                  <a:pt x="3716" y="3782"/>
                </a:lnTo>
                <a:lnTo>
                  <a:pt x="3720" y="3779"/>
                </a:lnTo>
                <a:lnTo>
                  <a:pt x="3721" y="3780"/>
                </a:lnTo>
                <a:lnTo>
                  <a:pt x="3721" y="3784"/>
                </a:lnTo>
                <a:lnTo>
                  <a:pt x="3721" y="3786"/>
                </a:lnTo>
                <a:lnTo>
                  <a:pt x="3716" y="3788"/>
                </a:lnTo>
                <a:close/>
                <a:moveTo>
                  <a:pt x="3935" y="3779"/>
                </a:moveTo>
                <a:lnTo>
                  <a:pt x="3938" y="3780"/>
                </a:lnTo>
                <a:lnTo>
                  <a:pt x="3940" y="3779"/>
                </a:lnTo>
                <a:lnTo>
                  <a:pt x="3942" y="3779"/>
                </a:lnTo>
                <a:lnTo>
                  <a:pt x="3944" y="3780"/>
                </a:lnTo>
                <a:lnTo>
                  <a:pt x="3944" y="3784"/>
                </a:lnTo>
                <a:lnTo>
                  <a:pt x="3942" y="3784"/>
                </a:lnTo>
                <a:lnTo>
                  <a:pt x="3940" y="3786"/>
                </a:lnTo>
                <a:lnTo>
                  <a:pt x="3938" y="3786"/>
                </a:lnTo>
                <a:lnTo>
                  <a:pt x="3937" y="3786"/>
                </a:lnTo>
                <a:lnTo>
                  <a:pt x="3935" y="3784"/>
                </a:lnTo>
                <a:lnTo>
                  <a:pt x="3933" y="3784"/>
                </a:lnTo>
                <a:lnTo>
                  <a:pt x="3931" y="3780"/>
                </a:lnTo>
                <a:lnTo>
                  <a:pt x="3931" y="3777"/>
                </a:lnTo>
                <a:lnTo>
                  <a:pt x="3933" y="3779"/>
                </a:lnTo>
                <a:lnTo>
                  <a:pt x="3935" y="3779"/>
                </a:lnTo>
                <a:close/>
                <a:moveTo>
                  <a:pt x="3925" y="3786"/>
                </a:moveTo>
                <a:lnTo>
                  <a:pt x="3923" y="3786"/>
                </a:lnTo>
                <a:lnTo>
                  <a:pt x="3921" y="3786"/>
                </a:lnTo>
                <a:lnTo>
                  <a:pt x="3919" y="3784"/>
                </a:lnTo>
                <a:lnTo>
                  <a:pt x="3919" y="3782"/>
                </a:lnTo>
                <a:lnTo>
                  <a:pt x="3921" y="3780"/>
                </a:lnTo>
                <a:lnTo>
                  <a:pt x="3921" y="3777"/>
                </a:lnTo>
                <a:lnTo>
                  <a:pt x="3921" y="3775"/>
                </a:lnTo>
                <a:lnTo>
                  <a:pt x="3921" y="3773"/>
                </a:lnTo>
                <a:lnTo>
                  <a:pt x="3923" y="3775"/>
                </a:lnTo>
                <a:lnTo>
                  <a:pt x="3923" y="3777"/>
                </a:lnTo>
                <a:lnTo>
                  <a:pt x="3923" y="3779"/>
                </a:lnTo>
                <a:lnTo>
                  <a:pt x="3927" y="3780"/>
                </a:lnTo>
                <a:lnTo>
                  <a:pt x="3929" y="3782"/>
                </a:lnTo>
                <a:lnTo>
                  <a:pt x="3929" y="3784"/>
                </a:lnTo>
                <a:lnTo>
                  <a:pt x="3927" y="3786"/>
                </a:lnTo>
                <a:lnTo>
                  <a:pt x="3925" y="3786"/>
                </a:lnTo>
                <a:close/>
                <a:moveTo>
                  <a:pt x="3963" y="3779"/>
                </a:moveTo>
                <a:lnTo>
                  <a:pt x="3962" y="3779"/>
                </a:lnTo>
                <a:lnTo>
                  <a:pt x="3960" y="3779"/>
                </a:lnTo>
                <a:lnTo>
                  <a:pt x="3960" y="3777"/>
                </a:lnTo>
                <a:lnTo>
                  <a:pt x="3958" y="3777"/>
                </a:lnTo>
                <a:lnTo>
                  <a:pt x="3958" y="3775"/>
                </a:lnTo>
                <a:lnTo>
                  <a:pt x="3958" y="3773"/>
                </a:lnTo>
                <a:lnTo>
                  <a:pt x="3960" y="3773"/>
                </a:lnTo>
                <a:lnTo>
                  <a:pt x="3960" y="3771"/>
                </a:lnTo>
                <a:lnTo>
                  <a:pt x="3962" y="3771"/>
                </a:lnTo>
                <a:lnTo>
                  <a:pt x="3963" y="3773"/>
                </a:lnTo>
                <a:lnTo>
                  <a:pt x="3965" y="3775"/>
                </a:lnTo>
                <a:lnTo>
                  <a:pt x="3967" y="3775"/>
                </a:lnTo>
                <a:lnTo>
                  <a:pt x="3969" y="3775"/>
                </a:lnTo>
                <a:lnTo>
                  <a:pt x="3969" y="3777"/>
                </a:lnTo>
                <a:lnTo>
                  <a:pt x="3967" y="3777"/>
                </a:lnTo>
                <a:lnTo>
                  <a:pt x="3963" y="3779"/>
                </a:lnTo>
                <a:close/>
                <a:moveTo>
                  <a:pt x="4004" y="3769"/>
                </a:moveTo>
                <a:lnTo>
                  <a:pt x="4004" y="3771"/>
                </a:lnTo>
                <a:lnTo>
                  <a:pt x="4004" y="3775"/>
                </a:lnTo>
                <a:lnTo>
                  <a:pt x="4000" y="3773"/>
                </a:lnTo>
                <a:lnTo>
                  <a:pt x="4002" y="3771"/>
                </a:lnTo>
                <a:lnTo>
                  <a:pt x="4004" y="3769"/>
                </a:lnTo>
                <a:close/>
                <a:moveTo>
                  <a:pt x="4017" y="3773"/>
                </a:moveTo>
                <a:lnTo>
                  <a:pt x="4015" y="3775"/>
                </a:lnTo>
                <a:lnTo>
                  <a:pt x="4015" y="3777"/>
                </a:lnTo>
                <a:lnTo>
                  <a:pt x="4013" y="3779"/>
                </a:lnTo>
                <a:lnTo>
                  <a:pt x="4011" y="3780"/>
                </a:lnTo>
                <a:lnTo>
                  <a:pt x="4010" y="3782"/>
                </a:lnTo>
                <a:lnTo>
                  <a:pt x="4008" y="3780"/>
                </a:lnTo>
                <a:lnTo>
                  <a:pt x="4006" y="3780"/>
                </a:lnTo>
                <a:lnTo>
                  <a:pt x="4006" y="3779"/>
                </a:lnTo>
                <a:lnTo>
                  <a:pt x="4006" y="3773"/>
                </a:lnTo>
                <a:lnTo>
                  <a:pt x="4011" y="3773"/>
                </a:lnTo>
                <a:lnTo>
                  <a:pt x="4013" y="3773"/>
                </a:lnTo>
                <a:lnTo>
                  <a:pt x="4015" y="3773"/>
                </a:lnTo>
                <a:lnTo>
                  <a:pt x="4013" y="3771"/>
                </a:lnTo>
                <a:lnTo>
                  <a:pt x="4019" y="3769"/>
                </a:lnTo>
                <a:lnTo>
                  <a:pt x="4019" y="3773"/>
                </a:lnTo>
                <a:lnTo>
                  <a:pt x="4017" y="3773"/>
                </a:lnTo>
                <a:close/>
                <a:moveTo>
                  <a:pt x="3743" y="3769"/>
                </a:moveTo>
                <a:lnTo>
                  <a:pt x="3746" y="3771"/>
                </a:lnTo>
                <a:lnTo>
                  <a:pt x="3748" y="3771"/>
                </a:lnTo>
                <a:lnTo>
                  <a:pt x="3748" y="3773"/>
                </a:lnTo>
                <a:lnTo>
                  <a:pt x="3748" y="3775"/>
                </a:lnTo>
                <a:lnTo>
                  <a:pt x="3750" y="3777"/>
                </a:lnTo>
                <a:lnTo>
                  <a:pt x="3750" y="3779"/>
                </a:lnTo>
                <a:lnTo>
                  <a:pt x="3750" y="3782"/>
                </a:lnTo>
                <a:lnTo>
                  <a:pt x="3752" y="3784"/>
                </a:lnTo>
                <a:lnTo>
                  <a:pt x="3752" y="3788"/>
                </a:lnTo>
                <a:lnTo>
                  <a:pt x="3752" y="3790"/>
                </a:lnTo>
                <a:lnTo>
                  <a:pt x="3752" y="3792"/>
                </a:lnTo>
                <a:lnTo>
                  <a:pt x="3752" y="3796"/>
                </a:lnTo>
                <a:lnTo>
                  <a:pt x="3752" y="3798"/>
                </a:lnTo>
                <a:lnTo>
                  <a:pt x="3752" y="3800"/>
                </a:lnTo>
                <a:lnTo>
                  <a:pt x="3750" y="3802"/>
                </a:lnTo>
                <a:lnTo>
                  <a:pt x="3750" y="3803"/>
                </a:lnTo>
                <a:lnTo>
                  <a:pt x="3746" y="3805"/>
                </a:lnTo>
                <a:lnTo>
                  <a:pt x="3745" y="3805"/>
                </a:lnTo>
                <a:lnTo>
                  <a:pt x="3743" y="3805"/>
                </a:lnTo>
                <a:lnTo>
                  <a:pt x="3741" y="3805"/>
                </a:lnTo>
                <a:lnTo>
                  <a:pt x="3743" y="3803"/>
                </a:lnTo>
                <a:lnTo>
                  <a:pt x="3746" y="3802"/>
                </a:lnTo>
                <a:lnTo>
                  <a:pt x="3748" y="3802"/>
                </a:lnTo>
                <a:lnTo>
                  <a:pt x="3748" y="3798"/>
                </a:lnTo>
                <a:lnTo>
                  <a:pt x="3750" y="3796"/>
                </a:lnTo>
                <a:lnTo>
                  <a:pt x="3750" y="3792"/>
                </a:lnTo>
                <a:lnTo>
                  <a:pt x="3748" y="3792"/>
                </a:lnTo>
                <a:lnTo>
                  <a:pt x="3746" y="3792"/>
                </a:lnTo>
                <a:lnTo>
                  <a:pt x="3746" y="3790"/>
                </a:lnTo>
                <a:lnTo>
                  <a:pt x="3745" y="3790"/>
                </a:lnTo>
                <a:lnTo>
                  <a:pt x="3741" y="3790"/>
                </a:lnTo>
                <a:lnTo>
                  <a:pt x="3741" y="3792"/>
                </a:lnTo>
                <a:lnTo>
                  <a:pt x="3739" y="3790"/>
                </a:lnTo>
                <a:lnTo>
                  <a:pt x="3737" y="3788"/>
                </a:lnTo>
                <a:lnTo>
                  <a:pt x="3741" y="3788"/>
                </a:lnTo>
                <a:lnTo>
                  <a:pt x="3739" y="3784"/>
                </a:lnTo>
                <a:lnTo>
                  <a:pt x="3741" y="3782"/>
                </a:lnTo>
                <a:lnTo>
                  <a:pt x="3741" y="3780"/>
                </a:lnTo>
                <a:lnTo>
                  <a:pt x="3741" y="3779"/>
                </a:lnTo>
                <a:lnTo>
                  <a:pt x="3743" y="3775"/>
                </a:lnTo>
                <a:lnTo>
                  <a:pt x="3743" y="3769"/>
                </a:lnTo>
                <a:close/>
                <a:moveTo>
                  <a:pt x="4027" y="3769"/>
                </a:moveTo>
                <a:lnTo>
                  <a:pt x="4029" y="3775"/>
                </a:lnTo>
                <a:lnTo>
                  <a:pt x="4027" y="3775"/>
                </a:lnTo>
                <a:lnTo>
                  <a:pt x="4023" y="3771"/>
                </a:lnTo>
                <a:lnTo>
                  <a:pt x="4023" y="3769"/>
                </a:lnTo>
                <a:lnTo>
                  <a:pt x="4025" y="3769"/>
                </a:lnTo>
                <a:lnTo>
                  <a:pt x="4027" y="3769"/>
                </a:lnTo>
                <a:close/>
                <a:moveTo>
                  <a:pt x="4010" y="3765"/>
                </a:moveTo>
                <a:lnTo>
                  <a:pt x="4011" y="3767"/>
                </a:lnTo>
                <a:lnTo>
                  <a:pt x="4010" y="3769"/>
                </a:lnTo>
                <a:lnTo>
                  <a:pt x="4008" y="3769"/>
                </a:lnTo>
                <a:lnTo>
                  <a:pt x="4008" y="3771"/>
                </a:lnTo>
                <a:lnTo>
                  <a:pt x="4006" y="3771"/>
                </a:lnTo>
                <a:lnTo>
                  <a:pt x="4008" y="3765"/>
                </a:lnTo>
                <a:lnTo>
                  <a:pt x="4010" y="3765"/>
                </a:lnTo>
                <a:close/>
                <a:moveTo>
                  <a:pt x="4021" y="3763"/>
                </a:moveTo>
                <a:lnTo>
                  <a:pt x="4025" y="3763"/>
                </a:lnTo>
                <a:lnTo>
                  <a:pt x="4027" y="3765"/>
                </a:lnTo>
                <a:lnTo>
                  <a:pt x="4025" y="3765"/>
                </a:lnTo>
                <a:lnTo>
                  <a:pt x="4023" y="3767"/>
                </a:lnTo>
                <a:lnTo>
                  <a:pt x="4023" y="3769"/>
                </a:lnTo>
                <a:lnTo>
                  <a:pt x="4019" y="3769"/>
                </a:lnTo>
                <a:lnTo>
                  <a:pt x="4017" y="3765"/>
                </a:lnTo>
                <a:lnTo>
                  <a:pt x="4019" y="3765"/>
                </a:lnTo>
                <a:lnTo>
                  <a:pt x="4019" y="3763"/>
                </a:lnTo>
                <a:lnTo>
                  <a:pt x="4021" y="3763"/>
                </a:lnTo>
                <a:close/>
                <a:moveTo>
                  <a:pt x="3963" y="3765"/>
                </a:moveTo>
                <a:lnTo>
                  <a:pt x="3965" y="3769"/>
                </a:lnTo>
                <a:lnTo>
                  <a:pt x="3963" y="3767"/>
                </a:lnTo>
                <a:lnTo>
                  <a:pt x="3962" y="3767"/>
                </a:lnTo>
                <a:lnTo>
                  <a:pt x="3960" y="3767"/>
                </a:lnTo>
                <a:lnTo>
                  <a:pt x="3960" y="3765"/>
                </a:lnTo>
                <a:lnTo>
                  <a:pt x="3962" y="3763"/>
                </a:lnTo>
                <a:lnTo>
                  <a:pt x="3962" y="3761"/>
                </a:lnTo>
                <a:lnTo>
                  <a:pt x="3963" y="3761"/>
                </a:lnTo>
                <a:lnTo>
                  <a:pt x="3963" y="3763"/>
                </a:lnTo>
                <a:lnTo>
                  <a:pt x="3963" y="3765"/>
                </a:lnTo>
                <a:close/>
                <a:moveTo>
                  <a:pt x="3587" y="3761"/>
                </a:moveTo>
                <a:lnTo>
                  <a:pt x="3589" y="3761"/>
                </a:lnTo>
                <a:lnTo>
                  <a:pt x="3589" y="3763"/>
                </a:lnTo>
                <a:lnTo>
                  <a:pt x="3591" y="3763"/>
                </a:lnTo>
                <a:lnTo>
                  <a:pt x="3593" y="3765"/>
                </a:lnTo>
                <a:lnTo>
                  <a:pt x="3593" y="3767"/>
                </a:lnTo>
                <a:lnTo>
                  <a:pt x="3593" y="3771"/>
                </a:lnTo>
                <a:lnTo>
                  <a:pt x="3593" y="3775"/>
                </a:lnTo>
                <a:lnTo>
                  <a:pt x="3593" y="3779"/>
                </a:lnTo>
                <a:lnTo>
                  <a:pt x="3593" y="3780"/>
                </a:lnTo>
                <a:lnTo>
                  <a:pt x="3595" y="3782"/>
                </a:lnTo>
                <a:lnTo>
                  <a:pt x="3595" y="3786"/>
                </a:lnTo>
                <a:lnTo>
                  <a:pt x="3597" y="3786"/>
                </a:lnTo>
                <a:lnTo>
                  <a:pt x="3597" y="3788"/>
                </a:lnTo>
                <a:lnTo>
                  <a:pt x="3599" y="3792"/>
                </a:lnTo>
                <a:lnTo>
                  <a:pt x="3601" y="3796"/>
                </a:lnTo>
                <a:lnTo>
                  <a:pt x="3602" y="3798"/>
                </a:lnTo>
                <a:lnTo>
                  <a:pt x="3602" y="3802"/>
                </a:lnTo>
                <a:lnTo>
                  <a:pt x="3599" y="3809"/>
                </a:lnTo>
                <a:lnTo>
                  <a:pt x="3597" y="3811"/>
                </a:lnTo>
                <a:lnTo>
                  <a:pt x="3593" y="3815"/>
                </a:lnTo>
                <a:lnTo>
                  <a:pt x="3589" y="3819"/>
                </a:lnTo>
                <a:lnTo>
                  <a:pt x="3587" y="3819"/>
                </a:lnTo>
                <a:lnTo>
                  <a:pt x="3587" y="3821"/>
                </a:lnTo>
                <a:lnTo>
                  <a:pt x="3583" y="3825"/>
                </a:lnTo>
                <a:lnTo>
                  <a:pt x="3581" y="3826"/>
                </a:lnTo>
                <a:lnTo>
                  <a:pt x="3581" y="3828"/>
                </a:lnTo>
                <a:lnTo>
                  <a:pt x="3579" y="3830"/>
                </a:lnTo>
                <a:lnTo>
                  <a:pt x="3576" y="3832"/>
                </a:lnTo>
                <a:lnTo>
                  <a:pt x="3574" y="3836"/>
                </a:lnTo>
                <a:lnTo>
                  <a:pt x="3572" y="3838"/>
                </a:lnTo>
                <a:lnTo>
                  <a:pt x="3570" y="3840"/>
                </a:lnTo>
                <a:lnTo>
                  <a:pt x="3568" y="3842"/>
                </a:lnTo>
                <a:lnTo>
                  <a:pt x="3564" y="3846"/>
                </a:lnTo>
                <a:lnTo>
                  <a:pt x="3562" y="3848"/>
                </a:lnTo>
                <a:lnTo>
                  <a:pt x="3560" y="3848"/>
                </a:lnTo>
                <a:lnTo>
                  <a:pt x="3558" y="3850"/>
                </a:lnTo>
                <a:lnTo>
                  <a:pt x="3554" y="3853"/>
                </a:lnTo>
                <a:lnTo>
                  <a:pt x="3551" y="3859"/>
                </a:lnTo>
                <a:lnTo>
                  <a:pt x="3547" y="3857"/>
                </a:lnTo>
                <a:lnTo>
                  <a:pt x="3549" y="3855"/>
                </a:lnTo>
                <a:lnTo>
                  <a:pt x="3551" y="3855"/>
                </a:lnTo>
                <a:lnTo>
                  <a:pt x="3554" y="3853"/>
                </a:lnTo>
                <a:lnTo>
                  <a:pt x="3556" y="3850"/>
                </a:lnTo>
                <a:lnTo>
                  <a:pt x="3554" y="3848"/>
                </a:lnTo>
                <a:lnTo>
                  <a:pt x="3553" y="3846"/>
                </a:lnTo>
                <a:lnTo>
                  <a:pt x="3551" y="3846"/>
                </a:lnTo>
                <a:lnTo>
                  <a:pt x="3549" y="3848"/>
                </a:lnTo>
                <a:lnTo>
                  <a:pt x="3547" y="3850"/>
                </a:lnTo>
                <a:lnTo>
                  <a:pt x="3547" y="3853"/>
                </a:lnTo>
                <a:lnTo>
                  <a:pt x="3545" y="3855"/>
                </a:lnTo>
                <a:lnTo>
                  <a:pt x="3543" y="3855"/>
                </a:lnTo>
                <a:lnTo>
                  <a:pt x="3541" y="3857"/>
                </a:lnTo>
                <a:lnTo>
                  <a:pt x="3541" y="3859"/>
                </a:lnTo>
                <a:lnTo>
                  <a:pt x="3537" y="3861"/>
                </a:lnTo>
                <a:lnTo>
                  <a:pt x="3535" y="3863"/>
                </a:lnTo>
                <a:lnTo>
                  <a:pt x="3531" y="3865"/>
                </a:lnTo>
                <a:lnTo>
                  <a:pt x="3529" y="3867"/>
                </a:lnTo>
                <a:lnTo>
                  <a:pt x="3528" y="3867"/>
                </a:lnTo>
                <a:lnTo>
                  <a:pt x="3524" y="3869"/>
                </a:lnTo>
                <a:lnTo>
                  <a:pt x="3522" y="3869"/>
                </a:lnTo>
                <a:lnTo>
                  <a:pt x="3520" y="3869"/>
                </a:lnTo>
                <a:lnTo>
                  <a:pt x="3518" y="3871"/>
                </a:lnTo>
                <a:lnTo>
                  <a:pt x="3516" y="3874"/>
                </a:lnTo>
                <a:lnTo>
                  <a:pt x="3514" y="3876"/>
                </a:lnTo>
                <a:lnTo>
                  <a:pt x="3512" y="3876"/>
                </a:lnTo>
                <a:lnTo>
                  <a:pt x="3510" y="3874"/>
                </a:lnTo>
                <a:lnTo>
                  <a:pt x="3506" y="3874"/>
                </a:lnTo>
                <a:lnTo>
                  <a:pt x="3505" y="3876"/>
                </a:lnTo>
                <a:lnTo>
                  <a:pt x="3503" y="3878"/>
                </a:lnTo>
                <a:lnTo>
                  <a:pt x="3503" y="3880"/>
                </a:lnTo>
                <a:lnTo>
                  <a:pt x="3501" y="3880"/>
                </a:lnTo>
                <a:lnTo>
                  <a:pt x="3501" y="3882"/>
                </a:lnTo>
                <a:lnTo>
                  <a:pt x="3499" y="3884"/>
                </a:lnTo>
                <a:lnTo>
                  <a:pt x="3497" y="3884"/>
                </a:lnTo>
                <a:lnTo>
                  <a:pt x="3493" y="3884"/>
                </a:lnTo>
                <a:lnTo>
                  <a:pt x="3491" y="3884"/>
                </a:lnTo>
                <a:lnTo>
                  <a:pt x="3487" y="3884"/>
                </a:lnTo>
                <a:lnTo>
                  <a:pt x="3485" y="3886"/>
                </a:lnTo>
                <a:lnTo>
                  <a:pt x="3483" y="3888"/>
                </a:lnTo>
                <a:lnTo>
                  <a:pt x="3481" y="3888"/>
                </a:lnTo>
                <a:lnTo>
                  <a:pt x="3480" y="3888"/>
                </a:lnTo>
                <a:lnTo>
                  <a:pt x="3478" y="3886"/>
                </a:lnTo>
                <a:lnTo>
                  <a:pt x="3476" y="3882"/>
                </a:lnTo>
                <a:lnTo>
                  <a:pt x="3476" y="3880"/>
                </a:lnTo>
                <a:lnTo>
                  <a:pt x="3476" y="3878"/>
                </a:lnTo>
                <a:lnTo>
                  <a:pt x="3476" y="3876"/>
                </a:lnTo>
                <a:lnTo>
                  <a:pt x="3478" y="3874"/>
                </a:lnTo>
                <a:lnTo>
                  <a:pt x="3481" y="3871"/>
                </a:lnTo>
                <a:lnTo>
                  <a:pt x="3481" y="3869"/>
                </a:lnTo>
                <a:lnTo>
                  <a:pt x="3483" y="3869"/>
                </a:lnTo>
                <a:lnTo>
                  <a:pt x="3485" y="3869"/>
                </a:lnTo>
                <a:lnTo>
                  <a:pt x="3483" y="3867"/>
                </a:lnTo>
                <a:lnTo>
                  <a:pt x="3483" y="3865"/>
                </a:lnTo>
                <a:lnTo>
                  <a:pt x="3483" y="3859"/>
                </a:lnTo>
                <a:lnTo>
                  <a:pt x="3483" y="3857"/>
                </a:lnTo>
                <a:lnTo>
                  <a:pt x="3481" y="3855"/>
                </a:lnTo>
                <a:lnTo>
                  <a:pt x="3481" y="3853"/>
                </a:lnTo>
                <a:lnTo>
                  <a:pt x="3480" y="3850"/>
                </a:lnTo>
                <a:lnTo>
                  <a:pt x="3481" y="3848"/>
                </a:lnTo>
                <a:lnTo>
                  <a:pt x="3483" y="3846"/>
                </a:lnTo>
                <a:lnTo>
                  <a:pt x="3487" y="3844"/>
                </a:lnTo>
                <a:lnTo>
                  <a:pt x="3487" y="3842"/>
                </a:lnTo>
                <a:lnTo>
                  <a:pt x="3491" y="3838"/>
                </a:lnTo>
                <a:lnTo>
                  <a:pt x="3493" y="3838"/>
                </a:lnTo>
                <a:lnTo>
                  <a:pt x="3497" y="3838"/>
                </a:lnTo>
                <a:lnTo>
                  <a:pt x="3499" y="3838"/>
                </a:lnTo>
                <a:lnTo>
                  <a:pt x="3501" y="3838"/>
                </a:lnTo>
                <a:lnTo>
                  <a:pt x="3503" y="3836"/>
                </a:lnTo>
                <a:lnTo>
                  <a:pt x="3503" y="3834"/>
                </a:lnTo>
                <a:lnTo>
                  <a:pt x="3503" y="3830"/>
                </a:lnTo>
                <a:lnTo>
                  <a:pt x="3505" y="3825"/>
                </a:lnTo>
                <a:lnTo>
                  <a:pt x="3506" y="3825"/>
                </a:lnTo>
                <a:lnTo>
                  <a:pt x="3506" y="3823"/>
                </a:lnTo>
                <a:lnTo>
                  <a:pt x="3506" y="3819"/>
                </a:lnTo>
                <a:lnTo>
                  <a:pt x="3506" y="3817"/>
                </a:lnTo>
                <a:lnTo>
                  <a:pt x="3508" y="3813"/>
                </a:lnTo>
                <a:lnTo>
                  <a:pt x="3508" y="3811"/>
                </a:lnTo>
                <a:lnTo>
                  <a:pt x="3508" y="3809"/>
                </a:lnTo>
                <a:lnTo>
                  <a:pt x="3510" y="3805"/>
                </a:lnTo>
                <a:lnTo>
                  <a:pt x="3512" y="3805"/>
                </a:lnTo>
                <a:lnTo>
                  <a:pt x="3514" y="3803"/>
                </a:lnTo>
                <a:lnTo>
                  <a:pt x="3512" y="3803"/>
                </a:lnTo>
                <a:lnTo>
                  <a:pt x="3512" y="3802"/>
                </a:lnTo>
                <a:lnTo>
                  <a:pt x="3512" y="3800"/>
                </a:lnTo>
                <a:lnTo>
                  <a:pt x="3510" y="3800"/>
                </a:lnTo>
                <a:lnTo>
                  <a:pt x="3510" y="3798"/>
                </a:lnTo>
                <a:lnTo>
                  <a:pt x="3508" y="3798"/>
                </a:lnTo>
                <a:lnTo>
                  <a:pt x="3508" y="3794"/>
                </a:lnTo>
                <a:lnTo>
                  <a:pt x="3508" y="3790"/>
                </a:lnTo>
                <a:lnTo>
                  <a:pt x="3512" y="3790"/>
                </a:lnTo>
                <a:lnTo>
                  <a:pt x="3514" y="3792"/>
                </a:lnTo>
                <a:lnTo>
                  <a:pt x="3514" y="3788"/>
                </a:lnTo>
                <a:lnTo>
                  <a:pt x="3512" y="3788"/>
                </a:lnTo>
                <a:lnTo>
                  <a:pt x="3510" y="3788"/>
                </a:lnTo>
                <a:lnTo>
                  <a:pt x="3510" y="3779"/>
                </a:lnTo>
                <a:lnTo>
                  <a:pt x="3512" y="3775"/>
                </a:lnTo>
                <a:lnTo>
                  <a:pt x="3512" y="3773"/>
                </a:lnTo>
                <a:lnTo>
                  <a:pt x="3514" y="3773"/>
                </a:lnTo>
                <a:lnTo>
                  <a:pt x="3514" y="3771"/>
                </a:lnTo>
                <a:lnTo>
                  <a:pt x="3520" y="3765"/>
                </a:lnTo>
                <a:lnTo>
                  <a:pt x="3522" y="3765"/>
                </a:lnTo>
                <a:lnTo>
                  <a:pt x="3524" y="3765"/>
                </a:lnTo>
                <a:lnTo>
                  <a:pt x="3526" y="3765"/>
                </a:lnTo>
                <a:lnTo>
                  <a:pt x="3528" y="3765"/>
                </a:lnTo>
                <a:lnTo>
                  <a:pt x="3529" y="3767"/>
                </a:lnTo>
                <a:lnTo>
                  <a:pt x="3531" y="3767"/>
                </a:lnTo>
                <a:lnTo>
                  <a:pt x="3533" y="3767"/>
                </a:lnTo>
                <a:lnTo>
                  <a:pt x="3535" y="3769"/>
                </a:lnTo>
                <a:lnTo>
                  <a:pt x="3537" y="3769"/>
                </a:lnTo>
                <a:lnTo>
                  <a:pt x="3539" y="3769"/>
                </a:lnTo>
                <a:lnTo>
                  <a:pt x="3539" y="3771"/>
                </a:lnTo>
                <a:lnTo>
                  <a:pt x="3541" y="3769"/>
                </a:lnTo>
                <a:lnTo>
                  <a:pt x="3543" y="3771"/>
                </a:lnTo>
                <a:lnTo>
                  <a:pt x="3545" y="3769"/>
                </a:lnTo>
                <a:lnTo>
                  <a:pt x="3547" y="3769"/>
                </a:lnTo>
                <a:lnTo>
                  <a:pt x="3549" y="3767"/>
                </a:lnTo>
                <a:lnTo>
                  <a:pt x="3551" y="3767"/>
                </a:lnTo>
                <a:lnTo>
                  <a:pt x="3553" y="3767"/>
                </a:lnTo>
                <a:lnTo>
                  <a:pt x="3556" y="3767"/>
                </a:lnTo>
                <a:lnTo>
                  <a:pt x="3558" y="3769"/>
                </a:lnTo>
                <a:lnTo>
                  <a:pt x="3560" y="3767"/>
                </a:lnTo>
                <a:lnTo>
                  <a:pt x="3562" y="3765"/>
                </a:lnTo>
                <a:lnTo>
                  <a:pt x="3566" y="3765"/>
                </a:lnTo>
                <a:lnTo>
                  <a:pt x="3566" y="3763"/>
                </a:lnTo>
                <a:lnTo>
                  <a:pt x="3570" y="3763"/>
                </a:lnTo>
                <a:lnTo>
                  <a:pt x="3572" y="3763"/>
                </a:lnTo>
                <a:lnTo>
                  <a:pt x="3574" y="3765"/>
                </a:lnTo>
                <a:lnTo>
                  <a:pt x="3574" y="3763"/>
                </a:lnTo>
                <a:lnTo>
                  <a:pt x="3576" y="3763"/>
                </a:lnTo>
                <a:lnTo>
                  <a:pt x="3577" y="3763"/>
                </a:lnTo>
                <a:lnTo>
                  <a:pt x="3581" y="3761"/>
                </a:lnTo>
                <a:lnTo>
                  <a:pt x="3583" y="3761"/>
                </a:lnTo>
                <a:lnTo>
                  <a:pt x="3585" y="3761"/>
                </a:lnTo>
                <a:lnTo>
                  <a:pt x="3587" y="3761"/>
                </a:lnTo>
                <a:close/>
                <a:moveTo>
                  <a:pt x="4125" y="3761"/>
                </a:moveTo>
                <a:lnTo>
                  <a:pt x="4121" y="3759"/>
                </a:lnTo>
                <a:lnTo>
                  <a:pt x="4119" y="3759"/>
                </a:lnTo>
                <a:lnTo>
                  <a:pt x="4121" y="3757"/>
                </a:lnTo>
                <a:lnTo>
                  <a:pt x="4125" y="3759"/>
                </a:lnTo>
                <a:lnTo>
                  <a:pt x="4125" y="3761"/>
                </a:lnTo>
                <a:close/>
                <a:moveTo>
                  <a:pt x="4150" y="3754"/>
                </a:moveTo>
                <a:lnTo>
                  <a:pt x="4152" y="3754"/>
                </a:lnTo>
                <a:lnTo>
                  <a:pt x="4154" y="3754"/>
                </a:lnTo>
                <a:lnTo>
                  <a:pt x="4155" y="3754"/>
                </a:lnTo>
                <a:lnTo>
                  <a:pt x="4155" y="3755"/>
                </a:lnTo>
                <a:lnTo>
                  <a:pt x="4155" y="3757"/>
                </a:lnTo>
                <a:lnTo>
                  <a:pt x="4152" y="3757"/>
                </a:lnTo>
                <a:lnTo>
                  <a:pt x="4150" y="3755"/>
                </a:lnTo>
                <a:lnTo>
                  <a:pt x="4148" y="3754"/>
                </a:lnTo>
                <a:lnTo>
                  <a:pt x="4146" y="3752"/>
                </a:lnTo>
                <a:lnTo>
                  <a:pt x="4148" y="3752"/>
                </a:lnTo>
                <a:lnTo>
                  <a:pt x="4150" y="3754"/>
                </a:lnTo>
                <a:close/>
                <a:moveTo>
                  <a:pt x="4109" y="3752"/>
                </a:moveTo>
                <a:lnTo>
                  <a:pt x="4115" y="3757"/>
                </a:lnTo>
                <a:lnTo>
                  <a:pt x="4115" y="3759"/>
                </a:lnTo>
                <a:lnTo>
                  <a:pt x="4113" y="3761"/>
                </a:lnTo>
                <a:lnTo>
                  <a:pt x="4113" y="3765"/>
                </a:lnTo>
                <a:lnTo>
                  <a:pt x="4109" y="3769"/>
                </a:lnTo>
                <a:lnTo>
                  <a:pt x="4106" y="3773"/>
                </a:lnTo>
                <a:lnTo>
                  <a:pt x="4102" y="3773"/>
                </a:lnTo>
                <a:lnTo>
                  <a:pt x="4098" y="3773"/>
                </a:lnTo>
                <a:lnTo>
                  <a:pt x="4092" y="3771"/>
                </a:lnTo>
                <a:lnTo>
                  <a:pt x="4086" y="3769"/>
                </a:lnTo>
                <a:lnTo>
                  <a:pt x="4084" y="3769"/>
                </a:lnTo>
                <a:lnTo>
                  <a:pt x="4083" y="3771"/>
                </a:lnTo>
                <a:lnTo>
                  <a:pt x="4079" y="3771"/>
                </a:lnTo>
                <a:lnTo>
                  <a:pt x="4073" y="3769"/>
                </a:lnTo>
                <a:lnTo>
                  <a:pt x="4065" y="3773"/>
                </a:lnTo>
                <a:lnTo>
                  <a:pt x="4061" y="3775"/>
                </a:lnTo>
                <a:lnTo>
                  <a:pt x="4059" y="3775"/>
                </a:lnTo>
                <a:lnTo>
                  <a:pt x="4040" y="3779"/>
                </a:lnTo>
                <a:lnTo>
                  <a:pt x="4033" y="3782"/>
                </a:lnTo>
                <a:lnTo>
                  <a:pt x="4031" y="3782"/>
                </a:lnTo>
                <a:lnTo>
                  <a:pt x="4029" y="3784"/>
                </a:lnTo>
                <a:lnTo>
                  <a:pt x="4025" y="3784"/>
                </a:lnTo>
                <a:lnTo>
                  <a:pt x="4021" y="3786"/>
                </a:lnTo>
                <a:lnTo>
                  <a:pt x="4000" y="3792"/>
                </a:lnTo>
                <a:lnTo>
                  <a:pt x="3996" y="3794"/>
                </a:lnTo>
                <a:lnTo>
                  <a:pt x="3990" y="3796"/>
                </a:lnTo>
                <a:lnTo>
                  <a:pt x="3987" y="3798"/>
                </a:lnTo>
                <a:lnTo>
                  <a:pt x="3981" y="3800"/>
                </a:lnTo>
                <a:lnTo>
                  <a:pt x="3977" y="3800"/>
                </a:lnTo>
                <a:lnTo>
                  <a:pt x="3971" y="3802"/>
                </a:lnTo>
                <a:lnTo>
                  <a:pt x="3969" y="3802"/>
                </a:lnTo>
                <a:lnTo>
                  <a:pt x="3967" y="3803"/>
                </a:lnTo>
                <a:lnTo>
                  <a:pt x="3962" y="3803"/>
                </a:lnTo>
                <a:lnTo>
                  <a:pt x="3956" y="3805"/>
                </a:lnTo>
                <a:lnTo>
                  <a:pt x="3937" y="3811"/>
                </a:lnTo>
                <a:lnTo>
                  <a:pt x="3906" y="3819"/>
                </a:lnTo>
                <a:lnTo>
                  <a:pt x="3908" y="3815"/>
                </a:lnTo>
                <a:lnTo>
                  <a:pt x="3912" y="3811"/>
                </a:lnTo>
                <a:lnTo>
                  <a:pt x="3912" y="3809"/>
                </a:lnTo>
                <a:lnTo>
                  <a:pt x="3915" y="3809"/>
                </a:lnTo>
                <a:lnTo>
                  <a:pt x="3917" y="3809"/>
                </a:lnTo>
                <a:lnTo>
                  <a:pt x="3919" y="3809"/>
                </a:lnTo>
                <a:lnTo>
                  <a:pt x="3921" y="3809"/>
                </a:lnTo>
                <a:lnTo>
                  <a:pt x="3923" y="3807"/>
                </a:lnTo>
                <a:lnTo>
                  <a:pt x="3925" y="3805"/>
                </a:lnTo>
                <a:lnTo>
                  <a:pt x="3925" y="3803"/>
                </a:lnTo>
                <a:lnTo>
                  <a:pt x="3927" y="3805"/>
                </a:lnTo>
                <a:lnTo>
                  <a:pt x="3929" y="3803"/>
                </a:lnTo>
                <a:lnTo>
                  <a:pt x="3931" y="3803"/>
                </a:lnTo>
                <a:lnTo>
                  <a:pt x="3933" y="3803"/>
                </a:lnTo>
                <a:lnTo>
                  <a:pt x="3935" y="3802"/>
                </a:lnTo>
                <a:lnTo>
                  <a:pt x="3937" y="3803"/>
                </a:lnTo>
                <a:lnTo>
                  <a:pt x="3938" y="3802"/>
                </a:lnTo>
                <a:lnTo>
                  <a:pt x="3940" y="3802"/>
                </a:lnTo>
                <a:lnTo>
                  <a:pt x="3942" y="3800"/>
                </a:lnTo>
                <a:lnTo>
                  <a:pt x="3944" y="3798"/>
                </a:lnTo>
                <a:lnTo>
                  <a:pt x="3946" y="3796"/>
                </a:lnTo>
                <a:lnTo>
                  <a:pt x="3948" y="3794"/>
                </a:lnTo>
                <a:lnTo>
                  <a:pt x="3950" y="3794"/>
                </a:lnTo>
                <a:lnTo>
                  <a:pt x="3952" y="3794"/>
                </a:lnTo>
                <a:lnTo>
                  <a:pt x="3952" y="3792"/>
                </a:lnTo>
                <a:lnTo>
                  <a:pt x="3952" y="3790"/>
                </a:lnTo>
                <a:lnTo>
                  <a:pt x="3954" y="3792"/>
                </a:lnTo>
                <a:lnTo>
                  <a:pt x="3956" y="3794"/>
                </a:lnTo>
                <a:lnTo>
                  <a:pt x="3958" y="3794"/>
                </a:lnTo>
                <a:lnTo>
                  <a:pt x="3958" y="3796"/>
                </a:lnTo>
                <a:lnTo>
                  <a:pt x="3954" y="3800"/>
                </a:lnTo>
                <a:lnTo>
                  <a:pt x="3952" y="3800"/>
                </a:lnTo>
                <a:lnTo>
                  <a:pt x="3950" y="3802"/>
                </a:lnTo>
                <a:lnTo>
                  <a:pt x="3952" y="3803"/>
                </a:lnTo>
                <a:lnTo>
                  <a:pt x="3954" y="3802"/>
                </a:lnTo>
                <a:lnTo>
                  <a:pt x="3958" y="3802"/>
                </a:lnTo>
                <a:lnTo>
                  <a:pt x="3962" y="3802"/>
                </a:lnTo>
                <a:lnTo>
                  <a:pt x="3963" y="3800"/>
                </a:lnTo>
                <a:lnTo>
                  <a:pt x="3962" y="3798"/>
                </a:lnTo>
                <a:lnTo>
                  <a:pt x="3971" y="3794"/>
                </a:lnTo>
                <a:lnTo>
                  <a:pt x="3975" y="3792"/>
                </a:lnTo>
                <a:lnTo>
                  <a:pt x="3977" y="3790"/>
                </a:lnTo>
                <a:lnTo>
                  <a:pt x="3977" y="3786"/>
                </a:lnTo>
                <a:lnTo>
                  <a:pt x="3981" y="3786"/>
                </a:lnTo>
                <a:lnTo>
                  <a:pt x="3983" y="3786"/>
                </a:lnTo>
                <a:lnTo>
                  <a:pt x="3985" y="3786"/>
                </a:lnTo>
                <a:lnTo>
                  <a:pt x="3987" y="3786"/>
                </a:lnTo>
                <a:lnTo>
                  <a:pt x="3987" y="3784"/>
                </a:lnTo>
                <a:lnTo>
                  <a:pt x="3987" y="3782"/>
                </a:lnTo>
                <a:lnTo>
                  <a:pt x="3987" y="3780"/>
                </a:lnTo>
                <a:lnTo>
                  <a:pt x="3988" y="3780"/>
                </a:lnTo>
                <a:lnTo>
                  <a:pt x="3990" y="3780"/>
                </a:lnTo>
                <a:lnTo>
                  <a:pt x="3992" y="3780"/>
                </a:lnTo>
                <a:lnTo>
                  <a:pt x="3992" y="3779"/>
                </a:lnTo>
                <a:lnTo>
                  <a:pt x="3992" y="3777"/>
                </a:lnTo>
                <a:lnTo>
                  <a:pt x="3994" y="3777"/>
                </a:lnTo>
                <a:lnTo>
                  <a:pt x="3996" y="3777"/>
                </a:lnTo>
                <a:lnTo>
                  <a:pt x="3996" y="3779"/>
                </a:lnTo>
                <a:lnTo>
                  <a:pt x="3996" y="3780"/>
                </a:lnTo>
                <a:lnTo>
                  <a:pt x="3998" y="3780"/>
                </a:lnTo>
                <a:lnTo>
                  <a:pt x="3998" y="3782"/>
                </a:lnTo>
                <a:lnTo>
                  <a:pt x="4000" y="3782"/>
                </a:lnTo>
                <a:lnTo>
                  <a:pt x="4002" y="3782"/>
                </a:lnTo>
                <a:lnTo>
                  <a:pt x="4004" y="3782"/>
                </a:lnTo>
                <a:lnTo>
                  <a:pt x="4006" y="3782"/>
                </a:lnTo>
                <a:lnTo>
                  <a:pt x="4004" y="3784"/>
                </a:lnTo>
                <a:lnTo>
                  <a:pt x="4008" y="3784"/>
                </a:lnTo>
                <a:lnTo>
                  <a:pt x="4010" y="3782"/>
                </a:lnTo>
                <a:lnTo>
                  <a:pt x="4011" y="3782"/>
                </a:lnTo>
                <a:lnTo>
                  <a:pt x="4013" y="3784"/>
                </a:lnTo>
                <a:lnTo>
                  <a:pt x="4017" y="3784"/>
                </a:lnTo>
                <a:lnTo>
                  <a:pt x="4017" y="3782"/>
                </a:lnTo>
                <a:lnTo>
                  <a:pt x="4021" y="3780"/>
                </a:lnTo>
                <a:lnTo>
                  <a:pt x="4023" y="3779"/>
                </a:lnTo>
                <a:lnTo>
                  <a:pt x="4025" y="3777"/>
                </a:lnTo>
                <a:lnTo>
                  <a:pt x="4027" y="3777"/>
                </a:lnTo>
                <a:lnTo>
                  <a:pt x="4029" y="3779"/>
                </a:lnTo>
                <a:lnTo>
                  <a:pt x="4031" y="3779"/>
                </a:lnTo>
                <a:lnTo>
                  <a:pt x="4033" y="3779"/>
                </a:lnTo>
                <a:lnTo>
                  <a:pt x="4035" y="3779"/>
                </a:lnTo>
                <a:lnTo>
                  <a:pt x="4035" y="3777"/>
                </a:lnTo>
                <a:lnTo>
                  <a:pt x="4035" y="3775"/>
                </a:lnTo>
                <a:lnTo>
                  <a:pt x="4033" y="3773"/>
                </a:lnTo>
                <a:lnTo>
                  <a:pt x="4035" y="3769"/>
                </a:lnTo>
                <a:lnTo>
                  <a:pt x="4036" y="3769"/>
                </a:lnTo>
                <a:lnTo>
                  <a:pt x="4038" y="3765"/>
                </a:lnTo>
                <a:lnTo>
                  <a:pt x="4040" y="3763"/>
                </a:lnTo>
                <a:lnTo>
                  <a:pt x="4042" y="3763"/>
                </a:lnTo>
                <a:lnTo>
                  <a:pt x="4044" y="3761"/>
                </a:lnTo>
                <a:lnTo>
                  <a:pt x="4044" y="3763"/>
                </a:lnTo>
                <a:lnTo>
                  <a:pt x="4044" y="3761"/>
                </a:lnTo>
                <a:lnTo>
                  <a:pt x="4046" y="3761"/>
                </a:lnTo>
                <a:lnTo>
                  <a:pt x="4050" y="3761"/>
                </a:lnTo>
                <a:lnTo>
                  <a:pt x="4054" y="3761"/>
                </a:lnTo>
                <a:lnTo>
                  <a:pt x="4056" y="3761"/>
                </a:lnTo>
                <a:lnTo>
                  <a:pt x="4058" y="3761"/>
                </a:lnTo>
                <a:lnTo>
                  <a:pt x="4059" y="3761"/>
                </a:lnTo>
                <a:lnTo>
                  <a:pt x="4058" y="3763"/>
                </a:lnTo>
                <a:lnTo>
                  <a:pt x="4058" y="3765"/>
                </a:lnTo>
                <a:lnTo>
                  <a:pt x="4058" y="3767"/>
                </a:lnTo>
                <a:lnTo>
                  <a:pt x="4059" y="3767"/>
                </a:lnTo>
                <a:lnTo>
                  <a:pt x="4061" y="3767"/>
                </a:lnTo>
                <a:lnTo>
                  <a:pt x="4063" y="3765"/>
                </a:lnTo>
                <a:lnTo>
                  <a:pt x="4063" y="3763"/>
                </a:lnTo>
                <a:lnTo>
                  <a:pt x="4065" y="3763"/>
                </a:lnTo>
                <a:lnTo>
                  <a:pt x="4069" y="3765"/>
                </a:lnTo>
                <a:lnTo>
                  <a:pt x="4071" y="3767"/>
                </a:lnTo>
                <a:lnTo>
                  <a:pt x="4073" y="3767"/>
                </a:lnTo>
                <a:lnTo>
                  <a:pt x="4075" y="3767"/>
                </a:lnTo>
                <a:lnTo>
                  <a:pt x="4075" y="3765"/>
                </a:lnTo>
                <a:lnTo>
                  <a:pt x="4079" y="3763"/>
                </a:lnTo>
                <a:lnTo>
                  <a:pt x="4079" y="3761"/>
                </a:lnTo>
                <a:lnTo>
                  <a:pt x="4079" y="3759"/>
                </a:lnTo>
                <a:lnTo>
                  <a:pt x="4079" y="3757"/>
                </a:lnTo>
                <a:lnTo>
                  <a:pt x="4081" y="3757"/>
                </a:lnTo>
                <a:lnTo>
                  <a:pt x="4083" y="3757"/>
                </a:lnTo>
                <a:lnTo>
                  <a:pt x="4083" y="3761"/>
                </a:lnTo>
                <a:lnTo>
                  <a:pt x="4084" y="3765"/>
                </a:lnTo>
                <a:lnTo>
                  <a:pt x="4088" y="3767"/>
                </a:lnTo>
                <a:lnTo>
                  <a:pt x="4094" y="3767"/>
                </a:lnTo>
                <a:lnTo>
                  <a:pt x="4094" y="3765"/>
                </a:lnTo>
                <a:lnTo>
                  <a:pt x="4086" y="3765"/>
                </a:lnTo>
                <a:lnTo>
                  <a:pt x="4084" y="3763"/>
                </a:lnTo>
                <a:lnTo>
                  <a:pt x="4084" y="3761"/>
                </a:lnTo>
                <a:lnTo>
                  <a:pt x="4084" y="3759"/>
                </a:lnTo>
                <a:lnTo>
                  <a:pt x="4086" y="3759"/>
                </a:lnTo>
                <a:lnTo>
                  <a:pt x="4088" y="3759"/>
                </a:lnTo>
                <a:lnTo>
                  <a:pt x="4098" y="3754"/>
                </a:lnTo>
                <a:lnTo>
                  <a:pt x="4100" y="3752"/>
                </a:lnTo>
                <a:lnTo>
                  <a:pt x="4104" y="3754"/>
                </a:lnTo>
                <a:lnTo>
                  <a:pt x="4107" y="3755"/>
                </a:lnTo>
                <a:lnTo>
                  <a:pt x="4109" y="3752"/>
                </a:lnTo>
                <a:close/>
                <a:moveTo>
                  <a:pt x="4146" y="3755"/>
                </a:moveTo>
                <a:lnTo>
                  <a:pt x="4142" y="3757"/>
                </a:lnTo>
                <a:lnTo>
                  <a:pt x="4140" y="3755"/>
                </a:lnTo>
                <a:lnTo>
                  <a:pt x="4138" y="3754"/>
                </a:lnTo>
                <a:lnTo>
                  <a:pt x="4138" y="3752"/>
                </a:lnTo>
                <a:lnTo>
                  <a:pt x="4140" y="3752"/>
                </a:lnTo>
                <a:lnTo>
                  <a:pt x="4142" y="3754"/>
                </a:lnTo>
                <a:lnTo>
                  <a:pt x="4144" y="3754"/>
                </a:lnTo>
                <a:lnTo>
                  <a:pt x="4146" y="3755"/>
                </a:lnTo>
                <a:close/>
                <a:moveTo>
                  <a:pt x="4419" y="3665"/>
                </a:moveTo>
                <a:lnTo>
                  <a:pt x="4407" y="3671"/>
                </a:lnTo>
                <a:lnTo>
                  <a:pt x="4403" y="3671"/>
                </a:lnTo>
                <a:lnTo>
                  <a:pt x="4401" y="3673"/>
                </a:lnTo>
                <a:lnTo>
                  <a:pt x="4399" y="3673"/>
                </a:lnTo>
                <a:lnTo>
                  <a:pt x="4392" y="3675"/>
                </a:lnTo>
                <a:lnTo>
                  <a:pt x="4390" y="3677"/>
                </a:lnTo>
                <a:lnTo>
                  <a:pt x="4386" y="3679"/>
                </a:lnTo>
                <a:lnTo>
                  <a:pt x="4384" y="3679"/>
                </a:lnTo>
                <a:lnTo>
                  <a:pt x="4380" y="3681"/>
                </a:lnTo>
                <a:lnTo>
                  <a:pt x="4376" y="3683"/>
                </a:lnTo>
                <a:lnTo>
                  <a:pt x="4371" y="3684"/>
                </a:lnTo>
                <a:lnTo>
                  <a:pt x="4365" y="3686"/>
                </a:lnTo>
                <a:lnTo>
                  <a:pt x="4363" y="3688"/>
                </a:lnTo>
                <a:lnTo>
                  <a:pt x="4361" y="3688"/>
                </a:lnTo>
                <a:lnTo>
                  <a:pt x="4355" y="3690"/>
                </a:lnTo>
                <a:lnTo>
                  <a:pt x="4353" y="3692"/>
                </a:lnTo>
                <a:lnTo>
                  <a:pt x="4349" y="3692"/>
                </a:lnTo>
                <a:lnTo>
                  <a:pt x="4348" y="3694"/>
                </a:lnTo>
                <a:lnTo>
                  <a:pt x="4346" y="3694"/>
                </a:lnTo>
                <a:lnTo>
                  <a:pt x="4342" y="3696"/>
                </a:lnTo>
                <a:lnTo>
                  <a:pt x="4336" y="3698"/>
                </a:lnTo>
                <a:lnTo>
                  <a:pt x="4330" y="3700"/>
                </a:lnTo>
                <a:lnTo>
                  <a:pt x="4324" y="3704"/>
                </a:lnTo>
                <a:lnTo>
                  <a:pt x="4317" y="3707"/>
                </a:lnTo>
                <a:lnTo>
                  <a:pt x="4315" y="3707"/>
                </a:lnTo>
                <a:lnTo>
                  <a:pt x="4307" y="3711"/>
                </a:lnTo>
                <a:lnTo>
                  <a:pt x="4301" y="3715"/>
                </a:lnTo>
                <a:lnTo>
                  <a:pt x="4298" y="3717"/>
                </a:lnTo>
                <a:lnTo>
                  <a:pt x="4296" y="3717"/>
                </a:lnTo>
                <a:lnTo>
                  <a:pt x="4290" y="3721"/>
                </a:lnTo>
                <a:lnTo>
                  <a:pt x="4288" y="3721"/>
                </a:lnTo>
                <a:lnTo>
                  <a:pt x="4286" y="3723"/>
                </a:lnTo>
                <a:lnTo>
                  <a:pt x="4280" y="3725"/>
                </a:lnTo>
                <a:lnTo>
                  <a:pt x="4276" y="3729"/>
                </a:lnTo>
                <a:lnTo>
                  <a:pt x="4273" y="3729"/>
                </a:lnTo>
                <a:lnTo>
                  <a:pt x="4271" y="3731"/>
                </a:lnTo>
                <a:lnTo>
                  <a:pt x="4267" y="3731"/>
                </a:lnTo>
                <a:lnTo>
                  <a:pt x="4265" y="3732"/>
                </a:lnTo>
                <a:lnTo>
                  <a:pt x="4263" y="3734"/>
                </a:lnTo>
                <a:lnTo>
                  <a:pt x="4259" y="3736"/>
                </a:lnTo>
                <a:lnTo>
                  <a:pt x="4255" y="3736"/>
                </a:lnTo>
                <a:lnTo>
                  <a:pt x="4252" y="3738"/>
                </a:lnTo>
                <a:lnTo>
                  <a:pt x="4242" y="3742"/>
                </a:lnTo>
                <a:lnTo>
                  <a:pt x="4240" y="3744"/>
                </a:lnTo>
                <a:lnTo>
                  <a:pt x="4234" y="3746"/>
                </a:lnTo>
                <a:lnTo>
                  <a:pt x="4232" y="3748"/>
                </a:lnTo>
                <a:lnTo>
                  <a:pt x="4225" y="3750"/>
                </a:lnTo>
                <a:lnTo>
                  <a:pt x="4221" y="3750"/>
                </a:lnTo>
                <a:lnTo>
                  <a:pt x="4219" y="3752"/>
                </a:lnTo>
                <a:lnTo>
                  <a:pt x="4217" y="3752"/>
                </a:lnTo>
                <a:lnTo>
                  <a:pt x="4215" y="3754"/>
                </a:lnTo>
                <a:lnTo>
                  <a:pt x="4213" y="3754"/>
                </a:lnTo>
                <a:lnTo>
                  <a:pt x="4211" y="3754"/>
                </a:lnTo>
                <a:lnTo>
                  <a:pt x="4205" y="3755"/>
                </a:lnTo>
                <a:lnTo>
                  <a:pt x="4203" y="3755"/>
                </a:lnTo>
                <a:lnTo>
                  <a:pt x="4200" y="3757"/>
                </a:lnTo>
                <a:lnTo>
                  <a:pt x="4194" y="3759"/>
                </a:lnTo>
                <a:lnTo>
                  <a:pt x="4190" y="3759"/>
                </a:lnTo>
                <a:lnTo>
                  <a:pt x="4186" y="3761"/>
                </a:lnTo>
                <a:lnTo>
                  <a:pt x="4180" y="3763"/>
                </a:lnTo>
                <a:lnTo>
                  <a:pt x="4177" y="3763"/>
                </a:lnTo>
                <a:lnTo>
                  <a:pt x="4175" y="3763"/>
                </a:lnTo>
                <a:lnTo>
                  <a:pt x="4173" y="3765"/>
                </a:lnTo>
                <a:lnTo>
                  <a:pt x="4171" y="3765"/>
                </a:lnTo>
                <a:lnTo>
                  <a:pt x="4167" y="3767"/>
                </a:lnTo>
                <a:lnTo>
                  <a:pt x="4163" y="3767"/>
                </a:lnTo>
                <a:lnTo>
                  <a:pt x="4161" y="3767"/>
                </a:lnTo>
                <a:lnTo>
                  <a:pt x="4159" y="3769"/>
                </a:lnTo>
                <a:lnTo>
                  <a:pt x="4157" y="3769"/>
                </a:lnTo>
                <a:lnTo>
                  <a:pt x="4155" y="3769"/>
                </a:lnTo>
                <a:lnTo>
                  <a:pt x="4154" y="3771"/>
                </a:lnTo>
                <a:lnTo>
                  <a:pt x="4152" y="3771"/>
                </a:lnTo>
                <a:lnTo>
                  <a:pt x="4150" y="3771"/>
                </a:lnTo>
                <a:lnTo>
                  <a:pt x="4148" y="3773"/>
                </a:lnTo>
                <a:lnTo>
                  <a:pt x="4144" y="3773"/>
                </a:lnTo>
                <a:lnTo>
                  <a:pt x="4142" y="3775"/>
                </a:lnTo>
                <a:lnTo>
                  <a:pt x="4140" y="3775"/>
                </a:lnTo>
                <a:lnTo>
                  <a:pt x="4138" y="3775"/>
                </a:lnTo>
                <a:lnTo>
                  <a:pt x="4136" y="3777"/>
                </a:lnTo>
                <a:lnTo>
                  <a:pt x="4127" y="3779"/>
                </a:lnTo>
                <a:lnTo>
                  <a:pt x="4117" y="3780"/>
                </a:lnTo>
                <a:lnTo>
                  <a:pt x="4109" y="3782"/>
                </a:lnTo>
                <a:lnTo>
                  <a:pt x="4106" y="3782"/>
                </a:lnTo>
                <a:lnTo>
                  <a:pt x="4102" y="3784"/>
                </a:lnTo>
                <a:lnTo>
                  <a:pt x="4100" y="3784"/>
                </a:lnTo>
                <a:lnTo>
                  <a:pt x="4098" y="3784"/>
                </a:lnTo>
                <a:lnTo>
                  <a:pt x="4088" y="3784"/>
                </a:lnTo>
                <a:lnTo>
                  <a:pt x="4086" y="3784"/>
                </a:lnTo>
                <a:lnTo>
                  <a:pt x="4084" y="3784"/>
                </a:lnTo>
                <a:lnTo>
                  <a:pt x="4081" y="3784"/>
                </a:lnTo>
                <a:lnTo>
                  <a:pt x="4077" y="3784"/>
                </a:lnTo>
                <a:lnTo>
                  <a:pt x="4073" y="3784"/>
                </a:lnTo>
                <a:lnTo>
                  <a:pt x="4073" y="3782"/>
                </a:lnTo>
                <a:lnTo>
                  <a:pt x="4075" y="3780"/>
                </a:lnTo>
                <a:lnTo>
                  <a:pt x="4077" y="3779"/>
                </a:lnTo>
                <a:lnTo>
                  <a:pt x="4081" y="3777"/>
                </a:lnTo>
                <a:lnTo>
                  <a:pt x="4088" y="3780"/>
                </a:lnTo>
                <a:lnTo>
                  <a:pt x="4090" y="3780"/>
                </a:lnTo>
                <a:lnTo>
                  <a:pt x="4092" y="3780"/>
                </a:lnTo>
                <a:lnTo>
                  <a:pt x="4098" y="3780"/>
                </a:lnTo>
                <a:lnTo>
                  <a:pt x="4102" y="3780"/>
                </a:lnTo>
                <a:lnTo>
                  <a:pt x="4106" y="3780"/>
                </a:lnTo>
                <a:lnTo>
                  <a:pt x="4109" y="3779"/>
                </a:lnTo>
                <a:lnTo>
                  <a:pt x="4111" y="3779"/>
                </a:lnTo>
                <a:lnTo>
                  <a:pt x="4113" y="3777"/>
                </a:lnTo>
                <a:lnTo>
                  <a:pt x="4115" y="3777"/>
                </a:lnTo>
                <a:lnTo>
                  <a:pt x="4119" y="3775"/>
                </a:lnTo>
                <a:lnTo>
                  <a:pt x="4123" y="3775"/>
                </a:lnTo>
                <a:lnTo>
                  <a:pt x="4125" y="3775"/>
                </a:lnTo>
                <a:lnTo>
                  <a:pt x="4127" y="3775"/>
                </a:lnTo>
                <a:lnTo>
                  <a:pt x="4131" y="3775"/>
                </a:lnTo>
                <a:lnTo>
                  <a:pt x="4131" y="3773"/>
                </a:lnTo>
                <a:lnTo>
                  <a:pt x="4136" y="3771"/>
                </a:lnTo>
                <a:lnTo>
                  <a:pt x="4138" y="3771"/>
                </a:lnTo>
                <a:lnTo>
                  <a:pt x="4140" y="3769"/>
                </a:lnTo>
                <a:lnTo>
                  <a:pt x="4142" y="3767"/>
                </a:lnTo>
                <a:lnTo>
                  <a:pt x="4144" y="3765"/>
                </a:lnTo>
                <a:lnTo>
                  <a:pt x="4146" y="3767"/>
                </a:lnTo>
                <a:lnTo>
                  <a:pt x="4146" y="3769"/>
                </a:lnTo>
                <a:lnTo>
                  <a:pt x="4148" y="3769"/>
                </a:lnTo>
                <a:lnTo>
                  <a:pt x="4152" y="3767"/>
                </a:lnTo>
                <a:lnTo>
                  <a:pt x="4154" y="3767"/>
                </a:lnTo>
                <a:lnTo>
                  <a:pt x="4157" y="3765"/>
                </a:lnTo>
                <a:lnTo>
                  <a:pt x="4159" y="3765"/>
                </a:lnTo>
                <a:lnTo>
                  <a:pt x="4163" y="3765"/>
                </a:lnTo>
                <a:lnTo>
                  <a:pt x="4165" y="3761"/>
                </a:lnTo>
                <a:lnTo>
                  <a:pt x="4167" y="3761"/>
                </a:lnTo>
                <a:lnTo>
                  <a:pt x="4169" y="3761"/>
                </a:lnTo>
                <a:lnTo>
                  <a:pt x="4171" y="3761"/>
                </a:lnTo>
                <a:lnTo>
                  <a:pt x="4173" y="3761"/>
                </a:lnTo>
                <a:lnTo>
                  <a:pt x="4175" y="3761"/>
                </a:lnTo>
                <a:lnTo>
                  <a:pt x="4179" y="3761"/>
                </a:lnTo>
                <a:lnTo>
                  <a:pt x="4180" y="3759"/>
                </a:lnTo>
                <a:lnTo>
                  <a:pt x="4186" y="3757"/>
                </a:lnTo>
                <a:lnTo>
                  <a:pt x="4190" y="3755"/>
                </a:lnTo>
                <a:lnTo>
                  <a:pt x="4192" y="3755"/>
                </a:lnTo>
                <a:lnTo>
                  <a:pt x="4194" y="3755"/>
                </a:lnTo>
                <a:lnTo>
                  <a:pt x="4198" y="3754"/>
                </a:lnTo>
                <a:lnTo>
                  <a:pt x="4200" y="3754"/>
                </a:lnTo>
                <a:lnTo>
                  <a:pt x="4202" y="3754"/>
                </a:lnTo>
                <a:lnTo>
                  <a:pt x="4203" y="3754"/>
                </a:lnTo>
                <a:lnTo>
                  <a:pt x="4205" y="3754"/>
                </a:lnTo>
                <a:lnTo>
                  <a:pt x="4207" y="3754"/>
                </a:lnTo>
                <a:lnTo>
                  <a:pt x="4209" y="3752"/>
                </a:lnTo>
                <a:lnTo>
                  <a:pt x="4211" y="3752"/>
                </a:lnTo>
                <a:lnTo>
                  <a:pt x="4213" y="3752"/>
                </a:lnTo>
                <a:lnTo>
                  <a:pt x="4215" y="3750"/>
                </a:lnTo>
                <a:lnTo>
                  <a:pt x="4217" y="3748"/>
                </a:lnTo>
                <a:lnTo>
                  <a:pt x="4221" y="3746"/>
                </a:lnTo>
                <a:lnTo>
                  <a:pt x="4223" y="3746"/>
                </a:lnTo>
                <a:lnTo>
                  <a:pt x="4225" y="3746"/>
                </a:lnTo>
                <a:lnTo>
                  <a:pt x="4227" y="3746"/>
                </a:lnTo>
                <a:lnTo>
                  <a:pt x="4228" y="3744"/>
                </a:lnTo>
                <a:lnTo>
                  <a:pt x="4230" y="3744"/>
                </a:lnTo>
                <a:lnTo>
                  <a:pt x="4234" y="3744"/>
                </a:lnTo>
                <a:lnTo>
                  <a:pt x="4238" y="3742"/>
                </a:lnTo>
                <a:lnTo>
                  <a:pt x="4240" y="3742"/>
                </a:lnTo>
                <a:lnTo>
                  <a:pt x="4242" y="3740"/>
                </a:lnTo>
                <a:lnTo>
                  <a:pt x="4246" y="3740"/>
                </a:lnTo>
                <a:lnTo>
                  <a:pt x="4250" y="3738"/>
                </a:lnTo>
                <a:lnTo>
                  <a:pt x="4252" y="3736"/>
                </a:lnTo>
                <a:lnTo>
                  <a:pt x="4255" y="3734"/>
                </a:lnTo>
                <a:lnTo>
                  <a:pt x="4257" y="3734"/>
                </a:lnTo>
                <a:lnTo>
                  <a:pt x="4261" y="3732"/>
                </a:lnTo>
                <a:lnTo>
                  <a:pt x="4263" y="3732"/>
                </a:lnTo>
                <a:lnTo>
                  <a:pt x="4265" y="3731"/>
                </a:lnTo>
                <a:lnTo>
                  <a:pt x="4267" y="3729"/>
                </a:lnTo>
                <a:lnTo>
                  <a:pt x="4269" y="3727"/>
                </a:lnTo>
                <a:lnTo>
                  <a:pt x="4271" y="3727"/>
                </a:lnTo>
                <a:lnTo>
                  <a:pt x="4273" y="3725"/>
                </a:lnTo>
                <a:lnTo>
                  <a:pt x="4275" y="3725"/>
                </a:lnTo>
                <a:lnTo>
                  <a:pt x="4276" y="3723"/>
                </a:lnTo>
                <a:lnTo>
                  <a:pt x="4278" y="3723"/>
                </a:lnTo>
                <a:lnTo>
                  <a:pt x="4280" y="3721"/>
                </a:lnTo>
                <a:lnTo>
                  <a:pt x="4282" y="3721"/>
                </a:lnTo>
                <a:lnTo>
                  <a:pt x="4284" y="3721"/>
                </a:lnTo>
                <a:lnTo>
                  <a:pt x="4286" y="3719"/>
                </a:lnTo>
                <a:lnTo>
                  <a:pt x="4284" y="3717"/>
                </a:lnTo>
                <a:lnTo>
                  <a:pt x="4286" y="3717"/>
                </a:lnTo>
                <a:lnTo>
                  <a:pt x="4288" y="3717"/>
                </a:lnTo>
                <a:lnTo>
                  <a:pt x="4290" y="3717"/>
                </a:lnTo>
                <a:lnTo>
                  <a:pt x="4292" y="3715"/>
                </a:lnTo>
                <a:lnTo>
                  <a:pt x="4294" y="3715"/>
                </a:lnTo>
                <a:lnTo>
                  <a:pt x="4296" y="3713"/>
                </a:lnTo>
                <a:lnTo>
                  <a:pt x="4298" y="3711"/>
                </a:lnTo>
                <a:lnTo>
                  <a:pt x="4300" y="3711"/>
                </a:lnTo>
                <a:lnTo>
                  <a:pt x="4301" y="3709"/>
                </a:lnTo>
                <a:lnTo>
                  <a:pt x="4303" y="3707"/>
                </a:lnTo>
                <a:lnTo>
                  <a:pt x="4305" y="3707"/>
                </a:lnTo>
                <a:lnTo>
                  <a:pt x="4309" y="3706"/>
                </a:lnTo>
                <a:lnTo>
                  <a:pt x="4311" y="3706"/>
                </a:lnTo>
                <a:lnTo>
                  <a:pt x="4313" y="3704"/>
                </a:lnTo>
                <a:lnTo>
                  <a:pt x="4315" y="3704"/>
                </a:lnTo>
                <a:lnTo>
                  <a:pt x="4317" y="3704"/>
                </a:lnTo>
                <a:lnTo>
                  <a:pt x="4317" y="3702"/>
                </a:lnTo>
                <a:lnTo>
                  <a:pt x="4317" y="3700"/>
                </a:lnTo>
                <a:lnTo>
                  <a:pt x="4319" y="3700"/>
                </a:lnTo>
                <a:lnTo>
                  <a:pt x="4321" y="3700"/>
                </a:lnTo>
                <a:lnTo>
                  <a:pt x="4323" y="3698"/>
                </a:lnTo>
                <a:lnTo>
                  <a:pt x="4324" y="3698"/>
                </a:lnTo>
                <a:lnTo>
                  <a:pt x="4326" y="3700"/>
                </a:lnTo>
                <a:lnTo>
                  <a:pt x="4328" y="3700"/>
                </a:lnTo>
                <a:lnTo>
                  <a:pt x="4332" y="3698"/>
                </a:lnTo>
                <a:lnTo>
                  <a:pt x="4334" y="3698"/>
                </a:lnTo>
                <a:lnTo>
                  <a:pt x="4334" y="3694"/>
                </a:lnTo>
                <a:lnTo>
                  <a:pt x="4336" y="3692"/>
                </a:lnTo>
                <a:lnTo>
                  <a:pt x="4342" y="3692"/>
                </a:lnTo>
                <a:lnTo>
                  <a:pt x="4344" y="3692"/>
                </a:lnTo>
                <a:lnTo>
                  <a:pt x="4348" y="3692"/>
                </a:lnTo>
                <a:lnTo>
                  <a:pt x="4349" y="3692"/>
                </a:lnTo>
                <a:lnTo>
                  <a:pt x="4351" y="3688"/>
                </a:lnTo>
                <a:lnTo>
                  <a:pt x="4353" y="3688"/>
                </a:lnTo>
                <a:lnTo>
                  <a:pt x="4355" y="3688"/>
                </a:lnTo>
                <a:lnTo>
                  <a:pt x="4357" y="3688"/>
                </a:lnTo>
                <a:lnTo>
                  <a:pt x="4359" y="3686"/>
                </a:lnTo>
                <a:lnTo>
                  <a:pt x="4363" y="3684"/>
                </a:lnTo>
                <a:lnTo>
                  <a:pt x="4365" y="3684"/>
                </a:lnTo>
                <a:lnTo>
                  <a:pt x="4367" y="3684"/>
                </a:lnTo>
                <a:lnTo>
                  <a:pt x="4369" y="3683"/>
                </a:lnTo>
                <a:lnTo>
                  <a:pt x="4369" y="3681"/>
                </a:lnTo>
                <a:lnTo>
                  <a:pt x="4374" y="3681"/>
                </a:lnTo>
                <a:lnTo>
                  <a:pt x="4376" y="3679"/>
                </a:lnTo>
                <a:lnTo>
                  <a:pt x="4378" y="3679"/>
                </a:lnTo>
                <a:lnTo>
                  <a:pt x="4380" y="3677"/>
                </a:lnTo>
                <a:lnTo>
                  <a:pt x="4382" y="3677"/>
                </a:lnTo>
                <a:lnTo>
                  <a:pt x="4384" y="3677"/>
                </a:lnTo>
                <a:lnTo>
                  <a:pt x="4386" y="3675"/>
                </a:lnTo>
                <a:lnTo>
                  <a:pt x="4388" y="3675"/>
                </a:lnTo>
                <a:lnTo>
                  <a:pt x="4390" y="3675"/>
                </a:lnTo>
                <a:lnTo>
                  <a:pt x="4392" y="3673"/>
                </a:lnTo>
                <a:lnTo>
                  <a:pt x="4392" y="3671"/>
                </a:lnTo>
                <a:lnTo>
                  <a:pt x="4394" y="3671"/>
                </a:lnTo>
                <a:lnTo>
                  <a:pt x="4394" y="3669"/>
                </a:lnTo>
                <a:lnTo>
                  <a:pt x="4396" y="3669"/>
                </a:lnTo>
                <a:lnTo>
                  <a:pt x="4397" y="3667"/>
                </a:lnTo>
                <a:lnTo>
                  <a:pt x="4401" y="3665"/>
                </a:lnTo>
                <a:lnTo>
                  <a:pt x="4403" y="3665"/>
                </a:lnTo>
                <a:lnTo>
                  <a:pt x="4405" y="3665"/>
                </a:lnTo>
                <a:lnTo>
                  <a:pt x="4407" y="3665"/>
                </a:lnTo>
                <a:lnTo>
                  <a:pt x="4409" y="3665"/>
                </a:lnTo>
                <a:lnTo>
                  <a:pt x="4411" y="3665"/>
                </a:lnTo>
                <a:lnTo>
                  <a:pt x="4413" y="3665"/>
                </a:lnTo>
                <a:lnTo>
                  <a:pt x="4415" y="3663"/>
                </a:lnTo>
                <a:lnTo>
                  <a:pt x="4420" y="3661"/>
                </a:lnTo>
                <a:lnTo>
                  <a:pt x="4420" y="3659"/>
                </a:lnTo>
                <a:lnTo>
                  <a:pt x="4422" y="3661"/>
                </a:lnTo>
                <a:lnTo>
                  <a:pt x="4422" y="3663"/>
                </a:lnTo>
                <a:lnTo>
                  <a:pt x="4422" y="3665"/>
                </a:lnTo>
                <a:lnTo>
                  <a:pt x="4419" y="3665"/>
                </a:lnTo>
                <a:close/>
                <a:moveTo>
                  <a:pt x="3716" y="3646"/>
                </a:moveTo>
                <a:lnTo>
                  <a:pt x="3712" y="3648"/>
                </a:lnTo>
                <a:lnTo>
                  <a:pt x="3710" y="3646"/>
                </a:lnTo>
                <a:lnTo>
                  <a:pt x="3708" y="3646"/>
                </a:lnTo>
                <a:lnTo>
                  <a:pt x="3706" y="3646"/>
                </a:lnTo>
                <a:lnTo>
                  <a:pt x="3706" y="3644"/>
                </a:lnTo>
                <a:lnTo>
                  <a:pt x="3704" y="3644"/>
                </a:lnTo>
                <a:lnTo>
                  <a:pt x="3706" y="3636"/>
                </a:lnTo>
                <a:lnTo>
                  <a:pt x="3710" y="3638"/>
                </a:lnTo>
                <a:lnTo>
                  <a:pt x="3714" y="3640"/>
                </a:lnTo>
                <a:lnTo>
                  <a:pt x="3716" y="3642"/>
                </a:lnTo>
                <a:lnTo>
                  <a:pt x="3718" y="3646"/>
                </a:lnTo>
                <a:lnTo>
                  <a:pt x="3716" y="3646"/>
                </a:lnTo>
                <a:close/>
                <a:moveTo>
                  <a:pt x="3773" y="3600"/>
                </a:moveTo>
                <a:lnTo>
                  <a:pt x="3773" y="3604"/>
                </a:lnTo>
                <a:lnTo>
                  <a:pt x="3771" y="3602"/>
                </a:lnTo>
                <a:lnTo>
                  <a:pt x="3770" y="3600"/>
                </a:lnTo>
                <a:lnTo>
                  <a:pt x="3768" y="3596"/>
                </a:lnTo>
                <a:lnTo>
                  <a:pt x="3770" y="3592"/>
                </a:lnTo>
                <a:lnTo>
                  <a:pt x="3768" y="3588"/>
                </a:lnTo>
                <a:lnTo>
                  <a:pt x="3770" y="3587"/>
                </a:lnTo>
                <a:lnTo>
                  <a:pt x="3770" y="3588"/>
                </a:lnTo>
                <a:lnTo>
                  <a:pt x="3770" y="3590"/>
                </a:lnTo>
                <a:lnTo>
                  <a:pt x="3771" y="3592"/>
                </a:lnTo>
                <a:lnTo>
                  <a:pt x="3773" y="3592"/>
                </a:lnTo>
                <a:lnTo>
                  <a:pt x="3773" y="3596"/>
                </a:lnTo>
                <a:lnTo>
                  <a:pt x="3773" y="3600"/>
                </a:lnTo>
                <a:close/>
                <a:moveTo>
                  <a:pt x="3783" y="3590"/>
                </a:moveTo>
                <a:lnTo>
                  <a:pt x="3783" y="3598"/>
                </a:lnTo>
                <a:lnTo>
                  <a:pt x="3781" y="3596"/>
                </a:lnTo>
                <a:lnTo>
                  <a:pt x="3781" y="3592"/>
                </a:lnTo>
                <a:lnTo>
                  <a:pt x="3781" y="3590"/>
                </a:lnTo>
                <a:lnTo>
                  <a:pt x="3779" y="3587"/>
                </a:lnTo>
                <a:lnTo>
                  <a:pt x="3781" y="3585"/>
                </a:lnTo>
                <a:lnTo>
                  <a:pt x="3783" y="3587"/>
                </a:lnTo>
                <a:lnTo>
                  <a:pt x="3785" y="3588"/>
                </a:lnTo>
                <a:lnTo>
                  <a:pt x="3785" y="3590"/>
                </a:lnTo>
                <a:lnTo>
                  <a:pt x="3783" y="3590"/>
                </a:lnTo>
                <a:close/>
                <a:moveTo>
                  <a:pt x="3783" y="3567"/>
                </a:moveTo>
                <a:lnTo>
                  <a:pt x="3781" y="3567"/>
                </a:lnTo>
                <a:lnTo>
                  <a:pt x="3779" y="3567"/>
                </a:lnTo>
                <a:lnTo>
                  <a:pt x="3781" y="3565"/>
                </a:lnTo>
                <a:lnTo>
                  <a:pt x="3781" y="3562"/>
                </a:lnTo>
                <a:lnTo>
                  <a:pt x="3783" y="3563"/>
                </a:lnTo>
                <a:lnTo>
                  <a:pt x="3783" y="3567"/>
                </a:lnTo>
                <a:close/>
                <a:moveTo>
                  <a:pt x="4601" y="3487"/>
                </a:moveTo>
                <a:lnTo>
                  <a:pt x="4603" y="3489"/>
                </a:lnTo>
                <a:lnTo>
                  <a:pt x="4605" y="3489"/>
                </a:lnTo>
                <a:lnTo>
                  <a:pt x="4607" y="3487"/>
                </a:lnTo>
                <a:lnTo>
                  <a:pt x="4609" y="3489"/>
                </a:lnTo>
                <a:lnTo>
                  <a:pt x="4611" y="3492"/>
                </a:lnTo>
                <a:lnTo>
                  <a:pt x="4611" y="3498"/>
                </a:lnTo>
                <a:lnTo>
                  <a:pt x="4613" y="3504"/>
                </a:lnTo>
                <a:lnTo>
                  <a:pt x="4611" y="3502"/>
                </a:lnTo>
                <a:lnTo>
                  <a:pt x="4607" y="3500"/>
                </a:lnTo>
                <a:lnTo>
                  <a:pt x="4605" y="3498"/>
                </a:lnTo>
                <a:lnTo>
                  <a:pt x="4603" y="3494"/>
                </a:lnTo>
                <a:lnTo>
                  <a:pt x="4603" y="3492"/>
                </a:lnTo>
                <a:lnTo>
                  <a:pt x="4601" y="3489"/>
                </a:lnTo>
                <a:lnTo>
                  <a:pt x="4601" y="3487"/>
                </a:lnTo>
                <a:close/>
                <a:moveTo>
                  <a:pt x="3852" y="3489"/>
                </a:moveTo>
                <a:lnTo>
                  <a:pt x="3850" y="3487"/>
                </a:lnTo>
                <a:lnTo>
                  <a:pt x="3850" y="3483"/>
                </a:lnTo>
                <a:lnTo>
                  <a:pt x="3852" y="3483"/>
                </a:lnTo>
                <a:lnTo>
                  <a:pt x="3854" y="3485"/>
                </a:lnTo>
                <a:lnTo>
                  <a:pt x="3854" y="3487"/>
                </a:lnTo>
                <a:lnTo>
                  <a:pt x="3852" y="3489"/>
                </a:lnTo>
                <a:close/>
                <a:moveTo>
                  <a:pt x="4812" y="3446"/>
                </a:moveTo>
                <a:lnTo>
                  <a:pt x="4812" y="3448"/>
                </a:lnTo>
                <a:lnTo>
                  <a:pt x="4810" y="3446"/>
                </a:lnTo>
                <a:lnTo>
                  <a:pt x="4812" y="3443"/>
                </a:lnTo>
                <a:lnTo>
                  <a:pt x="4812" y="3441"/>
                </a:lnTo>
                <a:lnTo>
                  <a:pt x="4812" y="3439"/>
                </a:lnTo>
                <a:lnTo>
                  <a:pt x="4814" y="3443"/>
                </a:lnTo>
                <a:lnTo>
                  <a:pt x="4814" y="3444"/>
                </a:lnTo>
                <a:lnTo>
                  <a:pt x="4812" y="3446"/>
                </a:lnTo>
                <a:close/>
                <a:moveTo>
                  <a:pt x="4701" y="3393"/>
                </a:moveTo>
                <a:lnTo>
                  <a:pt x="4709" y="3396"/>
                </a:lnTo>
                <a:lnTo>
                  <a:pt x="4724" y="3400"/>
                </a:lnTo>
                <a:lnTo>
                  <a:pt x="4724" y="3406"/>
                </a:lnTo>
                <a:lnTo>
                  <a:pt x="4722" y="3410"/>
                </a:lnTo>
                <a:lnTo>
                  <a:pt x="4716" y="3408"/>
                </a:lnTo>
                <a:lnTo>
                  <a:pt x="4714" y="3406"/>
                </a:lnTo>
                <a:lnTo>
                  <a:pt x="4712" y="3404"/>
                </a:lnTo>
                <a:lnTo>
                  <a:pt x="4709" y="3404"/>
                </a:lnTo>
                <a:lnTo>
                  <a:pt x="4707" y="3406"/>
                </a:lnTo>
                <a:lnTo>
                  <a:pt x="4707" y="3408"/>
                </a:lnTo>
                <a:lnTo>
                  <a:pt x="4703" y="3402"/>
                </a:lnTo>
                <a:lnTo>
                  <a:pt x="4701" y="3398"/>
                </a:lnTo>
                <a:lnTo>
                  <a:pt x="4697" y="3395"/>
                </a:lnTo>
                <a:lnTo>
                  <a:pt x="4695" y="3395"/>
                </a:lnTo>
                <a:lnTo>
                  <a:pt x="4695" y="3396"/>
                </a:lnTo>
                <a:lnTo>
                  <a:pt x="4695" y="3400"/>
                </a:lnTo>
                <a:lnTo>
                  <a:pt x="4697" y="3402"/>
                </a:lnTo>
                <a:lnTo>
                  <a:pt x="4697" y="3404"/>
                </a:lnTo>
                <a:lnTo>
                  <a:pt x="4699" y="3406"/>
                </a:lnTo>
                <a:lnTo>
                  <a:pt x="4701" y="3408"/>
                </a:lnTo>
                <a:lnTo>
                  <a:pt x="4703" y="3410"/>
                </a:lnTo>
                <a:lnTo>
                  <a:pt x="4701" y="3410"/>
                </a:lnTo>
                <a:lnTo>
                  <a:pt x="4699" y="3410"/>
                </a:lnTo>
                <a:lnTo>
                  <a:pt x="4697" y="3412"/>
                </a:lnTo>
                <a:lnTo>
                  <a:pt x="4699" y="3412"/>
                </a:lnTo>
                <a:lnTo>
                  <a:pt x="4701" y="3414"/>
                </a:lnTo>
                <a:lnTo>
                  <a:pt x="4703" y="3414"/>
                </a:lnTo>
                <a:lnTo>
                  <a:pt x="4707" y="3412"/>
                </a:lnTo>
                <a:lnTo>
                  <a:pt x="4709" y="3412"/>
                </a:lnTo>
                <a:lnTo>
                  <a:pt x="4710" y="3412"/>
                </a:lnTo>
                <a:lnTo>
                  <a:pt x="4710" y="3414"/>
                </a:lnTo>
                <a:lnTo>
                  <a:pt x="4714" y="3414"/>
                </a:lnTo>
                <a:lnTo>
                  <a:pt x="4716" y="3414"/>
                </a:lnTo>
                <a:lnTo>
                  <a:pt x="4718" y="3412"/>
                </a:lnTo>
                <a:lnTo>
                  <a:pt x="4720" y="3412"/>
                </a:lnTo>
                <a:lnTo>
                  <a:pt x="4722" y="3414"/>
                </a:lnTo>
                <a:lnTo>
                  <a:pt x="4722" y="3416"/>
                </a:lnTo>
                <a:lnTo>
                  <a:pt x="4724" y="3419"/>
                </a:lnTo>
                <a:lnTo>
                  <a:pt x="4724" y="3421"/>
                </a:lnTo>
                <a:lnTo>
                  <a:pt x="4726" y="3423"/>
                </a:lnTo>
                <a:lnTo>
                  <a:pt x="4726" y="3425"/>
                </a:lnTo>
                <a:lnTo>
                  <a:pt x="4724" y="3427"/>
                </a:lnTo>
                <a:lnTo>
                  <a:pt x="4722" y="3427"/>
                </a:lnTo>
                <a:lnTo>
                  <a:pt x="4722" y="3429"/>
                </a:lnTo>
                <a:lnTo>
                  <a:pt x="4722" y="3433"/>
                </a:lnTo>
                <a:lnTo>
                  <a:pt x="4726" y="3439"/>
                </a:lnTo>
                <a:lnTo>
                  <a:pt x="4730" y="3446"/>
                </a:lnTo>
                <a:lnTo>
                  <a:pt x="4726" y="3448"/>
                </a:lnTo>
                <a:lnTo>
                  <a:pt x="4722" y="3446"/>
                </a:lnTo>
                <a:lnTo>
                  <a:pt x="4720" y="3443"/>
                </a:lnTo>
                <a:lnTo>
                  <a:pt x="4720" y="3441"/>
                </a:lnTo>
                <a:lnTo>
                  <a:pt x="4722" y="3439"/>
                </a:lnTo>
                <a:lnTo>
                  <a:pt x="4720" y="3433"/>
                </a:lnTo>
                <a:lnTo>
                  <a:pt x="4718" y="3435"/>
                </a:lnTo>
                <a:lnTo>
                  <a:pt x="4714" y="3433"/>
                </a:lnTo>
                <a:lnTo>
                  <a:pt x="4712" y="3431"/>
                </a:lnTo>
                <a:lnTo>
                  <a:pt x="4709" y="3429"/>
                </a:lnTo>
                <a:lnTo>
                  <a:pt x="4707" y="3425"/>
                </a:lnTo>
                <a:lnTo>
                  <a:pt x="4705" y="3423"/>
                </a:lnTo>
                <a:lnTo>
                  <a:pt x="4703" y="3423"/>
                </a:lnTo>
                <a:lnTo>
                  <a:pt x="4701" y="3423"/>
                </a:lnTo>
                <a:lnTo>
                  <a:pt x="4699" y="3425"/>
                </a:lnTo>
                <a:lnTo>
                  <a:pt x="4697" y="3427"/>
                </a:lnTo>
                <a:lnTo>
                  <a:pt x="4699" y="3431"/>
                </a:lnTo>
                <a:lnTo>
                  <a:pt x="4695" y="3431"/>
                </a:lnTo>
                <a:lnTo>
                  <a:pt x="4693" y="3431"/>
                </a:lnTo>
                <a:lnTo>
                  <a:pt x="4691" y="3431"/>
                </a:lnTo>
                <a:lnTo>
                  <a:pt x="4689" y="3429"/>
                </a:lnTo>
                <a:lnTo>
                  <a:pt x="4687" y="3427"/>
                </a:lnTo>
                <a:lnTo>
                  <a:pt x="4685" y="3425"/>
                </a:lnTo>
                <a:lnTo>
                  <a:pt x="4684" y="3425"/>
                </a:lnTo>
                <a:lnTo>
                  <a:pt x="4684" y="3427"/>
                </a:lnTo>
                <a:lnTo>
                  <a:pt x="4682" y="3425"/>
                </a:lnTo>
                <a:lnTo>
                  <a:pt x="4680" y="3425"/>
                </a:lnTo>
                <a:lnTo>
                  <a:pt x="4678" y="3427"/>
                </a:lnTo>
                <a:lnTo>
                  <a:pt x="4678" y="3425"/>
                </a:lnTo>
                <a:lnTo>
                  <a:pt x="4676" y="3425"/>
                </a:lnTo>
                <a:lnTo>
                  <a:pt x="4676" y="3423"/>
                </a:lnTo>
                <a:lnTo>
                  <a:pt x="4676" y="3421"/>
                </a:lnTo>
                <a:lnTo>
                  <a:pt x="4674" y="3421"/>
                </a:lnTo>
                <a:lnTo>
                  <a:pt x="4674" y="3423"/>
                </a:lnTo>
                <a:lnTo>
                  <a:pt x="4674" y="3425"/>
                </a:lnTo>
                <a:lnTo>
                  <a:pt x="4676" y="3427"/>
                </a:lnTo>
                <a:lnTo>
                  <a:pt x="4676" y="3429"/>
                </a:lnTo>
                <a:lnTo>
                  <a:pt x="4678" y="3431"/>
                </a:lnTo>
                <a:lnTo>
                  <a:pt x="4678" y="3433"/>
                </a:lnTo>
                <a:lnTo>
                  <a:pt x="4674" y="3433"/>
                </a:lnTo>
                <a:lnTo>
                  <a:pt x="4672" y="3431"/>
                </a:lnTo>
                <a:lnTo>
                  <a:pt x="4668" y="3429"/>
                </a:lnTo>
                <a:lnTo>
                  <a:pt x="4666" y="3425"/>
                </a:lnTo>
                <a:lnTo>
                  <a:pt x="4664" y="3425"/>
                </a:lnTo>
                <a:lnTo>
                  <a:pt x="4662" y="3423"/>
                </a:lnTo>
                <a:lnTo>
                  <a:pt x="4664" y="3421"/>
                </a:lnTo>
                <a:lnTo>
                  <a:pt x="4664" y="3419"/>
                </a:lnTo>
                <a:lnTo>
                  <a:pt x="4662" y="3418"/>
                </a:lnTo>
                <a:lnTo>
                  <a:pt x="4661" y="3416"/>
                </a:lnTo>
                <a:lnTo>
                  <a:pt x="4659" y="3414"/>
                </a:lnTo>
                <a:lnTo>
                  <a:pt x="4659" y="3412"/>
                </a:lnTo>
                <a:lnTo>
                  <a:pt x="4657" y="3410"/>
                </a:lnTo>
                <a:lnTo>
                  <a:pt x="4657" y="3408"/>
                </a:lnTo>
                <a:lnTo>
                  <a:pt x="4659" y="3408"/>
                </a:lnTo>
                <a:lnTo>
                  <a:pt x="4661" y="3410"/>
                </a:lnTo>
                <a:lnTo>
                  <a:pt x="4662" y="3408"/>
                </a:lnTo>
                <a:lnTo>
                  <a:pt x="4666" y="3408"/>
                </a:lnTo>
                <a:lnTo>
                  <a:pt x="4668" y="3406"/>
                </a:lnTo>
                <a:lnTo>
                  <a:pt x="4670" y="3400"/>
                </a:lnTo>
                <a:lnTo>
                  <a:pt x="4672" y="3396"/>
                </a:lnTo>
                <a:lnTo>
                  <a:pt x="4672" y="3395"/>
                </a:lnTo>
                <a:lnTo>
                  <a:pt x="4674" y="3395"/>
                </a:lnTo>
                <a:lnTo>
                  <a:pt x="4676" y="3395"/>
                </a:lnTo>
                <a:lnTo>
                  <a:pt x="4676" y="3396"/>
                </a:lnTo>
                <a:lnTo>
                  <a:pt x="4676" y="3398"/>
                </a:lnTo>
                <a:lnTo>
                  <a:pt x="4678" y="3398"/>
                </a:lnTo>
                <a:lnTo>
                  <a:pt x="4680" y="3396"/>
                </a:lnTo>
                <a:lnTo>
                  <a:pt x="4682" y="3398"/>
                </a:lnTo>
                <a:lnTo>
                  <a:pt x="4682" y="3395"/>
                </a:lnTo>
                <a:lnTo>
                  <a:pt x="4682" y="3393"/>
                </a:lnTo>
                <a:lnTo>
                  <a:pt x="4680" y="3391"/>
                </a:lnTo>
                <a:lnTo>
                  <a:pt x="4680" y="3389"/>
                </a:lnTo>
                <a:lnTo>
                  <a:pt x="4682" y="3389"/>
                </a:lnTo>
                <a:lnTo>
                  <a:pt x="4684" y="3385"/>
                </a:lnTo>
                <a:lnTo>
                  <a:pt x="4685" y="3383"/>
                </a:lnTo>
                <a:lnTo>
                  <a:pt x="4687" y="3381"/>
                </a:lnTo>
                <a:lnTo>
                  <a:pt x="4687" y="3379"/>
                </a:lnTo>
                <a:lnTo>
                  <a:pt x="4689" y="3379"/>
                </a:lnTo>
                <a:lnTo>
                  <a:pt x="4691" y="3379"/>
                </a:lnTo>
                <a:lnTo>
                  <a:pt x="4695" y="3383"/>
                </a:lnTo>
                <a:lnTo>
                  <a:pt x="4695" y="3385"/>
                </a:lnTo>
                <a:lnTo>
                  <a:pt x="4695" y="3387"/>
                </a:lnTo>
                <a:lnTo>
                  <a:pt x="4697" y="3389"/>
                </a:lnTo>
                <a:lnTo>
                  <a:pt x="4701" y="3393"/>
                </a:lnTo>
                <a:close/>
                <a:moveTo>
                  <a:pt x="4843" y="3383"/>
                </a:moveTo>
                <a:lnTo>
                  <a:pt x="4845" y="3383"/>
                </a:lnTo>
                <a:lnTo>
                  <a:pt x="4847" y="3383"/>
                </a:lnTo>
                <a:lnTo>
                  <a:pt x="4851" y="3385"/>
                </a:lnTo>
                <a:lnTo>
                  <a:pt x="4851" y="3389"/>
                </a:lnTo>
                <a:lnTo>
                  <a:pt x="4849" y="3389"/>
                </a:lnTo>
                <a:lnTo>
                  <a:pt x="4847" y="3391"/>
                </a:lnTo>
                <a:lnTo>
                  <a:pt x="4845" y="3398"/>
                </a:lnTo>
                <a:lnTo>
                  <a:pt x="4845" y="3404"/>
                </a:lnTo>
                <a:lnTo>
                  <a:pt x="4847" y="3408"/>
                </a:lnTo>
                <a:lnTo>
                  <a:pt x="4845" y="3410"/>
                </a:lnTo>
                <a:lnTo>
                  <a:pt x="4845" y="3412"/>
                </a:lnTo>
                <a:lnTo>
                  <a:pt x="4845" y="3416"/>
                </a:lnTo>
                <a:lnTo>
                  <a:pt x="4845" y="3418"/>
                </a:lnTo>
                <a:lnTo>
                  <a:pt x="4843" y="3419"/>
                </a:lnTo>
                <a:lnTo>
                  <a:pt x="4841" y="3423"/>
                </a:lnTo>
                <a:lnTo>
                  <a:pt x="4837" y="3425"/>
                </a:lnTo>
                <a:lnTo>
                  <a:pt x="4835" y="3423"/>
                </a:lnTo>
                <a:lnTo>
                  <a:pt x="4839" y="3419"/>
                </a:lnTo>
                <a:lnTo>
                  <a:pt x="4837" y="3418"/>
                </a:lnTo>
                <a:lnTo>
                  <a:pt x="4837" y="3416"/>
                </a:lnTo>
                <a:lnTo>
                  <a:pt x="4837" y="3414"/>
                </a:lnTo>
                <a:lnTo>
                  <a:pt x="4837" y="3410"/>
                </a:lnTo>
                <a:lnTo>
                  <a:pt x="4839" y="3408"/>
                </a:lnTo>
                <a:lnTo>
                  <a:pt x="4837" y="3406"/>
                </a:lnTo>
                <a:lnTo>
                  <a:pt x="4837" y="3402"/>
                </a:lnTo>
                <a:lnTo>
                  <a:pt x="4835" y="3400"/>
                </a:lnTo>
                <a:lnTo>
                  <a:pt x="4835" y="3398"/>
                </a:lnTo>
                <a:lnTo>
                  <a:pt x="4833" y="3395"/>
                </a:lnTo>
                <a:lnTo>
                  <a:pt x="4831" y="3393"/>
                </a:lnTo>
                <a:lnTo>
                  <a:pt x="4830" y="3393"/>
                </a:lnTo>
                <a:lnTo>
                  <a:pt x="4828" y="3393"/>
                </a:lnTo>
                <a:lnTo>
                  <a:pt x="4828" y="3391"/>
                </a:lnTo>
                <a:lnTo>
                  <a:pt x="4826" y="3391"/>
                </a:lnTo>
                <a:lnTo>
                  <a:pt x="4824" y="3391"/>
                </a:lnTo>
                <a:lnTo>
                  <a:pt x="4822" y="3389"/>
                </a:lnTo>
                <a:lnTo>
                  <a:pt x="4818" y="3391"/>
                </a:lnTo>
                <a:lnTo>
                  <a:pt x="4814" y="3391"/>
                </a:lnTo>
                <a:lnTo>
                  <a:pt x="4812" y="3391"/>
                </a:lnTo>
                <a:lnTo>
                  <a:pt x="4810" y="3391"/>
                </a:lnTo>
                <a:lnTo>
                  <a:pt x="4808" y="3389"/>
                </a:lnTo>
                <a:lnTo>
                  <a:pt x="4808" y="3385"/>
                </a:lnTo>
                <a:lnTo>
                  <a:pt x="4810" y="3383"/>
                </a:lnTo>
                <a:lnTo>
                  <a:pt x="4814" y="3381"/>
                </a:lnTo>
                <a:lnTo>
                  <a:pt x="4816" y="3381"/>
                </a:lnTo>
                <a:lnTo>
                  <a:pt x="4818" y="3379"/>
                </a:lnTo>
                <a:lnTo>
                  <a:pt x="4818" y="3377"/>
                </a:lnTo>
                <a:lnTo>
                  <a:pt x="4818" y="3373"/>
                </a:lnTo>
                <a:lnTo>
                  <a:pt x="4818" y="3370"/>
                </a:lnTo>
                <a:lnTo>
                  <a:pt x="4818" y="3366"/>
                </a:lnTo>
                <a:lnTo>
                  <a:pt x="4820" y="3368"/>
                </a:lnTo>
                <a:lnTo>
                  <a:pt x="4822" y="3373"/>
                </a:lnTo>
                <a:lnTo>
                  <a:pt x="4824" y="3375"/>
                </a:lnTo>
                <a:lnTo>
                  <a:pt x="4826" y="3375"/>
                </a:lnTo>
                <a:lnTo>
                  <a:pt x="4828" y="3375"/>
                </a:lnTo>
                <a:lnTo>
                  <a:pt x="4830" y="3377"/>
                </a:lnTo>
                <a:lnTo>
                  <a:pt x="4831" y="3377"/>
                </a:lnTo>
                <a:lnTo>
                  <a:pt x="4833" y="3377"/>
                </a:lnTo>
                <a:lnTo>
                  <a:pt x="4837" y="3381"/>
                </a:lnTo>
                <a:lnTo>
                  <a:pt x="4841" y="3381"/>
                </a:lnTo>
                <a:lnTo>
                  <a:pt x="4843" y="3383"/>
                </a:lnTo>
                <a:close/>
                <a:moveTo>
                  <a:pt x="4753" y="3333"/>
                </a:moveTo>
                <a:lnTo>
                  <a:pt x="4753" y="3335"/>
                </a:lnTo>
                <a:lnTo>
                  <a:pt x="4751" y="3337"/>
                </a:lnTo>
                <a:lnTo>
                  <a:pt x="4749" y="3337"/>
                </a:lnTo>
                <a:lnTo>
                  <a:pt x="4747" y="3339"/>
                </a:lnTo>
                <a:lnTo>
                  <a:pt x="4745" y="3339"/>
                </a:lnTo>
                <a:lnTo>
                  <a:pt x="4745" y="3343"/>
                </a:lnTo>
                <a:lnTo>
                  <a:pt x="4743" y="3347"/>
                </a:lnTo>
                <a:lnTo>
                  <a:pt x="4741" y="3347"/>
                </a:lnTo>
                <a:lnTo>
                  <a:pt x="4739" y="3352"/>
                </a:lnTo>
                <a:lnTo>
                  <a:pt x="4739" y="3354"/>
                </a:lnTo>
                <a:lnTo>
                  <a:pt x="4737" y="3356"/>
                </a:lnTo>
                <a:lnTo>
                  <a:pt x="4735" y="3360"/>
                </a:lnTo>
                <a:lnTo>
                  <a:pt x="4734" y="3360"/>
                </a:lnTo>
                <a:lnTo>
                  <a:pt x="4720" y="3368"/>
                </a:lnTo>
                <a:lnTo>
                  <a:pt x="4710" y="3375"/>
                </a:lnTo>
                <a:lnTo>
                  <a:pt x="4707" y="3375"/>
                </a:lnTo>
                <a:lnTo>
                  <a:pt x="4705" y="3373"/>
                </a:lnTo>
                <a:lnTo>
                  <a:pt x="4712" y="3370"/>
                </a:lnTo>
                <a:lnTo>
                  <a:pt x="4716" y="3364"/>
                </a:lnTo>
                <a:lnTo>
                  <a:pt x="4720" y="3364"/>
                </a:lnTo>
                <a:lnTo>
                  <a:pt x="4724" y="3362"/>
                </a:lnTo>
                <a:lnTo>
                  <a:pt x="4732" y="3358"/>
                </a:lnTo>
                <a:lnTo>
                  <a:pt x="4732" y="3356"/>
                </a:lnTo>
                <a:lnTo>
                  <a:pt x="4734" y="3356"/>
                </a:lnTo>
                <a:lnTo>
                  <a:pt x="4735" y="3354"/>
                </a:lnTo>
                <a:lnTo>
                  <a:pt x="4734" y="3354"/>
                </a:lnTo>
                <a:lnTo>
                  <a:pt x="4734" y="3350"/>
                </a:lnTo>
                <a:lnTo>
                  <a:pt x="4730" y="3350"/>
                </a:lnTo>
                <a:lnTo>
                  <a:pt x="4726" y="3350"/>
                </a:lnTo>
                <a:lnTo>
                  <a:pt x="4724" y="3352"/>
                </a:lnTo>
                <a:lnTo>
                  <a:pt x="4722" y="3352"/>
                </a:lnTo>
                <a:lnTo>
                  <a:pt x="4720" y="3352"/>
                </a:lnTo>
                <a:lnTo>
                  <a:pt x="4722" y="3354"/>
                </a:lnTo>
                <a:lnTo>
                  <a:pt x="4722" y="3356"/>
                </a:lnTo>
                <a:lnTo>
                  <a:pt x="4722" y="3358"/>
                </a:lnTo>
                <a:lnTo>
                  <a:pt x="4722" y="3360"/>
                </a:lnTo>
                <a:lnTo>
                  <a:pt x="4720" y="3362"/>
                </a:lnTo>
                <a:lnTo>
                  <a:pt x="4718" y="3362"/>
                </a:lnTo>
                <a:lnTo>
                  <a:pt x="4716" y="3362"/>
                </a:lnTo>
                <a:lnTo>
                  <a:pt x="4712" y="3358"/>
                </a:lnTo>
                <a:lnTo>
                  <a:pt x="4710" y="3358"/>
                </a:lnTo>
                <a:lnTo>
                  <a:pt x="4709" y="3358"/>
                </a:lnTo>
                <a:lnTo>
                  <a:pt x="4709" y="3356"/>
                </a:lnTo>
                <a:lnTo>
                  <a:pt x="4707" y="3352"/>
                </a:lnTo>
                <a:lnTo>
                  <a:pt x="4705" y="3350"/>
                </a:lnTo>
                <a:lnTo>
                  <a:pt x="4703" y="3350"/>
                </a:lnTo>
                <a:lnTo>
                  <a:pt x="4701" y="3348"/>
                </a:lnTo>
                <a:lnTo>
                  <a:pt x="4701" y="3350"/>
                </a:lnTo>
                <a:lnTo>
                  <a:pt x="4699" y="3350"/>
                </a:lnTo>
                <a:lnTo>
                  <a:pt x="4697" y="3354"/>
                </a:lnTo>
                <a:lnTo>
                  <a:pt x="4693" y="3356"/>
                </a:lnTo>
                <a:lnTo>
                  <a:pt x="4691" y="3358"/>
                </a:lnTo>
                <a:lnTo>
                  <a:pt x="4691" y="3360"/>
                </a:lnTo>
                <a:lnTo>
                  <a:pt x="4691" y="3362"/>
                </a:lnTo>
                <a:lnTo>
                  <a:pt x="4689" y="3364"/>
                </a:lnTo>
                <a:lnTo>
                  <a:pt x="4687" y="3368"/>
                </a:lnTo>
                <a:lnTo>
                  <a:pt x="4685" y="3370"/>
                </a:lnTo>
                <a:lnTo>
                  <a:pt x="4685" y="3371"/>
                </a:lnTo>
                <a:lnTo>
                  <a:pt x="4684" y="3373"/>
                </a:lnTo>
                <a:lnTo>
                  <a:pt x="4682" y="3373"/>
                </a:lnTo>
                <a:lnTo>
                  <a:pt x="4680" y="3373"/>
                </a:lnTo>
                <a:lnTo>
                  <a:pt x="4678" y="3379"/>
                </a:lnTo>
                <a:lnTo>
                  <a:pt x="4672" y="3385"/>
                </a:lnTo>
                <a:lnTo>
                  <a:pt x="4670" y="3387"/>
                </a:lnTo>
                <a:lnTo>
                  <a:pt x="4668" y="3391"/>
                </a:lnTo>
                <a:lnTo>
                  <a:pt x="4666" y="3389"/>
                </a:lnTo>
                <a:lnTo>
                  <a:pt x="4664" y="3389"/>
                </a:lnTo>
                <a:lnTo>
                  <a:pt x="4662" y="3389"/>
                </a:lnTo>
                <a:lnTo>
                  <a:pt x="4661" y="3391"/>
                </a:lnTo>
                <a:lnTo>
                  <a:pt x="4659" y="3393"/>
                </a:lnTo>
                <a:lnTo>
                  <a:pt x="4657" y="3395"/>
                </a:lnTo>
                <a:lnTo>
                  <a:pt x="4659" y="3396"/>
                </a:lnTo>
                <a:lnTo>
                  <a:pt x="4661" y="3396"/>
                </a:lnTo>
                <a:lnTo>
                  <a:pt x="4662" y="3400"/>
                </a:lnTo>
                <a:lnTo>
                  <a:pt x="4662" y="3402"/>
                </a:lnTo>
                <a:lnTo>
                  <a:pt x="4661" y="3402"/>
                </a:lnTo>
                <a:lnTo>
                  <a:pt x="4657" y="3402"/>
                </a:lnTo>
                <a:lnTo>
                  <a:pt x="4655" y="3400"/>
                </a:lnTo>
                <a:lnTo>
                  <a:pt x="4653" y="3402"/>
                </a:lnTo>
                <a:lnTo>
                  <a:pt x="4651" y="3404"/>
                </a:lnTo>
                <a:lnTo>
                  <a:pt x="4649" y="3404"/>
                </a:lnTo>
                <a:lnTo>
                  <a:pt x="4647" y="3404"/>
                </a:lnTo>
                <a:lnTo>
                  <a:pt x="4645" y="3404"/>
                </a:lnTo>
                <a:lnTo>
                  <a:pt x="4643" y="3408"/>
                </a:lnTo>
                <a:lnTo>
                  <a:pt x="4643" y="3410"/>
                </a:lnTo>
                <a:lnTo>
                  <a:pt x="4641" y="3412"/>
                </a:lnTo>
                <a:lnTo>
                  <a:pt x="4639" y="3414"/>
                </a:lnTo>
                <a:lnTo>
                  <a:pt x="4639" y="3416"/>
                </a:lnTo>
                <a:lnTo>
                  <a:pt x="4637" y="3418"/>
                </a:lnTo>
                <a:lnTo>
                  <a:pt x="4637" y="3419"/>
                </a:lnTo>
                <a:lnTo>
                  <a:pt x="4637" y="3421"/>
                </a:lnTo>
                <a:lnTo>
                  <a:pt x="4639" y="3425"/>
                </a:lnTo>
                <a:lnTo>
                  <a:pt x="4641" y="3425"/>
                </a:lnTo>
                <a:lnTo>
                  <a:pt x="4643" y="3425"/>
                </a:lnTo>
                <a:lnTo>
                  <a:pt x="4645" y="3425"/>
                </a:lnTo>
                <a:lnTo>
                  <a:pt x="4649" y="3427"/>
                </a:lnTo>
                <a:lnTo>
                  <a:pt x="4651" y="3427"/>
                </a:lnTo>
                <a:lnTo>
                  <a:pt x="4653" y="3427"/>
                </a:lnTo>
                <a:lnTo>
                  <a:pt x="4655" y="3427"/>
                </a:lnTo>
                <a:lnTo>
                  <a:pt x="4655" y="3429"/>
                </a:lnTo>
                <a:lnTo>
                  <a:pt x="4655" y="3431"/>
                </a:lnTo>
                <a:lnTo>
                  <a:pt x="4653" y="3437"/>
                </a:lnTo>
                <a:lnTo>
                  <a:pt x="4655" y="3439"/>
                </a:lnTo>
                <a:lnTo>
                  <a:pt x="4655" y="3441"/>
                </a:lnTo>
                <a:lnTo>
                  <a:pt x="4651" y="3443"/>
                </a:lnTo>
                <a:lnTo>
                  <a:pt x="4649" y="3443"/>
                </a:lnTo>
                <a:lnTo>
                  <a:pt x="4645" y="3444"/>
                </a:lnTo>
                <a:lnTo>
                  <a:pt x="4645" y="3443"/>
                </a:lnTo>
                <a:lnTo>
                  <a:pt x="4643" y="3443"/>
                </a:lnTo>
                <a:lnTo>
                  <a:pt x="4632" y="3441"/>
                </a:lnTo>
                <a:lnTo>
                  <a:pt x="4630" y="3439"/>
                </a:lnTo>
                <a:lnTo>
                  <a:pt x="4628" y="3439"/>
                </a:lnTo>
                <a:lnTo>
                  <a:pt x="4626" y="3439"/>
                </a:lnTo>
                <a:lnTo>
                  <a:pt x="4622" y="3439"/>
                </a:lnTo>
                <a:lnTo>
                  <a:pt x="4622" y="3441"/>
                </a:lnTo>
                <a:lnTo>
                  <a:pt x="4620" y="3443"/>
                </a:lnTo>
                <a:lnTo>
                  <a:pt x="4618" y="3444"/>
                </a:lnTo>
                <a:lnTo>
                  <a:pt x="4618" y="3446"/>
                </a:lnTo>
                <a:lnTo>
                  <a:pt x="4616" y="3448"/>
                </a:lnTo>
                <a:lnTo>
                  <a:pt x="4616" y="3450"/>
                </a:lnTo>
                <a:lnTo>
                  <a:pt x="4616" y="3452"/>
                </a:lnTo>
                <a:lnTo>
                  <a:pt x="4616" y="3454"/>
                </a:lnTo>
                <a:lnTo>
                  <a:pt x="4616" y="3458"/>
                </a:lnTo>
                <a:lnTo>
                  <a:pt x="4618" y="3460"/>
                </a:lnTo>
                <a:lnTo>
                  <a:pt x="4620" y="3464"/>
                </a:lnTo>
                <a:lnTo>
                  <a:pt x="4622" y="3467"/>
                </a:lnTo>
                <a:lnTo>
                  <a:pt x="4622" y="3471"/>
                </a:lnTo>
                <a:lnTo>
                  <a:pt x="4624" y="3477"/>
                </a:lnTo>
                <a:lnTo>
                  <a:pt x="4622" y="3477"/>
                </a:lnTo>
                <a:lnTo>
                  <a:pt x="4620" y="3475"/>
                </a:lnTo>
                <a:lnTo>
                  <a:pt x="4618" y="3473"/>
                </a:lnTo>
                <a:lnTo>
                  <a:pt x="4618" y="3471"/>
                </a:lnTo>
                <a:lnTo>
                  <a:pt x="4616" y="3471"/>
                </a:lnTo>
                <a:lnTo>
                  <a:pt x="4613" y="3469"/>
                </a:lnTo>
                <a:lnTo>
                  <a:pt x="4613" y="3466"/>
                </a:lnTo>
                <a:lnTo>
                  <a:pt x="4613" y="3464"/>
                </a:lnTo>
                <a:lnTo>
                  <a:pt x="4611" y="3462"/>
                </a:lnTo>
                <a:lnTo>
                  <a:pt x="4609" y="3462"/>
                </a:lnTo>
                <a:lnTo>
                  <a:pt x="4607" y="3462"/>
                </a:lnTo>
                <a:lnTo>
                  <a:pt x="4605" y="3464"/>
                </a:lnTo>
                <a:lnTo>
                  <a:pt x="4603" y="3466"/>
                </a:lnTo>
                <a:lnTo>
                  <a:pt x="4601" y="3469"/>
                </a:lnTo>
                <a:lnTo>
                  <a:pt x="4601" y="3471"/>
                </a:lnTo>
                <a:lnTo>
                  <a:pt x="4601" y="3475"/>
                </a:lnTo>
                <a:lnTo>
                  <a:pt x="4599" y="3477"/>
                </a:lnTo>
                <a:lnTo>
                  <a:pt x="4597" y="3477"/>
                </a:lnTo>
                <a:lnTo>
                  <a:pt x="4595" y="3477"/>
                </a:lnTo>
                <a:lnTo>
                  <a:pt x="4593" y="3475"/>
                </a:lnTo>
                <a:lnTo>
                  <a:pt x="4591" y="3475"/>
                </a:lnTo>
                <a:lnTo>
                  <a:pt x="4589" y="3475"/>
                </a:lnTo>
                <a:lnTo>
                  <a:pt x="4588" y="3477"/>
                </a:lnTo>
                <a:lnTo>
                  <a:pt x="4588" y="3475"/>
                </a:lnTo>
                <a:lnTo>
                  <a:pt x="4586" y="3477"/>
                </a:lnTo>
                <a:lnTo>
                  <a:pt x="4584" y="3477"/>
                </a:lnTo>
                <a:lnTo>
                  <a:pt x="4580" y="3479"/>
                </a:lnTo>
                <a:lnTo>
                  <a:pt x="4578" y="3481"/>
                </a:lnTo>
                <a:lnTo>
                  <a:pt x="4576" y="3481"/>
                </a:lnTo>
                <a:lnTo>
                  <a:pt x="4574" y="3483"/>
                </a:lnTo>
                <a:lnTo>
                  <a:pt x="4572" y="3483"/>
                </a:lnTo>
                <a:lnTo>
                  <a:pt x="4568" y="3485"/>
                </a:lnTo>
                <a:lnTo>
                  <a:pt x="4566" y="3485"/>
                </a:lnTo>
                <a:lnTo>
                  <a:pt x="4565" y="3485"/>
                </a:lnTo>
                <a:lnTo>
                  <a:pt x="4565" y="3487"/>
                </a:lnTo>
                <a:lnTo>
                  <a:pt x="4563" y="3489"/>
                </a:lnTo>
                <a:lnTo>
                  <a:pt x="4561" y="3491"/>
                </a:lnTo>
                <a:lnTo>
                  <a:pt x="4559" y="3492"/>
                </a:lnTo>
                <a:lnTo>
                  <a:pt x="4557" y="3496"/>
                </a:lnTo>
                <a:lnTo>
                  <a:pt x="4557" y="3498"/>
                </a:lnTo>
                <a:lnTo>
                  <a:pt x="4555" y="3502"/>
                </a:lnTo>
                <a:lnTo>
                  <a:pt x="4553" y="3506"/>
                </a:lnTo>
                <a:lnTo>
                  <a:pt x="4551" y="3508"/>
                </a:lnTo>
                <a:lnTo>
                  <a:pt x="4549" y="3510"/>
                </a:lnTo>
                <a:lnTo>
                  <a:pt x="4547" y="3512"/>
                </a:lnTo>
                <a:lnTo>
                  <a:pt x="4545" y="3512"/>
                </a:lnTo>
                <a:lnTo>
                  <a:pt x="4543" y="3514"/>
                </a:lnTo>
                <a:lnTo>
                  <a:pt x="4541" y="3515"/>
                </a:lnTo>
                <a:lnTo>
                  <a:pt x="4540" y="3519"/>
                </a:lnTo>
                <a:lnTo>
                  <a:pt x="4538" y="3519"/>
                </a:lnTo>
                <a:lnTo>
                  <a:pt x="4536" y="3523"/>
                </a:lnTo>
                <a:lnTo>
                  <a:pt x="4534" y="3523"/>
                </a:lnTo>
                <a:lnTo>
                  <a:pt x="4532" y="3523"/>
                </a:lnTo>
                <a:lnTo>
                  <a:pt x="4528" y="3523"/>
                </a:lnTo>
                <a:lnTo>
                  <a:pt x="4528" y="3525"/>
                </a:lnTo>
                <a:lnTo>
                  <a:pt x="4526" y="3527"/>
                </a:lnTo>
                <a:lnTo>
                  <a:pt x="4522" y="3525"/>
                </a:lnTo>
                <a:lnTo>
                  <a:pt x="4520" y="3523"/>
                </a:lnTo>
                <a:lnTo>
                  <a:pt x="4518" y="3523"/>
                </a:lnTo>
                <a:lnTo>
                  <a:pt x="4517" y="3525"/>
                </a:lnTo>
                <a:lnTo>
                  <a:pt x="4515" y="3525"/>
                </a:lnTo>
                <a:lnTo>
                  <a:pt x="4515" y="3523"/>
                </a:lnTo>
                <a:lnTo>
                  <a:pt x="4511" y="3531"/>
                </a:lnTo>
                <a:lnTo>
                  <a:pt x="4509" y="3531"/>
                </a:lnTo>
                <a:lnTo>
                  <a:pt x="4507" y="3533"/>
                </a:lnTo>
                <a:lnTo>
                  <a:pt x="4505" y="3533"/>
                </a:lnTo>
                <a:lnTo>
                  <a:pt x="4503" y="3533"/>
                </a:lnTo>
                <a:lnTo>
                  <a:pt x="4501" y="3535"/>
                </a:lnTo>
                <a:lnTo>
                  <a:pt x="4503" y="3535"/>
                </a:lnTo>
                <a:lnTo>
                  <a:pt x="4505" y="3537"/>
                </a:lnTo>
                <a:lnTo>
                  <a:pt x="4509" y="3537"/>
                </a:lnTo>
                <a:lnTo>
                  <a:pt x="4507" y="3539"/>
                </a:lnTo>
                <a:lnTo>
                  <a:pt x="4505" y="3540"/>
                </a:lnTo>
                <a:lnTo>
                  <a:pt x="4507" y="3542"/>
                </a:lnTo>
                <a:lnTo>
                  <a:pt x="4509" y="3544"/>
                </a:lnTo>
                <a:lnTo>
                  <a:pt x="4509" y="3548"/>
                </a:lnTo>
                <a:lnTo>
                  <a:pt x="4511" y="3548"/>
                </a:lnTo>
                <a:lnTo>
                  <a:pt x="4513" y="3546"/>
                </a:lnTo>
                <a:lnTo>
                  <a:pt x="4513" y="3544"/>
                </a:lnTo>
                <a:lnTo>
                  <a:pt x="4513" y="3542"/>
                </a:lnTo>
                <a:lnTo>
                  <a:pt x="4515" y="3540"/>
                </a:lnTo>
                <a:lnTo>
                  <a:pt x="4517" y="3540"/>
                </a:lnTo>
                <a:lnTo>
                  <a:pt x="4518" y="3540"/>
                </a:lnTo>
                <a:lnTo>
                  <a:pt x="4520" y="3539"/>
                </a:lnTo>
                <a:lnTo>
                  <a:pt x="4520" y="3540"/>
                </a:lnTo>
                <a:lnTo>
                  <a:pt x="4522" y="3542"/>
                </a:lnTo>
                <a:lnTo>
                  <a:pt x="4522" y="3544"/>
                </a:lnTo>
                <a:lnTo>
                  <a:pt x="4524" y="3544"/>
                </a:lnTo>
                <a:lnTo>
                  <a:pt x="4526" y="3544"/>
                </a:lnTo>
                <a:lnTo>
                  <a:pt x="4528" y="3544"/>
                </a:lnTo>
                <a:lnTo>
                  <a:pt x="4530" y="3544"/>
                </a:lnTo>
                <a:lnTo>
                  <a:pt x="4530" y="3546"/>
                </a:lnTo>
                <a:lnTo>
                  <a:pt x="4532" y="3546"/>
                </a:lnTo>
                <a:lnTo>
                  <a:pt x="4534" y="3546"/>
                </a:lnTo>
                <a:lnTo>
                  <a:pt x="4536" y="3546"/>
                </a:lnTo>
                <a:lnTo>
                  <a:pt x="4538" y="3546"/>
                </a:lnTo>
                <a:lnTo>
                  <a:pt x="4540" y="3546"/>
                </a:lnTo>
                <a:lnTo>
                  <a:pt x="4541" y="3542"/>
                </a:lnTo>
                <a:lnTo>
                  <a:pt x="4543" y="3539"/>
                </a:lnTo>
                <a:lnTo>
                  <a:pt x="4545" y="3540"/>
                </a:lnTo>
                <a:lnTo>
                  <a:pt x="4547" y="3540"/>
                </a:lnTo>
                <a:lnTo>
                  <a:pt x="4549" y="3540"/>
                </a:lnTo>
                <a:lnTo>
                  <a:pt x="4551" y="3540"/>
                </a:lnTo>
                <a:lnTo>
                  <a:pt x="4553" y="3540"/>
                </a:lnTo>
                <a:lnTo>
                  <a:pt x="4555" y="3542"/>
                </a:lnTo>
                <a:lnTo>
                  <a:pt x="4557" y="3542"/>
                </a:lnTo>
                <a:lnTo>
                  <a:pt x="4559" y="3542"/>
                </a:lnTo>
                <a:lnTo>
                  <a:pt x="4559" y="3544"/>
                </a:lnTo>
                <a:lnTo>
                  <a:pt x="4563" y="3546"/>
                </a:lnTo>
                <a:lnTo>
                  <a:pt x="4566" y="3548"/>
                </a:lnTo>
                <a:lnTo>
                  <a:pt x="4568" y="3550"/>
                </a:lnTo>
                <a:lnTo>
                  <a:pt x="4568" y="3552"/>
                </a:lnTo>
                <a:lnTo>
                  <a:pt x="4570" y="3552"/>
                </a:lnTo>
                <a:lnTo>
                  <a:pt x="4576" y="3554"/>
                </a:lnTo>
                <a:lnTo>
                  <a:pt x="4578" y="3554"/>
                </a:lnTo>
                <a:lnTo>
                  <a:pt x="4580" y="3554"/>
                </a:lnTo>
                <a:lnTo>
                  <a:pt x="4582" y="3554"/>
                </a:lnTo>
                <a:lnTo>
                  <a:pt x="4582" y="3556"/>
                </a:lnTo>
                <a:lnTo>
                  <a:pt x="4584" y="3556"/>
                </a:lnTo>
                <a:lnTo>
                  <a:pt x="4589" y="3556"/>
                </a:lnTo>
                <a:lnTo>
                  <a:pt x="4593" y="3554"/>
                </a:lnTo>
                <a:lnTo>
                  <a:pt x="4597" y="3554"/>
                </a:lnTo>
                <a:lnTo>
                  <a:pt x="4599" y="3552"/>
                </a:lnTo>
                <a:lnTo>
                  <a:pt x="4603" y="3550"/>
                </a:lnTo>
                <a:lnTo>
                  <a:pt x="4605" y="3548"/>
                </a:lnTo>
                <a:lnTo>
                  <a:pt x="4607" y="3546"/>
                </a:lnTo>
                <a:lnTo>
                  <a:pt x="4611" y="3542"/>
                </a:lnTo>
                <a:lnTo>
                  <a:pt x="4613" y="3537"/>
                </a:lnTo>
                <a:lnTo>
                  <a:pt x="4614" y="3537"/>
                </a:lnTo>
                <a:lnTo>
                  <a:pt x="4616" y="3533"/>
                </a:lnTo>
                <a:lnTo>
                  <a:pt x="4616" y="3531"/>
                </a:lnTo>
                <a:lnTo>
                  <a:pt x="4618" y="3523"/>
                </a:lnTo>
                <a:lnTo>
                  <a:pt x="4618" y="3519"/>
                </a:lnTo>
                <a:lnTo>
                  <a:pt x="4618" y="3517"/>
                </a:lnTo>
                <a:lnTo>
                  <a:pt x="4620" y="3514"/>
                </a:lnTo>
                <a:lnTo>
                  <a:pt x="4622" y="3512"/>
                </a:lnTo>
                <a:lnTo>
                  <a:pt x="4626" y="3512"/>
                </a:lnTo>
                <a:lnTo>
                  <a:pt x="4628" y="3512"/>
                </a:lnTo>
                <a:lnTo>
                  <a:pt x="4630" y="3512"/>
                </a:lnTo>
                <a:lnTo>
                  <a:pt x="4634" y="3512"/>
                </a:lnTo>
                <a:lnTo>
                  <a:pt x="4636" y="3512"/>
                </a:lnTo>
                <a:lnTo>
                  <a:pt x="4639" y="3512"/>
                </a:lnTo>
                <a:lnTo>
                  <a:pt x="4641" y="3512"/>
                </a:lnTo>
                <a:lnTo>
                  <a:pt x="4643" y="3510"/>
                </a:lnTo>
                <a:lnTo>
                  <a:pt x="4645" y="3508"/>
                </a:lnTo>
                <a:lnTo>
                  <a:pt x="4647" y="3506"/>
                </a:lnTo>
                <a:lnTo>
                  <a:pt x="4647" y="3504"/>
                </a:lnTo>
                <a:lnTo>
                  <a:pt x="4647" y="3502"/>
                </a:lnTo>
                <a:lnTo>
                  <a:pt x="4649" y="3498"/>
                </a:lnTo>
                <a:lnTo>
                  <a:pt x="4651" y="3498"/>
                </a:lnTo>
                <a:lnTo>
                  <a:pt x="4653" y="3496"/>
                </a:lnTo>
                <a:lnTo>
                  <a:pt x="4655" y="3491"/>
                </a:lnTo>
                <a:lnTo>
                  <a:pt x="4657" y="3487"/>
                </a:lnTo>
                <a:lnTo>
                  <a:pt x="4659" y="3483"/>
                </a:lnTo>
                <a:lnTo>
                  <a:pt x="4661" y="3483"/>
                </a:lnTo>
                <a:lnTo>
                  <a:pt x="4661" y="3481"/>
                </a:lnTo>
                <a:lnTo>
                  <a:pt x="4662" y="3477"/>
                </a:lnTo>
                <a:lnTo>
                  <a:pt x="4664" y="3475"/>
                </a:lnTo>
                <a:lnTo>
                  <a:pt x="4662" y="3456"/>
                </a:lnTo>
                <a:lnTo>
                  <a:pt x="4662" y="3454"/>
                </a:lnTo>
                <a:lnTo>
                  <a:pt x="4668" y="3469"/>
                </a:lnTo>
                <a:lnTo>
                  <a:pt x="4672" y="3471"/>
                </a:lnTo>
                <a:lnTo>
                  <a:pt x="4674" y="3471"/>
                </a:lnTo>
                <a:lnTo>
                  <a:pt x="4676" y="3469"/>
                </a:lnTo>
                <a:lnTo>
                  <a:pt x="4678" y="3471"/>
                </a:lnTo>
                <a:lnTo>
                  <a:pt x="4680" y="3467"/>
                </a:lnTo>
                <a:lnTo>
                  <a:pt x="4682" y="3467"/>
                </a:lnTo>
                <a:lnTo>
                  <a:pt x="4684" y="3467"/>
                </a:lnTo>
                <a:lnTo>
                  <a:pt x="4685" y="3469"/>
                </a:lnTo>
                <a:lnTo>
                  <a:pt x="4687" y="3471"/>
                </a:lnTo>
                <a:lnTo>
                  <a:pt x="4689" y="3471"/>
                </a:lnTo>
                <a:lnTo>
                  <a:pt x="4691" y="3471"/>
                </a:lnTo>
                <a:lnTo>
                  <a:pt x="4693" y="3471"/>
                </a:lnTo>
                <a:lnTo>
                  <a:pt x="4695" y="3469"/>
                </a:lnTo>
                <a:lnTo>
                  <a:pt x="4697" y="3469"/>
                </a:lnTo>
                <a:lnTo>
                  <a:pt x="4699" y="3464"/>
                </a:lnTo>
                <a:lnTo>
                  <a:pt x="4699" y="3462"/>
                </a:lnTo>
                <a:lnTo>
                  <a:pt x="4699" y="3460"/>
                </a:lnTo>
                <a:lnTo>
                  <a:pt x="4697" y="3458"/>
                </a:lnTo>
                <a:lnTo>
                  <a:pt x="4695" y="3454"/>
                </a:lnTo>
                <a:lnTo>
                  <a:pt x="4695" y="3452"/>
                </a:lnTo>
                <a:lnTo>
                  <a:pt x="4693" y="3450"/>
                </a:lnTo>
                <a:lnTo>
                  <a:pt x="4691" y="3448"/>
                </a:lnTo>
                <a:lnTo>
                  <a:pt x="4689" y="3444"/>
                </a:lnTo>
                <a:lnTo>
                  <a:pt x="4689" y="3443"/>
                </a:lnTo>
                <a:lnTo>
                  <a:pt x="4689" y="3441"/>
                </a:lnTo>
                <a:lnTo>
                  <a:pt x="4689" y="3439"/>
                </a:lnTo>
                <a:lnTo>
                  <a:pt x="4691" y="3439"/>
                </a:lnTo>
                <a:lnTo>
                  <a:pt x="4693" y="3437"/>
                </a:lnTo>
                <a:lnTo>
                  <a:pt x="4697" y="3437"/>
                </a:lnTo>
                <a:lnTo>
                  <a:pt x="4699" y="3437"/>
                </a:lnTo>
                <a:lnTo>
                  <a:pt x="4699" y="3435"/>
                </a:lnTo>
                <a:lnTo>
                  <a:pt x="4701" y="3435"/>
                </a:lnTo>
                <a:lnTo>
                  <a:pt x="4703" y="3435"/>
                </a:lnTo>
                <a:lnTo>
                  <a:pt x="4705" y="3437"/>
                </a:lnTo>
                <a:lnTo>
                  <a:pt x="4705" y="3441"/>
                </a:lnTo>
                <a:lnTo>
                  <a:pt x="4707" y="3444"/>
                </a:lnTo>
                <a:lnTo>
                  <a:pt x="4707" y="3446"/>
                </a:lnTo>
                <a:lnTo>
                  <a:pt x="4709" y="3448"/>
                </a:lnTo>
                <a:lnTo>
                  <a:pt x="4709" y="3450"/>
                </a:lnTo>
                <a:lnTo>
                  <a:pt x="4710" y="3452"/>
                </a:lnTo>
                <a:lnTo>
                  <a:pt x="4710" y="3458"/>
                </a:lnTo>
                <a:lnTo>
                  <a:pt x="4709" y="3460"/>
                </a:lnTo>
                <a:lnTo>
                  <a:pt x="4710" y="3462"/>
                </a:lnTo>
                <a:lnTo>
                  <a:pt x="4710" y="3464"/>
                </a:lnTo>
                <a:lnTo>
                  <a:pt x="4710" y="3466"/>
                </a:lnTo>
                <a:lnTo>
                  <a:pt x="4712" y="3466"/>
                </a:lnTo>
                <a:lnTo>
                  <a:pt x="4714" y="3466"/>
                </a:lnTo>
                <a:lnTo>
                  <a:pt x="4716" y="3466"/>
                </a:lnTo>
                <a:lnTo>
                  <a:pt x="4718" y="3466"/>
                </a:lnTo>
                <a:lnTo>
                  <a:pt x="4718" y="3467"/>
                </a:lnTo>
                <a:lnTo>
                  <a:pt x="4722" y="3467"/>
                </a:lnTo>
                <a:lnTo>
                  <a:pt x="4726" y="3467"/>
                </a:lnTo>
                <a:lnTo>
                  <a:pt x="4728" y="3466"/>
                </a:lnTo>
                <a:lnTo>
                  <a:pt x="4730" y="3466"/>
                </a:lnTo>
                <a:lnTo>
                  <a:pt x="4730" y="3464"/>
                </a:lnTo>
                <a:lnTo>
                  <a:pt x="4732" y="3462"/>
                </a:lnTo>
                <a:lnTo>
                  <a:pt x="4732" y="3460"/>
                </a:lnTo>
                <a:lnTo>
                  <a:pt x="4734" y="3458"/>
                </a:lnTo>
                <a:lnTo>
                  <a:pt x="4735" y="3458"/>
                </a:lnTo>
                <a:lnTo>
                  <a:pt x="4737" y="3458"/>
                </a:lnTo>
                <a:lnTo>
                  <a:pt x="4739" y="3458"/>
                </a:lnTo>
                <a:lnTo>
                  <a:pt x="4737" y="3462"/>
                </a:lnTo>
                <a:lnTo>
                  <a:pt x="4737" y="3464"/>
                </a:lnTo>
                <a:lnTo>
                  <a:pt x="4737" y="3467"/>
                </a:lnTo>
                <a:lnTo>
                  <a:pt x="4737" y="3469"/>
                </a:lnTo>
                <a:lnTo>
                  <a:pt x="4739" y="3467"/>
                </a:lnTo>
                <a:lnTo>
                  <a:pt x="4739" y="3466"/>
                </a:lnTo>
                <a:lnTo>
                  <a:pt x="4741" y="3466"/>
                </a:lnTo>
                <a:lnTo>
                  <a:pt x="4741" y="3464"/>
                </a:lnTo>
                <a:lnTo>
                  <a:pt x="4741" y="3462"/>
                </a:lnTo>
                <a:lnTo>
                  <a:pt x="4743" y="3458"/>
                </a:lnTo>
                <a:lnTo>
                  <a:pt x="4743" y="3456"/>
                </a:lnTo>
                <a:lnTo>
                  <a:pt x="4745" y="3452"/>
                </a:lnTo>
                <a:lnTo>
                  <a:pt x="4747" y="3450"/>
                </a:lnTo>
                <a:lnTo>
                  <a:pt x="4745" y="3446"/>
                </a:lnTo>
                <a:lnTo>
                  <a:pt x="4745" y="3444"/>
                </a:lnTo>
                <a:lnTo>
                  <a:pt x="4747" y="3441"/>
                </a:lnTo>
                <a:lnTo>
                  <a:pt x="4747" y="3439"/>
                </a:lnTo>
                <a:lnTo>
                  <a:pt x="4747" y="3437"/>
                </a:lnTo>
                <a:lnTo>
                  <a:pt x="4747" y="3435"/>
                </a:lnTo>
                <a:lnTo>
                  <a:pt x="4747" y="3433"/>
                </a:lnTo>
                <a:lnTo>
                  <a:pt x="4745" y="3433"/>
                </a:lnTo>
                <a:lnTo>
                  <a:pt x="4741" y="3433"/>
                </a:lnTo>
                <a:lnTo>
                  <a:pt x="4739" y="3435"/>
                </a:lnTo>
                <a:lnTo>
                  <a:pt x="4735" y="3435"/>
                </a:lnTo>
                <a:lnTo>
                  <a:pt x="4734" y="3435"/>
                </a:lnTo>
                <a:lnTo>
                  <a:pt x="4735" y="3433"/>
                </a:lnTo>
                <a:lnTo>
                  <a:pt x="4739" y="3431"/>
                </a:lnTo>
                <a:lnTo>
                  <a:pt x="4741" y="3431"/>
                </a:lnTo>
                <a:lnTo>
                  <a:pt x="4743" y="3431"/>
                </a:lnTo>
                <a:lnTo>
                  <a:pt x="4747" y="3431"/>
                </a:lnTo>
                <a:lnTo>
                  <a:pt x="4749" y="3431"/>
                </a:lnTo>
                <a:lnTo>
                  <a:pt x="4753" y="3431"/>
                </a:lnTo>
                <a:lnTo>
                  <a:pt x="4757" y="3431"/>
                </a:lnTo>
                <a:lnTo>
                  <a:pt x="4758" y="3433"/>
                </a:lnTo>
                <a:lnTo>
                  <a:pt x="4762" y="3435"/>
                </a:lnTo>
                <a:lnTo>
                  <a:pt x="4764" y="3437"/>
                </a:lnTo>
                <a:lnTo>
                  <a:pt x="4766" y="3439"/>
                </a:lnTo>
                <a:lnTo>
                  <a:pt x="4772" y="3441"/>
                </a:lnTo>
                <a:lnTo>
                  <a:pt x="4774" y="3441"/>
                </a:lnTo>
                <a:lnTo>
                  <a:pt x="4778" y="3441"/>
                </a:lnTo>
                <a:lnTo>
                  <a:pt x="4780" y="3441"/>
                </a:lnTo>
                <a:lnTo>
                  <a:pt x="4782" y="3443"/>
                </a:lnTo>
                <a:lnTo>
                  <a:pt x="4783" y="3444"/>
                </a:lnTo>
                <a:lnTo>
                  <a:pt x="4782" y="3444"/>
                </a:lnTo>
                <a:lnTo>
                  <a:pt x="4780" y="3443"/>
                </a:lnTo>
                <a:lnTo>
                  <a:pt x="4770" y="3443"/>
                </a:lnTo>
                <a:lnTo>
                  <a:pt x="4770" y="3444"/>
                </a:lnTo>
                <a:lnTo>
                  <a:pt x="4770" y="3446"/>
                </a:lnTo>
                <a:lnTo>
                  <a:pt x="4772" y="3448"/>
                </a:lnTo>
                <a:lnTo>
                  <a:pt x="4772" y="3452"/>
                </a:lnTo>
                <a:lnTo>
                  <a:pt x="4772" y="3454"/>
                </a:lnTo>
                <a:lnTo>
                  <a:pt x="4776" y="3456"/>
                </a:lnTo>
                <a:lnTo>
                  <a:pt x="4778" y="3462"/>
                </a:lnTo>
                <a:lnTo>
                  <a:pt x="4780" y="3464"/>
                </a:lnTo>
                <a:lnTo>
                  <a:pt x="4782" y="3462"/>
                </a:lnTo>
                <a:lnTo>
                  <a:pt x="4783" y="3458"/>
                </a:lnTo>
                <a:lnTo>
                  <a:pt x="4785" y="3454"/>
                </a:lnTo>
                <a:lnTo>
                  <a:pt x="4783" y="3448"/>
                </a:lnTo>
                <a:lnTo>
                  <a:pt x="4783" y="3444"/>
                </a:lnTo>
                <a:lnTo>
                  <a:pt x="4783" y="3443"/>
                </a:lnTo>
                <a:lnTo>
                  <a:pt x="4782" y="3441"/>
                </a:lnTo>
                <a:lnTo>
                  <a:pt x="4782" y="3439"/>
                </a:lnTo>
                <a:lnTo>
                  <a:pt x="4783" y="3437"/>
                </a:lnTo>
                <a:lnTo>
                  <a:pt x="4785" y="3437"/>
                </a:lnTo>
                <a:lnTo>
                  <a:pt x="4787" y="3433"/>
                </a:lnTo>
                <a:lnTo>
                  <a:pt x="4789" y="3429"/>
                </a:lnTo>
                <a:lnTo>
                  <a:pt x="4793" y="3427"/>
                </a:lnTo>
                <a:lnTo>
                  <a:pt x="4795" y="3427"/>
                </a:lnTo>
                <a:lnTo>
                  <a:pt x="4797" y="3423"/>
                </a:lnTo>
                <a:lnTo>
                  <a:pt x="4799" y="3423"/>
                </a:lnTo>
                <a:lnTo>
                  <a:pt x="4803" y="3425"/>
                </a:lnTo>
                <a:lnTo>
                  <a:pt x="4805" y="3427"/>
                </a:lnTo>
                <a:lnTo>
                  <a:pt x="4806" y="3429"/>
                </a:lnTo>
                <a:lnTo>
                  <a:pt x="4808" y="3433"/>
                </a:lnTo>
                <a:lnTo>
                  <a:pt x="4808" y="3435"/>
                </a:lnTo>
                <a:lnTo>
                  <a:pt x="4808" y="3437"/>
                </a:lnTo>
                <a:lnTo>
                  <a:pt x="4810" y="3439"/>
                </a:lnTo>
                <a:lnTo>
                  <a:pt x="4808" y="3443"/>
                </a:lnTo>
                <a:lnTo>
                  <a:pt x="4808" y="3444"/>
                </a:lnTo>
                <a:lnTo>
                  <a:pt x="4808" y="3446"/>
                </a:lnTo>
                <a:lnTo>
                  <a:pt x="4808" y="3448"/>
                </a:lnTo>
                <a:lnTo>
                  <a:pt x="4806" y="3452"/>
                </a:lnTo>
                <a:lnTo>
                  <a:pt x="4808" y="3452"/>
                </a:lnTo>
                <a:lnTo>
                  <a:pt x="4810" y="3450"/>
                </a:lnTo>
                <a:lnTo>
                  <a:pt x="4810" y="3448"/>
                </a:lnTo>
                <a:lnTo>
                  <a:pt x="4812" y="3448"/>
                </a:lnTo>
                <a:lnTo>
                  <a:pt x="4812" y="3450"/>
                </a:lnTo>
                <a:lnTo>
                  <a:pt x="4816" y="3450"/>
                </a:lnTo>
                <a:lnTo>
                  <a:pt x="4816" y="3452"/>
                </a:lnTo>
                <a:lnTo>
                  <a:pt x="4818" y="3454"/>
                </a:lnTo>
                <a:lnTo>
                  <a:pt x="4820" y="3458"/>
                </a:lnTo>
                <a:lnTo>
                  <a:pt x="4822" y="3462"/>
                </a:lnTo>
                <a:lnTo>
                  <a:pt x="4824" y="3466"/>
                </a:lnTo>
                <a:lnTo>
                  <a:pt x="4826" y="3467"/>
                </a:lnTo>
                <a:lnTo>
                  <a:pt x="4828" y="3471"/>
                </a:lnTo>
                <a:lnTo>
                  <a:pt x="4830" y="3471"/>
                </a:lnTo>
                <a:lnTo>
                  <a:pt x="4830" y="3473"/>
                </a:lnTo>
                <a:lnTo>
                  <a:pt x="4831" y="3473"/>
                </a:lnTo>
                <a:lnTo>
                  <a:pt x="4835" y="3475"/>
                </a:lnTo>
                <a:lnTo>
                  <a:pt x="4837" y="3475"/>
                </a:lnTo>
                <a:lnTo>
                  <a:pt x="4839" y="3475"/>
                </a:lnTo>
                <a:lnTo>
                  <a:pt x="4841" y="3475"/>
                </a:lnTo>
                <a:lnTo>
                  <a:pt x="4847" y="3471"/>
                </a:lnTo>
                <a:lnTo>
                  <a:pt x="4847" y="3469"/>
                </a:lnTo>
                <a:lnTo>
                  <a:pt x="4847" y="3467"/>
                </a:lnTo>
                <a:lnTo>
                  <a:pt x="4849" y="3466"/>
                </a:lnTo>
                <a:lnTo>
                  <a:pt x="4849" y="3464"/>
                </a:lnTo>
                <a:lnTo>
                  <a:pt x="4849" y="3462"/>
                </a:lnTo>
                <a:lnTo>
                  <a:pt x="4851" y="3460"/>
                </a:lnTo>
                <a:lnTo>
                  <a:pt x="4854" y="3460"/>
                </a:lnTo>
                <a:lnTo>
                  <a:pt x="4858" y="3460"/>
                </a:lnTo>
                <a:lnTo>
                  <a:pt x="4858" y="3458"/>
                </a:lnTo>
                <a:lnTo>
                  <a:pt x="4860" y="3458"/>
                </a:lnTo>
                <a:lnTo>
                  <a:pt x="4862" y="3458"/>
                </a:lnTo>
                <a:lnTo>
                  <a:pt x="4862" y="3460"/>
                </a:lnTo>
                <a:lnTo>
                  <a:pt x="4862" y="3462"/>
                </a:lnTo>
                <a:lnTo>
                  <a:pt x="4862" y="3466"/>
                </a:lnTo>
                <a:lnTo>
                  <a:pt x="4860" y="3466"/>
                </a:lnTo>
                <a:lnTo>
                  <a:pt x="4860" y="3467"/>
                </a:lnTo>
                <a:lnTo>
                  <a:pt x="4862" y="3469"/>
                </a:lnTo>
                <a:lnTo>
                  <a:pt x="4866" y="3469"/>
                </a:lnTo>
                <a:lnTo>
                  <a:pt x="4868" y="3467"/>
                </a:lnTo>
                <a:lnTo>
                  <a:pt x="4872" y="3467"/>
                </a:lnTo>
                <a:lnTo>
                  <a:pt x="4874" y="3466"/>
                </a:lnTo>
                <a:lnTo>
                  <a:pt x="4876" y="3466"/>
                </a:lnTo>
                <a:lnTo>
                  <a:pt x="4876" y="3462"/>
                </a:lnTo>
                <a:lnTo>
                  <a:pt x="4876" y="3460"/>
                </a:lnTo>
                <a:lnTo>
                  <a:pt x="4874" y="3456"/>
                </a:lnTo>
                <a:lnTo>
                  <a:pt x="4872" y="3456"/>
                </a:lnTo>
                <a:lnTo>
                  <a:pt x="4868" y="3452"/>
                </a:lnTo>
                <a:lnTo>
                  <a:pt x="4866" y="3450"/>
                </a:lnTo>
                <a:lnTo>
                  <a:pt x="4868" y="3448"/>
                </a:lnTo>
                <a:lnTo>
                  <a:pt x="4872" y="3450"/>
                </a:lnTo>
                <a:lnTo>
                  <a:pt x="4876" y="3452"/>
                </a:lnTo>
                <a:lnTo>
                  <a:pt x="4878" y="3452"/>
                </a:lnTo>
                <a:lnTo>
                  <a:pt x="4881" y="3452"/>
                </a:lnTo>
                <a:lnTo>
                  <a:pt x="4883" y="3450"/>
                </a:lnTo>
                <a:lnTo>
                  <a:pt x="4887" y="3450"/>
                </a:lnTo>
                <a:lnTo>
                  <a:pt x="4889" y="3446"/>
                </a:lnTo>
                <a:lnTo>
                  <a:pt x="4891" y="3444"/>
                </a:lnTo>
                <a:lnTo>
                  <a:pt x="4893" y="3441"/>
                </a:lnTo>
                <a:lnTo>
                  <a:pt x="4895" y="3439"/>
                </a:lnTo>
                <a:lnTo>
                  <a:pt x="4897" y="3437"/>
                </a:lnTo>
                <a:lnTo>
                  <a:pt x="4899" y="3435"/>
                </a:lnTo>
                <a:lnTo>
                  <a:pt x="4901" y="3435"/>
                </a:lnTo>
                <a:lnTo>
                  <a:pt x="4902" y="3433"/>
                </a:lnTo>
                <a:lnTo>
                  <a:pt x="4902" y="3429"/>
                </a:lnTo>
                <a:lnTo>
                  <a:pt x="4904" y="3429"/>
                </a:lnTo>
                <a:lnTo>
                  <a:pt x="4906" y="3427"/>
                </a:lnTo>
                <a:lnTo>
                  <a:pt x="4908" y="3427"/>
                </a:lnTo>
                <a:lnTo>
                  <a:pt x="4910" y="3429"/>
                </a:lnTo>
                <a:lnTo>
                  <a:pt x="4912" y="3431"/>
                </a:lnTo>
                <a:lnTo>
                  <a:pt x="4916" y="3433"/>
                </a:lnTo>
                <a:lnTo>
                  <a:pt x="4918" y="3435"/>
                </a:lnTo>
                <a:lnTo>
                  <a:pt x="4920" y="3433"/>
                </a:lnTo>
                <a:lnTo>
                  <a:pt x="4922" y="3433"/>
                </a:lnTo>
                <a:lnTo>
                  <a:pt x="4924" y="3431"/>
                </a:lnTo>
                <a:lnTo>
                  <a:pt x="4926" y="3427"/>
                </a:lnTo>
                <a:lnTo>
                  <a:pt x="4926" y="3423"/>
                </a:lnTo>
                <a:lnTo>
                  <a:pt x="4924" y="3419"/>
                </a:lnTo>
                <a:lnTo>
                  <a:pt x="4924" y="3416"/>
                </a:lnTo>
                <a:lnTo>
                  <a:pt x="4924" y="3412"/>
                </a:lnTo>
                <a:lnTo>
                  <a:pt x="4924" y="3408"/>
                </a:lnTo>
                <a:lnTo>
                  <a:pt x="4927" y="3408"/>
                </a:lnTo>
                <a:lnTo>
                  <a:pt x="4929" y="3406"/>
                </a:lnTo>
                <a:lnTo>
                  <a:pt x="4933" y="3406"/>
                </a:lnTo>
                <a:lnTo>
                  <a:pt x="4935" y="3404"/>
                </a:lnTo>
                <a:lnTo>
                  <a:pt x="4937" y="3404"/>
                </a:lnTo>
                <a:lnTo>
                  <a:pt x="4939" y="3408"/>
                </a:lnTo>
                <a:lnTo>
                  <a:pt x="4939" y="3410"/>
                </a:lnTo>
                <a:lnTo>
                  <a:pt x="4941" y="3414"/>
                </a:lnTo>
                <a:lnTo>
                  <a:pt x="4943" y="3418"/>
                </a:lnTo>
                <a:lnTo>
                  <a:pt x="4945" y="3421"/>
                </a:lnTo>
                <a:lnTo>
                  <a:pt x="4947" y="3421"/>
                </a:lnTo>
                <a:lnTo>
                  <a:pt x="4949" y="3425"/>
                </a:lnTo>
                <a:lnTo>
                  <a:pt x="4954" y="3427"/>
                </a:lnTo>
                <a:lnTo>
                  <a:pt x="4956" y="3423"/>
                </a:lnTo>
                <a:lnTo>
                  <a:pt x="4956" y="3421"/>
                </a:lnTo>
                <a:lnTo>
                  <a:pt x="4956" y="3419"/>
                </a:lnTo>
                <a:lnTo>
                  <a:pt x="4956" y="3418"/>
                </a:lnTo>
                <a:lnTo>
                  <a:pt x="4952" y="3414"/>
                </a:lnTo>
                <a:lnTo>
                  <a:pt x="4950" y="3410"/>
                </a:lnTo>
                <a:lnTo>
                  <a:pt x="4947" y="3408"/>
                </a:lnTo>
                <a:lnTo>
                  <a:pt x="4943" y="3408"/>
                </a:lnTo>
                <a:lnTo>
                  <a:pt x="4941" y="3408"/>
                </a:lnTo>
                <a:lnTo>
                  <a:pt x="4939" y="3402"/>
                </a:lnTo>
                <a:lnTo>
                  <a:pt x="4943" y="3402"/>
                </a:lnTo>
                <a:lnTo>
                  <a:pt x="4945" y="3402"/>
                </a:lnTo>
                <a:lnTo>
                  <a:pt x="4950" y="3400"/>
                </a:lnTo>
                <a:lnTo>
                  <a:pt x="4954" y="3400"/>
                </a:lnTo>
                <a:lnTo>
                  <a:pt x="4956" y="3396"/>
                </a:lnTo>
                <a:lnTo>
                  <a:pt x="4960" y="3396"/>
                </a:lnTo>
                <a:lnTo>
                  <a:pt x="4962" y="3396"/>
                </a:lnTo>
                <a:lnTo>
                  <a:pt x="4962" y="3400"/>
                </a:lnTo>
                <a:lnTo>
                  <a:pt x="4964" y="3402"/>
                </a:lnTo>
                <a:lnTo>
                  <a:pt x="4966" y="3404"/>
                </a:lnTo>
                <a:lnTo>
                  <a:pt x="4968" y="3406"/>
                </a:lnTo>
                <a:lnTo>
                  <a:pt x="4972" y="3404"/>
                </a:lnTo>
                <a:lnTo>
                  <a:pt x="4974" y="3404"/>
                </a:lnTo>
                <a:lnTo>
                  <a:pt x="4977" y="3404"/>
                </a:lnTo>
                <a:lnTo>
                  <a:pt x="4981" y="3406"/>
                </a:lnTo>
                <a:lnTo>
                  <a:pt x="4983" y="3404"/>
                </a:lnTo>
                <a:lnTo>
                  <a:pt x="4987" y="3406"/>
                </a:lnTo>
                <a:lnTo>
                  <a:pt x="4989" y="3406"/>
                </a:lnTo>
                <a:lnTo>
                  <a:pt x="4989" y="3410"/>
                </a:lnTo>
                <a:lnTo>
                  <a:pt x="4987" y="3414"/>
                </a:lnTo>
                <a:lnTo>
                  <a:pt x="4983" y="3416"/>
                </a:lnTo>
                <a:lnTo>
                  <a:pt x="4983" y="3418"/>
                </a:lnTo>
                <a:lnTo>
                  <a:pt x="4981" y="3419"/>
                </a:lnTo>
                <a:lnTo>
                  <a:pt x="4979" y="3421"/>
                </a:lnTo>
                <a:lnTo>
                  <a:pt x="4979" y="3423"/>
                </a:lnTo>
                <a:lnTo>
                  <a:pt x="4979" y="3425"/>
                </a:lnTo>
                <a:lnTo>
                  <a:pt x="4977" y="3425"/>
                </a:lnTo>
                <a:lnTo>
                  <a:pt x="4974" y="3427"/>
                </a:lnTo>
                <a:lnTo>
                  <a:pt x="4970" y="3429"/>
                </a:lnTo>
                <a:lnTo>
                  <a:pt x="4968" y="3429"/>
                </a:lnTo>
                <a:lnTo>
                  <a:pt x="4966" y="3431"/>
                </a:lnTo>
                <a:lnTo>
                  <a:pt x="4962" y="3433"/>
                </a:lnTo>
                <a:lnTo>
                  <a:pt x="4960" y="3433"/>
                </a:lnTo>
                <a:lnTo>
                  <a:pt x="4958" y="3435"/>
                </a:lnTo>
                <a:lnTo>
                  <a:pt x="4956" y="3435"/>
                </a:lnTo>
                <a:lnTo>
                  <a:pt x="4952" y="3435"/>
                </a:lnTo>
                <a:lnTo>
                  <a:pt x="4950" y="3435"/>
                </a:lnTo>
                <a:lnTo>
                  <a:pt x="4949" y="3437"/>
                </a:lnTo>
                <a:lnTo>
                  <a:pt x="4943" y="3439"/>
                </a:lnTo>
                <a:lnTo>
                  <a:pt x="4941" y="3439"/>
                </a:lnTo>
                <a:lnTo>
                  <a:pt x="4937" y="3441"/>
                </a:lnTo>
                <a:lnTo>
                  <a:pt x="4935" y="3443"/>
                </a:lnTo>
                <a:lnTo>
                  <a:pt x="4933" y="3443"/>
                </a:lnTo>
                <a:lnTo>
                  <a:pt x="4929" y="3444"/>
                </a:lnTo>
                <a:lnTo>
                  <a:pt x="4922" y="3446"/>
                </a:lnTo>
                <a:lnTo>
                  <a:pt x="4918" y="3450"/>
                </a:lnTo>
                <a:lnTo>
                  <a:pt x="4914" y="3450"/>
                </a:lnTo>
                <a:lnTo>
                  <a:pt x="4910" y="3454"/>
                </a:lnTo>
                <a:lnTo>
                  <a:pt x="4901" y="3458"/>
                </a:lnTo>
                <a:lnTo>
                  <a:pt x="4899" y="3458"/>
                </a:lnTo>
                <a:lnTo>
                  <a:pt x="4897" y="3460"/>
                </a:lnTo>
                <a:lnTo>
                  <a:pt x="4891" y="3464"/>
                </a:lnTo>
                <a:lnTo>
                  <a:pt x="4883" y="3466"/>
                </a:lnTo>
                <a:lnTo>
                  <a:pt x="4881" y="3467"/>
                </a:lnTo>
                <a:lnTo>
                  <a:pt x="4879" y="3469"/>
                </a:lnTo>
                <a:lnTo>
                  <a:pt x="4878" y="3469"/>
                </a:lnTo>
                <a:lnTo>
                  <a:pt x="4876" y="3471"/>
                </a:lnTo>
                <a:lnTo>
                  <a:pt x="4872" y="3473"/>
                </a:lnTo>
                <a:lnTo>
                  <a:pt x="4868" y="3473"/>
                </a:lnTo>
                <a:lnTo>
                  <a:pt x="4864" y="3475"/>
                </a:lnTo>
                <a:lnTo>
                  <a:pt x="4862" y="3475"/>
                </a:lnTo>
                <a:lnTo>
                  <a:pt x="4860" y="3477"/>
                </a:lnTo>
                <a:lnTo>
                  <a:pt x="4856" y="3479"/>
                </a:lnTo>
                <a:lnTo>
                  <a:pt x="4854" y="3479"/>
                </a:lnTo>
                <a:lnTo>
                  <a:pt x="4853" y="3481"/>
                </a:lnTo>
                <a:lnTo>
                  <a:pt x="4849" y="3483"/>
                </a:lnTo>
                <a:lnTo>
                  <a:pt x="4845" y="3483"/>
                </a:lnTo>
                <a:lnTo>
                  <a:pt x="4843" y="3485"/>
                </a:lnTo>
                <a:lnTo>
                  <a:pt x="4839" y="3487"/>
                </a:lnTo>
                <a:lnTo>
                  <a:pt x="4837" y="3487"/>
                </a:lnTo>
                <a:lnTo>
                  <a:pt x="4833" y="3489"/>
                </a:lnTo>
                <a:lnTo>
                  <a:pt x="4831" y="3489"/>
                </a:lnTo>
                <a:lnTo>
                  <a:pt x="4828" y="3491"/>
                </a:lnTo>
                <a:lnTo>
                  <a:pt x="4824" y="3492"/>
                </a:lnTo>
                <a:lnTo>
                  <a:pt x="4820" y="3494"/>
                </a:lnTo>
                <a:lnTo>
                  <a:pt x="4818" y="3496"/>
                </a:lnTo>
                <a:lnTo>
                  <a:pt x="4812" y="3498"/>
                </a:lnTo>
                <a:lnTo>
                  <a:pt x="4806" y="3502"/>
                </a:lnTo>
                <a:lnTo>
                  <a:pt x="4805" y="3502"/>
                </a:lnTo>
                <a:lnTo>
                  <a:pt x="4801" y="3504"/>
                </a:lnTo>
                <a:lnTo>
                  <a:pt x="4799" y="3506"/>
                </a:lnTo>
                <a:lnTo>
                  <a:pt x="4795" y="3508"/>
                </a:lnTo>
                <a:lnTo>
                  <a:pt x="4793" y="3508"/>
                </a:lnTo>
                <a:lnTo>
                  <a:pt x="4791" y="3510"/>
                </a:lnTo>
                <a:lnTo>
                  <a:pt x="4789" y="3510"/>
                </a:lnTo>
                <a:lnTo>
                  <a:pt x="4785" y="3512"/>
                </a:lnTo>
                <a:lnTo>
                  <a:pt x="4780" y="3514"/>
                </a:lnTo>
                <a:lnTo>
                  <a:pt x="4776" y="3515"/>
                </a:lnTo>
                <a:lnTo>
                  <a:pt x="4774" y="3517"/>
                </a:lnTo>
                <a:lnTo>
                  <a:pt x="4770" y="3519"/>
                </a:lnTo>
                <a:lnTo>
                  <a:pt x="4768" y="3519"/>
                </a:lnTo>
                <a:lnTo>
                  <a:pt x="4758" y="3523"/>
                </a:lnTo>
                <a:lnTo>
                  <a:pt x="4757" y="3525"/>
                </a:lnTo>
                <a:lnTo>
                  <a:pt x="4755" y="3527"/>
                </a:lnTo>
                <a:lnTo>
                  <a:pt x="4753" y="3527"/>
                </a:lnTo>
                <a:lnTo>
                  <a:pt x="4751" y="3529"/>
                </a:lnTo>
                <a:lnTo>
                  <a:pt x="4747" y="3531"/>
                </a:lnTo>
                <a:lnTo>
                  <a:pt x="4745" y="3531"/>
                </a:lnTo>
                <a:lnTo>
                  <a:pt x="4741" y="3533"/>
                </a:lnTo>
                <a:lnTo>
                  <a:pt x="4739" y="3535"/>
                </a:lnTo>
                <a:lnTo>
                  <a:pt x="4734" y="3537"/>
                </a:lnTo>
                <a:lnTo>
                  <a:pt x="4732" y="3539"/>
                </a:lnTo>
                <a:lnTo>
                  <a:pt x="4728" y="3540"/>
                </a:lnTo>
                <a:lnTo>
                  <a:pt x="4726" y="3542"/>
                </a:lnTo>
                <a:lnTo>
                  <a:pt x="4724" y="3542"/>
                </a:lnTo>
                <a:lnTo>
                  <a:pt x="4722" y="3544"/>
                </a:lnTo>
                <a:lnTo>
                  <a:pt x="4718" y="3544"/>
                </a:lnTo>
                <a:lnTo>
                  <a:pt x="4716" y="3546"/>
                </a:lnTo>
                <a:lnTo>
                  <a:pt x="4712" y="3548"/>
                </a:lnTo>
                <a:lnTo>
                  <a:pt x="4709" y="3550"/>
                </a:lnTo>
                <a:lnTo>
                  <a:pt x="4705" y="3552"/>
                </a:lnTo>
                <a:lnTo>
                  <a:pt x="4703" y="3554"/>
                </a:lnTo>
                <a:lnTo>
                  <a:pt x="4697" y="3556"/>
                </a:lnTo>
                <a:lnTo>
                  <a:pt x="4695" y="3558"/>
                </a:lnTo>
                <a:lnTo>
                  <a:pt x="4693" y="3558"/>
                </a:lnTo>
                <a:lnTo>
                  <a:pt x="4689" y="3560"/>
                </a:lnTo>
                <a:lnTo>
                  <a:pt x="4674" y="3567"/>
                </a:lnTo>
                <a:lnTo>
                  <a:pt x="4664" y="3571"/>
                </a:lnTo>
                <a:lnTo>
                  <a:pt x="4662" y="3573"/>
                </a:lnTo>
                <a:lnTo>
                  <a:pt x="4661" y="3573"/>
                </a:lnTo>
                <a:lnTo>
                  <a:pt x="4659" y="3575"/>
                </a:lnTo>
                <a:lnTo>
                  <a:pt x="4657" y="3577"/>
                </a:lnTo>
                <a:lnTo>
                  <a:pt x="4655" y="3577"/>
                </a:lnTo>
                <a:lnTo>
                  <a:pt x="4649" y="3579"/>
                </a:lnTo>
                <a:lnTo>
                  <a:pt x="4645" y="3581"/>
                </a:lnTo>
                <a:lnTo>
                  <a:pt x="4641" y="3583"/>
                </a:lnTo>
                <a:lnTo>
                  <a:pt x="4637" y="3585"/>
                </a:lnTo>
                <a:lnTo>
                  <a:pt x="4636" y="3585"/>
                </a:lnTo>
                <a:lnTo>
                  <a:pt x="4636" y="3587"/>
                </a:lnTo>
                <a:lnTo>
                  <a:pt x="4632" y="3587"/>
                </a:lnTo>
                <a:lnTo>
                  <a:pt x="4630" y="3588"/>
                </a:lnTo>
                <a:lnTo>
                  <a:pt x="4628" y="3588"/>
                </a:lnTo>
                <a:lnTo>
                  <a:pt x="4626" y="3590"/>
                </a:lnTo>
                <a:lnTo>
                  <a:pt x="4624" y="3590"/>
                </a:lnTo>
                <a:lnTo>
                  <a:pt x="4622" y="3590"/>
                </a:lnTo>
                <a:lnTo>
                  <a:pt x="4618" y="3592"/>
                </a:lnTo>
                <a:lnTo>
                  <a:pt x="4614" y="3594"/>
                </a:lnTo>
                <a:lnTo>
                  <a:pt x="4609" y="3596"/>
                </a:lnTo>
                <a:lnTo>
                  <a:pt x="4605" y="3598"/>
                </a:lnTo>
                <a:lnTo>
                  <a:pt x="4603" y="3600"/>
                </a:lnTo>
                <a:lnTo>
                  <a:pt x="4601" y="3600"/>
                </a:lnTo>
                <a:lnTo>
                  <a:pt x="4599" y="3600"/>
                </a:lnTo>
                <a:lnTo>
                  <a:pt x="4599" y="3598"/>
                </a:lnTo>
                <a:lnTo>
                  <a:pt x="4601" y="3596"/>
                </a:lnTo>
                <a:lnTo>
                  <a:pt x="4605" y="3596"/>
                </a:lnTo>
                <a:lnTo>
                  <a:pt x="4607" y="3594"/>
                </a:lnTo>
                <a:lnTo>
                  <a:pt x="4613" y="3592"/>
                </a:lnTo>
                <a:lnTo>
                  <a:pt x="4614" y="3590"/>
                </a:lnTo>
                <a:lnTo>
                  <a:pt x="4618" y="3588"/>
                </a:lnTo>
                <a:lnTo>
                  <a:pt x="4622" y="3588"/>
                </a:lnTo>
                <a:lnTo>
                  <a:pt x="4624" y="3588"/>
                </a:lnTo>
                <a:lnTo>
                  <a:pt x="4626" y="3587"/>
                </a:lnTo>
                <a:lnTo>
                  <a:pt x="4628" y="3585"/>
                </a:lnTo>
                <a:lnTo>
                  <a:pt x="4630" y="3585"/>
                </a:lnTo>
                <a:lnTo>
                  <a:pt x="4632" y="3585"/>
                </a:lnTo>
                <a:lnTo>
                  <a:pt x="4634" y="3583"/>
                </a:lnTo>
                <a:lnTo>
                  <a:pt x="4636" y="3581"/>
                </a:lnTo>
                <a:lnTo>
                  <a:pt x="4632" y="3577"/>
                </a:lnTo>
                <a:lnTo>
                  <a:pt x="4632" y="3579"/>
                </a:lnTo>
                <a:lnTo>
                  <a:pt x="4630" y="3583"/>
                </a:lnTo>
                <a:lnTo>
                  <a:pt x="4628" y="3583"/>
                </a:lnTo>
                <a:lnTo>
                  <a:pt x="4626" y="3583"/>
                </a:lnTo>
                <a:lnTo>
                  <a:pt x="4624" y="3583"/>
                </a:lnTo>
                <a:lnTo>
                  <a:pt x="4622" y="3581"/>
                </a:lnTo>
                <a:lnTo>
                  <a:pt x="4620" y="3577"/>
                </a:lnTo>
                <a:lnTo>
                  <a:pt x="4620" y="3575"/>
                </a:lnTo>
                <a:lnTo>
                  <a:pt x="4620" y="3573"/>
                </a:lnTo>
                <a:lnTo>
                  <a:pt x="4618" y="3571"/>
                </a:lnTo>
                <a:lnTo>
                  <a:pt x="4616" y="3571"/>
                </a:lnTo>
                <a:lnTo>
                  <a:pt x="4614" y="3569"/>
                </a:lnTo>
                <a:lnTo>
                  <a:pt x="4613" y="3569"/>
                </a:lnTo>
                <a:lnTo>
                  <a:pt x="4609" y="3569"/>
                </a:lnTo>
                <a:lnTo>
                  <a:pt x="4605" y="3567"/>
                </a:lnTo>
                <a:lnTo>
                  <a:pt x="4601" y="3567"/>
                </a:lnTo>
                <a:lnTo>
                  <a:pt x="4599" y="3567"/>
                </a:lnTo>
                <a:lnTo>
                  <a:pt x="4597" y="3565"/>
                </a:lnTo>
                <a:lnTo>
                  <a:pt x="4593" y="3565"/>
                </a:lnTo>
                <a:lnTo>
                  <a:pt x="4591" y="3565"/>
                </a:lnTo>
                <a:lnTo>
                  <a:pt x="4589" y="3565"/>
                </a:lnTo>
                <a:lnTo>
                  <a:pt x="4588" y="3565"/>
                </a:lnTo>
                <a:lnTo>
                  <a:pt x="4586" y="3567"/>
                </a:lnTo>
                <a:lnTo>
                  <a:pt x="4584" y="3565"/>
                </a:lnTo>
                <a:lnTo>
                  <a:pt x="4582" y="3569"/>
                </a:lnTo>
                <a:lnTo>
                  <a:pt x="4584" y="3571"/>
                </a:lnTo>
                <a:lnTo>
                  <a:pt x="4586" y="3573"/>
                </a:lnTo>
                <a:lnTo>
                  <a:pt x="4588" y="3573"/>
                </a:lnTo>
                <a:lnTo>
                  <a:pt x="4589" y="3577"/>
                </a:lnTo>
                <a:lnTo>
                  <a:pt x="4588" y="3579"/>
                </a:lnTo>
                <a:lnTo>
                  <a:pt x="4586" y="3583"/>
                </a:lnTo>
                <a:lnTo>
                  <a:pt x="4586" y="3585"/>
                </a:lnTo>
                <a:lnTo>
                  <a:pt x="4584" y="3587"/>
                </a:lnTo>
                <a:lnTo>
                  <a:pt x="4582" y="3588"/>
                </a:lnTo>
                <a:lnTo>
                  <a:pt x="4582" y="3592"/>
                </a:lnTo>
                <a:lnTo>
                  <a:pt x="4582" y="3596"/>
                </a:lnTo>
                <a:lnTo>
                  <a:pt x="4580" y="3594"/>
                </a:lnTo>
                <a:lnTo>
                  <a:pt x="4578" y="3592"/>
                </a:lnTo>
                <a:lnTo>
                  <a:pt x="4576" y="3592"/>
                </a:lnTo>
                <a:lnTo>
                  <a:pt x="4574" y="3592"/>
                </a:lnTo>
                <a:lnTo>
                  <a:pt x="4572" y="3590"/>
                </a:lnTo>
                <a:lnTo>
                  <a:pt x="4570" y="3590"/>
                </a:lnTo>
                <a:lnTo>
                  <a:pt x="4568" y="3590"/>
                </a:lnTo>
                <a:lnTo>
                  <a:pt x="4566" y="3592"/>
                </a:lnTo>
                <a:lnTo>
                  <a:pt x="4568" y="3596"/>
                </a:lnTo>
                <a:lnTo>
                  <a:pt x="4566" y="3594"/>
                </a:lnTo>
                <a:lnTo>
                  <a:pt x="4565" y="3594"/>
                </a:lnTo>
                <a:lnTo>
                  <a:pt x="4563" y="3594"/>
                </a:lnTo>
                <a:lnTo>
                  <a:pt x="4561" y="3592"/>
                </a:lnTo>
                <a:lnTo>
                  <a:pt x="4563" y="3590"/>
                </a:lnTo>
                <a:lnTo>
                  <a:pt x="4565" y="3588"/>
                </a:lnTo>
                <a:lnTo>
                  <a:pt x="4565" y="3585"/>
                </a:lnTo>
                <a:lnTo>
                  <a:pt x="4563" y="3583"/>
                </a:lnTo>
                <a:lnTo>
                  <a:pt x="4561" y="3583"/>
                </a:lnTo>
                <a:lnTo>
                  <a:pt x="4561" y="3581"/>
                </a:lnTo>
                <a:lnTo>
                  <a:pt x="4557" y="3581"/>
                </a:lnTo>
                <a:lnTo>
                  <a:pt x="4557" y="3585"/>
                </a:lnTo>
                <a:lnTo>
                  <a:pt x="4557" y="3587"/>
                </a:lnTo>
                <a:lnTo>
                  <a:pt x="4555" y="3588"/>
                </a:lnTo>
                <a:lnTo>
                  <a:pt x="4553" y="3592"/>
                </a:lnTo>
                <a:lnTo>
                  <a:pt x="4551" y="3594"/>
                </a:lnTo>
                <a:lnTo>
                  <a:pt x="4551" y="3604"/>
                </a:lnTo>
                <a:lnTo>
                  <a:pt x="4549" y="3602"/>
                </a:lnTo>
                <a:lnTo>
                  <a:pt x="4547" y="3602"/>
                </a:lnTo>
                <a:lnTo>
                  <a:pt x="4545" y="3602"/>
                </a:lnTo>
                <a:lnTo>
                  <a:pt x="4543" y="3602"/>
                </a:lnTo>
                <a:lnTo>
                  <a:pt x="4541" y="3600"/>
                </a:lnTo>
                <a:lnTo>
                  <a:pt x="4540" y="3600"/>
                </a:lnTo>
                <a:lnTo>
                  <a:pt x="4540" y="3598"/>
                </a:lnTo>
                <a:lnTo>
                  <a:pt x="4538" y="3600"/>
                </a:lnTo>
                <a:lnTo>
                  <a:pt x="4538" y="3602"/>
                </a:lnTo>
                <a:lnTo>
                  <a:pt x="4536" y="3606"/>
                </a:lnTo>
                <a:lnTo>
                  <a:pt x="4538" y="3608"/>
                </a:lnTo>
                <a:lnTo>
                  <a:pt x="4536" y="3610"/>
                </a:lnTo>
                <a:lnTo>
                  <a:pt x="4534" y="3608"/>
                </a:lnTo>
                <a:lnTo>
                  <a:pt x="4532" y="3610"/>
                </a:lnTo>
                <a:lnTo>
                  <a:pt x="4534" y="3615"/>
                </a:lnTo>
                <a:lnTo>
                  <a:pt x="4532" y="3619"/>
                </a:lnTo>
                <a:lnTo>
                  <a:pt x="4530" y="3617"/>
                </a:lnTo>
                <a:lnTo>
                  <a:pt x="4528" y="3617"/>
                </a:lnTo>
                <a:lnTo>
                  <a:pt x="4528" y="3619"/>
                </a:lnTo>
                <a:lnTo>
                  <a:pt x="4530" y="3623"/>
                </a:lnTo>
                <a:lnTo>
                  <a:pt x="4532" y="3621"/>
                </a:lnTo>
                <a:lnTo>
                  <a:pt x="4534" y="3619"/>
                </a:lnTo>
                <a:lnTo>
                  <a:pt x="4536" y="3619"/>
                </a:lnTo>
                <a:lnTo>
                  <a:pt x="4538" y="3619"/>
                </a:lnTo>
                <a:lnTo>
                  <a:pt x="4538" y="3617"/>
                </a:lnTo>
                <a:lnTo>
                  <a:pt x="4540" y="3617"/>
                </a:lnTo>
                <a:lnTo>
                  <a:pt x="4541" y="3617"/>
                </a:lnTo>
                <a:lnTo>
                  <a:pt x="4543" y="3617"/>
                </a:lnTo>
                <a:lnTo>
                  <a:pt x="4545" y="3617"/>
                </a:lnTo>
                <a:lnTo>
                  <a:pt x="4545" y="3615"/>
                </a:lnTo>
                <a:lnTo>
                  <a:pt x="4547" y="3615"/>
                </a:lnTo>
                <a:lnTo>
                  <a:pt x="4547" y="3617"/>
                </a:lnTo>
                <a:lnTo>
                  <a:pt x="4549" y="3615"/>
                </a:lnTo>
                <a:lnTo>
                  <a:pt x="4551" y="3613"/>
                </a:lnTo>
                <a:lnTo>
                  <a:pt x="4553" y="3615"/>
                </a:lnTo>
                <a:lnTo>
                  <a:pt x="4553" y="3613"/>
                </a:lnTo>
                <a:lnTo>
                  <a:pt x="4555" y="3615"/>
                </a:lnTo>
                <a:lnTo>
                  <a:pt x="4557" y="3615"/>
                </a:lnTo>
                <a:lnTo>
                  <a:pt x="4557" y="3613"/>
                </a:lnTo>
                <a:lnTo>
                  <a:pt x="4559" y="3613"/>
                </a:lnTo>
                <a:lnTo>
                  <a:pt x="4561" y="3613"/>
                </a:lnTo>
                <a:lnTo>
                  <a:pt x="4565" y="3611"/>
                </a:lnTo>
                <a:lnTo>
                  <a:pt x="4566" y="3610"/>
                </a:lnTo>
                <a:lnTo>
                  <a:pt x="4568" y="3608"/>
                </a:lnTo>
                <a:lnTo>
                  <a:pt x="4568" y="3606"/>
                </a:lnTo>
                <a:lnTo>
                  <a:pt x="4570" y="3604"/>
                </a:lnTo>
                <a:lnTo>
                  <a:pt x="4572" y="3604"/>
                </a:lnTo>
                <a:lnTo>
                  <a:pt x="4572" y="3608"/>
                </a:lnTo>
                <a:lnTo>
                  <a:pt x="4574" y="3608"/>
                </a:lnTo>
                <a:lnTo>
                  <a:pt x="4576" y="3608"/>
                </a:lnTo>
                <a:lnTo>
                  <a:pt x="4578" y="3606"/>
                </a:lnTo>
                <a:lnTo>
                  <a:pt x="4578" y="3604"/>
                </a:lnTo>
                <a:lnTo>
                  <a:pt x="4580" y="3604"/>
                </a:lnTo>
                <a:lnTo>
                  <a:pt x="4582" y="3604"/>
                </a:lnTo>
                <a:lnTo>
                  <a:pt x="4584" y="3604"/>
                </a:lnTo>
                <a:lnTo>
                  <a:pt x="4584" y="3600"/>
                </a:lnTo>
                <a:lnTo>
                  <a:pt x="4588" y="3598"/>
                </a:lnTo>
                <a:lnTo>
                  <a:pt x="4588" y="3600"/>
                </a:lnTo>
                <a:lnTo>
                  <a:pt x="4589" y="3602"/>
                </a:lnTo>
                <a:lnTo>
                  <a:pt x="4591" y="3602"/>
                </a:lnTo>
                <a:lnTo>
                  <a:pt x="4591" y="3600"/>
                </a:lnTo>
                <a:lnTo>
                  <a:pt x="4595" y="3600"/>
                </a:lnTo>
                <a:lnTo>
                  <a:pt x="4597" y="3600"/>
                </a:lnTo>
                <a:lnTo>
                  <a:pt x="4597" y="3602"/>
                </a:lnTo>
                <a:lnTo>
                  <a:pt x="4595" y="3602"/>
                </a:lnTo>
                <a:lnTo>
                  <a:pt x="4588" y="3606"/>
                </a:lnTo>
                <a:lnTo>
                  <a:pt x="4584" y="3606"/>
                </a:lnTo>
                <a:lnTo>
                  <a:pt x="4582" y="3608"/>
                </a:lnTo>
                <a:lnTo>
                  <a:pt x="4576" y="3610"/>
                </a:lnTo>
                <a:lnTo>
                  <a:pt x="4574" y="3610"/>
                </a:lnTo>
                <a:lnTo>
                  <a:pt x="4572" y="3610"/>
                </a:lnTo>
                <a:lnTo>
                  <a:pt x="4570" y="3611"/>
                </a:lnTo>
                <a:lnTo>
                  <a:pt x="4566" y="3613"/>
                </a:lnTo>
                <a:lnTo>
                  <a:pt x="4561" y="3615"/>
                </a:lnTo>
                <a:lnTo>
                  <a:pt x="4559" y="3615"/>
                </a:lnTo>
                <a:lnTo>
                  <a:pt x="4557" y="3617"/>
                </a:lnTo>
                <a:lnTo>
                  <a:pt x="4553" y="3617"/>
                </a:lnTo>
                <a:lnTo>
                  <a:pt x="4545" y="3621"/>
                </a:lnTo>
                <a:lnTo>
                  <a:pt x="4541" y="3623"/>
                </a:lnTo>
                <a:lnTo>
                  <a:pt x="4540" y="3623"/>
                </a:lnTo>
                <a:lnTo>
                  <a:pt x="4538" y="3623"/>
                </a:lnTo>
                <a:lnTo>
                  <a:pt x="4536" y="3625"/>
                </a:lnTo>
                <a:lnTo>
                  <a:pt x="4534" y="3625"/>
                </a:lnTo>
                <a:lnTo>
                  <a:pt x="4532" y="3625"/>
                </a:lnTo>
                <a:lnTo>
                  <a:pt x="4528" y="3627"/>
                </a:lnTo>
                <a:lnTo>
                  <a:pt x="4526" y="3629"/>
                </a:lnTo>
                <a:lnTo>
                  <a:pt x="4522" y="3631"/>
                </a:lnTo>
                <a:lnTo>
                  <a:pt x="4520" y="3631"/>
                </a:lnTo>
                <a:lnTo>
                  <a:pt x="4517" y="3631"/>
                </a:lnTo>
                <a:lnTo>
                  <a:pt x="4517" y="3633"/>
                </a:lnTo>
                <a:lnTo>
                  <a:pt x="4490" y="3642"/>
                </a:lnTo>
                <a:lnTo>
                  <a:pt x="4484" y="3644"/>
                </a:lnTo>
                <a:lnTo>
                  <a:pt x="4453" y="3656"/>
                </a:lnTo>
                <a:lnTo>
                  <a:pt x="4449" y="3658"/>
                </a:lnTo>
                <a:lnTo>
                  <a:pt x="4436" y="3661"/>
                </a:lnTo>
                <a:lnTo>
                  <a:pt x="4424" y="3665"/>
                </a:lnTo>
                <a:lnTo>
                  <a:pt x="4424" y="3663"/>
                </a:lnTo>
                <a:lnTo>
                  <a:pt x="4430" y="3659"/>
                </a:lnTo>
                <a:lnTo>
                  <a:pt x="4436" y="3654"/>
                </a:lnTo>
                <a:lnTo>
                  <a:pt x="4445" y="3654"/>
                </a:lnTo>
                <a:lnTo>
                  <a:pt x="4455" y="3652"/>
                </a:lnTo>
                <a:lnTo>
                  <a:pt x="4457" y="3652"/>
                </a:lnTo>
                <a:lnTo>
                  <a:pt x="4457" y="3650"/>
                </a:lnTo>
                <a:lnTo>
                  <a:pt x="4463" y="3648"/>
                </a:lnTo>
                <a:lnTo>
                  <a:pt x="4465" y="3646"/>
                </a:lnTo>
                <a:lnTo>
                  <a:pt x="4467" y="3644"/>
                </a:lnTo>
                <a:lnTo>
                  <a:pt x="4468" y="3646"/>
                </a:lnTo>
                <a:lnTo>
                  <a:pt x="4474" y="3644"/>
                </a:lnTo>
                <a:lnTo>
                  <a:pt x="4476" y="3644"/>
                </a:lnTo>
                <a:lnTo>
                  <a:pt x="4478" y="3644"/>
                </a:lnTo>
                <a:lnTo>
                  <a:pt x="4480" y="3640"/>
                </a:lnTo>
                <a:lnTo>
                  <a:pt x="4482" y="3640"/>
                </a:lnTo>
                <a:lnTo>
                  <a:pt x="4488" y="3640"/>
                </a:lnTo>
                <a:lnTo>
                  <a:pt x="4490" y="3640"/>
                </a:lnTo>
                <a:lnTo>
                  <a:pt x="4492" y="3638"/>
                </a:lnTo>
                <a:lnTo>
                  <a:pt x="4490" y="3636"/>
                </a:lnTo>
                <a:lnTo>
                  <a:pt x="4488" y="3636"/>
                </a:lnTo>
                <a:lnTo>
                  <a:pt x="4486" y="3636"/>
                </a:lnTo>
                <a:lnTo>
                  <a:pt x="4484" y="3635"/>
                </a:lnTo>
                <a:lnTo>
                  <a:pt x="4482" y="3631"/>
                </a:lnTo>
                <a:lnTo>
                  <a:pt x="4480" y="3631"/>
                </a:lnTo>
                <a:lnTo>
                  <a:pt x="4476" y="3633"/>
                </a:lnTo>
                <a:lnTo>
                  <a:pt x="4474" y="3633"/>
                </a:lnTo>
                <a:lnTo>
                  <a:pt x="4472" y="3635"/>
                </a:lnTo>
                <a:lnTo>
                  <a:pt x="4470" y="3635"/>
                </a:lnTo>
                <a:lnTo>
                  <a:pt x="4468" y="3633"/>
                </a:lnTo>
                <a:lnTo>
                  <a:pt x="4467" y="3633"/>
                </a:lnTo>
                <a:lnTo>
                  <a:pt x="4465" y="3633"/>
                </a:lnTo>
                <a:lnTo>
                  <a:pt x="4461" y="3633"/>
                </a:lnTo>
                <a:lnTo>
                  <a:pt x="4461" y="3635"/>
                </a:lnTo>
                <a:lnTo>
                  <a:pt x="4461" y="3636"/>
                </a:lnTo>
                <a:lnTo>
                  <a:pt x="4461" y="3638"/>
                </a:lnTo>
                <a:lnTo>
                  <a:pt x="4457" y="3636"/>
                </a:lnTo>
                <a:lnTo>
                  <a:pt x="4455" y="3636"/>
                </a:lnTo>
                <a:lnTo>
                  <a:pt x="4453" y="3636"/>
                </a:lnTo>
                <a:lnTo>
                  <a:pt x="4451" y="3635"/>
                </a:lnTo>
                <a:lnTo>
                  <a:pt x="4449" y="3635"/>
                </a:lnTo>
                <a:lnTo>
                  <a:pt x="4447" y="3633"/>
                </a:lnTo>
                <a:lnTo>
                  <a:pt x="4445" y="3633"/>
                </a:lnTo>
                <a:lnTo>
                  <a:pt x="4444" y="3631"/>
                </a:lnTo>
                <a:lnTo>
                  <a:pt x="4444" y="3629"/>
                </a:lnTo>
                <a:lnTo>
                  <a:pt x="4442" y="3627"/>
                </a:lnTo>
                <a:lnTo>
                  <a:pt x="4442" y="3625"/>
                </a:lnTo>
                <a:lnTo>
                  <a:pt x="4440" y="3623"/>
                </a:lnTo>
                <a:lnTo>
                  <a:pt x="4438" y="3625"/>
                </a:lnTo>
                <a:lnTo>
                  <a:pt x="4438" y="3627"/>
                </a:lnTo>
                <a:lnTo>
                  <a:pt x="4436" y="3629"/>
                </a:lnTo>
                <a:lnTo>
                  <a:pt x="4436" y="3631"/>
                </a:lnTo>
                <a:lnTo>
                  <a:pt x="4436" y="3635"/>
                </a:lnTo>
                <a:lnTo>
                  <a:pt x="4434" y="3636"/>
                </a:lnTo>
                <a:lnTo>
                  <a:pt x="4430" y="3635"/>
                </a:lnTo>
                <a:lnTo>
                  <a:pt x="4428" y="3633"/>
                </a:lnTo>
                <a:lnTo>
                  <a:pt x="4426" y="3633"/>
                </a:lnTo>
                <a:lnTo>
                  <a:pt x="4424" y="3633"/>
                </a:lnTo>
                <a:lnTo>
                  <a:pt x="4422" y="3636"/>
                </a:lnTo>
                <a:lnTo>
                  <a:pt x="4424" y="3638"/>
                </a:lnTo>
                <a:lnTo>
                  <a:pt x="4424" y="3640"/>
                </a:lnTo>
                <a:lnTo>
                  <a:pt x="4426" y="3640"/>
                </a:lnTo>
                <a:lnTo>
                  <a:pt x="4426" y="3638"/>
                </a:lnTo>
                <a:lnTo>
                  <a:pt x="4428" y="3640"/>
                </a:lnTo>
                <a:lnTo>
                  <a:pt x="4428" y="3642"/>
                </a:lnTo>
                <a:lnTo>
                  <a:pt x="4430" y="3644"/>
                </a:lnTo>
                <a:lnTo>
                  <a:pt x="4428" y="3646"/>
                </a:lnTo>
                <a:lnTo>
                  <a:pt x="4426" y="3646"/>
                </a:lnTo>
                <a:lnTo>
                  <a:pt x="4424" y="3646"/>
                </a:lnTo>
                <a:lnTo>
                  <a:pt x="4422" y="3642"/>
                </a:lnTo>
                <a:lnTo>
                  <a:pt x="4420" y="3640"/>
                </a:lnTo>
                <a:lnTo>
                  <a:pt x="4419" y="3640"/>
                </a:lnTo>
                <a:lnTo>
                  <a:pt x="4417" y="3640"/>
                </a:lnTo>
                <a:lnTo>
                  <a:pt x="4417" y="3642"/>
                </a:lnTo>
                <a:lnTo>
                  <a:pt x="4419" y="3644"/>
                </a:lnTo>
                <a:lnTo>
                  <a:pt x="4420" y="3646"/>
                </a:lnTo>
                <a:lnTo>
                  <a:pt x="4424" y="3648"/>
                </a:lnTo>
                <a:lnTo>
                  <a:pt x="4424" y="3650"/>
                </a:lnTo>
                <a:lnTo>
                  <a:pt x="4420" y="3650"/>
                </a:lnTo>
                <a:lnTo>
                  <a:pt x="4419" y="3648"/>
                </a:lnTo>
                <a:lnTo>
                  <a:pt x="4417" y="3650"/>
                </a:lnTo>
                <a:lnTo>
                  <a:pt x="4415" y="3650"/>
                </a:lnTo>
                <a:lnTo>
                  <a:pt x="4413" y="3650"/>
                </a:lnTo>
                <a:lnTo>
                  <a:pt x="4411" y="3648"/>
                </a:lnTo>
                <a:lnTo>
                  <a:pt x="4409" y="3650"/>
                </a:lnTo>
                <a:lnTo>
                  <a:pt x="4407" y="3648"/>
                </a:lnTo>
                <a:lnTo>
                  <a:pt x="4405" y="3650"/>
                </a:lnTo>
                <a:lnTo>
                  <a:pt x="4403" y="3650"/>
                </a:lnTo>
                <a:lnTo>
                  <a:pt x="4401" y="3648"/>
                </a:lnTo>
                <a:lnTo>
                  <a:pt x="4399" y="3648"/>
                </a:lnTo>
                <a:lnTo>
                  <a:pt x="4397" y="3648"/>
                </a:lnTo>
                <a:lnTo>
                  <a:pt x="4396" y="3648"/>
                </a:lnTo>
                <a:lnTo>
                  <a:pt x="4392" y="3648"/>
                </a:lnTo>
                <a:lnTo>
                  <a:pt x="4390" y="3650"/>
                </a:lnTo>
                <a:lnTo>
                  <a:pt x="4390" y="3652"/>
                </a:lnTo>
                <a:lnTo>
                  <a:pt x="4390" y="3654"/>
                </a:lnTo>
                <a:lnTo>
                  <a:pt x="4388" y="3654"/>
                </a:lnTo>
                <a:lnTo>
                  <a:pt x="4386" y="3652"/>
                </a:lnTo>
                <a:lnTo>
                  <a:pt x="4386" y="3650"/>
                </a:lnTo>
                <a:lnTo>
                  <a:pt x="4384" y="3648"/>
                </a:lnTo>
                <a:lnTo>
                  <a:pt x="4382" y="3648"/>
                </a:lnTo>
                <a:lnTo>
                  <a:pt x="4382" y="3646"/>
                </a:lnTo>
                <a:lnTo>
                  <a:pt x="4382" y="3644"/>
                </a:lnTo>
                <a:lnTo>
                  <a:pt x="4380" y="3642"/>
                </a:lnTo>
                <a:lnTo>
                  <a:pt x="4378" y="3642"/>
                </a:lnTo>
                <a:lnTo>
                  <a:pt x="4378" y="3640"/>
                </a:lnTo>
                <a:lnTo>
                  <a:pt x="4376" y="3640"/>
                </a:lnTo>
                <a:lnTo>
                  <a:pt x="4376" y="3638"/>
                </a:lnTo>
                <a:lnTo>
                  <a:pt x="4376" y="3636"/>
                </a:lnTo>
                <a:lnTo>
                  <a:pt x="4374" y="3636"/>
                </a:lnTo>
                <a:lnTo>
                  <a:pt x="4374" y="3640"/>
                </a:lnTo>
                <a:lnTo>
                  <a:pt x="4376" y="3642"/>
                </a:lnTo>
                <a:lnTo>
                  <a:pt x="4376" y="3644"/>
                </a:lnTo>
                <a:lnTo>
                  <a:pt x="4376" y="3646"/>
                </a:lnTo>
                <a:lnTo>
                  <a:pt x="4378" y="3646"/>
                </a:lnTo>
                <a:lnTo>
                  <a:pt x="4380" y="3648"/>
                </a:lnTo>
                <a:lnTo>
                  <a:pt x="4380" y="3650"/>
                </a:lnTo>
                <a:lnTo>
                  <a:pt x="4382" y="3654"/>
                </a:lnTo>
                <a:lnTo>
                  <a:pt x="4384" y="3654"/>
                </a:lnTo>
                <a:lnTo>
                  <a:pt x="4386" y="3654"/>
                </a:lnTo>
                <a:lnTo>
                  <a:pt x="4386" y="3659"/>
                </a:lnTo>
                <a:lnTo>
                  <a:pt x="4388" y="3661"/>
                </a:lnTo>
                <a:lnTo>
                  <a:pt x="4386" y="3665"/>
                </a:lnTo>
                <a:lnTo>
                  <a:pt x="4384" y="3667"/>
                </a:lnTo>
                <a:lnTo>
                  <a:pt x="4384" y="3669"/>
                </a:lnTo>
                <a:lnTo>
                  <a:pt x="4380" y="3669"/>
                </a:lnTo>
                <a:lnTo>
                  <a:pt x="4378" y="3669"/>
                </a:lnTo>
                <a:lnTo>
                  <a:pt x="4376" y="3669"/>
                </a:lnTo>
                <a:lnTo>
                  <a:pt x="4374" y="3671"/>
                </a:lnTo>
                <a:lnTo>
                  <a:pt x="4371" y="3675"/>
                </a:lnTo>
                <a:lnTo>
                  <a:pt x="4369" y="3675"/>
                </a:lnTo>
                <a:lnTo>
                  <a:pt x="4367" y="3675"/>
                </a:lnTo>
                <a:lnTo>
                  <a:pt x="4365" y="3675"/>
                </a:lnTo>
                <a:lnTo>
                  <a:pt x="4365" y="3677"/>
                </a:lnTo>
                <a:lnTo>
                  <a:pt x="4367" y="3677"/>
                </a:lnTo>
                <a:lnTo>
                  <a:pt x="4365" y="3681"/>
                </a:lnTo>
                <a:lnTo>
                  <a:pt x="4363" y="3681"/>
                </a:lnTo>
                <a:lnTo>
                  <a:pt x="4359" y="3683"/>
                </a:lnTo>
                <a:lnTo>
                  <a:pt x="4357" y="3683"/>
                </a:lnTo>
                <a:lnTo>
                  <a:pt x="4355" y="3681"/>
                </a:lnTo>
                <a:lnTo>
                  <a:pt x="4353" y="3681"/>
                </a:lnTo>
                <a:lnTo>
                  <a:pt x="4351" y="3683"/>
                </a:lnTo>
                <a:lnTo>
                  <a:pt x="4351" y="3684"/>
                </a:lnTo>
                <a:lnTo>
                  <a:pt x="4351" y="3686"/>
                </a:lnTo>
                <a:lnTo>
                  <a:pt x="4349" y="3686"/>
                </a:lnTo>
                <a:lnTo>
                  <a:pt x="4348" y="3686"/>
                </a:lnTo>
                <a:lnTo>
                  <a:pt x="4346" y="3686"/>
                </a:lnTo>
                <a:lnTo>
                  <a:pt x="4344" y="3684"/>
                </a:lnTo>
                <a:lnTo>
                  <a:pt x="4342" y="3683"/>
                </a:lnTo>
                <a:lnTo>
                  <a:pt x="4342" y="3681"/>
                </a:lnTo>
                <a:lnTo>
                  <a:pt x="4342" y="3679"/>
                </a:lnTo>
                <a:lnTo>
                  <a:pt x="4342" y="3675"/>
                </a:lnTo>
                <a:lnTo>
                  <a:pt x="4342" y="3673"/>
                </a:lnTo>
                <a:lnTo>
                  <a:pt x="4342" y="3671"/>
                </a:lnTo>
                <a:lnTo>
                  <a:pt x="4340" y="3669"/>
                </a:lnTo>
                <a:lnTo>
                  <a:pt x="4340" y="3667"/>
                </a:lnTo>
                <a:lnTo>
                  <a:pt x="4340" y="3665"/>
                </a:lnTo>
                <a:lnTo>
                  <a:pt x="4340" y="3663"/>
                </a:lnTo>
                <a:lnTo>
                  <a:pt x="4338" y="3663"/>
                </a:lnTo>
                <a:lnTo>
                  <a:pt x="4338" y="3661"/>
                </a:lnTo>
                <a:lnTo>
                  <a:pt x="4336" y="3661"/>
                </a:lnTo>
                <a:lnTo>
                  <a:pt x="4336" y="3659"/>
                </a:lnTo>
                <a:lnTo>
                  <a:pt x="4334" y="3659"/>
                </a:lnTo>
                <a:lnTo>
                  <a:pt x="4334" y="3658"/>
                </a:lnTo>
                <a:lnTo>
                  <a:pt x="4332" y="3659"/>
                </a:lnTo>
                <a:lnTo>
                  <a:pt x="4334" y="3661"/>
                </a:lnTo>
                <a:lnTo>
                  <a:pt x="4334" y="3663"/>
                </a:lnTo>
                <a:lnTo>
                  <a:pt x="4334" y="3665"/>
                </a:lnTo>
                <a:lnTo>
                  <a:pt x="4334" y="3667"/>
                </a:lnTo>
                <a:lnTo>
                  <a:pt x="4332" y="3669"/>
                </a:lnTo>
                <a:lnTo>
                  <a:pt x="4330" y="3669"/>
                </a:lnTo>
                <a:lnTo>
                  <a:pt x="4328" y="3669"/>
                </a:lnTo>
                <a:lnTo>
                  <a:pt x="4326" y="3671"/>
                </a:lnTo>
                <a:lnTo>
                  <a:pt x="4324" y="3671"/>
                </a:lnTo>
                <a:lnTo>
                  <a:pt x="4323" y="3671"/>
                </a:lnTo>
                <a:lnTo>
                  <a:pt x="4321" y="3669"/>
                </a:lnTo>
                <a:lnTo>
                  <a:pt x="4319" y="3669"/>
                </a:lnTo>
                <a:lnTo>
                  <a:pt x="4317" y="3667"/>
                </a:lnTo>
                <a:lnTo>
                  <a:pt x="4315" y="3669"/>
                </a:lnTo>
                <a:lnTo>
                  <a:pt x="4313" y="3671"/>
                </a:lnTo>
                <a:lnTo>
                  <a:pt x="4311" y="3671"/>
                </a:lnTo>
                <a:lnTo>
                  <a:pt x="4309" y="3675"/>
                </a:lnTo>
                <a:lnTo>
                  <a:pt x="4305" y="3679"/>
                </a:lnTo>
                <a:lnTo>
                  <a:pt x="4303" y="3681"/>
                </a:lnTo>
                <a:lnTo>
                  <a:pt x="4303" y="3683"/>
                </a:lnTo>
                <a:lnTo>
                  <a:pt x="4301" y="3684"/>
                </a:lnTo>
                <a:lnTo>
                  <a:pt x="4300" y="3684"/>
                </a:lnTo>
                <a:lnTo>
                  <a:pt x="4298" y="3684"/>
                </a:lnTo>
                <a:lnTo>
                  <a:pt x="4294" y="3683"/>
                </a:lnTo>
                <a:lnTo>
                  <a:pt x="4292" y="3683"/>
                </a:lnTo>
                <a:lnTo>
                  <a:pt x="4290" y="3683"/>
                </a:lnTo>
                <a:lnTo>
                  <a:pt x="4288" y="3683"/>
                </a:lnTo>
                <a:lnTo>
                  <a:pt x="4288" y="3681"/>
                </a:lnTo>
                <a:lnTo>
                  <a:pt x="4286" y="3681"/>
                </a:lnTo>
                <a:lnTo>
                  <a:pt x="4284" y="3681"/>
                </a:lnTo>
                <a:lnTo>
                  <a:pt x="4282" y="3679"/>
                </a:lnTo>
                <a:lnTo>
                  <a:pt x="4278" y="3677"/>
                </a:lnTo>
                <a:lnTo>
                  <a:pt x="4276" y="3677"/>
                </a:lnTo>
                <a:lnTo>
                  <a:pt x="4275" y="3677"/>
                </a:lnTo>
                <a:lnTo>
                  <a:pt x="4273" y="3677"/>
                </a:lnTo>
                <a:lnTo>
                  <a:pt x="4271" y="3679"/>
                </a:lnTo>
                <a:lnTo>
                  <a:pt x="4269" y="3679"/>
                </a:lnTo>
                <a:lnTo>
                  <a:pt x="4267" y="3679"/>
                </a:lnTo>
                <a:lnTo>
                  <a:pt x="4265" y="3679"/>
                </a:lnTo>
                <a:lnTo>
                  <a:pt x="4263" y="3679"/>
                </a:lnTo>
                <a:lnTo>
                  <a:pt x="4261" y="3679"/>
                </a:lnTo>
                <a:lnTo>
                  <a:pt x="4259" y="3677"/>
                </a:lnTo>
                <a:lnTo>
                  <a:pt x="4257" y="3679"/>
                </a:lnTo>
                <a:lnTo>
                  <a:pt x="4253" y="3679"/>
                </a:lnTo>
                <a:lnTo>
                  <a:pt x="4252" y="3681"/>
                </a:lnTo>
                <a:lnTo>
                  <a:pt x="4250" y="3681"/>
                </a:lnTo>
                <a:lnTo>
                  <a:pt x="4250" y="3683"/>
                </a:lnTo>
                <a:lnTo>
                  <a:pt x="4248" y="3686"/>
                </a:lnTo>
                <a:lnTo>
                  <a:pt x="4246" y="3688"/>
                </a:lnTo>
                <a:lnTo>
                  <a:pt x="4246" y="3692"/>
                </a:lnTo>
                <a:lnTo>
                  <a:pt x="4244" y="3694"/>
                </a:lnTo>
                <a:lnTo>
                  <a:pt x="4238" y="3694"/>
                </a:lnTo>
                <a:lnTo>
                  <a:pt x="4236" y="3694"/>
                </a:lnTo>
                <a:lnTo>
                  <a:pt x="4234" y="3694"/>
                </a:lnTo>
                <a:lnTo>
                  <a:pt x="4234" y="3696"/>
                </a:lnTo>
                <a:lnTo>
                  <a:pt x="4232" y="3696"/>
                </a:lnTo>
                <a:lnTo>
                  <a:pt x="4228" y="3696"/>
                </a:lnTo>
                <a:lnTo>
                  <a:pt x="4227" y="3696"/>
                </a:lnTo>
                <a:lnTo>
                  <a:pt x="4225" y="3700"/>
                </a:lnTo>
                <a:lnTo>
                  <a:pt x="4223" y="3700"/>
                </a:lnTo>
                <a:lnTo>
                  <a:pt x="4221" y="3700"/>
                </a:lnTo>
                <a:lnTo>
                  <a:pt x="4219" y="3700"/>
                </a:lnTo>
                <a:lnTo>
                  <a:pt x="4217" y="3700"/>
                </a:lnTo>
                <a:lnTo>
                  <a:pt x="4215" y="3700"/>
                </a:lnTo>
                <a:lnTo>
                  <a:pt x="4213" y="3700"/>
                </a:lnTo>
                <a:lnTo>
                  <a:pt x="4211" y="3702"/>
                </a:lnTo>
                <a:lnTo>
                  <a:pt x="4209" y="3702"/>
                </a:lnTo>
                <a:lnTo>
                  <a:pt x="4207" y="3702"/>
                </a:lnTo>
                <a:lnTo>
                  <a:pt x="4205" y="3702"/>
                </a:lnTo>
                <a:lnTo>
                  <a:pt x="4200" y="3704"/>
                </a:lnTo>
                <a:lnTo>
                  <a:pt x="4192" y="3698"/>
                </a:lnTo>
                <a:lnTo>
                  <a:pt x="4192" y="3696"/>
                </a:lnTo>
                <a:lnTo>
                  <a:pt x="4190" y="3696"/>
                </a:lnTo>
                <a:lnTo>
                  <a:pt x="4188" y="3698"/>
                </a:lnTo>
                <a:lnTo>
                  <a:pt x="4182" y="3696"/>
                </a:lnTo>
                <a:lnTo>
                  <a:pt x="4179" y="3696"/>
                </a:lnTo>
                <a:lnTo>
                  <a:pt x="4177" y="3696"/>
                </a:lnTo>
                <a:lnTo>
                  <a:pt x="4173" y="3696"/>
                </a:lnTo>
                <a:lnTo>
                  <a:pt x="4173" y="3698"/>
                </a:lnTo>
                <a:lnTo>
                  <a:pt x="4171" y="3698"/>
                </a:lnTo>
                <a:lnTo>
                  <a:pt x="4175" y="3700"/>
                </a:lnTo>
                <a:lnTo>
                  <a:pt x="4179" y="3700"/>
                </a:lnTo>
                <a:lnTo>
                  <a:pt x="4180" y="3700"/>
                </a:lnTo>
                <a:lnTo>
                  <a:pt x="4182" y="3702"/>
                </a:lnTo>
                <a:lnTo>
                  <a:pt x="4184" y="3702"/>
                </a:lnTo>
                <a:lnTo>
                  <a:pt x="4184" y="3704"/>
                </a:lnTo>
                <a:lnTo>
                  <a:pt x="4182" y="3704"/>
                </a:lnTo>
                <a:lnTo>
                  <a:pt x="4177" y="3709"/>
                </a:lnTo>
                <a:lnTo>
                  <a:pt x="4175" y="3721"/>
                </a:lnTo>
                <a:lnTo>
                  <a:pt x="4161" y="3721"/>
                </a:lnTo>
                <a:lnTo>
                  <a:pt x="4157" y="3719"/>
                </a:lnTo>
                <a:lnTo>
                  <a:pt x="4152" y="3715"/>
                </a:lnTo>
                <a:lnTo>
                  <a:pt x="4150" y="3713"/>
                </a:lnTo>
                <a:lnTo>
                  <a:pt x="4148" y="3713"/>
                </a:lnTo>
                <a:lnTo>
                  <a:pt x="4146" y="3715"/>
                </a:lnTo>
                <a:lnTo>
                  <a:pt x="4144" y="3713"/>
                </a:lnTo>
                <a:lnTo>
                  <a:pt x="4142" y="3713"/>
                </a:lnTo>
                <a:lnTo>
                  <a:pt x="4140" y="3711"/>
                </a:lnTo>
                <a:lnTo>
                  <a:pt x="4138" y="3709"/>
                </a:lnTo>
                <a:lnTo>
                  <a:pt x="4136" y="3709"/>
                </a:lnTo>
                <a:lnTo>
                  <a:pt x="4136" y="3711"/>
                </a:lnTo>
                <a:lnTo>
                  <a:pt x="4134" y="3711"/>
                </a:lnTo>
                <a:lnTo>
                  <a:pt x="4132" y="3713"/>
                </a:lnTo>
                <a:lnTo>
                  <a:pt x="4127" y="3711"/>
                </a:lnTo>
                <a:lnTo>
                  <a:pt x="4127" y="3709"/>
                </a:lnTo>
                <a:lnTo>
                  <a:pt x="4127" y="3707"/>
                </a:lnTo>
                <a:lnTo>
                  <a:pt x="4127" y="3706"/>
                </a:lnTo>
                <a:lnTo>
                  <a:pt x="4121" y="3704"/>
                </a:lnTo>
                <a:lnTo>
                  <a:pt x="4121" y="3706"/>
                </a:lnTo>
                <a:lnTo>
                  <a:pt x="4119" y="3707"/>
                </a:lnTo>
                <a:lnTo>
                  <a:pt x="4117" y="3709"/>
                </a:lnTo>
                <a:lnTo>
                  <a:pt x="4113" y="3711"/>
                </a:lnTo>
                <a:lnTo>
                  <a:pt x="4111" y="3713"/>
                </a:lnTo>
                <a:lnTo>
                  <a:pt x="4111" y="3715"/>
                </a:lnTo>
                <a:lnTo>
                  <a:pt x="4109" y="3717"/>
                </a:lnTo>
                <a:lnTo>
                  <a:pt x="4107" y="3719"/>
                </a:lnTo>
                <a:lnTo>
                  <a:pt x="4104" y="3723"/>
                </a:lnTo>
                <a:lnTo>
                  <a:pt x="4100" y="3723"/>
                </a:lnTo>
                <a:lnTo>
                  <a:pt x="4096" y="3727"/>
                </a:lnTo>
                <a:lnTo>
                  <a:pt x="4094" y="3727"/>
                </a:lnTo>
                <a:lnTo>
                  <a:pt x="4094" y="3729"/>
                </a:lnTo>
                <a:lnTo>
                  <a:pt x="4092" y="3731"/>
                </a:lnTo>
                <a:lnTo>
                  <a:pt x="4090" y="3731"/>
                </a:lnTo>
                <a:lnTo>
                  <a:pt x="4088" y="3731"/>
                </a:lnTo>
                <a:lnTo>
                  <a:pt x="4086" y="3731"/>
                </a:lnTo>
                <a:lnTo>
                  <a:pt x="4084" y="3731"/>
                </a:lnTo>
                <a:lnTo>
                  <a:pt x="4083" y="3731"/>
                </a:lnTo>
                <a:lnTo>
                  <a:pt x="4081" y="3731"/>
                </a:lnTo>
                <a:lnTo>
                  <a:pt x="4077" y="3731"/>
                </a:lnTo>
                <a:lnTo>
                  <a:pt x="4073" y="3729"/>
                </a:lnTo>
                <a:lnTo>
                  <a:pt x="4071" y="3729"/>
                </a:lnTo>
                <a:lnTo>
                  <a:pt x="4069" y="3729"/>
                </a:lnTo>
                <a:lnTo>
                  <a:pt x="4069" y="3734"/>
                </a:lnTo>
                <a:lnTo>
                  <a:pt x="4067" y="3734"/>
                </a:lnTo>
                <a:lnTo>
                  <a:pt x="4065" y="3734"/>
                </a:lnTo>
                <a:lnTo>
                  <a:pt x="4063" y="3734"/>
                </a:lnTo>
                <a:lnTo>
                  <a:pt x="4058" y="3738"/>
                </a:lnTo>
                <a:lnTo>
                  <a:pt x="4056" y="3738"/>
                </a:lnTo>
                <a:lnTo>
                  <a:pt x="4056" y="3740"/>
                </a:lnTo>
                <a:lnTo>
                  <a:pt x="4052" y="3742"/>
                </a:lnTo>
                <a:lnTo>
                  <a:pt x="4050" y="3742"/>
                </a:lnTo>
                <a:lnTo>
                  <a:pt x="4048" y="3744"/>
                </a:lnTo>
                <a:lnTo>
                  <a:pt x="4046" y="3744"/>
                </a:lnTo>
                <a:lnTo>
                  <a:pt x="4038" y="3746"/>
                </a:lnTo>
                <a:lnTo>
                  <a:pt x="4036" y="3750"/>
                </a:lnTo>
                <a:lnTo>
                  <a:pt x="4033" y="3750"/>
                </a:lnTo>
                <a:lnTo>
                  <a:pt x="4031" y="3752"/>
                </a:lnTo>
                <a:lnTo>
                  <a:pt x="4029" y="3752"/>
                </a:lnTo>
                <a:lnTo>
                  <a:pt x="4025" y="3754"/>
                </a:lnTo>
                <a:lnTo>
                  <a:pt x="4023" y="3754"/>
                </a:lnTo>
                <a:lnTo>
                  <a:pt x="4019" y="3755"/>
                </a:lnTo>
                <a:lnTo>
                  <a:pt x="4015" y="3755"/>
                </a:lnTo>
                <a:lnTo>
                  <a:pt x="4011" y="3755"/>
                </a:lnTo>
                <a:lnTo>
                  <a:pt x="4010" y="3755"/>
                </a:lnTo>
                <a:lnTo>
                  <a:pt x="4008" y="3754"/>
                </a:lnTo>
                <a:lnTo>
                  <a:pt x="4006" y="3754"/>
                </a:lnTo>
                <a:lnTo>
                  <a:pt x="4004" y="3755"/>
                </a:lnTo>
                <a:lnTo>
                  <a:pt x="4002" y="3755"/>
                </a:lnTo>
                <a:lnTo>
                  <a:pt x="4000" y="3754"/>
                </a:lnTo>
                <a:lnTo>
                  <a:pt x="3998" y="3755"/>
                </a:lnTo>
                <a:lnTo>
                  <a:pt x="3996" y="3754"/>
                </a:lnTo>
                <a:lnTo>
                  <a:pt x="3996" y="3755"/>
                </a:lnTo>
                <a:lnTo>
                  <a:pt x="3996" y="3759"/>
                </a:lnTo>
                <a:lnTo>
                  <a:pt x="3992" y="3759"/>
                </a:lnTo>
                <a:lnTo>
                  <a:pt x="3990" y="3759"/>
                </a:lnTo>
                <a:lnTo>
                  <a:pt x="3990" y="3757"/>
                </a:lnTo>
                <a:lnTo>
                  <a:pt x="3988" y="3757"/>
                </a:lnTo>
                <a:lnTo>
                  <a:pt x="3987" y="3757"/>
                </a:lnTo>
                <a:lnTo>
                  <a:pt x="3985" y="3757"/>
                </a:lnTo>
                <a:lnTo>
                  <a:pt x="3981" y="3759"/>
                </a:lnTo>
                <a:lnTo>
                  <a:pt x="3979" y="3759"/>
                </a:lnTo>
                <a:lnTo>
                  <a:pt x="3979" y="3761"/>
                </a:lnTo>
                <a:lnTo>
                  <a:pt x="3977" y="3763"/>
                </a:lnTo>
                <a:lnTo>
                  <a:pt x="3975" y="3763"/>
                </a:lnTo>
                <a:lnTo>
                  <a:pt x="3973" y="3761"/>
                </a:lnTo>
                <a:lnTo>
                  <a:pt x="3973" y="3759"/>
                </a:lnTo>
                <a:lnTo>
                  <a:pt x="3971" y="3757"/>
                </a:lnTo>
                <a:lnTo>
                  <a:pt x="3971" y="3755"/>
                </a:lnTo>
                <a:lnTo>
                  <a:pt x="3969" y="3755"/>
                </a:lnTo>
                <a:lnTo>
                  <a:pt x="3969" y="3759"/>
                </a:lnTo>
                <a:lnTo>
                  <a:pt x="3967" y="3759"/>
                </a:lnTo>
                <a:lnTo>
                  <a:pt x="3965" y="3759"/>
                </a:lnTo>
                <a:lnTo>
                  <a:pt x="3963" y="3761"/>
                </a:lnTo>
                <a:lnTo>
                  <a:pt x="3962" y="3761"/>
                </a:lnTo>
                <a:lnTo>
                  <a:pt x="3962" y="3759"/>
                </a:lnTo>
                <a:lnTo>
                  <a:pt x="3962" y="3761"/>
                </a:lnTo>
                <a:lnTo>
                  <a:pt x="3960" y="3761"/>
                </a:lnTo>
                <a:lnTo>
                  <a:pt x="3960" y="3763"/>
                </a:lnTo>
                <a:lnTo>
                  <a:pt x="3958" y="3765"/>
                </a:lnTo>
                <a:lnTo>
                  <a:pt x="3958" y="3767"/>
                </a:lnTo>
                <a:lnTo>
                  <a:pt x="3958" y="3769"/>
                </a:lnTo>
                <a:lnTo>
                  <a:pt x="3956" y="3769"/>
                </a:lnTo>
                <a:lnTo>
                  <a:pt x="3954" y="3771"/>
                </a:lnTo>
                <a:lnTo>
                  <a:pt x="3954" y="3773"/>
                </a:lnTo>
                <a:lnTo>
                  <a:pt x="3954" y="3775"/>
                </a:lnTo>
                <a:lnTo>
                  <a:pt x="3954" y="3777"/>
                </a:lnTo>
                <a:lnTo>
                  <a:pt x="3954" y="3779"/>
                </a:lnTo>
                <a:lnTo>
                  <a:pt x="3954" y="3780"/>
                </a:lnTo>
                <a:lnTo>
                  <a:pt x="3952" y="3780"/>
                </a:lnTo>
                <a:lnTo>
                  <a:pt x="3952" y="3782"/>
                </a:lnTo>
                <a:lnTo>
                  <a:pt x="3950" y="3782"/>
                </a:lnTo>
                <a:lnTo>
                  <a:pt x="3950" y="3780"/>
                </a:lnTo>
                <a:lnTo>
                  <a:pt x="3950" y="3779"/>
                </a:lnTo>
                <a:lnTo>
                  <a:pt x="3948" y="3779"/>
                </a:lnTo>
                <a:lnTo>
                  <a:pt x="3946" y="3777"/>
                </a:lnTo>
                <a:lnTo>
                  <a:pt x="3946" y="3775"/>
                </a:lnTo>
                <a:lnTo>
                  <a:pt x="3946" y="3771"/>
                </a:lnTo>
                <a:lnTo>
                  <a:pt x="3948" y="3771"/>
                </a:lnTo>
                <a:lnTo>
                  <a:pt x="3944" y="3771"/>
                </a:lnTo>
                <a:lnTo>
                  <a:pt x="3942" y="3771"/>
                </a:lnTo>
                <a:lnTo>
                  <a:pt x="3938" y="3769"/>
                </a:lnTo>
                <a:lnTo>
                  <a:pt x="3937" y="3767"/>
                </a:lnTo>
                <a:lnTo>
                  <a:pt x="3935" y="3767"/>
                </a:lnTo>
                <a:lnTo>
                  <a:pt x="3933" y="3769"/>
                </a:lnTo>
                <a:lnTo>
                  <a:pt x="3931" y="3769"/>
                </a:lnTo>
                <a:lnTo>
                  <a:pt x="3929" y="3767"/>
                </a:lnTo>
                <a:lnTo>
                  <a:pt x="3925" y="3767"/>
                </a:lnTo>
                <a:lnTo>
                  <a:pt x="3923" y="3769"/>
                </a:lnTo>
                <a:lnTo>
                  <a:pt x="3921" y="3771"/>
                </a:lnTo>
                <a:lnTo>
                  <a:pt x="3919" y="3769"/>
                </a:lnTo>
                <a:lnTo>
                  <a:pt x="3917" y="3767"/>
                </a:lnTo>
                <a:lnTo>
                  <a:pt x="3917" y="3765"/>
                </a:lnTo>
                <a:lnTo>
                  <a:pt x="3915" y="3767"/>
                </a:lnTo>
                <a:lnTo>
                  <a:pt x="3915" y="3769"/>
                </a:lnTo>
                <a:lnTo>
                  <a:pt x="3917" y="3773"/>
                </a:lnTo>
                <a:lnTo>
                  <a:pt x="3915" y="3775"/>
                </a:lnTo>
                <a:lnTo>
                  <a:pt x="3915" y="3777"/>
                </a:lnTo>
                <a:lnTo>
                  <a:pt x="3915" y="3779"/>
                </a:lnTo>
                <a:lnTo>
                  <a:pt x="3917" y="3779"/>
                </a:lnTo>
                <a:lnTo>
                  <a:pt x="3919" y="3780"/>
                </a:lnTo>
                <a:lnTo>
                  <a:pt x="3917" y="3786"/>
                </a:lnTo>
                <a:lnTo>
                  <a:pt x="3917" y="3788"/>
                </a:lnTo>
                <a:lnTo>
                  <a:pt x="3915" y="3788"/>
                </a:lnTo>
                <a:lnTo>
                  <a:pt x="3908" y="3792"/>
                </a:lnTo>
                <a:lnTo>
                  <a:pt x="3906" y="3790"/>
                </a:lnTo>
                <a:lnTo>
                  <a:pt x="3904" y="3786"/>
                </a:lnTo>
                <a:lnTo>
                  <a:pt x="3904" y="3784"/>
                </a:lnTo>
                <a:lnTo>
                  <a:pt x="3904" y="3780"/>
                </a:lnTo>
                <a:lnTo>
                  <a:pt x="3902" y="3780"/>
                </a:lnTo>
                <a:lnTo>
                  <a:pt x="3902" y="3779"/>
                </a:lnTo>
                <a:lnTo>
                  <a:pt x="3900" y="3779"/>
                </a:lnTo>
                <a:lnTo>
                  <a:pt x="3898" y="3779"/>
                </a:lnTo>
                <a:lnTo>
                  <a:pt x="3896" y="3775"/>
                </a:lnTo>
                <a:lnTo>
                  <a:pt x="3894" y="3775"/>
                </a:lnTo>
                <a:lnTo>
                  <a:pt x="3892" y="3773"/>
                </a:lnTo>
                <a:lnTo>
                  <a:pt x="3892" y="3775"/>
                </a:lnTo>
                <a:lnTo>
                  <a:pt x="3892" y="3779"/>
                </a:lnTo>
                <a:lnTo>
                  <a:pt x="3892" y="3782"/>
                </a:lnTo>
                <a:lnTo>
                  <a:pt x="3892" y="3784"/>
                </a:lnTo>
                <a:lnTo>
                  <a:pt x="3889" y="3784"/>
                </a:lnTo>
                <a:lnTo>
                  <a:pt x="3881" y="3782"/>
                </a:lnTo>
                <a:lnTo>
                  <a:pt x="3881" y="3780"/>
                </a:lnTo>
                <a:lnTo>
                  <a:pt x="3879" y="3779"/>
                </a:lnTo>
                <a:lnTo>
                  <a:pt x="3879" y="3777"/>
                </a:lnTo>
                <a:lnTo>
                  <a:pt x="3877" y="3780"/>
                </a:lnTo>
                <a:lnTo>
                  <a:pt x="3879" y="3782"/>
                </a:lnTo>
                <a:lnTo>
                  <a:pt x="3877" y="3786"/>
                </a:lnTo>
                <a:lnTo>
                  <a:pt x="3875" y="3786"/>
                </a:lnTo>
                <a:lnTo>
                  <a:pt x="3873" y="3786"/>
                </a:lnTo>
                <a:lnTo>
                  <a:pt x="3873" y="3788"/>
                </a:lnTo>
                <a:lnTo>
                  <a:pt x="3869" y="3792"/>
                </a:lnTo>
                <a:lnTo>
                  <a:pt x="3867" y="3792"/>
                </a:lnTo>
                <a:lnTo>
                  <a:pt x="3867" y="3794"/>
                </a:lnTo>
                <a:lnTo>
                  <a:pt x="3867" y="3798"/>
                </a:lnTo>
                <a:lnTo>
                  <a:pt x="3864" y="3802"/>
                </a:lnTo>
                <a:lnTo>
                  <a:pt x="3860" y="3803"/>
                </a:lnTo>
                <a:lnTo>
                  <a:pt x="3856" y="3805"/>
                </a:lnTo>
                <a:lnTo>
                  <a:pt x="3852" y="3803"/>
                </a:lnTo>
                <a:lnTo>
                  <a:pt x="3850" y="3803"/>
                </a:lnTo>
                <a:lnTo>
                  <a:pt x="3848" y="3803"/>
                </a:lnTo>
                <a:lnTo>
                  <a:pt x="3846" y="3803"/>
                </a:lnTo>
                <a:lnTo>
                  <a:pt x="3844" y="3803"/>
                </a:lnTo>
                <a:lnTo>
                  <a:pt x="3844" y="3802"/>
                </a:lnTo>
                <a:lnTo>
                  <a:pt x="3846" y="3800"/>
                </a:lnTo>
                <a:lnTo>
                  <a:pt x="3846" y="3798"/>
                </a:lnTo>
                <a:lnTo>
                  <a:pt x="3846" y="3796"/>
                </a:lnTo>
                <a:lnTo>
                  <a:pt x="3848" y="3794"/>
                </a:lnTo>
                <a:lnTo>
                  <a:pt x="3848" y="3792"/>
                </a:lnTo>
                <a:lnTo>
                  <a:pt x="3848" y="3790"/>
                </a:lnTo>
                <a:lnTo>
                  <a:pt x="3846" y="3792"/>
                </a:lnTo>
                <a:lnTo>
                  <a:pt x="3844" y="3792"/>
                </a:lnTo>
                <a:lnTo>
                  <a:pt x="3842" y="3790"/>
                </a:lnTo>
                <a:lnTo>
                  <a:pt x="3842" y="3788"/>
                </a:lnTo>
                <a:lnTo>
                  <a:pt x="3844" y="3786"/>
                </a:lnTo>
                <a:lnTo>
                  <a:pt x="3844" y="3784"/>
                </a:lnTo>
                <a:lnTo>
                  <a:pt x="3846" y="3784"/>
                </a:lnTo>
                <a:lnTo>
                  <a:pt x="3846" y="3782"/>
                </a:lnTo>
                <a:lnTo>
                  <a:pt x="3846" y="3780"/>
                </a:lnTo>
                <a:lnTo>
                  <a:pt x="3846" y="3779"/>
                </a:lnTo>
                <a:lnTo>
                  <a:pt x="3844" y="3777"/>
                </a:lnTo>
                <a:lnTo>
                  <a:pt x="3842" y="3779"/>
                </a:lnTo>
                <a:lnTo>
                  <a:pt x="3841" y="3777"/>
                </a:lnTo>
                <a:lnTo>
                  <a:pt x="3839" y="3779"/>
                </a:lnTo>
                <a:lnTo>
                  <a:pt x="3837" y="3780"/>
                </a:lnTo>
                <a:lnTo>
                  <a:pt x="3835" y="3780"/>
                </a:lnTo>
                <a:lnTo>
                  <a:pt x="3833" y="3780"/>
                </a:lnTo>
                <a:lnTo>
                  <a:pt x="3833" y="3782"/>
                </a:lnTo>
                <a:lnTo>
                  <a:pt x="3833" y="3784"/>
                </a:lnTo>
                <a:lnTo>
                  <a:pt x="3835" y="3784"/>
                </a:lnTo>
                <a:lnTo>
                  <a:pt x="3837" y="3784"/>
                </a:lnTo>
                <a:lnTo>
                  <a:pt x="3837" y="3786"/>
                </a:lnTo>
                <a:lnTo>
                  <a:pt x="3839" y="3788"/>
                </a:lnTo>
                <a:lnTo>
                  <a:pt x="3841" y="3786"/>
                </a:lnTo>
                <a:lnTo>
                  <a:pt x="3841" y="3788"/>
                </a:lnTo>
                <a:lnTo>
                  <a:pt x="3841" y="3790"/>
                </a:lnTo>
                <a:lnTo>
                  <a:pt x="3841" y="3792"/>
                </a:lnTo>
                <a:lnTo>
                  <a:pt x="3839" y="3796"/>
                </a:lnTo>
                <a:lnTo>
                  <a:pt x="3835" y="3798"/>
                </a:lnTo>
                <a:lnTo>
                  <a:pt x="3833" y="3798"/>
                </a:lnTo>
                <a:lnTo>
                  <a:pt x="3831" y="3792"/>
                </a:lnTo>
                <a:lnTo>
                  <a:pt x="3829" y="3792"/>
                </a:lnTo>
                <a:lnTo>
                  <a:pt x="3827" y="3790"/>
                </a:lnTo>
                <a:lnTo>
                  <a:pt x="3829" y="3788"/>
                </a:lnTo>
                <a:lnTo>
                  <a:pt x="3829" y="3786"/>
                </a:lnTo>
                <a:lnTo>
                  <a:pt x="3829" y="3784"/>
                </a:lnTo>
                <a:lnTo>
                  <a:pt x="3829" y="3782"/>
                </a:lnTo>
                <a:lnTo>
                  <a:pt x="3827" y="3782"/>
                </a:lnTo>
                <a:lnTo>
                  <a:pt x="3825" y="3784"/>
                </a:lnTo>
                <a:lnTo>
                  <a:pt x="3825" y="3788"/>
                </a:lnTo>
                <a:lnTo>
                  <a:pt x="3821" y="3790"/>
                </a:lnTo>
                <a:lnTo>
                  <a:pt x="3821" y="3792"/>
                </a:lnTo>
                <a:lnTo>
                  <a:pt x="3819" y="3796"/>
                </a:lnTo>
                <a:lnTo>
                  <a:pt x="3819" y="3798"/>
                </a:lnTo>
                <a:lnTo>
                  <a:pt x="3821" y="3800"/>
                </a:lnTo>
                <a:lnTo>
                  <a:pt x="3823" y="3800"/>
                </a:lnTo>
                <a:lnTo>
                  <a:pt x="3825" y="3798"/>
                </a:lnTo>
                <a:lnTo>
                  <a:pt x="3825" y="3796"/>
                </a:lnTo>
                <a:lnTo>
                  <a:pt x="3827" y="3796"/>
                </a:lnTo>
                <a:lnTo>
                  <a:pt x="3827" y="3794"/>
                </a:lnTo>
                <a:lnTo>
                  <a:pt x="3829" y="3792"/>
                </a:lnTo>
                <a:lnTo>
                  <a:pt x="3829" y="3796"/>
                </a:lnTo>
                <a:lnTo>
                  <a:pt x="3829" y="3798"/>
                </a:lnTo>
                <a:lnTo>
                  <a:pt x="3831" y="3800"/>
                </a:lnTo>
                <a:lnTo>
                  <a:pt x="3833" y="3802"/>
                </a:lnTo>
                <a:lnTo>
                  <a:pt x="3835" y="3802"/>
                </a:lnTo>
                <a:lnTo>
                  <a:pt x="3835" y="3803"/>
                </a:lnTo>
                <a:lnTo>
                  <a:pt x="3835" y="3805"/>
                </a:lnTo>
                <a:lnTo>
                  <a:pt x="3833" y="3807"/>
                </a:lnTo>
                <a:lnTo>
                  <a:pt x="3831" y="3807"/>
                </a:lnTo>
                <a:lnTo>
                  <a:pt x="3829" y="3807"/>
                </a:lnTo>
                <a:lnTo>
                  <a:pt x="3825" y="3809"/>
                </a:lnTo>
                <a:lnTo>
                  <a:pt x="3823" y="3809"/>
                </a:lnTo>
                <a:lnTo>
                  <a:pt x="3818" y="3807"/>
                </a:lnTo>
                <a:lnTo>
                  <a:pt x="3814" y="3807"/>
                </a:lnTo>
                <a:lnTo>
                  <a:pt x="3812" y="3807"/>
                </a:lnTo>
                <a:lnTo>
                  <a:pt x="3810" y="3807"/>
                </a:lnTo>
                <a:lnTo>
                  <a:pt x="3806" y="3807"/>
                </a:lnTo>
                <a:lnTo>
                  <a:pt x="3804" y="3805"/>
                </a:lnTo>
                <a:lnTo>
                  <a:pt x="3802" y="3805"/>
                </a:lnTo>
                <a:lnTo>
                  <a:pt x="3800" y="3805"/>
                </a:lnTo>
                <a:lnTo>
                  <a:pt x="3798" y="3805"/>
                </a:lnTo>
                <a:lnTo>
                  <a:pt x="3796" y="3805"/>
                </a:lnTo>
                <a:lnTo>
                  <a:pt x="3796" y="3807"/>
                </a:lnTo>
                <a:lnTo>
                  <a:pt x="3794" y="3807"/>
                </a:lnTo>
                <a:lnTo>
                  <a:pt x="3793" y="3809"/>
                </a:lnTo>
                <a:lnTo>
                  <a:pt x="3791" y="3809"/>
                </a:lnTo>
                <a:lnTo>
                  <a:pt x="3789" y="3809"/>
                </a:lnTo>
                <a:lnTo>
                  <a:pt x="3785" y="3809"/>
                </a:lnTo>
                <a:lnTo>
                  <a:pt x="3781" y="3809"/>
                </a:lnTo>
                <a:lnTo>
                  <a:pt x="3779" y="3809"/>
                </a:lnTo>
                <a:lnTo>
                  <a:pt x="3777" y="3809"/>
                </a:lnTo>
                <a:lnTo>
                  <a:pt x="3773" y="3811"/>
                </a:lnTo>
                <a:lnTo>
                  <a:pt x="3770" y="3811"/>
                </a:lnTo>
                <a:lnTo>
                  <a:pt x="3768" y="3813"/>
                </a:lnTo>
                <a:lnTo>
                  <a:pt x="3766" y="3813"/>
                </a:lnTo>
                <a:lnTo>
                  <a:pt x="3762" y="3813"/>
                </a:lnTo>
                <a:lnTo>
                  <a:pt x="3760" y="3813"/>
                </a:lnTo>
                <a:lnTo>
                  <a:pt x="3758" y="3815"/>
                </a:lnTo>
                <a:lnTo>
                  <a:pt x="3756" y="3815"/>
                </a:lnTo>
                <a:lnTo>
                  <a:pt x="3750" y="3817"/>
                </a:lnTo>
                <a:lnTo>
                  <a:pt x="3748" y="3817"/>
                </a:lnTo>
                <a:lnTo>
                  <a:pt x="3746" y="3819"/>
                </a:lnTo>
                <a:lnTo>
                  <a:pt x="3745" y="3819"/>
                </a:lnTo>
                <a:lnTo>
                  <a:pt x="3741" y="3821"/>
                </a:lnTo>
                <a:lnTo>
                  <a:pt x="3739" y="3821"/>
                </a:lnTo>
                <a:lnTo>
                  <a:pt x="3739" y="3823"/>
                </a:lnTo>
                <a:lnTo>
                  <a:pt x="3737" y="3823"/>
                </a:lnTo>
                <a:lnTo>
                  <a:pt x="3735" y="3823"/>
                </a:lnTo>
                <a:lnTo>
                  <a:pt x="3733" y="3825"/>
                </a:lnTo>
                <a:lnTo>
                  <a:pt x="3729" y="3826"/>
                </a:lnTo>
                <a:lnTo>
                  <a:pt x="3727" y="3826"/>
                </a:lnTo>
                <a:lnTo>
                  <a:pt x="3725" y="3828"/>
                </a:lnTo>
                <a:lnTo>
                  <a:pt x="3721" y="3828"/>
                </a:lnTo>
                <a:lnTo>
                  <a:pt x="3718" y="3832"/>
                </a:lnTo>
                <a:lnTo>
                  <a:pt x="3712" y="3834"/>
                </a:lnTo>
                <a:lnTo>
                  <a:pt x="3704" y="3836"/>
                </a:lnTo>
                <a:lnTo>
                  <a:pt x="3702" y="3836"/>
                </a:lnTo>
                <a:lnTo>
                  <a:pt x="3700" y="3838"/>
                </a:lnTo>
                <a:lnTo>
                  <a:pt x="3697" y="3838"/>
                </a:lnTo>
                <a:lnTo>
                  <a:pt x="3695" y="3838"/>
                </a:lnTo>
                <a:lnTo>
                  <a:pt x="3687" y="3842"/>
                </a:lnTo>
                <a:lnTo>
                  <a:pt x="3679" y="3846"/>
                </a:lnTo>
                <a:lnTo>
                  <a:pt x="3673" y="3850"/>
                </a:lnTo>
                <a:lnTo>
                  <a:pt x="3673" y="3844"/>
                </a:lnTo>
                <a:lnTo>
                  <a:pt x="3675" y="3838"/>
                </a:lnTo>
                <a:lnTo>
                  <a:pt x="3677" y="3838"/>
                </a:lnTo>
                <a:lnTo>
                  <a:pt x="3679" y="3838"/>
                </a:lnTo>
                <a:lnTo>
                  <a:pt x="3681" y="3836"/>
                </a:lnTo>
                <a:lnTo>
                  <a:pt x="3683" y="3834"/>
                </a:lnTo>
                <a:lnTo>
                  <a:pt x="3685" y="3834"/>
                </a:lnTo>
                <a:lnTo>
                  <a:pt x="3687" y="3832"/>
                </a:lnTo>
                <a:lnTo>
                  <a:pt x="3689" y="3832"/>
                </a:lnTo>
                <a:lnTo>
                  <a:pt x="3691" y="3830"/>
                </a:lnTo>
                <a:lnTo>
                  <a:pt x="3693" y="3830"/>
                </a:lnTo>
                <a:lnTo>
                  <a:pt x="3695" y="3832"/>
                </a:lnTo>
                <a:lnTo>
                  <a:pt x="3697" y="3832"/>
                </a:lnTo>
                <a:lnTo>
                  <a:pt x="3698" y="3832"/>
                </a:lnTo>
                <a:lnTo>
                  <a:pt x="3702" y="3830"/>
                </a:lnTo>
                <a:lnTo>
                  <a:pt x="3702" y="3828"/>
                </a:lnTo>
                <a:lnTo>
                  <a:pt x="3706" y="3828"/>
                </a:lnTo>
                <a:lnTo>
                  <a:pt x="3708" y="3828"/>
                </a:lnTo>
                <a:lnTo>
                  <a:pt x="3710" y="3828"/>
                </a:lnTo>
                <a:lnTo>
                  <a:pt x="3714" y="3828"/>
                </a:lnTo>
                <a:lnTo>
                  <a:pt x="3718" y="3825"/>
                </a:lnTo>
                <a:lnTo>
                  <a:pt x="3720" y="3823"/>
                </a:lnTo>
                <a:lnTo>
                  <a:pt x="3723" y="3821"/>
                </a:lnTo>
                <a:lnTo>
                  <a:pt x="3725" y="3821"/>
                </a:lnTo>
                <a:lnTo>
                  <a:pt x="3727" y="3819"/>
                </a:lnTo>
                <a:lnTo>
                  <a:pt x="3727" y="3817"/>
                </a:lnTo>
                <a:lnTo>
                  <a:pt x="3729" y="3817"/>
                </a:lnTo>
                <a:lnTo>
                  <a:pt x="3731" y="3817"/>
                </a:lnTo>
                <a:lnTo>
                  <a:pt x="3733" y="3817"/>
                </a:lnTo>
                <a:lnTo>
                  <a:pt x="3739" y="3817"/>
                </a:lnTo>
                <a:lnTo>
                  <a:pt x="3741" y="3815"/>
                </a:lnTo>
                <a:lnTo>
                  <a:pt x="3743" y="3815"/>
                </a:lnTo>
                <a:lnTo>
                  <a:pt x="3745" y="3813"/>
                </a:lnTo>
                <a:lnTo>
                  <a:pt x="3746" y="3813"/>
                </a:lnTo>
                <a:lnTo>
                  <a:pt x="3748" y="3811"/>
                </a:lnTo>
                <a:lnTo>
                  <a:pt x="3750" y="3811"/>
                </a:lnTo>
                <a:lnTo>
                  <a:pt x="3752" y="3809"/>
                </a:lnTo>
                <a:lnTo>
                  <a:pt x="3754" y="3809"/>
                </a:lnTo>
                <a:lnTo>
                  <a:pt x="3756" y="3807"/>
                </a:lnTo>
                <a:lnTo>
                  <a:pt x="3758" y="3807"/>
                </a:lnTo>
                <a:lnTo>
                  <a:pt x="3760" y="3802"/>
                </a:lnTo>
                <a:lnTo>
                  <a:pt x="3762" y="3802"/>
                </a:lnTo>
                <a:lnTo>
                  <a:pt x="3764" y="3802"/>
                </a:lnTo>
                <a:lnTo>
                  <a:pt x="3766" y="3802"/>
                </a:lnTo>
                <a:lnTo>
                  <a:pt x="3771" y="3798"/>
                </a:lnTo>
                <a:lnTo>
                  <a:pt x="3773" y="3796"/>
                </a:lnTo>
                <a:lnTo>
                  <a:pt x="3775" y="3794"/>
                </a:lnTo>
                <a:lnTo>
                  <a:pt x="3777" y="3794"/>
                </a:lnTo>
                <a:lnTo>
                  <a:pt x="3779" y="3796"/>
                </a:lnTo>
                <a:lnTo>
                  <a:pt x="3779" y="3798"/>
                </a:lnTo>
                <a:lnTo>
                  <a:pt x="3777" y="3800"/>
                </a:lnTo>
                <a:lnTo>
                  <a:pt x="3779" y="3802"/>
                </a:lnTo>
                <a:lnTo>
                  <a:pt x="3779" y="3803"/>
                </a:lnTo>
                <a:lnTo>
                  <a:pt x="3783" y="3803"/>
                </a:lnTo>
                <a:lnTo>
                  <a:pt x="3781" y="3802"/>
                </a:lnTo>
                <a:lnTo>
                  <a:pt x="3781" y="3800"/>
                </a:lnTo>
                <a:lnTo>
                  <a:pt x="3781" y="3796"/>
                </a:lnTo>
                <a:lnTo>
                  <a:pt x="3781" y="3794"/>
                </a:lnTo>
                <a:lnTo>
                  <a:pt x="3781" y="3792"/>
                </a:lnTo>
                <a:lnTo>
                  <a:pt x="3779" y="3792"/>
                </a:lnTo>
                <a:lnTo>
                  <a:pt x="3779" y="3790"/>
                </a:lnTo>
                <a:lnTo>
                  <a:pt x="3781" y="3786"/>
                </a:lnTo>
                <a:lnTo>
                  <a:pt x="3783" y="3784"/>
                </a:lnTo>
                <a:lnTo>
                  <a:pt x="3785" y="3782"/>
                </a:lnTo>
                <a:lnTo>
                  <a:pt x="3787" y="3782"/>
                </a:lnTo>
                <a:lnTo>
                  <a:pt x="3791" y="3780"/>
                </a:lnTo>
                <a:lnTo>
                  <a:pt x="3793" y="3779"/>
                </a:lnTo>
                <a:lnTo>
                  <a:pt x="3794" y="3779"/>
                </a:lnTo>
                <a:lnTo>
                  <a:pt x="3794" y="3777"/>
                </a:lnTo>
                <a:lnTo>
                  <a:pt x="3796" y="3777"/>
                </a:lnTo>
                <a:lnTo>
                  <a:pt x="3798" y="3773"/>
                </a:lnTo>
                <a:lnTo>
                  <a:pt x="3798" y="3771"/>
                </a:lnTo>
                <a:lnTo>
                  <a:pt x="3796" y="3771"/>
                </a:lnTo>
                <a:lnTo>
                  <a:pt x="3794" y="3773"/>
                </a:lnTo>
                <a:lnTo>
                  <a:pt x="3791" y="3775"/>
                </a:lnTo>
                <a:lnTo>
                  <a:pt x="3789" y="3777"/>
                </a:lnTo>
                <a:lnTo>
                  <a:pt x="3785" y="3777"/>
                </a:lnTo>
                <a:lnTo>
                  <a:pt x="3783" y="3780"/>
                </a:lnTo>
                <a:lnTo>
                  <a:pt x="3783" y="3782"/>
                </a:lnTo>
                <a:lnTo>
                  <a:pt x="3781" y="3782"/>
                </a:lnTo>
                <a:lnTo>
                  <a:pt x="3777" y="3779"/>
                </a:lnTo>
                <a:lnTo>
                  <a:pt x="3775" y="3777"/>
                </a:lnTo>
                <a:lnTo>
                  <a:pt x="3773" y="3777"/>
                </a:lnTo>
                <a:lnTo>
                  <a:pt x="3771" y="3775"/>
                </a:lnTo>
                <a:lnTo>
                  <a:pt x="3770" y="3775"/>
                </a:lnTo>
                <a:lnTo>
                  <a:pt x="3768" y="3773"/>
                </a:lnTo>
                <a:lnTo>
                  <a:pt x="3760" y="3767"/>
                </a:lnTo>
                <a:lnTo>
                  <a:pt x="3754" y="3765"/>
                </a:lnTo>
                <a:lnTo>
                  <a:pt x="3752" y="3763"/>
                </a:lnTo>
                <a:lnTo>
                  <a:pt x="3748" y="3761"/>
                </a:lnTo>
                <a:lnTo>
                  <a:pt x="3746" y="3761"/>
                </a:lnTo>
                <a:lnTo>
                  <a:pt x="3745" y="3761"/>
                </a:lnTo>
                <a:lnTo>
                  <a:pt x="3743" y="3761"/>
                </a:lnTo>
                <a:lnTo>
                  <a:pt x="3741" y="3761"/>
                </a:lnTo>
                <a:lnTo>
                  <a:pt x="3741" y="3763"/>
                </a:lnTo>
                <a:lnTo>
                  <a:pt x="3739" y="3763"/>
                </a:lnTo>
                <a:lnTo>
                  <a:pt x="3737" y="3765"/>
                </a:lnTo>
                <a:lnTo>
                  <a:pt x="3733" y="3765"/>
                </a:lnTo>
                <a:lnTo>
                  <a:pt x="3731" y="3765"/>
                </a:lnTo>
                <a:lnTo>
                  <a:pt x="3729" y="3763"/>
                </a:lnTo>
                <a:lnTo>
                  <a:pt x="3729" y="3759"/>
                </a:lnTo>
                <a:lnTo>
                  <a:pt x="3727" y="3759"/>
                </a:lnTo>
                <a:lnTo>
                  <a:pt x="3725" y="3761"/>
                </a:lnTo>
                <a:lnTo>
                  <a:pt x="3725" y="3763"/>
                </a:lnTo>
                <a:lnTo>
                  <a:pt x="3727" y="3763"/>
                </a:lnTo>
                <a:lnTo>
                  <a:pt x="3727" y="3765"/>
                </a:lnTo>
                <a:lnTo>
                  <a:pt x="3723" y="3767"/>
                </a:lnTo>
                <a:lnTo>
                  <a:pt x="3721" y="3767"/>
                </a:lnTo>
                <a:lnTo>
                  <a:pt x="3720" y="3771"/>
                </a:lnTo>
                <a:lnTo>
                  <a:pt x="3716" y="3773"/>
                </a:lnTo>
                <a:lnTo>
                  <a:pt x="3714" y="3773"/>
                </a:lnTo>
                <a:lnTo>
                  <a:pt x="3710" y="3777"/>
                </a:lnTo>
                <a:lnTo>
                  <a:pt x="3708" y="3780"/>
                </a:lnTo>
                <a:lnTo>
                  <a:pt x="3706" y="3780"/>
                </a:lnTo>
                <a:lnTo>
                  <a:pt x="3706" y="3782"/>
                </a:lnTo>
                <a:lnTo>
                  <a:pt x="3704" y="3784"/>
                </a:lnTo>
                <a:lnTo>
                  <a:pt x="3702" y="3786"/>
                </a:lnTo>
                <a:lnTo>
                  <a:pt x="3706" y="3792"/>
                </a:lnTo>
                <a:lnTo>
                  <a:pt x="3706" y="3794"/>
                </a:lnTo>
                <a:lnTo>
                  <a:pt x="3704" y="3794"/>
                </a:lnTo>
                <a:lnTo>
                  <a:pt x="3704" y="3798"/>
                </a:lnTo>
                <a:lnTo>
                  <a:pt x="3706" y="3798"/>
                </a:lnTo>
                <a:lnTo>
                  <a:pt x="3710" y="3798"/>
                </a:lnTo>
                <a:lnTo>
                  <a:pt x="3710" y="3803"/>
                </a:lnTo>
                <a:lnTo>
                  <a:pt x="3714" y="3811"/>
                </a:lnTo>
                <a:lnTo>
                  <a:pt x="3714" y="3815"/>
                </a:lnTo>
                <a:lnTo>
                  <a:pt x="3712" y="3819"/>
                </a:lnTo>
                <a:lnTo>
                  <a:pt x="3708" y="3821"/>
                </a:lnTo>
                <a:lnTo>
                  <a:pt x="3702" y="3821"/>
                </a:lnTo>
                <a:lnTo>
                  <a:pt x="3698" y="3819"/>
                </a:lnTo>
                <a:lnTo>
                  <a:pt x="3700" y="3817"/>
                </a:lnTo>
                <a:lnTo>
                  <a:pt x="3702" y="3815"/>
                </a:lnTo>
                <a:lnTo>
                  <a:pt x="3700" y="3813"/>
                </a:lnTo>
                <a:lnTo>
                  <a:pt x="3698" y="3811"/>
                </a:lnTo>
                <a:lnTo>
                  <a:pt x="3697" y="3813"/>
                </a:lnTo>
                <a:lnTo>
                  <a:pt x="3695" y="3811"/>
                </a:lnTo>
                <a:lnTo>
                  <a:pt x="3693" y="3813"/>
                </a:lnTo>
                <a:lnTo>
                  <a:pt x="3691" y="3813"/>
                </a:lnTo>
                <a:lnTo>
                  <a:pt x="3693" y="3817"/>
                </a:lnTo>
                <a:lnTo>
                  <a:pt x="3691" y="3817"/>
                </a:lnTo>
                <a:lnTo>
                  <a:pt x="3687" y="3817"/>
                </a:lnTo>
                <a:lnTo>
                  <a:pt x="3685" y="3815"/>
                </a:lnTo>
                <a:lnTo>
                  <a:pt x="3683" y="3815"/>
                </a:lnTo>
                <a:lnTo>
                  <a:pt x="3683" y="3813"/>
                </a:lnTo>
                <a:lnTo>
                  <a:pt x="3683" y="3815"/>
                </a:lnTo>
                <a:lnTo>
                  <a:pt x="3681" y="3815"/>
                </a:lnTo>
                <a:lnTo>
                  <a:pt x="3679" y="3815"/>
                </a:lnTo>
                <a:lnTo>
                  <a:pt x="3677" y="3815"/>
                </a:lnTo>
                <a:lnTo>
                  <a:pt x="3675" y="3815"/>
                </a:lnTo>
                <a:lnTo>
                  <a:pt x="3673" y="3815"/>
                </a:lnTo>
                <a:lnTo>
                  <a:pt x="3672" y="3815"/>
                </a:lnTo>
                <a:lnTo>
                  <a:pt x="3670" y="3815"/>
                </a:lnTo>
                <a:lnTo>
                  <a:pt x="3668" y="3817"/>
                </a:lnTo>
                <a:lnTo>
                  <a:pt x="3672" y="3817"/>
                </a:lnTo>
                <a:lnTo>
                  <a:pt x="3673" y="3817"/>
                </a:lnTo>
                <a:lnTo>
                  <a:pt x="3679" y="3817"/>
                </a:lnTo>
                <a:lnTo>
                  <a:pt x="3679" y="3821"/>
                </a:lnTo>
                <a:lnTo>
                  <a:pt x="3677" y="3823"/>
                </a:lnTo>
                <a:lnTo>
                  <a:pt x="3675" y="3823"/>
                </a:lnTo>
                <a:lnTo>
                  <a:pt x="3672" y="3823"/>
                </a:lnTo>
                <a:lnTo>
                  <a:pt x="3670" y="3823"/>
                </a:lnTo>
                <a:lnTo>
                  <a:pt x="3668" y="3823"/>
                </a:lnTo>
                <a:lnTo>
                  <a:pt x="3666" y="3823"/>
                </a:lnTo>
                <a:lnTo>
                  <a:pt x="3664" y="3823"/>
                </a:lnTo>
                <a:lnTo>
                  <a:pt x="3662" y="3823"/>
                </a:lnTo>
                <a:lnTo>
                  <a:pt x="3658" y="3823"/>
                </a:lnTo>
                <a:lnTo>
                  <a:pt x="3656" y="3825"/>
                </a:lnTo>
                <a:lnTo>
                  <a:pt x="3654" y="3825"/>
                </a:lnTo>
                <a:lnTo>
                  <a:pt x="3652" y="3825"/>
                </a:lnTo>
                <a:lnTo>
                  <a:pt x="3650" y="3825"/>
                </a:lnTo>
                <a:lnTo>
                  <a:pt x="3647" y="3825"/>
                </a:lnTo>
                <a:lnTo>
                  <a:pt x="3645" y="3826"/>
                </a:lnTo>
                <a:lnTo>
                  <a:pt x="3643" y="3826"/>
                </a:lnTo>
                <a:lnTo>
                  <a:pt x="3641" y="3826"/>
                </a:lnTo>
                <a:lnTo>
                  <a:pt x="3639" y="3826"/>
                </a:lnTo>
                <a:lnTo>
                  <a:pt x="3637" y="3826"/>
                </a:lnTo>
                <a:lnTo>
                  <a:pt x="3633" y="3825"/>
                </a:lnTo>
                <a:lnTo>
                  <a:pt x="3629" y="3823"/>
                </a:lnTo>
                <a:lnTo>
                  <a:pt x="3629" y="3821"/>
                </a:lnTo>
                <a:lnTo>
                  <a:pt x="3629" y="3819"/>
                </a:lnTo>
                <a:lnTo>
                  <a:pt x="3633" y="3817"/>
                </a:lnTo>
                <a:lnTo>
                  <a:pt x="3637" y="3817"/>
                </a:lnTo>
                <a:lnTo>
                  <a:pt x="3643" y="3819"/>
                </a:lnTo>
                <a:lnTo>
                  <a:pt x="3641" y="3817"/>
                </a:lnTo>
                <a:lnTo>
                  <a:pt x="3643" y="3815"/>
                </a:lnTo>
                <a:lnTo>
                  <a:pt x="3639" y="3817"/>
                </a:lnTo>
                <a:lnTo>
                  <a:pt x="3637" y="3815"/>
                </a:lnTo>
                <a:lnTo>
                  <a:pt x="3637" y="3811"/>
                </a:lnTo>
                <a:lnTo>
                  <a:pt x="3637" y="3807"/>
                </a:lnTo>
                <a:lnTo>
                  <a:pt x="3635" y="3807"/>
                </a:lnTo>
                <a:lnTo>
                  <a:pt x="3635" y="3805"/>
                </a:lnTo>
                <a:lnTo>
                  <a:pt x="3631" y="3803"/>
                </a:lnTo>
                <a:lnTo>
                  <a:pt x="3629" y="3802"/>
                </a:lnTo>
                <a:lnTo>
                  <a:pt x="3627" y="3800"/>
                </a:lnTo>
                <a:lnTo>
                  <a:pt x="3625" y="3800"/>
                </a:lnTo>
                <a:lnTo>
                  <a:pt x="3624" y="3800"/>
                </a:lnTo>
                <a:lnTo>
                  <a:pt x="3620" y="3798"/>
                </a:lnTo>
                <a:lnTo>
                  <a:pt x="3618" y="3798"/>
                </a:lnTo>
                <a:lnTo>
                  <a:pt x="3614" y="3796"/>
                </a:lnTo>
                <a:lnTo>
                  <a:pt x="3614" y="3794"/>
                </a:lnTo>
                <a:lnTo>
                  <a:pt x="3612" y="3792"/>
                </a:lnTo>
                <a:lnTo>
                  <a:pt x="3610" y="3788"/>
                </a:lnTo>
                <a:lnTo>
                  <a:pt x="3610" y="3786"/>
                </a:lnTo>
                <a:lnTo>
                  <a:pt x="3610" y="3784"/>
                </a:lnTo>
                <a:lnTo>
                  <a:pt x="3610" y="3780"/>
                </a:lnTo>
                <a:lnTo>
                  <a:pt x="3610" y="3777"/>
                </a:lnTo>
                <a:lnTo>
                  <a:pt x="3612" y="3775"/>
                </a:lnTo>
                <a:lnTo>
                  <a:pt x="3612" y="3773"/>
                </a:lnTo>
                <a:lnTo>
                  <a:pt x="3612" y="3771"/>
                </a:lnTo>
                <a:lnTo>
                  <a:pt x="3612" y="3769"/>
                </a:lnTo>
                <a:lnTo>
                  <a:pt x="3614" y="3769"/>
                </a:lnTo>
                <a:lnTo>
                  <a:pt x="3614" y="3767"/>
                </a:lnTo>
                <a:lnTo>
                  <a:pt x="3614" y="3765"/>
                </a:lnTo>
                <a:lnTo>
                  <a:pt x="3616" y="3765"/>
                </a:lnTo>
                <a:lnTo>
                  <a:pt x="3618" y="3763"/>
                </a:lnTo>
                <a:lnTo>
                  <a:pt x="3618" y="3761"/>
                </a:lnTo>
                <a:lnTo>
                  <a:pt x="3622" y="3761"/>
                </a:lnTo>
                <a:lnTo>
                  <a:pt x="3620" y="3761"/>
                </a:lnTo>
                <a:lnTo>
                  <a:pt x="3620" y="3759"/>
                </a:lnTo>
                <a:lnTo>
                  <a:pt x="3622" y="3759"/>
                </a:lnTo>
                <a:lnTo>
                  <a:pt x="3622" y="3757"/>
                </a:lnTo>
                <a:lnTo>
                  <a:pt x="3624" y="3754"/>
                </a:lnTo>
                <a:lnTo>
                  <a:pt x="3625" y="3752"/>
                </a:lnTo>
                <a:lnTo>
                  <a:pt x="3627" y="3754"/>
                </a:lnTo>
                <a:lnTo>
                  <a:pt x="3627" y="3752"/>
                </a:lnTo>
                <a:lnTo>
                  <a:pt x="3631" y="3748"/>
                </a:lnTo>
                <a:lnTo>
                  <a:pt x="3633" y="3750"/>
                </a:lnTo>
                <a:lnTo>
                  <a:pt x="3633" y="3748"/>
                </a:lnTo>
                <a:lnTo>
                  <a:pt x="3633" y="3746"/>
                </a:lnTo>
                <a:lnTo>
                  <a:pt x="3633" y="3742"/>
                </a:lnTo>
                <a:lnTo>
                  <a:pt x="3629" y="3748"/>
                </a:lnTo>
                <a:lnTo>
                  <a:pt x="3629" y="3744"/>
                </a:lnTo>
                <a:lnTo>
                  <a:pt x="3627" y="3742"/>
                </a:lnTo>
                <a:lnTo>
                  <a:pt x="3625" y="3740"/>
                </a:lnTo>
                <a:lnTo>
                  <a:pt x="3624" y="3738"/>
                </a:lnTo>
                <a:lnTo>
                  <a:pt x="3624" y="3736"/>
                </a:lnTo>
                <a:lnTo>
                  <a:pt x="3625" y="3734"/>
                </a:lnTo>
                <a:lnTo>
                  <a:pt x="3627" y="3734"/>
                </a:lnTo>
                <a:lnTo>
                  <a:pt x="3627" y="3732"/>
                </a:lnTo>
                <a:lnTo>
                  <a:pt x="3629" y="3732"/>
                </a:lnTo>
                <a:lnTo>
                  <a:pt x="3631" y="3731"/>
                </a:lnTo>
                <a:lnTo>
                  <a:pt x="3631" y="3729"/>
                </a:lnTo>
                <a:lnTo>
                  <a:pt x="3633" y="3729"/>
                </a:lnTo>
                <a:lnTo>
                  <a:pt x="3633" y="3727"/>
                </a:lnTo>
                <a:lnTo>
                  <a:pt x="3635" y="3727"/>
                </a:lnTo>
                <a:lnTo>
                  <a:pt x="3635" y="3725"/>
                </a:lnTo>
                <a:lnTo>
                  <a:pt x="3635" y="3723"/>
                </a:lnTo>
                <a:lnTo>
                  <a:pt x="3637" y="3723"/>
                </a:lnTo>
                <a:lnTo>
                  <a:pt x="3637" y="3721"/>
                </a:lnTo>
                <a:lnTo>
                  <a:pt x="3637" y="3719"/>
                </a:lnTo>
                <a:lnTo>
                  <a:pt x="3639" y="3715"/>
                </a:lnTo>
                <a:lnTo>
                  <a:pt x="3641" y="3715"/>
                </a:lnTo>
                <a:lnTo>
                  <a:pt x="3643" y="3715"/>
                </a:lnTo>
                <a:lnTo>
                  <a:pt x="3645" y="3715"/>
                </a:lnTo>
                <a:lnTo>
                  <a:pt x="3647" y="3715"/>
                </a:lnTo>
                <a:lnTo>
                  <a:pt x="3647" y="3713"/>
                </a:lnTo>
                <a:lnTo>
                  <a:pt x="3649" y="3713"/>
                </a:lnTo>
                <a:lnTo>
                  <a:pt x="3650" y="3713"/>
                </a:lnTo>
                <a:lnTo>
                  <a:pt x="3650" y="3715"/>
                </a:lnTo>
                <a:lnTo>
                  <a:pt x="3654" y="3717"/>
                </a:lnTo>
                <a:lnTo>
                  <a:pt x="3652" y="3713"/>
                </a:lnTo>
                <a:lnTo>
                  <a:pt x="3654" y="3713"/>
                </a:lnTo>
                <a:lnTo>
                  <a:pt x="3656" y="3711"/>
                </a:lnTo>
                <a:lnTo>
                  <a:pt x="3656" y="3707"/>
                </a:lnTo>
                <a:lnTo>
                  <a:pt x="3656" y="3704"/>
                </a:lnTo>
                <a:lnTo>
                  <a:pt x="3658" y="3704"/>
                </a:lnTo>
                <a:lnTo>
                  <a:pt x="3658" y="3702"/>
                </a:lnTo>
                <a:lnTo>
                  <a:pt x="3660" y="3700"/>
                </a:lnTo>
                <a:lnTo>
                  <a:pt x="3660" y="3698"/>
                </a:lnTo>
                <a:lnTo>
                  <a:pt x="3660" y="3696"/>
                </a:lnTo>
                <a:lnTo>
                  <a:pt x="3660" y="3694"/>
                </a:lnTo>
                <a:lnTo>
                  <a:pt x="3660" y="3692"/>
                </a:lnTo>
                <a:lnTo>
                  <a:pt x="3660" y="3688"/>
                </a:lnTo>
                <a:lnTo>
                  <a:pt x="3662" y="3688"/>
                </a:lnTo>
                <a:lnTo>
                  <a:pt x="3660" y="3686"/>
                </a:lnTo>
                <a:lnTo>
                  <a:pt x="3660" y="3684"/>
                </a:lnTo>
                <a:lnTo>
                  <a:pt x="3662" y="3684"/>
                </a:lnTo>
                <a:lnTo>
                  <a:pt x="3662" y="3683"/>
                </a:lnTo>
                <a:lnTo>
                  <a:pt x="3662" y="3681"/>
                </a:lnTo>
                <a:lnTo>
                  <a:pt x="3664" y="3679"/>
                </a:lnTo>
                <a:lnTo>
                  <a:pt x="3666" y="3677"/>
                </a:lnTo>
                <a:lnTo>
                  <a:pt x="3666" y="3673"/>
                </a:lnTo>
                <a:lnTo>
                  <a:pt x="3668" y="3673"/>
                </a:lnTo>
                <a:lnTo>
                  <a:pt x="3672" y="3665"/>
                </a:lnTo>
                <a:lnTo>
                  <a:pt x="3673" y="3661"/>
                </a:lnTo>
                <a:lnTo>
                  <a:pt x="3675" y="3661"/>
                </a:lnTo>
                <a:lnTo>
                  <a:pt x="3677" y="3659"/>
                </a:lnTo>
                <a:lnTo>
                  <a:pt x="3675" y="3658"/>
                </a:lnTo>
                <a:lnTo>
                  <a:pt x="3675" y="3656"/>
                </a:lnTo>
                <a:lnTo>
                  <a:pt x="3677" y="3654"/>
                </a:lnTo>
                <a:lnTo>
                  <a:pt x="3679" y="3654"/>
                </a:lnTo>
                <a:lnTo>
                  <a:pt x="3681" y="3654"/>
                </a:lnTo>
                <a:lnTo>
                  <a:pt x="3683" y="3654"/>
                </a:lnTo>
                <a:lnTo>
                  <a:pt x="3683" y="3652"/>
                </a:lnTo>
                <a:lnTo>
                  <a:pt x="3685" y="3652"/>
                </a:lnTo>
                <a:lnTo>
                  <a:pt x="3687" y="3650"/>
                </a:lnTo>
                <a:lnTo>
                  <a:pt x="3687" y="3648"/>
                </a:lnTo>
                <a:lnTo>
                  <a:pt x="3689" y="3648"/>
                </a:lnTo>
                <a:lnTo>
                  <a:pt x="3689" y="3646"/>
                </a:lnTo>
                <a:lnTo>
                  <a:pt x="3691" y="3644"/>
                </a:lnTo>
                <a:lnTo>
                  <a:pt x="3693" y="3642"/>
                </a:lnTo>
                <a:lnTo>
                  <a:pt x="3695" y="3644"/>
                </a:lnTo>
                <a:lnTo>
                  <a:pt x="3697" y="3646"/>
                </a:lnTo>
                <a:lnTo>
                  <a:pt x="3698" y="3644"/>
                </a:lnTo>
                <a:lnTo>
                  <a:pt x="3700" y="3646"/>
                </a:lnTo>
                <a:lnTo>
                  <a:pt x="3702" y="3648"/>
                </a:lnTo>
                <a:lnTo>
                  <a:pt x="3700" y="3650"/>
                </a:lnTo>
                <a:lnTo>
                  <a:pt x="3702" y="3650"/>
                </a:lnTo>
                <a:lnTo>
                  <a:pt x="3702" y="3652"/>
                </a:lnTo>
                <a:lnTo>
                  <a:pt x="3704" y="3654"/>
                </a:lnTo>
                <a:lnTo>
                  <a:pt x="3704" y="3656"/>
                </a:lnTo>
                <a:lnTo>
                  <a:pt x="3706" y="3658"/>
                </a:lnTo>
                <a:lnTo>
                  <a:pt x="3710" y="3658"/>
                </a:lnTo>
                <a:lnTo>
                  <a:pt x="3710" y="3654"/>
                </a:lnTo>
                <a:lnTo>
                  <a:pt x="3714" y="3652"/>
                </a:lnTo>
                <a:lnTo>
                  <a:pt x="3716" y="3652"/>
                </a:lnTo>
                <a:lnTo>
                  <a:pt x="3718" y="3652"/>
                </a:lnTo>
                <a:lnTo>
                  <a:pt x="3723" y="3656"/>
                </a:lnTo>
                <a:lnTo>
                  <a:pt x="3727" y="3658"/>
                </a:lnTo>
                <a:lnTo>
                  <a:pt x="3725" y="3661"/>
                </a:lnTo>
                <a:lnTo>
                  <a:pt x="3723" y="3661"/>
                </a:lnTo>
                <a:lnTo>
                  <a:pt x="3725" y="3667"/>
                </a:lnTo>
                <a:lnTo>
                  <a:pt x="3727" y="3667"/>
                </a:lnTo>
                <a:lnTo>
                  <a:pt x="3729" y="3669"/>
                </a:lnTo>
                <a:lnTo>
                  <a:pt x="3731" y="3669"/>
                </a:lnTo>
                <a:lnTo>
                  <a:pt x="3735" y="3667"/>
                </a:lnTo>
                <a:lnTo>
                  <a:pt x="3735" y="3663"/>
                </a:lnTo>
                <a:lnTo>
                  <a:pt x="3733" y="3663"/>
                </a:lnTo>
                <a:lnTo>
                  <a:pt x="3731" y="3659"/>
                </a:lnTo>
                <a:lnTo>
                  <a:pt x="3731" y="3658"/>
                </a:lnTo>
                <a:lnTo>
                  <a:pt x="3731" y="3656"/>
                </a:lnTo>
                <a:lnTo>
                  <a:pt x="3731" y="3654"/>
                </a:lnTo>
                <a:lnTo>
                  <a:pt x="3731" y="3650"/>
                </a:lnTo>
                <a:lnTo>
                  <a:pt x="3727" y="3650"/>
                </a:lnTo>
                <a:lnTo>
                  <a:pt x="3725" y="3648"/>
                </a:lnTo>
                <a:lnTo>
                  <a:pt x="3727" y="3646"/>
                </a:lnTo>
                <a:lnTo>
                  <a:pt x="3729" y="3644"/>
                </a:lnTo>
                <a:lnTo>
                  <a:pt x="3729" y="3642"/>
                </a:lnTo>
                <a:lnTo>
                  <a:pt x="3729" y="3640"/>
                </a:lnTo>
                <a:lnTo>
                  <a:pt x="3731" y="3640"/>
                </a:lnTo>
                <a:lnTo>
                  <a:pt x="3735" y="3638"/>
                </a:lnTo>
                <a:lnTo>
                  <a:pt x="3737" y="3638"/>
                </a:lnTo>
                <a:lnTo>
                  <a:pt x="3739" y="3638"/>
                </a:lnTo>
                <a:lnTo>
                  <a:pt x="3739" y="3642"/>
                </a:lnTo>
                <a:lnTo>
                  <a:pt x="3739" y="3644"/>
                </a:lnTo>
                <a:lnTo>
                  <a:pt x="3741" y="3644"/>
                </a:lnTo>
                <a:lnTo>
                  <a:pt x="3743" y="3642"/>
                </a:lnTo>
                <a:lnTo>
                  <a:pt x="3745" y="3640"/>
                </a:lnTo>
                <a:lnTo>
                  <a:pt x="3745" y="3638"/>
                </a:lnTo>
                <a:lnTo>
                  <a:pt x="3746" y="3638"/>
                </a:lnTo>
                <a:lnTo>
                  <a:pt x="3746" y="3636"/>
                </a:lnTo>
                <a:lnTo>
                  <a:pt x="3748" y="3636"/>
                </a:lnTo>
                <a:lnTo>
                  <a:pt x="3750" y="3635"/>
                </a:lnTo>
                <a:lnTo>
                  <a:pt x="3756" y="3638"/>
                </a:lnTo>
                <a:lnTo>
                  <a:pt x="3758" y="3638"/>
                </a:lnTo>
                <a:lnTo>
                  <a:pt x="3760" y="3638"/>
                </a:lnTo>
                <a:lnTo>
                  <a:pt x="3764" y="3638"/>
                </a:lnTo>
                <a:lnTo>
                  <a:pt x="3766" y="3640"/>
                </a:lnTo>
                <a:lnTo>
                  <a:pt x="3768" y="3644"/>
                </a:lnTo>
                <a:lnTo>
                  <a:pt x="3770" y="3644"/>
                </a:lnTo>
                <a:lnTo>
                  <a:pt x="3771" y="3644"/>
                </a:lnTo>
                <a:lnTo>
                  <a:pt x="3773" y="3642"/>
                </a:lnTo>
                <a:lnTo>
                  <a:pt x="3773" y="3640"/>
                </a:lnTo>
                <a:lnTo>
                  <a:pt x="3775" y="3638"/>
                </a:lnTo>
                <a:lnTo>
                  <a:pt x="3777" y="3638"/>
                </a:lnTo>
                <a:lnTo>
                  <a:pt x="3779" y="3640"/>
                </a:lnTo>
                <a:lnTo>
                  <a:pt x="3781" y="3642"/>
                </a:lnTo>
                <a:lnTo>
                  <a:pt x="3781" y="3646"/>
                </a:lnTo>
                <a:lnTo>
                  <a:pt x="3779" y="3646"/>
                </a:lnTo>
                <a:lnTo>
                  <a:pt x="3781" y="3650"/>
                </a:lnTo>
                <a:lnTo>
                  <a:pt x="3783" y="3652"/>
                </a:lnTo>
                <a:lnTo>
                  <a:pt x="3783" y="3654"/>
                </a:lnTo>
                <a:lnTo>
                  <a:pt x="3785" y="3656"/>
                </a:lnTo>
                <a:lnTo>
                  <a:pt x="3785" y="3658"/>
                </a:lnTo>
                <a:lnTo>
                  <a:pt x="3787" y="3658"/>
                </a:lnTo>
                <a:lnTo>
                  <a:pt x="3787" y="3659"/>
                </a:lnTo>
                <a:lnTo>
                  <a:pt x="3787" y="3661"/>
                </a:lnTo>
                <a:lnTo>
                  <a:pt x="3789" y="3661"/>
                </a:lnTo>
                <a:lnTo>
                  <a:pt x="3793" y="3663"/>
                </a:lnTo>
                <a:lnTo>
                  <a:pt x="3791" y="3659"/>
                </a:lnTo>
                <a:lnTo>
                  <a:pt x="3793" y="3658"/>
                </a:lnTo>
                <a:lnTo>
                  <a:pt x="3791" y="3654"/>
                </a:lnTo>
                <a:lnTo>
                  <a:pt x="3791" y="3652"/>
                </a:lnTo>
                <a:lnTo>
                  <a:pt x="3793" y="3650"/>
                </a:lnTo>
                <a:lnTo>
                  <a:pt x="3794" y="3650"/>
                </a:lnTo>
                <a:lnTo>
                  <a:pt x="3796" y="3652"/>
                </a:lnTo>
                <a:lnTo>
                  <a:pt x="3796" y="3650"/>
                </a:lnTo>
                <a:lnTo>
                  <a:pt x="3794" y="3648"/>
                </a:lnTo>
                <a:lnTo>
                  <a:pt x="3793" y="3646"/>
                </a:lnTo>
                <a:lnTo>
                  <a:pt x="3793" y="3644"/>
                </a:lnTo>
                <a:lnTo>
                  <a:pt x="3793" y="3638"/>
                </a:lnTo>
                <a:lnTo>
                  <a:pt x="3794" y="3636"/>
                </a:lnTo>
                <a:lnTo>
                  <a:pt x="3793" y="3635"/>
                </a:lnTo>
                <a:lnTo>
                  <a:pt x="3791" y="3633"/>
                </a:lnTo>
                <a:lnTo>
                  <a:pt x="3789" y="3631"/>
                </a:lnTo>
                <a:lnTo>
                  <a:pt x="3787" y="3631"/>
                </a:lnTo>
                <a:lnTo>
                  <a:pt x="3785" y="3629"/>
                </a:lnTo>
                <a:lnTo>
                  <a:pt x="3785" y="3625"/>
                </a:lnTo>
                <a:lnTo>
                  <a:pt x="3787" y="3621"/>
                </a:lnTo>
                <a:lnTo>
                  <a:pt x="3789" y="3621"/>
                </a:lnTo>
                <a:lnTo>
                  <a:pt x="3791" y="3619"/>
                </a:lnTo>
                <a:lnTo>
                  <a:pt x="3793" y="3617"/>
                </a:lnTo>
                <a:lnTo>
                  <a:pt x="3793" y="3615"/>
                </a:lnTo>
                <a:lnTo>
                  <a:pt x="3793" y="3611"/>
                </a:lnTo>
                <a:lnTo>
                  <a:pt x="3791" y="3611"/>
                </a:lnTo>
                <a:lnTo>
                  <a:pt x="3791" y="3608"/>
                </a:lnTo>
                <a:lnTo>
                  <a:pt x="3791" y="3606"/>
                </a:lnTo>
                <a:lnTo>
                  <a:pt x="3793" y="3604"/>
                </a:lnTo>
                <a:lnTo>
                  <a:pt x="3794" y="3606"/>
                </a:lnTo>
                <a:lnTo>
                  <a:pt x="3794" y="3608"/>
                </a:lnTo>
                <a:lnTo>
                  <a:pt x="3796" y="3608"/>
                </a:lnTo>
                <a:lnTo>
                  <a:pt x="3800" y="3610"/>
                </a:lnTo>
                <a:lnTo>
                  <a:pt x="3802" y="3611"/>
                </a:lnTo>
                <a:lnTo>
                  <a:pt x="3804" y="3611"/>
                </a:lnTo>
                <a:lnTo>
                  <a:pt x="3806" y="3613"/>
                </a:lnTo>
                <a:lnTo>
                  <a:pt x="3808" y="3615"/>
                </a:lnTo>
                <a:lnTo>
                  <a:pt x="3810" y="3615"/>
                </a:lnTo>
                <a:lnTo>
                  <a:pt x="3812" y="3617"/>
                </a:lnTo>
                <a:lnTo>
                  <a:pt x="3814" y="3619"/>
                </a:lnTo>
                <a:lnTo>
                  <a:pt x="3814" y="3621"/>
                </a:lnTo>
                <a:lnTo>
                  <a:pt x="3816" y="3623"/>
                </a:lnTo>
                <a:lnTo>
                  <a:pt x="3816" y="3625"/>
                </a:lnTo>
                <a:lnTo>
                  <a:pt x="3816" y="3629"/>
                </a:lnTo>
                <a:lnTo>
                  <a:pt x="3816" y="3631"/>
                </a:lnTo>
                <a:lnTo>
                  <a:pt x="3818" y="3633"/>
                </a:lnTo>
                <a:lnTo>
                  <a:pt x="3818" y="3636"/>
                </a:lnTo>
                <a:lnTo>
                  <a:pt x="3819" y="3635"/>
                </a:lnTo>
                <a:lnTo>
                  <a:pt x="3819" y="3633"/>
                </a:lnTo>
                <a:lnTo>
                  <a:pt x="3819" y="3629"/>
                </a:lnTo>
                <a:lnTo>
                  <a:pt x="3819" y="3627"/>
                </a:lnTo>
                <a:lnTo>
                  <a:pt x="3821" y="3625"/>
                </a:lnTo>
                <a:lnTo>
                  <a:pt x="3821" y="3623"/>
                </a:lnTo>
                <a:lnTo>
                  <a:pt x="3823" y="3623"/>
                </a:lnTo>
                <a:lnTo>
                  <a:pt x="3823" y="3619"/>
                </a:lnTo>
                <a:lnTo>
                  <a:pt x="3823" y="3617"/>
                </a:lnTo>
                <a:lnTo>
                  <a:pt x="3823" y="3615"/>
                </a:lnTo>
                <a:lnTo>
                  <a:pt x="3823" y="3613"/>
                </a:lnTo>
                <a:lnTo>
                  <a:pt x="3823" y="3611"/>
                </a:lnTo>
                <a:lnTo>
                  <a:pt x="3823" y="3608"/>
                </a:lnTo>
                <a:lnTo>
                  <a:pt x="3825" y="3608"/>
                </a:lnTo>
                <a:lnTo>
                  <a:pt x="3821" y="3608"/>
                </a:lnTo>
                <a:lnTo>
                  <a:pt x="3819" y="3608"/>
                </a:lnTo>
                <a:lnTo>
                  <a:pt x="3819" y="3606"/>
                </a:lnTo>
                <a:lnTo>
                  <a:pt x="3818" y="3604"/>
                </a:lnTo>
                <a:lnTo>
                  <a:pt x="3818" y="3602"/>
                </a:lnTo>
                <a:lnTo>
                  <a:pt x="3816" y="3606"/>
                </a:lnTo>
                <a:lnTo>
                  <a:pt x="3812" y="3606"/>
                </a:lnTo>
                <a:lnTo>
                  <a:pt x="3810" y="3606"/>
                </a:lnTo>
                <a:lnTo>
                  <a:pt x="3808" y="3608"/>
                </a:lnTo>
                <a:lnTo>
                  <a:pt x="3806" y="3606"/>
                </a:lnTo>
                <a:lnTo>
                  <a:pt x="3808" y="3604"/>
                </a:lnTo>
                <a:lnTo>
                  <a:pt x="3806" y="3600"/>
                </a:lnTo>
                <a:lnTo>
                  <a:pt x="3804" y="3596"/>
                </a:lnTo>
                <a:lnTo>
                  <a:pt x="3802" y="3594"/>
                </a:lnTo>
                <a:lnTo>
                  <a:pt x="3804" y="3594"/>
                </a:lnTo>
                <a:lnTo>
                  <a:pt x="3806" y="3592"/>
                </a:lnTo>
                <a:lnTo>
                  <a:pt x="3808" y="3590"/>
                </a:lnTo>
                <a:lnTo>
                  <a:pt x="3808" y="3588"/>
                </a:lnTo>
                <a:lnTo>
                  <a:pt x="3808" y="3585"/>
                </a:lnTo>
                <a:lnTo>
                  <a:pt x="3806" y="3581"/>
                </a:lnTo>
                <a:lnTo>
                  <a:pt x="3808" y="3581"/>
                </a:lnTo>
                <a:lnTo>
                  <a:pt x="3812" y="3581"/>
                </a:lnTo>
                <a:lnTo>
                  <a:pt x="3814" y="3579"/>
                </a:lnTo>
                <a:lnTo>
                  <a:pt x="3816" y="3577"/>
                </a:lnTo>
                <a:lnTo>
                  <a:pt x="3818" y="3577"/>
                </a:lnTo>
                <a:lnTo>
                  <a:pt x="3819" y="3577"/>
                </a:lnTo>
                <a:lnTo>
                  <a:pt x="3821" y="3579"/>
                </a:lnTo>
                <a:lnTo>
                  <a:pt x="3823" y="3581"/>
                </a:lnTo>
                <a:lnTo>
                  <a:pt x="3825" y="3581"/>
                </a:lnTo>
                <a:lnTo>
                  <a:pt x="3827" y="3581"/>
                </a:lnTo>
                <a:lnTo>
                  <a:pt x="3831" y="3583"/>
                </a:lnTo>
                <a:lnTo>
                  <a:pt x="3833" y="3585"/>
                </a:lnTo>
                <a:lnTo>
                  <a:pt x="3835" y="3585"/>
                </a:lnTo>
                <a:lnTo>
                  <a:pt x="3837" y="3587"/>
                </a:lnTo>
                <a:lnTo>
                  <a:pt x="3839" y="3587"/>
                </a:lnTo>
                <a:lnTo>
                  <a:pt x="3841" y="3588"/>
                </a:lnTo>
                <a:lnTo>
                  <a:pt x="3841" y="3590"/>
                </a:lnTo>
                <a:lnTo>
                  <a:pt x="3842" y="3594"/>
                </a:lnTo>
                <a:lnTo>
                  <a:pt x="3844" y="3596"/>
                </a:lnTo>
                <a:lnTo>
                  <a:pt x="3846" y="3600"/>
                </a:lnTo>
                <a:lnTo>
                  <a:pt x="3848" y="3604"/>
                </a:lnTo>
                <a:lnTo>
                  <a:pt x="3850" y="3606"/>
                </a:lnTo>
                <a:lnTo>
                  <a:pt x="3852" y="3608"/>
                </a:lnTo>
                <a:lnTo>
                  <a:pt x="3854" y="3610"/>
                </a:lnTo>
                <a:lnTo>
                  <a:pt x="3856" y="3611"/>
                </a:lnTo>
                <a:lnTo>
                  <a:pt x="3854" y="3613"/>
                </a:lnTo>
                <a:lnTo>
                  <a:pt x="3854" y="3615"/>
                </a:lnTo>
                <a:lnTo>
                  <a:pt x="3854" y="3617"/>
                </a:lnTo>
                <a:lnTo>
                  <a:pt x="3854" y="3621"/>
                </a:lnTo>
                <a:lnTo>
                  <a:pt x="3854" y="3623"/>
                </a:lnTo>
                <a:lnTo>
                  <a:pt x="3854" y="3625"/>
                </a:lnTo>
                <a:lnTo>
                  <a:pt x="3856" y="3627"/>
                </a:lnTo>
                <a:lnTo>
                  <a:pt x="3856" y="3631"/>
                </a:lnTo>
                <a:lnTo>
                  <a:pt x="3858" y="3631"/>
                </a:lnTo>
                <a:lnTo>
                  <a:pt x="3858" y="3629"/>
                </a:lnTo>
                <a:lnTo>
                  <a:pt x="3860" y="3627"/>
                </a:lnTo>
                <a:lnTo>
                  <a:pt x="3860" y="3623"/>
                </a:lnTo>
                <a:lnTo>
                  <a:pt x="3860" y="3621"/>
                </a:lnTo>
                <a:lnTo>
                  <a:pt x="3860" y="3619"/>
                </a:lnTo>
                <a:lnTo>
                  <a:pt x="3860" y="3617"/>
                </a:lnTo>
                <a:lnTo>
                  <a:pt x="3858" y="3611"/>
                </a:lnTo>
                <a:lnTo>
                  <a:pt x="3858" y="3608"/>
                </a:lnTo>
                <a:lnTo>
                  <a:pt x="3856" y="3606"/>
                </a:lnTo>
                <a:lnTo>
                  <a:pt x="3856" y="3604"/>
                </a:lnTo>
                <a:lnTo>
                  <a:pt x="3856" y="3602"/>
                </a:lnTo>
                <a:lnTo>
                  <a:pt x="3854" y="3598"/>
                </a:lnTo>
                <a:lnTo>
                  <a:pt x="3856" y="3596"/>
                </a:lnTo>
                <a:lnTo>
                  <a:pt x="3856" y="3594"/>
                </a:lnTo>
                <a:lnTo>
                  <a:pt x="3858" y="3590"/>
                </a:lnTo>
                <a:lnTo>
                  <a:pt x="3860" y="3588"/>
                </a:lnTo>
                <a:lnTo>
                  <a:pt x="3858" y="3588"/>
                </a:lnTo>
                <a:lnTo>
                  <a:pt x="3856" y="3588"/>
                </a:lnTo>
                <a:lnTo>
                  <a:pt x="3856" y="3587"/>
                </a:lnTo>
                <a:lnTo>
                  <a:pt x="3854" y="3583"/>
                </a:lnTo>
                <a:lnTo>
                  <a:pt x="3854" y="3579"/>
                </a:lnTo>
                <a:lnTo>
                  <a:pt x="3854" y="3575"/>
                </a:lnTo>
                <a:lnTo>
                  <a:pt x="3854" y="3573"/>
                </a:lnTo>
                <a:lnTo>
                  <a:pt x="3856" y="3569"/>
                </a:lnTo>
                <a:lnTo>
                  <a:pt x="3858" y="3567"/>
                </a:lnTo>
                <a:lnTo>
                  <a:pt x="3860" y="3565"/>
                </a:lnTo>
                <a:lnTo>
                  <a:pt x="3860" y="3563"/>
                </a:lnTo>
                <a:lnTo>
                  <a:pt x="3862" y="3560"/>
                </a:lnTo>
                <a:lnTo>
                  <a:pt x="3864" y="3558"/>
                </a:lnTo>
                <a:lnTo>
                  <a:pt x="3866" y="3556"/>
                </a:lnTo>
                <a:lnTo>
                  <a:pt x="3867" y="3554"/>
                </a:lnTo>
                <a:lnTo>
                  <a:pt x="3867" y="3552"/>
                </a:lnTo>
                <a:lnTo>
                  <a:pt x="3867" y="3550"/>
                </a:lnTo>
                <a:lnTo>
                  <a:pt x="3869" y="3552"/>
                </a:lnTo>
                <a:lnTo>
                  <a:pt x="3871" y="3552"/>
                </a:lnTo>
                <a:lnTo>
                  <a:pt x="3873" y="3554"/>
                </a:lnTo>
                <a:lnTo>
                  <a:pt x="3875" y="3554"/>
                </a:lnTo>
                <a:lnTo>
                  <a:pt x="3877" y="3554"/>
                </a:lnTo>
                <a:lnTo>
                  <a:pt x="3879" y="3552"/>
                </a:lnTo>
                <a:lnTo>
                  <a:pt x="3881" y="3550"/>
                </a:lnTo>
                <a:lnTo>
                  <a:pt x="3883" y="3550"/>
                </a:lnTo>
                <a:lnTo>
                  <a:pt x="3885" y="3550"/>
                </a:lnTo>
                <a:lnTo>
                  <a:pt x="3887" y="3550"/>
                </a:lnTo>
                <a:lnTo>
                  <a:pt x="3889" y="3550"/>
                </a:lnTo>
                <a:lnTo>
                  <a:pt x="3890" y="3548"/>
                </a:lnTo>
                <a:lnTo>
                  <a:pt x="3890" y="3546"/>
                </a:lnTo>
                <a:lnTo>
                  <a:pt x="3892" y="3544"/>
                </a:lnTo>
                <a:lnTo>
                  <a:pt x="3894" y="3544"/>
                </a:lnTo>
                <a:lnTo>
                  <a:pt x="3896" y="3544"/>
                </a:lnTo>
                <a:lnTo>
                  <a:pt x="3900" y="3544"/>
                </a:lnTo>
                <a:lnTo>
                  <a:pt x="3902" y="3544"/>
                </a:lnTo>
                <a:lnTo>
                  <a:pt x="3904" y="3542"/>
                </a:lnTo>
                <a:lnTo>
                  <a:pt x="3904" y="3540"/>
                </a:lnTo>
                <a:lnTo>
                  <a:pt x="3906" y="3540"/>
                </a:lnTo>
                <a:lnTo>
                  <a:pt x="3908" y="3539"/>
                </a:lnTo>
                <a:lnTo>
                  <a:pt x="3910" y="3539"/>
                </a:lnTo>
                <a:lnTo>
                  <a:pt x="3914" y="3540"/>
                </a:lnTo>
                <a:lnTo>
                  <a:pt x="3915" y="3542"/>
                </a:lnTo>
                <a:lnTo>
                  <a:pt x="3917" y="3542"/>
                </a:lnTo>
                <a:lnTo>
                  <a:pt x="3919" y="3544"/>
                </a:lnTo>
                <a:lnTo>
                  <a:pt x="3921" y="3544"/>
                </a:lnTo>
                <a:lnTo>
                  <a:pt x="3925" y="3542"/>
                </a:lnTo>
                <a:lnTo>
                  <a:pt x="3927" y="3542"/>
                </a:lnTo>
                <a:lnTo>
                  <a:pt x="3929" y="3542"/>
                </a:lnTo>
                <a:lnTo>
                  <a:pt x="3937" y="3537"/>
                </a:lnTo>
                <a:lnTo>
                  <a:pt x="3940" y="3537"/>
                </a:lnTo>
                <a:lnTo>
                  <a:pt x="3946" y="3546"/>
                </a:lnTo>
                <a:lnTo>
                  <a:pt x="3946" y="3550"/>
                </a:lnTo>
                <a:lnTo>
                  <a:pt x="3944" y="3550"/>
                </a:lnTo>
                <a:lnTo>
                  <a:pt x="3940" y="3556"/>
                </a:lnTo>
                <a:lnTo>
                  <a:pt x="3940" y="3563"/>
                </a:lnTo>
                <a:lnTo>
                  <a:pt x="3935" y="3565"/>
                </a:lnTo>
                <a:lnTo>
                  <a:pt x="3931" y="3563"/>
                </a:lnTo>
                <a:lnTo>
                  <a:pt x="3931" y="3560"/>
                </a:lnTo>
                <a:lnTo>
                  <a:pt x="3935" y="3558"/>
                </a:lnTo>
                <a:lnTo>
                  <a:pt x="3937" y="3552"/>
                </a:lnTo>
                <a:lnTo>
                  <a:pt x="3937" y="3544"/>
                </a:lnTo>
                <a:lnTo>
                  <a:pt x="3935" y="3542"/>
                </a:lnTo>
                <a:lnTo>
                  <a:pt x="3933" y="3542"/>
                </a:lnTo>
                <a:lnTo>
                  <a:pt x="3931" y="3544"/>
                </a:lnTo>
                <a:lnTo>
                  <a:pt x="3929" y="3548"/>
                </a:lnTo>
                <a:lnTo>
                  <a:pt x="3927" y="3548"/>
                </a:lnTo>
                <a:lnTo>
                  <a:pt x="3923" y="3548"/>
                </a:lnTo>
                <a:lnTo>
                  <a:pt x="3921" y="3550"/>
                </a:lnTo>
                <a:lnTo>
                  <a:pt x="3923" y="3554"/>
                </a:lnTo>
                <a:lnTo>
                  <a:pt x="3921" y="3554"/>
                </a:lnTo>
                <a:lnTo>
                  <a:pt x="3921" y="3556"/>
                </a:lnTo>
                <a:lnTo>
                  <a:pt x="3923" y="3558"/>
                </a:lnTo>
                <a:lnTo>
                  <a:pt x="3923" y="3560"/>
                </a:lnTo>
                <a:lnTo>
                  <a:pt x="3923" y="3562"/>
                </a:lnTo>
                <a:lnTo>
                  <a:pt x="3923" y="3563"/>
                </a:lnTo>
                <a:lnTo>
                  <a:pt x="3923" y="3565"/>
                </a:lnTo>
                <a:lnTo>
                  <a:pt x="3923" y="3567"/>
                </a:lnTo>
                <a:lnTo>
                  <a:pt x="3925" y="3569"/>
                </a:lnTo>
                <a:lnTo>
                  <a:pt x="3927" y="3571"/>
                </a:lnTo>
                <a:lnTo>
                  <a:pt x="3929" y="3571"/>
                </a:lnTo>
                <a:lnTo>
                  <a:pt x="3931" y="3571"/>
                </a:lnTo>
                <a:lnTo>
                  <a:pt x="3933" y="3571"/>
                </a:lnTo>
                <a:lnTo>
                  <a:pt x="3935" y="3571"/>
                </a:lnTo>
                <a:lnTo>
                  <a:pt x="3937" y="3571"/>
                </a:lnTo>
                <a:lnTo>
                  <a:pt x="3938" y="3573"/>
                </a:lnTo>
                <a:lnTo>
                  <a:pt x="3940" y="3573"/>
                </a:lnTo>
                <a:lnTo>
                  <a:pt x="3942" y="3573"/>
                </a:lnTo>
                <a:lnTo>
                  <a:pt x="3944" y="3573"/>
                </a:lnTo>
                <a:lnTo>
                  <a:pt x="3946" y="3573"/>
                </a:lnTo>
                <a:lnTo>
                  <a:pt x="3948" y="3575"/>
                </a:lnTo>
                <a:lnTo>
                  <a:pt x="3950" y="3575"/>
                </a:lnTo>
                <a:lnTo>
                  <a:pt x="3948" y="3571"/>
                </a:lnTo>
                <a:lnTo>
                  <a:pt x="3948" y="3569"/>
                </a:lnTo>
                <a:lnTo>
                  <a:pt x="3946" y="3567"/>
                </a:lnTo>
                <a:lnTo>
                  <a:pt x="3946" y="3565"/>
                </a:lnTo>
                <a:lnTo>
                  <a:pt x="3946" y="3563"/>
                </a:lnTo>
                <a:lnTo>
                  <a:pt x="3946" y="3562"/>
                </a:lnTo>
                <a:lnTo>
                  <a:pt x="3946" y="3560"/>
                </a:lnTo>
                <a:lnTo>
                  <a:pt x="3946" y="3558"/>
                </a:lnTo>
                <a:lnTo>
                  <a:pt x="3950" y="3556"/>
                </a:lnTo>
                <a:lnTo>
                  <a:pt x="3952" y="3556"/>
                </a:lnTo>
                <a:lnTo>
                  <a:pt x="3954" y="3556"/>
                </a:lnTo>
                <a:lnTo>
                  <a:pt x="3956" y="3556"/>
                </a:lnTo>
                <a:lnTo>
                  <a:pt x="3956" y="3558"/>
                </a:lnTo>
                <a:lnTo>
                  <a:pt x="3958" y="3562"/>
                </a:lnTo>
                <a:lnTo>
                  <a:pt x="3958" y="3563"/>
                </a:lnTo>
                <a:lnTo>
                  <a:pt x="3958" y="3565"/>
                </a:lnTo>
                <a:lnTo>
                  <a:pt x="3960" y="3569"/>
                </a:lnTo>
                <a:lnTo>
                  <a:pt x="3962" y="3573"/>
                </a:lnTo>
                <a:lnTo>
                  <a:pt x="3963" y="3573"/>
                </a:lnTo>
                <a:lnTo>
                  <a:pt x="3963" y="3575"/>
                </a:lnTo>
                <a:lnTo>
                  <a:pt x="3967" y="3575"/>
                </a:lnTo>
                <a:lnTo>
                  <a:pt x="3969" y="3579"/>
                </a:lnTo>
                <a:lnTo>
                  <a:pt x="3971" y="3579"/>
                </a:lnTo>
                <a:lnTo>
                  <a:pt x="3971" y="3583"/>
                </a:lnTo>
                <a:lnTo>
                  <a:pt x="3973" y="3585"/>
                </a:lnTo>
                <a:lnTo>
                  <a:pt x="3975" y="3585"/>
                </a:lnTo>
                <a:lnTo>
                  <a:pt x="3975" y="3583"/>
                </a:lnTo>
                <a:lnTo>
                  <a:pt x="3975" y="3581"/>
                </a:lnTo>
                <a:lnTo>
                  <a:pt x="3977" y="3577"/>
                </a:lnTo>
                <a:lnTo>
                  <a:pt x="3975" y="3577"/>
                </a:lnTo>
                <a:lnTo>
                  <a:pt x="3973" y="3575"/>
                </a:lnTo>
                <a:lnTo>
                  <a:pt x="3971" y="3573"/>
                </a:lnTo>
                <a:lnTo>
                  <a:pt x="3971" y="3571"/>
                </a:lnTo>
                <a:lnTo>
                  <a:pt x="3969" y="3567"/>
                </a:lnTo>
                <a:lnTo>
                  <a:pt x="3969" y="3563"/>
                </a:lnTo>
                <a:lnTo>
                  <a:pt x="3969" y="3560"/>
                </a:lnTo>
                <a:lnTo>
                  <a:pt x="3967" y="3556"/>
                </a:lnTo>
                <a:lnTo>
                  <a:pt x="3967" y="3552"/>
                </a:lnTo>
                <a:lnTo>
                  <a:pt x="3965" y="3550"/>
                </a:lnTo>
                <a:lnTo>
                  <a:pt x="3963" y="3548"/>
                </a:lnTo>
                <a:lnTo>
                  <a:pt x="3962" y="3546"/>
                </a:lnTo>
                <a:lnTo>
                  <a:pt x="3962" y="3544"/>
                </a:lnTo>
                <a:lnTo>
                  <a:pt x="3962" y="3542"/>
                </a:lnTo>
                <a:lnTo>
                  <a:pt x="3960" y="3540"/>
                </a:lnTo>
                <a:lnTo>
                  <a:pt x="3960" y="3539"/>
                </a:lnTo>
                <a:lnTo>
                  <a:pt x="3958" y="3539"/>
                </a:lnTo>
                <a:lnTo>
                  <a:pt x="3958" y="3537"/>
                </a:lnTo>
                <a:lnTo>
                  <a:pt x="3954" y="3533"/>
                </a:lnTo>
                <a:lnTo>
                  <a:pt x="3954" y="3529"/>
                </a:lnTo>
                <a:lnTo>
                  <a:pt x="3954" y="3527"/>
                </a:lnTo>
                <a:lnTo>
                  <a:pt x="3956" y="3525"/>
                </a:lnTo>
                <a:lnTo>
                  <a:pt x="3960" y="3519"/>
                </a:lnTo>
                <a:lnTo>
                  <a:pt x="3960" y="3517"/>
                </a:lnTo>
                <a:lnTo>
                  <a:pt x="3960" y="3515"/>
                </a:lnTo>
                <a:lnTo>
                  <a:pt x="3960" y="3514"/>
                </a:lnTo>
                <a:lnTo>
                  <a:pt x="3962" y="3514"/>
                </a:lnTo>
                <a:lnTo>
                  <a:pt x="3963" y="3515"/>
                </a:lnTo>
                <a:lnTo>
                  <a:pt x="3965" y="3515"/>
                </a:lnTo>
                <a:lnTo>
                  <a:pt x="3967" y="3517"/>
                </a:lnTo>
                <a:lnTo>
                  <a:pt x="3969" y="3517"/>
                </a:lnTo>
                <a:lnTo>
                  <a:pt x="3971" y="3517"/>
                </a:lnTo>
                <a:lnTo>
                  <a:pt x="3973" y="3519"/>
                </a:lnTo>
                <a:lnTo>
                  <a:pt x="3975" y="3519"/>
                </a:lnTo>
                <a:lnTo>
                  <a:pt x="3975" y="3521"/>
                </a:lnTo>
                <a:lnTo>
                  <a:pt x="3977" y="3521"/>
                </a:lnTo>
                <a:lnTo>
                  <a:pt x="3979" y="3521"/>
                </a:lnTo>
                <a:lnTo>
                  <a:pt x="3983" y="3521"/>
                </a:lnTo>
                <a:lnTo>
                  <a:pt x="3985" y="3523"/>
                </a:lnTo>
                <a:lnTo>
                  <a:pt x="3987" y="3523"/>
                </a:lnTo>
                <a:lnTo>
                  <a:pt x="3988" y="3521"/>
                </a:lnTo>
                <a:lnTo>
                  <a:pt x="3990" y="3523"/>
                </a:lnTo>
                <a:lnTo>
                  <a:pt x="3992" y="3523"/>
                </a:lnTo>
                <a:lnTo>
                  <a:pt x="3994" y="3525"/>
                </a:lnTo>
                <a:lnTo>
                  <a:pt x="3996" y="3527"/>
                </a:lnTo>
                <a:lnTo>
                  <a:pt x="3996" y="3529"/>
                </a:lnTo>
                <a:lnTo>
                  <a:pt x="3996" y="3531"/>
                </a:lnTo>
                <a:lnTo>
                  <a:pt x="3996" y="3535"/>
                </a:lnTo>
                <a:lnTo>
                  <a:pt x="3994" y="3537"/>
                </a:lnTo>
                <a:lnTo>
                  <a:pt x="3994" y="3535"/>
                </a:lnTo>
                <a:lnTo>
                  <a:pt x="3992" y="3535"/>
                </a:lnTo>
                <a:lnTo>
                  <a:pt x="3990" y="3535"/>
                </a:lnTo>
                <a:lnTo>
                  <a:pt x="3988" y="3535"/>
                </a:lnTo>
                <a:lnTo>
                  <a:pt x="3985" y="3537"/>
                </a:lnTo>
                <a:lnTo>
                  <a:pt x="3985" y="3539"/>
                </a:lnTo>
                <a:lnTo>
                  <a:pt x="3981" y="3540"/>
                </a:lnTo>
                <a:lnTo>
                  <a:pt x="3979" y="3540"/>
                </a:lnTo>
                <a:lnTo>
                  <a:pt x="3977" y="3540"/>
                </a:lnTo>
                <a:lnTo>
                  <a:pt x="3975" y="3540"/>
                </a:lnTo>
                <a:lnTo>
                  <a:pt x="3973" y="3540"/>
                </a:lnTo>
                <a:lnTo>
                  <a:pt x="3977" y="3542"/>
                </a:lnTo>
                <a:lnTo>
                  <a:pt x="3979" y="3542"/>
                </a:lnTo>
                <a:lnTo>
                  <a:pt x="3981" y="3542"/>
                </a:lnTo>
                <a:lnTo>
                  <a:pt x="3983" y="3542"/>
                </a:lnTo>
                <a:lnTo>
                  <a:pt x="3985" y="3540"/>
                </a:lnTo>
                <a:lnTo>
                  <a:pt x="3987" y="3544"/>
                </a:lnTo>
                <a:lnTo>
                  <a:pt x="3990" y="3544"/>
                </a:lnTo>
                <a:lnTo>
                  <a:pt x="3992" y="3544"/>
                </a:lnTo>
                <a:lnTo>
                  <a:pt x="3994" y="3546"/>
                </a:lnTo>
                <a:lnTo>
                  <a:pt x="3992" y="3550"/>
                </a:lnTo>
                <a:lnTo>
                  <a:pt x="3990" y="3552"/>
                </a:lnTo>
                <a:lnTo>
                  <a:pt x="3992" y="3554"/>
                </a:lnTo>
                <a:lnTo>
                  <a:pt x="3994" y="3554"/>
                </a:lnTo>
                <a:lnTo>
                  <a:pt x="3998" y="3554"/>
                </a:lnTo>
                <a:lnTo>
                  <a:pt x="4000" y="3556"/>
                </a:lnTo>
                <a:lnTo>
                  <a:pt x="4000" y="3558"/>
                </a:lnTo>
                <a:lnTo>
                  <a:pt x="4000" y="3562"/>
                </a:lnTo>
                <a:lnTo>
                  <a:pt x="4002" y="3563"/>
                </a:lnTo>
                <a:lnTo>
                  <a:pt x="4004" y="3563"/>
                </a:lnTo>
                <a:lnTo>
                  <a:pt x="4004" y="3562"/>
                </a:lnTo>
                <a:lnTo>
                  <a:pt x="4004" y="3560"/>
                </a:lnTo>
                <a:lnTo>
                  <a:pt x="4004" y="3558"/>
                </a:lnTo>
                <a:lnTo>
                  <a:pt x="4002" y="3556"/>
                </a:lnTo>
                <a:lnTo>
                  <a:pt x="4000" y="3552"/>
                </a:lnTo>
                <a:lnTo>
                  <a:pt x="3998" y="3552"/>
                </a:lnTo>
                <a:lnTo>
                  <a:pt x="3996" y="3552"/>
                </a:lnTo>
                <a:lnTo>
                  <a:pt x="3994" y="3550"/>
                </a:lnTo>
                <a:lnTo>
                  <a:pt x="3994" y="3546"/>
                </a:lnTo>
                <a:lnTo>
                  <a:pt x="4000" y="3546"/>
                </a:lnTo>
                <a:lnTo>
                  <a:pt x="4004" y="3548"/>
                </a:lnTo>
                <a:lnTo>
                  <a:pt x="4006" y="3548"/>
                </a:lnTo>
                <a:lnTo>
                  <a:pt x="4010" y="3548"/>
                </a:lnTo>
                <a:lnTo>
                  <a:pt x="4011" y="3548"/>
                </a:lnTo>
                <a:lnTo>
                  <a:pt x="4017" y="3544"/>
                </a:lnTo>
                <a:lnTo>
                  <a:pt x="4019" y="3546"/>
                </a:lnTo>
                <a:lnTo>
                  <a:pt x="4023" y="3546"/>
                </a:lnTo>
                <a:lnTo>
                  <a:pt x="4025" y="3548"/>
                </a:lnTo>
                <a:lnTo>
                  <a:pt x="4025" y="3550"/>
                </a:lnTo>
                <a:lnTo>
                  <a:pt x="4027" y="3552"/>
                </a:lnTo>
                <a:lnTo>
                  <a:pt x="4029" y="3550"/>
                </a:lnTo>
                <a:lnTo>
                  <a:pt x="4029" y="3546"/>
                </a:lnTo>
                <a:lnTo>
                  <a:pt x="4031" y="3540"/>
                </a:lnTo>
                <a:lnTo>
                  <a:pt x="4033" y="3542"/>
                </a:lnTo>
                <a:lnTo>
                  <a:pt x="4035" y="3544"/>
                </a:lnTo>
                <a:lnTo>
                  <a:pt x="4040" y="3548"/>
                </a:lnTo>
                <a:lnTo>
                  <a:pt x="4040" y="3552"/>
                </a:lnTo>
                <a:lnTo>
                  <a:pt x="4038" y="3556"/>
                </a:lnTo>
                <a:lnTo>
                  <a:pt x="4038" y="3560"/>
                </a:lnTo>
                <a:lnTo>
                  <a:pt x="4040" y="3562"/>
                </a:lnTo>
                <a:lnTo>
                  <a:pt x="4042" y="3558"/>
                </a:lnTo>
                <a:lnTo>
                  <a:pt x="4044" y="3556"/>
                </a:lnTo>
                <a:lnTo>
                  <a:pt x="4044" y="3552"/>
                </a:lnTo>
                <a:lnTo>
                  <a:pt x="4042" y="3548"/>
                </a:lnTo>
                <a:lnTo>
                  <a:pt x="4040" y="3542"/>
                </a:lnTo>
                <a:lnTo>
                  <a:pt x="4042" y="3540"/>
                </a:lnTo>
                <a:lnTo>
                  <a:pt x="4044" y="3539"/>
                </a:lnTo>
                <a:lnTo>
                  <a:pt x="4046" y="3535"/>
                </a:lnTo>
                <a:lnTo>
                  <a:pt x="4046" y="3533"/>
                </a:lnTo>
                <a:lnTo>
                  <a:pt x="4042" y="3531"/>
                </a:lnTo>
                <a:lnTo>
                  <a:pt x="4040" y="3531"/>
                </a:lnTo>
                <a:lnTo>
                  <a:pt x="4038" y="3529"/>
                </a:lnTo>
                <a:lnTo>
                  <a:pt x="4036" y="3527"/>
                </a:lnTo>
                <a:lnTo>
                  <a:pt x="4035" y="3527"/>
                </a:lnTo>
                <a:lnTo>
                  <a:pt x="4031" y="3527"/>
                </a:lnTo>
                <a:lnTo>
                  <a:pt x="4029" y="3531"/>
                </a:lnTo>
                <a:lnTo>
                  <a:pt x="4023" y="3533"/>
                </a:lnTo>
                <a:lnTo>
                  <a:pt x="4019" y="3531"/>
                </a:lnTo>
                <a:lnTo>
                  <a:pt x="4013" y="3527"/>
                </a:lnTo>
                <a:lnTo>
                  <a:pt x="4011" y="3517"/>
                </a:lnTo>
                <a:lnTo>
                  <a:pt x="4015" y="3506"/>
                </a:lnTo>
                <a:lnTo>
                  <a:pt x="4019" y="3506"/>
                </a:lnTo>
                <a:lnTo>
                  <a:pt x="4033" y="3523"/>
                </a:lnTo>
                <a:lnTo>
                  <a:pt x="4040" y="3527"/>
                </a:lnTo>
                <a:lnTo>
                  <a:pt x="4046" y="3529"/>
                </a:lnTo>
                <a:lnTo>
                  <a:pt x="4048" y="3531"/>
                </a:lnTo>
                <a:lnTo>
                  <a:pt x="4050" y="3531"/>
                </a:lnTo>
                <a:lnTo>
                  <a:pt x="4050" y="3529"/>
                </a:lnTo>
                <a:lnTo>
                  <a:pt x="4054" y="3529"/>
                </a:lnTo>
                <a:lnTo>
                  <a:pt x="4058" y="3527"/>
                </a:lnTo>
                <a:lnTo>
                  <a:pt x="4061" y="3527"/>
                </a:lnTo>
                <a:lnTo>
                  <a:pt x="4063" y="3527"/>
                </a:lnTo>
                <a:lnTo>
                  <a:pt x="4065" y="3529"/>
                </a:lnTo>
                <a:lnTo>
                  <a:pt x="4071" y="3529"/>
                </a:lnTo>
                <a:lnTo>
                  <a:pt x="4077" y="3531"/>
                </a:lnTo>
                <a:lnTo>
                  <a:pt x="4081" y="3531"/>
                </a:lnTo>
                <a:lnTo>
                  <a:pt x="4083" y="3533"/>
                </a:lnTo>
                <a:lnTo>
                  <a:pt x="4084" y="3533"/>
                </a:lnTo>
                <a:lnTo>
                  <a:pt x="4088" y="3535"/>
                </a:lnTo>
                <a:lnTo>
                  <a:pt x="4090" y="3535"/>
                </a:lnTo>
                <a:lnTo>
                  <a:pt x="4092" y="3537"/>
                </a:lnTo>
                <a:lnTo>
                  <a:pt x="4096" y="3539"/>
                </a:lnTo>
                <a:lnTo>
                  <a:pt x="4098" y="3539"/>
                </a:lnTo>
                <a:lnTo>
                  <a:pt x="4102" y="3540"/>
                </a:lnTo>
                <a:lnTo>
                  <a:pt x="4106" y="3542"/>
                </a:lnTo>
                <a:lnTo>
                  <a:pt x="4107" y="3542"/>
                </a:lnTo>
                <a:lnTo>
                  <a:pt x="4109" y="3542"/>
                </a:lnTo>
                <a:lnTo>
                  <a:pt x="4111" y="3542"/>
                </a:lnTo>
                <a:lnTo>
                  <a:pt x="4113" y="3542"/>
                </a:lnTo>
                <a:lnTo>
                  <a:pt x="4115" y="3542"/>
                </a:lnTo>
                <a:lnTo>
                  <a:pt x="4117" y="3542"/>
                </a:lnTo>
                <a:lnTo>
                  <a:pt x="4117" y="3544"/>
                </a:lnTo>
                <a:lnTo>
                  <a:pt x="4119" y="3544"/>
                </a:lnTo>
                <a:lnTo>
                  <a:pt x="4119" y="3546"/>
                </a:lnTo>
                <a:lnTo>
                  <a:pt x="4123" y="3548"/>
                </a:lnTo>
                <a:lnTo>
                  <a:pt x="4123" y="3556"/>
                </a:lnTo>
                <a:lnTo>
                  <a:pt x="4127" y="3556"/>
                </a:lnTo>
                <a:lnTo>
                  <a:pt x="4129" y="3554"/>
                </a:lnTo>
                <a:lnTo>
                  <a:pt x="4131" y="3554"/>
                </a:lnTo>
                <a:lnTo>
                  <a:pt x="4136" y="3558"/>
                </a:lnTo>
                <a:lnTo>
                  <a:pt x="4140" y="3562"/>
                </a:lnTo>
                <a:lnTo>
                  <a:pt x="4142" y="3562"/>
                </a:lnTo>
                <a:lnTo>
                  <a:pt x="4142" y="3560"/>
                </a:lnTo>
                <a:lnTo>
                  <a:pt x="4140" y="3556"/>
                </a:lnTo>
                <a:lnTo>
                  <a:pt x="4136" y="3554"/>
                </a:lnTo>
                <a:lnTo>
                  <a:pt x="4132" y="3552"/>
                </a:lnTo>
                <a:lnTo>
                  <a:pt x="4129" y="3548"/>
                </a:lnTo>
                <a:lnTo>
                  <a:pt x="4129" y="3546"/>
                </a:lnTo>
                <a:lnTo>
                  <a:pt x="4134" y="3542"/>
                </a:lnTo>
                <a:lnTo>
                  <a:pt x="4136" y="3540"/>
                </a:lnTo>
                <a:lnTo>
                  <a:pt x="4142" y="3539"/>
                </a:lnTo>
                <a:lnTo>
                  <a:pt x="4148" y="3537"/>
                </a:lnTo>
                <a:lnTo>
                  <a:pt x="4155" y="3535"/>
                </a:lnTo>
                <a:lnTo>
                  <a:pt x="4157" y="3535"/>
                </a:lnTo>
                <a:lnTo>
                  <a:pt x="4159" y="3533"/>
                </a:lnTo>
                <a:lnTo>
                  <a:pt x="4163" y="3533"/>
                </a:lnTo>
                <a:lnTo>
                  <a:pt x="4167" y="3529"/>
                </a:lnTo>
                <a:lnTo>
                  <a:pt x="4171" y="3527"/>
                </a:lnTo>
                <a:lnTo>
                  <a:pt x="4173" y="3527"/>
                </a:lnTo>
                <a:lnTo>
                  <a:pt x="4173" y="3531"/>
                </a:lnTo>
                <a:lnTo>
                  <a:pt x="4171" y="3531"/>
                </a:lnTo>
                <a:lnTo>
                  <a:pt x="4169" y="3531"/>
                </a:lnTo>
                <a:lnTo>
                  <a:pt x="4169" y="3533"/>
                </a:lnTo>
                <a:lnTo>
                  <a:pt x="4163" y="3537"/>
                </a:lnTo>
                <a:lnTo>
                  <a:pt x="4159" y="3539"/>
                </a:lnTo>
                <a:lnTo>
                  <a:pt x="4154" y="3540"/>
                </a:lnTo>
                <a:lnTo>
                  <a:pt x="4154" y="3546"/>
                </a:lnTo>
                <a:lnTo>
                  <a:pt x="4155" y="3552"/>
                </a:lnTo>
                <a:lnTo>
                  <a:pt x="4155" y="3554"/>
                </a:lnTo>
                <a:lnTo>
                  <a:pt x="4157" y="3556"/>
                </a:lnTo>
                <a:lnTo>
                  <a:pt x="4161" y="3556"/>
                </a:lnTo>
                <a:lnTo>
                  <a:pt x="4159" y="3550"/>
                </a:lnTo>
                <a:lnTo>
                  <a:pt x="4163" y="3542"/>
                </a:lnTo>
                <a:lnTo>
                  <a:pt x="4173" y="3537"/>
                </a:lnTo>
                <a:lnTo>
                  <a:pt x="4173" y="3535"/>
                </a:lnTo>
                <a:lnTo>
                  <a:pt x="4173" y="3533"/>
                </a:lnTo>
                <a:lnTo>
                  <a:pt x="4175" y="3529"/>
                </a:lnTo>
                <a:lnTo>
                  <a:pt x="4175" y="3525"/>
                </a:lnTo>
                <a:lnTo>
                  <a:pt x="4175" y="3523"/>
                </a:lnTo>
                <a:lnTo>
                  <a:pt x="4177" y="3515"/>
                </a:lnTo>
                <a:lnTo>
                  <a:pt x="4177" y="3510"/>
                </a:lnTo>
                <a:lnTo>
                  <a:pt x="4177" y="3506"/>
                </a:lnTo>
                <a:lnTo>
                  <a:pt x="4175" y="3502"/>
                </a:lnTo>
                <a:lnTo>
                  <a:pt x="4173" y="3502"/>
                </a:lnTo>
                <a:lnTo>
                  <a:pt x="4171" y="3500"/>
                </a:lnTo>
                <a:lnTo>
                  <a:pt x="4167" y="3496"/>
                </a:lnTo>
                <a:lnTo>
                  <a:pt x="4167" y="3494"/>
                </a:lnTo>
                <a:lnTo>
                  <a:pt x="4175" y="3496"/>
                </a:lnTo>
                <a:lnTo>
                  <a:pt x="4177" y="3496"/>
                </a:lnTo>
                <a:lnTo>
                  <a:pt x="4180" y="3496"/>
                </a:lnTo>
                <a:lnTo>
                  <a:pt x="4184" y="3494"/>
                </a:lnTo>
                <a:lnTo>
                  <a:pt x="4186" y="3494"/>
                </a:lnTo>
                <a:lnTo>
                  <a:pt x="4188" y="3492"/>
                </a:lnTo>
                <a:lnTo>
                  <a:pt x="4190" y="3491"/>
                </a:lnTo>
                <a:lnTo>
                  <a:pt x="4192" y="3489"/>
                </a:lnTo>
                <a:lnTo>
                  <a:pt x="4192" y="3487"/>
                </a:lnTo>
                <a:lnTo>
                  <a:pt x="4196" y="3489"/>
                </a:lnTo>
                <a:lnTo>
                  <a:pt x="4200" y="3492"/>
                </a:lnTo>
                <a:lnTo>
                  <a:pt x="4205" y="3494"/>
                </a:lnTo>
                <a:lnTo>
                  <a:pt x="4209" y="3494"/>
                </a:lnTo>
                <a:lnTo>
                  <a:pt x="4211" y="3496"/>
                </a:lnTo>
                <a:lnTo>
                  <a:pt x="4209" y="3498"/>
                </a:lnTo>
                <a:lnTo>
                  <a:pt x="4207" y="3496"/>
                </a:lnTo>
                <a:lnTo>
                  <a:pt x="4203" y="3494"/>
                </a:lnTo>
                <a:lnTo>
                  <a:pt x="4200" y="3494"/>
                </a:lnTo>
                <a:lnTo>
                  <a:pt x="4198" y="3492"/>
                </a:lnTo>
                <a:lnTo>
                  <a:pt x="4200" y="3494"/>
                </a:lnTo>
                <a:lnTo>
                  <a:pt x="4200" y="3498"/>
                </a:lnTo>
                <a:lnTo>
                  <a:pt x="4200" y="3500"/>
                </a:lnTo>
                <a:lnTo>
                  <a:pt x="4202" y="3500"/>
                </a:lnTo>
                <a:lnTo>
                  <a:pt x="4203" y="3500"/>
                </a:lnTo>
                <a:lnTo>
                  <a:pt x="4205" y="3502"/>
                </a:lnTo>
                <a:lnTo>
                  <a:pt x="4203" y="3506"/>
                </a:lnTo>
                <a:lnTo>
                  <a:pt x="4203" y="3508"/>
                </a:lnTo>
                <a:lnTo>
                  <a:pt x="4202" y="3508"/>
                </a:lnTo>
                <a:lnTo>
                  <a:pt x="4202" y="3510"/>
                </a:lnTo>
                <a:lnTo>
                  <a:pt x="4200" y="3510"/>
                </a:lnTo>
                <a:lnTo>
                  <a:pt x="4202" y="3514"/>
                </a:lnTo>
                <a:lnTo>
                  <a:pt x="4203" y="3514"/>
                </a:lnTo>
                <a:lnTo>
                  <a:pt x="4203" y="3512"/>
                </a:lnTo>
                <a:lnTo>
                  <a:pt x="4203" y="3510"/>
                </a:lnTo>
                <a:lnTo>
                  <a:pt x="4205" y="3508"/>
                </a:lnTo>
                <a:lnTo>
                  <a:pt x="4205" y="3506"/>
                </a:lnTo>
                <a:lnTo>
                  <a:pt x="4205" y="3504"/>
                </a:lnTo>
                <a:lnTo>
                  <a:pt x="4207" y="3504"/>
                </a:lnTo>
                <a:lnTo>
                  <a:pt x="4209" y="3504"/>
                </a:lnTo>
                <a:lnTo>
                  <a:pt x="4213" y="3506"/>
                </a:lnTo>
                <a:lnTo>
                  <a:pt x="4215" y="3508"/>
                </a:lnTo>
                <a:lnTo>
                  <a:pt x="4219" y="3510"/>
                </a:lnTo>
                <a:lnTo>
                  <a:pt x="4221" y="3510"/>
                </a:lnTo>
                <a:lnTo>
                  <a:pt x="4221" y="3514"/>
                </a:lnTo>
                <a:lnTo>
                  <a:pt x="4223" y="3512"/>
                </a:lnTo>
                <a:lnTo>
                  <a:pt x="4225" y="3510"/>
                </a:lnTo>
                <a:lnTo>
                  <a:pt x="4225" y="3508"/>
                </a:lnTo>
                <a:lnTo>
                  <a:pt x="4223" y="3508"/>
                </a:lnTo>
                <a:lnTo>
                  <a:pt x="4223" y="3506"/>
                </a:lnTo>
                <a:lnTo>
                  <a:pt x="4223" y="3504"/>
                </a:lnTo>
                <a:lnTo>
                  <a:pt x="4221" y="3500"/>
                </a:lnTo>
                <a:lnTo>
                  <a:pt x="4217" y="3496"/>
                </a:lnTo>
                <a:lnTo>
                  <a:pt x="4219" y="3496"/>
                </a:lnTo>
                <a:lnTo>
                  <a:pt x="4217" y="3494"/>
                </a:lnTo>
                <a:lnTo>
                  <a:pt x="4215" y="3494"/>
                </a:lnTo>
                <a:lnTo>
                  <a:pt x="4213" y="3494"/>
                </a:lnTo>
                <a:lnTo>
                  <a:pt x="4211" y="3494"/>
                </a:lnTo>
                <a:lnTo>
                  <a:pt x="4209" y="3492"/>
                </a:lnTo>
                <a:lnTo>
                  <a:pt x="4209" y="3491"/>
                </a:lnTo>
                <a:lnTo>
                  <a:pt x="4211" y="3491"/>
                </a:lnTo>
                <a:lnTo>
                  <a:pt x="4213" y="3491"/>
                </a:lnTo>
                <a:lnTo>
                  <a:pt x="4215" y="3491"/>
                </a:lnTo>
                <a:lnTo>
                  <a:pt x="4219" y="3491"/>
                </a:lnTo>
                <a:lnTo>
                  <a:pt x="4223" y="3494"/>
                </a:lnTo>
                <a:lnTo>
                  <a:pt x="4230" y="3496"/>
                </a:lnTo>
                <a:lnTo>
                  <a:pt x="4232" y="3498"/>
                </a:lnTo>
                <a:lnTo>
                  <a:pt x="4236" y="3498"/>
                </a:lnTo>
                <a:lnTo>
                  <a:pt x="4240" y="3500"/>
                </a:lnTo>
                <a:lnTo>
                  <a:pt x="4244" y="3504"/>
                </a:lnTo>
                <a:lnTo>
                  <a:pt x="4244" y="3506"/>
                </a:lnTo>
                <a:lnTo>
                  <a:pt x="4244" y="3508"/>
                </a:lnTo>
                <a:lnTo>
                  <a:pt x="4246" y="3510"/>
                </a:lnTo>
                <a:lnTo>
                  <a:pt x="4248" y="3508"/>
                </a:lnTo>
                <a:lnTo>
                  <a:pt x="4250" y="3506"/>
                </a:lnTo>
                <a:lnTo>
                  <a:pt x="4252" y="3506"/>
                </a:lnTo>
                <a:lnTo>
                  <a:pt x="4252" y="3504"/>
                </a:lnTo>
                <a:lnTo>
                  <a:pt x="4250" y="3504"/>
                </a:lnTo>
                <a:lnTo>
                  <a:pt x="4244" y="3502"/>
                </a:lnTo>
                <a:lnTo>
                  <a:pt x="4242" y="3498"/>
                </a:lnTo>
                <a:lnTo>
                  <a:pt x="4246" y="3498"/>
                </a:lnTo>
                <a:lnTo>
                  <a:pt x="4248" y="3498"/>
                </a:lnTo>
                <a:lnTo>
                  <a:pt x="4252" y="3498"/>
                </a:lnTo>
                <a:lnTo>
                  <a:pt x="4255" y="3498"/>
                </a:lnTo>
                <a:lnTo>
                  <a:pt x="4257" y="3496"/>
                </a:lnTo>
                <a:lnTo>
                  <a:pt x="4259" y="3496"/>
                </a:lnTo>
                <a:lnTo>
                  <a:pt x="4261" y="3496"/>
                </a:lnTo>
                <a:lnTo>
                  <a:pt x="4263" y="3496"/>
                </a:lnTo>
                <a:lnTo>
                  <a:pt x="4265" y="3496"/>
                </a:lnTo>
                <a:lnTo>
                  <a:pt x="4271" y="3496"/>
                </a:lnTo>
                <a:lnTo>
                  <a:pt x="4278" y="3496"/>
                </a:lnTo>
                <a:lnTo>
                  <a:pt x="4280" y="3496"/>
                </a:lnTo>
                <a:lnTo>
                  <a:pt x="4284" y="3496"/>
                </a:lnTo>
                <a:lnTo>
                  <a:pt x="4288" y="3496"/>
                </a:lnTo>
                <a:lnTo>
                  <a:pt x="4296" y="3496"/>
                </a:lnTo>
                <a:lnTo>
                  <a:pt x="4300" y="3496"/>
                </a:lnTo>
                <a:lnTo>
                  <a:pt x="4307" y="3498"/>
                </a:lnTo>
                <a:lnTo>
                  <a:pt x="4309" y="3498"/>
                </a:lnTo>
                <a:lnTo>
                  <a:pt x="4315" y="3500"/>
                </a:lnTo>
                <a:lnTo>
                  <a:pt x="4319" y="3500"/>
                </a:lnTo>
                <a:lnTo>
                  <a:pt x="4321" y="3500"/>
                </a:lnTo>
                <a:lnTo>
                  <a:pt x="4324" y="3500"/>
                </a:lnTo>
                <a:lnTo>
                  <a:pt x="4326" y="3500"/>
                </a:lnTo>
                <a:lnTo>
                  <a:pt x="4330" y="3500"/>
                </a:lnTo>
                <a:lnTo>
                  <a:pt x="4332" y="3500"/>
                </a:lnTo>
                <a:lnTo>
                  <a:pt x="4334" y="3500"/>
                </a:lnTo>
                <a:lnTo>
                  <a:pt x="4340" y="3498"/>
                </a:lnTo>
                <a:lnTo>
                  <a:pt x="4342" y="3498"/>
                </a:lnTo>
                <a:lnTo>
                  <a:pt x="4344" y="3498"/>
                </a:lnTo>
                <a:lnTo>
                  <a:pt x="4349" y="3498"/>
                </a:lnTo>
                <a:lnTo>
                  <a:pt x="4351" y="3496"/>
                </a:lnTo>
                <a:lnTo>
                  <a:pt x="4353" y="3498"/>
                </a:lnTo>
                <a:lnTo>
                  <a:pt x="4355" y="3496"/>
                </a:lnTo>
                <a:lnTo>
                  <a:pt x="4359" y="3496"/>
                </a:lnTo>
                <a:lnTo>
                  <a:pt x="4361" y="3496"/>
                </a:lnTo>
                <a:lnTo>
                  <a:pt x="4363" y="3494"/>
                </a:lnTo>
                <a:lnTo>
                  <a:pt x="4365" y="3494"/>
                </a:lnTo>
                <a:lnTo>
                  <a:pt x="4367" y="3494"/>
                </a:lnTo>
                <a:lnTo>
                  <a:pt x="4371" y="3494"/>
                </a:lnTo>
                <a:lnTo>
                  <a:pt x="4372" y="3492"/>
                </a:lnTo>
                <a:lnTo>
                  <a:pt x="4374" y="3492"/>
                </a:lnTo>
                <a:lnTo>
                  <a:pt x="4380" y="3494"/>
                </a:lnTo>
                <a:lnTo>
                  <a:pt x="4384" y="3494"/>
                </a:lnTo>
                <a:lnTo>
                  <a:pt x="4388" y="3494"/>
                </a:lnTo>
                <a:lnTo>
                  <a:pt x="4392" y="3496"/>
                </a:lnTo>
                <a:lnTo>
                  <a:pt x="4394" y="3496"/>
                </a:lnTo>
                <a:lnTo>
                  <a:pt x="4397" y="3496"/>
                </a:lnTo>
                <a:lnTo>
                  <a:pt x="4401" y="3496"/>
                </a:lnTo>
                <a:lnTo>
                  <a:pt x="4403" y="3496"/>
                </a:lnTo>
                <a:lnTo>
                  <a:pt x="4405" y="3496"/>
                </a:lnTo>
                <a:lnTo>
                  <a:pt x="4407" y="3496"/>
                </a:lnTo>
                <a:lnTo>
                  <a:pt x="4411" y="3496"/>
                </a:lnTo>
                <a:lnTo>
                  <a:pt x="4413" y="3496"/>
                </a:lnTo>
                <a:lnTo>
                  <a:pt x="4415" y="3496"/>
                </a:lnTo>
                <a:lnTo>
                  <a:pt x="4417" y="3496"/>
                </a:lnTo>
                <a:lnTo>
                  <a:pt x="4420" y="3496"/>
                </a:lnTo>
                <a:lnTo>
                  <a:pt x="4420" y="3494"/>
                </a:lnTo>
                <a:lnTo>
                  <a:pt x="4422" y="3494"/>
                </a:lnTo>
                <a:lnTo>
                  <a:pt x="4426" y="3494"/>
                </a:lnTo>
                <a:lnTo>
                  <a:pt x="4430" y="3494"/>
                </a:lnTo>
                <a:lnTo>
                  <a:pt x="4436" y="3492"/>
                </a:lnTo>
                <a:lnTo>
                  <a:pt x="4438" y="3492"/>
                </a:lnTo>
                <a:lnTo>
                  <a:pt x="4442" y="3491"/>
                </a:lnTo>
                <a:lnTo>
                  <a:pt x="4444" y="3491"/>
                </a:lnTo>
                <a:lnTo>
                  <a:pt x="4449" y="3489"/>
                </a:lnTo>
                <a:lnTo>
                  <a:pt x="4451" y="3487"/>
                </a:lnTo>
                <a:lnTo>
                  <a:pt x="4455" y="3487"/>
                </a:lnTo>
                <a:lnTo>
                  <a:pt x="4457" y="3485"/>
                </a:lnTo>
                <a:lnTo>
                  <a:pt x="4461" y="3485"/>
                </a:lnTo>
                <a:lnTo>
                  <a:pt x="4467" y="3485"/>
                </a:lnTo>
                <a:lnTo>
                  <a:pt x="4468" y="3485"/>
                </a:lnTo>
                <a:lnTo>
                  <a:pt x="4472" y="3485"/>
                </a:lnTo>
                <a:lnTo>
                  <a:pt x="4478" y="3485"/>
                </a:lnTo>
                <a:lnTo>
                  <a:pt x="4482" y="3485"/>
                </a:lnTo>
                <a:lnTo>
                  <a:pt x="4490" y="3483"/>
                </a:lnTo>
                <a:lnTo>
                  <a:pt x="4492" y="3485"/>
                </a:lnTo>
                <a:lnTo>
                  <a:pt x="4493" y="3485"/>
                </a:lnTo>
                <a:lnTo>
                  <a:pt x="4495" y="3483"/>
                </a:lnTo>
                <a:lnTo>
                  <a:pt x="4497" y="3483"/>
                </a:lnTo>
                <a:lnTo>
                  <a:pt x="4501" y="3483"/>
                </a:lnTo>
                <a:lnTo>
                  <a:pt x="4503" y="3481"/>
                </a:lnTo>
                <a:lnTo>
                  <a:pt x="4507" y="3481"/>
                </a:lnTo>
                <a:lnTo>
                  <a:pt x="4507" y="3479"/>
                </a:lnTo>
                <a:lnTo>
                  <a:pt x="4509" y="3479"/>
                </a:lnTo>
                <a:lnTo>
                  <a:pt x="4511" y="3477"/>
                </a:lnTo>
                <a:lnTo>
                  <a:pt x="4515" y="3475"/>
                </a:lnTo>
                <a:lnTo>
                  <a:pt x="4518" y="3475"/>
                </a:lnTo>
                <a:lnTo>
                  <a:pt x="4520" y="3473"/>
                </a:lnTo>
                <a:lnTo>
                  <a:pt x="4524" y="3473"/>
                </a:lnTo>
                <a:lnTo>
                  <a:pt x="4526" y="3473"/>
                </a:lnTo>
                <a:lnTo>
                  <a:pt x="4528" y="3471"/>
                </a:lnTo>
                <a:lnTo>
                  <a:pt x="4530" y="3469"/>
                </a:lnTo>
                <a:lnTo>
                  <a:pt x="4532" y="3467"/>
                </a:lnTo>
                <a:lnTo>
                  <a:pt x="4534" y="3467"/>
                </a:lnTo>
                <a:lnTo>
                  <a:pt x="4536" y="3466"/>
                </a:lnTo>
                <a:lnTo>
                  <a:pt x="4538" y="3464"/>
                </a:lnTo>
                <a:lnTo>
                  <a:pt x="4540" y="3464"/>
                </a:lnTo>
                <a:lnTo>
                  <a:pt x="4543" y="3460"/>
                </a:lnTo>
                <a:lnTo>
                  <a:pt x="4543" y="3458"/>
                </a:lnTo>
                <a:lnTo>
                  <a:pt x="4545" y="3456"/>
                </a:lnTo>
                <a:lnTo>
                  <a:pt x="4547" y="3454"/>
                </a:lnTo>
                <a:lnTo>
                  <a:pt x="4551" y="3454"/>
                </a:lnTo>
                <a:lnTo>
                  <a:pt x="4551" y="3452"/>
                </a:lnTo>
                <a:lnTo>
                  <a:pt x="4553" y="3450"/>
                </a:lnTo>
                <a:lnTo>
                  <a:pt x="4555" y="3450"/>
                </a:lnTo>
                <a:lnTo>
                  <a:pt x="4557" y="3448"/>
                </a:lnTo>
                <a:lnTo>
                  <a:pt x="4561" y="3444"/>
                </a:lnTo>
                <a:lnTo>
                  <a:pt x="4566" y="3439"/>
                </a:lnTo>
                <a:lnTo>
                  <a:pt x="4568" y="3439"/>
                </a:lnTo>
                <a:lnTo>
                  <a:pt x="4570" y="3437"/>
                </a:lnTo>
                <a:lnTo>
                  <a:pt x="4570" y="3435"/>
                </a:lnTo>
                <a:lnTo>
                  <a:pt x="4572" y="3435"/>
                </a:lnTo>
                <a:lnTo>
                  <a:pt x="4574" y="3435"/>
                </a:lnTo>
                <a:lnTo>
                  <a:pt x="4578" y="3433"/>
                </a:lnTo>
                <a:lnTo>
                  <a:pt x="4580" y="3433"/>
                </a:lnTo>
                <a:lnTo>
                  <a:pt x="4582" y="3431"/>
                </a:lnTo>
                <a:lnTo>
                  <a:pt x="4584" y="3431"/>
                </a:lnTo>
                <a:lnTo>
                  <a:pt x="4586" y="3429"/>
                </a:lnTo>
                <a:lnTo>
                  <a:pt x="4589" y="3427"/>
                </a:lnTo>
                <a:lnTo>
                  <a:pt x="4593" y="3427"/>
                </a:lnTo>
                <a:lnTo>
                  <a:pt x="4597" y="3425"/>
                </a:lnTo>
                <a:lnTo>
                  <a:pt x="4597" y="3423"/>
                </a:lnTo>
                <a:lnTo>
                  <a:pt x="4599" y="3423"/>
                </a:lnTo>
                <a:lnTo>
                  <a:pt x="4601" y="3421"/>
                </a:lnTo>
                <a:lnTo>
                  <a:pt x="4603" y="3418"/>
                </a:lnTo>
                <a:lnTo>
                  <a:pt x="4605" y="3418"/>
                </a:lnTo>
                <a:lnTo>
                  <a:pt x="4607" y="3416"/>
                </a:lnTo>
                <a:lnTo>
                  <a:pt x="4607" y="3414"/>
                </a:lnTo>
                <a:lnTo>
                  <a:pt x="4609" y="3412"/>
                </a:lnTo>
                <a:lnTo>
                  <a:pt x="4609" y="3410"/>
                </a:lnTo>
                <a:lnTo>
                  <a:pt x="4614" y="3404"/>
                </a:lnTo>
                <a:lnTo>
                  <a:pt x="4614" y="3400"/>
                </a:lnTo>
                <a:lnTo>
                  <a:pt x="4616" y="3396"/>
                </a:lnTo>
                <a:lnTo>
                  <a:pt x="4618" y="3396"/>
                </a:lnTo>
                <a:lnTo>
                  <a:pt x="4620" y="3395"/>
                </a:lnTo>
                <a:lnTo>
                  <a:pt x="4622" y="3396"/>
                </a:lnTo>
                <a:lnTo>
                  <a:pt x="4624" y="3396"/>
                </a:lnTo>
                <a:lnTo>
                  <a:pt x="4628" y="3395"/>
                </a:lnTo>
                <a:lnTo>
                  <a:pt x="4630" y="3396"/>
                </a:lnTo>
                <a:lnTo>
                  <a:pt x="4632" y="3395"/>
                </a:lnTo>
                <a:lnTo>
                  <a:pt x="4634" y="3395"/>
                </a:lnTo>
                <a:lnTo>
                  <a:pt x="4636" y="3395"/>
                </a:lnTo>
                <a:lnTo>
                  <a:pt x="4637" y="3393"/>
                </a:lnTo>
                <a:lnTo>
                  <a:pt x="4639" y="3391"/>
                </a:lnTo>
                <a:lnTo>
                  <a:pt x="4641" y="3391"/>
                </a:lnTo>
                <a:lnTo>
                  <a:pt x="4645" y="3389"/>
                </a:lnTo>
                <a:lnTo>
                  <a:pt x="4647" y="3389"/>
                </a:lnTo>
                <a:lnTo>
                  <a:pt x="4649" y="3387"/>
                </a:lnTo>
                <a:lnTo>
                  <a:pt x="4651" y="3385"/>
                </a:lnTo>
                <a:lnTo>
                  <a:pt x="4653" y="3383"/>
                </a:lnTo>
                <a:lnTo>
                  <a:pt x="4655" y="3381"/>
                </a:lnTo>
                <a:lnTo>
                  <a:pt x="4655" y="3379"/>
                </a:lnTo>
                <a:lnTo>
                  <a:pt x="4657" y="3377"/>
                </a:lnTo>
                <a:lnTo>
                  <a:pt x="4657" y="3373"/>
                </a:lnTo>
                <a:lnTo>
                  <a:pt x="4659" y="3371"/>
                </a:lnTo>
                <a:lnTo>
                  <a:pt x="4661" y="3370"/>
                </a:lnTo>
                <a:lnTo>
                  <a:pt x="4662" y="3370"/>
                </a:lnTo>
                <a:lnTo>
                  <a:pt x="4664" y="3368"/>
                </a:lnTo>
                <a:lnTo>
                  <a:pt x="4666" y="3366"/>
                </a:lnTo>
                <a:lnTo>
                  <a:pt x="4668" y="3364"/>
                </a:lnTo>
                <a:lnTo>
                  <a:pt x="4670" y="3362"/>
                </a:lnTo>
                <a:lnTo>
                  <a:pt x="4672" y="3360"/>
                </a:lnTo>
                <a:lnTo>
                  <a:pt x="4672" y="3358"/>
                </a:lnTo>
                <a:lnTo>
                  <a:pt x="4674" y="3356"/>
                </a:lnTo>
                <a:lnTo>
                  <a:pt x="4674" y="3354"/>
                </a:lnTo>
                <a:lnTo>
                  <a:pt x="4676" y="3350"/>
                </a:lnTo>
                <a:lnTo>
                  <a:pt x="4678" y="3350"/>
                </a:lnTo>
                <a:lnTo>
                  <a:pt x="4680" y="3350"/>
                </a:lnTo>
                <a:lnTo>
                  <a:pt x="4682" y="3350"/>
                </a:lnTo>
                <a:lnTo>
                  <a:pt x="4684" y="3350"/>
                </a:lnTo>
                <a:lnTo>
                  <a:pt x="4685" y="3350"/>
                </a:lnTo>
                <a:lnTo>
                  <a:pt x="4687" y="3352"/>
                </a:lnTo>
                <a:lnTo>
                  <a:pt x="4689" y="3352"/>
                </a:lnTo>
                <a:lnTo>
                  <a:pt x="4689" y="3354"/>
                </a:lnTo>
                <a:lnTo>
                  <a:pt x="4693" y="3352"/>
                </a:lnTo>
                <a:lnTo>
                  <a:pt x="4697" y="3350"/>
                </a:lnTo>
                <a:lnTo>
                  <a:pt x="4699" y="3348"/>
                </a:lnTo>
                <a:lnTo>
                  <a:pt x="4701" y="3347"/>
                </a:lnTo>
                <a:lnTo>
                  <a:pt x="4701" y="3345"/>
                </a:lnTo>
                <a:lnTo>
                  <a:pt x="4703" y="3345"/>
                </a:lnTo>
                <a:lnTo>
                  <a:pt x="4705" y="3345"/>
                </a:lnTo>
                <a:lnTo>
                  <a:pt x="4707" y="3343"/>
                </a:lnTo>
                <a:lnTo>
                  <a:pt x="4709" y="3341"/>
                </a:lnTo>
                <a:lnTo>
                  <a:pt x="4710" y="3341"/>
                </a:lnTo>
                <a:lnTo>
                  <a:pt x="4712" y="3339"/>
                </a:lnTo>
                <a:lnTo>
                  <a:pt x="4714" y="3339"/>
                </a:lnTo>
                <a:lnTo>
                  <a:pt x="4718" y="3337"/>
                </a:lnTo>
                <a:lnTo>
                  <a:pt x="4720" y="3337"/>
                </a:lnTo>
                <a:lnTo>
                  <a:pt x="4722" y="3335"/>
                </a:lnTo>
                <a:lnTo>
                  <a:pt x="4724" y="3335"/>
                </a:lnTo>
                <a:lnTo>
                  <a:pt x="4724" y="3337"/>
                </a:lnTo>
                <a:lnTo>
                  <a:pt x="4726" y="3339"/>
                </a:lnTo>
                <a:lnTo>
                  <a:pt x="4728" y="3339"/>
                </a:lnTo>
                <a:lnTo>
                  <a:pt x="4730" y="3339"/>
                </a:lnTo>
                <a:lnTo>
                  <a:pt x="4732" y="3339"/>
                </a:lnTo>
                <a:lnTo>
                  <a:pt x="4735" y="3337"/>
                </a:lnTo>
                <a:lnTo>
                  <a:pt x="4737" y="3335"/>
                </a:lnTo>
                <a:lnTo>
                  <a:pt x="4741" y="3333"/>
                </a:lnTo>
                <a:lnTo>
                  <a:pt x="4743" y="3333"/>
                </a:lnTo>
                <a:lnTo>
                  <a:pt x="4745" y="3335"/>
                </a:lnTo>
                <a:lnTo>
                  <a:pt x="4751" y="3333"/>
                </a:lnTo>
                <a:lnTo>
                  <a:pt x="4753" y="3333"/>
                </a:lnTo>
                <a:close/>
                <a:moveTo>
                  <a:pt x="4799" y="3308"/>
                </a:moveTo>
                <a:lnTo>
                  <a:pt x="4795" y="3312"/>
                </a:lnTo>
                <a:lnTo>
                  <a:pt x="4789" y="3314"/>
                </a:lnTo>
                <a:lnTo>
                  <a:pt x="4785" y="3314"/>
                </a:lnTo>
                <a:lnTo>
                  <a:pt x="4783" y="3314"/>
                </a:lnTo>
                <a:lnTo>
                  <a:pt x="4782" y="3314"/>
                </a:lnTo>
                <a:lnTo>
                  <a:pt x="4780" y="3318"/>
                </a:lnTo>
                <a:lnTo>
                  <a:pt x="4778" y="3323"/>
                </a:lnTo>
                <a:lnTo>
                  <a:pt x="4776" y="3325"/>
                </a:lnTo>
                <a:lnTo>
                  <a:pt x="4776" y="3327"/>
                </a:lnTo>
                <a:lnTo>
                  <a:pt x="4774" y="3329"/>
                </a:lnTo>
                <a:lnTo>
                  <a:pt x="4770" y="3327"/>
                </a:lnTo>
                <a:lnTo>
                  <a:pt x="4770" y="3325"/>
                </a:lnTo>
                <a:lnTo>
                  <a:pt x="4770" y="3323"/>
                </a:lnTo>
                <a:lnTo>
                  <a:pt x="4768" y="3323"/>
                </a:lnTo>
                <a:lnTo>
                  <a:pt x="4764" y="3323"/>
                </a:lnTo>
                <a:lnTo>
                  <a:pt x="4766" y="3318"/>
                </a:lnTo>
                <a:lnTo>
                  <a:pt x="4770" y="3316"/>
                </a:lnTo>
                <a:lnTo>
                  <a:pt x="4772" y="3316"/>
                </a:lnTo>
                <a:lnTo>
                  <a:pt x="4774" y="3314"/>
                </a:lnTo>
                <a:lnTo>
                  <a:pt x="4776" y="3314"/>
                </a:lnTo>
                <a:lnTo>
                  <a:pt x="4778" y="3312"/>
                </a:lnTo>
                <a:lnTo>
                  <a:pt x="4778" y="3310"/>
                </a:lnTo>
                <a:lnTo>
                  <a:pt x="4780" y="3310"/>
                </a:lnTo>
                <a:lnTo>
                  <a:pt x="4782" y="3310"/>
                </a:lnTo>
                <a:lnTo>
                  <a:pt x="4783" y="3310"/>
                </a:lnTo>
                <a:lnTo>
                  <a:pt x="4791" y="3310"/>
                </a:lnTo>
                <a:lnTo>
                  <a:pt x="4797" y="3306"/>
                </a:lnTo>
                <a:lnTo>
                  <a:pt x="4799" y="3308"/>
                </a:lnTo>
                <a:close/>
                <a:moveTo>
                  <a:pt x="4947" y="3224"/>
                </a:moveTo>
                <a:lnTo>
                  <a:pt x="4945" y="3226"/>
                </a:lnTo>
                <a:lnTo>
                  <a:pt x="4943" y="3229"/>
                </a:lnTo>
                <a:lnTo>
                  <a:pt x="4941" y="3231"/>
                </a:lnTo>
                <a:lnTo>
                  <a:pt x="4939" y="3233"/>
                </a:lnTo>
                <a:lnTo>
                  <a:pt x="4937" y="3233"/>
                </a:lnTo>
                <a:lnTo>
                  <a:pt x="4935" y="3233"/>
                </a:lnTo>
                <a:lnTo>
                  <a:pt x="4933" y="3233"/>
                </a:lnTo>
                <a:lnTo>
                  <a:pt x="4931" y="3235"/>
                </a:lnTo>
                <a:lnTo>
                  <a:pt x="4929" y="3235"/>
                </a:lnTo>
                <a:lnTo>
                  <a:pt x="4927" y="3237"/>
                </a:lnTo>
                <a:lnTo>
                  <a:pt x="4926" y="3237"/>
                </a:lnTo>
                <a:lnTo>
                  <a:pt x="4924" y="3237"/>
                </a:lnTo>
                <a:lnTo>
                  <a:pt x="4922" y="3237"/>
                </a:lnTo>
                <a:lnTo>
                  <a:pt x="4920" y="3239"/>
                </a:lnTo>
                <a:lnTo>
                  <a:pt x="4918" y="3239"/>
                </a:lnTo>
                <a:lnTo>
                  <a:pt x="4916" y="3239"/>
                </a:lnTo>
                <a:lnTo>
                  <a:pt x="4916" y="3241"/>
                </a:lnTo>
                <a:lnTo>
                  <a:pt x="4914" y="3243"/>
                </a:lnTo>
                <a:lnTo>
                  <a:pt x="4912" y="3243"/>
                </a:lnTo>
                <a:lnTo>
                  <a:pt x="4910" y="3243"/>
                </a:lnTo>
                <a:lnTo>
                  <a:pt x="4908" y="3245"/>
                </a:lnTo>
                <a:lnTo>
                  <a:pt x="4906" y="3247"/>
                </a:lnTo>
                <a:lnTo>
                  <a:pt x="4904" y="3249"/>
                </a:lnTo>
                <a:lnTo>
                  <a:pt x="4902" y="3251"/>
                </a:lnTo>
                <a:lnTo>
                  <a:pt x="4902" y="3252"/>
                </a:lnTo>
                <a:lnTo>
                  <a:pt x="4901" y="3254"/>
                </a:lnTo>
                <a:lnTo>
                  <a:pt x="4899" y="3256"/>
                </a:lnTo>
                <a:lnTo>
                  <a:pt x="4897" y="3256"/>
                </a:lnTo>
                <a:lnTo>
                  <a:pt x="4895" y="3256"/>
                </a:lnTo>
                <a:lnTo>
                  <a:pt x="4893" y="3254"/>
                </a:lnTo>
                <a:lnTo>
                  <a:pt x="4891" y="3254"/>
                </a:lnTo>
                <a:lnTo>
                  <a:pt x="4889" y="3254"/>
                </a:lnTo>
                <a:lnTo>
                  <a:pt x="4887" y="3254"/>
                </a:lnTo>
                <a:lnTo>
                  <a:pt x="4885" y="3256"/>
                </a:lnTo>
                <a:lnTo>
                  <a:pt x="4883" y="3258"/>
                </a:lnTo>
                <a:lnTo>
                  <a:pt x="4881" y="3258"/>
                </a:lnTo>
                <a:lnTo>
                  <a:pt x="4879" y="3258"/>
                </a:lnTo>
                <a:lnTo>
                  <a:pt x="4878" y="3258"/>
                </a:lnTo>
                <a:lnTo>
                  <a:pt x="4876" y="3258"/>
                </a:lnTo>
                <a:lnTo>
                  <a:pt x="4878" y="3254"/>
                </a:lnTo>
                <a:lnTo>
                  <a:pt x="4879" y="3252"/>
                </a:lnTo>
                <a:lnTo>
                  <a:pt x="4879" y="3251"/>
                </a:lnTo>
                <a:lnTo>
                  <a:pt x="4879" y="3249"/>
                </a:lnTo>
                <a:lnTo>
                  <a:pt x="4881" y="3247"/>
                </a:lnTo>
                <a:lnTo>
                  <a:pt x="4883" y="3249"/>
                </a:lnTo>
                <a:lnTo>
                  <a:pt x="4883" y="3251"/>
                </a:lnTo>
                <a:lnTo>
                  <a:pt x="4885" y="3249"/>
                </a:lnTo>
                <a:lnTo>
                  <a:pt x="4885" y="3247"/>
                </a:lnTo>
                <a:lnTo>
                  <a:pt x="4885" y="3241"/>
                </a:lnTo>
                <a:lnTo>
                  <a:pt x="4883" y="3239"/>
                </a:lnTo>
                <a:lnTo>
                  <a:pt x="4885" y="3239"/>
                </a:lnTo>
                <a:lnTo>
                  <a:pt x="4885" y="3237"/>
                </a:lnTo>
                <a:lnTo>
                  <a:pt x="4887" y="3239"/>
                </a:lnTo>
                <a:lnTo>
                  <a:pt x="4889" y="3239"/>
                </a:lnTo>
                <a:lnTo>
                  <a:pt x="4891" y="3241"/>
                </a:lnTo>
                <a:lnTo>
                  <a:pt x="4893" y="3241"/>
                </a:lnTo>
                <a:lnTo>
                  <a:pt x="4895" y="3241"/>
                </a:lnTo>
                <a:lnTo>
                  <a:pt x="4893" y="3245"/>
                </a:lnTo>
                <a:lnTo>
                  <a:pt x="4891" y="3245"/>
                </a:lnTo>
                <a:lnTo>
                  <a:pt x="4891" y="3247"/>
                </a:lnTo>
                <a:lnTo>
                  <a:pt x="4893" y="3249"/>
                </a:lnTo>
                <a:lnTo>
                  <a:pt x="4895" y="3251"/>
                </a:lnTo>
                <a:lnTo>
                  <a:pt x="4895" y="3249"/>
                </a:lnTo>
                <a:lnTo>
                  <a:pt x="4895" y="3247"/>
                </a:lnTo>
                <a:lnTo>
                  <a:pt x="4897" y="3249"/>
                </a:lnTo>
                <a:lnTo>
                  <a:pt x="4897" y="3245"/>
                </a:lnTo>
                <a:lnTo>
                  <a:pt x="4899" y="3245"/>
                </a:lnTo>
                <a:lnTo>
                  <a:pt x="4901" y="3243"/>
                </a:lnTo>
                <a:lnTo>
                  <a:pt x="4902" y="3241"/>
                </a:lnTo>
                <a:lnTo>
                  <a:pt x="4902" y="3239"/>
                </a:lnTo>
                <a:lnTo>
                  <a:pt x="4902" y="3237"/>
                </a:lnTo>
                <a:lnTo>
                  <a:pt x="4902" y="3233"/>
                </a:lnTo>
                <a:lnTo>
                  <a:pt x="4906" y="3233"/>
                </a:lnTo>
                <a:lnTo>
                  <a:pt x="4908" y="3233"/>
                </a:lnTo>
                <a:lnTo>
                  <a:pt x="4910" y="3233"/>
                </a:lnTo>
                <a:lnTo>
                  <a:pt x="4912" y="3233"/>
                </a:lnTo>
                <a:lnTo>
                  <a:pt x="4914" y="3233"/>
                </a:lnTo>
                <a:lnTo>
                  <a:pt x="4916" y="3233"/>
                </a:lnTo>
                <a:lnTo>
                  <a:pt x="4918" y="3233"/>
                </a:lnTo>
                <a:lnTo>
                  <a:pt x="4918" y="3229"/>
                </a:lnTo>
                <a:lnTo>
                  <a:pt x="4920" y="3229"/>
                </a:lnTo>
                <a:lnTo>
                  <a:pt x="4922" y="3229"/>
                </a:lnTo>
                <a:lnTo>
                  <a:pt x="4924" y="3231"/>
                </a:lnTo>
                <a:lnTo>
                  <a:pt x="4926" y="3229"/>
                </a:lnTo>
                <a:lnTo>
                  <a:pt x="4927" y="3229"/>
                </a:lnTo>
                <a:lnTo>
                  <a:pt x="4929" y="3231"/>
                </a:lnTo>
                <a:lnTo>
                  <a:pt x="4931" y="3231"/>
                </a:lnTo>
                <a:lnTo>
                  <a:pt x="4933" y="3229"/>
                </a:lnTo>
                <a:lnTo>
                  <a:pt x="4935" y="3231"/>
                </a:lnTo>
                <a:lnTo>
                  <a:pt x="4937" y="3229"/>
                </a:lnTo>
                <a:lnTo>
                  <a:pt x="4935" y="3228"/>
                </a:lnTo>
                <a:lnTo>
                  <a:pt x="4935" y="3226"/>
                </a:lnTo>
                <a:lnTo>
                  <a:pt x="4937" y="3224"/>
                </a:lnTo>
                <a:lnTo>
                  <a:pt x="4939" y="3226"/>
                </a:lnTo>
                <a:lnTo>
                  <a:pt x="4941" y="3224"/>
                </a:lnTo>
                <a:lnTo>
                  <a:pt x="4943" y="3224"/>
                </a:lnTo>
                <a:lnTo>
                  <a:pt x="4947" y="3224"/>
                </a:lnTo>
                <a:close/>
                <a:moveTo>
                  <a:pt x="482" y="1713"/>
                </a:moveTo>
                <a:lnTo>
                  <a:pt x="484" y="1715"/>
                </a:lnTo>
                <a:lnTo>
                  <a:pt x="486" y="1715"/>
                </a:lnTo>
                <a:lnTo>
                  <a:pt x="488" y="1715"/>
                </a:lnTo>
                <a:lnTo>
                  <a:pt x="493" y="1715"/>
                </a:lnTo>
                <a:lnTo>
                  <a:pt x="495" y="1717"/>
                </a:lnTo>
                <a:lnTo>
                  <a:pt x="497" y="1717"/>
                </a:lnTo>
                <a:lnTo>
                  <a:pt x="499" y="1717"/>
                </a:lnTo>
                <a:lnTo>
                  <a:pt x="501" y="1717"/>
                </a:lnTo>
                <a:lnTo>
                  <a:pt x="503" y="1717"/>
                </a:lnTo>
                <a:lnTo>
                  <a:pt x="507" y="1717"/>
                </a:lnTo>
                <a:lnTo>
                  <a:pt x="509" y="1715"/>
                </a:lnTo>
                <a:lnTo>
                  <a:pt x="511" y="1715"/>
                </a:lnTo>
                <a:lnTo>
                  <a:pt x="513" y="1715"/>
                </a:lnTo>
                <a:lnTo>
                  <a:pt x="515" y="1715"/>
                </a:lnTo>
                <a:lnTo>
                  <a:pt x="515" y="1717"/>
                </a:lnTo>
                <a:lnTo>
                  <a:pt x="517" y="1717"/>
                </a:lnTo>
                <a:lnTo>
                  <a:pt x="518" y="1718"/>
                </a:lnTo>
                <a:lnTo>
                  <a:pt x="520" y="1720"/>
                </a:lnTo>
                <a:lnTo>
                  <a:pt x="522" y="1720"/>
                </a:lnTo>
                <a:lnTo>
                  <a:pt x="524" y="1722"/>
                </a:lnTo>
                <a:lnTo>
                  <a:pt x="526" y="1722"/>
                </a:lnTo>
                <a:lnTo>
                  <a:pt x="530" y="1722"/>
                </a:lnTo>
                <a:lnTo>
                  <a:pt x="532" y="1724"/>
                </a:lnTo>
                <a:lnTo>
                  <a:pt x="532" y="1726"/>
                </a:lnTo>
                <a:lnTo>
                  <a:pt x="534" y="1726"/>
                </a:lnTo>
                <a:lnTo>
                  <a:pt x="536" y="1728"/>
                </a:lnTo>
                <a:lnTo>
                  <a:pt x="540" y="1730"/>
                </a:lnTo>
                <a:lnTo>
                  <a:pt x="541" y="1732"/>
                </a:lnTo>
                <a:lnTo>
                  <a:pt x="543" y="1736"/>
                </a:lnTo>
                <a:lnTo>
                  <a:pt x="545" y="1738"/>
                </a:lnTo>
                <a:lnTo>
                  <a:pt x="545" y="1740"/>
                </a:lnTo>
                <a:lnTo>
                  <a:pt x="545" y="1743"/>
                </a:lnTo>
                <a:lnTo>
                  <a:pt x="545" y="1745"/>
                </a:lnTo>
                <a:lnTo>
                  <a:pt x="547" y="1747"/>
                </a:lnTo>
                <a:lnTo>
                  <a:pt x="547" y="1749"/>
                </a:lnTo>
                <a:lnTo>
                  <a:pt x="545" y="1751"/>
                </a:lnTo>
                <a:lnTo>
                  <a:pt x="543" y="1753"/>
                </a:lnTo>
                <a:lnTo>
                  <a:pt x="540" y="1755"/>
                </a:lnTo>
                <a:lnTo>
                  <a:pt x="536" y="1757"/>
                </a:lnTo>
                <a:lnTo>
                  <a:pt x="532" y="1759"/>
                </a:lnTo>
                <a:lnTo>
                  <a:pt x="528" y="1761"/>
                </a:lnTo>
                <a:lnTo>
                  <a:pt x="522" y="1765"/>
                </a:lnTo>
                <a:lnTo>
                  <a:pt x="518" y="1768"/>
                </a:lnTo>
                <a:lnTo>
                  <a:pt x="518" y="1770"/>
                </a:lnTo>
                <a:lnTo>
                  <a:pt x="517" y="1772"/>
                </a:lnTo>
                <a:lnTo>
                  <a:pt x="515" y="1776"/>
                </a:lnTo>
                <a:lnTo>
                  <a:pt x="513" y="1778"/>
                </a:lnTo>
                <a:lnTo>
                  <a:pt x="513" y="1782"/>
                </a:lnTo>
                <a:lnTo>
                  <a:pt x="513" y="1784"/>
                </a:lnTo>
                <a:lnTo>
                  <a:pt x="513" y="1786"/>
                </a:lnTo>
                <a:lnTo>
                  <a:pt x="515" y="1791"/>
                </a:lnTo>
                <a:lnTo>
                  <a:pt x="515" y="1793"/>
                </a:lnTo>
                <a:lnTo>
                  <a:pt x="518" y="1799"/>
                </a:lnTo>
                <a:lnTo>
                  <a:pt x="518" y="1803"/>
                </a:lnTo>
                <a:lnTo>
                  <a:pt x="518" y="1805"/>
                </a:lnTo>
                <a:lnTo>
                  <a:pt x="513" y="1805"/>
                </a:lnTo>
                <a:lnTo>
                  <a:pt x="505" y="1805"/>
                </a:lnTo>
                <a:lnTo>
                  <a:pt x="495" y="1793"/>
                </a:lnTo>
                <a:lnTo>
                  <a:pt x="490" y="1790"/>
                </a:lnTo>
                <a:lnTo>
                  <a:pt x="482" y="1786"/>
                </a:lnTo>
                <a:lnTo>
                  <a:pt x="472" y="1780"/>
                </a:lnTo>
                <a:lnTo>
                  <a:pt x="470" y="1774"/>
                </a:lnTo>
                <a:lnTo>
                  <a:pt x="468" y="1768"/>
                </a:lnTo>
                <a:lnTo>
                  <a:pt x="467" y="1759"/>
                </a:lnTo>
                <a:lnTo>
                  <a:pt x="468" y="1755"/>
                </a:lnTo>
                <a:lnTo>
                  <a:pt x="470" y="1751"/>
                </a:lnTo>
                <a:lnTo>
                  <a:pt x="474" y="1745"/>
                </a:lnTo>
                <a:lnTo>
                  <a:pt x="476" y="1738"/>
                </a:lnTo>
                <a:lnTo>
                  <a:pt x="478" y="1732"/>
                </a:lnTo>
                <a:lnTo>
                  <a:pt x="478" y="1730"/>
                </a:lnTo>
                <a:lnTo>
                  <a:pt x="482" y="1724"/>
                </a:lnTo>
                <a:lnTo>
                  <a:pt x="484" y="1718"/>
                </a:lnTo>
                <a:lnTo>
                  <a:pt x="480" y="1713"/>
                </a:lnTo>
                <a:lnTo>
                  <a:pt x="482" y="1713"/>
                </a:lnTo>
                <a:close/>
                <a:moveTo>
                  <a:pt x="1776" y="1550"/>
                </a:moveTo>
                <a:lnTo>
                  <a:pt x="1776" y="1551"/>
                </a:lnTo>
                <a:lnTo>
                  <a:pt x="1774" y="1551"/>
                </a:lnTo>
                <a:lnTo>
                  <a:pt x="1774" y="1550"/>
                </a:lnTo>
                <a:lnTo>
                  <a:pt x="1772" y="1550"/>
                </a:lnTo>
                <a:lnTo>
                  <a:pt x="1772" y="1548"/>
                </a:lnTo>
                <a:lnTo>
                  <a:pt x="1772" y="1546"/>
                </a:lnTo>
                <a:lnTo>
                  <a:pt x="1774" y="1546"/>
                </a:lnTo>
                <a:lnTo>
                  <a:pt x="1776" y="1544"/>
                </a:lnTo>
                <a:lnTo>
                  <a:pt x="1776" y="1546"/>
                </a:lnTo>
                <a:lnTo>
                  <a:pt x="1776" y="1548"/>
                </a:lnTo>
                <a:lnTo>
                  <a:pt x="1776" y="1550"/>
                </a:lnTo>
                <a:close/>
                <a:moveTo>
                  <a:pt x="2233" y="999"/>
                </a:moveTo>
                <a:lnTo>
                  <a:pt x="2233" y="1000"/>
                </a:lnTo>
                <a:lnTo>
                  <a:pt x="2231" y="1000"/>
                </a:lnTo>
                <a:lnTo>
                  <a:pt x="2231" y="999"/>
                </a:lnTo>
                <a:lnTo>
                  <a:pt x="2229" y="999"/>
                </a:lnTo>
                <a:lnTo>
                  <a:pt x="2231" y="997"/>
                </a:lnTo>
                <a:lnTo>
                  <a:pt x="2233" y="997"/>
                </a:lnTo>
                <a:lnTo>
                  <a:pt x="2235" y="997"/>
                </a:lnTo>
                <a:lnTo>
                  <a:pt x="2233" y="999"/>
                </a:lnTo>
                <a:close/>
                <a:moveTo>
                  <a:pt x="2237" y="995"/>
                </a:moveTo>
                <a:lnTo>
                  <a:pt x="2235" y="993"/>
                </a:lnTo>
                <a:lnTo>
                  <a:pt x="2235" y="991"/>
                </a:lnTo>
                <a:lnTo>
                  <a:pt x="2237" y="989"/>
                </a:lnTo>
                <a:lnTo>
                  <a:pt x="2241" y="991"/>
                </a:lnTo>
                <a:lnTo>
                  <a:pt x="2237" y="995"/>
                </a:lnTo>
                <a:close/>
                <a:moveTo>
                  <a:pt x="2179" y="983"/>
                </a:moveTo>
                <a:lnTo>
                  <a:pt x="2178" y="985"/>
                </a:lnTo>
                <a:lnTo>
                  <a:pt x="2178" y="987"/>
                </a:lnTo>
                <a:lnTo>
                  <a:pt x="2174" y="989"/>
                </a:lnTo>
                <a:lnTo>
                  <a:pt x="2174" y="993"/>
                </a:lnTo>
                <a:lnTo>
                  <a:pt x="2172" y="993"/>
                </a:lnTo>
                <a:lnTo>
                  <a:pt x="2172" y="995"/>
                </a:lnTo>
                <a:lnTo>
                  <a:pt x="2170" y="997"/>
                </a:lnTo>
                <a:lnTo>
                  <a:pt x="2170" y="1000"/>
                </a:lnTo>
                <a:lnTo>
                  <a:pt x="2168" y="1002"/>
                </a:lnTo>
                <a:lnTo>
                  <a:pt x="2166" y="1004"/>
                </a:lnTo>
                <a:lnTo>
                  <a:pt x="2164" y="1006"/>
                </a:lnTo>
                <a:lnTo>
                  <a:pt x="2162" y="1006"/>
                </a:lnTo>
                <a:lnTo>
                  <a:pt x="2160" y="1006"/>
                </a:lnTo>
                <a:lnTo>
                  <a:pt x="2160" y="1004"/>
                </a:lnTo>
                <a:lnTo>
                  <a:pt x="2158" y="1004"/>
                </a:lnTo>
                <a:lnTo>
                  <a:pt x="2158" y="1000"/>
                </a:lnTo>
                <a:lnTo>
                  <a:pt x="2156" y="1000"/>
                </a:lnTo>
                <a:lnTo>
                  <a:pt x="2155" y="1002"/>
                </a:lnTo>
                <a:lnTo>
                  <a:pt x="2153" y="1004"/>
                </a:lnTo>
                <a:lnTo>
                  <a:pt x="2151" y="1004"/>
                </a:lnTo>
                <a:lnTo>
                  <a:pt x="2151" y="1002"/>
                </a:lnTo>
                <a:lnTo>
                  <a:pt x="2151" y="1000"/>
                </a:lnTo>
                <a:lnTo>
                  <a:pt x="2153" y="999"/>
                </a:lnTo>
                <a:lnTo>
                  <a:pt x="2155" y="997"/>
                </a:lnTo>
                <a:lnTo>
                  <a:pt x="2156" y="993"/>
                </a:lnTo>
                <a:lnTo>
                  <a:pt x="2156" y="991"/>
                </a:lnTo>
                <a:lnTo>
                  <a:pt x="2158" y="989"/>
                </a:lnTo>
                <a:lnTo>
                  <a:pt x="2160" y="987"/>
                </a:lnTo>
                <a:lnTo>
                  <a:pt x="2164" y="985"/>
                </a:lnTo>
                <a:lnTo>
                  <a:pt x="2166" y="983"/>
                </a:lnTo>
                <a:lnTo>
                  <a:pt x="2168" y="983"/>
                </a:lnTo>
                <a:lnTo>
                  <a:pt x="2170" y="985"/>
                </a:lnTo>
                <a:lnTo>
                  <a:pt x="2174" y="983"/>
                </a:lnTo>
                <a:lnTo>
                  <a:pt x="2176" y="983"/>
                </a:lnTo>
                <a:lnTo>
                  <a:pt x="2176" y="979"/>
                </a:lnTo>
                <a:lnTo>
                  <a:pt x="2176" y="977"/>
                </a:lnTo>
                <a:lnTo>
                  <a:pt x="2176" y="974"/>
                </a:lnTo>
                <a:lnTo>
                  <a:pt x="2178" y="972"/>
                </a:lnTo>
                <a:lnTo>
                  <a:pt x="2179" y="972"/>
                </a:lnTo>
                <a:lnTo>
                  <a:pt x="2181" y="972"/>
                </a:lnTo>
                <a:lnTo>
                  <a:pt x="2181" y="974"/>
                </a:lnTo>
                <a:lnTo>
                  <a:pt x="2181" y="977"/>
                </a:lnTo>
                <a:lnTo>
                  <a:pt x="2179" y="977"/>
                </a:lnTo>
                <a:lnTo>
                  <a:pt x="2179" y="979"/>
                </a:lnTo>
                <a:lnTo>
                  <a:pt x="2179" y="981"/>
                </a:lnTo>
                <a:lnTo>
                  <a:pt x="2179" y="983"/>
                </a:lnTo>
                <a:close/>
                <a:moveTo>
                  <a:pt x="2128" y="968"/>
                </a:moveTo>
                <a:lnTo>
                  <a:pt x="2130" y="968"/>
                </a:lnTo>
                <a:lnTo>
                  <a:pt x="2131" y="968"/>
                </a:lnTo>
                <a:lnTo>
                  <a:pt x="2133" y="970"/>
                </a:lnTo>
                <a:lnTo>
                  <a:pt x="2133" y="972"/>
                </a:lnTo>
                <a:lnTo>
                  <a:pt x="2131" y="972"/>
                </a:lnTo>
                <a:lnTo>
                  <a:pt x="2131" y="974"/>
                </a:lnTo>
                <a:lnTo>
                  <a:pt x="2130" y="976"/>
                </a:lnTo>
                <a:lnTo>
                  <a:pt x="2130" y="977"/>
                </a:lnTo>
                <a:lnTo>
                  <a:pt x="2128" y="979"/>
                </a:lnTo>
                <a:lnTo>
                  <a:pt x="2126" y="981"/>
                </a:lnTo>
                <a:lnTo>
                  <a:pt x="2124" y="981"/>
                </a:lnTo>
                <a:lnTo>
                  <a:pt x="2124" y="983"/>
                </a:lnTo>
                <a:lnTo>
                  <a:pt x="2122" y="983"/>
                </a:lnTo>
                <a:lnTo>
                  <a:pt x="2122" y="985"/>
                </a:lnTo>
                <a:lnTo>
                  <a:pt x="2120" y="985"/>
                </a:lnTo>
                <a:lnTo>
                  <a:pt x="2120" y="987"/>
                </a:lnTo>
                <a:lnTo>
                  <a:pt x="2118" y="987"/>
                </a:lnTo>
                <a:lnTo>
                  <a:pt x="2116" y="987"/>
                </a:lnTo>
                <a:lnTo>
                  <a:pt x="2114" y="989"/>
                </a:lnTo>
                <a:lnTo>
                  <a:pt x="2112" y="989"/>
                </a:lnTo>
                <a:lnTo>
                  <a:pt x="2110" y="991"/>
                </a:lnTo>
                <a:lnTo>
                  <a:pt x="2108" y="991"/>
                </a:lnTo>
                <a:lnTo>
                  <a:pt x="2108" y="993"/>
                </a:lnTo>
                <a:lnTo>
                  <a:pt x="2107" y="993"/>
                </a:lnTo>
                <a:lnTo>
                  <a:pt x="2105" y="995"/>
                </a:lnTo>
                <a:lnTo>
                  <a:pt x="2103" y="995"/>
                </a:lnTo>
                <a:lnTo>
                  <a:pt x="2101" y="995"/>
                </a:lnTo>
                <a:lnTo>
                  <a:pt x="2099" y="997"/>
                </a:lnTo>
                <a:lnTo>
                  <a:pt x="2097" y="997"/>
                </a:lnTo>
                <a:lnTo>
                  <a:pt x="2093" y="999"/>
                </a:lnTo>
                <a:lnTo>
                  <a:pt x="2093" y="997"/>
                </a:lnTo>
                <a:lnTo>
                  <a:pt x="2093" y="995"/>
                </a:lnTo>
                <a:lnTo>
                  <a:pt x="2093" y="993"/>
                </a:lnTo>
                <a:lnTo>
                  <a:pt x="2095" y="991"/>
                </a:lnTo>
                <a:lnTo>
                  <a:pt x="2097" y="989"/>
                </a:lnTo>
                <a:lnTo>
                  <a:pt x="2099" y="985"/>
                </a:lnTo>
                <a:lnTo>
                  <a:pt x="2101" y="983"/>
                </a:lnTo>
                <a:lnTo>
                  <a:pt x="2103" y="981"/>
                </a:lnTo>
                <a:lnTo>
                  <a:pt x="2105" y="979"/>
                </a:lnTo>
                <a:lnTo>
                  <a:pt x="2107" y="977"/>
                </a:lnTo>
                <a:lnTo>
                  <a:pt x="2108" y="976"/>
                </a:lnTo>
                <a:lnTo>
                  <a:pt x="2112" y="974"/>
                </a:lnTo>
                <a:lnTo>
                  <a:pt x="2112" y="972"/>
                </a:lnTo>
                <a:lnTo>
                  <a:pt x="2114" y="972"/>
                </a:lnTo>
                <a:lnTo>
                  <a:pt x="2114" y="970"/>
                </a:lnTo>
                <a:lnTo>
                  <a:pt x="2116" y="972"/>
                </a:lnTo>
                <a:lnTo>
                  <a:pt x="2118" y="972"/>
                </a:lnTo>
                <a:lnTo>
                  <a:pt x="2120" y="972"/>
                </a:lnTo>
                <a:lnTo>
                  <a:pt x="2122" y="970"/>
                </a:lnTo>
                <a:lnTo>
                  <a:pt x="2124" y="968"/>
                </a:lnTo>
                <a:lnTo>
                  <a:pt x="2126" y="968"/>
                </a:lnTo>
                <a:lnTo>
                  <a:pt x="2128" y="968"/>
                </a:lnTo>
                <a:close/>
                <a:moveTo>
                  <a:pt x="2258" y="885"/>
                </a:moveTo>
                <a:lnTo>
                  <a:pt x="2256" y="887"/>
                </a:lnTo>
                <a:lnTo>
                  <a:pt x="2256" y="885"/>
                </a:lnTo>
                <a:lnTo>
                  <a:pt x="2258" y="883"/>
                </a:lnTo>
                <a:lnTo>
                  <a:pt x="2260" y="883"/>
                </a:lnTo>
                <a:lnTo>
                  <a:pt x="2262" y="880"/>
                </a:lnTo>
                <a:lnTo>
                  <a:pt x="2264" y="878"/>
                </a:lnTo>
                <a:lnTo>
                  <a:pt x="2266" y="878"/>
                </a:lnTo>
                <a:lnTo>
                  <a:pt x="2268" y="878"/>
                </a:lnTo>
                <a:lnTo>
                  <a:pt x="2266" y="880"/>
                </a:lnTo>
                <a:lnTo>
                  <a:pt x="2266" y="881"/>
                </a:lnTo>
                <a:lnTo>
                  <a:pt x="2264" y="881"/>
                </a:lnTo>
                <a:lnTo>
                  <a:pt x="2262" y="883"/>
                </a:lnTo>
                <a:lnTo>
                  <a:pt x="2260" y="885"/>
                </a:lnTo>
                <a:lnTo>
                  <a:pt x="2258" y="885"/>
                </a:lnTo>
                <a:close/>
                <a:moveTo>
                  <a:pt x="2195" y="889"/>
                </a:moveTo>
                <a:lnTo>
                  <a:pt x="2197" y="889"/>
                </a:lnTo>
                <a:lnTo>
                  <a:pt x="2197" y="887"/>
                </a:lnTo>
                <a:lnTo>
                  <a:pt x="2199" y="887"/>
                </a:lnTo>
                <a:lnTo>
                  <a:pt x="2201" y="885"/>
                </a:lnTo>
                <a:lnTo>
                  <a:pt x="2203" y="885"/>
                </a:lnTo>
                <a:lnTo>
                  <a:pt x="2203" y="883"/>
                </a:lnTo>
                <a:lnTo>
                  <a:pt x="2204" y="883"/>
                </a:lnTo>
                <a:lnTo>
                  <a:pt x="2206" y="883"/>
                </a:lnTo>
                <a:lnTo>
                  <a:pt x="2208" y="883"/>
                </a:lnTo>
                <a:lnTo>
                  <a:pt x="2210" y="883"/>
                </a:lnTo>
                <a:lnTo>
                  <a:pt x="2210" y="881"/>
                </a:lnTo>
                <a:lnTo>
                  <a:pt x="2212" y="881"/>
                </a:lnTo>
                <a:lnTo>
                  <a:pt x="2214" y="880"/>
                </a:lnTo>
                <a:lnTo>
                  <a:pt x="2218" y="880"/>
                </a:lnTo>
                <a:lnTo>
                  <a:pt x="2220" y="880"/>
                </a:lnTo>
                <a:lnTo>
                  <a:pt x="2222" y="878"/>
                </a:lnTo>
                <a:lnTo>
                  <a:pt x="2224" y="876"/>
                </a:lnTo>
                <a:lnTo>
                  <a:pt x="2226" y="876"/>
                </a:lnTo>
                <a:lnTo>
                  <a:pt x="2228" y="876"/>
                </a:lnTo>
                <a:lnTo>
                  <a:pt x="2229" y="874"/>
                </a:lnTo>
                <a:lnTo>
                  <a:pt x="2233" y="874"/>
                </a:lnTo>
                <a:lnTo>
                  <a:pt x="2235" y="874"/>
                </a:lnTo>
                <a:lnTo>
                  <a:pt x="2237" y="876"/>
                </a:lnTo>
                <a:lnTo>
                  <a:pt x="2237" y="874"/>
                </a:lnTo>
                <a:lnTo>
                  <a:pt x="2239" y="874"/>
                </a:lnTo>
                <a:lnTo>
                  <a:pt x="2241" y="874"/>
                </a:lnTo>
                <a:lnTo>
                  <a:pt x="2243" y="874"/>
                </a:lnTo>
                <a:lnTo>
                  <a:pt x="2245" y="874"/>
                </a:lnTo>
                <a:lnTo>
                  <a:pt x="2247" y="876"/>
                </a:lnTo>
                <a:lnTo>
                  <a:pt x="2247" y="878"/>
                </a:lnTo>
                <a:lnTo>
                  <a:pt x="2247" y="880"/>
                </a:lnTo>
                <a:lnTo>
                  <a:pt x="2245" y="881"/>
                </a:lnTo>
                <a:lnTo>
                  <a:pt x="2243" y="883"/>
                </a:lnTo>
                <a:lnTo>
                  <a:pt x="2243" y="887"/>
                </a:lnTo>
                <a:lnTo>
                  <a:pt x="2239" y="889"/>
                </a:lnTo>
                <a:lnTo>
                  <a:pt x="2239" y="891"/>
                </a:lnTo>
                <a:lnTo>
                  <a:pt x="2237" y="893"/>
                </a:lnTo>
                <a:lnTo>
                  <a:pt x="2235" y="897"/>
                </a:lnTo>
                <a:lnTo>
                  <a:pt x="2233" y="899"/>
                </a:lnTo>
                <a:lnTo>
                  <a:pt x="2235" y="899"/>
                </a:lnTo>
                <a:lnTo>
                  <a:pt x="2235" y="901"/>
                </a:lnTo>
                <a:lnTo>
                  <a:pt x="2235" y="903"/>
                </a:lnTo>
                <a:lnTo>
                  <a:pt x="2233" y="904"/>
                </a:lnTo>
                <a:lnTo>
                  <a:pt x="2231" y="906"/>
                </a:lnTo>
                <a:lnTo>
                  <a:pt x="2231" y="908"/>
                </a:lnTo>
                <a:lnTo>
                  <a:pt x="2229" y="910"/>
                </a:lnTo>
                <a:lnTo>
                  <a:pt x="2228" y="912"/>
                </a:lnTo>
                <a:lnTo>
                  <a:pt x="2228" y="914"/>
                </a:lnTo>
                <a:lnTo>
                  <a:pt x="2226" y="916"/>
                </a:lnTo>
                <a:lnTo>
                  <a:pt x="2226" y="918"/>
                </a:lnTo>
                <a:lnTo>
                  <a:pt x="2224" y="920"/>
                </a:lnTo>
                <a:lnTo>
                  <a:pt x="2222" y="920"/>
                </a:lnTo>
                <a:lnTo>
                  <a:pt x="2222" y="922"/>
                </a:lnTo>
                <a:lnTo>
                  <a:pt x="2220" y="924"/>
                </a:lnTo>
                <a:lnTo>
                  <a:pt x="2216" y="926"/>
                </a:lnTo>
                <a:lnTo>
                  <a:pt x="2214" y="928"/>
                </a:lnTo>
                <a:lnTo>
                  <a:pt x="2214" y="929"/>
                </a:lnTo>
                <a:lnTo>
                  <a:pt x="2210" y="928"/>
                </a:lnTo>
                <a:lnTo>
                  <a:pt x="2208" y="929"/>
                </a:lnTo>
                <a:lnTo>
                  <a:pt x="2206" y="929"/>
                </a:lnTo>
                <a:lnTo>
                  <a:pt x="2203" y="933"/>
                </a:lnTo>
                <a:lnTo>
                  <a:pt x="2201" y="933"/>
                </a:lnTo>
                <a:lnTo>
                  <a:pt x="2199" y="933"/>
                </a:lnTo>
                <a:lnTo>
                  <a:pt x="2197" y="933"/>
                </a:lnTo>
                <a:lnTo>
                  <a:pt x="2195" y="931"/>
                </a:lnTo>
                <a:lnTo>
                  <a:pt x="2195" y="929"/>
                </a:lnTo>
                <a:lnTo>
                  <a:pt x="2195" y="928"/>
                </a:lnTo>
                <a:lnTo>
                  <a:pt x="2197" y="924"/>
                </a:lnTo>
                <a:lnTo>
                  <a:pt x="2199" y="924"/>
                </a:lnTo>
                <a:lnTo>
                  <a:pt x="2199" y="922"/>
                </a:lnTo>
                <a:lnTo>
                  <a:pt x="2201" y="920"/>
                </a:lnTo>
                <a:lnTo>
                  <a:pt x="2203" y="918"/>
                </a:lnTo>
                <a:lnTo>
                  <a:pt x="2203" y="916"/>
                </a:lnTo>
                <a:lnTo>
                  <a:pt x="2204" y="914"/>
                </a:lnTo>
                <a:lnTo>
                  <a:pt x="2203" y="912"/>
                </a:lnTo>
                <a:lnTo>
                  <a:pt x="2204" y="910"/>
                </a:lnTo>
                <a:lnTo>
                  <a:pt x="2204" y="908"/>
                </a:lnTo>
                <a:lnTo>
                  <a:pt x="2204" y="906"/>
                </a:lnTo>
                <a:lnTo>
                  <a:pt x="2206" y="904"/>
                </a:lnTo>
                <a:lnTo>
                  <a:pt x="2204" y="901"/>
                </a:lnTo>
                <a:lnTo>
                  <a:pt x="2204" y="899"/>
                </a:lnTo>
                <a:lnTo>
                  <a:pt x="2203" y="899"/>
                </a:lnTo>
                <a:lnTo>
                  <a:pt x="2201" y="897"/>
                </a:lnTo>
                <a:lnTo>
                  <a:pt x="2201" y="895"/>
                </a:lnTo>
                <a:lnTo>
                  <a:pt x="2199" y="895"/>
                </a:lnTo>
                <a:lnTo>
                  <a:pt x="2199" y="893"/>
                </a:lnTo>
                <a:lnTo>
                  <a:pt x="2197" y="893"/>
                </a:lnTo>
                <a:lnTo>
                  <a:pt x="2197" y="891"/>
                </a:lnTo>
                <a:lnTo>
                  <a:pt x="2195" y="889"/>
                </a:lnTo>
                <a:close/>
                <a:moveTo>
                  <a:pt x="2170" y="870"/>
                </a:moveTo>
                <a:lnTo>
                  <a:pt x="2170" y="872"/>
                </a:lnTo>
                <a:lnTo>
                  <a:pt x="2168" y="872"/>
                </a:lnTo>
                <a:lnTo>
                  <a:pt x="2166" y="870"/>
                </a:lnTo>
                <a:lnTo>
                  <a:pt x="2164" y="870"/>
                </a:lnTo>
                <a:lnTo>
                  <a:pt x="2162" y="868"/>
                </a:lnTo>
                <a:lnTo>
                  <a:pt x="2164" y="866"/>
                </a:lnTo>
                <a:lnTo>
                  <a:pt x="2164" y="862"/>
                </a:lnTo>
                <a:lnTo>
                  <a:pt x="2166" y="860"/>
                </a:lnTo>
                <a:lnTo>
                  <a:pt x="2168" y="860"/>
                </a:lnTo>
                <a:lnTo>
                  <a:pt x="2170" y="858"/>
                </a:lnTo>
                <a:lnTo>
                  <a:pt x="2168" y="862"/>
                </a:lnTo>
                <a:lnTo>
                  <a:pt x="2166" y="864"/>
                </a:lnTo>
                <a:lnTo>
                  <a:pt x="2168" y="864"/>
                </a:lnTo>
                <a:lnTo>
                  <a:pt x="2170" y="866"/>
                </a:lnTo>
                <a:lnTo>
                  <a:pt x="2170" y="870"/>
                </a:lnTo>
                <a:close/>
                <a:moveTo>
                  <a:pt x="2158" y="853"/>
                </a:moveTo>
                <a:lnTo>
                  <a:pt x="2158" y="855"/>
                </a:lnTo>
                <a:lnTo>
                  <a:pt x="2156" y="856"/>
                </a:lnTo>
                <a:lnTo>
                  <a:pt x="2158" y="858"/>
                </a:lnTo>
                <a:lnTo>
                  <a:pt x="2156" y="860"/>
                </a:lnTo>
                <a:lnTo>
                  <a:pt x="2156" y="862"/>
                </a:lnTo>
                <a:lnTo>
                  <a:pt x="2155" y="864"/>
                </a:lnTo>
                <a:lnTo>
                  <a:pt x="2153" y="866"/>
                </a:lnTo>
                <a:lnTo>
                  <a:pt x="2151" y="868"/>
                </a:lnTo>
                <a:lnTo>
                  <a:pt x="2149" y="870"/>
                </a:lnTo>
                <a:lnTo>
                  <a:pt x="2147" y="870"/>
                </a:lnTo>
                <a:lnTo>
                  <a:pt x="2145" y="870"/>
                </a:lnTo>
                <a:lnTo>
                  <a:pt x="2143" y="870"/>
                </a:lnTo>
                <a:lnTo>
                  <a:pt x="2141" y="870"/>
                </a:lnTo>
                <a:lnTo>
                  <a:pt x="2139" y="870"/>
                </a:lnTo>
                <a:lnTo>
                  <a:pt x="2137" y="870"/>
                </a:lnTo>
                <a:lnTo>
                  <a:pt x="2135" y="870"/>
                </a:lnTo>
                <a:lnTo>
                  <a:pt x="2135" y="866"/>
                </a:lnTo>
                <a:lnTo>
                  <a:pt x="2133" y="866"/>
                </a:lnTo>
                <a:lnTo>
                  <a:pt x="2133" y="864"/>
                </a:lnTo>
                <a:lnTo>
                  <a:pt x="2133" y="862"/>
                </a:lnTo>
                <a:lnTo>
                  <a:pt x="2135" y="860"/>
                </a:lnTo>
                <a:lnTo>
                  <a:pt x="2135" y="858"/>
                </a:lnTo>
                <a:lnTo>
                  <a:pt x="2137" y="856"/>
                </a:lnTo>
                <a:lnTo>
                  <a:pt x="2139" y="855"/>
                </a:lnTo>
                <a:lnTo>
                  <a:pt x="2141" y="853"/>
                </a:lnTo>
                <a:lnTo>
                  <a:pt x="2143" y="853"/>
                </a:lnTo>
                <a:lnTo>
                  <a:pt x="2145" y="853"/>
                </a:lnTo>
                <a:lnTo>
                  <a:pt x="2145" y="855"/>
                </a:lnTo>
                <a:lnTo>
                  <a:pt x="2147" y="855"/>
                </a:lnTo>
                <a:lnTo>
                  <a:pt x="2149" y="853"/>
                </a:lnTo>
                <a:lnTo>
                  <a:pt x="2151" y="853"/>
                </a:lnTo>
                <a:lnTo>
                  <a:pt x="2153" y="853"/>
                </a:lnTo>
                <a:lnTo>
                  <a:pt x="2153" y="851"/>
                </a:lnTo>
                <a:lnTo>
                  <a:pt x="2155" y="851"/>
                </a:lnTo>
                <a:lnTo>
                  <a:pt x="2156" y="853"/>
                </a:lnTo>
                <a:lnTo>
                  <a:pt x="2158" y="853"/>
                </a:lnTo>
                <a:close/>
                <a:moveTo>
                  <a:pt x="3852" y="3489"/>
                </a:moveTo>
                <a:lnTo>
                  <a:pt x="3852" y="3494"/>
                </a:lnTo>
                <a:lnTo>
                  <a:pt x="3850" y="3496"/>
                </a:lnTo>
                <a:lnTo>
                  <a:pt x="3848" y="3496"/>
                </a:lnTo>
                <a:lnTo>
                  <a:pt x="3846" y="3496"/>
                </a:lnTo>
                <a:lnTo>
                  <a:pt x="3844" y="3496"/>
                </a:lnTo>
                <a:lnTo>
                  <a:pt x="3842" y="3498"/>
                </a:lnTo>
                <a:lnTo>
                  <a:pt x="3841" y="3498"/>
                </a:lnTo>
                <a:lnTo>
                  <a:pt x="3839" y="3500"/>
                </a:lnTo>
                <a:lnTo>
                  <a:pt x="3839" y="3502"/>
                </a:lnTo>
                <a:lnTo>
                  <a:pt x="3839" y="3504"/>
                </a:lnTo>
                <a:lnTo>
                  <a:pt x="3837" y="3506"/>
                </a:lnTo>
                <a:lnTo>
                  <a:pt x="3837" y="3508"/>
                </a:lnTo>
                <a:lnTo>
                  <a:pt x="3837" y="3510"/>
                </a:lnTo>
                <a:lnTo>
                  <a:pt x="3835" y="3512"/>
                </a:lnTo>
                <a:lnTo>
                  <a:pt x="3835" y="3515"/>
                </a:lnTo>
                <a:lnTo>
                  <a:pt x="3833" y="3514"/>
                </a:lnTo>
                <a:lnTo>
                  <a:pt x="3831" y="3515"/>
                </a:lnTo>
                <a:lnTo>
                  <a:pt x="3829" y="3515"/>
                </a:lnTo>
                <a:lnTo>
                  <a:pt x="3827" y="3517"/>
                </a:lnTo>
                <a:lnTo>
                  <a:pt x="3829" y="3515"/>
                </a:lnTo>
                <a:lnTo>
                  <a:pt x="3831" y="3508"/>
                </a:lnTo>
                <a:lnTo>
                  <a:pt x="3831" y="3506"/>
                </a:lnTo>
                <a:lnTo>
                  <a:pt x="3831" y="3504"/>
                </a:lnTo>
                <a:lnTo>
                  <a:pt x="3831" y="3506"/>
                </a:lnTo>
                <a:lnTo>
                  <a:pt x="3829" y="3508"/>
                </a:lnTo>
                <a:lnTo>
                  <a:pt x="3827" y="3508"/>
                </a:lnTo>
                <a:lnTo>
                  <a:pt x="3825" y="3512"/>
                </a:lnTo>
                <a:lnTo>
                  <a:pt x="3823" y="3512"/>
                </a:lnTo>
                <a:lnTo>
                  <a:pt x="3823" y="3514"/>
                </a:lnTo>
                <a:lnTo>
                  <a:pt x="3821" y="3514"/>
                </a:lnTo>
                <a:lnTo>
                  <a:pt x="3819" y="3514"/>
                </a:lnTo>
                <a:lnTo>
                  <a:pt x="3818" y="3515"/>
                </a:lnTo>
                <a:lnTo>
                  <a:pt x="3818" y="3514"/>
                </a:lnTo>
                <a:lnTo>
                  <a:pt x="3818" y="3515"/>
                </a:lnTo>
                <a:lnTo>
                  <a:pt x="3814" y="3517"/>
                </a:lnTo>
                <a:lnTo>
                  <a:pt x="3814" y="3519"/>
                </a:lnTo>
                <a:lnTo>
                  <a:pt x="3812" y="3521"/>
                </a:lnTo>
                <a:lnTo>
                  <a:pt x="3812" y="3523"/>
                </a:lnTo>
                <a:lnTo>
                  <a:pt x="3810" y="3525"/>
                </a:lnTo>
                <a:lnTo>
                  <a:pt x="3810" y="3527"/>
                </a:lnTo>
                <a:lnTo>
                  <a:pt x="3808" y="3529"/>
                </a:lnTo>
                <a:lnTo>
                  <a:pt x="3806" y="3529"/>
                </a:lnTo>
                <a:lnTo>
                  <a:pt x="3804" y="3531"/>
                </a:lnTo>
                <a:lnTo>
                  <a:pt x="3802" y="3529"/>
                </a:lnTo>
                <a:lnTo>
                  <a:pt x="3800" y="3527"/>
                </a:lnTo>
                <a:lnTo>
                  <a:pt x="3800" y="3529"/>
                </a:lnTo>
                <a:lnTo>
                  <a:pt x="3798" y="3529"/>
                </a:lnTo>
                <a:lnTo>
                  <a:pt x="3798" y="3531"/>
                </a:lnTo>
                <a:lnTo>
                  <a:pt x="3798" y="3533"/>
                </a:lnTo>
                <a:lnTo>
                  <a:pt x="3798" y="3537"/>
                </a:lnTo>
                <a:lnTo>
                  <a:pt x="3789" y="3546"/>
                </a:lnTo>
                <a:lnTo>
                  <a:pt x="3787" y="3544"/>
                </a:lnTo>
                <a:lnTo>
                  <a:pt x="3785" y="3540"/>
                </a:lnTo>
                <a:lnTo>
                  <a:pt x="3781" y="3542"/>
                </a:lnTo>
                <a:lnTo>
                  <a:pt x="3783" y="3546"/>
                </a:lnTo>
                <a:lnTo>
                  <a:pt x="3785" y="3548"/>
                </a:lnTo>
                <a:lnTo>
                  <a:pt x="3785" y="3550"/>
                </a:lnTo>
                <a:lnTo>
                  <a:pt x="3785" y="3552"/>
                </a:lnTo>
                <a:lnTo>
                  <a:pt x="3785" y="3554"/>
                </a:lnTo>
                <a:lnTo>
                  <a:pt x="3781" y="3556"/>
                </a:lnTo>
                <a:lnTo>
                  <a:pt x="3781" y="3558"/>
                </a:lnTo>
                <a:lnTo>
                  <a:pt x="3779" y="3558"/>
                </a:lnTo>
                <a:lnTo>
                  <a:pt x="3777" y="3560"/>
                </a:lnTo>
                <a:lnTo>
                  <a:pt x="3775" y="3562"/>
                </a:lnTo>
                <a:lnTo>
                  <a:pt x="3775" y="3563"/>
                </a:lnTo>
                <a:lnTo>
                  <a:pt x="3773" y="3565"/>
                </a:lnTo>
                <a:lnTo>
                  <a:pt x="3771" y="3565"/>
                </a:lnTo>
                <a:lnTo>
                  <a:pt x="3771" y="3563"/>
                </a:lnTo>
                <a:lnTo>
                  <a:pt x="3770" y="3563"/>
                </a:lnTo>
                <a:lnTo>
                  <a:pt x="3770" y="3565"/>
                </a:lnTo>
                <a:lnTo>
                  <a:pt x="3768" y="3565"/>
                </a:lnTo>
                <a:lnTo>
                  <a:pt x="3766" y="3565"/>
                </a:lnTo>
                <a:lnTo>
                  <a:pt x="3766" y="3567"/>
                </a:lnTo>
                <a:lnTo>
                  <a:pt x="3764" y="3573"/>
                </a:lnTo>
                <a:lnTo>
                  <a:pt x="3766" y="3573"/>
                </a:lnTo>
                <a:lnTo>
                  <a:pt x="3766" y="3569"/>
                </a:lnTo>
                <a:lnTo>
                  <a:pt x="3768" y="3567"/>
                </a:lnTo>
                <a:lnTo>
                  <a:pt x="3770" y="3567"/>
                </a:lnTo>
                <a:lnTo>
                  <a:pt x="3771" y="3569"/>
                </a:lnTo>
                <a:lnTo>
                  <a:pt x="3771" y="3571"/>
                </a:lnTo>
                <a:lnTo>
                  <a:pt x="3771" y="3575"/>
                </a:lnTo>
                <a:lnTo>
                  <a:pt x="3773" y="3575"/>
                </a:lnTo>
                <a:lnTo>
                  <a:pt x="3771" y="3577"/>
                </a:lnTo>
                <a:lnTo>
                  <a:pt x="3770" y="3579"/>
                </a:lnTo>
                <a:lnTo>
                  <a:pt x="3768" y="3585"/>
                </a:lnTo>
                <a:lnTo>
                  <a:pt x="3766" y="3588"/>
                </a:lnTo>
                <a:lnTo>
                  <a:pt x="3764" y="3588"/>
                </a:lnTo>
                <a:lnTo>
                  <a:pt x="3764" y="3590"/>
                </a:lnTo>
                <a:lnTo>
                  <a:pt x="3764" y="3592"/>
                </a:lnTo>
                <a:lnTo>
                  <a:pt x="3762" y="3596"/>
                </a:lnTo>
                <a:lnTo>
                  <a:pt x="3762" y="3594"/>
                </a:lnTo>
                <a:lnTo>
                  <a:pt x="3760" y="3590"/>
                </a:lnTo>
                <a:lnTo>
                  <a:pt x="3760" y="3588"/>
                </a:lnTo>
                <a:lnTo>
                  <a:pt x="3758" y="3585"/>
                </a:lnTo>
                <a:lnTo>
                  <a:pt x="3756" y="3583"/>
                </a:lnTo>
                <a:lnTo>
                  <a:pt x="3754" y="3583"/>
                </a:lnTo>
                <a:lnTo>
                  <a:pt x="3754" y="3585"/>
                </a:lnTo>
                <a:lnTo>
                  <a:pt x="3754" y="3587"/>
                </a:lnTo>
                <a:lnTo>
                  <a:pt x="3754" y="3588"/>
                </a:lnTo>
                <a:lnTo>
                  <a:pt x="3752" y="3592"/>
                </a:lnTo>
                <a:lnTo>
                  <a:pt x="3752" y="3594"/>
                </a:lnTo>
                <a:lnTo>
                  <a:pt x="3752" y="3596"/>
                </a:lnTo>
                <a:lnTo>
                  <a:pt x="3752" y="3598"/>
                </a:lnTo>
                <a:lnTo>
                  <a:pt x="3752" y="3602"/>
                </a:lnTo>
                <a:lnTo>
                  <a:pt x="3752" y="3604"/>
                </a:lnTo>
                <a:lnTo>
                  <a:pt x="3752" y="3606"/>
                </a:lnTo>
                <a:lnTo>
                  <a:pt x="3752" y="3608"/>
                </a:lnTo>
                <a:lnTo>
                  <a:pt x="3754" y="3610"/>
                </a:lnTo>
                <a:lnTo>
                  <a:pt x="3754" y="3613"/>
                </a:lnTo>
                <a:lnTo>
                  <a:pt x="3754" y="3615"/>
                </a:lnTo>
                <a:lnTo>
                  <a:pt x="3756" y="3613"/>
                </a:lnTo>
                <a:lnTo>
                  <a:pt x="3758" y="3613"/>
                </a:lnTo>
                <a:lnTo>
                  <a:pt x="3758" y="3617"/>
                </a:lnTo>
                <a:lnTo>
                  <a:pt x="3760" y="3619"/>
                </a:lnTo>
                <a:lnTo>
                  <a:pt x="3762" y="3619"/>
                </a:lnTo>
                <a:lnTo>
                  <a:pt x="3762" y="3621"/>
                </a:lnTo>
                <a:lnTo>
                  <a:pt x="3764" y="3621"/>
                </a:lnTo>
                <a:lnTo>
                  <a:pt x="3762" y="3623"/>
                </a:lnTo>
                <a:lnTo>
                  <a:pt x="3760" y="3625"/>
                </a:lnTo>
                <a:lnTo>
                  <a:pt x="3762" y="3627"/>
                </a:lnTo>
                <a:lnTo>
                  <a:pt x="3764" y="3627"/>
                </a:lnTo>
                <a:lnTo>
                  <a:pt x="3766" y="3629"/>
                </a:lnTo>
                <a:lnTo>
                  <a:pt x="3768" y="3629"/>
                </a:lnTo>
                <a:lnTo>
                  <a:pt x="3768" y="3631"/>
                </a:lnTo>
                <a:lnTo>
                  <a:pt x="3770" y="3631"/>
                </a:lnTo>
                <a:lnTo>
                  <a:pt x="3766" y="3631"/>
                </a:lnTo>
                <a:lnTo>
                  <a:pt x="3764" y="3631"/>
                </a:lnTo>
                <a:lnTo>
                  <a:pt x="3764" y="3629"/>
                </a:lnTo>
                <a:lnTo>
                  <a:pt x="3762" y="3629"/>
                </a:lnTo>
                <a:lnTo>
                  <a:pt x="3760" y="3629"/>
                </a:lnTo>
                <a:lnTo>
                  <a:pt x="3758" y="3627"/>
                </a:lnTo>
                <a:lnTo>
                  <a:pt x="3756" y="3625"/>
                </a:lnTo>
                <a:lnTo>
                  <a:pt x="3754" y="3625"/>
                </a:lnTo>
                <a:lnTo>
                  <a:pt x="3752" y="3623"/>
                </a:lnTo>
                <a:lnTo>
                  <a:pt x="3750" y="3625"/>
                </a:lnTo>
                <a:lnTo>
                  <a:pt x="3748" y="3625"/>
                </a:lnTo>
                <a:lnTo>
                  <a:pt x="3746" y="3625"/>
                </a:lnTo>
                <a:lnTo>
                  <a:pt x="3743" y="3627"/>
                </a:lnTo>
                <a:lnTo>
                  <a:pt x="3743" y="3631"/>
                </a:lnTo>
                <a:lnTo>
                  <a:pt x="3739" y="3629"/>
                </a:lnTo>
                <a:lnTo>
                  <a:pt x="3737" y="3625"/>
                </a:lnTo>
                <a:lnTo>
                  <a:pt x="3737" y="3623"/>
                </a:lnTo>
                <a:lnTo>
                  <a:pt x="3737" y="3621"/>
                </a:lnTo>
                <a:lnTo>
                  <a:pt x="3735" y="3623"/>
                </a:lnTo>
                <a:lnTo>
                  <a:pt x="3733" y="3627"/>
                </a:lnTo>
                <a:lnTo>
                  <a:pt x="3733" y="3625"/>
                </a:lnTo>
                <a:lnTo>
                  <a:pt x="3731" y="3627"/>
                </a:lnTo>
                <a:lnTo>
                  <a:pt x="3733" y="3631"/>
                </a:lnTo>
                <a:lnTo>
                  <a:pt x="3731" y="3633"/>
                </a:lnTo>
                <a:lnTo>
                  <a:pt x="3729" y="3633"/>
                </a:lnTo>
                <a:lnTo>
                  <a:pt x="3727" y="3633"/>
                </a:lnTo>
                <a:lnTo>
                  <a:pt x="3725" y="3631"/>
                </a:lnTo>
                <a:lnTo>
                  <a:pt x="3725" y="3627"/>
                </a:lnTo>
                <a:lnTo>
                  <a:pt x="3723" y="3627"/>
                </a:lnTo>
                <a:lnTo>
                  <a:pt x="3720" y="3627"/>
                </a:lnTo>
                <a:lnTo>
                  <a:pt x="3718" y="3625"/>
                </a:lnTo>
                <a:lnTo>
                  <a:pt x="3720" y="3631"/>
                </a:lnTo>
                <a:lnTo>
                  <a:pt x="3720" y="3633"/>
                </a:lnTo>
                <a:lnTo>
                  <a:pt x="3718" y="3635"/>
                </a:lnTo>
                <a:lnTo>
                  <a:pt x="3716" y="3635"/>
                </a:lnTo>
                <a:lnTo>
                  <a:pt x="3712" y="3633"/>
                </a:lnTo>
                <a:lnTo>
                  <a:pt x="3710" y="3635"/>
                </a:lnTo>
                <a:lnTo>
                  <a:pt x="3708" y="3633"/>
                </a:lnTo>
                <a:lnTo>
                  <a:pt x="3706" y="3631"/>
                </a:lnTo>
                <a:lnTo>
                  <a:pt x="3704" y="3631"/>
                </a:lnTo>
                <a:lnTo>
                  <a:pt x="3702" y="3631"/>
                </a:lnTo>
                <a:lnTo>
                  <a:pt x="3700" y="3631"/>
                </a:lnTo>
                <a:lnTo>
                  <a:pt x="3698" y="3631"/>
                </a:lnTo>
                <a:lnTo>
                  <a:pt x="3697" y="3633"/>
                </a:lnTo>
                <a:lnTo>
                  <a:pt x="3697" y="3635"/>
                </a:lnTo>
                <a:lnTo>
                  <a:pt x="3695" y="3635"/>
                </a:lnTo>
                <a:lnTo>
                  <a:pt x="3695" y="3636"/>
                </a:lnTo>
                <a:lnTo>
                  <a:pt x="3693" y="3636"/>
                </a:lnTo>
                <a:lnTo>
                  <a:pt x="3691" y="3638"/>
                </a:lnTo>
                <a:lnTo>
                  <a:pt x="3691" y="3640"/>
                </a:lnTo>
                <a:lnTo>
                  <a:pt x="3689" y="3642"/>
                </a:lnTo>
                <a:lnTo>
                  <a:pt x="3689" y="3644"/>
                </a:lnTo>
                <a:lnTo>
                  <a:pt x="3685" y="3646"/>
                </a:lnTo>
                <a:lnTo>
                  <a:pt x="3685" y="3648"/>
                </a:lnTo>
                <a:lnTo>
                  <a:pt x="3683" y="3650"/>
                </a:lnTo>
                <a:lnTo>
                  <a:pt x="3681" y="3650"/>
                </a:lnTo>
                <a:lnTo>
                  <a:pt x="3681" y="3652"/>
                </a:lnTo>
                <a:lnTo>
                  <a:pt x="3679" y="3650"/>
                </a:lnTo>
                <a:lnTo>
                  <a:pt x="3677" y="3648"/>
                </a:lnTo>
                <a:lnTo>
                  <a:pt x="3679" y="3644"/>
                </a:lnTo>
                <a:lnTo>
                  <a:pt x="3679" y="3642"/>
                </a:lnTo>
                <a:lnTo>
                  <a:pt x="3683" y="3642"/>
                </a:lnTo>
                <a:lnTo>
                  <a:pt x="3681" y="3640"/>
                </a:lnTo>
                <a:lnTo>
                  <a:pt x="3683" y="3638"/>
                </a:lnTo>
                <a:lnTo>
                  <a:pt x="3681" y="3636"/>
                </a:lnTo>
                <a:lnTo>
                  <a:pt x="3681" y="3638"/>
                </a:lnTo>
                <a:lnTo>
                  <a:pt x="3679" y="3640"/>
                </a:lnTo>
                <a:lnTo>
                  <a:pt x="3677" y="3642"/>
                </a:lnTo>
                <a:lnTo>
                  <a:pt x="3677" y="3644"/>
                </a:lnTo>
                <a:lnTo>
                  <a:pt x="3675" y="3644"/>
                </a:lnTo>
                <a:lnTo>
                  <a:pt x="3675" y="3646"/>
                </a:lnTo>
                <a:lnTo>
                  <a:pt x="3673" y="3648"/>
                </a:lnTo>
                <a:lnTo>
                  <a:pt x="3673" y="3650"/>
                </a:lnTo>
                <a:lnTo>
                  <a:pt x="3672" y="3650"/>
                </a:lnTo>
                <a:lnTo>
                  <a:pt x="3673" y="3652"/>
                </a:lnTo>
                <a:lnTo>
                  <a:pt x="3673" y="3654"/>
                </a:lnTo>
                <a:lnTo>
                  <a:pt x="3672" y="3656"/>
                </a:lnTo>
                <a:lnTo>
                  <a:pt x="3672" y="3658"/>
                </a:lnTo>
                <a:lnTo>
                  <a:pt x="3666" y="3667"/>
                </a:lnTo>
                <a:lnTo>
                  <a:pt x="3664" y="3669"/>
                </a:lnTo>
                <a:lnTo>
                  <a:pt x="3662" y="3669"/>
                </a:lnTo>
                <a:lnTo>
                  <a:pt x="3662" y="3671"/>
                </a:lnTo>
                <a:lnTo>
                  <a:pt x="3660" y="3673"/>
                </a:lnTo>
                <a:lnTo>
                  <a:pt x="3660" y="3675"/>
                </a:lnTo>
                <a:lnTo>
                  <a:pt x="3656" y="3679"/>
                </a:lnTo>
                <a:lnTo>
                  <a:pt x="3656" y="3681"/>
                </a:lnTo>
                <a:lnTo>
                  <a:pt x="3654" y="3683"/>
                </a:lnTo>
                <a:lnTo>
                  <a:pt x="3654" y="3684"/>
                </a:lnTo>
                <a:lnTo>
                  <a:pt x="3652" y="3690"/>
                </a:lnTo>
                <a:lnTo>
                  <a:pt x="3652" y="3692"/>
                </a:lnTo>
                <a:lnTo>
                  <a:pt x="3654" y="3694"/>
                </a:lnTo>
                <a:lnTo>
                  <a:pt x="3654" y="3696"/>
                </a:lnTo>
                <a:lnTo>
                  <a:pt x="3654" y="3702"/>
                </a:lnTo>
                <a:lnTo>
                  <a:pt x="3652" y="3706"/>
                </a:lnTo>
                <a:lnTo>
                  <a:pt x="3652" y="3707"/>
                </a:lnTo>
                <a:lnTo>
                  <a:pt x="3650" y="3707"/>
                </a:lnTo>
                <a:lnTo>
                  <a:pt x="3650" y="3709"/>
                </a:lnTo>
                <a:lnTo>
                  <a:pt x="3649" y="3709"/>
                </a:lnTo>
                <a:lnTo>
                  <a:pt x="3645" y="3711"/>
                </a:lnTo>
                <a:lnTo>
                  <a:pt x="3643" y="3711"/>
                </a:lnTo>
                <a:lnTo>
                  <a:pt x="3641" y="3711"/>
                </a:lnTo>
                <a:lnTo>
                  <a:pt x="3637" y="3711"/>
                </a:lnTo>
                <a:lnTo>
                  <a:pt x="3635" y="3713"/>
                </a:lnTo>
                <a:lnTo>
                  <a:pt x="3633" y="3715"/>
                </a:lnTo>
                <a:lnTo>
                  <a:pt x="3631" y="3717"/>
                </a:lnTo>
                <a:lnTo>
                  <a:pt x="3629" y="3719"/>
                </a:lnTo>
                <a:lnTo>
                  <a:pt x="3627" y="3719"/>
                </a:lnTo>
                <a:lnTo>
                  <a:pt x="3627" y="3717"/>
                </a:lnTo>
                <a:lnTo>
                  <a:pt x="3625" y="3717"/>
                </a:lnTo>
                <a:lnTo>
                  <a:pt x="3625" y="3715"/>
                </a:lnTo>
                <a:lnTo>
                  <a:pt x="3625" y="3713"/>
                </a:lnTo>
                <a:lnTo>
                  <a:pt x="3624" y="3713"/>
                </a:lnTo>
                <a:lnTo>
                  <a:pt x="3624" y="3711"/>
                </a:lnTo>
                <a:lnTo>
                  <a:pt x="3624" y="3709"/>
                </a:lnTo>
                <a:lnTo>
                  <a:pt x="3625" y="3707"/>
                </a:lnTo>
                <a:lnTo>
                  <a:pt x="3625" y="3702"/>
                </a:lnTo>
                <a:lnTo>
                  <a:pt x="3627" y="3702"/>
                </a:lnTo>
                <a:lnTo>
                  <a:pt x="3629" y="3698"/>
                </a:lnTo>
                <a:lnTo>
                  <a:pt x="3629" y="3696"/>
                </a:lnTo>
                <a:lnTo>
                  <a:pt x="3629" y="3694"/>
                </a:lnTo>
                <a:lnTo>
                  <a:pt x="3627" y="3694"/>
                </a:lnTo>
                <a:lnTo>
                  <a:pt x="3627" y="3692"/>
                </a:lnTo>
                <a:lnTo>
                  <a:pt x="3629" y="3692"/>
                </a:lnTo>
                <a:lnTo>
                  <a:pt x="3629" y="3690"/>
                </a:lnTo>
                <a:lnTo>
                  <a:pt x="3629" y="3686"/>
                </a:lnTo>
                <a:lnTo>
                  <a:pt x="3629" y="3684"/>
                </a:lnTo>
                <a:lnTo>
                  <a:pt x="3629" y="3683"/>
                </a:lnTo>
                <a:lnTo>
                  <a:pt x="3631" y="3683"/>
                </a:lnTo>
                <a:lnTo>
                  <a:pt x="3631" y="3681"/>
                </a:lnTo>
                <a:lnTo>
                  <a:pt x="3631" y="3679"/>
                </a:lnTo>
                <a:lnTo>
                  <a:pt x="3629" y="3679"/>
                </a:lnTo>
                <a:lnTo>
                  <a:pt x="3631" y="3677"/>
                </a:lnTo>
                <a:lnTo>
                  <a:pt x="3631" y="3675"/>
                </a:lnTo>
                <a:lnTo>
                  <a:pt x="3631" y="3671"/>
                </a:lnTo>
                <a:lnTo>
                  <a:pt x="3633" y="3671"/>
                </a:lnTo>
                <a:lnTo>
                  <a:pt x="3633" y="3669"/>
                </a:lnTo>
                <a:lnTo>
                  <a:pt x="3633" y="3667"/>
                </a:lnTo>
                <a:lnTo>
                  <a:pt x="3635" y="3667"/>
                </a:lnTo>
                <a:lnTo>
                  <a:pt x="3635" y="3665"/>
                </a:lnTo>
                <a:lnTo>
                  <a:pt x="3637" y="3663"/>
                </a:lnTo>
                <a:lnTo>
                  <a:pt x="3639" y="3661"/>
                </a:lnTo>
                <a:lnTo>
                  <a:pt x="3639" y="3659"/>
                </a:lnTo>
                <a:lnTo>
                  <a:pt x="3639" y="3658"/>
                </a:lnTo>
                <a:lnTo>
                  <a:pt x="3641" y="3658"/>
                </a:lnTo>
                <a:lnTo>
                  <a:pt x="3641" y="3656"/>
                </a:lnTo>
                <a:lnTo>
                  <a:pt x="3641" y="3654"/>
                </a:lnTo>
                <a:lnTo>
                  <a:pt x="3643" y="3654"/>
                </a:lnTo>
                <a:lnTo>
                  <a:pt x="3645" y="3650"/>
                </a:lnTo>
                <a:lnTo>
                  <a:pt x="3647" y="3646"/>
                </a:lnTo>
                <a:lnTo>
                  <a:pt x="3649" y="3642"/>
                </a:lnTo>
                <a:lnTo>
                  <a:pt x="3652" y="3636"/>
                </a:lnTo>
                <a:lnTo>
                  <a:pt x="3654" y="3631"/>
                </a:lnTo>
                <a:lnTo>
                  <a:pt x="3658" y="3623"/>
                </a:lnTo>
                <a:lnTo>
                  <a:pt x="3660" y="3619"/>
                </a:lnTo>
                <a:lnTo>
                  <a:pt x="3662" y="3619"/>
                </a:lnTo>
                <a:lnTo>
                  <a:pt x="3662" y="3617"/>
                </a:lnTo>
                <a:lnTo>
                  <a:pt x="3664" y="3613"/>
                </a:lnTo>
                <a:lnTo>
                  <a:pt x="3666" y="3611"/>
                </a:lnTo>
                <a:lnTo>
                  <a:pt x="3668" y="3608"/>
                </a:lnTo>
                <a:lnTo>
                  <a:pt x="3668" y="3606"/>
                </a:lnTo>
                <a:lnTo>
                  <a:pt x="3670" y="3600"/>
                </a:lnTo>
                <a:lnTo>
                  <a:pt x="3670" y="3598"/>
                </a:lnTo>
                <a:lnTo>
                  <a:pt x="3670" y="3596"/>
                </a:lnTo>
                <a:lnTo>
                  <a:pt x="3670" y="3592"/>
                </a:lnTo>
                <a:lnTo>
                  <a:pt x="3672" y="3592"/>
                </a:lnTo>
                <a:lnTo>
                  <a:pt x="3675" y="3587"/>
                </a:lnTo>
                <a:lnTo>
                  <a:pt x="3679" y="3579"/>
                </a:lnTo>
                <a:lnTo>
                  <a:pt x="3679" y="3577"/>
                </a:lnTo>
                <a:lnTo>
                  <a:pt x="3679" y="3575"/>
                </a:lnTo>
                <a:lnTo>
                  <a:pt x="3681" y="3571"/>
                </a:lnTo>
                <a:lnTo>
                  <a:pt x="3685" y="3569"/>
                </a:lnTo>
                <a:lnTo>
                  <a:pt x="3683" y="3569"/>
                </a:lnTo>
                <a:lnTo>
                  <a:pt x="3685" y="3565"/>
                </a:lnTo>
                <a:lnTo>
                  <a:pt x="3687" y="3562"/>
                </a:lnTo>
                <a:lnTo>
                  <a:pt x="3687" y="3560"/>
                </a:lnTo>
                <a:lnTo>
                  <a:pt x="3689" y="3556"/>
                </a:lnTo>
                <a:lnTo>
                  <a:pt x="3689" y="3554"/>
                </a:lnTo>
                <a:lnTo>
                  <a:pt x="3691" y="3548"/>
                </a:lnTo>
                <a:lnTo>
                  <a:pt x="3691" y="3544"/>
                </a:lnTo>
                <a:lnTo>
                  <a:pt x="3693" y="3540"/>
                </a:lnTo>
                <a:lnTo>
                  <a:pt x="3693" y="3539"/>
                </a:lnTo>
                <a:lnTo>
                  <a:pt x="3693" y="3537"/>
                </a:lnTo>
                <a:lnTo>
                  <a:pt x="3695" y="3535"/>
                </a:lnTo>
                <a:lnTo>
                  <a:pt x="3695" y="3531"/>
                </a:lnTo>
                <a:lnTo>
                  <a:pt x="3695" y="3529"/>
                </a:lnTo>
                <a:lnTo>
                  <a:pt x="3697" y="3527"/>
                </a:lnTo>
                <a:lnTo>
                  <a:pt x="3697" y="3525"/>
                </a:lnTo>
                <a:lnTo>
                  <a:pt x="3697" y="3523"/>
                </a:lnTo>
                <a:lnTo>
                  <a:pt x="3697" y="3521"/>
                </a:lnTo>
                <a:lnTo>
                  <a:pt x="3698" y="3519"/>
                </a:lnTo>
                <a:lnTo>
                  <a:pt x="3698" y="3517"/>
                </a:lnTo>
                <a:lnTo>
                  <a:pt x="3698" y="3512"/>
                </a:lnTo>
                <a:lnTo>
                  <a:pt x="3700" y="3510"/>
                </a:lnTo>
                <a:lnTo>
                  <a:pt x="3700" y="3506"/>
                </a:lnTo>
                <a:lnTo>
                  <a:pt x="3702" y="3504"/>
                </a:lnTo>
                <a:lnTo>
                  <a:pt x="3704" y="3500"/>
                </a:lnTo>
                <a:lnTo>
                  <a:pt x="3704" y="3496"/>
                </a:lnTo>
                <a:lnTo>
                  <a:pt x="3706" y="3492"/>
                </a:lnTo>
                <a:lnTo>
                  <a:pt x="3706" y="3491"/>
                </a:lnTo>
                <a:lnTo>
                  <a:pt x="3706" y="3489"/>
                </a:lnTo>
                <a:lnTo>
                  <a:pt x="3708" y="3479"/>
                </a:lnTo>
                <a:lnTo>
                  <a:pt x="3708" y="3477"/>
                </a:lnTo>
                <a:lnTo>
                  <a:pt x="3708" y="3475"/>
                </a:lnTo>
                <a:lnTo>
                  <a:pt x="3708" y="3471"/>
                </a:lnTo>
                <a:lnTo>
                  <a:pt x="3708" y="3469"/>
                </a:lnTo>
                <a:lnTo>
                  <a:pt x="3710" y="3466"/>
                </a:lnTo>
                <a:lnTo>
                  <a:pt x="3710" y="3464"/>
                </a:lnTo>
                <a:lnTo>
                  <a:pt x="3712" y="3460"/>
                </a:lnTo>
                <a:lnTo>
                  <a:pt x="3712" y="3458"/>
                </a:lnTo>
                <a:lnTo>
                  <a:pt x="3712" y="3456"/>
                </a:lnTo>
                <a:lnTo>
                  <a:pt x="3712" y="3452"/>
                </a:lnTo>
                <a:lnTo>
                  <a:pt x="3714" y="3448"/>
                </a:lnTo>
                <a:lnTo>
                  <a:pt x="3714" y="3446"/>
                </a:lnTo>
                <a:lnTo>
                  <a:pt x="3714" y="3444"/>
                </a:lnTo>
                <a:lnTo>
                  <a:pt x="3714" y="3441"/>
                </a:lnTo>
                <a:lnTo>
                  <a:pt x="3714" y="3439"/>
                </a:lnTo>
                <a:lnTo>
                  <a:pt x="3716" y="3433"/>
                </a:lnTo>
                <a:lnTo>
                  <a:pt x="3718" y="3433"/>
                </a:lnTo>
                <a:lnTo>
                  <a:pt x="3718" y="3429"/>
                </a:lnTo>
                <a:lnTo>
                  <a:pt x="3718" y="3427"/>
                </a:lnTo>
                <a:lnTo>
                  <a:pt x="3718" y="3421"/>
                </a:lnTo>
                <a:lnTo>
                  <a:pt x="3718" y="3419"/>
                </a:lnTo>
                <a:lnTo>
                  <a:pt x="3720" y="3418"/>
                </a:lnTo>
                <a:lnTo>
                  <a:pt x="3720" y="3416"/>
                </a:lnTo>
                <a:lnTo>
                  <a:pt x="3720" y="3414"/>
                </a:lnTo>
                <a:lnTo>
                  <a:pt x="3720" y="3412"/>
                </a:lnTo>
                <a:lnTo>
                  <a:pt x="3720" y="3408"/>
                </a:lnTo>
                <a:lnTo>
                  <a:pt x="3721" y="3404"/>
                </a:lnTo>
                <a:lnTo>
                  <a:pt x="3720" y="3404"/>
                </a:lnTo>
                <a:lnTo>
                  <a:pt x="3720" y="3400"/>
                </a:lnTo>
                <a:lnTo>
                  <a:pt x="3718" y="3400"/>
                </a:lnTo>
                <a:lnTo>
                  <a:pt x="3716" y="3396"/>
                </a:lnTo>
                <a:lnTo>
                  <a:pt x="3716" y="3395"/>
                </a:lnTo>
                <a:lnTo>
                  <a:pt x="3718" y="3395"/>
                </a:lnTo>
                <a:lnTo>
                  <a:pt x="3718" y="3393"/>
                </a:lnTo>
                <a:lnTo>
                  <a:pt x="3718" y="3391"/>
                </a:lnTo>
                <a:lnTo>
                  <a:pt x="3718" y="3389"/>
                </a:lnTo>
                <a:lnTo>
                  <a:pt x="3718" y="3387"/>
                </a:lnTo>
                <a:lnTo>
                  <a:pt x="3718" y="3383"/>
                </a:lnTo>
                <a:lnTo>
                  <a:pt x="3720" y="3379"/>
                </a:lnTo>
                <a:lnTo>
                  <a:pt x="3718" y="3375"/>
                </a:lnTo>
                <a:lnTo>
                  <a:pt x="3718" y="3373"/>
                </a:lnTo>
                <a:lnTo>
                  <a:pt x="3718" y="3371"/>
                </a:lnTo>
                <a:lnTo>
                  <a:pt x="3718" y="3370"/>
                </a:lnTo>
                <a:lnTo>
                  <a:pt x="3718" y="3368"/>
                </a:lnTo>
                <a:lnTo>
                  <a:pt x="3720" y="3364"/>
                </a:lnTo>
                <a:lnTo>
                  <a:pt x="3720" y="3362"/>
                </a:lnTo>
                <a:lnTo>
                  <a:pt x="3720" y="3360"/>
                </a:lnTo>
                <a:lnTo>
                  <a:pt x="3720" y="3358"/>
                </a:lnTo>
                <a:lnTo>
                  <a:pt x="3720" y="3356"/>
                </a:lnTo>
                <a:lnTo>
                  <a:pt x="3720" y="3354"/>
                </a:lnTo>
                <a:lnTo>
                  <a:pt x="3720" y="3352"/>
                </a:lnTo>
                <a:lnTo>
                  <a:pt x="3720" y="3350"/>
                </a:lnTo>
                <a:lnTo>
                  <a:pt x="3720" y="3347"/>
                </a:lnTo>
                <a:lnTo>
                  <a:pt x="3718" y="3345"/>
                </a:lnTo>
                <a:lnTo>
                  <a:pt x="3718" y="3343"/>
                </a:lnTo>
                <a:lnTo>
                  <a:pt x="3718" y="3341"/>
                </a:lnTo>
                <a:lnTo>
                  <a:pt x="3718" y="3339"/>
                </a:lnTo>
                <a:lnTo>
                  <a:pt x="3718" y="3337"/>
                </a:lnTo>
                <a:lnTo>
                  <a:pt x="3718" y="3333"/>
                </a:lnTo>
                <a:lnTo>
                  <a:pt x="3718" y="3327"/>
                </a:lnTo>
                <a:lnTo>
                  <a:pt x="3716" y="3327"/>
                </a:lnTo>
                <a:lnTo>
                  <a:pt x="3716" y="3325"/>
                </a:lnTo>
                <a:lnTo>
                  <a:pt x="3716" y="3323"/>
                </a:lnTo>
                <a:lnTo>
                  <a:pt x="3714" y="3320"/>
                </a:lnTo>
                <a:lnTo>
                  <a:pt x="3714" y="3318"/>
                </a:lnTo>
                <a:lnTo>
                  <a:pt x="3714" y="3316"/>
                </a:lnTo>
                <a:lnTo>
                  <a:pt x="3714" y="3314"/>
                </a:lnTo>
                <a:lnTo>
                  <a:pt x="3714" y="3312"/>
                </a:lnTo>
                <a:lnTo>
                  <a:pt x="3712" y="3312"/>
                </a:lnTo>
                <a:lnTo>
                  <a:pt x="3708" y="3314"/>
                </a:lnTo>
                <a:lnTo>
                  <a:pt x="3708" y="3316"/>
                </a:lnTo>
                <a:lnTo>
                  <a:pt x="3706" y="3318"/>
                </a:lnTo>
                <a:lnTo>
                  <a:pt x="3704" y="3320"/>
                </a:lnTo>
                <a:lnTo>
                  <a:pt x="3702" y="3322"/>
                </a:lnTo>
                <a:lnTo>
                  <a:pt x="3700" y="3323"/>
                </a:lnTo>
                <a:lnTo>
                  <a:pt x="3700" y="3327"/>
                </a:lnTo>
                <a:lnTo>
                  <a:pt x="3700" y="3325"/>
                </a:lnTo>
                <a:lnTo>
                  <a:pt x="3700" y="3323"/>
                </a:lnTo>
                <a:lnTo>
                  <a:pt x="3700" y="3322"/>
                </a:lnTo>
                <a:lnTo>
                  <a:pt x="3700" y="3320"/>
                </a:lnTo>
                <a:lnTo>
                  <a:pt x="3700" y="3318"/>
                </a:lnTo>
                <a:lnTo>
                  <a:pt x="3698" y="3316"/>
                </a:lnTo>
                <a:lnTo>
                  <a:pt x="3698" y="3314"/>
                </a:lnTo>
                <a:lnTo>
                  <a:pt x="3698" y="3312"/>
                </a:lnTo>
                <a:lnTo>
                  <a:pt x="3700" y="3312"/>
                </a:lnTo>
                <a:lnTo>
                  <a:pt x="3704" y="3310"/>
                </a:lnTo>
                <a:lnTo>
                  <a:pt x="3704" y="3308"/>
                </a:lnTo>
                <a:lnTo>
                  <a:pt x="3706" y="3306"/>
                </a:lnTo>
                <a:lnTo>
                  <a:pt x="3706" y="3304"/>
                </a:lnTo>
                <a:lnTo>
                  <a:pt x="3706" y="3300"/>
                </a:lnTo>
                <a:lnTo>
                  <a:pt x="3704" y="3299"/>
                </a:lnTo>
                <a:lnTo>
                  <a:pt x="3704" y="3297"/>
                </a:lnTo>
                <a:lnTo>
                  <a:pt x="3702" y="3295"/>
                </a:lnTo>
                <a:lnTo>
                  <a:pt x="3700" y="3295"/>
                </a:lnTo>
                <a:lnTo>
                  <a:pt x="3698" y="3293"/>
                </a:lnTo>
                <a:lnTo>
                  <a:pt x="3697" y="3291"/>
                </a:lnTo>
                <a:lnTo>
                  <a:pt x="3695" y="3289"/>
                </a:lnTo>
                <a:lnTo>
                  <a:pt x="3693" y="3287"/>
                </a:lnTo>
                <a:lnTo>
                  <a:pt x="3691" y="3285"/>
                </a:lnTo>
                <a:lnTo>
                  <a:pt x="3689" y="3283"/>
                </a:lnTo>
                <a:lnTo>
                  <a:pt x="3687" y="3281"/>
                </a:lnTo>
                <a:lnTo>
                  <a:pt x="3685" y="3279"/>
                </a:lnTo>
                <a:lnTo>
                  <a:pt x="3685" y="3277"/>
                </a:lnTo>
                <a:lnTo>
                  <a:pt x="3683" y="3279"/>
                </a:lnTo>
                <a:lnTo>
                  <a:pt x="3683" y="3277"/>
                </a:lnTo>
                <a:lnTo>
                  <a:pt x="3683" y="3275"/>
                </a:lnTo>
                <a:lnTo>
                  <a:pt x="3681" y="3275"/>
                </a:lnTo>
                <a:lnTo>
                  <a:pt x="3681" y="3274"/>
                </a:lnTo>
                <a:lnTo>
                  <a:pt x="3679" y="3272"/>
                </a:lnTo>
                <a:lnTo>
                  <a:pt x="3677" y="3272"/>
                </a:lnTo>
                <a:lnTo>
                  <a:pt x="3675" y="3274"/>
                </a:lnTo>
                <a:lnTo>
                  <a:pt x="3675" y="3272"/>
                </a:lnTo>
                <a:lnTo>
                  <a:pt x="3673" y="3272"/>
                </a:lnTo>
                <a:lnTo>
                  <a:pt x="3672" y="3272"/>
                </a:lnTo>
                <a:lnTo>
                  <a:pt x="3672" y="3270"/>
                </a:lnTo>
                <a:lnTo>
                  <a:pt x="3670" y="3270"/>
                </a:lnTo>
                <a:lnTo>
                  <a:pt x="3668" y="3270"/>
                </a:lnTo>
                <a:lnTo>
                  <a:pt x="3668" y="3268"/>
                </a:lnTo>
                <a:lnTo>
                  <a:pt x="3666" y="3268"/>
                </a:lnTo>
                <a:lnTo>
                  <a:pt x="3666" y="3266"/>
                </a:lnTo>
                <a:lnTo>
                  <a:pt x="3666" y="3264"/>
                </a:lnTo>
                <a:lnTo>
                  <a:pt x="3666" y="3262"/>
                </a:lnTo>
                <a:lnTo>
                  <a:pt x="3666" y="3260"/>
                </a:lnTo>
                <a:lnTo>
                  <a:pt x="3662" y="3258"/>
                </a:lnTo>
                <a:lnTo>
                  <a:pt x="3662" y="3260"/>
                </a:lnTo>
                <a:lnTo>
                  <a:pt x="3660" y="3260"/>
                </a:lnTo>
                <a:lnTo>
                  <a:pt x="3658" y="3258"/>
                </a:lnTo>
                <a:lnTo>
                  <a:pt x="3658" y="3256"/>
                </a:lnTo>
                <a:lnTo>
                  <a:pt x="3658" y="3254"/>
                </a:lnTo>
                <a:lnTo>
                  <a:pt x="3658" y="3252"/>
                </a:lnTo>
                <a:lnTo>
                  <a:pt x="3658" y="3251"/>
                </a:lnTo>
                <a:lnTo>
                  <a:pt x="3660" y="3247"/>
                </a:lnTo>
                <a:lnTo>
                  <a:pt x="3662" y="3247"/>
                </a:lnTo>
                <a:lnTo>
                  <a:pt x="3664" y="3245"/>
                </a:lnTo>
                <a:lnTo>
                  <a:pt x="3664" y="3243"/>
                </a:lnTo>
                <a:lnTo>
                  <a:pt x="3666" y="3241"/>
                </a:lnTo>
                <a:lnTo>
                  <a:pt x="3668" y="3239"/>
                </a:lnTo>
                <a:lnTo>
                  <a:pt x="3670" y="3237"/>
                </a:lnTo>
                <a:lnTo>
                  <a:pt x="3672" y="3239"/>
                </a:lnTo>
                <a:lnTo>
                  <a:pt x="3672" y="3237"/>
                </a:lnTo>
                <a:lnTo>
                  <a:pt x="3672" y="3235"/>
                </a:lnTo>
                <a:lnTo>
                  <a:pt x="3673" y="3235"/>
                </a:lnTo>
                <a:lnTo>
                  <a:pt x="3675" y="3233"/>
                </a:lnTo>
                <a:lnTo>
                  <a:pt x="3675" y="3231"/>
                </a:lnTo>
                <a:lnTo>
                  <a:pt x="3677" y="3229"/>
                </a:lnTo>
                <a:lnTo>
                  <a:pt x="3679" y="3229"/>
                </a:lnTo>
                <a:lnTo>
                  <a:pt x="3679" y="3226"/>
                </a:lnTo>
                <a:lnTo>
                  <a:pt x="3677" y="3224"/>
                </a:lnTo>
                <a:lnTo>
                  <a:pt x="3675" y="3222"/>
                </a:lnTo>
                <a:lnTo>
                  <a:pt x="3677" y="3220"/>
                </a:lnTo>
                <a:lnTo>
                  <a:pt x="3675" y="3220"/>
                </a:lnTo>
                <a:lnTo>
                  <a:pt x="3673" y="3218"/>
                </a:lnTo>
                <a:lnTo>
                  <a:pt x="3672" y="3218"/>
                </a:lnTo>
                <a:lnTo>
                  <a:pt x="3672" y="3220"/>
                </a:lnTo>
                <a:lnTo>
                  <a:pt x="3670" y="3220"/>
                </a:lnTo>
                <a:lnTo>
                  <a:pt x="3668" y="3220"/>
                </a:lnTo>
                <a:lnTo>
                  <a:pt x="3666" y="3218"/>
                </a:lnTo>
                <a:lnTo>
                  <a:pt x="3664" y="3216"/>
                </a:lnTo>
                <a:lnTo>
                  <a:pt x="3662" y="3216"/>
                </a:lnTo>
                <a:lnTo>
                  <a:pt x="3660" y="3214"/>
                </a:lnTo>
                <a:lnTo>
                  <a:pt x="3658" y="3212"/>
                </a:lnTo>
                <a:lnTo>
                  <a:pt x="3656" y="3210"/>
                </a:lnTo>
                <a:lnTo>
                  <a:pt x="3654" y="3208"/>
                </a:lnTo>
                <a:lnTo>
                  <a:pt x="3652" y="3206"/>
                </a:lnTo>
                <a:lnTo>
                  <a:pt x="3652" y="3204"/>
                </a:lnTo>
                <a:lnTo>
                  <a:pt x="3650" y="3204"/>
                </a:lnTo>
                <a:lnTo>
                  <a:pt x="3650" y="3203"/>
                </a:lnTo>
                <a:lnTo>
                  <a:pt x="3649" y="3201"/>
                </a:lnTo>
                <a:lnTo>
                  <a:pt x="3649" y="3199"/>
                </a:lnTo>
                <a:lnTo>
                  <a:pt x="3647" y="3199"/>
                </a:lnTo>
                <a:lnTo>
                  <a:pt x="3645" y="3199"/>
                </a:lnTo>
                <a:lnTo>
                  <a:pt x="3645" y="3201"/>
                </a:lnTo>
                <a:lnTo>
                  <a:pt x="3645" y="3203"/>
                </a:lnTo>
                <a:lnTo>
                  <a:pt x="3645" y="3204"/>
                </a:lnTo>
                <a:lnTo>
                  <a:pt x="3647" y="3204"/>
                </a:lnTo>
                <a:lnTo>
                  <a:pt x="3647" y="3206"/>
                </a:lnTo>
                <a:lnTo>
                  <a:pt x="3647" y="3208"/>
                </a:lnTo>
                <a:lnTo>
                  <a:pt x="3649" y="3210"/>
                </a:lnTo>
                <a:lnTo>
                  <a:pt x="3650" y="3208"/>
                </a:lnTo>
                <a:lnTo>
                  <a:pt x="3652" y="3212"/>
                </a:lnTo>
                <a:lnTo>
                  <a:pt x="3654" y="3214"/>
                </a:lnTo>
                <a:lnTo>
                  <a:pt x="3654" y="3216"/>
                </a:lnTo>
                <a:lnTo>
                  <a:pt x="3656" y="3216"/>
                </a:lnTo>
                <a:lnTo>
                  <a:pt x="3654" y="3218"/>
                </a:lnTo>
                <a:lnTo>
                  <a:pt x="3654" y="3220"/>
                </a:lnTo>
                <a:lnTo>
                  <a:pt x="3656" y="3220"/>
                </a:lnTo>
                <a:lnTo>
                  <a:pt x="3658" y="3220"/>
                </a:lnTo>
                <a:lnTo>
                  <a:pt x="3660" y="3222"/>
                </a:lnTo>
                <a:lnTo>
                  <a:pt x="3662" y="3224"/>
                </a:lnTo>
                <a:lnTo>
                  <a:pt x="3664" y="3224"/>
                </a:lnTo>
                <a:lnTo>
                  <a:pt x="3666" y="3226"/>
                </a:lnTo>
                <a:lnTo>
                  <a:pt x="3666" y="3228"/>
                </a:lnTo>
                <a:lnTo>
                  <a:pt x="3664" y="3229"/>
                </a:lnTo>
                <a:lnTo>
                  <a:pt x="3662" y="3231"/>
                </a:lnTo>
                <a:lnTo>
                  <a:pt x="3662" y="3233"/>
                </a:lnTo>
                <a:lnTo>
                  <a:pt x="3658" y="3233"/>
                </a:lnTo>
                <a:lnTo>
                  <a:pt x="3656" y="3235"/>
                </a:lnTo>
                <a:lnTo>
                  <a:pt x="3654" y="3237"/>
                </a:lnTo>
                <a:lnTo>
                  <a:pt x="3654" y="3239"/>
                </a:lnTo>
                <a:lnTo>
                  <a:pt x="3652" y="3241"/>
                </a:lnTo>
                <a:lnTo>
                  <a:pt x="3650" y="3247"/>
                </a:lnTo>
                <a:lnTo>
                  <a:pt x="3650" y="3249"/>
                </a:lnTo>
                <a:lnTo>
                  <a:pt x="3650" y="3252"/>
                </a:lnTo>
                <a:lnTo>
                  <a:pt x="3650" y="3254"/>
                </a:lnTo>
                <a:lnTo>
                  <a:pt x="3650" y="3260"/>
                </a:lnTo>
                <a:lnTo>
                  <a:pt x="3652" y="3264"/>
                </a:lnTo>
                <a:lnTo>
                  <a:pt x="3654" y="3264"/>
                </a:lnTo>
                <a:lnTo>
                  <a:pt x="3656" y="3266"/>
                </a:lnTo>
                <a:lnTo>
                  <a:pt x="3652" y="3268"/>
                </a:lnTo>
                <a:lnTo>
                  <a:pt x="3652" y="3270"/>
                </a:lnTo>
                <a:lnTo>
                  <a:pt x="3652" y="3275"/>
                </a:lnTo>
                <a:lnTo>
                  <a:pt x="3652" y="3277"/>
                </a:lnTo>
                <a:lnTo>
                  <a:pt x="3652" y="3279"/>
                </a:lnTo>
                <a:lnTo>
                  <a:pt x="3654" y="3277"/>
                </a:lnTo>
                <a:lnTo>
                  <a:pt x="3656" y="3277"/>
                </a:lnTo>
                <a:lnTo>
                  <a:pt x="3656" y="3279"/>
                </a:lnTo>
                <a:lnTo>
                  <a:pt x="3660" y="3279"/>
                </a:lnTo>
                <a:lnTo>
                  <a:pt x="3660" y="3283"/>
                </a:lnTo>
                <a:lnTo>
                  <a:pt x="3658" y="3285"/>
                </a:lnTo>
                <a:lnTo>
                  <a:pt x="3660" y="3287"/>
                </a:lnTo>
                <a:lnTo>
                  <a:pt x="3660" y="3289"/>
                </a:lnTo>
                <a:lnTo>
                  <a:pt x="3660" y="3293"/>
                </a:lnTo>
                <a:lnTo>
                  <a:pt x="3660" y="3297"/>
                </a:lnTo>
                <a:lnTo>
                  <a:pt x="3662" y="3297"/>
                </a:lnTo>
                <a:lnTo>
                  <a:pt x="3664" y="3299"/>
                </a:lnTo>
                <a:lnTo>
                  <a:pt x="3662" y="3300"/>
                </a:lnTo>
                <a:lnTo>
                  <a:pt x="3662" y="3302"/>
                </a:lnTo>
                <a:lnTo>
                  <a:pt x="3662" y="3304"/>
                </a:lnTo>
                <a:lnTo>
                  <a:pt x="3662" y="3308"/>
                </a:lnTo>
                <a:lnTo>
                  <a:pt x="3664" y="3310"/>
                </a:lnTo>
                <a:lnTo>
                  <a:pt x="3664" y="3312"/>
                </a:lnTo>
                <a:lnTo>
                  <a:pt x="3666" y="3312"/>
                </a:lnTo>
                <a:lnTo>
                  <a:pt x="3668" y="3316"/>
                </a:lnTo>
                <a:lnTo>
                  <a:pt x="3672" y="3318"/>
                </a:lnTo>
                <a:lnTo>
                  <a:pt x="3673" y="3320"/>
                </a:lnTo>
                <a:lnTo>
                  <a:pt x="3683" y="3327"/>
                </a:lnTo>
                <a:lnTo>
                  <a:pt x="3685" y="3331"/>
                </a:lnTo>
                <a:lnTo>
                  <a:pt x="3689" y="3337"/>
                </a:lnTo>
                <a:lnTo>
                  <a:pt x="3691" y="3339"/>
                </a:lnTo>
                <a:lnTo>
                  <a:pt x="3691" y="3341"/>
                </a:lnTo>
                <a:lnTo>
                  <a:pt x="3693" y="3347"/>
                </a:lnTo>
                <a:lnTo>
                  <a:pt x="3695" y="3347"/>
                </a:lnTo>
                <a:lnTo>
                  <a:pt x="3695" y="3348"/>
                </a:lnTo>
                <a:lnTo>
                  <a:pt x="3695" y="3350"/>
                </a:lnTo>
                <a:lnTo>
                  <a:pt x="3695" y="3352"/>
                </a:lnTo>
                <a:lnTo>
                  <a:pt x="3695" y="3354"/>
                </a:lnTo>
                <a:lnTo>
                  <a:pt x="3695" y="3358"/>
                </a:lnTo>
                <a:lnTo>
                  <a:pt x="3695" y="3362"/>
                </a:lnTo>
                <a:lnTo>
                  <a:pt x="3695" y="3364"/>
                </a:lnTo>
                <a:lnTo>
                  <a:pt x="3693" y="3366"/>
                </a:lnTo>
                <a:lnTo>
                  <a:pt x="3691" y="3370"/>
                </a:lnTo>
                <a:lnTo>
                  <a:pt x="3691" y="3373"/>
                </a:lnTo>
                <a:lnTo>
                  <a:pt x="3691" y="3377"/>
                </a:lnTo>
                <a:lnTo>
                  <a:pt x="3691" y="3379"/>
                </a:lnTo>
                <a:lnTo>
                  <a:pt x="3691" y="3381"/>
                </a:lnTo>
                <a:lnTo>
                  <a:pt x="3691" y="3385"/>
                </a:lnTo>
                <a:lnTo>
                  <a:pt x="3691" y="3387"/>
                </a:lnTo>
                <a:lnTo>
                  <a:pt x="3691" y="3389"/>
                </a:lnTo>
                <a:lnTo>
                  <a:pt x="3691" y="3393"/>
                </a:lnTo>
                <a:lnTo>
                  <a:pt x="3689" y="3395"/>
                </a:lnTo>
                <a:lnTo>
                  <a:pt x="3689" y="3396"/>
                </a:lnTo>
                <a:lnTo>
                  <a:pt x="3689" y="3400"/>
                </a:lnTo>
                <a:lnTo>
                  <a:pt x="3689" y="3402"/>
                </a:lnTo>
                <a:lnTo>
                  <a:pt x="3687" y="3406"/>
                </a:lnTo>
                <a:lnTo>
                  <a:pt x="3687" y="3408"/>
                </a:lnTo>
                <a:lnTo>
                  <a:pt x="3687" y="3410"/>
                </a:lnTo>
                <a:lnTo>
                  <a:pt x="3687" y="3412"/>
                </a:lnTo>
                <a:lnTo>
                  <a:pt x="3687" y="3414"/>
                </a:lnTo>
                <a:lnTo>
                  <a:pt x="3687" y="3416"/>
                </a:lnTo>
                <a:lnTo>
                  <a:pt x="3687" y="3418"/>
                </a:lnTo>
                <a:lnTo>
                  <a:pt x="3687" y="3421"/>
                </a:lnTo>
                <a:lnTo>
                  <a:pt x="3687" y="3425"/>
                </a:lnTo>
                <a:lnTo>
                  <a:pt x="3689" y="3429"/>
                </a:lnTo>
                <a:lnTo>
                  <a:pt x="3689" y="3431"/>
                </a:lnTo>
                <a:lnTo>
                  <a:pt x="3689" y="3433"/>
                </a:lnTo>
                <a:lnTo>
                  <a:pt x="3691" y="3433"/>
                </a:lnTo>
                <a:lnTo>
                  <a:pt x="3697" y="3433"/>
                </a:lnTo>
                <a:lnTo>
                  <a:pt x="3697" y="3435"/>
                </a:lnTo>
                <a:lnTo>
                  <a:pt x="3695" y="3437"/>
                </a:lnTo>
                <a:lnTo>
                  <a:pt x="3697" y="3439"/>
                </a:lnTo>
                <a:lnTo>
                  <a:pt x="3697" y="3443"/>
                </a:lnTo>
                <a:lnTo>
                  <a:pt x="3697" y="3444"/>
                </a:lnTo>
                <a:lnTo>
                  <a:pt x="3697" y="3446"/>
                </a:lnTo>
                <a:lnTo>
                  <a:pt x="3698" y="3448"/>
                </a:lnTo>
                <a:lnTo>
                  <a:pt x="3698" y="3450"/>
                </a:lnTo>
                <a:lnTo>
                  <a:pt x="3698" y="3452"/>
                </a:lnTo>
                <a:lnTo>
                  <a:pt x="3697" y="3454"/>
                </a:lnTo>
                <a:lnTo>
                  <a:pt x="3697" y="3458"/>
                </a:lnTo>
                <a:lnTo>
                  <a:pt x="3698" y="3460"/>
                </a:lnTo>
                <a:lnTo>
                  <a:pt x="3698" y="3464"/>
                </a:lnTo>
                <a:lnTo>
                  <a:pt x="3698" y="3466"/>
                </a:lnTo>
                <a:lnTo>
                  <a:pt x="3697" y="3469"/>
                </a:lnTo>
                <a:lnTo>
                  <a:pt x="3689" y="3464"/>
                </a:lnTo>
                <a:lnTo>
                  <a:pt x="3685" y="3462"/>
                </a:lnTo>
                <a:lnTo>
                  <a:pt x="3681" y="3458"/>
                </a:lnTo>
                <a:lnTo>
                  <a:pt x="3673" y="3454"/>
                </a:lnTo>
                <a:lnTo>
                  <a:pt x="3672" y="3452"/>
                </a:lnTo>
                <a:lnTo>
                  <a:pt x="3668" y="3450"/>
                </a:lnTo>
                <a:lnTo>
                  <a:pt x="3643" y="3435"/>
                </a:lnTo>
                <a:lnTo>
                  <a:pt x="3639" y="3435"/>
                </a:lnTo>
                <a:lnTo>
                  <a:pt x="3637" y="3433"/>
                </a:lnTo>
                <a:lnTo>
                  <a:pt x="3622" y="3425"/>
                </a:lnTo>
                <a:lnTo>
                  <a:pt x="3620" y="3423"/>
                </a:lnTo>
                <a:lnTo>
                  <a:pt x="3601" y="3412"/>
                </a:lnTo>
                <a:lnTo>
                  <a:pt x="3583" y="3402"/>
                </a:lnTo>
                <a:lnTo>
                  <a:pt x="3551" y="3383"/>
                </a:lnTo>
                <a:lnTo>
                  <a:pt x="3545" y="3379"/>
                </a:lnTo>
                <a:lnTo>
                  <a:pt x="3541" y="3379"/>
                </a:lnTo>
                <a:lnTo>
                  <a:pt x="3537" y="3375"/>
                </a:lnTo>
                <a:lnTo>
                  <a:pt x="3535" y="3375"/>
                </a:lnTo>
                <a:lnTo>
                  <a:pt x="3533" y="3373"/>
                </a:lnTo>
                <a:lnTo>
                  <a:pt x="3505" y="3356"/>
                </a:lnTo>
                <a:lnTo>
                  <a:pt x="3503" y="3356"/>
                </a:lnTo>
                <a:lnTo>
                  <a:pt x="3491" y="3348"/>
                </a:lnTo>
                <a:lnTo>
                  <a:pt x="3489" y="3348"/>
                </a:lnTo>
                <a:lnTo>
                  <a:pt x="3489" y="3347"/>
                </a:lnTo>
                <a:lnTo>
                  <a:pt x="3485" y="3345"/>
                </a:lnTo>
                <a:lnTo>
                  <a:pt x="3483" y="3343"/>
                </a:lnTo>
                <a:lnTo>
                  <a:pt x="3447" y="3323"/>
                </a:lnTo>
                <a:lnTo>
                  <a:pt x="3437" y="3318"/>
                </a:lnTo>
                <a:lnTo>
                  <a:pt x="3435" y="3318"/>
                </a:lnTo>
                <a:lnTo>
                  <a:pt x="3435" y="3316"/>
                </a:lnTo>
                <a:lnTo>
                  <a:pt x="3433" y="3316"/>
                </a:lnTo>
                <a:lnTo>
                  <a:pt x="3432" y="3316"/>
                </a:lnTo>
                <a:lnTo>
                  <a:pt x="3432" y="3314"/>
                </a:lnTo>
                <a:lnTo>
                  <a:pt x="3430" y="3314"/>
                </a:lnTo>
                <a:lnTo>
                  <a:pt x="3428" y="3312"/>
                </a:lnTo>
                <a:lnTo>
                  <a:pt x="3426" y="3312"/>
                </a:lnTo>
                <a:lnTo>
                  <a:pt x="3420" y="3308"/>
                </a:lnTo>
                <a:lnTo>
                  <a:pt x="3418" y="3308"/>
                </a:lnTo>
                <a:lnTo>
                  <a:pt x="3416" y="3306"/>
                </a:lnTo>
                <a:lnTo>
                  <a:pt x="3414" y="3304"/>
                </a:lnTo>
                <a:lnTo>
                  <a:pt x="3412" y="3304"/>
                </a:lnTo>
                <a:lnTo>
                  <a:pt x="3407" y="3300"/>
                </a:lnTo>
                <a:lnTo>
                  <a:pt x="3405" y="3300"/>
                </a:lnTo>
                <a:lnTo>
                  <a:pt x="3401" y="3297"/>
                </a:lnTo>
                <a:lnTo>
                  <a:pt x="3397" y="3295"/>
                </a:lnTo>
                <a:lnTo>
                  <a:pt x="3395" y="3293"/>
                </a:lnTo>
                <a:lnTo>
                  <a:pt x="3393" y="3293"/>
                </a:lnTo>
                <a:lnTo>
                  <a:pt x="3389" y="3289"/>
                </a:lnTo>
                <a:lnTo>
                  <a:pt x="3385" y="3287"/>
                </a:lnTo>
                <a:lnTo>
                  <a:pt x="3384" y="3285"/>
                </a:lnTo>
                <a:lnTo>
                  <a:pt x="3382" y="3283"/>
                </a:lnTo>
                <a:lnTo>
                  <a:pt x="3376" y="3279"/>
                </a:lnTo>
                <a:lnTo>
                  <a:pt x="3372" y="3277"/>
                </a:lnTo>
                <a:lnTo>
                  <a:pt x="3370" y="3277"/>
                </a:lnTo>
                <a:lnTo>
                  <a:pt x="3368" y="3275"/>
                </a:lnTo>
                <a:lnTo>
                  <a:pt x="3366" y="3274"/>
                </a:lnTo>
                <a:lnTo>
                  <a:pt x="3364" y="3274"/>
                </a:lnTo>
                <a:lnTo>
                  <a:pt x="3364" y="3272"/>
                </a:lnTo>
                <a:lnTo>
                  <a:pt x="3362" y="3272"/>
                </a:lnTo>
                <a:lnTo>
                  <a:pt x="3359" y="3270"/>
                </a:lnTo>
                <a:lnTo>
                  <a:pt x="3359" y="3268"/>
                </a:lnTo>
                <a:lnTo>
                  <a:pt x="3353" y="3264"/>
                </a:lnTo>
                <a:lnTo>
                  <a:pt x="3351" y="3264"/>
                </a:lnTo>
                <a:lnTo>
                  <a:pt x="3349" y="3262"/>
                </a:lnTo>
                <a:lnTo>
                  <a:pt x="3347" y="3260"/>
                </a:lnTo>
                <a:lnTo>
                  <a:pt x="3343" y="3258"/>
                </a:lnTo>
                <a:lnTo>
                  <a:pt x="3341" y="3258"/>
                </a:lnTo>
                <a:lnTo>
                  <a:pt x="3341" y="3256"/>
                </a:lnTo>
                <a:lnTo>
                  <a:pt x="3339" y="3256"/>
                </a:lnTo>
                <a:lnTo>
                  <a:pt x="3337" y="3254"/>
                </a:lnTo>
                <a:lnTo>
                  <a:pt x="3336" y="3252"/>
                </a:lnTo>
                <a:lnTo>
                  <a:pt x="3322" y="3245"/>
                </a:lnTo>
                <a:lnTo>
                  <a:pt x="3320" y="3245"/>
                </a:lnTo>
                <a:lnTo>
                  <a:pt x="3318" y="3243"/>
                </a:lnTo>
                <a:lnTo>
                  <a:pt x="3309" y="3237"/>
                </a:lnTo>
                <a:lnTo>
                  <a:pt x="3305" y="3235"/>
                </a:lnTo>
                <a:lnTo>
                  <a:pt x="3305" y="3233"/>
                </a:lnTo>
                <a:lnTo>
                  <a:pt x="3297" y="3229"/>
                </a:lnTo>
                <a:lnTo>
                  <a:pt x="3291" y="3226"/>
                </a:lnTo>
                <a:lnTo>
                  <a:pt x="3289" y="3226"/>
                </a:lnTo>
                <a:lnTo>
                  <a:pt x="3286" y="3222"/>
                </a:lnTo>
                <a:lnTo>
                  <a:pt x="3284" y="3222"/>
                </a:lnTo>
                <a:lnTo>
                  <a:pt x="3284" y="3220"/>
                </a:lnTo>
                <a:lnTo>
                  <a:pt x="3282" y="3220"/>
                </a:lnTo>
                <a:lnTo>
                  <a:pt x="3280" y="3220"/>
                </a:lnTo>
                <a:lnTo>
                  <a:pt x="3276" y="3218"/>
                </a:lnTo>
                <a:lnTo>
                  <a:pt x="3276" y="3216"/>
                </a:lnTo>
                <a:lnTo>
                  <a:pt x="3274" y="3216"/>
                </a:lnTo>
                <a:lnTo>
                  <a:pt x="3270" y="3214"/>
                </a:lnTo>
                <a:lnTo>
                  <a:pt x="3270" y="3212"/>
                </a:lnTo>
                <a:lnTo>
                  <a:pt x="3268" y="3212"/>
                </a:lnTo>
                <a:lnTo>
                  <a:pt x="3266" y="3210"/>
                </a:lnTo>
                <a:lnTo>
                  <a:pt x="3264" y="3208"/>
                </a:lnTo>
                <a:lnTo>
                  <a:pt x="3263" y="3208"/>
                </a:lnTo>
                <a:lnTo>
                  <a:pt x="3259" y="3206"/>
                </a:lnTo>
                <a:lnTo>
                  <a:pt x="3253" y="3203"/>
                </a:lnTo>
                <a:lnTo>
                  <a:pt x="3251" y="3203"/>
                </a:lnTo>
                <a:lnTo>
                  <a:pt x="3251" y="3201"/>
                </a:lnTo>
                <a:lnTo>
                  <a:pt x="3247" y="3199"/>
                </a:lnTo>
                <a:lnTo>
                  <a:pt x="3245" y="3199"/>
                </a:lnTo>
                <a:lnTo>
                  <a:pt x="3241" y="3197"/>
                </a:lnTo>
                <a:lnTo>
                  <a:pt x="3241" y="3195"/>
                </a:lnTo>
                <a:lnTo>
                  <a:pt x="3240" y="3195"/>
                </a:lnTo>
                <a:lnTo>
                  <a:pt x="3238" y="3193"/>
                </a:lnTo>
                <a:lnTo>
                  <a:pt x="3236" y="3193"/>
                </a:lnTo>
                <a:lnTo>
                  <a:pt x="3232" y="3189"/>
                </a:lnTo>
                <a:lnTo>
                  <a:pt x="3226" y="3187"/>
                </a:lnTo>
                <a:lnTo>
                  <a:pt x="3226" y="3185"/>
                </a:lnTo>
                <a:lnTo>
                  <a:pt x="3220" y="3183"/>
                </a:lnTo>
                <a:lnTo>
                  <a:pt x="3215" y="3180"/>
                </a:lnTo>
                <a:lnTo>
                  <a:pt x="3211" y="3178"/>
                </a:lnTo>
                <a:lnTo>
                  <a:pt x="3209" y="3176"/>
                </a:lnTo>
                <a:lnTo>
                  <a:pt x="3205" y="3176"/>
                </a:lnTo>
                <a:lnTo>
                  <a:pt x="3203" y="3174"/>
                </a:lnTo>
                <a:lnTo>
                  <a:pt x="3197" y="3172"/>
                </a:lnTo>
                <a:lnTo>
                  <a:pt x="3193" y="3170"/>
                </a:lnTo>
                <a:lnTo>
                  <a:pt x="3195" y="3170"/>
                </a:lnTo>
                <a:lnTo>
                  <a:pt x="3197" y="3168"/>
                </a:lnTo>
                <a:lnTo>
                  <a:pt x="3199" y="3166"/>
                </a:lnTo>
                <a:lnTo>
                  <a:pt x="3201" y="3166"/>
                </a:lnTo>
                <a:lnTo>
                  <a:pt x="3201" y="3164"/>
                </a:lnTo>
                <a:lnTo>
                  <a:pt x="3201" y="3162"/>
                </a:lnTo>
                <a:lnTo>
                  <a:pt x="3201" y="3160"/>
                </a:lnTo>
                <a:lnTo>
                  <a:pt x="3197" y="3158"/>
                </a:lnTo>
                <a:lnTo>
                  <a:pt x="3197" y="3156"/>
                </a:lnTo>
                <a:lnTo>
                  <a:pt x="3195" y="3156"/>
                </a:lnTo>
                <a:lnTo>
                  <a:pt x="3191" y="3153"/>
                </a:lnTo>
                <a:lnTo>
                  <a:pt x="3190" y="3151"/>
                </a:lnTo>
                <a:lnTo>
                  <a:pt x="3188" y="3147"/>
                </a:lnTo>
                <a:lnTo>
                  <a:pt x="3188" y="3145"/>
                </a:lnTo>
                <a:lnTo>
                  <a:pt x="3186" y="3143"/>
                </a:lnTo>
                <a:lnTo>
                  <a:pt x="3186" y="3141"/>
                </a:lnTo>
                <a:lnTo>
                  <a:pt x="3184" y="3139"/>
                </a:lnTo>
                <a:lnTo>
                  <a:pt x="3182" y="3139"/>
                </a:lnTo>
                <a:lnTo>
                  <a:pt x="3182" y="3137"/>
                </a:lnTo>
                <a:lnTo>
                  <a:pt x="3180" y="3137"/>
                </a:lnTo>
                <a:lnTo>
                  <a:pt x="3178" y="3137"/>
                </a:lnTo>
                <a:lnTo>
                  <a:pt x="3172" y="3135"/>
                </a:lnTo>
                <a:lnTo>
                  <a:pt x="3172" y="3133"/>
                </a:lnTo>
                <a:lnTo>
                  <a:pt x="3170" y="3133"/>
                </a:lnTo>
                <a:lnTo>
                  <a:pt x="3170" y="3132"/>
                </a:lnTo>
                <a:lnTo>
                  <a:pt x="3170" y="3130"/>
                </a:lnTo>
                <a:lnTo>
                  <a:pt x="3168" y="3128"/>
                </a:lnTo>
                <a:lnTo>
                  <a:pt x="3168" y="3126"/>
                </a:lnTo>
                <a:lnTo>
                  <a:pt x="3168" y="3124"/>
                </a:lnTo>
                <a:lnTo>
                  <a:pt x="3170" y="3124"/>
                </a:lnTo>
                <a:lnTo>
                  <a:pt x="3170" y="3122"/>
                </a:lnTo>
                <a:lnTo>
                  <a:pt x="3170" y="3120"/>
                </a:lnTo>
                <a:lnTo>
                  <a:pt x="3170" y="3118"/>
                </a:lnTo>
                <a:lnTo>
                  <a:pt x="3172" y="3116"/>
                </a:lnTo>
                <a:lnTo>
                  <a:pt x="3172" y="3114"/>
                </a:lnTo>
                <a:lnTo>
                  <a:pt x="3172" y="3112"/>
                </a:lnTo>
                <a:lnTo>
                  <a:pt x="3172" y="3110"/>
                </a:lnTo>
                <a:lnTo>
                  <a:pt x="3170" y="3108"/>
                </a:lnTo>
                <a:lnTo>
                  <a:pt x="3168" y="3107"/>
                </a:lnTo>
                <a:lnTo>
                  <a:pt x="3167" y="3107"/>
                </a:lnTo>
                <a:lnTo>
                  <a:pt x="3167" y="3108"/>
                </a:lnTo>
                <a:lnTo>
                  <a:pt x="3165" y="3108"/>
                </a:lnTo>
                <a:lnTo>
                  <a:pt x="3163" y="3108"/>
                </a:lnTo>
                <a:lnTo>
                  <a:pt x="3161" y="3110"/>
                </a:lnTo>
                <a:lnTo>
                  <a:pt x="3161" y="3112"/>
                </a:lnTo>
                <a:lnTo>
                  <a:pt x="3159" y="3112"/>
                </a:lnTo>
                <a:lnTo>
                  <a:pt x="3157" y="3112"/>
                </a:lnTo>
                <a:lnTo>
                  <a:pt x="3155" y="3112"/>
                </a:lnTo>
                <a:lnTo>
                  <a:pt x="3153" y="3112"/>
                </a:lnTo>
                <a:lnTo>
                  <a:pt x="3151" y="3110"/>
                </a:lnTo>
                <a:lnTo>
                  <a:pt x="3149" y="3110"/>
                </a:lnTo>
                <a:lnTo>
                  <a:pt x="3147" y="3110"/>
                </a:lnTo>
                <a:lnTo>
                  <a:pt x="3145" y="3110"/>
                </a:lnTo>
                <a:lnTo>
                  <a:pt x="3145" y="3112"/>
                </a:lnTo>
                <a:lnTo>
                  <a:pt x="3143" y="3112"/>
                </a:lnTo>
                <a:lnTo>
                  <a:pt x="3142" y="3112"/>
                </a:lnTo>
                <a:lnTo>
                  <a:pt x="3142" y="3114"/>
                </a:lnTo>
                <a:lnTo>
                  <a:pt x="3138" y="3114"/>
                </a:lnTo>
                <a:lnTo>
                  <a:pt x="3136" y="3114"/>
                </a:lnTo>
                <a:lnTo>
                  <a:pt x="3134" y="3112"/>
                </a:lnTo>
                <a:lnTo>
                  <a:pt x="3134" y="3110"/>
                </a:lnTo>
                <a:lnTo>
                  <a:pt x="3132" y="3108"/>
                </a:lnTo>
                <a:lnTo>
                  <a:pt x="3132" y="3107"/>
                </a:lnTo>
                <a:lnTo>
                  <a:pt x="3132" y="3105"/>
                </a:lnTo>
                <a:lnTo>
                  <a:pt x="3132" y="3103"/>
                </a:lnTo>
                <a:lnTo>
                  <a:pt x="3130" y="3101"/>
                </a:lnTo>
                <a:lnTo>
                  <a:pt x="3130" y="3099"/>
                </a:lnTo>
                <a:lnTo>
                  <a:pt x="3128" y="3099"/>
                </a:lnTo>
                <a:lnTo>
                  <a:pt x="3128" y="3097"/>
                </a:lnTo>
                <a:lnTo>
                  <a:pt x="3126" y="3097"/>
                </a:lnTo>
                <a:lnTo>
                  <a:pt x="3124" y="3097"/>
                </a:lnTo>
                <a:lnTo>
                  <a:pt x="3122" y="3097"/>
                </a:lnTo>
                <a:lnTo>
                  <a:pt x="3120" y="3097"/>
                </a:lnTo>
                <a:lnTo>
                  <a:pt x="3120" y="3099"/>
                </a:lnTo>
                <a:lnTo>
                  <a:pt x="3119" y="3099"/>
                </a:lnTo>
                <a:lnTo>
                  <a:pt x="3119" y="3101"/>
                </a:lnTo>
                <a:lnTo>
                  <a:pt x="3117" y="3101"/>
                </a:lnTo>
                <a:lnTo>
                  <a:pt x="3117" y="3103"/>
                </a:lnTo>
                <a:lnTo>
                  <a:pt x="3117" y="3105"/>
                </a:lnTo>
                <a:lnTo>
                  <a:pt x="3115" y="3107"/>
                </a:lnTo>
                <a:lnTo>
                  <a:pt x="3113" y="3107"/>
                </a:lnTo>
                <a:lnTo>
                  <a:pt x="3111" y="3107"/>
                </a:lnTo>
                <a:lnTo>
                  <a:pt x="3109" y="3107"/>
                </a:lnTo>
                <a:lnTo>
                  <a:pt x="3107" y="3105"/>
                </a:lnTo>
                <a:lnTo>
                  <a:pt x="3105" y="3103"/>
                </a:lnTo>
                <a:lnTo>
                  <a:pt x="3103" y="3101"/>
                </a:lnTo>
                <a:lnTo>
                  <a:pt x="3101" y="3101"/>
                </a:lnTo>
                <a:lnTo>
                  <a:pt x="3101" y="3099"/>
                </a:lnTo>
                <a:lnTo>
                  <a:pt x="3099" y="3099"/>
                </a:lnTo>
                <a:lnTo>
                  <a:pt x="3099" y="3097"/>
                </a:lnTo>
                <a:lnTo>
                  <a:pt x="3097" y="3097"/>
                </a:lnTo>
                <a:lnTo>
                  <a:pt x="3095" y="3095"/>
                </a:lnTo>
                <a:lnTo>
                  <a:pt x="3094" y="3095"/>
                </a:lnTo>
                <a:lnTo>
                  <a:pt x="3092" y="3095"/>
                </a:lnTo>
                <a:lnTo>
                  <a:pt x="3090" y="3095"/>
                </a:lnTo>
                <a:lnTo>
                  <a:pt x="3090" y="3097"/>
                </a:lnTo>
                <a:lnTo>
                  <a:pt x="3088" y="3097"/>
                </a:lnTo>
                <a:lnTo>
                  <a:pt x="3086" y="3097"/>
                </a:lnTo>
                <a:lnTo>
                  <a:pt x="3084" y="3099"/>
                </a:lnTo>
                <a:lnTo>
                  <a:pt x="3082" y="3099"/>
                </a:lnTo>
                <a:lnTo>
                  <a:pt x="3080" y="3099"/>
                </a:lnTo>
                <a:lnTo>
                  <a:pt x="3078" y="3099"/>
                </a:lnTo>
                <a:lnTo>
                  <a:pt x="3078" y="3101"/>
                </a:lnTo>
                <a:lnTo>
                  <a:pt x="3076" y="3101"/>
                </a:lnTo>
                <a:lnTo>
                  <a:pt x="3074" y="3101"/>
                </a:lnTo>
                <a:lnTo>
                  <a:pt x="3072" y="3099"/>
                </a:lnTo>
                <a:lnTo>
                  <a:pt x="3071" y="3099"/>
                </a:lnTo>
                <a:lnTo>
                  <a:pt x="3071" y="3097"/>
                </a:lnTo>
                <a:lnTo>
                  <a:pt x="3071" y="3095"/>
                </a:lnTo>
                <a:lnTo>
                  <a:pt x="3071" y="3093"/>
                </a:lnTo>
                <a:lnTo>
                  <a:pt x="3072" y="3093"/>
                </a:lnTo>
                <a:lnTo>
                  <a:pt x="3072" y="3091"/>
                </a:lnTo>
                <a:lnTo>
                  <a:pt x="3074" y="3091"/>
                </a:lnTo>
                <a:lnTo>
                  <a:pt x="3074" y="3089"/>
                </a:lnTo>
                <a:lnTo>
                  <a:pt x="3074" y="3087"/>
                </a:lnTo>
                <a:lnTo>
                  <a:pt x="3074" y="3085"/>
                </a:lnTo>
                <a:lnTo>
                  <a:pt x="3072" y="3084"/>
                </a:lnTo>
                <a:lnTo>
                  <a:pt x="3071" y="3084"/>
                </a:lnTo>
                <a:lnTo>
                  <a:pt x="3069" y="3084"/>
                </a:lnTo>
                <a:lnTo>
                  <a:pt x="3067" y="3084"/>
                </a:lnTo>
                <a:lnTo>
                  <a:pt x="3065" y="3082"/>
                </a:lnTo>
                <a:lnTo>
                  <a:pt x="3063" y="3078"/>
                </a:lnTo>
                <a:lnTo>
                  <a:pt x="3063" y="3076"/>
                </a:lnTo>
                <a:lnTo>
                  <a:pt x="3063" y="3074"/>
                </a:lnTo>
                <a:lnTo>
                  <a:pt x="3063" y="3072"/>
                </a:lnTo>
                <a:lnTo>
                  <a:pt x="3061" y="3072"/>
                </a:lnTo>
                <a:lnTo>
                  <a:pt x="3061" y="3070"/>
                </a:lnTo>
                <a:lnTo>
                  <a:pt x="3061" y="3068"/>
                </a:lnTo>
                <a:lnTo>
                  <a:pt x="3059" y="3068"/>
                </a:lnTo>
                <a:lnTo>
                  <a:pt x="3057" y="3068"/>
                </a:lnTo>
                <a:lnTo>
                  <a:pt x="3053" y="3068"/>
                </a:lnTo>
                <a:lnTo>
                  <a:pt x="3051" y="3066"/>
                </a:lnTo>
                <a:lnTo>
                  <a:pt x="3049" y="3066"/>
                </a:lnTo>
                <a:lnTo>
                  <a:pt x="3049" y="3064"/>
                </a:lnTo>
                <a:lnTo>
                  <a:pt x="3047" y="3064"/>
                </a:lnTo>
                <a:lnTo>
                  <a:pt x="3046" y="3062"/>
                </a:lnTo>
                <a:lnTo>
                  <a:pt x="3044" y="3062"/>
                </a:lnTo>
                <a:lnTo>
                  <a:pt x="3042" y="3062"/>
                </a:lnTo>
                <a:lnTo>
                  <a:pt x="3040" y="3062"/>
                </a:lnTo>
                <a:lnTo>
                  <a:pt x="3038" y="3064"/>
                </a:lnTo>
                <a:lnTo>
                  <a:pt x="3032" y="3066"/>
                </a:lnTo>
                <a:lnTo>
                  <a:pt x="3032" y="3068"/>
                </a:lnTo>
                <a:lnTo>
                  <a:pt x="3030" y="3068"/>
                </a:lnTo>
                <a:lnTo>
                  <a:pt x="3028" y="3068"/>
                </a:lnTo>
                <a:lnTo>
                  <a:pt x="3026" y="3068"/>
                </a:lnTo>
                <a:lnTo>
                  <a:pt x="3024" y="3068"/>
                </a:lnTo>
                <a:lnTo>
                  <a:pt x="3023" y="3066"/>
                </a:lnTo>
                <a:lnTo>
                  <a:pt x="3021" y="3066"/>
                </a:lnTo>
                <a:lnTo>
                  <a:pt x="3019" y="3066"/>
                </a:lnTo>
                <a:lnTo>
                  <a:pt x="3017" y="3066"/>
                </a:lnTo>
                <a:lnTo>
                  <a:pt x="3017" y="3064"/>
                </a:lnTo>
                <a:lnTo>
                  <a:pt x="3015" y="3064"/>
                </a:lnTo>
                <a:lnTo>
                  <a:pt x="3015" y="3062"/>
                </a:lnTo>
                <a:lnTo>
                  <a:pt x="3015" y="3060"/>
                </a:lnTo>
                <a:lnTo>
                  <a:pt x="3013" y="3060"/>
                </a:lnTo>
                <a:lnTo>
                  <a:pt x="3013" y="3059"/>
                </a:lnTo>
                <a:lnTo>
                  <a:pt x="3013" y="3057"/>
                </a:lnTo>
                <a:lnTo>
                  <a:pt x="3015" y="3057"/>
                </a:lnTo>
                <a:lnTo>
                  <a:pt x="3015" y="3055"/>
                </a:lnTo>
                <a:lnTo>
                  <a:pt x="3015" y="3053"/>
                </a:lnTo>
                <a:lnTo>
                  <a:pt x="3015" y="3051"/>
                </a:lnTo>
                <a:lnTo>
                  <a:pt x="3015" y="3049"/>
                </a:lnTo>
                <a:lnTo>
                  <a:pt x="3015" y="3047"/>
                </a:lnTo>
                <a:lnTo>
                  <a:pt x="3015" y="3045"/>
                </a:lnTo>
                <a:lnTo>
                  <a:pt x="3015" y="3043"/>
                </a:lnTo>
                <a:lnTo>
                  <a:pt x="3015" y="3041"/>
                </a:lnTo>
                <a:lnTo>
                  <a:pt x="3013" y="3041"/>
                </a:lnTo>
                <a:lnTo>
                  <a:pt x="3011" y="3041"/>
                </a:lnTo>
                <a:lnTo>
                  <a:pt x="3009" y="3039"/>
                </a:lnTo>
                <a:lnTo>
                  <a:pt x="3005" y="3041"/>
                </a:lnTo>
                <a:lnTo>
                  <a:pt x="3003" y="3041"/>
                </a:lnTo>
                <a:lnTo>
                  <a:pt x="3003" y="3039"/>
                </a:lnTo>
                <a:lnTo>
                  <a:pt x="3003" y="3037"/>
                </a:lnTo>
                <a:lnTo>
                  <a:pt x="3003" y="3036"/>
                </a:lnTo>
                <a:lnTo>
                  <a:pt x="3005" y="3034"/>
                </a:lnTo>
                <a:lnTo>
                  <a:pt x="3005" y="3032"/>
                </a:lnTo>
                <a:lnTo>
                  <a:pt x="3001" y="3028"/>
                </a:lnTo>
                <a:lnTo>
                  <a:pt x="3001" y="3026"/>
                </a:lnTo>
                <a:lnTo>
                  <a:pt x="2999" y="3024"/>
                </a:lnTo>
                <a:lnTo>
                  <a:pt x="2999" y="3022"/>
                </a:lnTo>
                <a:lnTo>
                  <a:pt x="2998" y="3022"/>
                </a:lnTo>
                <a:lnTo>
                  <a:pt x="2996" y="3020"/>
                </a:lnTo>
                <a:lnTo>
                  <a:pt x="2992" y="3020"/>
                </a:lnTo>
                <a:lnTo>
                  <a:pt x="2990" y="3018"/>
                </a:lnTo>
                <a:lnTo>
                  <a:pt x="2992" y="3014"/>
                </a:lnTo>
                <a:lnTo>
                  <a:pt x="2994" y="3012"/>
                </a:lnTo>
                <a:lnTo>
                  <a:pt x="2996" y="3012"/>
                </a:lnTo>
                <a:lnTo>
                  <a:pt x="2996" y="3011"/>
                </a:lnTo>
                <a:lnTo>
                  <a:pt x="2996" y="3009"/>
                </a:lnTo>
                <a:lnTo>
                  <a:pt x="2996" y="3007"/>
                </a:lnTo>
                <a:lnTo>
                  <a:pt x="2994" y="3001"/>
                </a:lnTo>
                <a:lnTo>
                  <a:pt x="2990" y="2997"/>
                </a:lnTo>
                <a:lnTo>
                  <a:pt x="2990" y="2995"/>
                </a:lnTo>
                <a:lnTo>
                  <a:pt x="2988" y="2995"/>
                </a:lnTo>
                <a:lnTo>
                  <a:pt x="2988" y="2993"/>
                </a:lnTo>
                <a:lnTo>
                  <a:pt x="2986" y="2993"/>
                </a:lnTo>
                <a:lnTo>
                  <a:pt x="2984" y="2995"/>
                </a:lnTo>
                <a:lnTo>
                  <a:pt x="2984" y="2993"/>
                </a:lnTo>
                <a:lnTo>
                  <a:pt x="2982" y="2993"/>
                </a:lnTo>
                <a:lnTo>
                  <a:pt x="2980" y="2991"/>
                </a:lnTo>
                <a:lnTo>
                  <a:pt x="2978" y="2989"/>
                </a:lnTo>
                <a:lnTo>
                  <a:pt x="2978" y="2988"/>
                </a:lnTo>
                <a:lnTo>
                  <a:pt x="2976" y="2988"/>
                </a:lnTo>
                <a:lnTo>
                  <a:pt x="2976" y="2986"/>
                </a:lnTo>
                <a:lnTo>
                  <a:pt x="2976" y="2984"/>
                </a:lnTo>
                <a:lnTo>
                  <a:pt x="2974" y="2982"/>
                </a:lnTo>
                <a:lnTo>
                  <a:pt x="2974" y="2980"/>
                </a:lnTo>
                <a:lnTo>
                  <a:pt x="2974" y="2978"/>
                </a:lnTo>
                <a:lnTo>
                  <a:pt x="2973" y="2978"/>
                </a:lnTo>
                <a:lnTo>
                  <a:pt x="2973" y="2976"/>
                </a:lnTo>
                <a:lnTo>
                  <a:pt x="2971" y="2976"/>
                </a:lnTo>
                <a:lnTo>
                  <a:pt x="2971" y="2974"/>
                </a:lnTo>
                <a:lnTo>
                  <a:pt x="2969" y="2974"/>
                </a:lnTo>
                <a:lnTo>
                  <a:pt x="2967" y="2974"/>
                </a:lnTo>
                <a:lnTo>
                  <a:pt x="2967" y="2972"/>
                </a:lnTo>
                <a:lnTo>
                  <a:pt x="2965" y="2972"/>
                </a:lnTo>
                <a:lnTo>
                  <a:pt x="2965" y="2970"/>
                </a:lnTo>
                <a:lnTo>
                  <a:pt x="2965" y="2968"/>
                </a:lnTo>
                <a:lnTo>
                  <a:pt x="2963" y="2966"/>
                </a:lnTo>
                <a:lnTo>
                  <a:pt x="2963" y="2964"/>
                </a:lnTo>
                <a:lnTo>
                  <a:pt x="2961" y="2964"/>
                </a:lnTo>
                <a:lnTo>
                  <a:pt x="2961" y="2963"/>
                </a:lnTo>
                <a:lnTo>
                  <a:pt x="2959" y="2961"/>
                </a:lnTo>
                <a:lnTo>
                  <a:pt x="2959" y="2959"/>
                </a:lnTo>
                <a:lnTo>
                  <a:pt x="2957" y="2959"/>
                </a:lnTo>
                <a:lnTo>
                  <a:pt x="2957" y="2957"/>
                </a:lnTo>
                <a:lnTo>
                  <a:pt x="2959" y="2957"/>
                </a:lnTo>
                <a:lnTo>
                  <a:pt x="2961" y="2957"/>
                </a:lnTo>
                <a:lnTo>
                  <a:pt x="2963" y="2957"/>
                </a:lnTo>
                <a:lnTo>
                  <a:pt x="2965" y="2957"/>
                </a:lnTo>
                <a:lnTo>
                  <a:pt x="2965" y="2955"/>
                </a:lnTo>
                <a:lnTo>
                  <a:pt x="2967" y="2955"/>
                </a:lnTo>
                <a:lnTo>
                  <a:pt x="2967" y="2953"/>
                </a:lnTo>
                <a:lnTo>
                  <a:pt x="2967" y="2951"/>
                </a:lnTo>
                <a:lnTo>
                  <a:pt x="2967" y="2949"/>
                </a:lnTo>
                <a:lnTo>
                  <a:pt x="2969" y="2949"/>
                </a:lnTo>
                <a:lnTo>
                  <a:pt x="2969" y="2947"/>
                </a:lnTo>
                <a:lnTo>
                  <a:pt x="2971" y="2947"/>
                </a:lnTo>
                <a:lnTo>
                  <a:pt x="2973" y="2947"/>
                </a:lnTo>
                <a:lnTo>
                  <a:pt x="2974" y="2949"/>
                </a:lnTo>
                <a:lnTo>
                  <a:pt x="2976" y="2949"/>
                </a:lnTo>
                <a:lnTo>
                  <a:pt x="2976" y="2947"/>
                </a:lnTo>
                <a:lnTo>
                  <a:pt x="2976" y="2945"/>
                </a:lnTo>
                <a:lnTo>
                  <a:pt x="2976" y="2943"/>
                </a:lnTo>
                <a:lnTo>
                  <a:pt x="2976" y="2941"/>
                </a:lnTo>
                <a:lnTo>
                  <a:pt x="2974" y="2941"/>
                </a:lnTo>
                <a:lnTo>
                  <a:pt x="2974" y="2940"/>
                </a:lnTo>
                <a:lnTo>
                  <a:pt x="2974" y="2938"/>
                </a:lnTo>
                <a:lnTo>
                  <a:pt x="2974" y="2936"/>
                </a:lnTo>
                <a:lnTo>
                  <a:pt x="2974" y="2934"/>
                </a:lnTo>
                <a:lnTo>
                  <a:pt x="2974" y="2932"/>
                </a:lnTo>
                <a:lnTo>
                  <a:pt x="2974" y="2930"/>
                </a:lnTo>
                <a:lnTo>
                  <a:pt x="2973" y="2930"/>
                </a:lnTo>
                <a:lnTo>
                  <a:pt x="2973" y="2928"/>
                </a:lnTo>
                <a:lnTo>
                  <a:pt x="2974" y="2926"/>
                </a:lnTo>
                <a:lnTo>
                  <a:pt x="2974" y="2924"/>
                </a:lnTo>
                <a:lnTo>
                  <a:pt x="2974" y="2922"/>
                </a:lnTo>
                <a:lnTo>
                  <a:pt x="2974" y="2918"/>
                </a:lnTo>
                <a:lnTo>
                  <a:pt x="2974" y="2916"/>
                </a:lnTo>
                <a:lnTo>
                  <a:pt x="2974" y="2915"/>
                </a:lnTo>
                <a:lnTo>
                  <a:pt x="2973" y="2915"/>
                </a:lnTo>
                <a:lnTo>
                  <a:pt x="2973" y="2913"/>
                </a:lnTo>
                <a:lnTo>
                  <a:pt x="2973" y="2911"/>
                </a:lnTo>
                <a:lnTo>
                  <a:pt x="2971" y="2909"/>
                </a:lnTo>
                <a:lnTo>
                  <a:pt x="2971" y="2907"/>
                </a:lnTo>
                <a:lnTo>
                  <a:pt x="2969" y="2907"/>
                </a:lnTo>
                <a:lnTo>
                  <a:pt x="2969" y="2905"/>
                </a:lnTo>
                <a:lnTo>
                  <a:pt x="2967" y="2905"/>
                </a:lnTo>
                <a:lnTo>
                  <a:pt x="2967" y="2903"/>
                </a:lnTo>
                <a:lnTo>
                  <a:pt x="2967" y="2901"/>
                </a:lnTo>
                <a:lnTo>
                  <a:pt x="2969" y="2899"/>
                </a:lnTo>
                <a:lnTo>
                  <a:pt x="2969" y="2897"/>
                </a:lnTo>
                <a:lnTo>
                  <a:pt x="2971" y="2897"/>
                </a:lnTo>
                <a:lnTo>
                  <a:pt x="2971" y="2895"/>
                </a:lnTo>
                <a:lnTo>
                  <a:pt x="2973" y="2895"/>
                </a:lnTo>
                <a:lnTo>
                  <a:pt x="2973" y="2893"/>
                </a:lnTo>
                <a:lnTo>
                  <a:pt x="2973" y="2892"/>
                </a:lnTo>
                <a:lnTo>
                  <a:pt x="2973" y="2890"/>
                </a:lnTo>
                <a:lnTo>
                  <a:pt x="2971" y="2884"/>
                </a:lnTo>
                <a:lnTo>
                  <a:pt x="2969" y="2884"/>
                </a:lnTo>
                <a:lnTo>
                  <a:pt x="2969" y="2882"/>
                </a:lnTo>
                <a:lnTo>
                  <a:pt x="2967" y="2880"/>
                </a:lnTo>
                <a:lnTo>
                  <a:pt x="2965" y="2878"/>
                </a:lnTo>
                <a:lnTo>
                  <a:pt x="2965" y="2876"/>
                </a:lnTo>
                <a:lnTo>
                  <a:pt x="2963" y="2876"/>
                </a:lnTo>
                <a:lnTo>
                  <a:pt x="2963" y="2874"/>
                </a:lnTo>
                <a:lnTo>
                  <a:pt x="2961" y="2872"/>
                </a:lnTo>
                <a:lnTo>
                  <a:pt x="2961" y="2870"/>
                </a:lnTo>
                <a:lnTo>
                  <a:pt x="2963" y="2870"/>
                </a:lnTo>
                <a:lnTo>
                  <a:pt x="2963" y="2868"/>
                </a:lnTo>
                <a:lnTo>
                  <a:pt x="2965" y="2868"/>
                </a:lnTo>
                <a:lnTo>
                  <a:pt x="2967" y="2867"/>
                </a:lnTo>
                <a:lnTo>
                  <a:pt x="2969" y="2867"/>
                </a:lnTo>
                <a:lnTo>
                  <a:pt x="2971" y="2868"/>
                </a:lnTo>
                <a:lnTo>
                  <a:pt x="2973" y="2868"/>
                </a:lnTo>
                <a:lnTo>
                  <a:pt x="2974" y="2868"/>
                </a:lnTo>
                <a:lnTo>
                  <a:pt x="2974" y="2867"/>
                </a:lnTo>
                <a:lnTo>
                  <a:pt x="2973" y="2867"/>
                </a:lnTo>
                <a:lnTo>
                  <a:pt x="2973" y="2865"/>
                </a:lnTo>
                <a:lnTo>
                  <a:pt x="2973" y="2861"/>
                </a:lnTo>
                <a:lnTo>
                  <a:pt x="2971" y="2857"/>
                </a:lnTo>
                <a:lnTo>
                  <a:pt x="2971" y="2855"/>
                </a:lnTo>
                <a:lnTo>
                  <a:pt x="2971" y="2853"/>
                </a:lnTo>
                <a:lnTo>
                  <a:pt x="2971" y="2851"/>
                </a:lnTo>
                <a:lnTo>
                  <a:pt x="2971" y="2849"/>
                </a:lnTo>
                <a:lnTo>
                  <a:pt x="2971" y="2847"/>
                </a:lnTo>
                <a:lnTo>
                  <a:pt x="2971" y="2845"/>
                </a:lnTo>
                <a:lnTo>
                  <a:pt x="2973" y="2844"/>
                </a:lnTo>
                <a:lnTo>
                  <a:pt x="2973" y="2842"/>
                </a:lnTo>
                <a:lnTo>
                  <a:pt x="2971" y="2836"/>
                </a:lnTo>
                <a:lnTo>
                  <a:pt x="2969" y="2828"/>
                </a:lnTo>
                <a:lnTo>
                  <a:pt x="2967" y="2826"/>
                </a:lnTo>
                <a:lnTo>
                  <a:pt x="2967" y="2824"/>
                </a:lnTo>
                <a:lnTo>
                  <a:pt x="2965" y="2824"/>
                </a:lnTo>
                <a:lnTo>
                  <a:pt x="2965" y="2822"/>
                </a:lnTo>
                <a:lnTo>
                  <a:pt x="2963" y="2822"/>
                </a:lnTo>
                <a:lnTo>
                  <a:pt x="2959" y="2820"/>
                </a:lnTo>
                <a:lnTo>
                  <a:pt x="2957" y="2820"/>
                </a:lnTo>
                <a:lnTo>
                  <a:pt x="2955" y="2820"/>
                </a:lnTo>
                <a:lnTo>
                  <a:pt x="2953" y="2820"/>
                </a:lnTo>
                <a:lnTo>
                  <a:pt x="2951" y="2822"/>
                </a:lnTo>
                <a:lnTo>
                  <a:pt x="2950" y="2822"/>
                </a:lnTo>
                <a:lnTo>
                  <a:pt x="2948" y="2822"/>
                </a:lnTo>
                <a:lnTo>
                  <a:pt x="2946" y="2822"/>
                </a:lnTo>
                <a:lnTo>
                  <a:pt x="2944" y="2822"/>
                </a:lnTo>
                <a:lnTo>
                  <a:pt x="2944" y="2820"/>
                </a:lnTo>
                <a:lnTo>
                  <a:pt x="2942" y="2820"/>
                </a:lnTo>
                <a:lnTo>
                  <a:pt x="2942" y="2819"/>
                </a:lnTo>
                <a:lnTo>
                  <a:pt x="2940" y="2819"/>
                </a:lnTo>
                <a:lnTo>
                  <a:pt x="2940" y="2817"/>
                </a:lnTo>
                <a:lnTo>
                  <a:pt x="2940" y="2813"/>
                </a:lnTo>
                <a:lnTo>
                  <a:pt x="2940" y="2809"/>
                </a:lnTo>
                <a:lnTo>
                  <a:pt x="2942" y="2805"/>
                </a:lnTo>
                <a:lnTo>
                  <a:pt x="2942" y="2803"/>
                </a:lnTo>
                <a:lnTo>
                  <a:pt x="2942" y="2801"/>
                </a:lnTo>
                <a:lnTo>
                  <a:pt x="2944" y="2801"/>
                </a:lnTo>
                <a:lnTo>
                  <a:pt x="2944" y="2799"/>
                </a:lnTo>
                <a:lnTo>
                  <a:pt x="2946" y="2799"/>
                </a:lnTo>
                <a:lnTo>
                  <a:pt x="2946" y="2797"/>
                </a:lnTo>
                <a:lnTo>
                  <a:pt x="2948" y="2797"/>
                </a:lnTo>
                <a:lnTo>
                  <a:pt x="2948" y="2796"/>
                </a:lnTo>
                <a:lnTo>
                  <a:pt x="2950" y="2796"/>
                </a:lnTo>
                <a:lnTo>
                  <a:pt x="2951" y="2796"/>
                </a:lnTo>
                <a:lnTo>
                  <a:pt x="2951" y="2797"/>
                </a:lnTo>
                <a:lnTo>
                  <a:pt x="2953" y="2797"/>
                </a:lnTo>
                <a:lnTo>
                  <a:pt x="2953" y="2796"/>
                </a:lnTo>
                <a:lnTo>
                  <a:pt x="2955" y="2796"/>
                </a:lnTo>
                <a:lnTo>
                  <a:pt x="2957" y="2794"/>
                </a:lnTo>
                <a:lnTo>
                  <a:pt x="2957" y="2792"/>
                </a:lnTo>
                <a:lnTo>
                  <a:pt x="2957" y="2790"/>
                </a:lnTo>
                <a:lnTo>
                  <a:pt x="2959" y="2788"/>
                </a:lnTo>
                <a:lnTo>
                  <a:pt x="2959" y="2786"/>
                </a:lnTo>
                <a:lnTo>
                  <a:pt x="2959" y="2784"/>
                </a:lnTo>
                <a:lnTo>
                  <a:pt x="2957" y="2784"/>
                </a:lnTo>
                <a:lnTo>
                  <a:pt x="2955" y="2784"/>
                </a:lnTo>
                <a:lnTo>
                  <a:pt x="2953" y="2784"/>
                </a:lnTo>
                <a:lnTo>
                  <a:pt x="2951" y="2786"/>
                </a:lnTo>
                <a:lnTo>
                  <a:pt x="2950" y="2786"/>
                </a:lnTo>
                <a:lnTo>
                  <a:pt x="2948" y="2786"/>
                </a:lnTo>
                <a:lnTo>
                  <a:pt x="2946" y="2786"/>
                </a:lnTo>
                <a:lnTo>
                  <a:pt x="2946" y="2784"/>
                </a:lnTo>
                <a:lnTo>
                  <a:pt x="2944" y="2784"/>
                </a:lnTo>
                <a:lnTo>
                  <a:pt x="2944" y="2782"/>
                </a:lnTo>
                <a:lnTo>
                  <a:pt x="2942" y="2782"/>
                </a:lnTo>
                <a:lnTo>
                  <a:pt x="2942" y="2780"/>
                </a:lnTo>
                <a:lnTo>
                  <a:pt x="2940" y="2780"/>
                </a:lnTo>
                <a:lnTo>
                  <a:pt x="2938" y="2780"/>
                </a:lnTo>
                <a:lnTo>
                  <a:pt x="2938" y="2778"/>
                </a:lnTo>
                <a:lnTo>
                  <a:pt x="2936" y="2778"/>
                </a:lnTo>
                <a:lnTo>
                  <a:pt x="2934" y="2778"/>
                </a:lnTo>
                <a:lnTo>
                  <a:pt x="2934" y="2776"/>
                </a:lnTo>
                <a:lnTo>
                  <a:pt x="2932" y="2776"/>
                </a:lnTo>
                <a:lnTo>
                  <a:pt x="2932" y="2774"/>
                </a:lnTo>
                <a:lnTo>
                  <a:pt x="2932" y="2772"/>
                </a:lnTo>
                <a:lnTo>
                  <a:pt x="2932" y="2771"/>
                </a:lnTo>
                <a:lnTo>
                  <a:pt x="2932" y="2769"/>
                </a:lnTo>
                <a:lnTo>
                  <a:pt x="2932" y="2767"/>
                </a:lnTo>
                <a:lnTo>
                  <a:pt x="2932" y="2765"/>
                </a:lnTo>
                <a:lnTo>
                  <a:pt x="2932" y="2763"/>
                </a:lnTo>
                <a:lnTo>
                  <a:pt x="2932" y="2761"/>
                </a:lnTo>
                <a:lnTo>
                  <a:pt x="2932" y="2759"/>
                </a:lnTo>
                <a:lnTo>
                  <a:pt x="2930" y="2757"/>
                </a:lnTo>
                <a:lnTo>
                  <a:pt x="2928" y="2757"/>
                </a:lnTo>
                <a:lnTo>
                  <a:pt x="2926" y="2757"/>
                </a:lnTo>
                <a:lnTo>
                  <a:pt x="2925" y="2757"/>
                </a:lnTo>
                <a:lnTo>
                  <a:pt x="2923" y="2757"/>
                </a:lnTo>
                <a:lnTo>
                  <a:pt x="2921" y="2755"/>
                </a:lnTo>
                <a:lnTo>
                  <a:pt x="2919" y="2755"/>
                </a:lnTo>
                <a:lnTo>
                  <a:pt x="2919" y="2753"/>
                </a:lnTo>
                <a:lnTo>
                  <a:pt x="2917" y="2751"/>
                </a:lnTo>
                <a:lnTo>
                  <a:pt x="2915" y="2751"/>
                </a:lnTo>
                <a:lnTo>
                  <a:pt x="2913" y="2753"/>
                </a:lnTo>
                <a:lnTo>
                  <a:pt x="2911" y="2753"/>
                </a:lnTo>
                <a:lnTo>
                  <a:pt x="2911" y="2755"/>
                </a:lnTo>
                <a:lnTo>
                  <a:pt x="2909" y="2755"/>
                </a:lnTo>
                <a:lnTo>
                  <a:pt x="2907" y="2755"/>
                </a:lnTo>
                <a:lnTo>
                  <a:pt x="2905" y="2755"/>
                </a:lnTo>
                <a:lnTo>
                  <a:pt x="2903" y="2755"/>
                </a:lnTo>
                <a:lnTo>
                  <a:pt x="2902" y="2753"/>
                </a:lnTo>
                <a:lnTo>
                  <a:pt x="2902" y="2751"/>
                </a:lnTo>
                <a:lnTo>
                  <a:pt x="2900" y="2751"/>
                </a:lnTo>
                <a:lnTo>
                  <a:pt x="2900" y="2749"/>
                </a:lnTo>
                <a:lnTo>
                  <a:pt x="2900" y="2748"/>
                </a:lnTo>
                <a:lnTo>
                  <a:pt x="2898" y="2748"/>
                </a:lnTo>
                <a:lnTo>
                  <a:pt x="2898" y="2746"/>
                </a:lnTo>
                <a:lnTo>
                  <a:pt x="2898" y="2744"/>
                </a:lnTo>
                <a:lnTo>
                  <a:pt x="2898" y="2742"/>
                </a:lnTo>
                <a:lnTo>
                  <a:pt x="2898" y="2740"/>
                </a:lnTo>
                <a:lnTo>
                  <a:pt x="2898" y="2738"/>
                </a:lnTo>
                <a:lnTo>
                  <a:pt x="2898" y="2736"/>
                </a:lnTo>
                <a:lnTo>
                  <a:pt x="2896" y="2736"/>
                </a:lnTo>
                <a:lnTo>
                  <a:pt x="2894" y="2734"/>
                </a:lnTo>
                <a:lnTo>
                  <a:pt x="2894" y="2736"/>
                </a:lnTo>
                <a:lnTo>
                  <a:pt x="2892" y="2736"/>
                </a:lnTo>
                <a:lnTo>
                  <a:pt x="2892" y="2738"/>
                </a:lnTo>
                <a:lnTo>
                  <a:pt x="2892" y="2740"/>
                </a:lnTo>
                <a:lnTo>
                  <a:pt x="2892" y="2742"/>
                </a:lnTo>
                <a:lnTo>
                  <a:pt x="2892" y="2744"/>
                </a:lnTo>
                <a:lnTo>
                  <a:pt x="2890" y="2744"/>
                </a:lnTo>
                <a:lnTo>
                  <a:pt x="2888" y="2746"/>
                </a:lnTo>
                <a:lnTo>
                  <a:pt x="2886" y="2746"/>
                </a:lnTo>
                <a:lnTo>
                  <a:pt x="2886" y="2744"/>
                </a:lnTo>
                <a:lnTo>
                  <a:pt x="2884" y="2744"/>
                </a:lnTo>
                <a:lnTo>
                  <a:pt x="2884" y="2742"/>
                </a:lnTo>
                <a:lnTo>
                  <a:pt x="2884" y="2740"/>
                </a:lnTo>
                <a:lnTo>
                  <a:pt x="2882" y="2740"/>
                </a:lnTo>
                <a:lnTo>
                  <a:pt x="2880" y="2738"/>
                </a:lnTo>
                <a:lnTo>
                  <a:pt x="2878" y="2738"/>
                </a:lnTo>
                <a:lnTo>
                  <a:pt x="2877" y="2738"/>
                </a:lnTo>
                <a:lnTo>
                  <a:pt x="2875" y="2738"/>
                </a:lnTo>
                <a:lnTo>
                  <a:pt x="2873" y="2738"/>
                </a:lnTo>
                <a:lnTo>
                  <a:pt x="2871" y="2738"/>
                </a:lnTo>
                <a:lnTo>
                  <a:pt x="2871" y="2740"/>
                </a:lnTo>
                <a:lnTo>
                  <a:pt x="2869" y="2740"/>
                </a:lnTo>
                <a:lnTo>
                  <a:pt x="2867" y="2742"/>
                </a:lnTo>
                <a:lnTo>
                  <a:pt x="2867" y="2744"/>
                </a:lnTo>
                <a:lnTo>
                  <a:pt x="2867" y="2746"/>
                </a:lnTo>
                <a:lnTo>
                  <a:pt x="2865" y="2746"/>
                </a:lnTo>
                <a:lnTo>
                  <a:pt x="2865" y="2748"/>
                </a:lnTo>
                <a:lnTo>
                  <a:pt x="2863" y="2748"/>
                </a:lnTo>
                <a:lnTo>
                  <a:pt x="2861" y="2746"/>
                </a:lnTo>
                <a:lnTo>
                  <a:pt x="2859" y="2746"/>
                </a:lnTo>
                <a:lnTo>
                  <a:pt x="2859" y="2744"/>
                </a:lnTo>
                <a:lnTo>
                  <a:pt x="2855" y="2740"/>
                </a:lnTo>
                <a:lnTo>
                  <a:pt x="2854" y="2738"/>
                </a:lnTo>
                <a:lnTo>
                  <a:pt x="2852" y="2738"/>
                </a:lnTo>
                <a:lnTo>
                  <a:pt x="2852" y="2740"/>
                </a:lnTo>
                <a:lnTo>
                  <a:pt x="2850" y="2740"/>
                </a:lnTo>
                <a:lnTo>
                  <a:pt x="2848" y="2742"/>
                </a:lnTo>
                <a:lnTo>
                  <a:pt x="2846" y="2742"/>
                </a:lnTo>
                <a:lnTo>
                  <a:pt x="2846" y="2744"/>
                </a:lnTo>
                <a:lnTo>
                  <a:pt x="2844" y="2744"/>
                </a:lnTo>
                <a:lnTo>
                  <a:pt x="2844" y="2742"/>
                </a:lnTo>
                <a:lnTo>
                  <a:pt x="2842" y="2742"/>
                </a:lnTo>
                <a:lnTo>
                  <a:pt x="2840" y="2742"/>
                </a:lnTo>
                <a:lnTo>
                  <a:pt x="2840" y="2740"/>
                </a:lnTo>
                <a:lnTo>
                  <a:pt x="2838" y="2740"/>
                </a:lnTo>
                <a:lnTo>
                  <a:pt x="2838" y="2738"/>
                </a:lnTo>
                <a:lnTo>
                  <a:pt x="2838" y="2736"/>
                </a:lnTo>
                <a:lnTo>
                  <a:pt x="2838" y="2734"/>
                </a:lnTo>
                <a:lnTo>
                  <a:pt x="2840" y="2732"/>
                </a:lnTo>
                <a:lnTo>
                  <a:pt x="2842" y="2730"/>
                </a:lnTo>
                <a:lnTo>
                  <a:pt x="2842" y="2728"/>
                </a:lnTo>
                <a:lnTo>
                  <a:pt x="2840" y="2724"/>
                </a:lnTo>
                <a:lnTo>
                  <a:pt x="2838" y="2723"/>
                </a:lnTo>
                <a:lnTo>
                  <a:pt x="2834" y="2721"/>
                </a:lnTo>
                <a:lnTo>
                  <a:pt x="2832" y="2719"/>
                </a:lnTo>
                <a:lnTo>
                  <a:pt x="2832" y="2715"/>
                </a:lnTo>
                <a:lnTo>
                  <a:pt x="2832" y="2713"/>
                </a:lnTo>
                <a:lnTo>
                  <a:pt x="2832" y="2711"/>
                </a:lnTo>
                <a:lnTo>
                  <a:pt x="2832" y="2709"/>
                </a:lnTo>
                <a:lnTo>
                  <a:pt x="2834" y="2709"/>
                </a:lnTo>
                <a:lnTo>
                  <a:pt x="2836" y="2705"/>
                </a:lnTo>
                <a:lnTo>
                  <a:pt x="2836" y="2703"/>
                </a:lnTo>
                <a:lnTo>
                  <a:pt x="2836" y="2701"/>
                </a:lnTo>
                <a:lnTo>
                  <a:pt x="2834" y="2700"/>
                </a:lnTo>
                <a:lnTo>
                  <a:pt x="2832" y="2696"/>
                </a:lnTo>
                <a:lnTo>
                  <a:pt x="2832" y="2694"/>
                </a:lnTo>
                <a:lnTo>
                  <a:pt x="2830" y="2692"/>
                </a:lnTo>
                <a:lnTo>
                  <a:pt x="2832" y="2688"/>
                </a:lnTo>
                <a:lnTo>
                  <a:pt x="2830" y="2684"/>
                </a:lnTo>
                <a:lnTo>
                  <a:pt x="2830" y="2682"/>
                </a:lnTo>
                <a:lnTo>
                  <a:pt x="2830" y="2680"/>
                </a:lnTo>
                <a:lnTo>
                  <a:pt x="2829" y="2680"/>
                </a:lnTo>
                <a:lnTo>
                  <a:pt x="2829" y="2678"/>
                </a:lnTo>
                <a:lnTo>
                  <a:pt x="2829" y="2677"/>
                </a:lnTo>
                <a:lnTo>
                  <a:pt x="2827" y="2677"/>
                </a:lnTo>
                <a:lnTo>
                  <a:pt x="2827" y="2675"/>
                </a:lnTo>
                <a:lnTo>
                  <a:pt x="2825" y="2675"/>
                </a:lnTo>
                <a:lnTo>
                  <a:pt x="2823" y="2675"/>
                </a:lnTo>
                <a:lnTo>
                  <a:pt x="2823" y="2673"/>
                </a:lnTo>
                <a:lnTo>
                  <a:pt x="2821" y="2673"/>
                </a:lnTo>
                <a:lnTo>
                  <a:pt x="2821" y="2671"/>
                </a:lnTo>
                <a:lnTo>
                  <a:pt x="2819" y="2669"/>
                </a:lnTo>
                <a:lnTo>
                  <a:pt x="2821" y="2669"/>
                </a:lnTo>
                <a:lnTo>
                  <a:pt x="2821" y="2667"/>
                </a:lnTo>
                <a:lnTo>
                  <a:pt x="2821" y="2665"/>
                </a:lnTo>
                <a:lnTo>
                  <a:pt x="2819" y="2665"/>
                </a:lnTo>
                <a:lnTo>
                  <a:pt x="2817" y="2665"/>
                </a:lnTo>
                <a:lnTo>
                  <a:pt x="2817" y="2667"/>
                </a:lnTo>
                <a:lnTo>
                  <a:pt x="2815" y="2667"/>
                </a:lnTo>
                <a:lnTo>
                  <a:pt x="2815" y="2669"/>
                </a:lnTo>
                <a:lnTo>
                  <a:pt x="2813" y="2669"/>
                </a:lnTo>
                <a:lnTo>
                  <a:pt x="2813" y="2671"/>
                </a:lnTo>
                <a:lnTo>
                  <a:pt x="2811" y="2671"/>
                </a:lnTo>
                <a:lnTo>
                  <a:pt x="2809" y="2671"/>
                </a:lnTo>
                <a:lnTo>
                  <a:pt x="2807" y="2669"/>
                </a:lnTo>
                <a:lnTo>
                  <a:pt x="2806" y="2669"/>
                </a:lnTo>
                <a:lnTo>
                  <a:pt x="2806" y="2667"/>
                </a:lnTo>
                <a:lnTo>
                  <a:pt x="2804" y="2665"/>
                </a:lnTo>
                <a:lnTo>
                  <a:pt x="2804" y="2663"/>
                </a:lnTo>
                <a:lnTo>
                  <a:pt x="2804" y="2661"/>
                </a:lnTo>
                <a:lnTo>
                  <a:pt x="2802" y="2661"/>
                </a:lnTo>
                <a:lnTo>
                  <a:pt x="2802" y="2659"/>
                </a:lnTo>
                <a:lnTo>
                  <a:pt x="2802" y="2657"/>
                </a:lnTo>
                <a:lnTo>
                  <a:pt x="2800" y="2657"/>
                </a:lnTo>
                <a:lnTo>
                  <a:pt x="2798" y="2657"/>
                </a:lnTo>
                <a:lnTo>
                  <a:pt x="2798" y="2655"/>
                </a:lnTo>
                <a:lnTo>
                  <a:pt x="2798" y="2653"/>
                </a:lnTo>
                <a:lnTo>
                  <a:pt x="2796" y="2653"/>
                </a:lnTo>
                <a:lnTo>
                  <a:pt x="2794" y="2653"/>
                </a:lnTo>
                <a:lnTo>
                  <a:pt x="2792" y="2652"/>
                </a:lnTo>
                <a:lnTo>
                  <a:pt x="2790" y="2652"/>
                </a:lnTo>
                <a:lnTo>
                  <a:pt x="2790" y="2650"/>
                </a:lnTo>
                <a:lnTo>
                  <a:pt x="2790" y="2648"/>
                </a:lnTo>
                <a:lnTo>
                  <a:pt x="2788" y="2648"/>
                </a:lnTo>
                <a:lnTo>
                  <a:pt x="2790" y="2646"/>
                </a:lnTo>
                <a:lnTo>
                  <a:pt x="2790" y="2644"/>
                </a:lnTo>
                <a:lnTo>
                  <a:pt x="2790" y="2642"/>
                </a:lnTo>
                <a:lnTo>
                  <a:pt x="2790" y="2640"/>
                </a:lnTo>
                <a:lnTo>
                  <a:pt x="2790" y="2638"/>
                </a:lnTo>
                <a:lnTo>
                  <a:pt x="2790" y="2636"/>
                </a:lnTo>
                <a:lnTo>
                  <a:pt x="2790" y="2634"/>
                </a:lnTo>
                <a:lnTo>
                  <a:pt x="2788" y="2632"/>
                </a:lnTo>
                <a:lnTo>
                  <a:pt x="2786" y="2630"/>
                </a:lnTo>
                <a:lnTo>
                  <a:pt x="2784" y="2630"/>
                </a:lnTo>
                <a:lnTo>
                  <a:pt x="2782" y="2630"/>
                </a:lnTo>
                <a:lnTo>
                  <a:pt x="2782" y="2629"/>
                </a:lnTo>
                <a:lnTo>
                  <a:pt x="2781" y="2629"/>
                </a:lnTo>
                <a:lnTo>
                  <a:pt x="2781" y="2627"/>
                </a:lnTo>
                <a:lnTo>
                  <a:pt x="2779" y="2627"/>
                </a:lnTo>
                <a:lnTo>
                  <a:pt x="2777" y="2625"/>
                </a:lnTo>
                <a:lnTo>
                  <a:pt x="2758" y="2625"/>
                </a:lnTo>
                <a:lnTo>
                  <a:pt x="2756" y="2625"/>
                </a:lnTo>
                <a:lnTo>
                  <a:pt x="2734" y="2627"/>
                </a:lnTo>
                <a:lnTo>
                  <a:pt x="2733" y="2627"/>
                </a:lnTo>
                <a:lnTo>
                  <a:pt x="2729" y="2627"/>
                </a:lnTo>
                <a:lnTo>
                  <a:pt x="2715" y="2627"/>
                </a:lnTo>
                <a:lnTo>
                  <a:pt x="2711" y="2627"/>
                </a:lnTo>
                <a:lnTo>
                  <a:pt x="2709" y="2627"/>
                </a:lnTo>
                <a:lnTo>
                  <a:pt x="2704" y="2627"/>
                </a:lnTo>
                <a:lnTo>
                  <a:pt x="2700" y="2627"/>
                </a:lnTo>
                <a:lnTo>
                  <a:pt x="2690" y="2627"/>
                </a:lnTo>
                <a:lnTo>
                  <a:pt x="2688" y="2627"/>
                </a:lnTo>
                <a:lnTo>
                  <a:pt x="2675" y="2627"/>
                </a:lnTo>
                <a:lnTo>
                  <a:pt x="2669" y="2627"/>
                </a:lnTo>
                <a:lnTo>
                  <a:pt x="2665" y="2627"/>
                </a:lnTo>
                <a:lnTo>
                  <a:pt x="2661" y="2627"/>
                </a:lnTo>
                <a:lnTo>
                  <a:pt x="2660" y="2627"/>
                </a:lnTo>
                <a:lnTo>
                  <a:pt x="2656" y="2627"/>
                </a:lnTo>
                <a:lnTo>
                  <a:pt x="2652" y="2627"/>
                </a:lnTo>
                <a:lnTo>
                  <a:pt x="2642" y="2627"/>
                </a:lnTo>
                <a:lnTo>
                  <a:pt x="2638" y="2627"/>
                </a:lnTo>
                <a:lnTo>
                  <a:pt x="2637" y="2627"/>
                </a:lnTo>
                <a:lnTo>
                  <a:pt x="2635" y="2627"/>
                </a:lnTo>
                <a:lnTo>
                  <a:pt x="2627" y="2627"/>
                </a:lnTo>
                <a:lnTo>
                  <a:pt x="2625" y="2627"/>
                </a:lnTo>
                <a:lnTo>
                  <a:pt x="2623" y="2627"/>
                </a:lnTo>
                <a:lnTo>
                  <a:pt x="2621" y="2627"/>
                </a:lnTo>
                <a:lnTo>
                  <a:pt x="2619" y="2627"/>
                </a:lnTo>
                <a:lnTo>
                  <a:pt x="2615" y="2627"/>
                </a:lnTo>
                <a:lnTo>
                  <a:pt x="2533" y="2627"/>
                </a:lnTo>
                <a:lnTo>
                  <a:pt x="2529" y="2627"/>
                </a:lnTo>
                <a:lnTo>
                  <a:pt x="2527" y="2627"/>
                </a:lnTo>
                <a:lnTo>
                  <a:pt x="2525" y="2627"/>
                </a:lnTo>
                <a:lnTo>
                  <a:pt x="2521" y="2627"/>
                </a:lnTo>
                <a:lnTo>
                  <a:pt x="2519" y="2627"/>
                </a:lnTo>
                <a:lnTo>
                  <a:pt x="2508" y="2627"/>
                </a:lnTo>
                <a:lnTo>
                  <a:pt x="2504" y="2627"/>
                </a:lnTo>
                <a:lnTo>
                  <a:pt x="2444" y="2627"/>
                </a:lnTo>
                <a:lnTo>
                  <a:pt x="2402" y="2627"/>
                </a:lnTo>
                <a:lnTo>
                  <a:pt x="2373" y="2627"/>
                </a:lnTo>
                <a:lnTo>
                  <a:pt x="2370" y="2627"/>
                </a:lnTo>
                <a:lnTo>
                  <a:pt x="2306" y="2625"/>
                </a:lnTo>
                <a:lnTo>
                  <a:pt x="2302" y="2625"/>
                </a:lnTo>
                <a:lnTo>
                  <a:pt x="2287" y="2625"/>
                </a:lnTo>
                <a:lnTo>
                  <a:pt x="2285" y="2625"/>
                </a:lnTo>
                <a:lnTo>
                  <a:pt x="2281" y="2625"/>
                </a:lnTo>
                <a:lnTo>
                  <a:pt x="2153" y="2625"/>
                </a:lnTo>
                <a:lnTo>
                  <a:pt x="2151" y="2625"/>
                </a:lnTo>
                <a:lnTo>
                  <a:pt x="2076" y="2625"/>
                </a:lnTo>
                <a:lnTo>
                  <a:pt x="2055" y="2625"/>
                </a:lnTo>
                <a:lnTo>
                  <a:pt x="2045" y="2625"/>
                </a:lnTo>
                <a:lnTo>
                  <a:pt x="2043" y="2625"/>
                </a:lnTo>
                <a:lnTo>
                  <a:pt x="2041" y="2625"/>
                </a:lnTo>
                <a:lnTo>
                  <a:pt x="2039" y="2625"/>
                </a:lnTo>
                <a:lnTo>
                  <a:pt x="2037" y="2625"/>
                </a:lnTo>
                <a:lnTo>
                  <a:pt x="2035" y="2625"/>
                </a:lnTo>
                <a:lnTo>
                  <a:pt x="2034" y="2625"/>
                </a:lnTo>
                <a:lnTo>
                  <a:pt x="2032" y="2625"/>
                </a:lnTo>
                <a:lnTo>
                  <a:pt x="2030" y="2625"/>
                </a:lnTo>
                <a:lnTo>
                  <a:pt x="2028" y="2625"/>
                </a:lnTo>
                <a:lnTo>
                  <a:pt x="2026" y="2625"/>
                </a:lnTo>
                <a:lnTo>
                  <a:pt x="2024" y="2625"/>
                </a:lnTo>
                <a:lnTo>
                  <a:pt x="2022" y="2625"/>
                </a:lnTo>
                <a:lnTo>
                  <a:pt x="2020" y="2625"/>
                </a:lnTo>
                <a:lnTo>
                  <a:pt x="2018" y="2625"/>
                </a:lnTo>
                <a:lnTo>
                  <a:pt x="2016" y="2625"/>
                </a:lnTo>
                <a:lnTo>
                  <a:pt x="2012" y="2625"/>
                </a:lnTo>
                <a:lnTo>
                  <a:pt x="2011" y="2625"/>
                </a:lnTo>
                <a:lnTo>
                  <a:pt x="2007" y="2625"/>
                </a:lnTo>
                <a:lnTo>
                  <a:pt x="2005" y="2625"/>
                </a:lnTo>
                <a:lnTo>
                  <a:pt x="2003" y="2625"/>
                </a:lnTo>
                <a:lnTo>
                  <a:pt x="2001" y="2625"/>
                </a:lnTo>
                <a:lnTo>
                  <a:pt x="1999" y="2625"/>
                </a:lnTo>
                <a:lnTo>
                  <a:pt x="1997" y="2625"/>
                </a:lnTo>
                <a:lnTo>
                  <a:pt x="1995" y="2625"/>
                </a:lnTo>
                <a:lnTo>
                  <a:pt x="1993" y="2625"/>
                </a:lnTo>
                <a:lnTo>
                  <a:pt x="1991" y="2625"/>
                </a:lnTo>
                <a:lnTo>
                  <a:pt x="1984" y="2625"/>
                </a:lnTo>
                <a:lnTo>
                  <a:pt x="1982" y="2625"/>
                </a:lnTo>
                <a:lnTo>
                  <a:pt x="1980" y="2625"/>
                </a:lnTo>
                <a:lnTo>
                  <a:pt x="1978" y="2625"/>
                </a:lnTo>
                <a:lnTo>
                  <a:pt x="1974" y="2625"/>
                </a:lnTo>
                <a:lnTo>
                  <a:pt x="1970" y="2625"/>
                </a:lnTo>
                <a:lnTo>
                  <a:pt x="1968" y="2625"/>
                </a:lnTo>
                <a:lnTo>
                  <a:pt x="1964" y="2625"/>
                </a:lnTo>
                <a:lnTo>
                  <a:pt x="1957" y="2625"/>
                </a:lnTo>
                <a:lnTo>
                  <a:pt x="1955" y="2625"/>
                </a:lnTo>
                <a:lnTo>
                  <a:pt x="1951" y="2625"/>
                </a:lnTo>
                <a:lnTo>
                  <a:pt x="1947" y="2625"/>
                </a:lnTo>
                <a:lnTo>
                  <a:pt x="1939" y="2625"/>
                </a:lnTo>
                <a:lnTo>
                  <a:pt x="1932" y="2625"/>
                </a:lnTo>
                <a:lnTo>
                  <a:pt x="1930" y="2625"/>
                </a:lnTo>
                <a:lnTo>
                  <a:pt x="1928" y="2625"/>
                </a:lnTo>
                <a:lnTo>
                  <a:pt x="1924" y="2625"/>
                </a:lnTo>
                <a:lnTo>
                  <a:pt x="1916" y="2625"/>
                </a:lnTo>
                <a:lnTo>
                  <a:pt x="1914" y="2625"/>
                </a:lnTo>
                <a:lnTo>
                  <a:pt x="1913" y="2625"/>
                </a:lnTo>
                <a:lnTo>
                  <a:pt x="1911" y="2625"/>
                </a:lnTo>
                <a:lnTo>
                  <a:pt x="1907" y="2625"/>
                </a:lnTo>
                <a:lnTo>
                  <a:pt x="1905" y="2625"/>
                </a:lnTo>
                <a:lnTo>
                  <a:pt x="1901" y="2625"/>
                </a:lnTo>
                <a:lnTo>
                  <a:pt x="1897" y="2625"/>
                </a:lnTo>
                <a:lnTo>
                  <a:pt x="1891" y="2625"/>
                </a:lnTo>
                <a:lnTo>
                  <a:pt x="1884" y="2625"/>
                </a:lnTo>
                <a:lnTo>
                  <a:pt x="1878" y="2625"/>
                </a:lnTo>
                <a:lnTo>
                  <a:pt x="1876" y="2625"/>
                </a:lnTo>
                <a:lnTo>
                  <a:pt x="1870" y="2625"/>
                </a:lnTo>
                <a:lnTo>
                  <a:pt x="1865" y="2625"/>
                </a:lnTo>
                <a:lnTo>
                  <a:pt x="1863" y="2625"/>
                </a:lnTo>
                <a:lnTo>
                  <a:pt x="1861" y="2625"/>
                </a:lnTo>
                <a:lnTo>
                  <a:pt x="1855" y="2625"/>
                </a:lnTo>
                <a:lnTo>
                  <a:pt x="1805" y="2625"/>
                </a:lnTo>
                <a:lnTo>
                  <a:pt x="1803" y="2625"/>
                </a:lnTo>
                <a:lnTo>
                  <a:pt x="1790" y="2625"/>
                </a:lnTo>
                <a:lnTo>
                  <a:pt x="1782" y="2625"/>
                </a:lnTo>
                <a:lnTo>
                  <a:pt x="1780" y="2625"/>
                </a:lnTo>
                <a:lnTo>
                  <a:pt x="1778" y="2625"/>
                </a:lnTo>
                <a:lnTo>
                  <a:pt x="1776" y="2625"/>
                </a:lnTo>
                <a:lnTo>
                  <a:pt x="1772" y="2625"/>
                </a:lnTo>
                <a:lnTo>
                  <a:pt x="1770" y="2625"/>
                </a:lnTo>
                <a:lnTo>
                  <a:pt x="1765" y="2625"/>
                </a:lnTo>
                <a:lnTo>
                  <a:pt x="1744" y="2625"/>
                </a:lnTo>
                <a:lnTo>
                  <a:pt x="1740" y="2625"/>
                </a:lnTo>
                <a:lnTo>
                  <a:pt x="1738" y="2625"/>
                </a:lnTo>
                <a:lnTo>
                  <a:pt x="1732" y="2625"/>
                </a:lnTo>
                <a:lnTo>
                  <a:pt x="1730" y="2625"/>
                </a:lnTo>
                <a:lnTo>
                  <a:pt x="1726" y="2625"/>
                </a:lnTo>
                <a:lnTo>
                  <a:pt x="1722" y="2625"/>
                </a:lnTo>
                <a:lnTo>
                  <a:pt x="1721" y="2625"/>
                </a:lnTo>
                <a:lnTo>
                  <a:pt x="1719" y="2625"/>
                </a:lnTo>
                <a:lnTo>
                  <a:pt x="1711" y="2625"/>
                </a:lnTo>
                <a:lnTo>
                  <a:pt x="1709" y="2625"/>
                </a:lnTo>
                <a:lnTo>
                  <a:pt x="1703" y="2625"/>
                </a:lnTo>
                <a:lnTo>
                  <a:pt x="1701" y="2625"/>
                </a:lnTo>
                <a:lnTo>
                  <a:pt x="1696" y="2625"/>
                </a:lnTo>
                <a:lnTo>
                  <a:pt x="1690" y="2625"/>
                </a:lnTo>
                <a:lnTo>
                  <a:pt x="1688" y="2625"/>
                </a:lnTo>
                <a:lnTo>
                  <a:pt x="1682" y="2625"/>
                </a:lnTo>
                <a:lnTo>
                  <a:pt x="1671" y="2625"/>
                </a:lnTo>
                <a:lnTo>
                  <a:pt x="1669" y="2625"/>
                </a:lnTo>
                <a:lnTo>
                  <a:pt x="1663" y="2625"/>
                </a:lnTo>
                <a:lnTo>
                  <a:pt x="1659" y="2625"/>
                </a:lnTo>
                <a:lnTo>
                  <a:pt x="1530" y="2625"/>
                </a:lnTo>
                <a:lnTo>
                  <a:pt x="1529" y="2625"/>
                </a:lnTo>
                <a:lnTo>
                  <a:pt x="1527" y="2625"/>
                </a:lnTo>
                <a:lnTo>
                  <a:pt x="1523" y="2625"/>
                </a:lnTo>
                <a:lnTo>
                  <a:pt x="1519" y="2625"/>
                </a:lnTo>
                <a:lnTo>
                  <a:pt x="1517" y="2625"/>
                </a:lnTo>
                <a:lnTo>
                  <a:pt x="1515" y="2625"/>
                </a:lnTo>
                <a:lnTo>
                  <a:pt x="1513" y="2625"/>
                </a:lnTo>
                <a:lnTo>
                  <a:pt x="1511" y="2625"/>
                </a:lnTo>
                <a:lnTo>
                  <a:pt x="1509" y="2625"/>
                </a:lnTo>
                <a:lnTo>
                  <a:pt x="1507" y="2625"/>
                </a:lnTo>
                <a:lnTo>
                  <a:pt x="1505" y="2625"/>
                </a:lnTo>
                <a:lnTo>
                  <a:pt x="1504" y="2625"/>
                </a:lnTo>
                <a:lnTo>
                  <a:pt x="1498" y="2625"/>
                </a:lnTo>
                <a:lnTo>
                  <a:pt x="1496" y="2625"/>
                </a:lnTo>
                <a:lnTo>
                  <a:pt x="1494" y="2625"/>
                </a:lnTo>
                <a:lnTo>
                  <a:pt x="1492" y="2625"/>
                </a:lnTo>
                <a:lnTo>
                  <a:pt x="1488" y="2625"/>
                </a:lnTo>
                <a:lnTo>
                  <a:pt x="1475" y="2625"/>
                </a:lnTo>
                <a:lnTo>
                  <a:pt x="1473" y="2625"/>
                </a:lnTo>
                <a:lnTo>
                  <a:pt x="1471" y="2625"/>
                </a:lnTo>
                <a:lnTo>
                  <a:pt x="1465" y="2625"/>
                </a:lnTo>
                <a:lnTo>
                  <a:pt x="1454" y="2625"/>
                </a:lnTo>
                <a:lnTo>
                  <a:pt x="1452" y="2625"/>
                </a:lnTo>
                <a:lnTo>
                  <a:pt x="1450" y="2625"/>
                </a:lnTo>
                <a:lnTo>
                  <a:pt x="1442" y="2625"/>
                </a:lnTo>
                <a:lnTo>
                  <a:pt x="1434" y="2625"/>
                </a:lnTo>
                <a:lnTo>
                  <a:pt x="1432" y="2625"/>
                </a:lnTo>
                <a:lnTo>
                  <a:pt x="1427" y="2625"/>
                </a:lnTo>
                <a:lnTo>
                  <a:pt x="1425" y="2625"/>
                </a:lnTo>
                <a:lnTo>
                  <a:pt x="1423" y="2625"/>
                </a:lnTo>
                <a:lnTo>
                  <a:pt x="1419" y="2625"/>
                </a:lnTo>
                <a:lnTo>
                  <a:pt x="1411" y="2625"/>
                </a:lnTo>
                <a:lnTo>
                  <a:pt x="1360" y="2625"/>
                </a:lnTo>
                <a:lnTo>
                  <a:pt x="1358" y="2625"/>
                </a:lnTo>
                <a:lnTo>
                  <a:pt x="1342" y="2627"/>
                </a:lnTo>
                <a:lnTo>
                  <a:pt x="1331" y="2627"/>
                </a:lnTo>
                <a:lnTo>
                  <a:pt x="1327" y="2627"/>
                </a:lnTo>
                <a:lnTo>
                  <a:pt x="1308" y="2627"/>
                </a:lnTo>
                <a:lnTo>
                  <a:pt x="1296" y="2627"/>
                </a:lnTo>
                <a:lnTo>
                  <a:pt x="1292" y="2627"/>
                </a:lnTo>
                <a:lnTo>
                  <a:pt x="1287" y="2627"/>
                </a:lnTo>
                <a:lnTo>
                  <a:pt x="1283" y="2627"/>
                </a:lnTo>
                <a:lnTo>
                  <a:pt x="1283" y="2629"/>
                </a:lnTo>
                <a:lnTo>
                  <a:pt x="1277" y="2629"/>
                </a:lnTo>
                <a:lnTo>
                  <a:pt x="1273" y="2629"/>
                </a:lnTo>
                <a:lnTo>
                  <a:pt x="1271" y="2629"/>
                </a:lnTo>
                <a:lnTo>
                  <a:pt x="1269" y="2629"/>
                </a:lnTo>
                <a:lnTo>
                  <a:pt x="1256" y="2629"/>
                </a:lnTo>
                <a:lnTo>
                  <a:pt x="1252" y="2629"/>
                </a:lnTo>
                <a:lnTo>
                  <a:pt x="1237" y="2629"/>
                </a:lnTo>
                <a:lnTo>
                  <a:pt x="1227" y="2627"/>
                </a:lnTo>
                <a:lnTo>
                  <a:pt x="1223" y="2627"/>
                </a:lnTo>
                <a:lnTo>
                  <a:pt x="1219" y="2627"/>
                </a:lnTo>
                <a:lnTo>
                  <a:pt x="1217" y="2627"/>
                </a:lnTo>
                <a:lnTo>
                  <a:pt x="1212" y="2627"/>
                </a:lnTo>
                <a:lnTo>
                  <a:pt x="1210" y="2627"/>
                </a:lnTo>
                <a:lnTo>
                  <a:pt x="1200" y="2627"/>
                </a:lnTo>
                <a:lnTo>
                  <a:pt x="1198" y="2627"/>
                </a:lnTo>
                <a:lnTo>
                  <a:pt x="1192" y="2627"/>
                </a:lnTo>
                <a:lnTo>
                  <a:pt x="1191" y="2627"/>
                </a:lnTo>
                <a:lnTo>
                  <a:pt x="1187" y="2627"/>
                </a:lnTo>
                <a:lnTo>
                  <a:pt x="1181" y="2627"/>
                </a:lnTo>
                <a:lnTo>
                  <a:pt x="1177" y="2627"/>
                </a:lnTo>
                <a:lnTo>
                  <a:pt x="1171" y="2627"/>
                </a:lnTo>
                <a:lnTo>
                  <a:pt x="1169" y="2627"/>
                </a:lnTo>
                <a:lnTo>
                  <a:pt x="1167" y="2627"/>
                </a:lnTo>
                <a:lnTo>
                  <a:pt x="1156" y="2627"/>
                </a:lnTo>
                <a:lnTo>
                  <a:pt x="1150" y="2627"/>
                </a:lnTo>
                <a:lnTo>
                  <a:pt x="1148" y="2627"/>
                </a:lnTo>
                <a:lnTo>
                  <a:pt x="1144" y="2627"/>
                </a:lnTo>
                <a:lnTo>
                  <a:pt x="1139" y="2627"/>
                </a:lnTo>
                <a:lnTo>
                  <a:pt x="1135" y="2627"/>
                </a:lnTo>
                <a:lnTo>
                  <a:pt x="1133" y="2627"/>
                </a:lnTo>
                <a:lnTo>
                  <a:pt x="1123" y="2627"/>
                </a:lnTo>
                <a:lnTo>
                  <a:pt x="1114" y="2627"/>
                </a:lnTo>
                <a:lnTo>
                  <a:pt x="1112" y="2627"/>
                </a:lnTo>
                <a:lnTo>
                  <a:pt x="1110" y="2627"/>
                </a:lnTo>
                <a:lnTo>
                  <a:pt x="1096" y="2627"/>
                </a:lnTo>
                <a:lnTo>
                  <a:pt x="1095" y="2627"/>
                </a:lnTo>
                <a:lnTo>
                  <a:pt x="1093" y="2627"/>
                </a:lnTo>
                <a:lnTo>
                  <a:pt x="1091" y="2627"/>
                </a:lnTo>
                <a:lnTo>
                  <a:pt x="1077" y="2627"/>
                </a:lnTo>
                <a:lnTo>
                  <a:pt x="1066" y="2627"/>
                </a:lnTo>
                <a:lnTo>
                  <a:pt x="1064" y="2627"/>
                </a:lnTo>
                <a:lnTo>
                  <a:pt x="1056" y="2627"/>
                </a:lnTo>
                <a:lnTo>
                  <a:pt x="1054" y="2627"/>
                </a:lnTo>
                <a:lnTo>
                  <a:pt x="1052" y="2627"/>
                </a:lnTo>
                <a:lnTo>
                  <a:pt x="1047" y="2627"/>
                </a:lnTo>
                <a:lnTo>
                  <a:pt x="1043" y="2627"/>
                </a:lnTo>
                <a:lnTo>
                  <a:pt x="1041" y="2627"/>
                </a:lnTo>
                <a:lnTo>
                  <a:pt x="1039" y="2627"/>
                </a:lnTo>
                <a:lnTo>
                  <a:pt x="1035" y="2627"/>
                </a:lnTo>
                <a:lnTo>
                  <a:pt x="1033" y="2627"/>
                </a:lnTo>
                <a:lnTo>
                  <a:pt x="1027" y="2627"/>
                </a:lnTo>
                <a:lnTo>
                  <a:pt x="1025" y="2627"/>
                </a:lnTo>
                <a:lnTo>
                  <a:pt x="1022" y="2627"/>
                </a:lnTo>
                <a:lnTo>
                  <a:pt x="1020" y="2627"/>
                </a:lnTo>
                <a:lnTo>
                  <a:pt x="1018" y="2627"/>
                </a:lnTo>
                <a:lnTo>
                  <a:pt x="1014" y="2627"/>
                </a:lnTo>
                <a:lnTo>
                  <a:pt x="1012" y="2627"/>
                </a:lnTo>
                <a:lnTo>
                  <a:pt x="1008" y="2627"/>
                </a:lnTo>
                <a:lnTo>
                  <a:pt x="1006" y="2627"/>
                </a:lnTo>
                <a:lnTo>
                  <a:pt x="1002" y="2627"/>
                </a:lnTo>
                <a:lnTo>
                  <a:pt x="1000" y="2627"/>
                </a:lnTo>
                <a:lnTo>
                  <a:pt x="999" y="2627"/>
                </a:lnTo>
                <a:lnTo>
                  <a:pt x="993" y="2627"/>
                </a:lnTo>
                <a:lnTo>
                  <a:pt x="983" y="2625"/>
                </a:lnTo>
                <a:lnTo>
                  <a:pt x="981" y="2625"/>
                </a:lnTo>
                <a:lnTo>
                  <a:pt x="954" y="2625"/>
                </a:lnTo>
                <a:lnTo>
                  <a:pt x="943" y="2625"/>
                </a:lnTo>
                <a:lnTo>
                  <a:pt x="922" y="2625"/>
                </a:lnTo>
                <a:lnTo>
                  <a:pt x="918" y="2625"/>
                </a:lnTo>
                <a:lnTo>
                  <a:pt x="914" y="2625"/>
                </a:lnTo>
                <a:lnTo>
                  <a:pt x="893" y="2625"/>
                </a:lnTo>
                <a:lnTo>
                  <a:pt x="891" y="2625"/>
                </a:lnTo>
                <a:lnTo>
                  <a:pt x="889" y="2625"/>
                </a:lnTo>
                <a:lnTo>
                  <a:pt x="853" y="2625"/>
                </a:lnTo>
                <a:lnTo>
                  <a:pt x="828" y="2627"/>
                </a:lnTo>
                <a:lnTo>
                  <a:pt x="820" y="2627"/>
                </a:lnTo>
                <a:lnTo>
                  <a:pt x="818" y="2627"/>
                </a:lnTo>
                <a:lnTo>
                  <a:pt x="816" y="2627"/>
                </a:lnTo>
                <a:lnTo>
                  <a:pt x="814" y="2627"/>
                </a:lnTo>
                <a:lnTo>
                  <a:pt x="812" y="2627"/>
                </a:lnTo>
                <a:lnTo>
                  <a:pt x="810" y="2627"/>
                </a:lnTo>
                <a:lnTo>
                  <a:pt x="801" y="2627"/>
                </a:lnTo>
                <a:lnTo>
                  <a:pt x="799" y="2627"/>
                </a:lnTo>
                <a:lnTo>
                  <a:pt x="795" y="2627"/>
                </a:lnTo>
                <a:lnTo>
                  <a:pt x="793" y="2627"/>
                </a:lnTo>
                <a:lnTo>
                  <a:pt x="791" y="2627"/>
                </a:lnTo>
                <a:lnTo>
                  <a:pt x="789" y="2627"/>
                </a:lnTo>
                <a:lnTo>
                  <a:pt x="785" y="2627"/>
                </a:lnTo>
                <a:lnTo>
                  <a:pt x="783" y="2627"/>
                </a:lnTo>
                <a:lnTo>
                  <a:pt x="782" y="2627"/>
                </a:lnTo>
                <a:lnTo>
                  <a:pt x="778" y="2627"/>
                </a:lnTo>
                <a:lnTo>
                  <a:pt x="776" y="2625"/>
                </a:lnTo>
                <a:lnTo>
                  <a:pt x="774" y="2625"/>
                </a:lnTo>
                <a:lnTo>
                  <a:pt x="770" y="2625"/>
                </a:lnTo>
                <a:lnTo>
                  <a:pt x="764" y="2625"/>
                </a:lnTo>
                <a:lnTo>
                  <a:pt x="762" y="2625"/>
                </a:lnTo>
                <a:lnTo>
                  <a:pt x="758" y="2625"/>
                </a:lnTo>
                <a:lnTo>
                  <a:pt x="757" y="2625"/>
                </a:lnTo>
                <a:lnTo>
                  <a:pt x="755" y="2625"/>
                </a:lnTo>
                <a:lnTo>
                  <a:pt x="751" y="2625"/>
                </a:lnTo>
                <a:lnTo>
                  <a:pt x="745" y="2627"/>
                </a:lnTo>
                <a:lnTo>
                  <a:pt x="741" y="2627"/>
                </a:lnTo>
                <a:lnTo>
                  <a:pt x="735" y="2627"/>
                </a:lnTo>
                <a:lnTo>
                  <a:pt x="732" y="2627"/>
                </a:lnTo>
                <a:lnTo>
                  <a:pt x="726" y="2627"/>
                </a:lnTo>
                <a:lnTo>
                  <a:pt x="722" y="2627"/>
                </a:lnTo>
                <a:lnTo>
                  <a:pt x="720" y="2627"/>
                </a:lnTo>
                <a:lnTo>
                  <a:pt x="718" y="2627"/>
                </a:lnTo>
                <a:lnTo>
                  <a:pt x="716" y="2627"/>
                </a:lnTo>
                <a:lnTo>
                  <a:pt x="712" y="2627"/>
                </a:lnTo>
                <a:lnTo>
                  <a:pt x="701" y="2627"/>
                </a:lnTo>
                <a:lnTo>
                  <a:pt x="685" y="2629"/>
                </a:lnTo>
                <a:lnTo>
                  <a:pt x="684" y="2629"/>
                </a:lnTo>
                <a:lnTo>
                  <a:pt x="676" y="2629"/>
                </a:lnTo>
                <a:lnTo>
                  <a:pt x="672" y="2629"/>
                </a:lnTo>
                <a:lnTo>
                  <a:pt x="661" y="2629"/>
                </a:lnTo>
                <a:lnTo>
                  <a:pt x="637" y="2629"/>
                </a:lnTo>
                <a:lnTo>
                  <a:pt x="636" y="2629"/>
                </a:lnTo>
                <a:lnTo>
                  <a:pt x="620" y="2629"/>
                </a:lnTo>
                <a:lnTo>
                  <a:pt x="618" y="2629"/>
                </a:lnTo>
                <a:lnTo>
                  <a:pt x="616" y="2629"/>
                </a:lnTo>
                <a:lnTo>
                  <a:pt x="597" y="2629"/>
                </a:lnTo>
                <a:lnTo>
                  <a:pt x="595" y="2629"/>
                </a:lnTo>
                <a:lnTo>
                  <a:pt x="593" y="2629"/>
                </a:lnTo>
                <a:lnTo>
                  <a:pt x="589" y="2629"/>
                </a:lnTo>
                <a:lnTo>
                  <a:pt x="586" y="2629"/>
                </a:lnTo>
                <a:lnTo>
                  <a:pt x="574" y="2629"/>
                </a:lnTo>
                <a:lnTo>
                  <a:pt x="570" y="2629"/>
                </a:lnTo>
                <a:lnTo>
                  <a:pt x="568" y="2629"/>
                </a:lnTo>
                <a:lnTo>
                  <a:pt x="566" y="2629"/>
                </a:lnTo>
                <a:lnTo>
                  <a:pt x="565" y="2629"/>
                </a:lnTo>
                <a:lnTo>
                  <a:pt x="559" y="2629"/>
                </a:lnTo>
                <a:lnTo>
                  <a:pt x="557" y="2629"/>
                </a:lnTo>
                <a:lnTo>
                  <a:pt x="549" y="2629"/>
                </a:lnTo>
                <a:lnTo>
                  <a:pt x="540" y="2629"/>
                </a:lnTo>
                <a:lnTo>
                  <a:pt x="538" y="2629"/>
                </a:lnTo>
                <a:lnTo>
                  <a:pt x="536" y="2629"/>
                </a:lnTo>
                <a:lnTo>
                  <a:pt x="532" y="2629"/>
                </a:lnTo>
                <a:lnTo>
                  <a:pt x="530" y="2629"/>
                </a:lnTo>
                <a:lnTo>
                  <a:pt x="528" y="2629"/>
                </a:lnTo>
                <a:lnTo>
                  <a:pt x="520" y="2629"/>
                </a:lnTo>
                <a:lnTo>
                  <a:pt x="517" y="2627"/>
                </a:lnTo>
                <a:lnTo>
                  <a:pt x="515" y="2627"/>
                </a:lnTo>
                <a:lnTo>
                  <a:pt x="511" y="2627"/>
                </a:lnTo>
                <a:lnTo>
                  <a:pt x="505" y="2627"/>
                </a:lnTo>
                <a:lnTo>
                  <a:pt x="503" y="2627"/>
                </a:lnTo>
                <a:lnTo>
                  <a:pt x="501" y="2627"/>
                </a:lnTo>
                <a:lnTo>
                  <a:pt x="499" y="2627"/>
                </a:lnTo>
                <a:lnTo>
                  <a:pt x="497" y="2627"/>
                </a:lnTo>
                <a:lnTo>
                  <a:pt x="493" y="2627"/>
                </a:lnTo>
                <a:lnTo>
                  <a:pt x="492" y="2627"/>
                </a:lnTo>
                <a:lnTo>
                  <a:pt x="490" y="2627"/>
                </a:lnTo>
                <a:lnTo>
                  <a:pt x="482" y="2627"/>
                </a:lnTo>
                <a:lnTo>
                  <a:pt x="480" y="2627"/>
                </a:lnTo>
                <a:lnTo>
                  <a:pt x="476" y="2627"/>
                </a:lnTo>
                <a:lnTo>
                  <a:pt x="444" y="2625"/>
                </a:lnTo>
                <a:lnTo>
                  <a:pt x="442" y="2625"/>
                </a:lnTo>
                <a:lnTo>
                  <a:pt x="388" y="2627"/>
                </a:lnTo>
                <a:lnTo>
                  <a:pt x="386" y="2627"/>
                </a:lnTo>
                <a:lnTo>
                  <a:pt x="380" y="2627"/>
                </a:lnTo>
                <a:lnTo>
                  <a:pt x="378" y="2627"/>
                </a:lnTo>
                <a:lnTo>
                  <a:pt x="371" y="2627"/>
                </a:lnTo>
                <a:lnTo>
                  <a:pt x="367" y="2627"/>
                </a:lnTo>
                <a:lnTo>
                  <a:pt x="365" y="2627"/>
                </a:lnTo>
                <a:lnTo>
                  <a:pt x="363" y="2627"/>
                </a:lnTo>
                <a:lnTo>
                  <a:pt x="359" y="2627"/>
                </a:lnTo>
                <a:lnTo>
                  <a:pt x="357" y="2627"/>
                </a:lnTo>
                <a:lnTo>
                  <a:pt x="353" y="2627"/>
                </a:lnTo>
                <a:lnTo>
                  <a:pt x="294" y="2627"/>
                </a:lnTo>
                <a:lnTo>
                  <a:pt x="290" y="2627"/>
                </a:lnTo>
                <a:lnTo>
                  <a:pt x="284" y="2627"/>
                </a:lnTo>
                <a:lnTo>
                  <a:pt x="282" y="2627"/>
                </a:lnTo>
                <a:lnTo>
                  <a:pt x="278" y="2627"/>
                </a:lnTo>
                <a:lnTo>
                  <a:pt x="276" y="2627"/>
                </a:lnTo>
                <a:lnTo>
                  <a:pt x="267" y="2627"/>
                </a:lnTo>
                <a:lnTo>
                  <a:pt x="265" y="2627"/>
                </a:lnTo>
                <a:lnTo>
                  <a:pt x="263" y="2627"/>
                </a:lnTo>
                <a:lnTo>
                  <a:pt x="259" y="2627"/>
                </a:lnTo>
                <a:lnTo>
                  <a:pt x="257" y="2627"/>
                </a:lnTo>
                <a:lnTo>
                  <a:pt x="252" y="2627"/>
                </a:lnTo>
                <a:lnTo>
                  <a:pt x="250" y="2627"/>
                </a:lnTo>
                <a:lnTo>
                  <a:pt x="248" y="2627"/>
                </a:lnTo>
                <a:lnTo>
                  <a:pt x="244" y="2627"/>
                </a:lnTo>
                <a:lnTo>
                  <a:pt x="242" y="2627"/>
                </a:lnTo>
                <a:lnTo>
                  <a:pt x="240" y="2627"/>
                </a:lnTo>
                <a:lnTo>
                  <a:pt x="238" y="2627"/>
                </a:lnTo>
                <a:lnTo>
                  <a:pt x="236" y="2627"/>
                </a:lnTo>
                <a:lnTo>
                  <a:pt x="234" y="2627"/>
                </a:lnTo>
                <a:lnTo>
                  <a:pt x="232" y="2627"/>
                </a:lnTo>
                <a:lnTo>
                  <a:pt x="230" y="2627"/>
                </a:lnTo>
                <a:lnTo>
                  <a:pt x="227" y="2627"/>
                </a:lnTo>
                <a:lnTo>
                  <a:pt x="225" y="2627"/>
                </a:lnTo>
                <a:lnTo>
                  <a:pt x="223" y="2627"/>
                </a:lnTo>
                <a:lnTo>
                  <a:pt x="221" y="2627"/>
                </a:lnTo>
                <a:lnTo>
                  <a:pt x="219" y="2627"/>
                </a:lnTo>
                <a:lnTo>
                  <a:pt x="213" y="2627"/>
                </a:lnTo>
                <a:lnTo>
                  <a:pt x="211" y="2627"/>
                </a:lnTo>
                <a:lnTo>
                  <a:pt x="207" y="2627"/>
                </a:lnTo>
                <a:lnTo>
                  <a:pt x="205" y="2627"/>
                </a:lnTo>
                <a:lnTo>
                  <a:pt x="203" y="2627"/>
                </a:lnTo>
                <a:lnTo>
                  <a:pt x="200" y="2627"/>
                </a:lnTo>
                <a:lnTo>
                  <a:pt x="198" y="2627"/>
                </a:lnTo>
                <a:lnTo>
                  <a:pt x="196" y="2627"/>
                </a:lnTo>
                <a:lnTo>
                  <a:pt x="194" y="2627"/>
                </a:lnTo>
                <a:lnTo>
                  <a:pt x="186" y="2627"/>
                </a:lnTo>
                <a:lnTo>
                  <a:pt x="184" y="2627"/>
                </a:lnTo>
                <a:lnTo>
                  <a:pt x="182" y="2627"/>
                </a:lnTo>
                <a:lnTo>
                  <a:pt x="179" y="2627"/>
                </a:lnTo>
                <a:lnTo>
                  <a:pt x="173" y="2627"/>
                </a:lnTo>
                <a:lnTo>
                  <a:pt x="169" y="2627"/>
                </a:lnTo>
                <a:lnTo>
                  <a:pt x="165" y="2627"/>
                </a:lnTo>
                <a:lnTo>
                  <a:pt x="163" y="2627"/>
                </a:lnTo>
                <a:lnTo>
                  <a:pt x="161" y="2627"/>
                </a:lnTo>
                <a:lnTo>
                  <a:pt x="159" y="2627"/>
                </a:lnTo>
                <a:lnTo>
                  <a:pt x="157" y="2627"/>
                </a:lnTo>
                <a:lnTo>
                  <a:pt x="155" y="2627"/>
                </a:lnTo>
                <a:lnTo>
                  <a:pt x="154" y="2627"/>
                </a:lnTo>
                <a:lnTo>
                  <a:pt x="148" y="2627"/>
                </a:lnTo>
                <a:lnTo>
                  <a:pt x="146" y="2627"/>
                </a:lnTo>
                <a:lnTo>
                  <a:pt x="144" y="2627"/>
                </a:lnTo>
                <a:lnTo>
                  <a:pt x="140" y="2629"/>
                </a:lnTo>
                <a:lnTo>
                  <a:pt x="138" y="2629"/>
                </a:lnTo>
                <a:lnTo>
                  <a:pt x="131" y="2629"/>
                </a:lnTo>
                <a:lnTo>
                  <a:pt x="129" y="2629"/>
                </a:lnTo>
                <a:lnTo>
                  <a:pt x="125" y="2629"/>
                </a:lnTo>
                <a:lnTo>
                  <a:pt x="123" y="2629"/>
                </a:lnTo>
                <a:lnTo>
                  <a:pt x="121" y="2629"/>
                </a:lnTo>
                <a:lnTo>
                  <a:pt x="119" y="2629"/>
                </a:lnTo>
                <a:lnTo>
                  <a:pt x="113" y="2629"/>
                </a:lnTo>
                <a:lnTo>
                  <a:pt x="106" y="2629"/>
                </a:lnTo>
                <a:lnTo>
                  <a:pt x="98" y="2629"/>
                </a:lnTo>
                <a:lnTo>
                  <a:pt x="94" y="2629"/>
                </a:lnTo>
                <a:lnTo>
                  <a:pt x="90" y="2627"/>
                </a:lnTo>
                <a:lnTo>
                  <a:pt x="88" y="2627"/>
                </a:lnTo>
                <a:lnTo>
                  <a:pt x="86" y="2627"/>
                </a:lnTo>
                <a:lnTo>
                  <a:pt x="84" y="2627"/>
                </a:lnTo>
                <a:lnTo>
                  <a:pt x="83" y="2627"/>
                </a:lnTo>
                <a:lnTo>
                  <a:pt x="81" y="2627"/>
                </a:lnTo>
                <a:lnTo>
                  <a:pt x="79" y="2627"/>
                </a:lnTo>
                <a:lnTo>
                  <a:pt x="75" y="2627"/>
                </a:lnTo>
                <a:lnTo>
                  <a:pt x="73" y="2627"/>
                </a:lnTo>
                <a:lnTo>
                  <a:pt x="69" y="2627"/>
                </a:lnTo>
                <a:lnTo>
                  <a:pt x="67" y="2627"/>
                </a:lnTo>
                <a:lnTo>
                  <a:pt x="61" y="2627"/>
                </a:lnTo>
                <a:lnTo>
                  <a:pt x="59" y="2627"/>
                </a:lnTo>
                <a:lnTo>
                  <a:pt x="54" y="2627"/>
                </a:lnTo>
                <a:lnTo>
                  <a:pt x="52" y="2627"/>
                </a:lnTo>
                <a:lnTo>
                  <a:pt x="33" y="2625"/>
                </a:lnTo>
                <a:lnTo>
                  <a:pt x="29" y="2627"/>
                </a:lnTo>
                <a:lnTo>
                  <a:pt x="27" y="2627"/>
                </a:lnTo>
                <a:lnTo>
                  <a:pt x="23" y="2627"/>
                </a:lnTo>
                <a:lnTo>
                  <a:pt x="21" y="2627"/>
                </a:lnTo>
                <a:lnTo>
                  <a:pt x="19" y="2627"/>
                </a:lnTo>
                <a:lnTo>
                  <a:pt x="8" y="2627"/>
                </a:lnTo>
                <a:lnTo>
                  <a:pt x="6" y="2627"/>
                </a:lnTo>
                <a:lnTo>
                  <a:pt x="0" y="2627"/>
                </a:lnTo>
                <a:lnTo>
                  <a:pt x="0" y="2625"/>
                </a:lnTo>
                <a:lnTo>
                  <a:pt x="0" y="2611"/>
                </a:lnTo>
                <a:lnTo>
                  <a:pt x="0" y="2609"/>
                </a:lnTo>
                <a:lnTo>
                  <a:pt x="0" y="2607"/>
                </a:lnTo>
                <a:lnTo>
                  <a:pt x="0" y="2536"/>
                </a:lnTo>
                <a:lnTo>
                  <a:pt x="0" y="2525"/>
                </a:lnTo>
                <a:lnTo>
                  <a:pt x="0" y="2515"/>
                </a:lnTo>
                <a:lnTo>
                  <a:pt x="0" y="2513"/>
                </a:lnTo>
                <a:lnTo>
                  <a:pt x="0" y="2498"/>
                </a:lnTo>
                <a:lnTo>
                  <a:pt x="0" y="2494"/>
                </a:lnTo>
                <a:lnTo>
                  <a:pt x="0" y="2492"/>
                </a:lnTo>
                <a:lnTo>
                  <a:pt x="0" y="2485"/>
                </a:lnTo>
                <a:lnTo>
                  <a:pt x="0" y="2475"/>
                </a:lnTo>
                <a:lnTo>
                  <a:pt x="0" y="2429"/>
                </a:lnTo>
                <a:lnTo>
                  <a:pt x="0" y="2421"/>
                </a:lnTo>
                <a:lnTo>
                  <a:pt x="0" y="2419"/>
                </a:lnTo>
                <a:lnTo>
                  <a:pt x="0" y="2410"/>
                </a:lnTo>
                <a:lnTo>
                  <a:pt x="0" y="2400"/>
                </a:lnTo>
                <a:lnTo>
                  <a:pt x="0" y="2398"/>
                </a:lnTo>
                <a:lnTo>
                  <a:pt x="0" y="2396"/>
                </a:lnTo>
                <a:lnTo>
                  <a:pt x="2" y="2396"/>
                </a:lnTo>
                <a:lnTo>
                  <a:pt x="2" y="2394"/>
                </a:lnTo>
                <a:lnTo>
                  <a:pt x="4" y="2394"/>
                </a:lnTo>
                <a:lnTo>
                  <a:pt x="6" y="2394"/>
                </a:lnTo>
                <a:lnTo>
                  <a:pt x="6" y="2392"/>
                </a:lnTo>
                <a:lnTo>
                  <a:pt x="10" y="2392"/>
                </a:lnTo>
                <a:lnTo>
                  <a:pt x="11" y="2390"/>
                </a:lnTo>
                <a:lnTo>
                  <a:pt x="13" y="2390"/>
                </a:lnTo>
                <a:lnTo>
                  <a:pt x="15" y="2390"/>
                </a:lnTo>
                <a:lnTo>
                  <a:pt x="17" y="2389"/>
                </a:lnTo>
                <a:lnTo>
                  <a:pt x="19" y="2387"/>
                </a:lnTo>
                <a:lnTo>
                  <a:pt x="23" y="2385"/>
                </a:lnTo>
                <a:lnTo>
                  <a:pt x="25" y="2385"/>
                </a:lnTo>
                <a:lnTo>
                  <a:pt x="27" y="2383"/>
                </a:lnTo>
                <a:lnTo>
                  <a:pt x="29" y="2383"/>
                </a:lnTo>
                <a:lnTo>
                  <a:pt x="29" y="2381"/>
                </a:lnTo>
                <a:lnTo>
                  <a:pt x="31" y="2381"/>
                </a:lnTo>
                <a:lnTo>
                  <a:pt x="33" y="2381"/>
                </a:lnTo>
                <a:lnTo>
                  <a:pt x="35" y="2379"/>
                </a:lnTo>
                <a:lnTo>
                  <a:pt x="36" y="2379"/>
                </a:lnTo>
                <a:lnTo>
                  <a:pt x="36" y="2377"/>
                </a:lnTo>
                <a:lnTo>
                  <a:pt x="38" y="2377"/>
                </a:lnTo>
                <a:lnTo>
                  <a:pt x="40" y="2377"/>
                </a:lnTo>
                <a:lnTo>
                  <a:pt x="42" y="2375"/>
                </a:lnTo>
                <a:lnTo>
                  <a:pt x="44" y="2373"/>
                </a:lnTo>
                <a:lnTo>
                  <a:pt x="46" y="2373"/>
                </a:lnTo>
                <a:lnTo>
                  <a:pt x="48" y="2371"/>
                </a:lnTo>
                <a:lnTo>
                  <a:pt x="50" y="2371"/>
                </a:lnTo>
                <a:lnTo>
                  <a:pt x="52" y="2369"/>
                </a:lnTo>
                <a:lnTo>
                  <a:pt x="54" y="2369"/>
                </a:lnTo>
                <a:lnTo>
                  <a:pt x="54" y="2367"/>
                </a:lnTo>
                <a:lnTo>
                  <a:pt x="56" y="2367"/>
                </a:lnTo>
                <a:lnTo>
                  <a:pt x="58" y="2365"/>
                </a:lnTo>
                <a:lnTo>
                  <a:pt x="59" y="2364"/>
                </a:lnTo>
                <a:lnTo>
                  <a:pt x="63" y="2364"/>
                </a:lnTo>
                <a:lnTo>
                  <a:pt x="65" y="2362"/>
                </a:lnTo>
                <a:lnTo>
                  <a:pt x="65" y="2360"/>
                </a:lnTo>
                <a:lnTo>
                  <a:pt x="67" y="2360"/>
                </a:lnTo>
                <a:lnTo>
                  <a:pt x="69" y="2358"/>
                </a:lnTo>
                <a:lnTo>
                  <a:pt x="71" y="2358"/>
                </a:lnTo>
                <a:lnTo>
                  <a:pt x="73" y="2356"/>
                </a:lnTo>
                <a:lnTo>
                  <a:pt x="75" y="2356"/>
                </a:lnTo>
                <a:lnTo>
                  <a:pt x="75" y="2354"/>
                </a:lnTo>
                <a:lnTo>
                  <a:pt x="77" y="2354"/>
                </a:lnTo>
                <a:lnTo>
                  <a:pt x="79" y="2354"/>
                </a:lnTo>
                <a:lnTo>
                  <a:pt x="79" y="2352"/>
                </a:lnTo>
                <a:lnTo>
                  <a:pt x="81" y="2350"/>
                </a:lnTo>
                <a:lnTo>
                  <a:pt x="83" y="2350"/>
                </a:lnTo>
                <a:lnTo>
                  <a:pt x="84" y="2348"/>
                </a:lnTo>
                <a:lnTo>
                  <a:pt x="86" y="2346"/>
                </a:lnTo>
                <a:lnTo>
                  <a:pt x="88" y="2346"/>
                </a:lnTo>
                <a:lnTo>
                  <a:pt x="90" y="2344"/>
                </a:lnTo>
                <a:lnTo>
                  <a:pt x="92" y="2344"/>
                </a:lnTo>
                <a:lnTo>
                  <a:pt x="94" y="2342"/>
                </a:lnTo>
                <a:lnTo>
                  <a:pt x="94" y="2341"/>
                </a:lnTo>
                <a:lnTo>
                  <a:pt x="96" y="2341"/>
                </a:lnTo>
                <a:lnTo>
                  <a:pt x="96" y="2339"/>
                </a:lnTo>
                <a:lnTo>
                  <a:pt x="98" y="2337"/>
                </a:lnTo>
                <a:lnTo>
                  <a:pt x="102" y="2335"/>
                </a:lnTo>
                <a:lnTo>
                  <a:pt x="104" y="2335"/>
                </a:lnTo>
                <a:lnTo>
                  <a:pt x="106" y="2335"/>
                </a:lnTo>
                <a:lnTo>
                  <a:pt x="107" y="2335"/>
                </a:lnTo>
                <a:lnTo>
                  <a:pt x="109" y="2333"/>
                </a:lnTo>
                <a:lnTo>
                  <a:pt x="111" y="2331"/>
                </a:lnTo>
                <a:lnTo>
                  <a:pt x="113" y="2331"/>
                </a:lnTo>
                <a:lnTo>
                  <a:pt x="115" y="2329"/>
                </a:lnTo>
                <a:lnTo>
                  <a:pt x="117" y="2327"/>
                </a:lnTo>
                <a:lnTo>
                  <a:pt x="121" y="2327"/>
                </a:lnTo>
                <a:lnTo>
                  <a:pt x="123" y="2325"/>
                </a:lnTo>
                <a:lnTo>
                  <a:pt x="125" y="2323"/>
                </a:lnTo>
                <a:lnTo>
                  <a:pt x="125" y="2321"/>
                </a:lnTo>
                <a:lnTo>
                  <a:pt x="127" y="2321"/>
                </a:lnTo>
                <a:lnTo>
                  <a:pt x="129" y="2319"/>
                </a:lnTo>
                <a:lnTo>
                  <a:pt x="131" y="2317"/>
                </a:lnTo>
                <a:lnTo>
                  <a:pt x="132" y="2317"/>
                </a:lnTo>
                <a:lnTo>
                  <a:pt x="132" y="2316"/>
                </a:lnTo>
                <a:lnTo>
                  <a:pt x="134" y="2316"/>
                </a:lnTo>
                <a:lnTo>
                  <a:pt x="136" y="2316"/>
                </a:lnTo>
                <a:lnTo>
                  <a:pt x="136" y="2314"/>
                </a:lnTo>
                <a:lnTo>
                  <a:pt x="138" y="2314"/>
                </a:lnTo>
                <a:lnTo>
                  <a:pt x="140" y="2312"/>
                </a:lnTo>
                <a:lnTo>
                  <a:pt x="142" y="2312"/>
                </a:lnTo>
                <a:lnTo>
                  <a:pt x="144" y="2310"/>
                </a:lnTo>
                <a:lnTo>
                  <a:pt x="146" y="2310"/>
                </a:lnTo>
                <a:lnTo>
                  <a:pt x="146" y="2308"/>
                </a:lnTo>
                <a:lnTo>
                  <a:pt x="148" y="2306"/>
                </a:lnTo>
                <a:lnTo>
                  <a:pt x="150" y="2306"/>
                </a:lnTo>
                <a:lnTo>
                  <a:pt x="152" y="2304"/>
                </a:lnTo>
                <a:lnTo>
                  <a:pt x="154" y="2302"/>
                </a:lnTo>
                <a:lnTo>
                  <a:pt x="155" y="2300"/>
                </a:lnTo>
                <a:lnTo>
                  <a:pt x="157" y="2300"/>
                </a:lnTo>
                <a:lnTo>
                  <a:pt x="159" y="2298"/>
                </a:lnTo>
                <a:lnTo>
                  <a:pt x="161" y="2298"/>
                </a:lnTo>
                <a:lnTo>
                  <a:pt x="161" y="2296"/>
                </a:lnTo>
                <a:lnTo>
                  <a:pt x="163" y="2296"/>
                </a:lnTo>
                <a:lnTo>
                  <a:pt x="165" y="2294"/>
                </a:lnTo>
                <a:lnTo>
                  <a:pt x="165" y="2293"/>
                </a:lnTo>
                <a:lnTo>
                  <a:pt x="167" y="2293"/>
                </a:lnTo>
                <a:lnTo>
                  <a:pt x="167" y="2291"/>
                </a:lnTo>
                <a:lnTo>
                  <a:pt x="169" y="2291"/>
                </a:lnTo>
                <a:lnTo>
                  <a:pt x="171" y="2289"/>
                </a:lnTo>
                <a:lnTo>
                  <a:pt x="175" y="2285"/>
                </a:lnTo>
                <a:lnTo>
                  <a:pt x="177" y="2285"/>
                </a:lnTo>
                <a:lnTo>
                  <a:pt x="177" y="2283"/>
                </a:lnTo>
                <a:lnTo>
                  <a:pt x="179" y="2283"/>
                </a:lnTo>
                <a:lnTo>
                  <a:pt x="180" y="2281"/>
                </a:lnTo>
                <a:lnTo>
                  <a:pt x="182" y="2281"/>
                </a:lnTo>
                <a:lnTo>
                  <a:pt x="184" y="2279"/>
                </a:lnTo>
                <a:lnTo>
                  <a:pt x="186" y="2279"/>
                </a:lnTo>
                <a:lnTo>
                  <a:pt x="188" y="2279"/>
                </a:lnTo>
                <a:lnTo>
                  <a:pt x="188" y="2277"/>
                </a:lnTo>
                <a:lnTo>
                  <a:pt x="190" y="2277"/>
                </a:lnTo>
                <a:lnTo>
                  <a:pt x="192" y="2277"/>
                </a:lnTo>
                <a:lnTo>
                  <a:pt x="194" y="2275"/>
                </a:lnTo>
                <a:lnTo>
                  <a:pt x="196" y="2273"/>
                </a:lnTo>
                <a:lnTo>
                  <a:pt x="198" y="2271"/>
                </a:lnTo>
                <a:lnTo>
                  <a:pt x="198" y="2269"/>
                </a:lnTo>
                <a:lnTo>
                  <a:pt x="200" y="2269"/>
                </a:lnTo>
                <a:lnTo>
                  <a:pt x="202" y="2268"/>
                </a:lnTo>
                <a:lnTo>
                  <a:pt x="203" y="2266"/>
                </a:lnTo>
                <a:lnTo>
                  <a:pt x="205" y="2264"/>
                </a:lnTo>
                <a:lnTo>
                  <a:pt x="205" y="2262"/>
                </a:lnTo>
                <a:lnTo>
                  <a:pt x="207" y="2262"/>
                </a:lnTo>
                <a:lnTo>
                  <a:pt x="209" y="2260"/>
                </a:lnTo>
                <a:lnTo>
                  <a:pt x="211" y="2258"/>
                </a:lnTo>
                <a:lnTo>
                  <a:pt x="211" y="2256"/>
                </a:lnTo>
                <a:lnTo>
                  <a:pt x="213" y="2254"/>
                </a:lnTo>
                <a:lnTo>
                  <a:pt x="213" y="2250"/>
                </a:lnTo>
                <a:lnTo>
                  <a:pt x="213" y="2248"/>
                </a:lnTo>
                <a:lnTo>
                  <a:pt x="215" y="2245"/>
                </a:lnTo>
                <a:lnTo>
                  <a:pt x="215" y="2243"/>
                </a:lnTo>
                <a:lnTo>
                  <a:pt x="215" y="2241"/>
                </a:lnTo>
                <a:lnTo>
                  <a:pt x="217" y="2239"/>
                </a:lnTo>
                <a:lnTo>
                  <a:pt x="219" y="2239"/>
                </a:lnTo>
                <a:lnTo>
                  <a:pt x="219" y="2241"/>
                </a:lnTo>
                <a:lnTo>
                  <a:pt x="221" y="2241"/>
                </a:lnTo>
                <a:lnTo>
                  <a:pt x="223" y="2241"/>
                </a:lnTo>
                <a:lnTo>
                  <a:pt x="225" y="2239"/>
                </a:lnTo>
                <a:lnTo>
                  <a:pt x="227" y="2237"/>
                </a:lnTo>
                <a:lnTo>
                  <a:pt x="228" y="2235"/>
                </a:lnTo>
                <a:lnTo>
                  <a:pt x="230" y="2233"/>
                </a:lnTo>
                <a:lnTo>
                  <a:pt x="232" y="2231"/>
                </a:lnTo>
                <a:lnTo>
                  <a:pt x="234" y="2231"/>
                </a:lnTo>
                <a:lnTo>
                  <a:pt x="234" y="2229"/>
                </a:lnTo>
                <a:lnTo>
                  <a:pt x="238" y="2229"/>
                </a:lnTo>
                <a:lnTo>
                  <a:pt x="240" y="2227"/>
                </a:lnTo>
                <a:lnTo>
                  <a:pt x="242" y="2225"/>
                </a:lnTo>
                <a:lnTo>
                  <a:pt x="244" y="2223"/>
                </a:lnTo>
                <a:lnTo>
                  <a:pt x="246" y="2221"/>
                </a:lnTo>
                <a:lnTo>
                  <a:pt x="246" y="2220"/>
                </a:lnTo>
                <a:lnTo>
                  <a:pt x="248" y="2220"/>
                </a:lnTo>
                <a:lnTo>
                  <a:pt x="248" y="2218"/>
                </a:lnTo>
                <a:lnTo>
                  <a:pt x="252" y="2216"/>
                </a:lnTo>
                <a:lnTo>
                  <a:pt x="253" y="2212"/>
                </a:lnTo>
                <a:lnTo>
                  <a:pt x="253" y="2210"/>
                </a:lnTo>
                <a:lnTo>
                  <a:pt x="253" y="2208"/>
                </a:lnTo>
                <a:lnTo>
                  <a:pt x="255" y="2206"/>
                </a:lnTo>
                <a:lnTo>
                  <a:pt x="255" y="2204"/>
                </a:lnTo>
                <a:lnTo>
                  <a:pt x="257" y="2204"/>
                </a:lnTo>
                <a:lnTo>
                  <a:pt x="257" y="2206"/>
                </a:lnTo>
                <a:lnTo>
                  <a:pt x="259" y="2206"/>
                </a:lnTo>
                <a:lnTo>
                  <a:pt x="261" y="2206"/>
                </a:lnTo>
                <a:lnTo>
                  <a:pt x="263" y="2206"/>
                </a:lnTo>
                <a:lnTo>
                  <a:pt x="263" y="2208"/>
                </a:lnTo>
                <a:lnTo>
                  <a:pt x="261" y="2210"/>
                </a:lnTo>
                <a:lnTo>
                  <a:pt x="263" y="2210"/>
                </a:lnTo>
                <a:lnTo>
                  <a:pt x="267" y="2210"/>
                </a:lnTo>
                <a:lnTo>
                  <a:pt x="267" y="2208"/>
                </a:lnTo>
                <a:lnTo>
                  <a:pt x="269" y="2208"/>
                </a:lnTo>
                <a:lnTo>
                  <a:pt x="271" y="2208"/>
                </a:lnTo>
                <a:lnTo>
                  <a:pt x="273" y="2206"/>
                </a:lnTo>
                <a:lnTo>
                  <a:pt x="275" y="2206"/>
                </a:lnTo>
                <a:lnTo>
                  <a:pt x="276" y="2204"/>
                </a:lnTo>
                <a:lnTo>
                  <a:pt x="276" y="2202"/>
                </a:lnTo>
                <a:lnTo>
                  <a:pt x="278" y="2200"/>
                </a:lnTo>
                <a:lnTo>
                  <a:pt x="278" y="2198"/>
                </a:lnTo>
                <a:lnTo>
                  <a:pt x="280" y="2197"/>
                </a:lnTo>
                <a:lnTo>
                  <a:pt x="282" y="2197"/>
                </a:lnTo>
                <a:lnTo>
                  <a:pt x="284" y="2197"/>
                </a:lnTo>
                <a:lnTo>
                  <a:pt x="286" y="2195"/>
                </a:lnTo>
                <a:lnTo>
                  <a:pt x="288" y="2195"/>
                </a:lnTo>
                <a:lnTo>
                  <a:pt x="290" y="2195"/>
                </a:lnTo>
                <a:lnTo>
                  <a:pt x="292" y="2193"/>
                </a:lnTo>
                <a:lnTo>
                  <a:pt x="294" y="2193"/>
                </a:lnTo>
                <a:lnTo>
                  <a:pt x="296" y="2191"/>
                </a:lnTo>
                <a:lnTo>
                  <a:pt x="298" y="2191"/>
                </a:lnTo>
                <a:lnTo>
                  <a:pt x="300" y="2191"/>
                </a:lnTo>
                <a:lnTo>
                  <a:pt x="300" y="2189"/>
                </a:lnTo>
                <a:lnTo>
                  <a:pt x="301" y="2189"/>
                </a:lnTo>
                <a:lnTo>
                  <a:pt x="303" y="2189"/>
                </a:lnTo>
                <a:lnTo>
                  <a:pt x="305" y="2189"/>
                </a:lnTo>
                <a:lnTo>
                  <a:pt x="305" y="2187"/>
                </a:lnTo>
                <a:lnTo>
                  <a:pt x="307" y="2185"/>
                </a:lnTo>
                <a:lnTo>
                  <a:pt x="309" y="2183"/>
                </a:lnTo>
                <a:lnTo>
                  <a:pt x="311" y="2181"/>
                </a:lnTo>
                <a:lnTo>
                  <a:pt x="313" y="2179"/>
                </a:lnTo>
                <a:lnTo>
                  <a:pt x="315" y="2179"/>
                </a:lnTo>
                <a:lnTo>
                  <a:pt x="317" y="2179"/>
                </a:lnTo>
                <a:lnTo>
                  <a:pt x="317" y="2177"/>
                </a:lnTo>
                <a:lnTo>
                  <a:pt x="321" y="2175"/>
                </a:lnTo>
                <a:lnTo>
                  <a:pt x="321" y="2174"/>
                </a:lnTo>
                <a:lnTo>
                  <a:pt x="323" y="2172"/>
                </a:lnTo>
                <a:lnTo>
                  <a:pt x="324" y="2172"/>
                </a:lnTo>
                <a:lnTo>
                  <a:pt x="326" y="2172"/>
                </a:lnTo>
                <a:lnTo>
                  <a:pt x="328" y="2172"/>
                </a:lnTo>
                <a:lnTo>
                  <a:pt x="332" y="2170"/>
                </a:lnTo>
                <a:lnTo>
                  <a:pt x="332" y="2168"/>
                </a:lnTo>
                <a:lnTo>
                  <a:pt x="334" y="2168"/>
                </a:lnTo>
                <a:lnTo>
                  <a:pt x="336" y="2168"/>
                </a:lnTo>
                <a:lnTo>
                  <a:pt x="338" y="2170"/>
                </a:lnTo>
                <a:lnTo>
                  <a:pt x="340" y="2168"/>
                </a:lnTo>
                <a:lnTo>
                  <a:pt x="342" y="2166"/>
                </a:lnTo>
                <a:lnTo>
                  <a:pt x="344" y="2166"/>
                </a:lnTo>
                <a:lnTo>
                  <a:pt x="346" y="2164"/>
                </a:lnTo>
                <a:lnTo>
                  <a:pt x="348" y="2164"/>
                </a:lnTo>
                <a:lnTo>
                  <a:pt x="351" y="2164"/>
                </a:lnTo>
                <a:lnTo>
                  <a:pt x="353" y="2162"/>
                </a:lnTo>
                <a:lnTo>
                  <a:pt x="355" y="2160"/>
                </a:lnTo>
                <a:lnTo>
                  <a:pt x="357" y="2160"/>
                </a:lnTo>
                <a:lnTo>
                  <a:pt x="359" y="2160"/>
                </a:lnTo>
                <a:lnTo>
                  <a:pt x="361" y="2160"/>
                </a:lnTo>
                <a:lnTo>
                  <a:pt x="363" y="2160"/>
                </a:lnTo>
                <a:lnTo>
                  <a:pt x="363" y="2158"/>
                </a:lnTo>
                <a:lnTo>
                  <a:pt x="365" y="2156"/>
                </a:lnTo>
                <a:lnTo>
                  <a:pt x="367" y="2156"/>
                </a:lnTo>
                <a:lnTo>
                  <a:pt x="369" y="2154"/>
                </a:lnTo>
                <a:lnTo>
                  <a:pt x="369" y="2156"/>
                </a:lnTo>
                <a:lnTo>
                  <a:pt x="372" y="2158"/>
                </a:lnTo>
                <a:lnTo>
                  <a:pt x="374" y="2156"/>
                </a:lnTo>
                <a:lnTo>
                  <a:pt x="376" y="2154"/>
                </a:lnTo>
                <a:lnTo>
                  <a:pt x="378" y="2154"/>
                </a:lnTo>
                <a:lnTo>
                  <a:pt x="380" y="2154"/>
                </a:lnTo>
                <a:lnTo>
                  <a:pt x="382" y="2154"/>
                </a:lnTo>
                <a:lnTo>
                  <a:pt x="384" y="2154"/>
                </a:lnTo>
                <a:lnTo>
                  <a:pt x="386" y="2154"/>
                </a:lnTo>
                <a:lnTo>
                  <a:pt x="388" y="2152"/>
                </a:lnTo>
                <a:lnTo>
                  <a:pt x="390" y="2149"/>
                </a:lnTo>
                <a:lnTo>
                  <a:pt x="390" y="2147"/>
                </a:lnTo>
                <a:lnTo>
                  <a:pt x="392" y="2147"/>
                </a:lnTo>
                <a:lnTo>
                  <a:pt x="392" y="2145"/>
                </a:lnTo>
                <a:lnTo>
                  <a:pt x="394" y="2143"/>
                </a:lnTo>
                <a:lnTo>
                  <a:pt x="394" y="2141"/>
                </a:lnTo>
                <a:lnTo>
                  <a:pt x="394" y="2139"/>
                </a:lnTo>
                <a:lnTo>
                  <a:pt x="394" y="2137"/>
                </a:lnTo>
                <a:lnTo>
                  <a:pt x="396" y="2135"/>
                </a:lnTo>
                <a:lnTo>
                  <a:pt x="396" y="2131"/>
                </a:lnTo>
                <a:lnTo>
                  <a:pt x="396" y="2129"/>
                </a:lnTo>
                <a:lnTo>
                  <a:pt x="396" y="2127"/>
                </a:lnTo>
                <a:lnTo>
                  <a:pt x="397" y="2126"/>
                </a:lnTo>
                <a:lnTo>
                  <a:pt x="397" y="2124"/>
                </a:lnTo>
                <a:lnTo>
                  <a:pt x="397" y="2122"/>
                </a:lnTo>
                <a:lnTo>
                  <a:pt x="399" y="2122"/>
                </a:lnTo>
                <a:lnTo>
                  <a:pt x="401" y="2122"/>
                </a:lnTo>
                <a:lnTo>
                  <a:pt x="401" y="2120"/>
                </a:lnTo>
                <a:lnTo>
                  <a:pt x="403" y="2118"/>
                </a:lnTo>
                <a:lnTo>
                  <a:pt x="403" y="2114"/>
                </a:lnTo>
                <a:lnTo>
                  <a:pt x="405" y="2114"/>
                </a:lnTo>
                <a:lnTo>
                  <a:pt x="405" y="2112"/>
                </a:lnTo>
                <a:lnTo>
                  <a:pt x="405" y="2110"/>
                </a:lnTo>
                <a:lnTo>
                  <a:pt x="407" y="2110"/>
                </a:lnTo>
                <a:lnTo>
                  <a:pt x="407" y="2108"/>
                </a:lnTo>
                <a:lnTo>
                  <a:pt x="409" y="2106"/>
                </a:lnTo>
                <a:lnTo>
                  <a:pt x="411" y="2102"/>
                </a:lnTo>
                <a:lnTo>
                  <a:pt x="411" y="2101"/>
                </a:lnTo>
                <a:lnTo>
                  <a:pt x="413" y="2101"/>
                </a:lnTo>
                <a:lnTo>
                  <a:pt x="413" y="2099"/>
                </a:lnTo>
                <a:lnTo>
                  <a:pt x="415" y="2097"/>
                </a:lnTo>
                <a:lnTo>
                  <a:pt x="417" y="2095"/>
                </a:lnTo>
                <a:lnTo>
                  <a:pt x="419" y="2095"/>
                </a:lnTo>
                <a:lnTo>
                  <a:pt x="419" y="2093"/>
                </a:lnTo>
                <a:lnTo>
                  <a:pt x="419" y="2091"/>
                </a:lnTo>
                <a:lnTo>
                  <a:pt x="420" y="2091"/>
                </a:lnTo>
                <a:lnTo>
                  <a:pt x="420" y="2089"/>
                </a:lnTo>
                <a:lnTo>
                  <a:pt x="422" y="2089"/>
                </a:lnTo>
                <a:lnTo>
                  <a:pt x="424" y="2087"/>
                </a:lnTo>
                <a:lnTo>
                  <a:pt x="426" y="2087"/>
                </a:lnTo>
                <a:lnTo>
                  <a:pt x="426" y="2085"/>
                </a:lnTo>
                <a:lnTo>
                  <a:pt x="428" y="2085"/>
                </a:lnTo>
                <a:lnTo>
                  <a:pt x="428" y="2083"/>
                </a:lnTo>
                <a:lnTo>
                  <a:pt x="430" y="2081"/>
                </a:lnTo>
                <a:lnTo>
                  <a:pt x="430" y="2079"/>
                </a:lnTo>
                <a:lnTo>
                  <a:pt x="432" y="2079"/>
                </a:lnTo>
                <a:lnTo>
                  <a:pt x="434" y="2079"/>
                </a:lnTo>
                <a:lnTo>
                  <a:pt x="436" y="2079"/>
                </a:lnTo>
                <a:lnTo>
                  <a:pt x="436" y="2078"/>
                </a:lnTo>
                <a:lnTo>
                  <a:pt x="440" y="2076"/>
                </a:lnTo>
                <a:lnTo>
                  <a:pt x="440" y="2074"/>
                </a:lnTo>
                <a:lnTo>
                  <a:pt x="440" y="2072"/>
                </a:lnTo>
                <a:lnTo>
                  <a:pt x="440" y="2070"/>
                </a:lnTo>
                <a:lnTo>
                  <a:pt x="440" y="2066"/>
                </a:lnTo>
                <a:lnTo>
                  <a:pt x="440" y="2064"/>
                </a:lnTo>
                <a:lnTo>
                  <a:pt x="440" y="2062"/>
                </a:lnTo>
                <a:lnTo>
                  <a:pt x="440" y="2060"/>
                </a:lnTo>
                <a:lnTo>
                  <a:pt x="440" y="2058"/>
                </a:lnTo>
                <a:lnTo>
                  <a:pt x="440" y="2056"/>
                </a:lnTo>
                <a:lnTo>
                  <a:pt x="442" y="2054"/>
                </a:lnTo>
                <a:lnTo>
                  <a:pt x="444" y="2051"/>
                </a:lnTo>
                <a:lnTo>
                  <a:pt x="445" y="2049"/>
                </a:lnTo>
                <a:lnTo>
                  <a:pt x="445" y="2047"/>
                </a:lnTo>
                <a:lnTo>
                  <a:pt x="447" y="2047"/>
                </a:lnTo>
                <a:lnTo>
                  <a:pt x="447" y="2045"/>
                </a:lnTo>
                <a:lnTo>
                  <a:pt x="447" y="2043"/>
                </a:lnTo>
                <a:lnTo>
                  <a:pt x="447" y="2041"/>
                </a:lnTo>
                <a:lnTo>
                  <a:pt x="447" y="2039"/>
                </a:lnTo>
                <a:lnTo>
                  <a:pt x="449" y="2039"/>
                </a:lnTo>
                <a:lnTo>
                  <a:pt x="449" y="2037"/>
                </a:lnTo>
                <a:lnTo>
                  <a:pt x="449" y="2035"/>
                </a:lnTo>
                <a:lnTo>
                  <a:pt x="451" y="2035"/>
                </a:lnTo>
                <a:lnTo>
                  <a:pt x="453" y="2035"/>
                </a:lnTo>
                <a:lnTo>
                  <a:pt x="455" y="2033"/>
                </a:lnTo>
                <a:lnTo>
                  <a:pt x="457" y="2031"/>
                </a:lnTo>
                <a:lnTo>
                  <a:pt x="459" y="2031"/>
                </a:lnTo>
                <a:lnTo>
                  <a:pt x="461" y="2031"/>
                </a:lnTo>
                <a:lnTo>
                  <a:pt x="463" y="2031"/>
                </a:lnTo>
                <a:lnTo>
                  <a:pt x="465" y="2031"/>
                </a:lnTo>
                <a:lnTo>
                  <a:pt x="465" y="2030"/>
                </a:lnTo>
                <a:lnTo>
                  <a:pt x="467" y="2030"/>
                </a:lnTo>
                <a:lnTo>
                  <a:pt x="467" y="2028"/>
                </a:lnTo>
                <a:lnTo>
                  <a:pt x="468" y="2028"/>
                </a:lnTo>
                <a:lnTo>
                  <a:pt x="470" y="2028"/>
                </a:lnTo>
                <a:lnTo>
                  <a:pt x="472" y="2028"/>
                </a:lnTo>
                <a:lnTo>
                  <a:pt x="474" y="2026"/>
                </a:lnTo>
                <a:lnTo>
                  <a:pt x="474" y="2024"/>
                </a:lnTo>
                <a:lnTo>
                  <a:pt x="476" y="2024"/>
                </a:lnTo>
                <a:lnTo>
                  <a:pt x="478" y="2024"/>
                </a:lnTo>
                <a:lnTo>
                  <a:pt x="480" y="2024"/>
                </a:lnTo>
                <a:lnTo>
                  <a:pt x="482" y="2024"/>
                </a:lnTo>
                <a:lnTo>
                  <a:pt x="484" y="2024"/>
                </a:lnTo>
                <a:lnTo>
                  <a:pt x="486" y="2024"/>
                </a:lnTo>
                <a:lnTo>
                  <a:pt x="486" y="2022"/>
                </a:lnTo>
                <a:lnTo>
                  <a:pt x="488" y="2022"/>
                </a:lnTo>
                <a:lnTo>
                  <a:pt x="490" y="2022"/>
                </a:lnTo>
                <a:lnTo>
                  <a:pt x="490" y="2020"/>
                </a:lnTo>
                <a:lnTo>
                  <a:pt x="492" y="2020"/>
                </a:lnTo>
                <a:lnTo>
                  <a:pt x="493" y="2018"/>
                </a:lnTo>
                <a:lnTo>
                  <a:pt x="495" y="2016"/>
                </a:lnTo>
                <a:lnTo>
                  <a:pt x="497" y="2014"/>
                </a:lnTo>
                <a:lnTo>
                  <a:pt x="499" y="2014"/>
                </a:lnTo>
                <a:lnTo>
                  <a:pt x="499" y="2012"/>
                </a:lnTo>
                <a:lnTo>
                  <a:pt x="501" y="2010"/>
                </a:lnTo>
                <a:lnTo>
                  <a:pt x="503" y="2008"/>
                </a:lnTo>
                <a:lnTo>
                  <a:pt x="505" y="2008"/>
                </a:lnTo>
                <a:lnTo>
                  <a:pt x="507" y="2006"/>
                </a:lnTo>
                <a:lnTo>
                  <a:pt x="509" y="2006"/>
                </a:lnTo>
                <a:lnTo>
                  <a:pt x="511" y="2005"/>
                </a:lnTo>
                <a:lnTo>
                  <a:pt x="511" y="2003"/>
                </a:lnTo>
                <a:lnTo>
                  <a:pt x="513" y="2003"/>
                </a:lnTo>
                <a:lnTo>
                  <a:pt x="515" y="2001"/>
                </a:lnTo>
                <a:lnTo>
                  <a:pt x="518" y="2001"/>
                </a:lnTo>
                <a:lnTo>
                  <a:pt x="520" y="2001"/>
                </a:lnTo>
                <a:lnTo>
                  <a:pt x="524" y="1999"/>
                </a:lnTo>
                <a:lnTo>
                  <a:pt x="526" y="1997"/>
                </a:lnTo>
                <a:lnTo>
                  <a:pt x="528" y="1997"/>
                </a:lnTo>
                <a:lnTo>
                  <a:pt x="530" y="1997"/>
                </a:lnTo>
                <a:lnTo>
                  <a:pt x="532" y="1997"/>
                </a:lnTo>
                <a:lnTo>
                  <a:pt x="532" y="1995"/>
                </a:lnTo>
                <a:lnTo>
                  <a:pt x="534" y="1995"/>
                </a:lnTo>
                <a:lnTo>
                  <a:pt x="534" y="1993"/>
                </a:lnTo>
                <a:lnTo>
                  <a:pt x="536" y="1991"/>
                </a:lnTo>
                <a:lnTo>
                  <a:pt x="538" y="1989"/>
                </a:lnTo>
                <a:lnTo>
                  <a:pt x="540" y="1987"/>
                </a:lnTo>
                <a:lnTo>
                  <a:pt x="541" y="1985"/>
                </a:lnTo>
                <a:lnTo>
                  <a:pt x="545" y="1983"/>
                </a:lnTo>
                <a:lnTo>
                  <a:pt x="547" y="1982"/>
                </a:lnTo>
                <a:lnTo>
                  <a:pt x="549" y="1980"/>
                </a:lnTo>
                <a:lnTo>
                  <a:pt x="551" y="1978"/>
                </a:lnTo>
                <a:lnTo>
                  <a:pt x="553" y="1976"/>
                </a:lnTo>
                <a:lnTo>
                  <a:pt x="557" y="1974"/>
                </a:lnTo>
                <a:lnTo>
                  <a:pt x="557" y="1972"/>
                </a:lnTo>
                <a:lnTo>
                  <a:pt x="559" y="1972"/>
                </a:lnTo>
                <a:lnTo>
                  <a:pt x="559" y="1970"/>
                </a:lnTo>
                <a:lnTo>
                  <a:pt x="561" y="1970"/>
                </a:lnTo>
                <a:lnTo>
                  <a:pt x="563" y="1968"/>
                </a:lnTo>
                <a:lnTo>
                  <a:pt x="565" y="1966"/>
                </a:lnTo>
                <a:lnTo>
                  <a:pt x="566" y="1964"/>
                </a:lnTo>
                <a:lnTo>
                  <a:pt x="566" y="1962"/>
                </a:lnTo>
                <a:lnTo>
                  <a:pt x="568" y="1960"/>
                </a:lnTo>
                <a:lnTo>
                  <a:pt x="570" y="1958"/>
                </a:lnTo>
                <a:lnTo>
                  <a:pt x="570" y="1957"/>
                </a:lnTo>
                <a:lnTo>
                  <a:pt x="572" y="1957"/>
                </a:lnTo>
                <a:lnTo>
                  <a:pt x="572" y="1953"/>
                </a:lnTo>
                <a:lnTo>
                  <a:pt x="572" y="1951"/>
                </a:lnTo>
                <a:lnTo>
                  <a:pt x="572" y="1947"/>
                </a:lnTo>
                <a:lnTo>
                  <a:pt x="572" y="1945"/>
                </a:lnTo>
                <a:lnTo>
                  <a:pt x="572" y="1943"/>
                </a:lnTo>
                <a:lnTo>
                  <a:pt x="570" y="1941"/>
                </a:lnTo>
                <a:lnTo>
                  <a:pt x="568" y="1941"/>
                </a:lnTo>
                <a:lnTo>
                  <a:pt x="568" y="1939"/>
                </a:lnTo>
                <a:lnTo>
                  <a:pt x="566" y="1937"/>
                </a:lnTo>
                <a:lnTo>
                  <a:pt x="566" y="1935"/>
                </a:lnTo>
                <a:lnTo>
                  <a:pt x="565" y="1932"/>
                </a:lnTo>
                <a:lnTo>
                  <a:pt x="563" y="1928"/>
                </a:lnTo>
                <a:lnTo>
                  <a:pt x="563" y="1926"/>
                </a:lnTo>
                <a:lnTo>
                  <a:pt x="563" y="1924"/>
                </a:lnTo>
                <a:lnTo>
                  <a:pt x="561" y="1922"/>
                </a:lnTo>
                <a:lnTo>
                  <a:pt x="561" y="1920"/>
                </a:lnTo>
                <a:lnTo>
                  <a:pt x="561" y="1918"/>
                </a:lnTo>
                <a:lnTo>
                  <a:pt x="563" y="1916"/>
                </a:lnTo>
                <a:lnTo>
                  <a:pt x="563" y="1914"/>
                </a:lnTo>
                <a:lnTo>
                  <a:pt x="563" y="1912"/>
                </a:lnTo>
                <a:lnTo>
                  <a:pt x="565" y="1914"/>
                </a:lnTo>
                <a:lnTo>
                  <a:pt x="566" y="1914"/>
                </a:lnTo>
                <a:lnTo>
                  <a:pt x="568" y="1914"/>
                </a:lnTo>
                <a:lnTo>
                  <a:pt x="568" y="1912"/>
                </a:lnTo>
                <a:lnTo>
                  <a:pt x="570" y="1912"/>
                </a:lnTo>
                <a:lnTo>
                  <a:pt x="568" y="1912"/>
                </a:lnTo>
                <a:lnTo>
                  <a:pt x="568" y="1910"/>
                </a:lnTo>
                <a:lnTo>
                  <a:pt x="568" y="1909"/>
                </a:lnTo>
                <a:lnTo>
                  <a:pt x="570" y="1909"/>
                </a:lnTo>
                <a:lnTo>
                  <a:pt x="570" y="1907"/>
                </a:lnTo>
                <a:lnTo>
                  <a:pt x="568" y="1907"/>
                </a:lnTo>
                <a:lnTo>
                  <a:pt x="568" y="1905"/>
                </a:lnTo>
                <a:lnTo>
                  <a:pt x="566" y="1905"/>
                </a:lnTo>
                <a:lnTo>
                  <a:pt x="565" y="1901"/>
                </a:lnTo>
                <a:lnTo>
                  <a:pt x="566" y="1901"/>
                </a:lnTo>
                <a:lnTo>
                  <a:pt x="566" y="1899"/>
                </a:lnTo>
                <a:lnTo>
                  <a:pt x="565" y="1897"/>
                </a:lnTo>
                <a:lnTo>
                  <a:pt x="563" y="1897"/>
                </a:lnTo>
                <a:lnTo>
                  <a:pt x="563" y="1895"/>
                </a:lnTo>
                <a:lnTo>
                  <a:pt x="561" y="1897"/>
                </a:lnTo>
                <a:lnTo>
                  <a:pt x="559" y="1893"/>
                </a:lnTo>
                <a:lnTo>
                  <a:pt x="559" y="1891"/>
                </a:lnTo>
                <a:lnTo>
                  <a:pt x="559" y="1889"/>
                </a:lnTo>
                <a:lnTo>
                  <a:pt x="557" y="1887"/>
                </a:lnTo>
                <a:lnTo>
                  <a:pt x="555" y="1886"/>
                </a:lnTo>
                <a:lnTo>
                  <a:pt x="555" y="1884"/>
                </a:lnTo>
                <a:lnTo>
                  <a:pt x="555" y="1882"/>
                </a:lnTo>
                <a:lnTo>
                  <a:pt x="553" y="1880"/>
                </a:lnTo>
                <a:lnTo>
                  <a:pt x="551" y="1880"/>
                </a:lnTo>
                <a:lnTo>
                  <a:pt x="551" y="1878"/>
                </a:lnTo>
                <a:lnTo>
                  <a:pt x="549" y="1876"/>
                </a:lnTo>
                <a:lnTo>
                  <a:pt x="551" y="1874"/>
                </a:lnTo>
                <a:lnTo>
                  <a:pt x="551" y="1872"/>
                </a:lnTo>
                <a:lnTo>
                  <a:pt x="551" y="1870"/>
                </a:lnTo>
                <a:lnTo>
                  <a:pt x="549" y="1868"/>
                </a:lnTo>
                <a:lnTo>
                  <a:pt x="549" y="1866"/>
                </a:lnTo>
                <a:lnTo>
                  <a:pt x="547" y="1866"/>
                </a:lnTo>
                <a:lnTo>
                  <a:pt x="547" y="1864"/>
                </a:lnTo>
                <a:lnTo>
                  <a:pt x="545" y="1864"/>
                </a:lnTo>
                <a:lnTo>
                  <a:pt x="545" y="1861"/>
                </a:lnTo>
                <a:lnTo>
                  <a:pt x="543" y="1859"/>
                </a:lnTo>
                <a:lnTo>
                  <a:pt x="543" y="1857"/>
                </a:lnTo>
                <a:lnTo>
                  <a:pt x="543" y="1855"/>
                </a:lnTo>
                <a:lnTo>
                  <a:pt x="543" y="1853"/>
                </a:lnTo>
                <a:lnTo>
                  <a:pt x="543" y="1851"/>
                </a:lnTo>
                <a:lnTo>
                  <a:pt x="543" y="1849"/>
                </a:lnTo>
                <a:lnTo>
                  <a:pt x="543" y="1847"/>
                </a:lnTo>
                <a:lnTo>
                  <a:pt x="543" y="1843"/>
                </a:lnTo>
                <a:lnTo>
                  <a:pt x="543" y="1841"/>
                </a:lnTo>
                <a:lnTo>
                  <a:pt x="543" y="1839"/>
                </a:lnTo>
                <a:lnTo>
                  <a:pt x="543" y="1838"/>
                </a:lnTo>
                <a:lnTo>
                  <a:pt x="541" y="1832"/>
                </a:lnTo>
                <a:lnTo>
                  <a:pt x="541" y="1830"/>
                </a:lnTo>
                <a:lnTo>
                  <a:pt x="541" y="1828"/>
                </a:lnTo>
                <a:lnTo>
                  <a:pt x="540" y="1826"/>
                </a:lnTo>
                <a:lnTo>
                  <a:pt x="540" y="1824"/>
                </a:lnTo>
                <a:lnTo>
                  <a:pt x="540" y="1822"/>
                </a:lnTo>
                <a:lnTo>
                  <a:pt x="538" y="1820"/>
                </a:lnTo>
                <a:lnTo>
                  <a:pt x="538" y="1818"/>
                </a:lnTo>
                <a:lnTo>
                  <a:pt x="538" y="1816"/>
                </a:lnTo>
                <a:lnTo>
                  <a:pt x="538" y="1814"/>
                </a:lnTo>
                <a:lnTo>
                  <a:pt x="538" y="1813"/>
                </a:lnTo>
                <a:lnTo>
                  <a:pt x="538" y="1811"/>
                </a:lnTo>
                <a:lnTo>
                  <a:pt x="536" y="1809"/>
                </a:lnTo>
                <a:lnTo>
                  <a:pt x="536" y="1807"/>
                </a:lnTo>
                <a:lnTo>
                  <a:pt x="534" y="1807"/>
                </a:lnTo>
                <a:lnTo>
                  <a:pt x="534" y="1805"/>
                </a:lnTo>
                <a:lnTo>
                  <a:pt x="532" y="1805"/>
                </a:lnTo>
                <a:lnTo>
                  <a:pt x="532" y="1803"/>
                </a:lnTo>
                <a:lnTo>
                  <a:pt x="530" y="1803"/>
                </a:lnTo>
                <a:lnTo>
                  <a:pt x="528" y="1801"/>
                </a:lnTo>
                <a:lnTo>
                  <a:pt x="528" y="1799"/>
                </a:lnTo>
                <a:lnTo>
                  <a:pt x="524" y="1797"/>
                </a:lnTo>
                <a:lnTo>
                  <a:pt x="522" y="1795"/>
                </a:lnTo>
                <a:lnTo>
                  <a:pt x="522" y="1793"/>
                </a:lnTo>
                <a:lnTo>
                  <a:pt x="520" y="1793"/>
                </a:lnTo>
                <a:lnTo>
                  <a:pt x="520" y="1791"/>
                </a:lnTo>
                <a:lnTo>
                  <a:pt x="520" y="1790"/>
                </a:lnTo>
                <a:lnTo>
                  <a:pt x="518" y="1790"/>
                </a:lnTo>
                <a:lnTo>
                  <a:pt x="518" y="1788"/>
                </a:lnTo>
                <a:lnTo>
                  <a:pt x="517" y="1786"/>
                </a:lnTo>
                <a:lnTo>
                  <a:pt x="517" y="1782"/>
                </a:lnTo>
                <a:lnTo>
                  <a:pt x="518" y="1782"/>
                </a:lnTo>
                <a:lnTo>
                  <a:pt x="518" y="1780"/>
                </a:lnTo>
                <a:lnTo>
                  <a:pt x="518" y="1778"/>
                </a:lnTo>
                <a:lnTo>
                  <a:pt x="518" y="1776"/>
                </a:lnTo>
                <a:lnTo>
                  <a:pt x="520" y="1774"/>
                </a:lnTo>
                <a:lnTo>
                  <a:pt x="520" y="1772"/>
                </a:lnTo>
                <a:lnTo>
                  <a:pt x="522" y="1772"/>
                </a:lnTo>
                <a:lnTo>
                  <a:pt x="522" y="1770"/>
                </a:lnTo>
                <a:lnTo>
                  <a:pt x="524" y="1770"/>
                </a:lnTo>
                <a:lnTo>
                  <a:pt x="524" y="1768"/>
                </a:lnTo>
                <a:lnTo>
                  <a:pt x="526" y="1768"/>
                </a:lnTo>
                <a:lnTo>
                  <a:pt x="528" y="1766"/>
                </a:lnTo>
                <a:lnTo>
                  <a:pt x="530" y="1765"/>
                </a:lnTo>
                <a:lnTo>
                  <a:pt x="532" y="1765"/>
                </a:lnTo>
                <a:lnTo>
                  <a:pt x="532" y="1763"/>
                </a:lnTo>
                <a:lnTo>
                  <a:pt x="534" y="1763"/>
                </a:lnTo>
                <a:lnTo>
                  <a:pt x="538" y="1761"/>
                </a:lnTo>
                <a:lnTo>
                  <a:pt x="540" y="1761"/>
                </a:lnTo>
                <a:lnTo>
                  <a:pt x="541" y="1759"/>
                </a:lnTo>
                <a:lnTo>
                  <a:pt x="543" y="1759"/>
                </a:lnTo>
                <a:lnTo>
                  <a:pt x="543" y="1757"/>
                </a:lnTo>
                <a:lnTo>
                  <a:pt x="545" y="1757"/>
                </a:lnTo>
                <a:lnTo>
                  <a:pt x="547" y="1755"/>
                </a:lnTo>
                <a:lnTo>
                  <a:pt x="549" y="1755"/>
                </a:lnTo>
                <a:lnTo>
                  <a:pt x="549" y="1753"/>
                </a:lnTo>
                <a:lnTo>
                  <a:pt x="551" y="1751"/>
                </a:lnTo>
                <a:lnTo>
                  <a:pt x="553" y="1751"/>
                </a:lnTo>
                <a:lnTo>
                  <a:pt x="553" y="1749"/>
                </a:lnTo>
                <a:lnTo>
                  <a:pt x="555" y="1749"/>
                </a:lnTo>
                <a:lnTo>
                  <a:pt x="553" y="1749"/>
                </a:lnTo>
                <a:lnTo>
                  <a:pt x="551" y="1743"/>
                </a:lnTo>
                <a:lnTo>
                  <a:pt x="551" y="1742"/>
                </a:lnTo>
                <a:lnTo>
                  <a:pt x="551" y="1740"/>
                </a:lnTo>
                <a:lnTo>
                  <a:pt x="551" y="1736"/>
                </a:lnTo>
                <a:lnTo>
                  <a:pt x="549" y="1730"/>
                </a:lnTo>
                <a:lnTo>
                  <a:pt x="547" y="1728"/>
                </a:lnTo>
                <a:lnTo>
                  <a:pt x="547" y="1726"/>
                </a:lnTo>
                <a:lnTo>
                  <a:pt x="545" y="1724"/>
                </a:lnTo>
                <a:lnTo>
                  <a:pt x="543" y="1722"/>
                </a:lnTo>
                <a:lnTo>
                  <a:pt x="541" y="1720"/>
                </a:lnTo>
                <a:lnTo>
                  <a:pt x="540" y="1720"/>
                </a:lnTo>
                <a:lnTo>
                  <a:pt x="540" y="1718"/>
                </a:lnTo>
                <a:lnTo>
                  <a:pt x="538" y="1718"/>
                </a:lnTo>
                <a:lnTo>
                  <a:pt x="536" y="1718"/>
                </a:lnTo>
                <a:lnTo>
                  <a:pt x="534" y="1718"/>
                </a:lnTo>
                <a:lnTo>
                  <a:pt x="532" y="1717"/>
                </a:lnTo>
                <a:lnTo>
                  <a:pt x="532" y="1715"/>
                </a:lnTo>
                <a:lnTo>
                  <a:pt x="530" y="1715"/>
                </a:lnTo>
                <a:lnTo>
                  <a:pt x="528" y="1715"/>
                </a:lnTo>
                <a:lnTo>
                  <a:pt x="528" y="1713"/>
                </a:lnTo>
                <a:lnTo>
                  <a:pt x="526" y="1713"/>
                </a:lnTo>
                <a:lnTo>
                  <a:pt x="526" y="1711"/>
                </a:lnTo>
                <a:lnTo>
                  <a:pt x="524" y="1711"/>
                </a:lnTo>
                <a:lnTo>
                  <a:pt x="520" y="1711"/>
                </a:lnTo>
                <a:lnTo>
                  <a:pt x="518" y="1709"/>
                </a:lnTo>
                <a:lnTo>
                  <a:pt x="517" y="1709"/>
                </a:lnTo>
                <a:lnTo>
                  <a:pt x="515" y="1709"/>
                </a:lnTo>
                <a:lnTo>
                  <a:pt x="513" y="1707"/>
                </a:lnTo>
                <a:lnTo>
                  <a:pt x="511" y="1707"/>
                </a:lnTo>
                <a:lnTo>
                  <a:pt x="509" y="1707"/>
                </a:lnTo>
                <a:lnTo>
                  <a:pt x="507" y="1707"/>
                </a:lnTo>
                <a:lnTo>
                  <a:pt x="503" y="1707"/>
                </a:lnTo>
                <a:lnTo>
                  <a:pt x="499" y="1707"/>
                </a:lnTo>
                <a:lnTo>
                  <a:pt x="497" y="1707"/>
                </a:lnTo>
                <a:lnTo>
                  <a:pt x="495" y="1707"/>
                </a:lnTo>
                <a:lnTo>
                  <a:pt x="493" y="1707"/>
                </a:lnTo>
                <a:lnTo>
                  <a:pt x="490" y="1707"/>
                </a:lnTo>
                <a:lnTo>
                  <a:pt x="488" y="1705"/>
                </a:lnTo>
                <a:lnTo>
                  <a:pt x="486" y="1705"/>
                </a:lnTo>
                <a:lnTo>
                  <a:pt x="484" y="1705"/>
                </a:lnTo>
                <a:lnTo>
                  <a:pt x="480" y="1705"/>
                </a:lnTo>
                <a:lnTo>
                  <a:pt x="478" y="1705"/>
                </a:lnTo>
                <a:lnTo>
                  <a:pt x="476" y="1705"/>
                </a:lnTo>
                <a:lnTo>
                  <a:pt x="472" y="1703"/>
                </a:lnTo>
                <a:lnTo>
                  <a:pt x="468" y="1703"/>
                </a:lnTo>
                <a:lnTo>
                  <a:pt x="465" y="1701"/>
                </a:lnTo>
                <a:lnTo>
                  <a:pt x="463" y="1701"/>
                </a:lnTo>
                <a:lnTo>
                  <a:pt x="461" y="1701"/>
                </a:lnTo>
                <a:lnTo>
                  <a:pt x="459" y="1701"/>
                </a:lnTo>
                <a:lnTo>
                  <a:pt x="457" y="1703"/>
                </a:lnTo>
                <a:lnTo>
                  <a:pt x="455" y="1703"/>
                </a:lnTo>
                <a:lnTo>
                  <a:pt x="451" y="1701"/>
                </a:lnTo>
                <a:lnTo>
                  <a:pt x="449" y="1701"/>
                </a:lnTo>
                <a:lnTo>
                  <a:pt x="447" y="1701"/>
                </a:lnTo>
                <a:lnTo>
                  <a:pt x="444" y="1699"/>
                </a:lnTo>
                <a:lnTo>
                  <a:pt x="442" y="1699"/>
                </a:lnTo>
                <a:lnTo>
                  <a:pt x="440" y="1699"/>
                </a:lnTo>
                <a:lnTo>
                  <a:pt x="438" y="1697"/>
                </a:lnTo>
                <a:lnTo>
                  <a:pt x="436" y="1695"/>
                </a:lnTo>
                <a:lnTo>
                  <a:pt x="438" y="1694"/>
                </a:lnTo>
                <a:lnTo>
                  <a:pt x="440" y="1688"/>
                </a:lnTo>
                <a:lnTo>
                  <a:pt x="442" y="1684"/>
                </a:lnTo>
                <a:lnTo>
                  <a:pt x="444" y="1678"/>
                </a:lnTo>
                <a:lnTo>
                  <a:pt x="445" y="1676"/>
                </a:lnTo>
                <a:lnTo>
                  <a:pt x="445" y="1674"/>
                </a:lnTo>
                <a:lnTo>
                  <a:pt x="444" y="1674"/>
                </a:lnTo>
                <a:lnTo>
                  <a:pt x="444" y="1670"/>
                </a:lnTo>
                <a:lnTo>
                  <a:pt x="442" y="1669"/>
                </a:lnTo>
                <a:lnTo>
                  <a:pt x="438" y="1667"/>
                </a:lnTo>
                <a:lnTo>
                  <a:pt x="438" y="1665"/>
                </a:lnTo>
                <a:lnTo>
                  <a:pt x="444" y="1661"/>
                </a:lnTo>
                <a:lnTo>
                  <a:pt x="447" y="1657"/>
                </a:lnTo>
                <a:lnTo>
                  <a:pt x="447" y="1655"/>
                </a:lnTo>
                <a:lnTo>
                  <a:pt x="449" y="1655"/>
                </a:lnTo>
                <a:lnTo>
                  <a:pt x="449" y="1653"/>
                </a:lnTo>
                <a:lnTo>
                  <a:pt x="451" y="1651"/>
                </a:lnTo>
                <a:lnTo>
                  <a:pt x="455" y="1649"/>
                </a:lnTo>
                <a:lnTo>
                  <a:pt x="455" y="1646"/>
                </a:lnTo>
                <a:lnTo>
                  <a:pt x="453" y="1640"/>
                </a:lnTo>
                <a:lnTo>
                  <a:pt x="453" y="1638"/>
                </a:lnTo>
                <a:lnTo>
                  <a:pt x="451" y="1630"/>
                </a:lnTo>
                <a:lnTo>
                  <a:pt x="449" y="1623"/>
                </a:lnTo>
                <a:lnTo>
                  <a:pt x="449" y="1621"/>
                </a:lnTo>
                <a:lnTo>
                  <a:pt x="449" y="1611"/>
                </a:lnTo>
                <a:lnTo>
                  <a:pt x="451" y="1601"/>
                </a:lnTo>
                <a:lnTo>
                  <a:pt x="451" y="1596"/>
                </a:lnTo>
                <a:lnTo>
                  <a:pt x="449" y="1594"/>
                </a:lnTo>
                <a:lnTo>
                  <a:pt x="447" y="1588"/>
                </a:lnTo>
                <a:lnTo>
                  <a:pt x="447" y="1586"/>
                </a:lnTo>
                <a:lnTo>
                  <a:pt x="447" y="1584"/>
                </a:lnTo>
                <a:lnTo>
                  <a:pt x="449" y="1578"/>
                </a:lnTo>
                <a:lnTo>
                  <a:pt x="449" y="1573"/>
                </a:lnTo>
                <a:lnTo>
                  <a:pt x="447" y="1569"/>
                </a:lnTo>
                <a:lnTo>
                  <a:pt x="447" y="1565"/>
                </a:lnTo>
                <a:lnTo>
                  <a:pt x="447" y="1559"/>
                </a:lnTo>
                <a:lnTo>
                  <a:pt x="447" y="1551"/>
                </a:lnTo>
                <a:lnTo>
                  <a:pt x="449" y="1551"/>
                </a:lnTo>
                <a:lnTo>
                  <a:pt x="447" y="1550"/>
                </a:lnTo>
                <a:lnTo>
                  <a:pt x="444" y="1544"/>
                </a:lnTo>
                <a:lnTo>
                  <a:pt x="442" y="1544"/>
                </a:lnTo>
                <a:lnTo>
                  <a:pt x="440" y="1542"/>
                </a:lnTo>
                <a:lnTo>
                  <a:pt x="444" y="1540"/>
                </a:lnTo>
                <a:lnTo>
                  <a:pt x="445" y="1540"/>
                </a:lnTo>
                <a:lnTo>
                  <a:pt x="449" y="1538"/>
                </a:lnTo>
                <a:lnTo>
                  <a:pt x="453" y="1536"/>
                </a:lnTo>
                <a:lnTo>
                  <a:pt x="455" y="1536"/>
                </a:lnTo>
                <a:lnTo>
                  <a:pt x="463" y="1534"/>
                </a:lnTo>
                <a:lnTo>
                  <a:pt x="465" y="1534"/>
                </a:lnTo>
                <a:lnTo>
                  <a:pt x="467" y="1532"/>
                </a:lnTo>
                <a:lnTo>
                  <a:pt x="470" y="1532"/>
                </a:lnTo>
                <a:lnTo>
                  <a:pt x="472" y="1532"/>
                </a:lnTo>
                <a:lnTo>
                  <a:pt x="476" y="1530"/>
                </a:lnTo>
                <a:lnTo>
                  <a:pt x="478" y="1530"/>
                </a:lnTo>
                <a:lnTo>
                  <a:pt x="480" y="1530"/>
                </a:lnTo>
                <a:lnTo>
                  <a:pt x="480" y="1528"/>
                </a:lnTo>
                <a:lnTo>
                  <a:pt x="484" y="1528"/>
                </a:lnTo>
                <a:lnTo>
                  <a:pt x="488" y="1528"/>
                </a:lnTo>
                <a:lnTo>
                  <a:pt x="497" y="1527"/>
                </a:lnTo>
                <a:lnTo>
                  <a:pt x="499" y="1525"/>
                </a:lnTo>
                <a:lnTo>
                  <a:pt x="505" y="1525"/>
                </a:lnTo>
                <a:lnTo>
                  <a:pt x="507" y="1523"/>
                </a:lnTo>
                <a:lnTo>
                  <a:pt x="511" y="1523"/>
                </a:lnTo>
                <a:lnTo>
                  <a:pt x="522" y="1517"/>
                </a:lnTo>
                <a:lnTo>
                  <a:pt x="543" y="1509"/>
                </a:lnTo>
                <a:lnTo>
                  <a:pt x="555" y="1505"/>
                </a:lnTo>
                <a:lnTo>
                  <a:pt x="565" y="1502"/>
                </a:lnTo>
                <a:lnTo>
                  <a:pt x="566" y="1502"/>
                </a:lnTo>
                <a:lnTo>
                  <a:pt x="568" y="1500"/>
                </a:lnTo>
                <a:lnTo>
                  <a:pt x="572" y="1500"/>
                </a:lnTo>
                <a:lnTo>
                  <a:pt x="576" y="1500"/>
                </a:lnTo>
                <a:lnTo>
                  <a:pt x="576" y="1498"/>
                </a:lnTo>
                <a:lnTo>
                  <a:pt x="578" y="1498"/>
                </a:lnTo>
                <a:lnTo>
                  <a:pt x="582" y="1496"/>
                </a:lnTo>
                <a:lnTo>
                  <a:pt x="584" y="1496"/>
                </a:lnTo>
                <a:lnTo>
                  <a:pt x="588" y="1494"/>
                </a:lnTo>
                <a:lnTo>
                  <a:pt x="589" y="1494"/>
                </a:lnTo>
                <a:lnTo>
                  <a:pt x="593" y="1492"/>
                </a:lnTo>
                <a:lnTo>
                  <a:pt x="595" y="1492"/>
                </a:lnTo>
                <a:lnTo>
                  <a:pt x="601" y="1490"/>
                </a:lnTo>
                <a:lnTo>
                  <a:pt x="603" y="1490"/>
                </a:lnTo>
                <a:lnTo>
                  <a:pt x="605" y="1488"/>
                </a:lnTo>
                <a:lnTo>
                  <a:pt x="607" y="1488"/>
                </a:lnTo>
                <a:lnTo>
                  <a:pt x="613" y="1488"/>
                </a:lnTo>
                <a:lnTo>
                  <a:pt x="620" y="1486"/>
                </a:lnTo>
                <a:lnTo>
                  <a:pt x="622" y="1486"/>
                </a:lnTo>
                <a:lnTo>
                  <a:pt x="624" y="1486"/>
                </a:lnTo>
                <a:lnTo>
                  <a:pt x="626" y="1484"/>
                </a:lnTo>
                <a:lnTo>
                  <a:pt x="636" y="1482"/>
                </a:lnTo>
                <a:lnTo>
                  <a:pt x="639" y="1480"/>
                </a:lnTo>
                <a:lnTo>
                  <a:pt x="641" y="1479"/>
                </a:lnTo>
                <a:lnTo>
                  <a:pt x="647" y="1477"/>
                </a:lnTo>
                <a:lnTo>
                  <a:pt x="651" y="1477"/>
                </a:lnTo>
                <a:lnTo>
                  <a:pt x="653" y="1477"/>
                </a:lnTo>
                <a:lnTo>
                  <a:pt x="655" y="1477"/>
                </a:lnTo>
                <a:lnTo>
                  <a:pt x="657" y="1477"/>
                </a:lnTo>
                <a:lnTo>
                  <a:pt x="659" y="1477"/>
                </a:lnTo>
                <a:lnTo>
                  <a:pt x="666" y="1475"/>
                </a:lnTo>
                <a:lnTo>
                  <a:pt x="668" y="1475"/>
                </a:lnTo>
                <a:lnTo>
                  <a:pt x="672" y="1475"/>
                </a:lnTo>
                <a:lnTo>
                  <a:pt x="674" y="1473"/>
                </a:lnTo>
                <a:lnTo>
                  <a:pt x="678" y="1473"/>
                </a:lnTo>
                <a:lnTo>
                  <a:pt x="678" y="1471"/>
                </a:lnTo>
                <a:lnTo>
                  <a:pt x="680" y="1471"/>
                </a:lnTo>
                <a:lnTo>
                  <a:pt x="682" y="1471"/>
                </a:lnTo>
                <a:lnTo>
                  <a:pt x="691" y="1467"/>
                </a:lnTo>
                <a:lnTo>
                  <a:pt x="693" y="1467"/>
                </a:lnTo>
                <a:lnTo>
                  <a:pt x="697" y="1465"/>
                </a:lnTo>
                <a:lnTo>
                  <a:pt x="699" y="1465"/>
                </a:lnTo>
                <a:lnTo>
                  <a:pt x="712" y="1459"/>
                </a:lnTo>
                <a:lnTo>
                  <a:pt x="714" y="1459"/>
                </a:lnTo>
                <a:lnTo>
                  <a:pt x="716" y="1459"/>
                </a:lnTo>
                <a:lnTo>
                  <a:pt x="718" y="1459"/>
                </a:lnTo>
                <a:lnTo>
                  <a:pt x="722" y="1457"/>
                </a:lnTo>
                <a:lnTo>
                  <a:pt x="726" y="1457"/>
                </a:lnTo>
                <a:lnTo>
                  <a:pt x="728" y="1457"/>
                </a:lnTo>
                <a:lnTo>
                  <a:pt x="730" y="1457"/>
                </a:lnTo>
                <a:lnTo>
                  <a:pt x="732" y="1457"/>
                </a:lnTo>
                <a:lnTo>
                  <a:pt x="734" y="1457"/>
                </a:lnTo>
                <a:lnTo>
                  <a:pt x="735" y="1455"/>
                </a:lnTo>
                <a:lnTo>
                  <a:pt x="739" y="1455"/>
                </a:lnTo>
                <a:lnTo>
                  <a:pt x="741" y="1455"/>
                </a:lnTo>
                <a:lnTo>
                  <a:pt x="743" y="1454"/>
                </a:lnTo>
                <a:lnTo>
                  <a:pt x="745" y="1454"/>
                </a:lnTo>
                <a:lnTo>
                  <a:pt x="747" y="1454"/>
                </a:lnTo>
                <a:lnTo>
                  <a:pt x="749" y="1454"/>
                </a:lnTo>
                <a:lnTo>
                  <a:pt x="751" y="1452"/>
                </a:lnTo>
                <a:lnTo>
                  <a:pt x="757" y="1452"/>
                </a:lnTo>
                <a:lnTo>
                  <a:pt x="758" y="1452"/>
                </a:lnTo>
                <a:lnTo>
                  <a:pt x="760" y="1450"/>
                </a:lnTo>
                <a:lnTo>
                  <a:pt x="762" y="1450"/>
                </a:lnTo>
                <a:lnTo>
                  <a:pt x="766" y="1450"/>
                </a:lnTo>
                <a:lnTo>
                  <a:pt x="768" y="1450"/>
                </a:lnTo>
                <a:lnTo>
                  <a:pt x="772" y="1448"/>
                </a:lnTo>
                <a:lnTo>
                  <a:pt x="774" y="1448"/>
                </a:lnTo>
                <a:lnTo>
                  <a:pt x="776" y="1448"/>
                </a:lnTo>
                <a:lnTo>
                  <a:pt x="778" y="1448"/>
                </a:lnTo>
                <a:lnTo>
                  <a:pt x="780" y="1448"/>
                </a:lnTo>
                <a:lnTo>
                  <a:pt x="783" y="1448"/>
                </a:lnTo>
                <a:lnTo>
                  <a:pt x="787" y="1448"/>
                </a:lnTo>
                <a:lnTo>
                  <a:pt x="789" y="1448"/>
                </a:lnTo>
                <a:lnTo>
                  <a:pt x="793" y="1448"/>
                </a:lnTo>
                <a:lnTo>
                  <a:pt x="795" y="1446"/>
                </a:lnTo>
                <a:lnTo>
                  <a:pt x="799" y="1446"/>
                </a:lnTo>
                <a:lnTo>
                  <a:pt x="801" y="1446"/>
                </a:lnTo>
                <a:lnTo>
                  <a:pt x="803" y="1446"/>
                </a:lnTo>
                <a:lnTo>
                  <a:pt x="805" y="1446"/>
                </a:lnTo>
                <a:lnTo>
                  <a:pt x="806" y="1446"/>
                </a:lnTo>
                <a:lnTo>
                  <a:pt x="810" y="1448"/>
                </a:lnTo>
                <a:lnTo>
                  <a:pt x="812" y="1448"/>
                </a:lnTo>
                <a:lnTo>
                  <a:pt x="814" y="1448"/>
                </a:lnTo>
                <a:lnTo>
                  <a:pt x="816" y="1448"/>
                </a:lnTo>
                <a:lnTo>
                  <a:pt x="818" y="1448"/>
                </a:lnTo>
                <a:lnTo>
                  <a:pt x="820" y="1448"/>
                </a:lnTo>
                <a:lnTo>
                  <a:pt x="824" y="1448"/>
                </a:lnTo>
                <a:lnTo>
                  <a:pt x="826" y="1446"/>
                </a:lnTo>
                <a:lnTo>
                  <a:pt x="826" y="1448"/>
                </a:lnTo>
                <a:lnTo>
                  <a:pt x="828" y="1448"/>
                </a:lnTo>
                <a:lnTo>
                  <a:pt x="830" y="1448"/>
                </a:lnTo>
                <a:lnTo>
                  <a:pt x="833" y="1448"/>
                </a:lnTo>
                <a:lnTo>
                  <a:pt x="835" y="1448"/>
                </a:lnTo>
                <a:lnTo>
                  <a:pt x="837" y="1446"/>
                </a:lnTo>
                <a:lnTo>
                  <a:pt x="839" y="1446"/>
                </a:lnTo>
                <a:lnTo>
                  <a:pt x="843" y="1446"/>
                </a:lnTo>
                <a:lnTo>
                  <a:pt x="845" y="1446"/>
                </a:lnTo>
                <a:lnTo>
                  <a:pt x="847" y="1446"/>
                </a:lnTo>
                <a:lnTo>
                  <a:pt x="849" y="1446"/>
                </a:lnTo>
                <a:lnTo>
                  <a:pt x="853" y="1444"/>
                </a:lnTo>
                <a:lnTo>
                  <a:pt x="858" y="1446"/>
                </a:lnTo>
                <a:lnTo>
                  <a:pt x="860" y="1444"/>
                </a:lnTo>
                <a:lnTo>
                  <a:pt x="862" y="1444"/>
                </a:lnTo>
                <a:lnTo>
                  <a:pt x="864" y="1444"/>
                </a:lnTo>
                <a:lnTo>
                  <a:pt x="866" y="1444"/>
                </a:lnTo>
                <a:lnTo>
                  <a:pt x="868" y="1444"/>
                </a:lnTo>
                <a:lnTo>
                  <a:pt x="870" y="1444"/>
                </a:lnTo>
                <a:lnTo>
                  <a:pt x="872" y="1444"/>
                </a:lnTo>
                <a:lnTo>
                  <a:pt x="874" y="1444"/>
                </a:lnTo>
                <a:lnTo>
                  <a:pt x="876" y="1444"/>
                </a:lnTo>
                <a:lnTo>
                  <a:pt x="878" y="1444"/>
                </a:lnTo>
                <a:lnTo>
                  <a:pt x="879" y="1444"/>
                </a:lnTo>
                <a:lnTo>
                  <a:pt x="881" y="1444"/>
                </a:lnTo>
                <a:lnTo>
                  <a:pt x="883" y="1446"/>
                </a:lnTo>
                <a:lnTo>
                  <a:pt x="885" y="1446"/>
                </a:lnTo>
                <a:lnTo>
                  <a:pt x="887" y="1446"/>
                </a:lnTo>
                <a:lnTo>
                  <a:pt x="889" y="1446"/>
                </a:lnTo>
                <a:lnTo>
                  <a:pt x="891" y="1446"/>
                </a:lnTo>
                <a:lnTo>
                  <a:pt x="893" y="1446"/>
                </a:lnTo>
                <a:lnTo>
                  <a:pt x="895" y="1446"/>
                </a:lnTo>
                <a:lnTo>
                  <a:pt x="897" y="1446"/>
                </a:lnTo>
                <a:lnTo>
                  <a:pt x="899" y="1446"/>
                </a:lnTo>
                <a:lnTo>
                  <a:pt x="901" y="1446"/>
                </a:lnTo>
                <a:lnTo>
                  <a:pt x="902" y="1446"/>
                </a:lnTo>
                <a:lnTo>
                  <a:pt x="906" y="1446"/>
                </a:lnTo>
                <a:lnTo>
                  <a:pt x="908" y="1446"/>
                </a:lnTo>
                <a:lnTo>
                  <a:pt x="910" y="1446"/>
                </a:lnTo>
                <a:lnTo>
                  <a:pt x="914" y="1446"/>
                </a:lnTo>
                <a:lnTo>
                  <a:pt x="918" y="1446"/>
                </a:lnTo>
                <a:lnTo>
                  <a:pt x="920" y="1448"/>
                </a:lnTo>
                <a:lnTo>
                  <a:pt x="922" y="1448"/>
                </a:lnTo>
                <a:lnTo>
                  <a:pt x="924" y="1448"/>
                </a:lnTo>
                <a:lnTo>
                  <a:pt x="927" y="1448"/>
                </a:lnTo>
                <a:lnTo>
                  <a:pt x="929" y="1448"/>
                </a:lnTo>
                <a:lnTo>
                  <a:pt x="931" y="1448"/>
                </a:lnTo>
                <a:lnTo>
                  <a:pt x="933" y="1448"/>
                </a:lnTo>
                <a:lnTo>
                  <a:pt x="935" y="1448"/>
                </a:lnTo>
                <a:lnTo>
                  <a:pt x="937" y="1448"/>
                </a:lnTo>
                <a:lnTo>
                  <a:pt x="939" y="1448"/>
                </a:lnTo>
                <a:lnTo>
                  <a:pt x="941" y="1448"/>
                </a:lnTo>
                <a:lnTo>
                  <a:pt x="943" y="1446"/>
                </a:lnTo>
                <a:lnTo>
                  <a:pt x="945" y="1446"/>
                </a:lnTo>
                <a:lnTo>
                  <a:pt x="949" y="1446"/>
                </a:lnTo>
                <a:lnTo>
                  <a:pt x="952" y="1448"/>
                </a:lnTo>
                <a:lnTo>
                  <a:pt x="954" y="1448"/>
                </a:lnTo>
                <a:lnTo>
                  <a:pt x="954" y="1450"/>
                </a:lnTo>
                <a:lnTo>
                  <a:pt x="958" y="1450"/>
                </a:lnTo>
                <a:lnTo>
                  <a:pt x="964" y="1450"/>
                </a:lnTo>
                <a:lnTo>
                  <a:pt x="968" y="1450"/>
                </a:lnTo>
                <a:lnTo>
                  <a:pt x="970" y="1450"/>
                </a:lnTo>
                <a:lnTo>
                  <a:pt x="972" y="1450"/>
                </a:lnTo>
                <a:lnTo>
                  <a:pt x="974" y="1448"/>
                </a:lnTo>
                <a:lnTo>
                  <a:pt x="975" y="1448"/>
                </a:lnTo>
                <a:lnTo>
                  <a:pt x="979" y="1448"/>
                </a:lnTo>
                <a:lnTo>
                  <a:pt x="981" y="1448"/>
                </a:lnTo>
                <a:lnTo>
                  <a:pt x="983" y="1448"/>
                </a:lnTo>
                <a:lnTo>
                  <a:pt x="985" y="1448"/>
                </a:lnTo>
                <a:lnTo>
                  <a:pt x="987" y="1448"/>
                </a:lnTo>
                <a:lnTo>
                  <a:pt x="989" y="1448"/>
                </a:lnTo>
                <a:lnTo>
                  <a:pt x="991" y="1448"/>
                </a:lnTo>
                <a:lnTo>
                  <a:pt x="993" y="1448"/>
                </a:lnTo>
                <a:lnTo>
                  <a:pt x="997" y="1448"/>
                </a:lnTo>
                <a:lnTo>
                  <a:pt x="999" y="1448"/>
                </a:lnTo>
                <a:lnTo>
                  <a:pt x="1000" y="1448"/>
                </a:lnTo>
                <a:lnTo>
                  <a:pt x="1002" y="1448"/>
                </a:lnTo>
                <a:lnTo>
                  <a:pt x="1004" y="1446"/>
                </a:lnTo>
                <a:lnTo>
                  <a:pt x="1006" y="1446"/>
                </a:lnTo>
                <a:lnTo>
                  <a:pt x="1008" y="1446"/>
                </a:lnTo>
                <a:lnTo>
                  <a:pt x="1010" y="1446"/>
                </a:lnTo>
                <a:lnTo>
                  <a:pt x="1012" y="1446"/>
                </a:lnTo>
                <a:lnTo>
                  <a:pt x="1014" y="1446"/>
                </a:lnTo>
                <a:lnTo>
                  <a:pt x="1018" y="1444"/>
                </a:lnTo>
                <a:lnTo>
                  <a:pt x="1020" y="1444"/>
                </a:lnTo>
                <a:lnTo>
                  <a:pt x="1023" y="1444"/>
                </a:lnTo>
                <a:lnTo>
                  <a:pt x="1025" y="1444"/>
                </a:lnTo>
                <a:lnTo>
                  <a:pt x="1029" y="1444"/>
                </a:lnTo>
                <a:lnTo>
                  <a:pt x="1033" y="1444"/>
                </a:lnTo>
                <a:lnTo>
                  <a:pt x="1035" y="1444"/>
                </a:lnTo>
                <a:lnTo>
                  <a:pt x="1037" y="1444"/>
                </a:lnTo>
                <a:lnTo>
                  <a:pt x="1039" y="1444"/>
                </a:lnTo>
                <a:lnTo>
                  <a:pt x="1041" y="1444"/>
                </a:lnTo>
                <a:lnTo>
                  <a:pt x="1043" y="1444"/>
                </a:lnTo>
                <a:lnTo>
                  <a:pt x="1045" y="1444"/>
                </a:lnTo>
                <a:lnTo>
                  <a:pt x="1047" y="1444"/>
                </a:lnTo>
                <a:lnTo>
                  <a:pt x="1048" y="1444"/>
                </a:lnTo>
                <a:lnTo>
                  <a:pt x="1052" y="1446"/>
                </a:lnTo>
                <a:lnTo>
                  <a:pt x="1054" y="1446"/>
                </a:lnTo>
                <a:lnTo>
                  <a:pt x="1056" y="1446"/>
                </a:lnTo>
                <a:lnTo>
                  <a:pt x="1060" y="1446"/>
                </a:lnTo>
                <a:lnTo>
                  <a:pt x="1062" y="1446"/>
                </a:lnTo>
                <a:lnTo>
                  <a:pt x="1064" y="1448"/>
                </a:lnTo>
                <a:lnTo>
                  <a:pt x="1066" y="1448"/>
                </a:lnTo>
                <a:lnTo>
                  <a:pt x="1071" y="1450"/>
                </a:lnTo>
                <a:lnTo>
                  <a:pt x="1075" y="1450"/>
                </a:lnTo>
                <a:lnTo>
                  <a:pt x="1077" y="1450"/>
                </a:lnTo>
                <a:lnTo>
                  <a:pt x="1083" y="1448"/>
                </a:lnTo>
                <a:lnTo>
                  <a:pt x="1085" y="1448"/>
                </a:lnTo>
                <a:lnTo>
                  <a:pt x="1087" y="1448"/>
                </a:lnTo>
                <a:lnTo>
                  <a:pt x="1087" y="1450"/>
                </a:lnTo>
                <a:lnTo>
                  <a:pt x="1089" y="1450"/>
                </a:lnTo>
                <a:lnTo>
                  <a:pt x="1091" y="1452"/>
                </a:lnTo>
                <a:lnTo>
                  <a:pt x="1093" y="1452"/>
                </a:lnTo>
                <a:lnTo>
                  <a:pt x="1095" y="1452"/>
                </a:lnTo>
                <a:lnTo>
                  <a:pt x="1096" y="1452"/>
                </a:lnTo>
                <a:lnTo>
                  <a:pt x="1098" y="1452"/>
                </a:lnTo>
                <a:lnTo>
                  <a:pt x="1100" y="1452"/>
                </a:lnTo>
                <a:lnTo>
                  <a:pt x="1102" y="1452"/>
                </a:lnTo>
                <a:lnTo>
                  <a:pt x="1104" y="1452"/>
                </a:lnTo>
                <a:lnTo>
                  <a:pt x="1106" y="1450"/>
                </a:lnTo>
                <a:lnTo>
                  <a:pt x="1108" y="1450"/>
                </a:lnTo>
                <a:lnTo>
                  <a:pt x="1108" y="1452"/>
                </a:lnTo>
                <a:lnTo>
                  <a:pt x="1110" y="1452"/>
                </a:lnTo>
                <a:lnTo>
                  <a:pt x="1112" y="1452"/>
                </a:lnTo>
                <a:lnTo>
                  <a:pt x="1112" y="1454"/>
                </a:lnTo>
                <a:lnTo>
                  <a:pt x="1114" y="1454"/>
                </a:lnTo>
                <a:lnTo>
                  <a:pt x="1116" y="1454"/>
                </a:lnTo>
                <a:lnTo>
                  <a:pt x="1118" y="1454"/>
                </a:lnTo>
                <a:lnTo>
                  <a:pt x="1119" y="1452"/>
                </a:lnTo>
                <a:lnTo>
                  <a:pt x="1121" y="1452"/>
                </a:lnTo>
                <a:lnTo>
                  <a:pt x="1123" y="1452"/>
                </a:lnTo>
                <a:lnTo>
                  <a:pt x="1125" y="1452"/>
                </a:lnTo>
                <a:lnTo>
                  <a:pt x="1125" y="1450"/>
                </a:lnTo>
                <a:lnTo>
                  <a:pt x="1127" y="1450"/>
                </a:lnTo>
                <a:lnTo>
                  <a:pt x="1129" y="1452"/>
                </a:lnTo>
                <a:lnTo>
                  <a:pt x="1133" y="1452"/>
                </a:lnTo>
                <a:lnTo>
                  <a:pt x="1135" y="1452"/>
                </a:lnTo>
                <a:lnTo>
                  <a:pt x="1139" y="1454"/>
                </a:lnTo>
                <a:lnTo>
                  <a:pt x="1141" y="1455"/>
                </a:lnTo>
                <a:lnTo>
                  <a:pt x="1154" y="1457"/>
                </a:lnTo>
                <a:lnTo>
                  <a:pt x="1160" y="1461"/>
                </a:lnTo>
                <a:lnTo>
                  <a:pt x="1167" y="1461"/>
                </a:lnTo>
                <a:lnTo>
                  <a:pt x="1171" y="1461"/>
                </a:lnTo>
                <a:lnTo>
                  <a:pt x="1175" y="1461"/>
                </a:lnTo>
                <a:lnTo>
                  <a:pt x="1177" y="1463"/>
                </a:lnTo>
                <a:lnTo>
                  <a:pt x="1181" y="1463"/>
                </a:lnTo>
                <a:lnTo>
                  <a:pt x="1183" y="1465"/>
                </a:lnTo>
                <a:lnTo>
                  <a:pt x="1189" y="1465"/>
                </a:lnTo>
                <a:lnTo>
                  <a:pt x="1191" y="1467"/>
                </a:lnTo>
                <a:lnTo>
                  <a:pt x="1202" y="1469"/>
                </a:lnTo>
                <a:lnTo>
                  <a:pt x="1208" y="1471"/>
                </a:lnTo>
                <a:lnTo>
                  <a:pt x="1210" y="1469"/>
                </a:lnTo>
                <a:lnTo>
                  <a:pt x="1215" y="1471"/>
                </a:lnTo>
                <a:lnTo>
                  <a:pt x="1219" y="1473"/>
                </a:lnTo>
                <a:lnTo>
                  <a:pt x="1225" y="1473"/>
                </a:lnTo>
                <a:lnTo>
                  <a:pt x="1227" y="1473"/>
                </a:lnTo>
                <a:lnTo>
                  <a:pt x="1229" y="1473"/>
                </a:lnTo>
                <a:lnTo>
                  <a:pt x="1231" y="1473"/>
                </a:lnTo>
                <a:lnTo>
                  <a:pt x="1233" y="1475"/>
                </a:lnTo>
                <a:lnTo>
                  <a:pt x="1235" y="1475"/>
                </a:lnTo>
                <a:lnTo>
                  <a:pt x="1237" y="1475"/>
                </a:lnTo>
                <a:lnTo>
                  <a:pt x="1239" y="1475"/>
                </a:lnTo>
                <a:lnTo>
                  <a:pt x="1242" y="1475"/>
                </a:lnTo>
                <a:lnTo>
                  <a:pt x="1246" y="1475"/>
                </a:lnTo>
                <a:lnTo>
                  <a:pt x="1248" y="1477"/>
                </a:lnTo>
                <a:lnTo>
                  <a:pt x="1254" y="1475"/>
                </a:lnTo>
                <a:lnTo>
                  <a:pt x="1256" y="1475"/>
                </a:lnTo>
                <a:lnTo>
                  <a:pt x="1258" y="1475"/>
                </a:lnTo>
                <a:lnTo>
                  <a:pt x="1260" y="1475"/>
                </a:lnTo>
                <a:lnTo>
                  <a:pt x="1264" y="1475"/>
                </a:lnTo>
                <a:lnTo>
                  <a:pt x="1265" y="1477"/>
                </a:lnTo>
                <a:lnTo>
                  <a:pt x="1269" y="1480"/>
                </a:lnTo>
                <a:lnTo>
                  <a:pt x="1271" y="1480"/>
                </a:lnTo>
                <a:lnTo>
                  <a:pt x="1281" y="1484"/>
                </a:lnTo>
                <a:lnTo>
                  <a:pt x="1283" y="1486"/>
                </a:lnTo>
                <a:lnTo>
                  <a:pt x="1288" y="1488"/>
                </a:lnTo>
                <a:lnTo>
                  <a:pt x="1290" y="1488"/>
                </a:lnTo>
                <a:lnTo>
                  <a:pt x="1290" y="1490"/>
                </a:lnTo>
                <a:lnTo>
                  <a:pt x="1292" y="1490"/>
                </a:lnTo>
                <a:lnTo>
                  <a:pt x="1292" y="1492"/>
                </a:lnTo>
                <a:lnTo>
                  <a:pt x="1290" y="1492"/>
                </a:lnTo>
                <a:lnTo>
                  <a:pt x="1290" y="1494"/>
                </a:lnTo>
                <a:lnTo>
                  <a:pt x="1290" y="1496"/>
                </a:lnTo>
                <a:lnTo>
                  <a:pt x="1287" y="1494"/>
                </a:lnTo>
                <a:lnTo>
                  <a:pt x="1285" y="1496"/>
                </a:lnTo>
                <a:lnTo>
                  <a:pt x="1283" y="1496"/>
                </a:lnTo>
                <a:lnTo>
                  <a:pt x="1283" y="1498"/>
                </a:lnTo>
                <a:lnTo>
                  <a:pt x="1287" y="1498"/>
                </a:lnTo>
                <a:lnTo>
                  <a:pt x="1288" y="1498"/>
                </a:lnTo>
                <a:lnTo>
                  <a:pt x="1288" y="1500"/>
                </a:lnTo>
                <a:lnTo>
                  <a:pt x="1290" y="1502"/>
                </a:lnTo>
                <a:lnTo>
                  <a:pt x="1290" y="1503"/>
                </a:lnTo>
                <a:lnTo>
                  <a:pt x="1292" y="1503"/>
                </a:lnTo>
                <a:lnTo>
                  <a:pt x="1294" y="1503"/>
                </a:lnTo>
                <a:lnTo>
                  <a:pt x="1294" y="1505"/>
                </a:lnTo>
                <a:lnTo>
                  <a:pt x="1298" y="1503"/>
                </a:lnTo>
                <a:lnTo>
                  <a:pt x="1300" y="1503"/>
                </a:lnTo>
                <a:lnTo>
                  <a:pt x="1302" y="1503"/>
                </a:lnTo>
                <a:lnTo>
                  <a:pt x="1302" y="1505"/>
                </a:lnTo>
                <a:lnTo>
                  <a:pt x="1304" y="1505"/>
                </a:lnTo>
                <a:lnTo>
                  <a:pt x="1306" y="1507"/>
                </a:lnTo>
                <a:lnTo>
                  <a:pt x="1310" y="1511"/>
                </a:lnTo>
                <a:lnTo>
                  <a:pt x="1315" y="1515"/>
                </a:lnTo>
                <a:lnTo>
                  <a:pt x="1315" y="1517"/>
                </a:lnTo>
                <a:lnTo>
                  <a:pt x="1317" y="1517"/>
                </a:lnTo>
                <a:lnTo>
                  <a:pt x="1319" y="1519"/>
                </a:lnTo>
                <a:lnTo>
                  <a:pt x="1321" y="1521"/>
                </a:lnTo>
                <a:lnTo>
                  <a:pt x="1325" y="1525"/>
                </a:lnTo>
                <a:lnTo>
                  <a:pt x="1327" y="1527"/>
                </a:lnTo>
                <a:lnTo>
                  <a:pt x="1329" y="1528"/>
                </a:lnTo>
                <a:lnTo>
                  <a:pt x="1331" y="1528"/>
                </a:lnTo>
                <a:lnTo>
                  <a:pt x="1333" y="1528"/>
                </a:lnTo>
                <a:lnTo>
                  <a:pt x="1335" y="1530"/>
                </a:lnTo>
                <a:lnTo>
                  <a:pt x="1336" y="1530"/>
                </a:lnTo>
                <a:lnTo>
                  <a:pt x="1340" y="1532"/>
                </a:lnTo>
                <a:lnTo>
                  <a:pt x="1342" y="1532"/>
                </a:lnTo>
                <a:lnTo>
                  <a:pt x="1344" y="1534"/>
                </a:lnTo>
                <a:lnTo>
                  <a:pt x="1346" y="1534"/>
                </a:lnTo>
                <a:lnTo>
                  <a:pt x="1348" y="1536"/>
                </a:lnTo>
                <a:lnTo>
                  <a:pt x="1350" y="1538"/>
                </a:lnTo>
                <a:lnTo>
                  <a:pt x="1358" y="1544"/>
                </a:lnTo>
                <a:lnTo>
                  <a:pt x="1360" y="1546"/>
                </a:lnTo>
                <a:lnTo>
                  <a:pt x="1361" y="1548"/>
                </a:lnTo>
                <a:lnTo>
                  <a:pt x="1363" y="1548"/>
                </a:lnTo>
                <a:lnTo>
                  <a:pt x="1363" y="1550"/>
                </a:lnTo>
                <a:lnTo>
                  <a:pt x="1365" y="1550"/>
                </a:lnTo>
                <a:lnTo>
                  <a:pt x="1367" y="1550"/>
                </a:lnTo>
                <a:lnTo>
                  <a:pt x="1367" y="1551"/>
                </a:lnTo>
                <a:lnTo>
                  <a:pt x="1369" y="1551"/>
                </a:lnTo>
                <a:lnTo>
                  <a:pt x="1371" y="1553"/>
                </a:lnTo>
                <a:lnTo>
                  <a:pt x="1371" y="1555"/>
                </a:lnTo>
                <a:lnTo>
                  <a:pt x="1373" y="1555"/>
                </a:lnTo>
                <a:lnTo>
                  <a:pt x="1375" y="1557"/>
                </a:lnTo>
                <a:lnTo>
                  <a:pt x="1377" y="1559"/>
                </a:lnTo>
                <a:lnTo>
                  <a:pt x="1379" y="1559"/>
                </a:lnTo>
                <a:lnTo>
                  <a:pt x="1381" y="1559"/>
                </a:lnTo>
                <a:lnTo>
                  <a:pt x="1381" y="1561"/>
                </a:lnTo>
                <a:lnTo>
                  <a:pt x="1383" y="1563"/>
                </a:lnTo>
                <a:lnTo>
                  <a:pt x="1384" y="1563"/>
                </a:lnTo>
                <a:lnTo>
                  <a:pt x="1386" y="1563"/>
                </a:lnTo>
                <a:lnTo>
                  <a:pt x="1388" y="1565"/>
                </a:lnTo>
                <a:lnTo>
                  <a:pt x="1390" y="1565"/>
                </a:lnTo>
                <a:lnTo>
                  <a:pt x="1392" y="1565"/>
                </a:lnTo>
                <a:lnTo>
                  <a:pt x="1394" y="1565"/>
                </a:lnTo>
                <a:lnTo>
                  <a:pt x="1396" y="1565"/>
                </a:lnTo>
                <a:lnTo>
                  <a:pt x="1398" y="1567"/>
                </a:lnTo>
                <a:lnTo>
                  <a:pt x="1400" y="1567"/>
                </a:lnTo>
                <a:lnTo>
                  <a:pt x="1402" y="1567"/>
                </a:lnTo>
                <a:lnTo>
                  <a:pt x="1404" y="1567"/>
                </a:lnTo>
                <a:lnTo>
                  <a:pt x="1406" y="1567"/>
                </a:lnTo>
                <a:lnTo>
                  <a:pt x="1408" y="1567"/>
                </a:lnTo>
                <a:lnTo>
                  <a:pt x="1408" y="1565"/>
                </a:lnTo>
                <a:lnTo>
                  <a:pt x="1409" y="1565"/>
                </a:lnTo>
                <a:lnTo>
                  <a:pt x="1411" y="1565"/>
                </a:lnTo>
                <a:lnTo>
                  <a:pt x="1413" y="1565"/>
                </a:lnTo>
                <a:lnTo>
                  <a:pt x="1413" y="1563"/>
                </a:lnTo>
                <a:lnTo>
                  <a:pt x="1415" y="1563"/>
                </a:lnTo>
                <a:lnTo>
                  <a:pt x="1415" y="1561"/>
                </a:lnTo>
                <a:lnTo>
                  <a:pt x="1417" y="1561"/>
                </a:lnTo>
                <a:lnTo>
                  <a:pt x="1417" y="1559"/>
                </a:lnTo>
                <a:lnTo>
                  <a:pt x="1419" y="1557"/>
                </a:lnTo>
                <a:lnTo>
                  <a:pt x="1421" y="1555"/>
                </a:lnTo>
                <a:lnTo>
                  <a:pt x="1423" y="1555"/>
                </a:lnTo>
                <a:lnTo>
                  <a:pt x="1425" y="1553"/>
                </a:lnTo>
                <a:lnTo>
                  <a:pt x="1427" y="1553"/>
                </a:lnTo>
                <a:lnTo>
                  <a:pt x="1429" y="1553"/>
                </a:lnTo>
                <a:lnTo>
                  <a:pt x="1431" y="1553"/>
                </a:lnTo>
                <a:lnTo>
                  <a:pt x="1432" y="1553"/>
                </a:lnTo>
                <a:lnTo>
                  <a:pt x="1434" y="1551"/>
                </a:lnTo>
                <a:lnTo>
                  <a:pt x="1438" y="1551"/>
                </a:lnTo>
                <a:lnTo>
                  <a:pt x="1440" y="1550"/>
                </a:lnTo>
                <a:lnTo>
                  <a:pt x="1444" y="1548"/>
                </a:lnTo>
                <a:lnTo>
                  <a:pt x="1446" y="1548"/>
                </a:lnTo>
                <a:lnTo>
                  <a:pt x="1448" y="1548"/>
                </a:lnTo>
                <a:lnTo>
                  <a:pt x="1450" y="1548"/>
                </a:lnTo>
                <a:lnTo>
                  <a:pt x="1450" y="1546"/>
                </a:lnTo>
                <a:lnTo>
                  <a:pt x="1452" y="1546"/>
                </a:lnTo>
                <a:lnTo>
                  <a:pt x="1454" y="1546"/>
                </a:lnTo>
                <a:lnTo>
                  <a:pt x="1454" y="1544"/>
                </a:lnTo>
                <a:lnTo>
                  <a:pt x="1456" y="1544"/>
                </a:lnTo>
                <a:lnTo>
                  <a:pt x="1457" y="1544"/>
                </a:lnTo>
                <a:lnTo>
                  <a:pt x="1459" y="1544"/>
                </a:lnTo>
                <a:lnTo>
                  <a:pt x="1461" y="1544"/>
                </a:lnTo>
                <a:lnTo>
                  <a:pt x="1463" y="1542"/>
                </a:lnTo>
                <a:lnTo>
                  <a:pt x="1465" y="1542"/>
                </a:lnTo>
                <a:lnTo>
                  <a:pt x="1465" y="1540"/>
                </a:lnTo>
                <a:lnTo>
                  <a:pt x="1467" y="1540"/>
                </a:lnTo>
                <a:lnTo>
                  <a:pt x="1469" y="1538"/>
                </a:lnTo>
                <a:lnTo>
                  <a:pt x="1471" y="1538"/>
                </a:lnTo>
                <a:lnTo>
                  <a:pt x="1471" y="1536"/>
                </a:lnTo>
                <a:lnTo>
                  <a:pt x="1473" y="1536"/>
                </a:lnTo>
                <a:lnTo>
                  <a:pt x="1475" y="1536"/>
                </a:lnTo>
                <a:lnTo>
                  <a:pt x="1477" y="1536"/>
                </a:lnTo>
                <a:lnTo>
                  <a:pt x="1479" y="1536"/>
                </a:lnTo>
                <a:lnTo>
                  <a:pt x="1482" y="1536"/>
                </a:lnTo>
                <a:lnTo>
                  <a:pt x="1484" y="1536"/>
                </a:lnTo>
                <a:lnTo>
                  <a:pt x="1486" y="1536"/>
                </a:lnTo>
                <a:lnTo>
                  <a:pt x="1486" y="1534"/>
                </a:lnTo>
                <a:lnTo>
                  <a:pt x="1488" y="1534"/>
                </a:lnTo>
                <a:lnTo>
                  <a:pt x="1490" y="1534"/>
                </a:lnTo>
                <a:lnTo>
                  <a:pt x="1490" y="1532"/>
                </a:lnTo>
                <a:lnTo>
                  <a:pt x="1492" y="1532"/>
                </a:lnTo>
                <a:lnTo>
                  <a:pt x="1494" y="1530"/>
                </a:lnTo>
                <a:lnTo>
                  <a:pt x="1496" y="1530"/>
                </a:lnTo>
                <a:lnTo>
                  <a:pt x="1498" y="1530"/>
                </a:lnTo>
                <a:lnTo>
                  <a:pt x="1500" y="1530"/>
                </a:lnTo>
                <a:lnTo>
                  <a:pt x="1500" y="1532"/>
                </a:lnTo>
                <a:lnTo>
                  <a:pt x="1502" y="1530"/>
                </a:lnTo>
                <a:lnTo>
                  <a:pt x="1504" y="1530"/>
                </a:lnTo>
                <a:lnTo>
                  <a:pt x="1505" y="1530"/>
                </a:lnTo>
                <a:lnTo>
                  <a:pt x="1507" y="1530"/>
                </a:lnTo>
                <a:lnTo>
                  <a:pt x="1509" y="1530"/>
                </a:lnTo>
                <a:lnTo>
                  <a:pt x="1511" y="1528"/>
                </a:lnTo>
                <a:lnTo>
                  <a:pt x="1513" y="1528"/>
                </a:lnTo>
                <a:lnTo>
                  <a:pt x="1515" y="1528"/>
                </a:lnTo>
                <a:lnTo>
                  <a:pt x="1517" y="1528"/>
                </a:lnTo>
                <a:lnTo>
                  <a:pt x="1519" y="1528"/>
                </a:lnTo>
                <a:lnTo>
                  <a:pt x="1521" y="1528"/>
                </a:lnTo>
                <a:lnTo>
                  <a:pt x="1523" y="1528"/>
                </a:lnTo>
                <a:lnTo>
                  <a:pt x="1525" y="1527"/>
                </a:lnTo>
                <a:lnTo>
                  <a:pt x="1527" y="1527"/>
                </a:lnTo>
                <a:lnTo>
                  <a:pt x="1529" y="1527"/>
                </a:lnTo>
                <a:lnTo>
                  <a:pt x="1530" y="1528"/>
                </a:lnTo>
                <a:lnTo>
                  <a:pt x="1532" y="1528"/>
                </a:lnTo>
                <a:lnTo>
                  <a:pt x="1534" y="1528"/>
                </a:lnTo>
                <a:lnTo>
                  <a:pt x="1536" y="1528"/>
                </a:lnTo>
                <a:lnTo>
                  <a:pt x="1536" y="1527"/>
                </a:lnTo>
                <a:lnTo>
                  <a:pt x="1538" y="1527"/>
                </a:lnTo>
                <a:lnTo>
                  <a:pt x="1540" y="1527"/>
                </a:lnTo>
                <a:lnTo>
                  <a:pt x="1542" y="1527"/>
                </a:lnTo>
                <a:lnTo>
                  <a:pt x="1544" y="1527"/>
                </a:lnTo>
                <a:lnTo>
                  <a:pt x="1546" y="1527"/>
                </a:lnTo>
                <a:lnTo>
                  <a:pt x="1548" y="1528"/>
                </a:lnTo>
                <a:lnTo>
                  <a:pt x="1550" y="1528"/>
                </a:lnTo>
                <a:lnTo>
                  <a:pt x="1552" y="1528"/>
                </a:lnTo>
                <a:lnTo>
                  <a:pt x="1553" y="1528"/>
                </a:lnTo>
                <a:lnTo>
                  <a:pt x="1555" y="1528"/>
                </a:lnTo>
                <a:lnTo>
                  <a:pt x="1557" y="1528"/>
                </a:lnTo>
                <a:lnTo>
                  <a:pt x="1559" y="1528"/>
                </a:lnTo>
                <a:lnTo>
                  <a:pt x="1561" y="1528"/>
                </a:lnTo>
                <a:lnTo>
                  <a:pt x="1563" y="1528"/>
                </a:lnTo>
                <a:lnTo>
                  <a:pt x="1565" y="1530"/>
                </a:lnTo>
                <a:lnTo>
                  <a:pt x="1569" y="1528"/>
                </a:lnTo>
                <a:lnTo>
                  <a:pt x="1571" y="1528"/>
                </a:lnTo>
                <a:lnTo>
                  <a:pt x="1573" y="1528"/>
                </a:lnTo>
                <a:lnTo>
                  <a:pt x="1573" y="1530"/>
                </a:lnTo>
                <a:lnTo>
                  <a:pt x="1575" y="1530"/>
                </a:lnTo>
                <a:lnTo>
                  <a:pt x="1577" y="1528"/>
                </a:lnTo>
                <a:lnTo>
                  <a:pt x="1578" y="1528"/>
                </a:lnTo>
                <a:lnTo>
                  <a:pt x="1582" y="1528"/>
                </a:lnTo>
                <a:lnTo>
                  <a:pt x="1584" y="1528"/>
                </a:lnTo>
                <a:lnTo>
                  <a:pt x="1586" y="1528"/>
                </a:lnTo>
                <a:lnTo>
                  <a:pt x="1586" y="1527"/>
                </a:lnTo>
                <a:lnTo>
                  <a:pt x="1588" y="1527"/>
                </a:lnTo>
                <a:lnTo>
                  <a:pt x="1590" y="1527"/>
                </a:lnTo>
                <a:lnTo>
                  <a:pt x="1592" y="1527"/>
                </a:lnTo>
                <a:lnTo>
                  <a:pt x="1594" y="1527"/>
                </a:lnTo>
                <a:lnTo>
                  <a:pt x="1598" y="1527"/>
                </a:lnTo>
                <a:lnTo>
                  <a:pt x="1600" y="1527"/>
                </a:lnTo>
                <a:lnTo>
                  <a:pt x="1600" y="1525"/>
                </a:lnTo>
                <a:lnTo>
                  <a:pt x="1603" y="1525"/>
                </a:lnTo>
                <a:lnTo>
                  <a:pt x="1605" y="1525"/>
                </a:lnTo>
                <a:lnTo>
                  <a:pt x="1607" y="1525"/>
                </a:lnTo>
                <a:lnTo>
                  <a:pt x="1607" y="1523"/>
                </a:lnTo>
                <a:lnTo>
                  <a:pt x="1609" y="1523"/>
                </a:lnTo>
                <a:lnTo>
                  <a:pt x="1611" y="1525"/>
                </a:lnTo>
                <a:lnTo>
                  <a:pt x="1613" y="1525"/>
                </a:lnTo>
                <a:lnTo>
                  <a:pt x="1615" y="1525"/>
                </a:lnTo>
                <a:lnTo>
                  <a:pt x="1617" y="1525"/>
                </a:lnTo>
                <a:lnTo>
                  <a:pt x="1619" y="1525"/>
                </a:lnTo>
                <a:lnTo>
                  <a:pt x="1621" y="1525"/>
                </a:lnTo>
                <a:lnTo>
                  <a:pt x="1623" y="1523"/>
                </a:lnTo>
                <a:lnTo>
                  <a:pt x="1625" y="1523"/>
                </a:lnTo>
                <a:lnTo>
                  <a:pt x="1626" y="1525"/>
                </a:lnTo>
                <a:lnTo>
                  <a:pt x="1628" y="1525"/>
                </a:lnTo>
                <a:lnTo>
                  <a:pt x="1628" y="1527"/>
                </a:lnTo>
                <a:lnTo>
                  <a:pt x="1630" y="1527"/>
                </a:lnTo>
                <a:lnTo>
                  <a:pt x="1632" y="1527"/>
                </a:lnTo>
                <a:lnTo>
                  <a:pt x="1634" y="1527"/>
                </a:lnTo>
                <a:lnTo>
                  <a:pt x="1636" y="1525"/>
                </a:lnTo>
                <a:lnTo>
                  <a:pt x="1638" y="1525"/>
                </a:lnTo>
                <a:lnTo>
                  <a:pt x="1640" y="1523"/>
                </a:lnTo>
                <a:lnTo>
                  <a:pt x="1644" y="1523"/>
                </a:lnTo>
                <a:lnTo>
                  <a:pt x="1646" y="1521"/>
                </a:lnTo>
                <a:lnTo>
                  <a:pt x="1648" y="1521"/>
                </a:lnTo>
                <a:lnTo>
                  <a:pt x="1648" y="1519"/>
                </a:lnTo>
                <a:lnTo>
                  <a:pt x="1649" y="1519"/>
                </a:lnTo>
                <a:lnTo>
                  <a:pt x="1651" y="1519"/>
                </a:lnTo>
                <a:lnTo>
                  <a:pt x="1651" y="1521"/>
                </a:lnTo>
                <a:lnTo>
                  <a:pt x="1653" y="1521"/>
                </a:lnTo>
                <a:lnTo>
                  <a:pt x="1655" y="1521"/>
                </a:lnTo>
                <a:lnTo>
                  <a:pt x="1657" y="1523"/>
                </a:lnTo>
                <a:lnTo>
                  <a:pt x="1659" y="1523"/>
                </a:lnTo>
                <a:lnTo>
                  <a:pt x="1665" y="1521"/>
                </a:lnTo>
                <a:lnTo>
                  <a:pt x="1667" y="1521"/>
                </a:lnTo>
                <a:lnTo>
                  <a:pt x="1669" y="1521"/>
                </a:lnTo>
                <a:lnTo>
                  <a:pt x="1671" y="1521"/>
                </a:lnTo>
                <a:lnTo>
                  <a:pt x="1673" y="1521"/>
                </a:lnTo>
                <a:lnTo>
                  <a:pt x="1673" y="1519"/>
                </a:lnTo>
                <a:lnTo>
                  <a:pt x="1674" y="1519"/>
                </a:lnTo>
                <a:lnTo>
                  <a:pt x="1676" y="1519"/>
                </a:lnTo>
                <a:lnTo>
                  <a:pt x="1678" y="1521"/>
                </a:lnTo>
                <a:lnTo>
                  <a:pt x="1680" y="1521"/>
                </a:lnTo>
                <a:lnTo>
                  <a:pt x="1682" y="1523"/>
                </a:lnTo>
                <a:lnTo>
                  <a:pt x="1684" y="1523"/>
                </a:lnTo>
                <a:lnTo>
                  <a:pt x="1686" y="1523"/>
                </a:lnTo>
                <a:lnTo>
                  <a:pt x="1686" y="1525"/>
                </a:lnTo>
                <a:lnTo>
                  <a:pt x="1688" y="1525"/>
                </a:lnTo>
                <a:lnTo>
                  <a:pt x="1690" y="1525"/>
                </a:lnTo>
                <a:lnTo>
                  <a:pt x="1692" y="1525"/>
                </a:lnTo>
                <a:lnTo>
                  <a:pt x="1692" y="1527"/>
                </a:lnTo>
                <a:lnTo>
                  <a:pt x="1694" y="1527"/>
                </a:lnTo>
                <a:lnTo>
                  <a:pt x="1696" y="1527"/>
                </a:lnTo>
                <a:lnTo>
                  <a:pt x="1697" y="1525"/>
                </a:lnTo>
                <a:lnTo>
                  <a:pt x="1699" y="1525"/>
                </a:lnTo>
                <a:lnTo>
                  <a:pt x="1699" y="1527"/>
                </a:lnTo>
                <a:lnTo>
                  <a:pt x="1701" y="1528"/>
                </a:lnTo>
                <a:lnTo>
                  <a:pt x="1705" y="1528"/>
                </a:lnTo>
                <a:lnTo>
                  <a:pt x="1707" y="1530"/>
                </a:lnTo>
                <a:lnTo>
                  <a:pt x="1709" y="1530"/>
                </a:lnTo>
                <a:lnTo>
                  <a:pt x="1711" y="1530"/>
                </a:lnTo>
                <a:lnTo>
                  <a:pt x="1713" y="1530"/>
                </a:lnTo>
                <a:lnTo>
                  <a:pt x="1713" y="1532"/>
                </a:lnTo>
                <a:lnTo>
                  <a:pt x="1715" y="1534"/>
                </a:lnTo>
                <a:lnTo>
                  <a:pt x="1719" y="1536"/>
                </a:lnTo>
                <a:lnTo>
                  <a:pt x="1721" y="1534"/>
                </a:lnTo>
                <a:lnTo>
                  <a:pt x="1722" y="1534"/>
                </a:lnTo>
                <a:lnTo>
                  <a:pt x="1724" y="1534"/>
                </a:lnTo>
                <a:lnTo>
                  <a:pt x="1724" y="1536"/>
                </a:lnTo>
                <a:lnTo>
                  <a:pt x="1726" y="1536"/>
                </a:lnTo>
                <a:lnTo>
                  <a:pt x="1730" y="1536"/>
                </a:lnTo>
                <a:lnTo>
                  <a:pt x="1732" y="1534"/>
                </a:lnTo>
                <a:lnTo>
                  <a:pt x="1734" y="1536"/>
                </a:lnTo>
                <a:lnTo>
                  <a:pt x="1738" y="1534"/>
                </a:lnTo>
                <a:lnTo>
                  <a:pt x="1742" y="1534"/>
                </a:lnTo>
                <a:lnTo>
                  <a:pt x="1744" y="1534"/>
                </a:lnTo>
                <a:lnTo>
                  <a:pt x="1746" y="1534"/>
                </a:lnTo>
                <a:lnTo>
                  <a:pt x="1747" y="1532"/>
                </a:lnTo>
                <a:lnTo>
                  <a:pt x="1749" y="1532"/>
                </a:lnTo>
                <a:lnTo>
                  <a:pt x="1751" y="1532"/>
                </a:lnTo>
                <a:lnTo>
                  <a:pt x="1753" y="1532"/>
                </a:lnTo>
                <a:lnTo>
                  <a:pt x="1755" y="1532"/>
                </a:lnTo>
                <a:lnTo>
                  <a:pt x="1757" y="1532"/>
                </a:lnTo>
                <a:lnTo>
                  <a:pt x="1759" y="1532"/>
                </a:lnTo>
                <a:lnTo>
                  <a:pt x="1757" y="1534"/>
                </a:lnTo>
                <a:lnTo>
                  <a:pt x="1755" y="1534"/>
                </a:lnTo>
                <a:lnTo>
                  <a:pt x="1755" y="1536"/>
                </a:lnTo>
                <a:lnTo>
                  <a:pt x="1753" y="1536"/>
                </a:lnTo>
                <a:lnTo>
                  <a:pt x="1751" y="1538"/>
                </a:lnTo>
                <a:lnTo>
                  <a:pt x="1749" y="1538"/>
                </a:lnTo>
                <a:lnTo>
                  <a:pt x="1747" y="1538"/>
                </a:lnTo>
                <a:lnTo>
                  <a:pt x="1747" y="1542"/>
                </a:lnTo>
                <a:lnTo>
                  <a:pt x="1747" y="1544"/>
                </a:lnTo>
                <a:lnTo>
                  <a:pt x="1749" y="1544"/>
                </a:lnTo>
                <a:lnTo>
                  <a:pt x="1749" y="1546"/>
                </a:lnTo>
                <a:lnTo>
                  <a:pt x="1751" y="1548"/>
                </a:lnTo>
                <a:lnTo>
                  <a:pt x="1753" y="1550"/>
                </a:lnTo>
                <a:lnTo>
                  <a:pt x="1755" y="1550"/>
                </a:lnTo>
                <a:lnTo>
                  <a:pt x="1755" y="1551"/>
                </a:lnTo>
                <a:lnTo>
                  <a:pt x="1757" y="1553"/>
                </a:lnTo>
                <a:lnTo>
                  <a:pt x="1759" y="1555"/>
                </a:lnTo>
                <a:lnTo>
                  <a:pt x="1759" y="1553"/>
                </a:lnTo>
                <a:lnTo>
                  <a:pt x="1761" y="1551"/>
                </a:lnTo>
                <a:lnTo>
                  <a:pt x="1761" y="1553"/>
                </a:lnTo>
                <a:lnTo>
                  <a:pt x="1761" y="1555"/>
                </a:lnTo>
                <a:lnTo>
                  <a:pt x="1765" y="1557"/>
                </a:lnTo>
                <a:lnTo>
                  <a:pt x="1765" y="1559"/>
                </a:lnTo>
                <a:lnTo>
                  <a:pt x="1767" y="1563"/>
                </a:lnTo>
                <a:lnTo>
                  <a:pt x="1769" y="1565"/>
                </a:lnTo>
                <a:lnTo>
                  <a:pt x="1770" y="1563"/>
                </a:lnTo>
                <a:lnTo>
                  <a:pt x="1772" y="1563"/>
                </a:lnTo>
                <a:lnTo>
                  <a:pt x="1772" y="1561"/>
                </a:lnTo>
                <a:lnTo>
                  <a:pt x="1774" y="1561"/>
                </a:lnTo>
                <a:lnTo>
                  <a:pt x="1776" y="1561"/>
                </a:lnTo>
                <a:lnTo>
                  <a:pt x="1776" y="1563"/>
                </a:lnTo>
                <a:lnTo>
                  <a:pt x="1776" y="1565"/>
                </a:lnTo>
                <a:lnTo>
                  <a:pt x="1778" y="1567"/>
                </a:lnTo>
                <a:lnTo>
                  <a:pt x="1778" y="1569"/>
                </a:lnTo>
                <a:lnTo>
                  <a:pt x="1780" y="1569"/>
                </a:lnTo>
                <a:lnTo>
                  <a:pt x="1780" y="1571"/>
                </a:lnTo>
                <a:lnTo>
                  <a:pt x="1782" y="1573"/>
                </a:lnTo>
                <a:lnTo>
                  <a:pt x="1784" y="1573"/>
                </a:lnTo>
                <a:lnTo>
                  <a:pt x="1786" y="1571"/>
                </a:lnTo>
                <a:lnTo>
                  <a:pt x="1786" y="1573"/>
                </a:lnTo>
                <a:lnTo>
                  <a:pt x="1786" y="1575"/>
                </a:lnTo>
                <a:lnTo>
                  <a:pt x="1788" y="1576"/>
                </a:lnTo>
                <a:lnTo>
                  <a:pt x="1788" y="1578"/>
                </a:lnTo>
                <a:lnTo>
                  <a:pt x="1788" y="1580"/>
                </a:lnTo>
                <a:lnTo>
                  <a:pt x="1790" y="1582"/>
                </a:lnTo>
                <a:lnTo>
                  <a:pt x="1790" y="1580"/>
                </a:lnTo>
                <a:lnTo>
                  <a:pt x="1790" y="1578"/>
                </a:lnTo>
                <a:lnTo>
                  <a:pt x="1790" y="1576"/>
                </a:lnTo>
                <a:lnTo>
                  <a:pt x="1790" y="1575"/>
                </a:lnTo>
                <a:lnTo>
                  <a:pt x="1792" y="1573"/>
                </a:lnTo>
                <a:lnTo>
                  <a:pt x="1790" y="1571"/>
                </a:lnTo>
                <a:lnTo>
                  <a:pt x="1790" y="1569"/>
                </a:lnTo>
                <a:lnTo>
                  <a:pt x="1790" y="1567"/>
                </a:lnTo>
                <a:lnTo>
                  <a:pt x="1788" y="1563"/>
                </a:lnTo>
                <a:lnTo>
                  <a:pt x="1788" y="1565"/>
                </a:lnTo>
                <a:lnTo>
                  <a:pt x="1786" y="1565"/>
                </a:lnTo>
                <a:lnTo>
                  <a:pt x="1784" y="1565"/>
                </a:lnTo>
                <a:lnTo>
                  <a:pt x="1784" y="1563"/>
                </a:lnTo>
                <a:lnTo>
                  <a:pt x="1782" y="1563"/>
                </a:lnTo>
                <a:lnTo>
                  <a:pt x="1782" y="1561"/>
                </a:lnTo>
                <a:lnTo>
                  <a:pt x="1782" y="1559"/>
                </a:lnTo>
                <a:lnTo>
                  <a:pt x="1780" y="1559"/>
                </a:lnTo>
                <a:lnTo>
                  <a:pt x="1780" y="1555"/>
                </a:lnTo>
                <a:lnTo>
                  <a:pt x="1780" y="1553"/>
                </a:lnTo>
                <a:lnTo>
                  <a:pt x="1782" y="1551"/>
                </a:lnTo>
                <a:lnTo>
                  <a:pt x="1782" y="1550"/>
                </a:lnTo>
                <a:lnTo>
                  <a:pt x="1782" y="1548"/>
                </a:lnTo>
                <a:lnTo>
                  <a:pt x="1782" y="1546"/>
                </a:lnTo>
                <a:lnTo>
                  <a:pt x="1780" y="1546"/>
                </a:lnTo>
                <a:lnTo>
                  <a:pt x="1780" y="1544"/>
                </a:lnTo>
                <a:lnTo>
                  <a:pt x="1780" y="1542"/>
                </a:lnTo>
                <a:lnTo>
                  <a:pt x="1778" y="1544"/>
                </a:lnTo>
                <a:lnTo>
                  <a:pt x="1776" y="1542"/>
                </a:lnTo>
                <a:lnTo>
                  <a:pt x="1776" y="1540"/>
                </a:lnTo>
                <a:lnTo>
                  <a:pt x="1776" y="1538"/>
                </a:lnTo>
                <a:lnTo>
                  <a:pt x="1778" y="1536"/>
                </a:lnTo>
                <a:lnTo>
                  <a:pt x="1780" y="1540"/>
                </a:lnTo>
                <a:lnTo>
                  <a:pt x="1780" y="1538"/>
                </a:lnTo>
                <a:lnTo>
                  <a:pt x="1780" y="1536"/>
                </a:lnTo>
                <a:lnTo>
                  <a:pt x="1778" y="1534"/>
                </a:lnTo>
                <a:lnTo>
                  <a:pt x="1780" y="1530"/>
                </a:lnTo>
                <a:lnTo>
                  <a:pt x="1782" y="1530"/>
                </a:lnTo>
                <a:lnTo>
                  <a:pt x="1784" y="1528"/>
                </a:lnTo>
                <a:lnTo>
                  <a:pt x="1786" y="1527"/>
                </a:lnTo>
                <a:lnTo>
                  <a:pt x="1788" y="1525"/>
                </a:lnTo>
                <a:lnTo>
                  <a:pt x="1790" y="1523"/>
                </a:lnTo>
                <a:lnTo>
                  <a:pt x="1792" y="1523"/>
                </a:lnTo>
                <a:lnTo>
                  <a:pt x="1794" y="1523"/>
                </a:lnTo>
                <a:lnTo>
                  <a:pt x="1795" y="1521"/>
                </a:lnTo>
                <a:lnTo>
                  <a:pt x="1797" y="1521"/>
                </a:lnTo>
                <a:lnTo>
                  <a:pt x="1797" y="1519"/>
                </a:lnTo>
                <a:lnTo>
                  <a:pt x="1799" y="1519"/>
                </a:lnTo>
                <a:lnTo>
                  <a:pt x="1801" y="1517"/>
                </a:lnTo>
                <a:lnTo>
                  <a:pt x="1803" y="1517"/>
                </a:lnTo>
                <a:lnTo>
                  <a:pt x="1807" y="1515"/>
                </a:lnTo>
                <a:lnTo>
                  <a:pt x="1807" y="1513"/>
                </a:lnTo>
                <a:lnTo>
                  <a:pt x="1809" y="1513"/>
                </a:lnTo>
                <a:lnTo>
                  <a:pt x="1811" y="1515"/>
                </a:lnTo>
                <a:lnTo>
                  <a:pt x="1813" y="1515"/>
                </a:lnTo>
                <a:lnTo>
                  <a:pt x="1815" y="1517"/>
                </a:lnTo>
                <a:lnTo>
                  <a:pt x="1815" y="1515"/>
                </a:lnTo>
                <a:lnTo>
                  <a:pt x="1817" y="1515"/>
                </a:lnTo>
                <a:lnTo>
                  <a:pt x="1818" y="1517"/>
                </a:lnTo>
                <a:lnTo>
                  <a:pt x="1820" y="1517"/>
                </a:lnTo>
                <a:lnTo>
                  <a:pt x="1820" y="1515"/>
                </a:lnTo>
                <a:lnTo>
                  <a:pt x="1822" y="1515"/>
                </a:lnTo>
                <a:lnTo>
                  <a:pt x="1824" y="1515"/>
                </a:lnTo>
                <a:lnTo>
                  <a:pt x="1826" y="1515"/>
                </a:lnTo>
                <a:lnTo>
                  <a:pt x="1828" y="1513"/>
                </a:lnTo>
                <a:lnTo>
                  <a:pt x="1830" y="1513"/>
                </a:lnTo>
                <a:lnTo>
                  <a:pt x="1832" y="1511"/>
                </a:lnTo>
                <a:lnTo>
                  <a:pt x="1834" y="1511"/>
                </a:lnTo>
                <a:lnTo>
                  <a:pt x="1836" y="1509"/>
                </a:lnTo>
                <a:lnTo>
                  <a:pt x="1838" y="1509"/>
                </a:lnTo>
                <a:lnTo>
                  <a:pt x="1840" y="1507"/>
                </a:lnTo>
                <a:lnTo>
                  <a:pt x="1842" y="1507"/>
                </a:lnTo>
                <a:lnTo>
                  <a:pt x="1842" y="1505"/>
                </a:lnTo>
                <a:lnTo>
                  <a:pt x="1843" y="1505"/>
                </a:lnTo>
                <a:lnTo>
                  <a:pt x="1845" y="1505"/>
                </a:lnTo>
                <a:lnTo>
                  <a:pt x="1847" y="1505"/>
                </a:lnTo>
                <a:lnTo>
                  <a:pt x="1849" y="1505"/>
                </a:lnTo>
                <a:lnTo>
                  <a:pt x="1851" y="1505"/>
                </a:lnTo>
                <a:lnTo>
                  <a:pt x="1853" y="1505"/>
                </a:lnTo>
                <a:lnTo>
                  <a:pt x="1855" y="1505"/>
                </a:lnTo>
                <a:lnTo>
                  <a:pt x="1857" y="1505"/>
                </a:lnTo>
                <a:lnTo>
                  <a:pt x="1861" y="1503"/>
                </a:lnTo>
                <a:lnTo>
                  <a:pt x="1863" y="1503"/>
                </a:lnTo>
                <a:lnTo>
                  <a:pt x="1863" y="1502"/>
                </a:lnTo>
                <a:lnTo>
                  <a:pt x="1865" y="1502"/>
                </a:lnTo>
                <a:lnTo>
                  <a:pt x="1866" y="1503"/>
                </a:lnTo>
                <a:lnTo>
                  <a:pt x="1868" y="1502"/>
                </a:lnTo>
                <a:lnTo>
                  <a:pt x="1870" y="1503"/>
                </a:lnTo>
                <a:lnTo>
                  <a:pt x="1872" y="1502"/>
                </a:lnTo>
                <a:lnTo>
                  <a:pt x="1874" y="1500"/>
                </a:lnTo>
                <a:lnTo>
                  <a:pt x="1876" y="1500"/>
                </a:lnTo>
                <a:lnTo>
                  <a:pt x="1880" y="1500"/>
                </a:lnTo>
                <a:lnTo>
                  <a:pt x="1880" y="1498"/>
                </a:lnTo>
                <a:lnTo>
                  <a:pt x="1882" y="1496"/>
                </a:lnTo>
                <a:lnTo>
                  <a:pt x="1884" y="1496"/>
                </a:lnTo>
                <a:lnTo>
                  <a:pt x="1886" y="1494"/>
                </a:lnTo>
                <a:lnTo>
                  <a:pt x="1888" y="1494"/>
                </a:lnTo>
                <a:lnTo>
                  <a:pt x="1890" y="1494"/>
                </a:lnTo>
                <a:lnTo>
                  <a:pt x="1890" y="1492"/>
                </a:lnTo>
                <a:lnTo>
                  <a:pt x="1893" y="1492"/>
                </a:lnTo>
                <a:lnTo>
                  <a:pt x="1895" y="1490"/>
                </a:lnTo>
                <a:lnTo>
                  <a:pt x="1897" y="1488"/>
                </a:lnTo>
                <a:lnTo>
                  <a:pt x="1897" y="1486"/>
                </a:lnTo>
                <a:lnTo>
                  <a:pt x="1899" y="1486"/>
                </a:lnTo>
                <a:lnTo>
                  <a:pt x="1901" y="1484"/>
                </a:lnTo>
                <a:lnTo>
                  <a:pt x="1903" y="1482"/>
                </a:lnTo>
                <a:lnTo>
                  <a:pt x="1903" y="1480"/>
                </a:lnTo>
                <a:lnTo>
                  <a:pt x="1905" y="1480"/>
                </a:lnTo>
                <a:lnTo>
                  <a:pt x="1907" y="1479"/>
                </a:lnTo>
                <a:lnTo>
                  <a:pt x="1909" y="1477"/>
                </a:lnTo>
                <a:lnTo>
                  <a:pt x="1911" y="1477"/>
                </a:lnTo>
                <a:lnTo>
                  <a:pt x="1911" y="1475"/>
                </a:lnTo>
                <a:lnTo>
                  <a:pt x="1911" y="1477"/>
                </a:lnTo>
                <a:lnTo>
                  <a:pt x="1911" y="1479"/>
                </a:lnTo>
                <a:lnTo>
                  <a:pt x="1911" y="1480"/>
                </a:lnTo>
                <a:lnTo>
                  <a:pt x="1913" y="1480"/>
                </a:lnTo>
                <a:lnTo>
                  <a:pt x="1913" y="1482"/>
                </a:lnTo>
                <a:lnTo>
                  <a:pt x="1914" y="1482"/>
                </a:lnTo>
                <a:lnTo>
                  <a:pt x="1914" y="1480"/>
                </a:lnTo>
                <a:lnTo>
                  <a:pt x="1916" y="1479"/>
                </a:lnTo>
                <a:lnTo>
                  <a:pt x="1918" y="1479"/>
                </a:lnTo>
                <a:lnTo>
                  <a:pt x="1918" y="1475"/>
                </a:lnTo>
                <a:lnTo>
                  <a:pt x="1918" y="1473"/>
                </a:lnTo>
                <a:lnTo>
                  <a:pt x="1920" y="1473"/>
                </a:lnTo>
                <a:lnTo>
                  <a:pt x="1922" y="1471"/>
                </a:lnTo>
                <a:lnTo>
                  <a:pt x="1924" y="1471"/>
                </a:lnTo>
                <a:lnTo>
                  <a:pt x="1924" y="1473"/>
                </a:lnTo>
                <a:lnTo>
                  <a:pt x="1922" y="1475"/>
                </a:lnTo>
                <a:lnTo>
                  <a:pt x="1922" y="1477"/>
                </a:lnTo>
                <a:lnTo>
                  <a:pt x="1924" y="1480"/>
                </a:lnTo>
                <a:lnTo>
                  <a:pt x="1924" y="1482"/>
                </a:lnTo>
                <a:lnTo>
                  <a:pt x="1924" y="1484"/>
                </a:lnTo>
                <a:lnTo>
                  <a:pt x="1924" y="1486"/>
                </a:lnTo>
                <a:lnTo>
                  <a:pt x="1922" y="1486"/>
                </a:lnTo>
                <a:lnTo>
                  <a:pt x="1922" y="1488"/>
                </a:lnTo>
                <a:lnTo>
                  <a:pt x="1922" y="1490"/>
                </a:lnTo>
                <a:lnTo>
                  <a:pt x="1922" y="1494"/>
                </a:lnTo>
                <a:lnTo>
                  <a:pt x="1920" y="1496"/>
                </a:lnTo>
                <a:lnTo>
                  <a:pt x="1922" y="1498"/>
                </a:lnTo>
                <a:lnTo>
                  <a:pt x="1924" y="1498"/>
                </a:lnTo>
                <a:lnTo>
                  <a:pt x="1924" y="1496"/>
                </a:lnTo>
                <a:lnTo>
                  <a:pt x="1926" y="1496"/>
                </a:lnTo>
                <a:lnTo>
                  <a:pt x="1926" y="1494"/>
                </a:lnTo>
                <a:lnTo>
                  <a:pt x="1928" y="1496"/>
                </a:lnTo>
                <a:lnTo>
                  <a:pt x="1928" y="1494"/>
                </a:lnTo>
                <a:lnTo>
                  <a:pt x="1928" y="1492"/>
                </a:lnTo>
                <a:lnTo>
                  <a:pt x="1928" y="1490"/>
                </a:lnTo>
                <a:lnTo>
                  <a:pt x="1928" y="1488"/>
                </a:lnTo>
                <a:lnTo>
                  <a:pt x="1928" y="1486"/>
                </a:lnTo>
                <a:lnTo>
                  <a:pt x="1930" y="1486"/>
                </a:lnTo>
                <a:lnTo>
                  <a:pt x="1930" y="1484"/>
                </a:lnTo>
                <a:lnTo>
                  <a:pt x="1932" y="1484"/>
                </a:lnTo>
                <a:lnTo>
                  <a:pt x="1932" y="1482"/>
                </a:lnTo>
                <a:lnTo>
                  <a:pt x="1930" y="1479"/>
                </a:lnTo>
                <a:lnTo>
                  <a:pt x="1930" y="1477"/>
                </a:lnTo>
                <a:lnTo>
                  <a:pt x="1930" y="1475"/>
                </a:lnTo>
                <a:lnTo>
                  <a:pt x="1932" y="1473"/>
                </a:lnTo>
                <a:lnTo>
                  <a:pt x="1934" y="1473"/>
                </a:lnTo>
                <a:lnTo>
                  <a:pt x="1936" y="1471"/>
                </a:lnTo>
                <a:lnTo>
                  <a:pt x="1936" y="1469"/>
                </a:lnTo>
                <a:lnTo>
                  <a:pt x="1938" y="1469"/>
                </a:lnTo>
                <a:lnTo>
                  <a:pt x="1938" y="1467"/>
                </a:lnTo>
                <a:lnTo>
                  <a:pt x="1939" y="1467"/>
                </a:lnTo>
                <a:lnTo>
                  <a:pt x="1941" y="1465"/>
                </a:lnTo>
                <a:lnTo>
                  <a:pt x="1943" y="1463"/>
                </a:lnTo>
                <a:lnTo>
                  <a:pt x="1943" y="1461"/>
                </a:lnTo>
                <a:lnTo>
                  <a:pt x="1945" y="1461"/>
                </a:lnTo>
                <a:lnTo>
                  <a:pt x="1945" y="1459"/>
                </a:lnTo>
                <a:lnTo>
                  <a:pt x="1947" y="1457"/>
                </a:lnTo>
                <a:lnTo>
                  <a:pt x="1949" y="1455"/>
                </a:lnTo>
                <a:lnTo>
                  <a:pt x="1951" y="1455"/>
                </a:lnTo>
                <a:lnTo>
                  <a:pt x="1951" y="1454"/>
                </a:lnTo>
                <a:lnTo>
                  <a:pt x="1951" y="1452"/>
                </a:lnTo>
                <a:lnTo>
                  <a:pt x="1953" y="1450"/>
                </a:lnTo>
                <a:lnTo>
                  <a:pt x="1953" y="1448"/>
                </a:lnTo>
                <a:lnTo>
                  <a:pt x="1955" y="1444"/>
                </a:lnTo>
                <a:lnTo>
                  <a:pt x="1957" y="1444"/>
                </a:lnTo>
                <a:lnTo>
                  <a:pt x="1957" y="1442"/>
                </a:lnTo>
                <a:lnTo>
                  <a:pt x="1959" y="1440"/>
                </a:lnTo>
                <a:lnTo>
                  <a:pt x="1959" y="1438"/>
                </a:lnTo>
                <a:lnTo>
                  <a:pt x="1961" y="1436"/>
                </a:lnTo>
                <a:lnTo>
                  <a:pt x="1962" y="1434"/>
                </a:lnTo>
                <a:lnTo>
                  <a:pt x="1964" y="1431"/>
                </a:lnTo>
                <a:lnTo>
                  <a:pt x="1964" y="1429"/>
                </a:lnTo>
                <a:lnTo>
                  <a:pt x="1966" y="1427"/>
                </a:lnTo>
                <a:lnTo>
                  <a:pt x="1966" y="1425"/>
                </a:lnTo>
                <a:lnTo>
                  <a:pt x="1968" y="1421"/>
                </a:lnTo>
                <a:lnTo>
                  <a:pt x="1970" y="1419"/>
                </a:lnTo>
                <a:lnTo>
                  <a:pt x="1972" y="1417"/>
                </a:lnTo>
                <a:lnTo>
                  <a:pt x="1974" y="1415"/>
                </a:lnTo>
                <a:lnTo>
                  <a:pt x="1974" y="1413"/>
                </a:lnTo>
                <a:lnTo>
                  <a:pt x="1976" y="1411"/>
                </a:lnTo>
                <a:lnTo>
                  <a:pt x="1978" y="1411"/>
                </a:lnTo>
                <a:lnTo>
                  <a:pt x="1978" y="1413"/>
                </a:lnTo>
                <a:lnTo>
                  <a:pt x="1980" y="1411"/>
                </a:lnTo>
                <a:lnTo>
                  <a:pt x="1980" y="1413"/>
                </a:lnTo>
                <a:lnTo>
                  <a:pt x="1982" y="1413"/>
                </a:lnTo>
                <a:lnTo>
                  <a:pt x="1982" y="1409"/>
                </a:lnTo>
                <a:lnTo>
                  <a:pt x="1984" y="1407"/>
                </a:lnTo>
                <a:lnTo>
                  <a:pt x="1986" y="1407"/>
                </a:lnTo>
                <a:lnTo>
                  <a:pt x="1987" y="1406"/>
                </a:lnTo>
                <a:lnTo>
                  <a:pt x="1989" y="1404"/>
                </a:lnTo>
                <a:lnTo>
                  <a:pt x="1991" y="1404"/>
                </a:lnTo>
                <a:lnTo>
                  <a:pt x="1991" y="1402"/>
                </a:lnTo>
                <a:lnTo>
                  <a:pt x="1995" y="1402"/>
                </a:lnTo>
                <a:lnTo>
                  <a:pt x="1997" y="1400"/>
                </a:lnTo>
                <a:lnTo>
                  <a:pt x="1999" y="1396"/>
                </a:lnTo>
                <a:lnTo>
                  <a:pt x="2001" y="1396"/>
                </a:lnTo>
                <a:lnTo>
                  <a:pt x="2003" y="1394"/>
                </a:lnTo>
                <a:lnTo>
                  <a:pt x="2005" y="1392"/>
                </a:lnTo>
                <a:lnTo>
                  <a:pt x="2007" y="1390"/>
                </a:lnTo>
                <a:lnTo>
                  <a:pt x="2009" y="1388"/>
                </a:lnTo>
                <a:lnTo>
                  <a:pt x="2011" y="1388"/>
                </a:lnTo>
                <a:lnTo>
                  <a:pt x="2011" y="1386"/>
                </a:lnTo>
                <a:lnTo>
                  <a:pt x="2012" y="1386"/>
                </a:lnTo>
                <a:lnTo>
                  <a:pt x="2014" y="1386"/>
                </a:lnTo>
                <a:lnTo>
                  <a:pt x="2014" y="1384"/>
                </a:lnTo>
                <a:lnTo>
                  <a:pt x="2016" y="1384"/>
                </a:lnTo>
                <a:lnTo>
                  <a:pt x="2016" y="1383"/>
                </a:lnTo>
                <a:lnTo>
                  <a:pt x="2016" y="1381"/>
                </a:lnTo>
                <a:lnTo>
                  <a:pt x="2018" y="1381"/>
                </a:lnTo>
                <a:lnTo>
                  <a:pt x="2022" y="1381"/>
                </a:lnTo>
                <a:lnTo>
                  <a:pt x="2024" y="1379"/>
                </a:lnTo>
                <a:lnTo>
                  <a:pt x="2026" y="1379"/>
                </a:lnTo>
                <a:lnTo>
                  <a:pt x="2028" y="1377"/>
                </a:lnTo>
                <a:lnTo>
                  <a:pt x="2028" y="1375"/>
                </a:lnTo>
                <a:lnTo>
                  <a:pt x="2030" y="1375"/>
                </a:lnTo>
                <a:lnTo>
                  <a:pt x="2032" y="1373"/>
                </a:lnTo>
                <a:lnTo>
                  <a:pt x="2034" y="1373"/>
                </a:lnTo>
                <a:lnTo>
                  <a:pt x="2035" y="1371"/>
                </a:lnTo>
                <a:lnTo>
                  <a:pt x="2037" y="1371"/>
                </a:lnTo>
                <a:lnTo>
                  <a:pt x="2039" y="1371"/>
                </a:lnTo>
                <a:lnTo>
                  <a:pt x="2041" y="1369"/>
                </a:lnTo>
                <a:lnTo>
                  <a:pt x="2043" y="1369"/>
                </a:lnTo>
                <a:lnTo>
                  <a:pt x="2045" y="1369"/>
                </a:lnTo>
                <a:lnTo>
                  <a:pt x="2047" y="1367"/>
                </a:lnTo>
                <a:lnTo>
                  <a:pt x="2049" y="1367"/>
                </a:lnTo>
                <a:lnTo>
                  <a:pt x="2051" y="1369"/>
                </a:lnTo>
                <a:lnTo>
                  <a:pt x="2051" y="1367"/>
                </a:lnTo>
                <a:lnTo>
                  <a:pt x="2051" y="1365"/>
                </a:lnTo>
                <a:lnTo>
                  <a:pt x="2053" y="1365"/>
                </a:lnTo>
                <a:lnTo>
                  <a:pt x="2053" y="1363"/>
                </a:lnTo>
                <a:lnTo>
                  <a:pt x="2055" y="1363"/>
                </a:lnTo>
                <a:lnTo>
                  <a:pt x="2057" y="1363"/>
                </a:lnTo>
                <a:lnTo>
                  <a:pt x="2057" y="1361"/>
                </a:lnTo>
                <a:lnTo>
                  <a:pt x="2059" y="1361"/>
                </a:lnTo>
                <a:lnTo>
                  <a:pt x="2060" y="1361"/>
                </a:lnTo>
                <a:lnTo>
                  <a:pt x="2060" y="1359"/>
                </a:lnTo>
                <a:lnTo>
                  <a:pt x="2062" y="1359"/>
                </a:lnTo>
                <a:lnTo>
                  <a:pt x="2062" y="1358"/>
                </a:lnTo>
                <a:lnTo>
                  <a:pt x="2064" y="1358"/>
                </a:lnTo>
                <a:lnTo>
                  <a:pt x="2066" y="1358"/>
                </a:lnTo>
                <a:lnTo>
                  <a:pt x="2068" y="1356"/>
                </a:lnTo>
                <a:lnTo>
                  <a:pt x="2068" y="1354"/>
                </a:lnTo>
                <a:lnTo>
                  <a:pt x="2070" y="1354"/>
                </a:lnTo>
                <a:lnTo>
                  <a:pt x="2070" y="1352"/>
                </a:lnTo>
                <a:lnTo>
                  <a:pt x="2072" y="1350"/>
                </a:lnTo>
                <a:lnTo>
                  <a:pt x="2074" y="1346"/>
                </a:lnTo>
                <a:lnTo>
                  <a:pt x="2074" y="1344"/>
                </a:lnTo>
                <a:lnTo>
                  <a:pt x="2076" y="1342"/>
                </a:lnTo>
                <a:lnTo>
                  <a:pt x="2078" y="1340"/>
                </a:lnTo>
                <a:lnTo>
                  <a:pt x="2080" y="1338"/>
                </a:lnTo>
                <a:lnTo>
                  <a:pt x="2083" y="1336"/>
                </a:lnTo>
                <a:lnTo>
                  <a:pt x="2085" y="1336"/>
                </a:lnTo>
                <a:lnTo>
                  <a:pt x="2085" y="1335"/>
                </a:lnTo>
                <a:lnTo>
                  <a:pt x="2087" y="1335"/>
                </a:lnTo>
                <a:lnTo>
                  <a:pt x="2089" y="1335"/>
                </a:lnTo>
                <a:lnTo>
                  <a:pt x="2089" y="1333"/>
                </a:lnTo>
                <a:lnTo>
                  <a:pt x="2091" y="1333"/>
                </a:lnTo>
                <a:lnTo>
                  <a:pt x="2093" y="1331"/>
                </a:lnTo>
                <a:lnTo>
                  <a:pt x="2095" y="1329"/>
                </a:lnTo>
                <a:lnTo>
                  <a:pt x="2097" y="1329"/>
                </a:lnTo>
                <a:lnTo>
                  <a:pt x="2099" y="1327"/>
                </a:lnTo>
                <a:lnTo>
                  <a:pt x="2101" y="1325"/>
                </a:lnTo>
                <a:lnTo>
                  <a:pt x="2103" y="1325"/>
                </a:lnTo>
                <a:lnTo>
                  <a:pt x="2107" y="1323"/>
                </a:lnTo>
                <a:lnTo>
                  <a:pt x="2108" y="1319"/>
                </a:lnTo>
                <a:lnTo>
                  <a:pt x="2110" y="1317"/>
                </a:lnTo>
                <a:lnTo>
                  <a:pt x="2112" y="1317"/>
                </a:lnTo>
                <a:lnTo>
                  <a:pt x="2114" y="1315"/>
                </a:lnTo>
                <a:lnTo>
                  <a:pt x="2116" y="1315"/>
                </a:lnTo>
                <a:lnTo>
                  <a:pt x="2118" y="1315"/>
                </a:lnTo>
                <a:lnTo>
                  <a:pt x="2120" y="1315"/>
                </a:lnTo>
                <a:lnTo>
                  <a:pt x="2122" y="1315"/>
                </a:lnTo>
                <a:lnTo>
                  <a:pt x="2124" y="1315"/>
                </a:lnTo>
                <a:lnTo>
                  <a:pt x="2128" y="1315"/>
                </a:lnTo>
                <a:lnTo>
                  <a:pt x="2130" y="1313"/>
                </a:lnTo>
                <a:lnTo>
                  <a:pt x="2130" y="1315"/>
                </a:lnTo>
                <a:lnTo>
                  <a:pt x="2131" y="1315"/>
                </a:lnTo>
                <a:lnTo>
                  <a:pt x="2135" y="1315"/>
                </a:lnTo>
                <a:lnTo>
                  <a:pt x="2137" y="1315"/>
                </a:lnTo>
                <a:lnTo>
                  <a:pt x="2139" y="1313"/>
                </a:lnTo>
                <a:lnTo>
                  <a:pt x="2141" y="1313"/>
                </a:lnTo>
                <a:lnTo>
                  <a:pt x="2143" y="1315"/>
                </a:lnTo>
                <a:lnTo>
                  <a:pt x="2145" y="1317"/>
                </a:lnTo>
                <a:lnTo>
                  <a:pt x="2147" y="1317"/>
                </a:lnTo>
                <a:lnTo>
                  <a:pt x="2147" y="1319"/>
                </a:lnTo>
                <a:lnTo>
                  <a:pt x="2149" y="1319"/>
                </a:lnTo>
                <a:lnTo>
                  <a:pt x="2151" y="1321"/>
                </a:lnTo>
                <a:lnTo>
                  <a:pt x="2153" y="1323"/>
                </a:lnTo>
                <a:lnTo>
                  <a:pt x="2155" y="1325"/>
                </a:lnTo>
                <a:lnTo>
                  <a:pt x="2156" y="1325"/>
                </a:lnTo>
                <a:lnTo>
                  <a:pt x="2158" y="1325"/>
                </a:lnTo>
                <a:lnTo>
                  <a:pt x="2160" y="1323"/>
                </a:lnTo>
                <a:lnTo>
                  <a:pt x="2162" y="1323"/>
                </a:lnTo>
                <a:lnTo>
                  <a:pt x="2164" y="1325"/>
                </a:lnTo>
                <a:lnTo>
                  <a:pt x="2166" y="1325"/>
                </a:lnTo>
                <a:lnTo>
                  <a:pt x="2168" y="1325"/>
                </a:lnTo>
                <a:lnTo>
                  <a:pt x="2170" y="1325"/>
                </a:lnTo>
                <a:lnTo>
                  <a:pt x="2172" y="1323"/>
                </a:lnTo>
                <a:lnTo>
                  <a:pt x="2174" y="1323"/>
                </a:lnTo>
                <a:lnTo>
                  <a:pt x="2176" y="1323"/>
                </a:lnTo>
                <a:lnTo>
                  <a:pt x="2179" y="1323"/>
                </a:lnTo>
                <a:lnTo>
                  <a:pt x="2181" y="1325"/>
                </a:lnTo>
                <a:lnTo>
                  <a:pt x="2183" y="1325"/>
                </a:lnTo>
                <a:lnTo>
                  <a:pt x="2185" y="1325"/>
                </a:lnTo>
                <a:lnTo>
                  <a:pt x="2187" y="1325"/>
                </a:lnTo>
                <a:lnTo>
                  <a:pt x="2189" y="1325"/>
                </a:lnTo>
                <a:lnTo>
                  <a:pt x="2191" y="1323"/>
                </a:lnTo>
                <a:lnTo>
                  <a:pt x="2193" y="1323"/>
                </a:lnTo>
                <a:lnTo>
                  <a:pt x="2195" y="1321"/>
                </a:lnTo>
                <a:lnTo>
                  <a:pt x="2197" y="1319"/>
                </a:lnTo>
                <a:lnTo>
                  <a:pt x="2199" y="1319"/>
                </a:lnTo>
                <a:lnTo>
                  <a:pt x="2199" y="1317"/>
                </a:lnTo>
                <a:lnTo>
                  <a:pt x="2201" y="1319"/>
                </a:lnTo>
                <a:lnTo>
                  <a:pt x="2203" y="1319"/>
                </a:lnTo>
                <a:lnTo>
                  <a:pt x="2203" y="1317"/>
                </a:lnTo>
                <a:lnTo>
                  <a:pt x="2204" y="1317"/>
                </a:lnTo>
                <a:lnTo>
                  <a:pt x="2206" y="1317"/>
                </a:lnTo>
                <a:lnTo>
                  <a:pt x="2208" y="1315"/>
                </a:lnTo>
                <a:lnTo>
                  <a:pt x="2210" y="1315"/>
                </a:lnTo>
                <a:lnTo>
                  <a:pt x="2212" y="1315"/>
                </a:lnTo>
                <a:lnTo>
                  <a:pt x="2212" y="1313"/>
                </a:lnTo>
                <a:lnTo>
                  <a:pt x="2214" y="1313"/>
                </a:lnTo>
                <a:lnTo>
                  <a:pt x="2216" y="1313"/>
                </a:lnTo>
                <a:lnTo>
                  <a:pt x="2218" y="1313"/>
                </a:lnTo>
                <a:lnTo>
                  <a:pt x="2220" y="1313"/>
                </a:lnTo>
                <a:lnTo>
                  <a:pt x="2222" y="1311"/>
                </a:lnTo>
                <a:lnTo>
                  <a:pt x="2226" y="1310"/>
                </a:lnTo>
                <a:lnTo>
                  <a:pt x="2228" y="1310"/>
                </a:lnTo>
                <a:lnTo>
                  <a:pt x="2229" y="1308"/>
                </a:lnTo>
                <a:lnTo>
                  <a:pt x="2231" y="1306"/>
                </a:lnTo>
                <a:lnTo>
                  <a:pt x="2233" y="1304"/>
                </a:lnTo>
                <a:lnTo>
                  <a:pt x="2233" y="1302"/>
                </a:lnTo>
                <a:lnTo>
                  <a:pt x="2235" y="1300"/>
                </a:lnTo>
                <a:lnTo>
                  <a:pt x="2235" y="1298"/>
                </a:lnTo>
                <a:lnTo>
                  <a:pt x="2237" y="1296"/>
                </a:lnTo>
                <a:lnTo>
                  <a:pt x="2239" y="1296"/>
                </a:lnTo>
                <a:lnTo>
                  <a:pt x="2239" y="1294"/>
                </a:lnTo>
                <a:lnTo>
                  <a:pt x="2239" y="1292"/>
                </a:lnTo>
                <a:lnTo>
                  <a:pt x="2239" y="1288"/>
                </a:lnTo>
                <a:lnTo>
                  <a:pt x="2241" y="1285"/>
                </a:lnTo>
                <a:lnTo>
                  <a:pt x="2243" y="1281"/>
                </a:lnTo>
                <a:lnTo>
                  <a:pt x="2243" y="1279"/>
                </a:lnTo>
                <a:lnTo>
                  <a:pt x="2243" y="1277"/>
                </a:lnTo>
                <a:lnTo>
                  <a:pt x="2245" y="1275"/>
                </a:lnTo>
                <a:lnTo>
                  <a:pt x="2245" y="1273"/>
                </a:lnTo>
                <a:lnTo>
                  <a:pt x="2247" y="1271"/>
                </a:lnTo>
                <a:lnTo>
                  <a:pt x="2247" y="1269"/>
                </a:lnTo>
                <a:lnTo>
                  <a:pt x="2247" y="1262"/>
                </a:lnTo>
                <a:lnTo>
                  <a:pt x="2247" y="1260"/>
                </a:lnTo>
                <a:lnTo>
                  <a:pt x="2247" y="1254"/>
                </a:lnTo>
                <a:lnTo>
                  <a:pt x="2249" y="1252"/>
                </a:lnTo>
                <a:lnTo>
                  <a:pt x="2249" y="1248"/>
                </a:lnTo>
                <a:lnTo>
                  <a:pt x="2249" y="1244"/>
                </a:lnTo>
                <a:lnTo>
                  <a:pt x="2249" y="1237"/>
                </a:lnTo>
                <a:lnTo>
                  <a:pt x="2249" y="1235"/>
                </a:lnTo>
                <a:lnTo>
                  <a:pt x="2249" y="1231"/>
                </a:lnTo>
                <a:lnTo>
                  <a:pt x="2251" y="1233"/>
                </a:lnTo>
                <a:lnTo>
                  <a:pt x="2252" y="1233"/>
                </a:lnTo>
                <a:lnTo>
                  <a:pt x="2254" y="1233"/>
                </a:lnTo>
                <a:lnTo>
                  <a:pt x="2256" y="1233"/>
                </a:lnTo>
                <a:lnTo>
                  <a:pt x="2256" y="1231"/>
                </a:lnTo>
                <a:lnTo>
                  <a:pt x="2260" y="1233"/>
                </a:lnTo>
                <a:lnTo>
                  <a:pt x="2264" y="1233"/>
                </a:lnTo>
                <a:lnTo>
                  <a:pt x="2264" y="1229"/>
                </a:lnTo>
                <a:lnTo>
                  <a:pt x="2262" y="1227"/>
                </a:lnTo>
                <a:lnTo>
                  <a:pt x="2260" y="1227"/>
                </a:lnTo>
                <a:lnTo>
                  <a:pt x="2258" y="1227"/>
                </a:lnTo>
                <a:lnTo>
                  <a:pt x="2258" y="1229"/>
                </a:lnTo>
                <a:lnTo>
                  <a:pt x="2256" y="1227"/>
                </a:lnTo>
                <a:lnTo>
                  <a:pt x="2254" y="1227"/>
                </a:lnTo>
                <a:lnTo>
                  <a:pt x="2252" y="1227"/>
                </a:lnTo>
                <a:lnTo>
                  <a:pt x="2252" y="1225"/>
                </a:lnTo>
                <a:lnTo>
                  <a:pt x="2251" y="1225"/>
                </a:lnTo>
                <a:lnTo>
                  <a:pt x="2251" y="1227"/>
                </a:lnTo>
                <a:lnTo>
                  <a:pt x="2251" y="1225"/>
                </a:lnTo>
                <a:lnTo>
                  <a:pt x="2251" y="1223"/>
                </a:lnTo>
                <a:lnTo>
                  <a:pt x="2249" y="1223"/>
                </a:lnTo>
                <a:lnTo>
                  <a:pt x="2249" y="1221"/>
                </a:lnTo>
                <a:lnTo>
                  <a:pt x="2249" y="1219"/>
                </a:lnTo>
                <a:lnTo>
                  <a:pt x="2249" y="1215"/>
                </a:lnTo>
                <a:lnTo>
                  <a:pt x="2251" y="1212"/>
                </a:lnTo>
                <a:lnTo>
                  <a:pt x="2251" y="1210"/>
                </a:lnTo>
                <a:lnTo>
                  <a:pt x="2251" y="1206"/>
                </a:lnTo>
                <a:lnTo>
                  <a:pt x="2251" y="1200"/>
                </a:lnTo>
                <a:lnTo>
                  <a:pt x="2251" y="1196"/>
                </a:lnTo>
                <a:lnTo>
                  <a:pt x="2251" y="1194"/>
                </a:lnTo>
                <a:lnTo>
                  <a:pt x="2252" y="1194"/>
                </a:lnTo>
                <a:lnTo>
                  <a:pt x="2252" y="1196"/>
                </a:lnTo>
                <a:lnTo>
                  <a:pt x="2252" y="1198"/>
                </a:lnTo>
                <a:lnTo>
                  <a:pt x="2251" y="1200"/>
                </a:lnTo>
                <a:lnTo>
                  <a:pt x="2252" y="1202"/>
                </a:lnTo>
                <a:lnTo>
                  <a:pt x="2252" y="1208"/>
                </a:lnTo>
                <a:lnTo>
                  <a:pt x="2251" y="1208"/>
                </a:lnTo>
                <a:lnTo>
                  <a:pt x="2251" y="1210"/>
                </a:lnTo>
                <a:lnTo>
                  <a:pt x="2251" y="1212"/>
                </a:lnTo>
                <a:lnTo>
                  <a:pt x="2252" y="1212"/>
                </a:lnTo>
                <a:lnTo>
                  <a:pt x="2252" y="1214"/>
                </a:lnTo>
                <a:lnTo>
                  <a:pt x="2252" y="1215"/>
                </a:lnTo>
                <a:lnTo>
                  <a:pt x="2252" y="1217"/>
                </a:lnTo>
                <a:lnTo>
                  <a:pt x="2252" y="1219"/>
                </a:lnTo>
                <a:lnTo>
                  <a:pt x="2254" y="1219"/>
                </a:lnTo>
                <a:lnTo>
                  <a:pt x="2254" y="1221"/>
                </a:lnTo>
                <a:lnTo>
                  <a:pt x="2256" y="1221"/>
                </a:lnTo>
                <a:lnTo>
                  <a:pt x="2256" y="1219"/>
                </a:lnTo>
                <a:lnTo>
                  <a:pt x="2256" y="1217"/>
                </a:lnTo>
                <a:lnTo>
                  <a:pt x="2258" y="1217"/>
                </a:lnTo>
                <a:lnTo>
                  <a:pt x="2258" y="1215"/>
                </a:lnTo>
                <a:lnTo>
                  <a:pt x="2260" y="1215"/>
                </a:lnTo>
                <a:lnTo>
                  <a:pt x="2262" y="1215"/>
                </a:lnTo>
                <a:lnTo>
                  <a:pt x="2264" y="1215"/>
                </a:lnTo>
                <a:lnTo>
                  <a:pt x="2266" y="1214"/>
                </a:lnTo>
                <a:lnTo>
                  <a:pt x="2268" y="1215"/>
                </a:lnTo>
                <a:lnTo>
                  <a:pt x="2268" y="1214"/>
                </a:lnTo>
                <a:lnTo>
                  <a:pt x="2268" y="1212"/>
                </a:lnTo>
                <a:lnTo>
                  <a:pt x="2268" y="1210"/>
                </a:lnTo>
                <a:lnTo>
                  <a:pt x="2268" y="1208"/>
                </a:lnTo>
                <a:lnTo>
                  <a:pt x="2270" y="1208"/>
                </a:lnTo>
                <a:lnTo>
                  <a:pt x="2270" y="1206"/>
                </a:lnTo>
                <a:lnTo>
                  <a:pt x="2272" y="1204"/>
                </a:lnTo>
                <a:lnTo>
                  <a:pt x="2274" y="1204"/>
                </a:lnTo>
                <a:lnTo>
                  <a:pt x="2274" y="1202"/>
                </a:lnTo>
                <a:lnTo>
                  <a:pt x="2276" y="1202"/>
                </a:lnTo>
                <a:lnTo>
                  <a:pt x="2274" y="1202"/>
                </a:lnTo>
                <a:lnTo>
                  <a:pt x="2274" y="1200"/>
                </a:lnTo>
                <a:lnTo>
                  <a:pt x="2272" y="1200"/>
                </a:lnTo>
                <a:lnTo>
                  <a:pt x="2270" y="1198"/>
                </a:lnTo>
                <a:lnTo>
                  <a:pt x="2270" y="1196"/>
                </a:lnTo>
                <a:lnTo>
                  <a:pt x="2268" y="1196"/>
                </a:lnTo>
                <a:lnTo>
                  <a:pt x="2268" y="1194"/>
                </a:lnTo>
                <a:lnTo>
                  <a:pt x="2266" y="1194"/>
                </a:lnTo>
                <a:lnTo>
                  <a:pt x="2264" y="1194"/>
                </a:lnTo>
                <a:lnTo>
                  <a:pt x="2264" y="1192"/>
                </a:lnTo>
                <a:lnTo>
                  <a:pt x="2262" y="1191"/>
                </a:lnTo>
                <a:lnTo>
                  <a:pt x="2262" y="1189"/>
                </a:lnTo>
                <a:lnTo>
                  <a:pt x="2264" y="1189"/>
                </a:lnTo>
                <a:lnTo>
                  <a:pt x="2264" y="1187"/>
                </a:lnTo>
                <a:lnTo>
                  <a:pt x="2262" y="1187"/>
                </a:lnTo>
                <a:lnTo>
                  <a:pt x="2260" y="1189"/>
                </a:lnTo>
                <a:lnTo>
                  <a:pt x="2258" y="1187"/>
                </a:lnTo>
                <a:lnTo>
                  <a:pt x="2256" y="1189"/>
                </a:lnTo>
                <a:lnTo>
                  <a:pt x="2254" y="1189"/>
                </a:lnTo>
                <a:lnTo>
                  <a:pt x="2256" y="1187"/>
                </a:lnTo>
                <a:lnTo>
                  <a:pt x="2258" y="1187"/>
                </a:lnTo>
                <a:lnTo>
                  <a:pt x="2258" y="1185"/>
                </a:lnTo>
                <a:lnTo>
                  <a:pt x="2260" y="1185"/>
                </a:lnTo>
                <a:lnTo>
                  <a:pt x="2260" y="1183"/>
                </a:lnTo>
                <a:lnTo>
                  <a:pt x="2258" y="1181"/>
                </a:lnTo>
                <a:lnTo>
                  <a:pt x="2258" y="1179"/>
                </a:lnTo>
                <a:lnTo>
                  <a:pt x="2256" y="1177"/>
                </a:lnTo>
                <a:lnTo>
                  <a:pt x="2254" y="1177"/>
                </a:lnTo>
                <a:lnTo>
                  <a:pt x="2254" y="1179"/>
                </a:lnTo>
                <a:lnTo>
                  <a:pt x="2252" y="1179"/>
                </a:lnTo>
                <a:lnTo>
                  <a:pt x="2251" y="1181"/>
                </a:lnTo>
                <a:lnTo>
                  <a:pt x="2251" y="1183"/>
                </a:lnTo>
                <a:lnTo>
                  <a:pt x="2251" y="1185"/>
                </a:lnTo>
                <a:lnTo>
                  <a:pt x="2251" y="1187"/>
                </a:lnTo>
                <a:lnTo>
                  <a:pt x="2251" y="1189"/>
                </a:lnTo>
                <a:lnTo>
                  <a:pt x="2252" y="1191"/>
                </a:lnTo>
                <a:lnTo>
                  <a:pt x="2252" y="1192"/>
                </a:lnTo>
                <a:lnTo>
                  <a:pt x="2251" y="1192"/>
                </a:lnTo>
                <a:lnTo>
                  <a:pt x="2249" y="1191"/>
                </a:lnTo>
                <a:lnTo>
                  <a:pt x="2249" y="1187"/>
                </a:lnTo>
                <a:lnTo>
                  <a:pt x="2249" y="1185"/>
                </a:lnTo>
                <a:lnTo>
                  <a:pt x="2249" y="1183"/>
                </a:lnTo>
                <a:lnTo>
                  <a:pt x="2247" y="1181"/>
                </a:lnTo>
                <a:lnTo>
                  <a:pt x="2249" y="1179"/>
                </a:lnTo>
                <a:lnTo>
                  <a:pt x="2247" y="1177"/>
                </a:lnTo>
                <a:lnTo>
                  <a:pt x="2247" y="1175"/>
                </a:lnTo>
                <a:lnTo>
                  <a:pt x="2247" y="1173"/>
                </a:lnTo>
                <a:lnTo>
                  <a:pt x="2247" y="1169"/>
                </a:lnTo>
                <a:lnTo>
                  <a:pt x="2247" y="1167"/>
                </a:lnTo>
                <a:lnTo>
                  <a:pt x="2247" y="1166"/>
                </a:lnTo>
                <a:lnTo>
                  <a:pt x="2247" y="1164"/>
                </a:lnTo>
                <a:lnTo>
                  <a:pt x="2247" y="1162"/>
                </a:lnTo>
                <a:lnTo>
                  <a:pt x="2247" y="1160"/>
                </a:lnTo>
                <a:lnTo>
                  <a:pt x="2247" y="1158"/>
                </a:lnTo>
                <a:lnTo>
                  <a:pt x="2245" y="1156"/>
                </a:lnTo>
                <a:lnTo>
                  <a:pt x="2245" y="1154"/>
                </a:lnTo>
                <a:lnTo>
                  <a:pt x="2245" y="1152"/>
                </a:lnTo>
                <a:lnTo>
                  <a:pt x="2245" y="1150"/>
                </a:lnTo>
                <a:lnTo>
                  <a:pt x="2245" y="1148"/>
                </a:lnTo>
                <a:lnTo>
                  <a:pt x="2245" y="1146"/>
                </a:lnTo>
                <a:lnTo>
                  <a:pt x="2245" y="1144"/>
                </a:lnTo>
                <a:lnTo>
                  <a:pt x="2243" y="1143"/>
                </a:lnTo>
                <a:lnTo>
                  <a:pt x="2243" y="1141"/>
                </a:lnTo>
                <a:lnTo>
                  <a:pt x="2243" y="1139"/>
                </a:lnTo>
                <a:lnTo>
                  <a:pt x="2243" y="1137"/>
                </a:lnTo>
                <a:lnTo>
                  <a:pt x="2243" y="1135"/>
                </a:lnTo>
                <a:lnTo>
                  <a:pt x="2243" y="1133"/>
                </a:lnTo>
                <a:lnTo>
                  <a:pt x="2243" y="1131"/>
                </a:lnTo>
                <a:lnTo>
                  <a:pt x="2241" y="1129"/>
                </a:lnTo>
                <a:lnTo>
                  <a:pt x="2241" y="1127"/>
                </a:lnTo>
                <a:lnTo>
                  <a:pt x="2241" y="1125"/>
                </a:lnTo>
                <a:lnTo>
                  <a:pt x="2241" y="1123"/>
                </a:lnTo>
                <a:lnTo>
                  <a:pt x="2241" y="1119"/>
                </a:lnTo>
                <a:lnTo>
                  <a:pt x="2241" y="1118"/>
                </a:lnTo>
                <a:lnTo>
                  <a:pt x="2239" y="1116"/>
                </a:lnTo>
                <a:lnTo>
                  <a:pt x="2239" y="1112"/>
                </a:lnTo>
                <a:lnTo>
                  <a:pt x="2239" y="1110"/>
                </a:lnTo>
                <a:lnTo>
                  <a:pt x="2237" y="1108"/>
                </a:lnTo>
                <a:lnTo>
                  <a:pt x="2237" y="1106"/>
                </a:lnTo>
                <a:lnTo>
                  <a:pt x="2237" y="1104"/>
                </a:lnTo>
                <a:lnTo>
                  <a:pt x="2237" y="1102"/>
                </a:lnTo>
                <a:lnTo>
                  <a:pt x="2237" y="1100"/>
                </a:lnTo>
                <a:lnTo>
                  <a:pt x="2235" y="1098"/>
                </a:lnTo>
                <a:lnTo>
                  <a:pt x="2235" y="1096"/>
                </a:lnTo>
                <a:lnTo>
                  <a:pt x="2235" y="1093"/>
                </a:lnTo>
                <a:lnTo>
                  <a:pt x="2233" y="1089"/>
                </a:lnTo>
                <a:lnTo>
                  <a:pt x="2233" y="1087"/>
                </a:lnTo>
                <a:lnTo>
                  <a:pt x="2233" y="1085"/>
                </a:lnTo>
                <a:lnTo>
                  <a:pt x="2231" y="1083"/>
                </a:lnTo>
                <a:lnTo>
                  <a:pt x="2231" y="1081"/>
                </a:lnTo>
                <a:lnTo>
                  <a:pt x="2231" y="1079"/>
                </a:lnTo>
                <a:lnTo>
                  <a:pt x="2231" y="1077"/>
                </a:lnTo>
                <a:lnTo>
                  <a:pt x="2229" y="1075"/>
                </a:lnTo>
                <a:lnTo>
                  <a:pt x="2229" y="1073"/>
                </a:lnTo>
                <a:lnTo>
                  <a:pt x="2229" y="1070"/>
                </a:lnTo>
                <a:lnTo>
                  <a:pt x="2228" y="1070"/>
                </a:lnTo>
                <a:lnTo>
                  <a:pt x="2226" y="1070"/>
                </a:lnTo>
                <a:lnTo>
                  <a:pt x="2226" y="1068"/>
                </a:lnTo>
                <a:lnTo>
                  <a:pt x="2224" y="1066"/>
                </a:lnTo>
                <a:lnTo>
                  <a:pt x="2224" y="1064"/>
                </a:lnTo>
                <a:lnTo>
                  <a:pt x="2224" y="1062"/>
                </a:lnTo>
                <a:lnTo>
                  <a:pt x="2224" y="1060"/>
                </a:lnTo>
                <a:lnTo>
                  <a:pt x="2226" y="1058"/>
                </a:lnTo>
                <a:lnTo>
                  <a:pt x="2226" y="1056"/>
                </a:lnTo>
                <a:lnTo>
                  <a:pt x="2228" y="1054"/>
                </a:lnTo>
                <a:lnTo>
                  <a:pt x="2226" y="1054"/>
                </a:lnTo>
                <a:lnTo>
                  <a:pt x="2224" y="1054"/>
                </a:lnTo>
                <a:lnTo>
                  <a:pt x="2224" y="1056"/>
                </a:lnTo>
                <a:lnTo>
                  <a:pt x="2222" y="1056"/>
                </a:lnTo>
                <a:lnTo>
                  <a:pt x="2222" y="1058"/>
                </a:lnTo>
                <a:lnTo>
                  <a:pt x="2220" y="1060"/>
                </a:lnTo>
                <a:lnTo>
                  <a:pt x="2218" y="1060"/>
                </a:lnTo>
                <a:lnTo>
                  <a:pt x="2216" y="1058"/>
                </a:lnTo>
                <a:lnTo>
                  <a:pt x="2218" y="1058"/>
                </a:lnTo>
                <a:lnTo>
                  <a:pt x="2218" y="1056"/>
                </a:lnTo>
                <a:lnTo>
                  <a:pt x="2218" y="1054"/>
                </a:lnTo>
                <a:lnTo>
                  <a:pt x="2216" y="1052"/>
                </a:lnTo>
                <a:lnTo>
                  <a:pt x="2214" y="1052"/>
                </a:lnTo>
                <a:lnTo>
                  <a:pt x="2212" y="1052"/>
                </a:lnTo>
                <a:lnTo>
                  <a:pt x="2210" y="1052"/>
                </a:lnTo>
                <a:lnTo>
                  <a:pt x="2206" y="1052"/>
                </a:lnTo>
                <a:lnTo>
                  <a:pt x="2204" y="1052"/>
                </a:lnTo>
                <a:lnTo>
                  <a:pt x="2203" y="1052"/>
                </a:lnTo>
                <a:lnTo>
                  <a:pt x="2203" y="1050"/>
                </a:lnTo>
                <a:lnTo>
                  <a:pt x="2203" y="1048"/>
                </a:lnTo>
                <a:lnTo>
                  <a:pt x="2204" y="1047"/>
                </a:lnTo>
                <a:lnTo>
                  <a:pt x="2204" y="1045"/>
                </a:lnTo>
                <a:lnTo>
                  <a:pt x="2206" y="1043"/>
                </a:lnTo>
                <a:lnTo>
                  <a:pt x="2204" y="1041"/>
                </a:lnTo>
                <a:lnTo>
                  <a:pt x="2203" y="1041"/>
                </a:lnTo>
                <a:lnTo>
                  <a:pt x="2201" y="1041"/>
                </a:lnTo>
                <a:lnTo>
                  <a:pt x="2199" y="1039"/>
                </a:lnTo>
                <a:lnTo>
                  <a:pt x="2197" y="1039"/>
                </a:lnTo>
                <a:lnTo>
                  <a:pt x="2195" y="1041"/>
                </a:lnTo>
                <a:lnTo>
                  <a:pt x="2193" y="1041"/>
                </a:lnTo>
                <a:lnTo>
                  <a:pt x="2191" y="1041"/>
                </a:lnTo>
                <a:lnTo>
                  <a:pt x="2189" y="1041"/>
                </a:lnTo>
                <a:lnTo>
                  <a:pt x="2189" y="1043"/>
                </a:lnTo>
                <a:lnTo>
                  <a:pt x="2189" y="1041"/>
                </a:lnTo>
                <a:lnTo>
                  <a:pt x="2187" y="1041"/>
                </a:lnTo>
                <a:lnTo>
                  <a:pt x="2185" y="1041"/>
                </a:lnTo>
                <a:lnTo>
                  <a:pt x="2185" y="1039"/>
                </a:lnTo>
                <a:lnTo>
                  <a:pt x="2187" y="1035"/>
                </a:lnTo>
                <a:lnTo>
                  <a:pt x="2187" y="1033"/>
                </a:lnTo>
                <a:lnTo>
                  <a:pt x="2187" y="1031"/>
                </a:lnTo>
                <a:lnTo>
                  <a:pt x="2187" y="1029"/>
                </a:lnTo>
                <a:lnTo>
                  <a:pt x="2185" y="1025"/>
                </a:lnTo>
                <a:lnTo>
                  <a:pt x="2187" y="1024"/>
                </a:lnTo>
                <a:lnTo>
                  <a:pt x="2189" y="1022"/>
                </a:lnTo>
                <a:lnTo>
                  <a:pt x="2189" y="1020"/>
                </a:lnTo>
                <a:lnTo>
                  <a:pt x="2191" y="1018"/>
                </a:lnTo>
                <a:lnTo>
                  <a:pt x="2193" y="1016"/>
                </a:lnTo>
                <a:lnTo>
                  <a:pt x="2195" y="1014"/>
                </a:lnTo>
                <a:lnTo>
                  <a:pt x="2195" y="1012"/>
                </a:lnTo>
                <a:lnTo>
                  <a:pt x="2197" y="1012"/>
                </a:lnTo>
                <a:lnTo>
                  <a:pt x="2199" y="1010"/>
                </a:lnTo>
                <a:lnTo>
                  <a:pt x="2199" y="1008"/>
                </a:lnTo>
                <a:lnTo>
                  <a:pt x="2201" y="1008"/>
                </a:lnTo>
                <a:lnTo>
                  <a:pt x="2203" y="1006"/>
                </a:lnTo>
                <a:lnTo>
                  <a:pt x="2204" y="1006"/>
                </a:lnTo>
                <a:lnTo>
                  <a:pt x="2206" y="1004"/>
                </a:lnTo>
                <a:lnTo>
                  <a:pt x="2208" y="1002"/>
                </a:lnTo>
                <a:lnTo>
                  <a:pt x="2210" y="1002"/>
                </a:lnTo>
                <a:lnTo>
                  <a:pt x="2212" y="1002"/>
                </a:lnTo>
                <a:lnTo>
                  <a:pt x="2212" y="1004"/>
                </a:lnTo>
                <a:lnTo>
                  <a:pt x="2214" y="1004"/>
                </a:lnTo>
                <a:lnTo>
                  <a:pt x="2216" y="1004"/>
                </a:lnTo>
                <a:lnTo>
                  <a:pt x="2218" y="1002"/>
                </a:lnTo>
                <a:lnTo>
                  <a:pt x="2222" y="1002"/>
                </a:lnTo>
                <a:lnTo>
                  <a:pt x="2222" y="1000"/>
                </a:lnTo>
                <a:lnTo>
                  <a:pt x="2224" y="1000"/>
                </a:lnTo>
                <a:lnTo>
                  <a:pt x="2226" y="999"/>
                </a:lnTo>
                <a:lnTo>
                  <a:pt x="2228" y="999"/>
                </a:lnTo>
                <a:lnTo>
                  <a:pt x="2229" y="999"/>
                </a:lnTo>
                <a:lnTo>
                  <a:pt x="2229" y="1000"/>
                </a:lnTo>
                <a:lnTo>
                  <a:pt x="2229" y="1002"/>
                </a:lnTo>
                <a:lnTo>
                  <a:pt x="2231" y="1002"/>
                </a:lnTo>
                <a:lnTo>
                  <a:pt x="2233" y="1004"/>
                </a:lnTo>
                <a:lnTo>
                  <a:pt x="2231" y="1008"/>
                </a:lnTo>
                <a:lnTo>
                  <a:pt x="2229" y="1008"/>
                </a:lnTo>
                <a:lnTo>
                  <a:pt x="2229" y="1010"/>
                </a:lnTo>
                <a:lnTo>
                  <a:pt x="2228" y="1010"/>
                </a:lnTo>
                <a:lnTo>
                  <a:pt x="2228" y="1012"/>
                </a:lnTo>
                <a:lnTo>
                  <a:pt x="2228" y="1014"/>
                </a:lnTo>
                <a:lnTo>
                  <a:pt x="2226" y="1016"/>
                </a:lnTo>
                <a:lnTo>
                  <a:pt x="2226" y="1018"/>
                </a:lnTo>
                <a:lnTo>
                  <a:pt x="2224" y="1018"/>
                </a:lnTo>
                <a:lnTo>
                  <a:pt x="2226" y="1020"/>
                </a:lnTo>
                <a:lnTo>
                  <a:pt x="2228" y="1020"/>
                </a:lnTo>
                <a:lnTo>
                  <a:pt x="2229" y="1018"/>
                </a:lnTo>
                <a:lnTo>
                  <a:pt x="2231" y="1018"/>
                </a:lnTo>
                <a:lnTo>
                  <a:pt x="2233" y="1018"/>
                </a:lnTo>
                <a:lnTo>
                  <a:pt x="2235" y="1018"/>
                </a:lnTo>
                <a:lnTo>
                  <a:pt x="2235" y="1020"/>
                </a:lnTo>
                <a:lnTo>
                  <a:pt x="2237" y="1020"/>
                </a:lnTo>
                <a:lnTo>
                  <a:pt x="2239" y="1024"/>
                </a:lnTo>
                <a:lnTo>
                  <a:pt x="2241" y="1024"/>
                </a:lnTo>
                <a:lnTo>
                  <a:pt x="2241" y="1025"/>
                </a:lnTo>
                <a:lnTo>
                  <a:pt x="2243" y="1025"/>
                </a:lnTo>
                <a:lnTo>
                  <a:pt x="2243" y="1027"/>
                </a:lnTo>
                <a:lnTo>
                  <a:pt x="2241" y="1031"/>
                </a:lnTo>
                <a:lnTo>
                  <a:pt x="2245" y="1031"/>
                </a:lnTo>
                <a:lnTo>
                  <a:pt x="2245" y="1029"/>
                </a:lnTo>
                <a:lnTo>
                  <a:pt x="2247" y="1027"/>
                </a:lnTo>
                <a:lnTo>
                  <a:pt x="2249" y="1025"/>
                </a:lnTo>
                <a:lnTo>
                  <a:pt x="2247" y="1025"/>
                </a:lnTo>
                <a:lnTo>
                  <a:pt x="2247" y="1024"/>
                </a:lnTo>
                <a:lnTo>
                  <a:pt x="2247" y="1020"/>
                </a:lnTo>
                <a:lnTo>
                  <a:pt x="2247" y="1016"/>
                </a:lnTo>
                <a:lnTo>
                  <a:pt x="2249" y="1016"/>
                </a:lnTo>
                <a:lnTo>
                  <a:pt x="2251" y="1014"/>
                </a:lnTo>
                <a:lnTo>
                  <a:pt x="2252" y="1014"/>
                </a:lnTo>
                <a:lnTo>
                  <a:pt x="2254" y="1012"/>
                </a:lnTo>
                <a:lnTo>
                  <a:pt x="2256" y="1010"/>
                </a:lnTo>
                <a:lnTo>
                  <a:pt x="2258" y="1008"/>
                </a:lnTo>
                <a:lnTo>
                  <a:pt x="2260" y="1006"/>
                </a:lnTo>
                <a:lnTo>
                  <a:pt x="2262" y="1006"/>
                </a:lnTo>
                <a:lnTo>
                  <a:pt x="2264" y="1004"/>
                </a:lnTo>
                <a:lnTo>
                  <a:pt x="2266" y="1004"/>
                </a:lnTo>
                <a:lnTo>
                  <a:pt x="2268" y="1002"/>
                </a:lnTo>
                <a:lnTo>
                  <a:pt x="2270" y="1000"/>
                </a:lnTo>
                <a:lnTo>
                  <a:pt x="2272" y="1000"/>
                </a:lnTo>
                <a:lnTo>
                  <a:pt x="2272" y="999"/>
                </a:lnTo>
                <a:lnTo>
                  <a:pt x="2274" y="999"/>
                </a:lnTo>
                <a:lnTo>
                  <a:pt x="2276" y="997"/>
                </a:lnTo>
                <a:lnTo>
                  <a:pt x="2277" y="997"/>
                </a:lnTo>
                <a:lnTo>
                  <a:pt x="2277" y="995"/>
                </a:lnTo>
                <a:lnTo>
                  <a:pt x="2279" y="997"/>
                </a:lnTo>
                <a:lnTo>
                  <a:pt x="2281" y="997"/>
                </a:lnTo>
                <a:lnTo>
                  <a:pt x="2283" y="997"/>
                </a:lnTo>
                <a:lnTo>
                  <a:pt x="2285" y="995"/>
                </a:lnTo>
                <a:lnTo>
                  <a:pt x="2287" y="995"/>
                </a:lnTo>
                <a:lnTo>
                  <a:pt x="2289" y="995"/>
                </a:lnTo>
                <a:lnTo>
                  <a:pt x="2291" y="993"/>
                </a:lnTo>
                <a:lnTo>
                  <a:pt x="2291" y="991"/>
                </a:lnTo>
                <a:lnTo>
                  <a:pt x="2293" y="991"/>
                </a:lnTo>
                <a:lnTo>
                  <a:pt x="2293" y="989"/>
                </a:lnTo>
                <a:lnTo>
                  <a:pt x="2295" y="983"/>
                </a:lnTo>
                <a:lnTo>
                  <a:pt x="2295" y="981"/>
                </a:lnTo>
                <a:lnTo>
                  <a:pt x="2293" y="981"/>
                </a:lnTo>
                <a:lnTo>
                  <a:pt x="2293" y="979"/>
                </a:lnTo>
                <a:lnTo>
                  <a:pt x="2295" y="979"/>
                </a:lnTo>
                <a:lnTo>
                  <a:pt x="2295" y="977"/>
                </a:lnTo>
                <a:lnTo>
                  <a:pt x="2295" y="974"/>
                </a:lnTo>
                <a:lnTo>
                  <a:pt x="2293" y="972"/>
                </a:lnTo>
                <a:lnTo>
                  <a:pt x="2293" y="970"/>
                </a:lnTo>
                <a:lnTo>
                  <a:pt x="2293" y="968"/>
                </a:lnTo>
                <a:lnTo>
                  <a:pt x="2293" y="966"/>
                </a:lnTo>
                <a:lnTo>
                  <a:pt x="2293" y="964"/>
                </a:lnTo>
                <a:lnTo>
                  <a:pt x="2293" y="962"/>
                </a:lnTo>
                <a:lnTo>
                  <a:pt x="2291" y="960"/>
                </a:lnTo>
                <a:lnTo>
                  <a:pt x="2291" y="956"/>
                </a:lnTo>
                <a:lnTo>
                  <a:pt x="2289" y="956"/>
                </a:lnTo>
                <a:lnTo>
                  <a:pt x="2287" y="956"/>
                </a:lnTo>
                <a:lnTo>
                  <a:pt x="2287" y="954"/>
                </a:lnTo>
                <a:lnTo>
                  <a:pt x="2287" y="951"/>
                </a:lnTo>
                <a:lnTo>
                  <a:pt x="2287" y="949"/>
                </a:lnTo>
                <a:lnTo>
                  <a:pt x="2289" y="947"/>
                </a:lnTo>
                <a:lnTo>
                  <a:pt x="2291" y="945"/>
                </a:lnTo>
                <a:lnTo>
                  <a:pt x="2293" y="945"/>
                </a:lnTo>
                <a:lnTo>
                  <a:pt x="2293" y="943"/>
                </a:lnTo>
                <a:lnTo>
                  <a:pt x="2295" y="943"/>
                </a:lnTo>
                <a:lnTo>
                  <a:pt x="2297" y="943"/>
                </a:lnTo>
                <a:lnTo>
                  <a:pt x="2299" y="943"/>
                </a:lnTo>
                <a:lnTo>
                  <a:pt x="2300" y="943"/>
                </a:lnTo>
                <a:lnTo>
                  <a:pt x="2302" y="941"/>
                </a:lnTo>
                <a:lnTo>
                  <a:pt x="2304" y="939"/>
                </a:lnTo>
                <a:lnTo>
                  <a:pt x="2306" y="937"/>
                </a:lnTo>
                <a:lnTo>
                  <a:pt x="2306" y="935"/>
                </a:lnTo>
                <a:lnTo>
                  <a:pt x="2308" y="935"/>
                </a:lnTo>
                <a:lnTo>
                  <a:pt x="2308" y="933"/>
                </a:lnTo>
                <a:lnTo>
                  <a:pt x="2310" y="931"/>
                </a:lnTo>
                <a:lnTo>
                  <a:pt x="2310" y="929"/>
                </a:lnTo>
                <a:lnTo>
                  <a:pt x="2312" y="928"/>
                </a:lnTo>
                <a:lnTo>
                  <a:pt x="2314" y="926"/>
                </a:lnTo>
                <a:lnTo>
                  <a:pt x="2316" y="924"/>
                </a:lnTo>
                <a:lnTo>
                  <a:pt x="2318" y="922"/>
                </a:lnTo>
                <a:lnTo>
                  <a:pt x="2320" y="922"/>
                </a:lnTo>
                <a:lnTo>
                  <a:pt x="2322" y="920"/>
                </a:lnTo>
                <a:lnTo>
                  <a:pt x="2324" y="920"/>
                </a:lnTo>
                <a:lnTo>
                  <a:pt x="2325" y="920"/>
                </a:lnTo>
                <a:lnTo>
                  <a:pt x="2327" y="920"/>
                </a:lnTo>
                <a:lnTo>
                  <a:pt x="2327" y="922"/>
                </a:lnTo>
                <a:lnTo>
                  <a:pt x="2327" y="924"/>
                </a:lnTo>
                <a:lnTo>
                  <a:pt x="2327" y="926"/>
                </a:lnTo>
                <a:lnTo>
                  <a:pt x="2325" y="928"/>
                </a:lnTo>
                <a:lnTo>
                  <a:pt x="2327" y="928"/>
                </a:lnTo>
                <a:lnTo>
                  <a:pt x="2329" y="929"/>
                </a:lnTo>
                <a:lnTo>
                  <a:pt x="2331" y="928"/>
                </a:lnTo>
                <a:lnTo>
                  <a:pt x="2333" y="926"/>
                </a:lnTo>
                <a:lnTo>
                  <a:pt x="2333" y="924"/>
                </a:lnTo>
                <a:lnTo>
                  <a:pt x="2335" y="924"/>
                </a:lnTo>
                <a:lnTo>
                  <a:pt x="2337" y="922"/>
                </a:lnTo>
                <a:lnTo>
                  <a:pt x="2335" y="920"/>
                </a:lnTo>
                <a:lnTo>
                  <a:pt x="2335" y="918"/>
                </a:lnTo>
                <a:lnTo>
                  <a:pt x="2335" y="916"/>
                </a:lnTo>
                <a:lnTo>
                  <a:pt x="2337" y="914"/>
                </a:lnTo>
                <a:lnTo>
                  <a:pt x="2337" y="912"/>
                </a:lnTo>
                <a:lnTo>
                  <a:pt x="2337" y="910"/>
                </a:lnTo>
                <a:lnTo>
                  <a:pt x="2337" y="908"/>
                </a:lnTo>
                <a:lnTo>
                  <a:pt x="2335" y="906"/>
                </a:lnTo>
                <a:lnTo>
                  <a:pt x="2335" y="904"/>
                </a:lnTo>
                <a:lnTo>
                  <a:pt x="2335" y="903"/>
                </a:lnTo>
                <a:lnTo>
                  <a:pt x="2337" y="901"/>
                </a:lnTo>
                <a:lnTo>
                  <a:pt x="2335" y="901"/>
                </a:lnTo>
                <a:lnTo>
                  <a:pt x="2333" y="901"/>
                </a:lnTo>
                <a:lnTo>
                  <a:pt x="2331" y="901"/>
                </a:lnTo>
                <a:lnTo>
                  <a:pt x="2329" y="901"/>
                </a:lnTo>
                <a:lnTo>
                  <a:pt x="2327" y="901"/>
                </a:lnTo>
                <a:lnTo>
                  <a:pt x="2325" y="901"/>
                </a:lnTo>
                <a:lnTo>
                  <a:pt x="2324" y="901"/>
                </a:lnTo>
                <a:lnTo>
                  <a:pt x="2324" y="899"/>
                </a:lnTo>
                <a:lnTo>
                  <a:pt x="2324" y="897"/>
                </a:lnTo>
                <a:lnTo>
                  <a:pt x="2324" y="895"/>
                </a:lnTo>
                <a:lnTo>
                  <a:pt x="2324" y="897"/>
                </a:lnTo>
                <a:lnTo>
                  <a:pt x="2322" y="897"/>
                </a:lnTo>
                <a:lnTo>
                  <a:pt x="2322" y="899"/>
                </a:lnTo>
                <a:lnTo>
                  <a:pt x="2320" y="899"/>
                </a:lnTo>
                <a:lnTo>
                  <a:pt x="2318" y="899"/>
                </a:lnTo>
                <a:lnTo>
                  <a:pt x="2320" y="901"/>
                </a:lnTo>
                <a:lnTo>
                  <a:pt x="2320" y="903"/>
                </a:lnTo>
                <a:lnTo>
                  <a:pt x="2320" y="904"/>
                </a:lnTo>
                <a:lnTo>
                  <a:pt x="2318" y="906"/>
                </a:lnTo>
                <a:lnTo>
                  <a:pt x="2316" y="906"/>
                </a:lnTo>
                <a:lnTo>
                  <a:pt x="2314" y="908"/>
                </a:lnTo>
                <a:lnTo>
                  <a:pt x="2312" y="910"/>
                </a:lnTo>
                <a:lnTo>
                  <a:pt x="2312" y="912"/>
                </a:lnTo>
                <a:lnTo>
                  <a:pt x="2310" y="912"/>
                </a:lnTo>
                <a:lnTo>
                  <a:pt x="2310" y="914"/>
                </a:lnTo>
                <a:lnTo>
                  <a:pt x="2308" y="914"/>
                </a:lnTo>
                <a:lnTo>
                  <a:pt x="2308" y="916"/>
                </a:lnTo>
                <a:lnTo>
                  <a:pt x="2306" y="916"/>
                </a:lnTo>
                <a:lnTo>
                  <a:pt x="2306" y="918"/>
                </a:lnTo>
                <a:lnTo>
                  <a:pt x="2304" y="918"/>
                </a:lnTo>
                <a:lnTo>
                  <a:pt x="2302" y="920"/>
                </a:lnTo>
                <a:lnTo>
                  <a:pt x="2302" y="922"/>
                </a:lnTo>
                <a:lnTo>
                  <a:pt x="2300" y="922"/>
                </a:lnTo>
                <a:lnTo>
                  <a:pt x="2300" y="924"/>
                </a:lnTo>
                <a:lnTo>
                  <a:pt x="2299" y="924"/>
                </a:lnTo>
                <a:lnTo>
                  <a:pt x="2297" y="924"/>
                </a:lnTo>
                <a:lnTo>
                  <a:pt x="2297" y="926"/>
                </a:lnTo>
                <a:lnTo>
                  <a:pt x="2295" y="926"/>
                </a:lnTo>
                <a:lnTo>
                  <a:pt x="2293" y="928"/>
                </a:lnTo>
                <a:lnTo>
                  <a:pt x="2291" y="928"/>
                </a:lnTo>
                <a:lnTo>
                  <a:pt x="2289" y="929"/>
                </a:lnTo>
                <a:lnTo>
                  <a:pt x="2287" y="929"/>
                </a:lnTo>
                <a:lnTo>
                  <a:pt x="2283" y="929"/>
                </a:lnTo>
                <a:lnTo>
                  <a:pt x="2281" y="929"/>
                </a:lnTo>
                <a:lnTo>
                  <a:pt x="2279" y="931"/>
                </a:lnTo>
                <a:lnTo>
                  <a:pt x="2277" y="933"/>
                </a:lnTo>
                <a:lnTo>
                  <a:pt x="2276" y="933"/>
                </a:lnTo>
                <a:lnTo>
                  <a:pt x="2274" y="935"/>
                </a:lnTo>
                <a:lnTo>
                  <a:pt x="2272" y="935"/>
                </a:lnTo>
                <a:lnTo>
                  <a:pt x="2270" y="935"/>
                </a:lnTo>
                <a:lnTo>
                  <a:pt x="2268" y="935"/>
                </a:lnTo>
                <a:lnTo>
                  <a:pt x="2266" y="933"/>
                </a:lnTo>
                <a:lnTo>
                  <a:pt x="2266" y="931"/>
                </a:lnTo>
                <a:lnTo>
                  <a:pt x="2264" y="929"/>
                </a:lnTo>
                <a:lnTo>
                  <a:pt x="2264" y="928"/>
                </a:lnTo>
                <a:lnTo>
                  <a:pt x="2266" y="928"/>
                </a:lnTo>
                <a:lnTo>
                  <a:pt x="2266" y="926"/>
                </a:lnTo>
                <a:lnTo>
                  <a:pt x="2266" y="924"/>
                </a:lnTo>
                <a:lnTo>
                  <a:pt x="2264" y="924"/>
                </a:lnTo>
                <a:lnTo>
                  <a:pt x="2262" y="922"/>
                </a:lnTo>
                <a:lnTo>
                  <a:pt x="2260" y="922"/>
                </a:lnTo>
                <a:lnTo>
                  <a:pt x="2260" y="924"/>
                </a:lnTo>
                <a:lnTo>
                  <a:pt x="2258" y="924"/>
                </a:lnTo>
                <a:lnTo>
                  <a:pt x="2254" y="926"/>
                </a:lnTo>
                <a:lnTo>
                  <a:pt x="2252" y="926"/>
                </a:lnTo>
                <a:lnTo>
                  <a:pt x="2251" y="926"/>
                </a:lnTo>
                <a:lnTo>
                  <a:pt x="2249" y="928"/>
                </a:lnTo>
                <a:lnTo>
                  <a:pt x="2247" y="928"/>
                </a:lnTo>
                <a:lnTo>
                  <a:pt x="2247" y="926"/>
                </a:lnTo>
                <a:lnTo>
                  <a:pt x="2247" y="924"/>
                </a:lnTo>
                <a:lnTo>
                  <a:pt x="2245" y="922"/>
                </a:lnTo>
                <a:lnTo>
                  <a:pt x="2243" y="918"/>
                </a:lnTo>
                <a:lnTo>
                  <a:pt x="2243" y="916"/>
                </a:lnTo>
                <a:lnTo>
                  <a:pt x="2243" y="914"/>
                </a:lnTo>
                <a:lnTo>
                  <a:pt x="2243" y="912"/>
                </a:lnTo>
                <a:lnTo>
                  <a:pt x="2245" y="910"/>
                </a:lnTo>
                <a:lnTo>
                  <a:pt x="2249" y="906"/>
                </a:lnTo>
                <a:lnTo>
                  <a:pt x="2249" y="904"/>
                </a:lnTo>
                <a:lnTo>
                  <a:pt x="2251" y="904"/>
                </a:lnTo>
                <a:lnTo>
                  <a:pt x="2252" y="903"/>
                </a:lnTo>
                <a:lnTo>
                  <a:pt x="2254" y="901"/>
                </a:lnTo>
                <a:lnTo>
                  <a:pt x="2258" y="899"/>
                </a:lnTo>
                <a:lnTo>
                  <a:pt x="2260" y="899"/>
                </a:lnTo>
                <a:lnTo>
                  <a:pt x="2262" y="899"/>
                </a:lnTo>
                <a:lnTo>
                  <a:pt x="2264" y="897"/>
                </a:lnTo>
                <a:lnTo>
                  <a:pt x="2266" y="895"/>
                </a:lnTo>
                <a:lnTo>
                  <a:pt x="2268" y="895"/>
                </a:lnTo>
                <a:lnTo>
                  <a:pt x="2270" y="895"/>
                </a:lnTo>
                <a:lnTo>
                  <a:pt x="2272" y="895"/>
                </a:lnTo>
                <a:lnTo>
                  <a:pt x="2274" y="895"/>
                </a:lnTo>
                <a:lnTo>
                  <a:pt x="2276" y="893"/>
                </a:lnTo>
                <a:lnTo>
                  <a:pt x="2279" y="893"/>
                </a:lnTo>
                <a:lnTo>
                  <a:pt x="2281" y="891"/>
                </a:lnTo>
                <a:lnTo>
                  <a:pt x="2283" y="891"/>
                </a:lnTo>
                <a:lnTo>
                  <a:pt x="2283" y="889"/>
                </a:lnTo>
                <a:lnTo>
                  <a:pt x="2285" y="889"/>
                </a:lnTo>
                <a:lnTo>
                  <a:pt x="2285" y="887"/>
                </a:lnTo>
                <a:lnTo>
                  <a:pt x="2287" y="887"/>
                </a:lnTo>
                <a:lnTo>
                  <a:pt x="2287" y="885"/>
                </a:lnTo>
                <a:lnTo>
                  <a:pt x="2289" y="885"/>
                </a:lnTo>
                <a:lnTo>
                  <a:pt x="2291" y="883"/>
                </a:lnTo>
                <a:lnTo>
                  <a:pt x="2293" y="881"/>
                </a:lnTo>
                <a:lnTo>
                  <a:pt x="2295" y="880"/>
                </a:lnTo>
                <a:lnTo>
                  <a:pt x="2295" y="878"/>
                </a:lnTo>
                <a:lnTo>
                  <a:pt x="2297" y="876"/>
                </a:lnTo>
                <a:lnTo>
                  <a:pt x="2297" y="874"/>
                </a:lnTo>
                <a:lnTo>
                  <a:pt x="2299" y="872"/>
                </a:lnTo>
                <a:lnTo>
                  <a:pt x="2299" y="868"/>
                </a:lnTo>
                <a:lnTo>
                  <a:pt x="2297" y="866"/>
                </a:lnTo>
                <a:lnTo>
                  <a:pt x="2295" y="866"/>
                </a:lnTo>
                <a:lnTo>
                  <a:pt x="2293" y="866"/>
                </a:lnTo>
                <a:lnTo>
                  <a:pt x="2291" y="866"/>
                </a:lnTo>
                <a:lnTo>
                  <a:pt x="2289" y="864"/>
                </a:lnTo>
                <a:lnTo>
                  <a:pt x="2287" y="866"/>
                </a:lnTo>
                <a:lnTo>
                  <a:pt x="2285" y="866"/>
                </a:lnTo>
                <a:lnTo>
                  <a:pt x="2283" y="868"/>
                </a:lnTo>
                <a:lnTo>
                  <a:pt x="2281" y="868"/>
                </a:lnTo>
                <a:lnTo>
                  <a:pt x="2279" y="872"/>
                </a:lnTo>
                <a:lnTo>
                  <a:pt x="2277" y="872"/>
                </a:lnTo>
                <a:lnTo>
                  <a:pt x="2276" y="872"/>
                </a:lnTo>
                <a:lnTo>
                  <a:pt x="2274" y="872"/>
                </a:lnTo>
                <a:lnTo>
                  <a:pt x="2272" y="872"/>
                </a:lnTo>
                <a:lnTo>
                  <a:pt x="2270" y="872"/>
                </a:lnTo>
                <a:lnTo>
                  <a:pt x="2268" y="870"/>
                </a:lnTo>
                <a:lnTo>
                  <a:pt x="2270" y="868"/>
                </a:lnTo>
                <a:lnTo>
                  <a:pt x="2270" y="866"/>
                </a:lnTo>
                <a:lnTo>
                  <a:pt x="2272" y="866"/>
                </a:lnTo>
                <a:lnTo>
                  <a:pt x="2272" y="864"/>
                </a:lnTo>
                <a:lnTo>
                  <a:pt x="2274" y="864"/>
                </a:lnTo>
                <a:lnTo>
                  <a:pt x="2276" y="862"/>
                </a:lnTo>
                <a:lnTo>
                  <a:pt x="2277" y="860"/>
                </a:lnTo>
                <a:lnTo>
                  <a:pt x="2279" y="858"/>
                </a:lnTo>
                <a:lnTo>
                  <a:pt x="2279" y="855"/>
                </a:lnTo>
                <a:lnTo>
                  <a:pt x="2281" y="853"/>
                </a:lnTo>
                <a:lnTo>
                  <a:pt x="2281" y="851"/>
                </a:lnTo>
                <a:lnTo>
                  <a:pt x="2283" y="851"/>
                </a:lnTo>
                <a:lnTo>
                  <a:pt x="2283" y="849"/>
                </a:lnTo>
                <a:lnTo>
                  <a:pt x="2281" y="847"/>
                </a:lnTo>
                <a:lnTo>
                  <a:pt x="2281" y="845"/>
                </a:lnTo>
                <a:lnTo>
                  <a:pt x="2283" y="843"/>
                </a:lnTo>
                <a:lnTo>
                  <a:pt x="2283" y="841"/>
                </a:lnTo>
                <a:lnTo>
                  <a:pt x="2285" y="839"/>
                </a:lnTo>
                <a:lnTo>
                  <a:pt x="2287" y="837"/>
                </a:lnTo>
                <a:lnTo>
                  <a:pt x="2285" y="837"/>
                </a:lnTo>
                <a:lnTo>
                  <a:pt x="2283" y="837"/>
                </a:lnTo>
                <a:lnTo>
                  <a:pt x="2281" y="837"/>
                </a:lnTo>
                <a:lnTo>
                  <a:pt x="2281" y="839"/>
                </a:lnTo>
                <a:lnTo>
                  <a:pt x="2279" y="839"/>
                </a:lnTo>
                <a:lnTo>
                  <a:pt x="2277" y="841"/>
                </a:lnTo>
                <a:lnTo>
                  <a:pt x="2276" y="843"/>
                </a:lnTo>
                <a:lnTo>
                  <a:pt x="2274" y="843"/>
                </a:lnTo>
                <a:lnTo>
                  <a:pt x="2272" y="843"/>
                </a:lnTo>
                <a:lnTo>
                  <a:pt x="2270" y="845"/>
                </a:lnTo>
                <a:lnTo>
                  <a:pt x="2270" y="843"/>
                </a:lnTo>
                <a:lnTo>
                  <a:pt x="2268" y="843"/>
                </a:lnTo>
                <a:lnTo>
                  <a:pt x="2266" y="841"/>
                </a:lnTo>
                <a:lnTo>
                  <a:pt x="2264" y="843"/>
                </a:lnTo>
                <a:lnTo>
                  <a:pt x="2262" y="843"/>
                </a:lnTo>
                <a:lnTo>
                  <a:pt x="2262" y="845"/>
                </a:lnTo>
                <a:lnTo>
                  <a:pt x="2260" y="845"/>
                </a:lnTo>
                <a:lnTo>
                  <a:pt x="2260" y="847"/>
                </a:lnTo>
                <a:lnTo>
                  <a:pt x="2258" y="847"/>
                </a:lnTo>
                <a:lnTo>
                  <a:pt x="2256" y="847"/>
                </a:lnTo>
                <a:lnTo>
                  <a:pt x="2254" y="847"/>
                </a:lnTo>
                <a:lnTo>
                  <a:pt x="2252" y="849"/>
                </a:lnTo>
                <a:lnTo>
                  <a:pt x="2251" y="849"/>
                </a:lnTo>
                <a:lnTo>
                  <a:pt x="2249" y="849"/>
                </a:lnTo>
                <a:lnTo>
                  <a:pt x="2247" y="851"/>
                </a:lnTo>
                <a:lnTo>
                  <a:pt x="2245" y="851"/>
                </a:lnTo>
                <a:lnTo>
                  <a:pt x="2243" y="849"/>
                </a:lnTo>
                <a:lnTo>
                  <a:pt x="2241" y="849"/>
                </a:lnTo>
                <a:lnTo>
                  <a:pt x="2239" y="847"/>
                </a:lnTo>
                <a:lnTo>
                  <a:pt x="2239" y="845"/>
                </a:lnTo>
                <a:lnTo>
                  <a:pt x="2241" y="843"/>
                </a:lnTo>
                <a:lnTo>
                  <a:pt x="2243" y="841"/>
                </a:lnTo>
                <a:lnTo>
                  <a:pt x="2243" y="839"/>
                </a:lnTo>
                <a:lnTo>
                  <a:pt x="2245" y="837"/>
                </a:lnTo>
                <a:lnTo>
                  <a:pt x="2245" y="835"/>
                </a:lnTo>
                <a:lnTo>
                  <a:pt x="2247" y="833"/>
                </a:lnTo>
                <a:lnTo>
                  <a:pt x="2249" y="830"/>
                </a:lnTo>
                <a:lnTo>
                  <a:pt x="2247" y="830"/>
                </a:lnTo>
                <a:lnTo>
                  <a:pt x="2245" y="830"/>
                </a:lnTo>
                <a:lnTo>
                  <a:pt x="2245" y="832"/>
                </a:lnTo>
                <a:lnTo>
                  <a:pt x="2245" y="833"/>
                </a:lnTo>
                <a:lnTo>
                  <a:pt x="2243" y="833"/>
                </a:lnTo>
                <a:lnTo>
                  <a:pt x="2241" y="835"/>
                </a:lnTo>
                <a:lnTo>
                  <a:pt x="2239" y="835"/>
                </a:lnTo>
                <a:lnTo>
                  <a:pt x="2237" y="837"/>
                </a:lnTo>
                <a:lnTo>
                  <a:pt x="2235" y="839"/>
                </a:lnTo>
                <a:lnTo>
                  <a:pt x="2233" y="841"/>
                </a:lnTo>
                <a:lnTo>
                  <a:pt x="2231" y="841"/>
                </a:lnTo>
                <a:lnTo>
                  <a:pt x="2229" y="841"/>
                </a:lnTo>
                <a:lnTo>
                  <a:pt x="2228" y="841"/>
                </a:lnTo>
                <a:lnTo>
                  <a:pt x="2228" y="843"/>
                </a:lnTo>
                <a:lnTo>
                  <a:pt x="2226" y="843"/>
                </a:lnTo>
                <a:lnTo>
                  <a:pt x="2224" y="843"/>
                </a:lnTo>
                <a:lnTo>
                  <a:pt x="2222" y="845"/>
                </a:lnTo>
                <a:lnTo>
                  <a:pt x="2220" y="843"/>
                </a:lnTo>
                <a:lnTo>
                  <a:pt x="2218" y="843"/>
                </a:lnTo>
                <a:lnTo>
                  <a:pt x="2216" y="843"/>
                </a:lnTo>
                <a:lnTo>
                  <a:pt x="2216" y="845"/>
                </a:lnTo>
                <a:lnTo>
                  <a:pt x="2214" y="847"/>
                </a:lnTo>
                <a:lnTo>
                  <a:pt x="2212" y="849"/>
                </a:lnTo>
                <a:lnTo>
                  <a:pt x="2210" y="851"/>
                </a:lnTo>
                <a:lnTo>
                  <a:pt x="2208" y="853"/>
                </a:lnTo>
                <a:lnTo>
                  <a:pt x="2206" y="853"/>
                </a:lnTo>
                <a:lnTo>
                  <a:pt x="2204" y="853"/>
                </a:lnTo>
                <a:lnTo>
                  <a:pt x="2204" y="855"/>
                </a:lnTo>
                <a:lnTo>
                  <a:pt x="2206" y="856"/>
                </a:lnTo>
                <a:lnTo>
                  <a:pt x="2206" y="858"/>
                </a:lnTo>
                <a:lnTo>
                  <a:pt x="2204" y="860"/>
                </a:lnTo>
                <a:lnTo>
                  <a:pt x="2203" y="860"/>
                </a:lnTo>
                <a:lnTo>
                  <a:pt x="2203" y="862"/>
                </a:lnTo>
                <a:lnTo>
                  <a:pt x="2201" y="866"/>
                </a:lnTo>
                <a:lnTo>
                  <a:pt x="2199" y="868"/>
                </a:lnTo>
                <a:lnTo>
                  <a:pt x="2199" y="870"/>
                </a:lnTo>
                <a:lnTo>
                  <a:pt x="2199" y="874"/>
                </a:lnTo>
                <a:lnTo>
                  <a:pt x="2197" y="874"/>
                </a:lnTo>
                <a:lnTo>
                  <a:pt x="2197" y="876"/>
                </a:lnTo>
                <a:lnTo>
                  <a:pt x="2197" y="878"/>
                </a:lnTo>
                <a:lnTo>
                  <a:pt x="2197" y="880"/>
                </a:lnTo>
                <a:lnTo>
                  <a:pt x="2195" y="880"/>
                </a:lnTo>
                <a:lnTo>
                  <a:pt x="2195" y="881"/>
                </a:lnTo>
                <a:lnTo>
                  <a:pt x="2195" y="883"/>
                </a:lnTo>
                <a:lnTo>
                  <a:pt x="2197" y="885"/>
                </a:lnTo>
                <a:lnTo>
                  <a:pt x="2195" y="889"/>
                </a:lnTo>
                <a:lnTo>
                  <a:pt x="2193" y="889"/>
                </a:lnTo>
                <a:lnTo>
                  <a:pt x="2191" y="889"/>
                </a:lnTo>
                <a:lnTo>
                  <a:pt x="2191" y="891"/>
                </a:lnTo>
                <a:lnTo>
                  <a:pt x="2189" y="891"/>
                </a:lnTo>
                <a:lnTo>
                  <a:pt x="2187" y="891"/>
                </a:lnTo>
                <a:lnTo>
                  <a:pt x="2185" y="891"/>
                </a:lnTo>
                <a:lnTo>
                  <a:pt x="2183" y="889"/>
                </a:lnTo>
                <a:lnTo>
                  <a:pt x="2183" y="887"/>
                </a:lnTo>
                <a:lnTo>
                  <a:pt x="2183" y="885"/>
                </a:lnTo>
                <a:lnTo>
                  <a:pt x="2183" y="883"/>
                </a:lnTo>
                <a:lnTo>
                  <a:pt x="2183" y="881"/>
                </a:lnTo>
                <a:lnTo>
                  <a:pt x="2183" y="880"/>
                </a:lnTo>
                <a:lnTo>
                  <a:pt x="2181" y="880"/>
                </a:lnTo>
                <a:lnTo>
                  <a:pt x="2181" y="878"/>
                </a:lnTo>
                <a:lnTo>
                  <a:pt x="2179" y="876"/>
                </a:lnTo>
                <a:lnTo>
                  <a:pt x="2181" y="876"/>
                </a:lnTo>
                <a:lnTo>
                  <a:pt x="2181" y="874"/>
                </a:lnTo>
                <a:lnTo>
                  <a:pt x="2183" y="872"/>
                </a:lnTo>
                <a:lnTo>
                  <a:pt x="2185" y="872"/>
                </a:lnTo>
                <a:lnTo>
                  <a:pt x="2185" y="870"/>
                </a:lnTo>
                <a:lnTo>
                  <a:pt x="2185" y="868"/>
                </a:lnTo>
                <a:lnTo>
                  <a:pt x="2185" y="866"/>
                </a:lnTo>
                <a:lnTo>
                  <a:pt x="2185" y="864"/>
                </a:lnTo>
                <a:lnTo>
                  <a:pt x="2187" y="862"/>
                </a:lnTo>
                <a:lnTo>
                  <a:pt x="2187" y="860"/>
                </a:lnTo>
                <a:lnTo>
                  <a:pt x="2187" y="858"/>
                </a:lnTo>
                <a:lnTo>
                  <a:pt x="2185" y="855"/>
                </a:lnTo>
                <a:lnTo>
                  <a:pt x="2187" y="851"/>
                </a:lnTo>
                <a:lnTo>
                  <a:pt x="2187" y="847"/>
                </a:lnTo>
                <a:lnTo>
                  <a:pt x="2185" y="847"/>
                </a:lnTo>
                <a:lnTo>
                  <a:pt x="2183" y="847"/>
                </a:lnTo>
                <a:lnTo>
                  <a:pt x="2181" y="847"/>
                </a:lnTo>
                <a:lnTo>
                  <a:pt x="2179" y="847"/>
                </a:lnTo>
                <a:lnTo>
                  <a:pt x="2179" y="849"/>
                </a:lnTo>
                <a:lnTo>
                  <a:pt x="2178" y="847"/>
                </a:lnTo>
                <a:lnTo>
                  <a:pt x="2176" y="847"/>
                </a:lnTo>
                <a:lnTo>
                  <a:pt x="2174" y="847"/>
                </a:lnTo>
                <a:lnTo>
                  <a:pt x="2172" y="845"/>
                </a:lnTo>
                <a:lnTo>
                  <a:pt x="2170" y="845"/>
                </a:lnTo>
                <a:lnTo>
                  <a:pt x="2166" y="845"/>
                </a:lnTo>
                <a:lnTo>
                  <a:pt x="2164" y="843"/>
                </a:lnTo>
                <a:lnTo>
                  <a:pt x="2162" y="841"/>
                </a:lnTo>
                <a:lnTo>
                  <a:pt x="2162" y="839"/>
                </a:lnTo>
                <a:lnTo>
                  <a:pt x="2164" y="837"/>
                </a:lnTo>
                <a:lnTo>
                  <a:pt x="2166" y="837"/>
                </a:lnTo>
                <a:lnTo>
                  <a:pt x="2168" y="835"/>
                </a:lnTo>
                <a:lnTo>
                  <a:pt x="2170" y="835"/>
                </a:lnTo>
                <a:lnTo>
                  <a:pt x="2170" y="833"/>
                </a:lnTo>
                <a:lnTo>
                  <a:pt x="2172" y="833"/>
                </a:lnTo>
                <a:lnTo>
                  <a:pt x="2172" y="832"/>
                </a:lnTo>
                <a:lnTo>
                  <a:pt x="2174" y="832"/>
                </a:lnTo>
                <a:lnTo>
                  <a:pt x="2176" y="832"/>
                </a:lnTo>
                <a:lnTo>
                  <a:pt x="2178" y="830"/>
                </a:lnTo>
                <a:lnTo>
                  <a:pt x="2176" y="828"/>
                </a:lnTo>
                <a:lnTo>
                  <a:pt x="2174" y="830"/>
                </a:lnTo>
                <a:lnTo>
                  <a:pt x="2170" y="832"/>
                </a:lnTo>
                <a:lnTo>
                  <a:pt x="2168" y="833"/>
                </a:lnTo>
                <a:lnTo>
                  <a:pt x="2166" y="835"/>
                </a:lnTo>
                <a:lnTo>
                  <a:pt x="2164" y="835"/>
                </a:lnTo>
                <a:lnTo>
                  <a:pt x="2164" y="833"/>
                </a:lnTo>
                <a:lnTo>
                  <a:pt x="2162" y="833"/>
                </a:lnTo>
                <a:lnTo>
                  <a:pt x="2160" y="833"/>
                </a:lnTo>
                <a:lnTo>
                  <a:pt x="2158" y="833"/>
                </a:lnTo>
                <a:lnTo>
                  <a:pt x="2158" y="835"/>
                </a:lnTo>
                <a:lnTo>
                  <a:pt x="2156" y="835"/>
                </a:lnTo>
                <a:lnTo>
                  <a:pt x="2155" y="837"/>
                </a:lnTo>
                <a:lnTo>
                  <a:pt x="2153" y="837"/>
                </a:lnTo>
                <a:lnTo>
                  <a:pt x="2151" y="837"/>
                </a:lnTo>
                <a:lnTo>
                  <a:pt x="2149" y="837"/>
                </a:lnTo>
                <a:lnTo>
                  <a:pt x="2147" y="837"/>
                </a:lnTo>
                <a:lnTo>
                  <a:pt x="2147" y="835"/>
                </a:lnTo>
                <a:lnTo>
                  <a:pt x="2147" y="833"/>
                </a:lnTo>
                <a:lnTo>
                  <a:pt x="2147" y="832"/>
                </a:lnTo>
                <a:lnTo>
                  <a:pt x="2149" y="830"/>
                </a:lnTo>
                <a:lnTo>
                  <a:pt x="2151" y="830"/>
                </a:lnTo>
                <a:lnTo>
                  <a:pt x="2151" y="828"/>
                </a:lnTo>
                <a:lnTo>
                  <a:pt x="2153" y="828"/>
                </a:lnTo>
                <a:lnTo>
                  <a:pt x="2155" y="824"/>
                </a:lnTo>
                <a:lnTo>
                  <a:pt x="2156" y="824"/>
                </a:lnTo>
                <a:lnTo>
                  <a:pt x="2156" y="820"/>
                </a:lnTo>
                <a:lnTo>
                  <a:pt x="2155" y="820"/>
                </a:lnTo>
                <a:lnTo>
                  <a:pt x="2155" y="818"/>
                </a:lnTo>
                <a:lnTo>
                  <a:pt x="2153" y="818"/>
                </a:lnTo>
                <a:lnTo>
                  <a:pt x="2151" y="820"/>
                </a:lnTo>
                <a:lnTo>
                  <a:pt x="2149" y="820"/>
                </a:lnTo>
                <a:lnTo>
                  <a:pt x="2147" y="822"/>
                </a:lnTo>
                <a:lnTo>
                  <a:pt x="2147" y="820"/>
                </a:lnTo>
                <a:lnTo>
                  <a:pt x="2147" y="818"/>
                </a:lnTo>
                <a:lnTo>
                  <a:pt x="2147" y="816"/>
                </a:lnTo>
                <a:lnTo>
                  <a:pt x="2147" y="814"/>
                </a:lnTo>
                <a:lnTo>
                  <a:pt x="2147" y="812"/>
                </a:lnTo>
                <a:lnTo>
                  <a:pt x="2149" y="812"/>
                </a:lnTo>
                <a:lnTo>
                  <a:pt x="2147" y="812"/>
                </a:lnTo>
                <a:lnTo>
                  <a:pt x="2147" y="810"/>
                </a:lnTo>
                <a:lnTo>
                  <a:pt x="2145" y="810"/>
                </a:lnTo>
                <a:lnTo>
                  <a:pt x="2143" y="810"/>
                </a:lnTo>
                <a:lnTo>
                  <a:pt x="2143" y="812"/>
                </a:lnTo>
                <a:lnTo>
                  <a:pt x="2141" y="812"/>
                </a:lnTo>
                <a:lnTo>
                  <a:pt x="2139" y="810"/>
                </a:lnTo>
                <a:lnTo>
                  <a:pt x="2122" y="801"/>
                </a:lnTo>
                <a:lnTo>
                  <a:pt x="2124" y="799"/>
                </a:lnTo>
                <a:lnTo>
                  <a:pt x="2126" y="797"/>
                </a:lnTo>
                <a:lnTo>
                  <a:pt x="2151" y="782"/>
                </a:lnTo>
                <a:lnTo>
                  <a:pt x="2158" y="762"/>
                </a:lnTo>
                <a:lnTo>
                  <a:pt x="2176" y="724"/>
                </a:lnTo>
                <a:lnTo>
                  <a:pt x="2179" y="724"/>
                </a:lnTo>
                <a:lnTo>
                  <a:pt x="2193" y="720"/>
                </a:lnTo>
                <a:lnTo>
                  <a:pt x="2206" y="720"/>
                </a:lnTo>
                <a:lnTo>
                  <a:pt x="2218" y="720"/>
                </a:lnTo>
                <a:lnTo>
                  <a:pt x="2220" y="720"/>
                </a:lnTo>
                <a:lnTo>
                  <a:pt x="2228" y="716"/>
                </a:lnTo>
                <a:lnTo>
                  <a:pt x="2235" y="714"/>
                </a:lnTo>
                <a:lnTo>
                  <a:pt x="2243" y="711"/>
                </a:lnTo>
                <a:lnTo>
                  <a:pt x="2251" y="707"/>
                </a:lnTo>
                <a:lnTo>
                  <a:pt x="2252" y="705"/>
                </a:lnTo>
                <a:lnTo>
                  <a:pt x="2270" y="689"/>
                </a:lnTo>
                <a:lnTo>
                  <a:pt x="2272" y="653"/>
                </a:lnTo>
                <a:lnTo>
                  <a:pt x="2291" y="640"/>
                </a:lnTo>
                <a:lnTo>
                  <a:pt x="2293" y="640"/>
                </a:lnTo>
                <a:lnTo>
                  <a:pt x="2299" y="640"/>
                </a:lnTo>
                <a:lnTo>
                  <a:pt x="2302" y="638"/>
                </a:lnTo>
                <a:lnTo>
                  <a:pt x="2312" y="636"/>
                </a:lnTo>
                <a:lnTo>
                  <a:pt x="2331" y="620"/>
                </a:lnTo>
                <a:lnTo>
                  <a:pt x="2345" y="607"/>
                </a:lnTo>
                <a:lnTo>
                  <a:pt x="2370" y="597"/>
                </a:lnTo>
                <a:lnTo>
                  <a:pt x="2373" y="593"/>
                </a:lnTo>
                <a:lnTo>
                  <a:pt x="2375" y="593"/>
                </a:lnTo>
                <a:lnTo>
                  <a:pt x="2379" y="593"/>
                </a:lnTo>
                <a:lnTo>
                  <a:pt x="2381" y="593"/>
                </a:lnTo>
                <a:lnTo>
                  <a:pt x="2383" y="593"/>
                </a:lnTo>
                <a:lnTo>
                  <a:pt x="2385" y="593"/>
                </a:lnTo>
                <a:lnTo>
                  <a:pt x="2387" y="595"/>
                </a:lnTo>
                <a:lnTo>
                  <a:pt x="2389" y="595"/>
                </a:lnTo>
                <a:lnTo>
                  <a:pt x="2391" y="597"/>
                </a:lnTo>
                <a:lnTo>
                  <a:pt x="2393" y="597"/>
                </a:lnTo>
                <a:lnTo>
                  <a:pt x="2406" y="592"/>
                </a:lnTo>
                <a:lnTo>
                  <a:pt x="2412" y="588"/>
                </a:lnTo>
                <a:lnTo>
                  <a:pt x="2418" y="584"/>
                </a:lnTo>
                <a:lnTo>
                  <a:pt x="2423" y="574"/>
                </a:lnTo>
                <a:lnTo>
                  <a:pt x="2429" y="576"/>
                </a:lnTo>
                <a:lnTo>
                  <a:pt x="2431" y="572"/>
                </a:lnTo>
                <a:lnTo>
                  <a:pt x="2446" y="559"/>
                </a:lnTo>
                <a:lnTo>
                  <a:pt x="2456" y="551"/>
                </a:lnTo>
                <a:lnTo>
                  <a:pt x="2462" y="544"/>
                </a:lnTo>
                <a:lnTo>
                  <a:pt x="2471" y="534"/>
                </a:lnTo>
                <a:lnTo>
                  <a:pt x="2481" y="526"/>
                </a:lnTo>
                <a:lnTo>
                  <a:pt x="2487" y="519"/>
                </a:lnTo>
                <a:lnTo>
                  <a:pt x="2491" y="499"/>
                </a:lnTo>
                <a:lnTo>
                  <a:pt x="2493" y="497"/>
                </a:lnTo>
                <a:lnTo>
                  <a:pt x="2494" y="484"/>
                </a:lnTo>
                <a:lnTo>
                  <a:pt x="2516" y="455"/>
                </a:lnTo>
                <a:lnTo>
                  <a:pt x="2521" y="446"/>
                </a:lnTo>
                <a:lnTo>
                  <a:pt x="2527" y="440"/>
                </a:lnTo>
                <a:lnTo>
                  <a:pt x="2542" y="425"/>
                </a:lnTo>
                <a:lnTo>
                  <a:pt x="2546" y="421"/>
                </a:lnTo>
                <a:lnTo>
                  <a:pt x="2548" y="419"/>
                </a:lnTo>
                <a:lnTo>
                  <a:pt x="2550" y="417"/>
                </a:lnTo>
                <a:lnTo>
                  <a:pt x="2564" y="401"/>
                </a:lnTo>
                <a:lnTo>
                  <a:pt x="2569" y="396"/>
                </a:lnTo>
                <a:lnTo>
                  <a:pt x="2587" y="377"/>
                </a:lnTo>
                <a:lnTo>
                  <a:pt x="2589" y="377"/>
                </a:lnTo>
                <a:lnTo>
                  <a:pt x="2590" y="375"/>
                </a:lnTo>
                <a:lnTo>
                  <a:pt x="2613" y="353"/>
                </a:lnTo>
                <a:lnTo>
                  <a:pt x="2617" y="352"/>
                </a:lnTo>
                <a:lnTo>
                  <a:pt x="2633" y="334"/>
                </a:lnTo>
                <a:lnTo>
                  <a:pt x="2675" y="288"/>
                </a:lnTo>
                <a:lnTo>
                  <a:pt x="2686" y="279"/>
                </a:lnTo>
                <a:lnTo>
                  <a:pt x="2686" y="277"/>
                </a:lnTo>
                <a:lnTo>
                  <a:pt x="2704" y="263"/>
                </a:lnTo>
                <a:lnTo>
                  <a:pt x="2715" y="252"/>
                </a:lnTo>
                <a:lnTo>
                  <a:pt x="2727" y="242"/>
                </a:lnTo>
                <a:lnTo>
                  <a:pt x="2738" y="233"/>
                </a:lnTo>
                <a:lnTo>
                  <a:pt x="2744" y="217"/>
                </a:lnTo>
                <a:lnTo>
                  <a:pt x="2754" y="217"/>
                </a:lnTo>
                <a:lnTo>
                  <a:pt x="2756" y="217"/>
                </a:lnTo>
                <a:lnTo>
                  <a:pt x="2759" y="211"/>
                </a:lnTo>
                <a:lnTo>
                  <a:pt x="2763" y="209"/>
                </a:lnTo>
                <a:lnTo>
                  <a:pt x="2767" y="209"/>
                </a:lnTo>
                <a:lnTo>
                  <a:pt x="2771" y="208"/>
                </a:lnTo>
                <a:lnTo>
                  <a:pt x="2771" y="204"/>
                </a:lnTo>
                <a:lnTo>
                  <a:pt x="2777" y="198"/>
                </a:lnTo>
                <a:lnTo>
                  <a:pt x="2788" y="185"/>
                </a:lnTo>
                <a:lnTo>
                  <a:pt x="2794" y="186"/>
                </a:lnTo>
                <a:lnTo>
                  <a:pt x="2796" y="185"/>
                </a:lnTo>
                <a:lnTo>
                  <a:pt x="2809" y="173"/>
                </a:lnTo>
                <a:lnTo>
                  <a:pt x="2815" y="169"/>
                </a:lnTo>
                <a:lnTo>
                  <a:pt x="2811" y="161"/>
                </a:lnTo>
                <a:lnTo>
                  <a:pt x="2811" y="160"/>
                </a:lnTo>
                <a:lnTo>
                  <a:pt x="2825" y="150"/>
                </a:lnTo>
                <a:lnTo>
                  <a:pt x="2836" y="144"/>
                </a:lnTo>
                <a:lnTo>
                  <a:pt x="2842" y="142"/>
                </a:lnTo>
                <a:lnTo>
                  <a:pt x="2844" y="142"/>
                </a:lnTo>
                <a:lnTo>
                  <a:pt x="2854" y="133"/>
                </a:lnTo>
                <a:lnTo>
                  <a:pt x="2861" y="133"/>
                </a:lnTo>
                <a:lnTo>
                  <a:pt x="2867" y="123"/>
                </a:lnTo>
                <a:lnTo>
                  <a:pt x="2877" y="123"/>
                </a:lnTo>
                <a:lnTo>
                  <a:pt x="2882" y="119"/>
                </a:lnTo>
                <a:lnTo>
                  <a:pt x="2886" y="119"/>
                </a:lnTo>
                <a:lnTo>
                  <a:pt x="2898" y="112"/>
                </a:lnTo>
                <a:lnTo>
                  <a:pt x="2902" y="110"/>
                </a:lnTo>
                <a:lnTo>
                  <a:pt x="2917" y="106"/>
                </a:lnTo>
                <a:lnTo>
                  <a:pt x="2921" y="90"/>
                </a:lnTo>
                <a:lnTo>
                  <a:pt x="2925" y="89"/>
                </a:lnTo>
                <a:lnTo>
                  <a:pt x="2930" y="85"/>
                </a:lnTo>
                <a:lnTo>
                  <a:pt x="2940" y="87"/>
                </a:lnTo>
                <a:lnTo>
                  <a:pt x="2944" y="79"/>
                </a:lnTo>
                <a:lnTo>
                  <a:pt x="2965" y="77"/>
                </a:lnTo>
                <a:lnTo>
                  <a:pt x="2967" y="73"/>
                </a:lnTo>
                <a:lnTo>
                  <a:pt x="2988" y="62"/>
                </a:lnTo>
                <a:lnTo>
                  <a:pt x="3001" y="52"/>
                </a:lnTo>
                <a:lnTo>
                  <a:pt x="3001" y="50"/>
                </a:lnTo>
                <a:lnTo>
                  <a:pt x="3003" y="48"/>
                </a:lnTo>
                <a:lnTo>
                  <a:pt x="3005" y="44"/>
                </a:lnTo>
                <a:lnTo>
                  <a:pt x="3005" y="41"/>
                </a:lnTo>
                <a:lnTo>
                  <a:pt x="3009" y="35"/>
                </a:lnTo>
                <a:lnTo>
                  <a:pt x="3023" y="29"/>
                </a:lnTo>
                <a:lnTo>
                  <a:pt x="3038" y="27"/>
                </a:lnTo>
                <a:lnTo>
                  <a:pt x="3063" y="29"/>
                </a:lnTo>
                <a:lnTo>
                  <a:pt x="3067" y="21"/>
                </a:lnTo>
                <a:lnTo>
                  <a:pt x="3076" y="14"/>
                </a:lnTo>
                <a:lnTo>
                  <a:pt x="3082" y="14"/>
                </a:lnTo>
                <a:lnTo>
                  <a:pt x="3090" y="14"/>
                </a:lnTo>
                <a:lnTo>
                  <a:pt x="3092" y="10"/>
                </a:lnTo>
                <a:lnTo>
                  <a:pt x="3095" y="10"/>
                </a:lnTo>
                <a:lnTo>
                  <a:pt x="3103" y="6"/>
                </a:lnTo>
                <a:lnTo>
                  <a:pt x="3105" y="4"/>
                </a:lnTo>
                <a:lnTo>
                  <a:pt x="3109" y="2"/>
                </a:lnTo>
                <a:lnTo>
                  <a:pt x="3115" y="0"/>
                </a:lnTo>
                <a:lnTo>
                  <a:pt x="3120" y="4"/>
                </a:lnTo>
                <a:lnTo>
                  <a:pt x="3122" y="2"/>
                </a:lnTo>
                <a:lnTo>
                  <a:pt x="3130" y="2"/>
                </a:lnTo>
                <a:lnTo>
                  <a:pt x="3132" y="4"/>
                </a:lnTo>
                <a:lnTo>
                  <a:pt x="3134" y="8"/>
                </a:lnTo>
                <a:lnTo>
                  <a:pt x="3136" y="10"/>
                </a:lnTo>
                <a:lnTo>
                  <a:pt x="3155" y="10"/>
                </a:lnTo>
                <a:lnTo>
                  <a:pt x="3155" y="14"/>
                </a:lnTo>
                <a:lnTo>
                  <a:pt x="3157" y="19"/>
                </a:lnTo>
                <a:lnTo>
                  <a:pt x="3167" y="23"/>
                </a:lnTo>
                <a:lnTo>
                  <a:pt x="3168" y="23"/>
                </a:lnTo>
                <a:lnTo>
                  <a:pt x="3174" y="23"/>
                </a:lnTo>
                <a:lnTo>
                  <a:pt x="3178" y="19"/>
                </a:lnTo>
                <a:lnTo>
                  <a:pt x="3180" y="16"/>
                </a:lnTo>
                <a:lnTo>
                  <a:pt x="3193" y="12"/>
                </a:lnTo>
                <a:lnTo>
                  <a:pt x="3205" y="16"/>
                </a:lnTo>
                <a:lnTo>
                  <a:pt x="3211" y="14"/>
                </a:lnTo>
                <a:lnTo>
                  <a:pt x="3213" y="8"/>
                </a:lnTo>
                <a:lnTo>
                  <a:pt x="3218" y="16"/>
                </a:lnTo>
                <a:lnTo>
                  <a:pt x="3220" y="16"/>
                </a:lnTo>
                <a:lnTo>
                  <a:pt x="3224" y="16"/>
                </a:lnTo>
                <a:lnTo>
                  <a:pt x="3228" y="16"/>
                </a:lnTo>
                <a:lnTo>
                  <a:pt x="3232" y="16"/>
                </a:lnTo>
                <a:lnTo>
                  <a:pt x="3234" y="16"/>
                </a:lnTo>
                <a:lnTo>
                  <a:pt x="3236" y="16"/>
                </a:lnTo>
                <a:lnTo>
                  <a:pt x="3240" y="16"/>
                </a:lnTo>
                <a:lnTo>
                  <a:pt x="3245" y="16"/>
                </a:lnTo>
                <a:lnTo>
                  <a:pt x="3249" y="16"/>
                </a:lnTo>
                <a:lnTo>
                  <a:pt x="3255" y="16"/>
                </a:lnTo>
                <a:lnTo>
                  <a:pt x="3261" y="16"/>
                </a:lnTo>
                <a:lnTo>
                  <a:pt x="3266" y="16"/>
                </a:lnTo>
                <a:lnTo>
                  <a:pt x="3272" y="16"/>
                </a:lnTo>
                <a:lnTo>
                  <a:pt x="3278" y="16"/>
                </a:lnTo>
                <a:lnTo>
                  <a:pt x="3284" y="16"/>
                </a:lnTo>
                <a:lnTo>
                  <a:pt x="3289" y="16"/>
                </a:lnTo>
                <a:lnTo>
                  <a:pt x="3295" y="16"/>
                </a:lnTo>
                <a:lnTo>
                  <a:pt x="3301" y="16"/>
                </a:lnTo>
                <a:lnTo>
                  <a:pt x="3309" y="16"/>
                </a:lnTo>
                <a:lnTo>
                  <a:pt x="3314" y="16"/>
                </a:lnTo>
                <a:lnTo>
                  <a:pt x="3316" y="16"/>
                </a:lnTo>
                <a:lnTo>
                  <a:pt x="3320" y="16"/>
                </a:lnTo>
                <a:lnTo>
                  <a:pt x="3326" y="16"/>
                </a:lnTo>
                <a:lnTo>
                  <a:pt x="3330" y="18"/>
                </a:lnTo>
                <a:lnTo>
                  <a:pt x="3334" y="18"/>
                </a:lnTo>
                <a:lnTo>
                  <a:pt x="3343" y="18"/>
                </a:lnTo>
                <a:lnTo>
                  <a:pt x="3349" y="18"/>
                </a:lnTo>
                <a:lnTo>
                  <a:pt x="3353" y="18"/>
                </a:lnTo>
                <a:lnTo>
                  <a:pt x="3359" y="18"/>
                </a:lnTo>
                <a:lnTo>
                  <a:pt x="3370" y="18"/>
                </a:lnTo>
                <a:lnTo>
                  <a:pt x="3376" y="19"/>
                </a:lnTo>
                <a:lnTo>
                  <a:pt x="3384" y="19"/>
                </a:lnTo>
                <a:lnTo>
                  <a:pt x="3389" y="19"/>
                </a:lnTo>
                <a:lnTo>
                  <a:pt x="3397" y="19"/>
                </a:lnTo>
                <a:lnTo>
                  <a:pt x="3403" y="19"/>
                </a:lnTo>
                <a:lnTo>
                  <a:pt x="3408" y="21"/>
                </a:lnTo>
                <a:lnTo>
                  <a:pt x="3414" y="21"/>
                </a:lnTo>
                <a:lnTo>
                  <a:pt x="3424" y="21"/>
                </a:lnTo>
                <a:lnTo>
                  <a:pt x="3430" y="21"/>
                </a:lnTo>
                <a:lnTo>
                  <a:pt x="3439" y="21"/>
                </a:lnTo>
                <a:lnTo>
                  <a:pt x="3441" y="21"/>
                </a:lnTo>
                <a:lnTo>
                  <a:pt x="3443" y="21"/>
                </a:lnTo>
                <a:lnTo>
                  <a:pt x="3445" y="21"/>
                </a:lnTo>
                <a:lnTo>
                  <a:pt x="3451" y="21"/>
                </a:lnTo>
                <a:lnTo>
                  <a:pt x="3462" y="21"/>
                </a:lnTo>
                <a:lnTo>
                  <a:pt x="3470" y="21"/>
                </a:lnTo>
                <a:lnTo>
                  <a:pt x="3476" y="21"/>
                </a:lnTo>
                <a:lnTo>
                  <a:pt x="3480" y="21"/>
                </a:lnTo>
                <a:lnTo>
                  <a:pt x="3483" y="21"/>
                </a:lnTo>
                <a:lnTo>
                  <a:pt x="3489" y="21"/>
                </a:lnTo>
                <a:lnTo>
                  <a:pt x="3493" y="21"/>
                </a:lnTo>
                <a:lnTo>
                  <a:pt x="3499" y="21"/>
                </a:lnTo>
                <a:lnTo>
                  <a:pt x="3506" y="21"/>
                </a:lnTo>
                <a:lnTo>
                  <a:pt x="3514" y="21"/>
                </a:lnTo>
                <a:lnTo>
                  <a:pt x="3522" y="21"/>
                </a:lnTo>
                <a:lnTo>
                  <a:pt x="3526" y="21"/>
                </a:lnTo>
                <a:lnTo>
                  <a:pt x="3531" y="21"/>
                </a:lnTo>
                <a:lnTo>
                  <a:pt x="3535" y="21"/>
                </a:lnTo>
                <a:lnTo>
                  <a:pt x="3541" y="21"/>
                </a:lnTo>
                <a:lnTo>
                  <a:pt x="3543" y="21"/>
                </a:lnTo>
                <a:lnTo>
                  <a:pt x="3551" y="21"/>
                </a:lnTo>
                <a:lnTo>
                  <a:pt x="3558" y="21"/>
                </a:lnTo>
                <a:lnTo>
                  <a:pt x="3566" y="21"/>
                </a:lnTo>
                <a:lnTo>
                  <a:pt x="3574" y="21"/>
                </a:lnTo>
                <a:lnTo>
                  <a:pt x="3581" y="19"/>
                </a:lnTo>
                <a:lnTo>
                  <a:pt x="3583" y="19"/>
                </a:lnTo>
                <a:lnTo>
                  <a:pt x="3591" y="19"/>
                </a:lnTo>
                <a:lnTo>
                  <a:pt x="3599" y="19"/>
                </a:lnTo>
                <a:lnTo>
                  <a:pt x="3606" y="19"/>
                </a:lnTo>
                <a:lnTo>
                  <a:pt x="3608" y="19"/>
                </a:lnTo>
                <a:lnTo>
                  <a:pt x="3614" y="19"/>
                </a:lnTo>
                <a:lnTo>
                  <a:pt x="3620" y="18"/>
                </a:lnTo>
                <a:lnTo>
                  <a:pt x="3622" y="18"/>
                </a:lnTo>
                <a:lnTo>
                  <a:pt x="3631" y="18"/>
                </a:lnTo>
                <a:lnTo>
                  <a:pt x="3633" y="18"/>
                </a:lnTo>
                <a:lnTo>
                  <a:pt x="3641" y="18"/>
                </a:lnTo>
                <a:lnTo>
                  <a:pt x="3650" y="18"/>
                </a:lnTo>
                <a:lnTo>
                  <a:pt x="3654" y="16"/>
                </a:lnTo>
                <a:lnTo>
                  <a:pt x="3660" y="16"/>
                </a:lnTo>
                <a:lnTo>
                  <a:pt x="3666" y="16"/>
                </a:lnTo>
                <a:lnTo>
                  <a:pt x="3673" y="16"/>
                </a:lnTo>
                <a:lnTo>
                  <a:pt x="3675" y="16"/>
                </a:lnTo>
                <a:lnTo>
                  <a:pt x="3679" y="16"/>
                </a:lnTo>
                <a:lnTo>
                  <a:pt x="3685" y="16"/>
                </a:lnTo>
                <a:lnTo>
                  <a:pt x="3691" y="14"/>
                </a:lnTo>
                <a:lnTo>
                  <a:pt x="3698" y="14"/>
                </a:lnTo>
                <a:lnTo>
                  <a:pt x="3700" y="14"/>
                </a:lnTo>
                <a:lnTo>
                  <a:pt x="3704" y="14"/>
                </a:lnTo>
                <a:lnTo>
                  <a:pt x="3710" y="14"/>
                </a:lnTo>
                <a:lnTo>
                  <a:pt x="3718" y="14"/>
                </a:lnTo>
                <a:lnTo>
                  <a:pt x="3723" y="14"/>
                </a:lnTo>
                <a:lnTo>
                  <a:pt x="3731" y="14"/>
                </a:lnTo>
                <a:lnTo>
                  <a:pt x="3737" y="12"/>
                </a:lnTo>
                <a:lnTo>
                  <a:pt x="3748" y="12"/>
                </a:lnTo>
                <a:lnTo>
                  <a:pt x="3760" y="12"/>
                </a:lnTo>
                <a:lnTo>
                  <a:pt x="3762" y="12"/>
                </a:lnTo>
                <a:lnTo>
                  <a:pt x="3768" y="12"/>
                </a:lnTo>
                <a:lnTo>
                  <a:pt x="3773" y="12"/>
                </a:lnTo>
                <a:lnTo>
                  <a:pt x="3779" y="12"/>
                </a:lnTo>
                <a:lnTo>
                  <a:pt x="3783" y="12"/>
                </a:lnTo>
                <a:lnTo>
                  <a:pt x="3791" y="12"/>
                </a:lnTo>
                <a:lnTo>
                  <a:pt x="3796" y="12"/>
                </a:lnTo>
                <a:lnTo>
                  <a:pt x="3808" y="12"/>
                </a:lnTo>
                <a:lnTo>
                  <a:pt x="3812" y="12"/>
                </a:lnTo>
                <a:lnTo>
                  <a:pt x="3814" y="12"/>
                </a:lnTo>
                <a:lnTo>
                  <a:pt x="3816" y="12"/>
                </a:lnTo>
                <a:lnTo>
                  <a:pt x="3821" y="12"/>
                </a:lnTo>
                <a:lnTo>
                  <a:pt x="3831" y="12"/>
                </a:lnTo>
                <a:lnTo>
                  <a:pt x="3837" y="12"/>
                </a:lnTo>
                <a:lnTo>
                  <a:pt x="3841" y="12"/>
                </a:lnTo>
                <a:lnTo>
                  <a:pt x="3842" y="12"/>
                </a:lnTo>
                <a:lnTo>
                  <a:pt x="3846" y="12"/>
                </a:lnTo>
                <a:lnTo>
                  <a:pt x="3850" y="12"/>
                </a:lnTo>
                <a:lnTo>
                  <a:pt x="3856" y="12"/>
                </a:lnTo>
                <a:lnTo>
                  <a:pt x="3858" y="12"/>
                </a:lnTo>
                <a:lnTo>
                  <a:pt x="3862" y="12"/>
                </a:lnTo>
                <a:lnTo>
                  <a:pt x="3869" y="12"/>
                </a:lnTo>
                <a:lnTo>
                  <a:pt x="3877" y="12"/>
                </a:lnTo>
                <a:lnTo>
                  <a:pt x="3885" y="10"/>
                </a:lnTo>
                <a:lnTo>
                  <a:pt x="3887" y="10"/>
                </a:lnTo>
                <a:lnTo>
                  <a:pt x="3892" y="10"/>
                </a:lnTo>
                <a:lnTo>
                  <a:pt x="3896" y="10"/>
                </a:lnTo>
                <a:lnTo>
                  <a:pt x="3902" y="10"/>
                </a:lnTo>
                <a:lnTo>
                  <a:pt x="3906" y="10"/>
                </a:lnTo>
                <a:lnTo>
                  <a:pt x="3912" y="10"/>
                </a:lnTo>
                <a:lnTo>
                  <a:pt x="3914" y="10"/>
                </a:lnTo>
                <a:lnTo>
                  <a:pt x="3919" y="10"/>
                </a:lnTo>
                <a:lnTo>
                  <a:pt x="3925" y="8"/>
                </a:lnTo>
                <a:lnTo>
                  <a:pt x="3931" y="8"/>
                </a:lnTo>
                <a:lnTo>
                  <a:pt x="3940" y="8"/>
                </a:lnTo>
                <a:lnTo>
                  <a:pt x="3948" y="8"/>
                </a:lnTo>
                <a:lnTo>
                  <a:pt x="3958" y="8"/>
                </a:lnTo>
                <a:lnTo>
                  <a:pt x="3962" y="8"/>
                </a:lnTo>
                <a:lnTo>
                  <a:pt x="3963" y="8"/>
                </a:lnTo>
                <a:lnTo>
                  <a:pt x="3969" y="8"/>
                </a:lnTo>
                <a:lnTo>
                  <a:pt x="3977" y="6"/>
                </a:lnTo>
                <a:lnTo>
                  <a:pt x="3983" y="6"/>
                </a:lnTo>
                <a:lnTo>
                  <a:pt x="3988" y="6"/>
                </a:lnTo>
                <a:lnTo>
                  <a:pt x="3990" y="6"/>
                </a:lnTo>
                <a:lnTo>
                  <a:pt x="3998" y="6"/>
                </a:lnTo>
                <a:lnTo>
                  <a:pt x="4004" y="6"/>
                </a:lnTo>
                <a:lnTo>
                  <a:pt x="4006" y="6"/>
                </a:lnTo>
                <a:lnTo>
                  <a:pt x="4010" y="6"/>
                </a:lnTo>
                <a:lnTo>
                  <a:pt x="4015" y="6"/>
                </a:lnTo>
                <a:lnTo>
                  <a:pt x="4021" y="6"/>
                </a:lnTo>
                <a:lnTo>
                  <a:pt x="4031" y="6"/>
                </a:lnTo>
                <a:lnTo>
                  <a:pt x="4033" y="6"/>
                </a:lnTo>
                <a:lnTo>
                  <a:pt x="4042" y="6"/>
                </a:lnTo>
                <a:lnTo>
                  <a:pt x="4044" y="6"/>
                </a:lnTo>
                <a:lnTo>
                  <a:pt x="4046" y="6"/>
                </a:lnTo>
                <a:lnTo>
                  <a:pt x="4046" y="4"/>
                </a:lnTo>
                <a:lnTo>
                  <a:pt x="4050" y="4"/>
                </a:lnTo>
                <a:lnTo>
                  <a:pt x="4052" y="4"/>
                </a:lnTo>
                <a:lnTo>
                  <a:pt x="4050" y="8"/>
                </a:lnTo>
                <a:lnTo>
                  <a:pt x="4050" y="10"/>
                </a:lnTo>
                <a:lnTo>
                  <a:pt x="4048" y="14"/>
                </a:lnTo>
                <a:lnTo>
                  <a:pt x="4048" y="16"/>
                </a:lnTo>
                <a:lnTo>
                  <a:pt x="4048" y="18"/>
                </a:lnTo>
                <a:lnTo>
                  <a:pt x="4046" y="19"/>
                </a:lnTo>
                <a:lnTo>
                  <a:pt x="4046" y="21"/>
                </a:lnTo>
                <a:lnTo>
                  <a:pt x="4044" y="23"/>
                </a:lnTo>
                <a:lnTo>
                  <a:pt x="4044" y="25"/>
                </a:lnTo>
                <a:lnTo>
                  <a:pt x="4044" y="27"/>
                </a:lnTo>
                <a:lnTo>
                  <a:pt x="4044" y="29"/>
                </a:lnTo>
                <a:lnTo>
                  <a:pt x="4044" y="31"/>
                </a:lnTo>
                <a:lnTo>
                  <a:pt x="4046" y="33"/>
                </a:lnTo>
                <a:lnTo>
                  <a:pt x="4046" y="35"/>
                </a:lnTo>
                <a:lnTo>
                  <a:pt x="4046" y="37"/>
                </a:lnTo>
                <a:lnTo>
                  <a:pt x="4048" y="39"/>
                </a:lnTo>
                <a:lnTo>
                  <a:pt x="4050" y="41"/>
                </a:lnTo>
                <a:lnTo>
                  <a:pt x="4052" y="42"/>
                </a:lnTo>
                <a:lnTo>
                  <a:pt x="4054" y="44"/>
                </a:lnTo>
                <a:lnTo>
                  <a:pt x="4054" y="46"/>
                </a:lnTo>
                <a:lnTo>
                  <a:pt x="4054" y="48"/>
                </a:lnTo>
                <a:lnTo>
                  <a:pt x="4054" y="50"/>
                </a:lnTo>
                <a:lnTo>
                  <a:pt x="4054" y="58"/>
                </a:lnTo>
                <a:lnTo>
                  <a:pt x="4054" y="62"/>
                </a:lnTo>
                <a:lnTo>
                  <a:pt x="4054" y="65"/>
                </a:lnTo>
                <a:lnTo>
                  <a:pt x="4054" y="67"/>
                </a:lnTo>
                <a:lnTo>
                  <a:pt x="4054" y="73"/>
                </a:lnTo>
                <a:lnTo>
                  <a:pt x="4054" y="75"/>
                </a:lnTo>
                <a:lnTo>
                  <a:pt x="4054" y="83"/>
                </a:lnTo>
                <a:lnTo>
                  <a:pt x="4054" y="85"/>
                </a:lnTo>
                <a:lnTo>
                  <a:pt x="4054" y="87"/>
                </a:lnTo>
                <a:lnTo>
                  <a:pt x="4054" y="89"/>
                </a:lnTo>
                <a:lnTo>
                  <a:pt x="4052" y="90"/>
                </a:lnTo>
                <a:lnTo>
                  <a:pt x="4052" y="92"/>
                </a:lnTo>
                <a:lnTo>
                  <a:pt x="4050" y="92"/>
                </a:lnTo>
                <a:lnTo>
                  <a:pt x="4048" y="94"/>
                </a:lnTo>
                <a:lnTo>
                  <a:pt x="4046" y="94"/>
                </a:lnTo>
                <a:lnTo>
                  <a:pt x="4046" y="96"/>
                </a:lnTo>
                <a:lnTo>
                  <a:pt x="4044" y="96"/>
                </a:lnTo>
                <a:lnTo>
                  <a:pt x="4044" y="98"/>
                </a:lnTo>
                <a:lnTo>
                  <a:pt x="4042" y="100"/>
                </a:lnTo>
                <a:lnTo>
                  <a:pt x="4042" y="102"/>
                </a:lnTo>
                <a:lnTo>
                  <a:pt x="4040" y="106"/>
                </a:lnTo>
                <a:lnTo>
                  <a:pt x="4040" y="110"/>
                </a:lnTo>
                <a:lnTo>
                  <a:pt x="4038" y="112"/>
                </a:lnTo>
                <a:lnTo>
                  <a:pt x="4038" y="113"/>
                </a:lnTo>
                <a:lnTo>
                  <a:pt x="4038" y="115"/>
                </a:lnTo>
                <a:lnTo>
                  <a:pt x="4038" y="119"/>
                </a:lnTo>
                <a:lnTo>
                  <a:pt x="4036" y="123"/>
                </a:lnTo>
                <a:lnTo>
                  <a:pt x="4036" y="125"/>
                </a:lnTo>
                <a:lnTo>
                  <a:pt x="4036" y="129"/>
                </a:lnTo>
                <a:lnTo>
                  <a:pt x="4035" y="133"/>
                </a:lnTo>
                <a:lnTo>
                  <a:pt x="4035" y="135"/>
                </a:lnTo>
                <a:lnTo>
                  <a:pt x="4033" y="137"/>
                </a:lnTo>
                <a:lnTo>
                  <a:pt x="4033" y="138"/>
                </a:lnTo>
                <a:lnTo>
                  <a:pt x="4031" y="138"/>
                </a:lnTo>
                <a:lnTo>
                  <a:pt x="4031" y="140"/>
                </a:lnTo>
                <a:lnTo>
                  <a:pt x="4029" y="140"/>
                </a:lnTo>
                <a:lnTo>
                  <a:pt x="4029" y="142"/>
                </a:lnTo>
                <a:lnTo>
                  <a:pt x="4029" y="144"/>
                </a:lnTo>
                <a:lnTo>
                  <a:pt x="4029" y="146"/>
                </a:lnTo>
                <a:lnTo>
                  <a:pt x="4027" y="148"/>
                </a:lnTo>
                <a:lnTo>
                  <a:pt x="4027" y="150"/>
                </a:lnTo>
                <a:lnTo>
                  <a:pt x="4027" y="152"/>
                </a:lnTo>
                <a:lnTo>
                  <a:pt x="4027" y="154"/>
                </a:lnTo>
                <a:lnTo>
                  <a:pt x="4029" y="154"/>
                </a:lnTo>
                <a:lnTo>
                  <a:pt x="4029" y="156"/>
                </a:lnTo>
                <a:lnTo>
                  <a:pt x="4029" y="158"/>
                </a:lnTo>
                <a:lnTo>
                  <a:pt x="4029" y="160"/>
                </a:lnTo>
                <a:lnTo>
                  <a:pt x="4031" y="160"/>
                </a:lnTo>
                <a:lnTo>
                  <a:pt x="4031" y="161"/>
                </a:lnTo>
                <a:lnTo>
                  <a:pt x="4033" y="161"/>
                </a:lnTo>
                <a:lnTo>
                  <a:pt x="4033" y="163"/>
                </a:lnTo>
                <a:lnTo>
                  <a:pt x="4033" y="165"/>
                </a:lnTo>
                <a:lnTo>
                  <a:pt x="4035" y="165"/>
                </a:lnTo>
                <a:lnTo>
                  <a:pt x="4035" y="167"/>
                </a:lnTo>
                <a:lnTo>
                  <a:pt x="4036" y="167"/>
                </a:lnTo>
                <a:lnTo>
                  <a:pt x="4036" y="169"/>
                </a:lnTo>
                <a:lnTo>
                  <a:pt x="4038" y="169"/>
                </a:lnTo>
                <a:lnTo>
                  <a:pt x="4038" y="171"/>
                </a:lnTo>
                <a:lnTo>
                  <a:pt x="4040" y="171"/>
                </a:lnTo>
                <a:lnTo>
                  <a:pt x="4042" y="171"/>
                </a:lnTo>
                <a:lnTo>
                  <a:pt x="4042" y="173"/>
                </a:lnTo>
                <a:lnTo>
                  <a:pt x="4044" y="173"/>
                </a:lnTo>
                <a:lnTo>
                  <a:pt x="4044" y="175"/>
                </a:lnTo>
                <a:lnTo>
                  <a:pt x="4046" y="175"/>
                </a:lnTo>
                <a:lnTo>
                  <a:pt x="4046" y="177"/>
                </a:lnTo>
                <a:lnTo>
                  <a:pt x="4046" y="179"/>
                </a:lnTo>
                <a:lnTo>
                  <a:pt x="4048" y="179"/>
                </a:lnTo>
                <a:lnTo>
                  <a:pt x="4048" y="181"/>
                </a:lnTo>
                <a:lnTo>
                  <a:pt x="4050" y="181"/>
                </a:lnTo>
                <a:lnTo>
                  <a:pt x="4050" y="183"/>
                </a:lnTo>
                <a:lnTo>
                  <a:pt x="4052" y="183"/>
                </a:lnTo>
                <a:lnTo>
                  <a:pt x="4052" y="185"/>
                </a:lnTo>
                <a:lnTo>
                  <a:pt x="4054" y="185"/>
                </a:lnTo>
                <a:lnTo>
                  <a:pt x="4054" y="186"/>
                </a:lnTo>
                <a:lnTo>
                  <a:pt x="4056" y="188"/>
                </a:lnTo>
                <a:lnTo>
                  <a:pt x="4056" y="190"/>
                </a:lnTo>
                <a:lnTo>
                  <a:pt x="4058" y="190"/>
                </a:lnTo>
                <a:lnTo>
                  <a:pt x="4058" y="192"/>
                </a:lnTo>
                <a:lnTo>
                  <a:pt x="4058" y="194"/>
                </a:lnTo>
                <a:lnTo>
                  <a:pt x="4058" y="196"/>
                </a:lnTo>
                <a:lnTo>
                  <a:pt x="4058" y="202"/>
                </a:lnTo>
                <a:lnTo>
                  <a:pt x="4058" y="204"/>
                </a:lnTo>
                <a:lnTo>
                  <a:pt x="4058" y="206"/>
                </a:lnTo>
                <a:lnTo>
                  <a:pt x="4058" y="208"/>
                </a:lnTo>
                <a:lnTo>
                  <a:pt x="4056" y="208"/>
                </a:lnTo>
                <a:lnTo>
                  <a:pt x="4056" y="209"/>
                </a:lnTo>
                <a:lnTo>
                  <a:pt x="4054" y="209"/>
                </a:lnTo>
                <a:lnTo>
                  <a:pt x="4054" y="211"/>
                </a:lnTo>
                <a:lnTo>
                  <a:pt x="4052" y="211"/>
                </a:lnTo>
                <a:lnTo>
                  <a:pt x="4052" y="213"/>
                </a:lnTo>
                <a:lnTo>
                  <a:pt x="4050" y="213"/>
                </a:lnTo>
                <a:lnTo>
                  <a:pt x="4050" y="215"/>
                </a:lnTo>
                <a:lnTo>
                  <a:pt x="4048" y="217"/>
                </a:lnTo>
                <a:lnTo>
                  <a:pt x="4048" y="219"/>
                </a:lnTo>
                <a:lnTo>
                  <a:pt x="4048" y="221"/>
                </a:lnTo>
                <a:lnTo>
                  <a:pt x="4048" y="223"/>
                </a:lnTo>
                <a:lnTo>
                  <a:pt x="4046" y="223"/>
                </a:lnTo>
                <a:lnTo>
                  <a:pt x="4046" y="225"/>
                </a:lnTo>
                <a:lnTo>
                  <a:pt x="4046" y="227"/>
                </a:lnTo>
                <a:lnTo>
                  <a:pt x="4046" y="229"/>
                </a:lnTo>
                <a:lnTo>
                  <a:pt x="4044" y="229"/>
                </a:lnTo>
                <a:lnTo>
                  <a:pt x="4044" y="231"/>
                </a:lnTo>
                <a:lnTo>
                  <a:pt x="4044" y="233"/>
                </a:lnTo>
                <a:lnTo>
                  <a:pt x="4044" y="234"/>
                </a:lnTo>
                <a:lnTo>
                  <a:pt x="4042" y="234"/>
                </a:lnTo>
                <a:lnTo>
                  <a:pt x="4042" y="236"/>
                </a:lnTo>
                <a:lnTo>
                  <a:pt x="4040" y="238"/>
                </a:lnTo>
                <a:lnTo>
                  <a:pt x="4038" y="240"/>
                </a:lnTo>
                <a:lnTo>
                  <a:pt x="4038" y="242"/>
                </a:lnTo>
                <a:lnTo>
                  <a:pt x="4036" y="244"/>
                </a:lnTo>
                <a:lnTo>
                  <a:pt x="4036" y="246"/>
                </a:lnTo>
                <a:lnTo>
                  <a:pt x="4036" y="248"/>
                </a:lnTo>
                <a:lnTo>
                  <a:pt x="4036" y="250"/>
                </a:lnTo>
                <a:lnTo>
                  <a:pt x="4036" y="252"/>
                </a:lnTo>
                <a:lnTo>
                  <a:pt x="4036" y="256"/>
                </a:lnTo>
                <a:lnTo>
                  <a:pt x="4036" y="257"/>
                </a:lnTo>
                <a:lnTo>
                  <a:pt x="4036" y="259"/>
                </a:lnTo>
                <a:lnTo>
                  <a:pt x="4036" y="261"/>
                </a:lnTo>
                <a:lnTo>
                  <a:pt x="4036" y="263"/>
                </a:lnTo>
                <a:lnTo>
                  <a:pt x="4036" y="265"/>
                </a:lnTo>
                <a:lnTo>
                  <a:pt x="4036" y="267"/>
                </a:lnTo>
                <a:lnTo>
                  <a:pt x="4036" y="269"/>
                </a:lnTo>
                <a:lnTo>
                  <a:pt x="4036" y="271"/>
                </a:lnTo>
                <a:lnTo>
                  <a:pt x="4036" y="273"/>
                </a:lnTo>
                <a:lnTo>
                  <a:pt x="4036" y="275"/>
                </a:lnTo>
                <a:lnTo>
                  <a:pt x="4036" y="277"/>
                </a:lnTo>
                <a:lnTo>
                  <a:pt x="4036" y="279"/>
                </a:lnTo>
                <a:lnTo>
                  <a:pt x="4036" y="281"/>
                </a:lnTo>
                <a:lnTo>
                  <a:pt x="4036" y="282"/>
                </a:lnTo>
                <a:lnTo>
                  <a:pt x="4036" y="284"/>
                </a:lnTo>
                <a:lnTo>
                  <a:pt x="4038" y="284"/>
                </a:lnTo>
                <a:lnTo>
                  <a:pt x="4040" y="286"/>
                </a:lnTo>
                <a:lnTo>
                  <a:pt x="4038" y="288"/>
                </a:lnTo>
                <a:lnTo>
                  <a:pt x="4038" y="290"/>
                </a:lnTo>
                <a:lnTo>
                  <a:pt x="4038" y="292"/>
                </a:lnTo>
                <a:lnTo>
                  <a:pt x="4036" y="292"/>
                </a:lnTo>
                <a:lnTo>
                  <a:pt x="4036" y="294"/>
                </a:lnTo>
                <a:lnTo>
                  <a:pt x="4035" y="294"/>
                </a:lnTo>
                <a:lnTo>
                  <a:pt x="4035" y="296"/>
                </a:lnTo>
                <a:lnTo>
                  <a:pt x="4035" y="298"/>
                </a:lnTo>
                <a:lnTo>
                  <a:pt x="4036" y="298"/>
                </a:lnTo>
                <a:lnTo>
                  <a:pt x="4036" y="300"/>
                </a:lnTo>
                <a:lnTo>
                  <a:pt x="4036" y="302"/>
                </a:lnTo>
                <a:lnTo>
                  <a:pt x="4035" y="302"/>
                </a:lnTo>
                <a:lnTo>
                  <a:pt x="4033" y="302"/>
                </a:lnTo>
                <a:lnTo>
                  <a:pt x="4033" y="304"/>
                </a:lnTo>
                <a:lnTo>
                  <a:pt x="4035" y="305"/>
                </a:lnTo>
                <a:lnTo>
                  <a:pt x="4033" y="307"/>
                </a:lnTo>
                <a:lnTo>
                  <a:pt x="4033" y="309"/>
                </a:lnTo>
                <a:lnTo>
                  <a:pt x="4033" y="311"/>
                </a:lnTo>
                <a:lnTo>
                  <a:pt x="4035" y="311"/>
                </a:lnTo>
                <a:lnTo>
                  <a:pt x="4035" y="313"/>
                </a:lnTo>
                <a:lnTo>
                  <a:pt x="4035" y="315"/>
                </a:lnTo>
                <a:lnTo>
                  <a:pt x="4033" y="315"/>
                </a:lnTo>
                <a:lnTo>
                  <a:pt x="4031" y="315"/>
                </a:lnTo>
                <a:lnTo>
                  <a:pt x="4031" y="317"/>
                </a:lnTo>
                <a:lnTo>
                  <a:pt x="4031" y="319"/>
                </a:lnTo>
                <a:lnTo>
                  <a:pt x="4029" y="319"/>
                </a:lnTo>
                <a:lnTo>
                  <a:pt x="4029" y="321"/>
                </a:lnTo>
                <a:lnTo>
                  <a:pt x="4029" y="323"/>
                </a:lnTo>
                <a:lnTo>
                  <a:pt x="4029" y="325"/>
                </a:lnTo>
                <a:lnTo>
                  <a:pt x="4029" y="327"/>
                </a:lnTo>
                <a:lnTo>
                  <a:pt x="4027" y="327"/>
                </a:lnTo>
                <a:lnTo>
                  <a:pt x="4025" y="329"/>
                </a:lnTo>
                <a:lnTo>
                  <a:pt x="4027" y="329"/>
                </a:lnTo>
                <a:lnTo>
                  <a:pt x="4027" y="330"/>
                </a:lnTo>
                <a:lnTo>
                  <a:pt x="4027" y="332"/>
                </a:lnTo>
                <a:lnTo>
                  <a:pt x="4029" y="332"/>
                </a:lnTo>
                <a:lnTo>
                  <a:pt x="4029" y="334"/>
                </a:lnTo>
                <a:lnTo>
                  <a:pt x="4027" y="334"/>
                </a:lnTo>
                <a:lnTo>
                  <a:pt x="4027" y="336"/>
                </a:lnTo>
                <a:lnTo>
                  <a:pt x="4025" y="338"/>
                </a:lnTo>
                <a:lnTo>
                  <a:pt x="4023" y="338"/>
                </a:lnTo>
                <a:lnTo>
                  <a:pt x="4023" y="340"/>
                </a:lnTo>
                <a:lnTo>
                  <a:pt x="4025" y="342"/>
                </a:lnTo>
                <a:lnTo>
                  <a:pt x="4025" y="344"/>
                </a:lnTo>
                <a:lnTo>
                  <a:pt x="4023" y="346"/>
                </a:lnTo>
                <a:lnTo>
                  <a:pt x="4023" y="348"/>
                </a:lnTo>
                <a:lnTo>
                  <a:pt x="4023" y="350"/>
                </a:lnTo>
                <a:lnTo>
                  <a:pt x="4023" y="352"/>
                </a:lnTo>
                <a:lnTo>
                  <a:pt x="4021" y="352"/>
                </a:lnTo>
                <a:lnTo>
                  <a:pt x="4021" y="353"/>
                </a:lnTo>
                <a:lnTo>
                  <a:pt x="4021" y="355"/>
                </a:lnTo>
                <a:lnTo>
                  <a:pt x="4023" y="355"/>
                </a:lnTo>
                <a:lnTo>
                  <a:pt x="4023" y="357"/>
                </a:lnTo>
                <a:lnTo>
                  <a:pt x="4025" y="357"/>
                </a:lnTo>
                <a:lnTo>
                  <a:pt x="4025" y="359"/>
                </a:lnTo>
                <a:lnTo>
                  <a:pt x="4027" y="359"/>
                </a:lnTo>
                <a:lnTo>
                  <a:pt x="4027" y="361"/>
                </a:lnTo>
                <a:lnTo>
                  <a:pt x="4027" y="363"/>
                </a:lnTo>
                <a:lnTo>
                  <a:pt x="4027" y="365"/>
                </a:lnTo>
                <a:lnTo>
                  <a:pt x="4029" y="367"/>
                </a:lnTo>
                <a:lnTo>
                  <a:pt x="4029" y="369"/>
                </a:lnTo>
                <a:lnTo>
                  <a:pt x="4031" y="371"/>
                </a:lnTo>
                <a:lnTo>
                  <a:pt x="4031" y="373"/>
                </a:lnTo>
                <a:lnTo>
                  <a:pt x="4031" y="375"/>
                </a:lnTo>
                <a:lnTo>
                  <a:pt x="4029" y="377"/>
                </a:lnTo>
                <a:lnTo>
                  <a:pt x="4027" y="378"/>
                </a:lnTo>
                <a:lnTo>
                  <a:pt x="4027" y="380"/>
                </a:lnTo>
                <a:lnTo>
                  <a:pt x="4029" y="382"/>
                </a:lnTo>
                <a:lnTo>
                  <a:pt x="4029" y="384"/>
                </a:lnTo>
                <a:lnTo>
                  <a:pt x="4031" y="384"/>
                </a:lnTo>
                <a:lnTo>
                  <a:pt x="4031" y="386"/>
                </a:lnTo>
                <a:lnTo>
                  <a:pt x="4031" y="388"/>
                </a:lnTo>
                <a:lnTo>
                  <a:pt x="4031" y="390"/>
                </a:lnTo>
                <a:lnTo>
                  <a:pt x="4031" y="392"/>
                </a:lnTo>
                <a:lnTo>
                  <a:pt x="4033" y="392"/>
                </a:lnTo>
                <a:lnTo>
                  <a:pt x="4033" y="394"/>
                </a:lnTo>
                <a:lnTo>
                  <a:pt x="4035" y="396"/>
                </a:lnTo>
                <a:lnTo>
                  <a:pt x="4035" y="398"/>
                </a:lnTo>
                <a:lnTo>
                  <a:pt x="4036" y="398"/>
                </a:lnTo>
                <a:lnTo>
                  <a:pt x="4036" y="400"/>
                </a:lnTo>
                <a:lnTo>
                  <a:pt x="4038" y="401"/>
                </a:lnTo>
                <a:lnTo>
                  <a:pt x="4040" y="403"/>
                </a:lnTo>
                <a:lnTo>
                  <a:pt x="4042" y="405"/>
                </a:lnTo>
                <a:lnTo>
                  <a:pt x="4042" y="407"/>
                </a:lnTo>
                <a:lnTo>
                  <a:pt x="4044" y="409"/>
                </a:lnTo>
                <a:lnTo>
                  <a:pt x="4046" y="409"/>
                </a:lnTo>
                <a:lnTo>
                  <a:pt x="4048" y="409"/>
                </a:lnTo>
                <a:lnTo>
                  <a:pt x="4048" y="411"/>
                </a:lnTo>
                <a:lnTo>
                  <a:pt x="4050" y="411"/>
                </a:lnTo>
                <a:lnTo>
                  <a:pt x="4050" y="413"/>
                </a:lnTo>
                <a:lnTo>
                  <a:pt x="4052" y="413"/>
                </a:lnTo>
                <a:lnTo>
                  <a:pt x="4052" y="415"/>
                </a:lnTo>
                <a:lnTo>
                  <a:pt x="4054" y="415"/>
                </a:lnTo>
                <a:lnTo>
                  <a:pt x="4054" y="417"/>
                </a:lnTo>
                <a:lnTo>
                  <a:pt x="4054" y="419"/>
                </a:lnTo>
                <a:lnTo>
                  <a:pt x="4054" y="421"/>
                </a:lnTo>
                <a:lnTo>
                  <a:pt x="4056" y="421"/>
                </a:lnTo>
                <a:lnTo>
                  <a:pt x="4056" y="423"/>
                </a:lnTo>
                <a:lnTo>
                  <a:pt x="4056" y="425"/>
                </a:lnTo>
                <a:lnTo>
                  <a:pt x="4058" y="425"/>
                </a:lnTo>
                <a:lnTo>
                  <a:pt x="4058" y="426"/>
                </a:lnTo>
                <a:lnTo>
                  <a:pt x="4059" y="426"/>
                </a:lnTo>
                <a:lnTo>
                  <a:pt x="4059" y="428"/>
                </a:lnTo>
                <a:lnTo>
                  <a:pt x="4059" y="430"/>
                </a:lnTo>
                <a:lnTo>
                  <a:pt x="4059" y="432"/>
                </a:lnTo>
                <a:lnTo>
                  <a:pt x="4059" y="434"/>
                </a:lnTo>
                <a:lnTo>
                  <a:pt x="4061" y="434"/>
                </a:lnTo>
                <a:lnTo>
                  <a:pt x="4063" y="434"/>
                </a:lnTo>
                <a:lnTo>
                  <a:pt x="4063" y="436"/>
                </a:lnTo>
                <a:lnTo>
                  <a:pt x="4065" y="436"/>
                </a:lnTo>
                <a:lnTo>
                  <a:pt x="4065" y="438"/>
                </a:lnTo>
                <a:lnTo>
                  <a:pt x="4065" y="440"/>
                </a:lnTo>
                <a:lnTo>
                  <a:pt x="4065" y="442"/>
                </a:lnTo>
                <a:lnTo>
                  <a:pt x="4065" y="444"/>
                </a:lnTo>
                <a:lnTo>
                  <a:pt x="4065" y="446"/>
                </a:lnTo>
                <a:lnTo>
                  <a:pt x="4065" y="448"/>
                </a:lnTo>
                <a:lnTo>
                  <a:pt x="4067" y="448"/>
                </a:lnTo>
                <a:lnTo>
                  <a:pt x="4067" y="449"/>
                </a:lnTo>
                <a:lnTo>
                  <a:pt x="4069" y="449"/>
                </a:lnTo>
                <a:lnTo>
                  <a:pt x="4069" y="451"/>
                </a:lnTo>
                <a:lnTo>
                  <a:pt x="4071" y="451"/>
                </a:lnTo>
                <a:lnTo>
                  <a:pt x="4071" y="453"/>
                </a:lnTo>
                <a:lnTo>
                  <a:pt x="4071" y="455"/>
                </a:lnTo>
                <a:lnTo>
                  <a:pt x="4073" y="455"/>
                </a:lnTo>
                <a:lnTo>
                  <a:pt x="4073" y="457"/>
                </a:lnTo>
                <a:lnTo>
                  <a:pt x="4075" y="457"/>
                </a:lnTo>
                <a:lnTo>
                  <a:pt x="4075" y="459"/>
                </a:lnTo>
                <a:lnTo>
                  <a:pt x="4075" y="461"/>
                </a:lnTo>
                <a:lnTo>
                  <a:pt x="4075" y="463"/>
                </a:lnTo>
                <a:lnTo>
                  <a:pt x="4075" y="465"/>
                </a:lnTo>
                <a:lnTo>
                  <a:pt x="4075" y="467"/>
                </a:lnTo>
                <a:lnTo>
                  <a:pt x="4075" y="469"/>
                </a:lnTo>
                <a:lnTo>
                  <a:pt x="4075" y="471"/>
                </a:lnTo>
                <a:lnTo>
                  <a:pt x="4077" y="473"/>
                </a:lnTo>
                <a:lnTo>
                  <a:pt x="4077" y="474"/>
                </a:lnTo>
                <a:lnTo>
                  <a:pt x="4079" y="478"/>
                </a:lnTo>
                <a:lnTo>
                  <a:pt x="4079" y="480"/>
                </a:lnTo>
                <a:lnTo>
                  <a:pt x="4079" y="482"/>
                </a:lnTo>
                <a:lnTo>
                  <a:pt x="4079" y="484"/>
                </a:lnTo>
                <a:lnTo>
                  <a:pt x="4079" y="486"/>
                </a:lnTo>
                <a:lnTo>
                  <a:pt x="4079" y="488"/>
                </a:lnTo>
                <a:lnTo>
                  <a:pt x="4079" y="490"/>
                </a:lnTo>
                <a:lnTo>
                  <a:pt x="4079" y="492"/>
                </a:lnTo>
                <a:lnTo>
                  <a:pt x="4079" y="497"/>
                </a:lnTo>
                <a:lnTo>
                  <a:pt x="4079" y="499"/>
                </a:lnTo>
                <a:lnTo>
                  <a:pt x="4079" y="501"/>
                </a:lnTo>
                <a:lnTo>
                  <a:pt x="4081" y="501"/>
                </a:lnTo>
                <a:lnTo>
                  <a:pt x="4081" y="503"/>
                </a:lnTo>
                <a:lnTo>
                  <a:pt x="4081" y="505"/>
                </a:lnTo>
                <a:lnTo>
                  <a:pt x="4081" y="507"/>
                </a:lnTo>
                <a:lnTo>
                  <a:pt x="4083" y="507"/>
                </a:lnTo>
                <a:lnTo>
                  <a:pt x="4083" y="509"/>
                </a:lnTo>
                <a:lnTo>
                  <a:pt x="4083" y="511"/>
                </a:lnTo>
                <a:lnTo>
                  <a:pt x="4083" y="513"/>
                </a:lnTo>
                <a:lnTo>
                  <a:pt x="4083" y="515"/>
                </a:lnTo>
                <a:lnTo>
                  <a:pt x="4083" y="517"/>
                </a:lnTo>
                <a:lnTo>
                  <a:pt x="4081" y="519"/>
                </a:lnTo>
                <a:lnTo>
                  <a:pt x="4081" y="522"/>
                </a:lnTo>
                <a:lnTo>
                  <a:pt x="4081" y="524"/>
                </a:lnTo>
                <a:lnTo>
                  <a:pt x="4079" y="526"/>
                </a:lnTo>
                <a:lnTo>
                  <a:pt x="4079" y="530"/>
                </a:lnTo>
                <a:lnTo>
                  <a:pt x="4077" y="532"/>
                </a:lnTo>
                <a:lnTo>
                  <a:pt x="4075" y="536"/>
                </a:lnTo>
                <a:lnTo>
                  <a:pt x="4075" y="540"/>
                </a:lnTo>
                <a:lnTo>
                  <a:pt x="4073" y="544"/>
                </a:lnTo>
                <a:lnTo>
                  <a:pt x="4071" y="545"/>
                </a:lnTo>
                <a:lnTo>
                  <a:pt x="4071" y="549"/>
                </a:lnTo>
                <a:lnTo>
                  <a:pt x="4071" y="551"/>
                </a:lnTo>
                <a:lnTo>
                  <a:pt x="4069" y="555"/>
                </a:lnTo>
                <a:lnTo>
                  <a:pt x="4069" y="557"/>
                </a:lnTo>
                <a:lnTo>
                  <a:pt x="4067" y="559"/>
                </a:lnTo>
                <a:lnTo>
                  <a:pt x="4065" y="561"/>
                </a:lnTo>
                <a:lnTo>
                  <a:pt x="4065" y="563"/>
                </a:lnTo>
                <a:lnTo>
                  <a:pt x="4063" y="565"/>
                </a:lnTo>
                <a:lnTo>
                  <a:pt x="4061" y="565"/>
                </a:lnTo>
                <a:lnTo>
                  <a:pt x="4061" y="567"/>
                </a:lnTo>
                <a:lnTo>
                  <a:pt x="4059" y="568"/>
                </a:lnTo>
                <a:lnTo>
                  <a:pt x="4058" y="572"/>
                </a:lnTo>
                <a:lnTo>
                  <a:pt x="4056" y="578"/>
                </a:lnTo>
                <a:lnTo>
                  <a:pt x="4056" y="582"/>
                </a:lnTo>
                <a:lnTo>
                  <a:pt x="4058" y="582"/>
                </a:lnTo>
                <a:lnTo>
                  <a:pt x="4058" y="586"/>
                </a:lnTo>
                <a:lnTo>
                  <a:pt x="4058" y="588"/>
                </a:lnTo>
                <a:lnTo>
                  <a:pt x="4059" y="590"/>
                </a:lnTo>
                <a:lnTo>
                  <a:pt x="4059" y="592"/>
                </a:lnTo>
                <a:lnTo>
                  <a:pt x="4059" y="593"/>
                </a:lnTo>
                <a:lnTo>
                  <a:pt x="4061" y="595"/>
                </a:lnTo>
                <a:lnTo>
                  <a:pt x="4061" y="597"/>
                </a:lnTo>
                <a:lnTo>
                  <a:pt x="4061" y="599"/>
                </a:lnTo>
                <a:lnTo>
                  <a:pt x="4063" y="601"/>
                </a:lnTo>
                <a:lnTo>
                  <a:pt x="4063" y="605"/>
                </a:lnTo>
                <a:lnTo>
                  <a:pt x="4063" y="609"/>
                </a:lnTo>
                <a:lnTo>
                  <a:pt x="4063" y="613"/>
                </a:lnTo>
                <a:lnTo>
                  <a:pt x="4063" y="618"/>
                </a:lnTo>
                <a:lnTo>
                  <a:pt x="4063" y="622"/>
                </a:lnTo>
                <a:lnTo>
                  <a:pt x="4063" y="626"/>
                </a:lnTo>
                <a:lnTo>
                  <a:pt x="4063" y="630"/>
                </a:lnTo>
                <a:lnTo>
                  <a:pt x="4063" y="632"/>
                </a:lnTo>
                <a:lnTo>
                  <a:pt x="4065" y="634"/>
                </a:lnTo>
                <a:lnTo>
                  <a:pt x="4065" y="636"/>
                </a:lnTo>
                <a:lnTo>
                  <a:pt x="4065" y="640"/>
                </a:lnTo>
                <a:lnTo>
                  <a:pt x="4067" y="645"/>
                </a:lnTo>
                <a:lnTo>
                  <a:pt x="4067" y="647"/>
                </a:lnTo>
                <a:lnTo>
                  <a:pt x="4069" y="649"/>
                </a:lnTo>
                <a:lnTo>
                  <a:pt x="4071" y="651"/>
                </a:lnTo>
                <a:lnTo>
                  <a:pt x="4071" y="653"/>
                </a:lnTo>
                <a:lnTo>
                  <a:pt x="4071" y="659"/>
                </a:lnTo>
                <a:lnTo>
                  <a:pt x="4071" y="663"/>
                </a:lnTo>
                <a:lnTo>
                  <a:pt x="4071" y="666"/>
                </a:lnTo>
                <a:lnTo>
                  <a:pt x="4069" y="668"/>
                </a:lnTo>
                <a:lnTo>
                  <a:pt x="4069" y="670"/>
                </a:lnTo>
                <a:lnTo>
                  <a:pt x="4069" y="672"/>
                </a:lnTo>
                <a:lnTo>
                  <a:pt x="4065" y="680"/>
                </a:lnTo>
                <a:lnTo>
                  <a:pt x="4063" y="682"/>
                </a:lnTo>
                <a:lnTo>
                  <a:pt x="4063" y="684"/>
                </a:lnTo>
                <a:lnTo>
                  <a:pt x="4063" y="686"/>
                </a:lnTo>
                <a:lnTo>
                  <a:pt x="4061" y="686"/>
                </a:lnTo>
                <a:lnTo>
                  <a:pt x="4059" y="684"/>
                </a:lnTo>
                <a:lnTo>
                  <a:pt x="4059" y="686"/>
                </a:lnTo>
                <a:lnTo>
                  <a:pt x="4058" y="686"/>
                </a:lnTo>
                <a:lnTo>
                  <a:pt x="4058" y="688"/>
                </a:lnTo>
                <a:lnTo>
                  <a:pt x="4056" y="688"/>
                </a:lnTo>
                <a:lnTo>
                  <a:pt x="4056" y="689"/>
                </a:lnTo>
                <a:lnTo>
                  <a:pt x="4054" y="689"/>
                </a:lnTo>
                <a:lnTo>
                  <a:pt x="4052" y="689"/>
                </a:lnTo>
                <a:lnTo>
                  <a:pt x="4052" y="691"/>
                </a:lnTo>
                <a:lnTo>
                  <a:pt x="4052" y="693"/>
                </a:lnTo>
                <a:lnTo>
                  <a:pt x="4050" y="693"/>
                </a:lnTo>
                <a:lnTo>
                  <a:pt x="4050" y="695"/>
                </a:lnTo>
                <a:lnTo>
                  <a:pt x="4048" y="695"/>
                </a:lnTo>
                <a:lnTo>
                  <a:pt x="4048" y="697"/>
                </a:lnTo>
                <a:lnTo>
                  <a:pt x="4046" y="697"/>
                </a:lnTo>
                <a:lnTo>
                  <a:pt x="4046" y="699"/>
                </a:lnTo>
                <a:lnTo>
                  <a:pt x="4046" y="701"/>
                </a:lnTo>
                <a:lnTo>
                  <a:pt x="4044" y="701"/>
                </a:lnTo>
                <a:lnTo>
                  <a:pt x="4044" y="703"/>
                </a:lnTo>
                <a:lnTo>
                  <a:pt x="4044" y="705"/>
                </a:lnTo>
                <a:lnTo>
                  <a:pt x="4044" y="707"/>
                </a:lnTo>
                <a:lnTo>
                  <a:pt x="4042" y="707"/>
                </a:lnTo>
                <a:lnTo>
                  <a:pt x="4042" y="709"/>
                </a:lnTo>
                <a:lnTo>
                  <a:pt x="4042" y="711"/>
                </a:lnTo>
                <a:lnTo>
                  <a:pt x="4040" y="711"/>
                </a:lnTo>
                <a:lnTo>
                  <a:pt x="4040" y="712"/>
                </a:lnTo>
                <a:lnTo>
                  <a:pt x="4038" y="712"/>
                </a:lnTo>
                <a:lnTo>
                  <a:pt x="4038" y="714"/>
                </a:lnTo>
                <a:lnTo>
                  <a:pt x="4040" y="714"/>
                </a:lnTo>
                <a:lnTo>
                  <a:pt x="4038" y="716"/>
                </a:lnTo>
                <a:lnTo>
                  <a:pt x="4038" y="718"/>
                </a:lnTo>
                <a:lnTo>
                  <a:pt x="4036" y="718"/>
                </a:lnTo>
                <a:lnTo>
                  <a:pt x="4035" y="718"/>
                </a:lnTo>
                <a:lnTo>
                  <a:pt x="4035" y="720"/>
                </a:lnTo>
                <a:lnTo>
                  <a:pt x="4033" y="720"/>
                </a:lnTo>
                <a:lnTo>
                  <a:pt x="4033" y="722"/>
                </a:lnTo>
                <a:lnTo>
                  <a:pt x="4031" y="724"/>
                </a:lnTo>
                <a:lnTo>
                  <a:pt x="4029" y="724"/>
                </a:lnTo>
                <a:lnTo>
                  <a:pt x="4027" y="724"/>
                </a:lnTo>
                <a:lnTo>
                  <a:pt x="4027" y="726"/>
                </a:lnTo>
                <a:lnTo>
                  <a:pt x="4027" y="728"/>
                </a:lnTo>
                <a:lnTo>
                  <a:pt x="4025" y="728"/>
                </a:lnTo>
                <a:lnTo>
                  <a:pt x="4025" y="730"/>
                </a:lnTo>
                <a:lnTo>
                  <a:pt x="4023" y="730"/>
                </a:lnTo>
                <a:lnTo>
                  <a:pt x="4021" y="730"/>
                </a:lnTo>
                <a:lnTo>
                  <a:pt x="4021" y="732"/>
                </a:lnTo>
                <a:lnTo>
                  <a:pt x="4021" y="734"/>
                </a:lnTo>
                <a:lnTo>
                  <a:pt x="4021" y="736"/>
                </a:lnTo>
                <a:lnTo>
                  <a:pt x="4021" y="737"/>
                </a:lnTo>
                <a:lnTo>
                  <a:pt x="4021" y="739"/>
                </a:lnTo>
                <a:lnTo>
                  <a:pt x="4021" y="741"/>
                </a:lnTo>
                <a:lnTo>
                  <a:pt x="4021" y="743"/>
                </a:lnTo>
                <a:lnTo>
                  <a:pt x="4019" y="743"/>
                </a:lnTo>
                <a:lnTo>
                  <a:pt x="4019" y="745"/>
                </a:lnTo>
                <a:lnTo>
                  <a:pt x="4017" y="745"/>
                </a:lnTo>
                <a:lnTo>
                  <a:pt x="4017" y="747"/>
                </a:lnTo>
                <a:lnTo>
                  <a:pt x="4017" y="749"/>
                </a:lnTo>
                <a:lnTo>
                  <a:pt x="4017" y="751"/>
                </a:lnTo>
                <a:lnTo>
                  <a:pt x="4017" y="753"/>
                </a:lnTo>
                <a:lnTo>
                  <a:pt x="4017" y="755"/>
                </a:lnTo>
                <a:lnTo>
                  <a:pt x="4017" y="757"/>
                </a:lnTo>
                <a:lnTo>
                  <a:pt x="4015" y="757"/>
                </a:lnTo>
                <a:lnTo>
                  <a:pt x="4015" y="759"/>
                </a:lnTo>
                <a:lnTo>
                  <a:pt x="4015" y="760"/>
                </a:lnTo>
                <a:lnTo>
                  <a:pt x="4015" y="762"/>
                </a:lnTo>
                <a:lnTo>
                  <a:pt x="4015" y="764"/>
                </a:lnTo>
                <a:lnTo>
                  <a:pt x="4015" y="766"/>
                </a:lnTo>
                <a:lnTo>
                  <a:pt x="4013" y="766"/>
                </a:lnTo>
                <a:lnTo>
                  <a:pt x="4013" y="768"/>
                </a:lnTo>
                <a:lnTo>
                  <a:pt x="4013" y="770"/>
                </a:lnTo>
                <a:lnTo>
                  <a:pt x="4013" y="772"/>
                </a:lnTo>
                <a:lnTo>
                  <a:pt x="4013" y="774"/>
                </a:lnTo>
                <a:lnTo>
                  <a:pt x="4011" y="774"/>
                </a:lnTo>
                <a:lnTo>
                  <a:pt x="4011" y="776"/>
                </a:lnTo>
                <a:lnTo>
                  <a:pt x="4010" y="776"/>
                </a:lnTo>
                <a:lnTo>
                  <a:pt x="4010" y="778"/>
                </a:lnTo>
                <a:lnTo>
                  <a:pt x="4008" y="778"/>
                </a:lnTo>
                <a:lnTo>
                  <a:pt x="4008" y="780"/>
                </a:lnTo>
                <a:lnTo>
                  <a:pt x="4006" y="782"/>
                </a:lnTo>
                <a:lnTo>
                  <a:pt x="4006" y="784"/>
                </a:lnTo>
                <a:lnTo>
                  <a:pt x="4006" y="785"/>
                </a:lnTo>
                <a:lnTo>
                  <a:pt x="4006" y="787"/>
                </a:lnTo>
                <a:lnTo>
                  <a:pt x="4006" y="789"/>
                </a:lnTo>
                <a:lnTo>
                  <a:pt x="4006" y="791"/>
                </a:lnTo>
                <a:lnTo>
                  <a:pt x="4008" y="791"/>
                </a:lnTo>
                <a:lnTo>
                  <a:pt x="4008" y="793"/>
                </a:lnTo>
                <a:lnTo>
                  <a:pt x="4008" y="795"/>
                </a:lnTo>
                <a:lnTo>
                  <a:pt x="4008" y="797"/>
                </a:lnTo>
                <a:lnTo>
                  <a:pt x="4008" y="799"/>
                </a:lnTo>
                <a:lnTo>
                  <a:pt x="4008" y="801"/>
                </a:lnTo>
                <a:lnTo>
                  <a:pt x="4008" y="803"/>
                </a:lnTo>
                <a:lnTo>
                  <a:pt x="4008" y="805"/>
                </a:lnTo>
                <a:lnTo>
                  <a:pt x="4006" y="805"/>
                </a:lnTo>
                <a:lnTo>
                  <a:pt x="4006" y="807"/>
                </a:lnTo>
                <a:lnTo>
                  <a:pt x="4006" y="808"/>
                </a:lnTo>
                <a:lnTo>
                  <a:pt x="4006" y="810"/>
                </a:lnTo>
                <a:lnTo>
                  <a:pt x="4006" y="812"/>
                </a:lnTo>
                <a:lnTo>
                  <a:pt x="4004" y="812"/>
                </a:lnTo>
                <a:lnTo>
                  <a:pt x="4004" y="814"/>
                </a:lnTo>
                <a:lnTo>
                  <a:pt x="4002" y="816"/>
                </a:lnTo>
                <a:lnTo>
                  <a:pt x="4002" y="818"/>
                </a:lnTo>
                <a:lnTo>
                  <a:pt x="4000" y="822"/>
                </a:lnTo>
                <a:lnTo>
                  <a:pt x="4000" y="824"/>
                </a:lnTo>
                <a:lnTo>
                  <a:pt x="4000" y="826"/>
                </a:lnTo>
                <a:lnTo>
                  <a:pt x="3998" y="826"/>
                </a:lnTo>
                <a:lnTo>
                  <a:pt x="3998" y="828"/>
                </a:lnTo>
                <a:lnTo>
                  <a:pt x="3996" y="830"/>
                </a:lnTo>
                <a:lnTo>
                  <a:pt x="3996" y="832"/>
                </a:lnTo>
                <a:lnTo>
                  <a:pt x="3996" y="833"/>
                </a:lnTo>
                <a:lnTo>
                  <a:pt x="3996" y="835"/>
                </a:lnTo>
                <a:lnTo>
                  <a:pt x="3996" y="837"/>
                </a:lnTo>
                <a:lnTo>
                  <a:pt x="3996" y="839"/>
                </a:lnTo>
                <a:lnTo>
                  <a:pt x="3996" y="841"/>
                </a:lnTo>
                <a:lnTo>
                  <a:pt x="3994" y="843"/>
                </a:lnTo>
                <a:lnTo>
                  <a:pt x="3994" y="845"/>
                </a:lnTo>
                <a:lnTo>
                  <a:pt x="3994" y="847"/>
                </a:lnTo>
                <a:lnTo>
                  <a:pt x="3994" y="849"/>
                </a:lnTo>
                <a:lnTo>
                  <a:pt x="3994" y="851"/>
                </a:lnTo>
                <a:lnTo>
                  <a:pt x="3992" y="853"/>
                </a:lnTo>
                <a:lnTo>
                  <a:pt x="3992" y="855"/>
                </a:lnTo>
                <a:lnTo>
                  <a:pt x="3992" y="856"/>
                </a:lnTo>
                <a:lnTo>
                  <a:pt x="3992" y="858"/>
                </a:lnTo>
                <a:lnTo>
                  <a:pt x="3992" y="860"/>
                </a:lnTo>
                <a:lnTo>
                  <a:pt x="3992" y="862"/>
                </a:lnTo>
                <a:lnTo>
                  <a:pt x="3994" y="864"/>
                </a:lnTo>
                <a:lnTo>
                  <a:pt x="3996" y="864"/>
                </a:lnTo>
                <a:lnTo>
                  <a:pt x="3996" y="866"/>
                </a:lnTo>
                <a:lnTo>
                  <a:pt x="3998" y="866"/>
                </a:lnTo>
                <a:lnTo>
                  <a:pt x="3998" y="868"/>
                </a:lnTo>
                <a:lnTo>
                  <a:pt x="4000" y="868"/>
                </a:lnTo>
                <a:lnTo>
                  <a:pt x="4000" y="870"/>
                </a:lnTo>
                <a:lnTo>
                  <a:pt x="4002" y="870"/>
                </a:lnTo>
                <a:lnTo>
                  <a:pt x="4002" y="872"/>
                </a:lnTo>
                <a:lnTo>
                  <a:pt x="4004" y="872"/>
                </a:lnTo>
                <a:lnTo>
                  <a:pt x="4006" y="872"/>
                </a:lnTo>
                <a:lnTo>
                  <a:pt x="4006" y="874"/>
                </a:lnTo>
                <a:lnTo>
                  <a:pt x="4008" y="874"/>
                </a:lnTo>
                <a:lnTo>
                  <a:pt x="4008" y="876"/>
                </a:lnTo>
                <a:lnTo>
                  <a:pt x="4010" y="876"/>
                </a:lnTo>
                <a:lnTo>
                  <a:pt x="4010" y="878"/>
                </a:lnTo>
                <a:lnTo>
                  <a:pt x="4010" y="880"/>
                </a:lnTo>
                <a:lnTo>
                  <a:pt x="4010" y="881"/>
                </a:lnTo>
                <a:lnTo>
                  <a:pt x="4011" y="881"/>
                </a:lnTo>
                <a:lnTo>
                  <a:pt x="4011" y="883"/>
                </a:lnTo>
                <a:lnTo>
                  <a:pt x="4011" y="885"/>
                </a:lnTo>
                <a:lnTo>
                  <a:pt x="4011" y="887"/>
                </a:lnTo>
                <a:lnTo>
                  <a:pt x="4011" y="889"/>
                </a:lnTo>
                <a:lnTo>
                  <a:pt x="4011" y="891"/>
                </a:lnTo>
                <a:lnTo>
                  <a:pt x="4011" y="893"/>
                </a:lnTo>
                <a:lnTo>
                  <a:pt x="4011" y="895"/>
                </a:lnTo>
                <a:lnTo>
                  <a:pt x="4010" y="897"/>
                </a:lnTo>
                <a:lnTo>
                  <a:pt x="4010" y="899"/>
                </a:lnTo>
                <a:lnTo>
                  <a:pt x="4010" y="901"/>
                </a:lnTo>
                <a:lnTo>
                  <a:pt x="4010" y="903"/>
                </a:lnTo>
                <a:lnTo>
                  <a:pt x="4010" y="904"/>
                </a:lnTo>
                <a:lnTo>
                  <a:pt x="4010" y="906"/>
                </a:lnTo>
                <a:lnTo>
                  <a:pt x="4010" y="908"/>
                </a:lnTo>
                <a:lnTo>
                  <a:pt x="4008" y="910"/>
                </a:lnTo>
                <a:lnTo>
                  <a:pt x="4008" y="912"/>
                </a:lnTo>
                <a:lnTo>
                  <a:pt x="4008" y="914"/>
                </a:lnTo>
                <a:lnTo>
                  <a:pt x="4008" y="916"/>
                </a:lnTo>
                <a:lnTo>
                  <a:pt x="4008" y="918"/>
                </a:lnTo>
                <a:lnTo>
                  <a:pt x="4008" y="920"/>
                </a:lnTo>
                <a:lnTo>
                  <a:pt x="4010" y="922"/>
                </a:lnTo>
                <a:lnTo>
                  <a:pt x="4010" y="924"/>
                </a:lnTo>
                <a:lnTo>
                  <a:pt x="4010" y="926"/>
                </a:lnTo>
                <a:lnTo>
                  <a:pt x="4011" y="926"/>
                </a:lnTo>
                <a:lnTo>
                  <a:pt x="4011" y="928"/>
                </a:lnTo>
                <a:lnTo>
                  <a:pt x="4011" y="929"/>
                </a:lnTo>
                <a:lnTo>
                  <a:pt x="4011" y="931"/>
                </a:lnTo>
                <a:lnTo>
                  <a:pt x="4011" y="933"/>
                </a:lnTo>
                <a:lnTo>
                  <a:pt x="4011" y="935"/>
                </a:lnTo>
                <a:lnTo>
                  <a:pt x="4011" y="937"/>
                </a:lnTo>
                <a:lnTo>
                  <a:pt x="4011" y="939"/>
                </a:lnTo>
                <a:lnTo>
                  <a:pt x="4011" y="941"/>
                </a:lnTo>
                <a:lnTo>
                  <a:pt x="4011" y="943"/>
                </a:lnTo>
                <a:lnTo>
                  <a:pt x="4011" y="945"/>
                </a:lnTo>
                <a:lnTo>
                  <a:pt x="4011" y="947"/>
                </a:lnTo>
                <a:lnTo>
                  <a:pt x="4011" y="949"/>
                </a:lnTo>
                <a:lnTo>
                  <a:pt x="4011" y="951"/>
                </a:lnTo>
                <a:lnTo>
                  <a:pt x="4010" y="951"/>
                </a:lnTo>
                <a:lnTo>
                  <a:pt x="4010" y="952"/>
                </a:lnTo>
                <a:lnTo>
                  <a:pt x="4010" y="954"/>
                </a:lnTo>
                <a:lnTo>
                  <a:pt x="4010" y="956"/>
                </a:lnTo>
                <a:lnTo>
                  <a:pt x="4010" y="958"/>
                </a:lnTo>
                <a:lnTo>
                  <a:pt x="4010" y="960"/>
                </a:lnTo>
                <a:lnTo>
                  <a:pt x="4011" y="960"/>
                </a:lnTo>
                <a:lnTo>
                  <a:pt x="4011" y="962"/>
                </a:lnTo>
                <a:lnTo>
                  <a:pt x="4011" y="964"/>
                </a:lnTo>
                <a:lnTo>
                  <a:pt x="4011" y="966"/>
                </a:lnTo>
                <a:lnTo>
                  <a:pt x="4013" y="966"/>
                </a:lnTo>
                <a:lnTo>
                  <a:pt x="4013" y="968"/>
                </a:lnTo>
                <a:lnTo>
                  <a:pt x="4013" y="970"/>
                </a:lnTo>
                <a:lnTo>
                  <a:pt x="4013" y="972"/>
                </a:lnTo>
                <a:lnTo>
                  <a:pt x="4015" y="972"/>
                </a:lnTo>
                <a:lnTo>
                  <a:pt x="4015" y="974"/>
                </a:lnTo>
                <a:lnTo>
                  <a:pt x="4015" y="976"/>
                </a:lnTo>
                <a:lnTo>
                  <a:pt x="4015" y="977"/>
                </a:lnTo>
                <a:lnTo>
                  <a:pt x="4017" y="979"/>
                </a:lnTo>
                <a:lnTo>
                  <a:pt x="4017" y="981"/>
                </a:lnTo>
                <a:lnTo>
                  <a:pt x="4017" y="983"/>
                </a:lnTo>
                <a:lnTo>
                  <a:pt x="4019" y="987"/>
                </a:lnTo>
                <a:lnTo>
                  <a:pt x="4021" y="987"/>
                </a:lnTo>
                <a:lnTo>
                  <a:pt x="4025" y="993"/>
                </a:lnTo>
                <a:lnTo>
                  <a:pt x="4025" y="995"/>
                </a:lnTo>
                <a:lnTo>
                  <a:pt x="4027" y="995"/>
                </a:lnTo>
                <a:lnTo>
                  <a:pt x="4027" y="997"/>
                </a:lnTo>
                <a:lnTo>
                  <a:pt x="4027" y="999"/>
                </a:lnTo>
                <a:lnTo>
                  <a:pt x="4029" y="1000"/>
                </a:lnTo>
                <a:lnTo>
                  <a:pt x="4029" y="1002"/>
                </a:lnTo>
                <a:lnTo>
                  <a:pt x="4031" y="1006"/>
                </a:lnTo>
                <a:lnTo>
                  <a:pt x="4033" y="1008"/>
                </a:lnTo>
                <a:lnTo>
                  <a:pt x="4031" y="1010"/>
                </a:lnTo>
                <a:lnTo>
                  <a:pt x="4031" y="1012"/>
                </a:lnTo>
                <a:lnTo>
                  <a:pt x="4031" y="1014"/>
                </a:lnTo>
                <a:lnTo>
                  <a:pt x="4029" y="1016"/>
                </a:lnTo>
                <a:lnTo>
                  <a:pt x="4029" y="1018"/>
                </a:lnTo>
                <a:lnTo>
                  <a:pt x="4029" y="1020"/>
                </a:lnTo>
                <a:lnTo>
                  <a:pt x="4027" y="1022"/>
                </a:lnTo>
                <a:lnTo>
                  <a:pt x="4027" y="1024"/>
                </a:lnTo>
                <a:lnTo>
                  <a:pt x="4027" y="1025"/>
                </a:lnTo>
                <a:lnTo>
                  <a:pt x="4027" y="1027"/>
                </a:lnTo>
                <a:lnTo>
                  <a:pt x="4027" y="1029"/>
                </a:lnTo>
                <a:lnTo>
                  <a:pt x="4029" y="1029"/>
                </a:lnTo>
                <a:lnTo>
                  <a:pt x="4029" y="1031"/>
                </a:lnTo>
                <a:lnTo>
                  <a:pt x="4031" y="1031"/>
                </a:lnTo>
                <a:lnTo>
                  <a:pt x="4031" y="1033"/>
                </a:lnTo>
                <a:lnTo>
                  <a:pt x="4033" y="1033"/>
                </a:lnTo>
                <a:lnTo>
                  <a:pt x="4033" y="1035"/>
                </a:lnTo>
                <a:lnTo>
                  <a:pt x="4033" y="1037"/>
                </a:lnTo>
                <a:lnTo>
                  <a:pt x="4031" y="1037"/>
                </a:lnTo>
                <a:lnTo>
                  <a:pt x="4031" y="1039"/>
                </a:lnTo>
                <a:lnTo>
                  <a:pt x="4031" y="1041"/>
                </a:lnTo>
                <a:lnTo>
                  <a:pt x="4029" y="1041"/>
                </a:lnTo>
                <a:lnTo>
                  <a:pt x="4027" y="1041"/>
                </a:lnTo>
                <a:lnTo>
                  <a:pt x="4027" y="1043"/>
                </a:lnTo>
                <a:lnTo>
                  <a:pt x="4025" y="1043"/>
                </a:lnTo>
                <a:lnTo>
                  <a:pt x="4025" y="1045"/>
                </a:lnTo>
                <a:lnTo>
                  <a:pt x="4023" y="1045"/>
                </a:lnTo>
                <a:lnTo>
                  <a:pt x="4023" y="1047"/>
                </a:lnTo>
                <a:lnTo>
                  <a:pt x="4021" y="1048"/>
                </a:lnTo>
                <a:lnTo>
                  <a:pt x="4021" y="1050"/>
                </a:lnTo>
                <a:lnTo>
                  <a:pt x="4021" y="1052"/>
                </a:lnTo>
                <a:lnTo>
                  <a:pt x="4021" y="1054"/>
                </a:lnTo>
                <a:lnTo>
                  <a:pt x="4019" y="1054"/>
                </a:lnTo>
                <a:lnTo>
                  <a:pt x="4021" y="1056"/>
                </a:lnTo>
                <a:lnTo>
                  <a:pt x="4021" y="1058"/>
                </a:lnTo>
                <a:lnTo>
                  <a:pt x="4021" y="1060"/>
                </a:lnTo>
                <a:lnTo>
                  <a:pt x="4023" y="1060"/>
                </a:lnTo>
                <a:lnTo>
                  <a:pt x="4025" y="1062"/>
                </a:lnTo>
                <a:lnTo>
                  <a:pt x="4027" y="1064"/>
                </a:lnTo>
                <a:lnTo>
                  <a:pt x="4027" y="1066"/>
                </a:lnTo>
                <a:lnTo>
                  <a:pt x="4029" y="1066"/>
                </a:lnTo>
                <a:lnTo>
                  <a:pt x="4029" y="1068"/>
                </a:lnTo>
                <a:lnTo>
                  <a:pt x="4029" y="1070"/>
                </a:lnTo>
                <a:lnTo>
                  <a:pt x="4029" y="1072"/>
                </a:lnTo>
                <a:lnTo>
                  <a:pt x="4029" y="1073"/>
                </a:lnTo>
                <a:lnTo>
                  <a:pt x="4031" y="1075"/>
                </a:lnTo>
                <a:lnTo>
                  <a:pt x="4031" y="1077"/>
                </a:lnTo>
                <a:lnTo>
                  <a:pt x="4033" y="1077"/>
                </a:lnTo>
                <a:lnTo>
                  <a:pt x="4033" y="1079"/>
                </a:lnTo>
                <a:lnTo>
                  <a:pt x="4035" y="1079"/>
                </a:lnTo>
                <a:lnTo>
                  <a:pt x="4036" y="1081"/>
                </a:lnTo>
                <a:lnTo>
                  <a:pt x="4038" y="1081"/>
                </a:lnTo>
                <a:lnTo>
                  <a:pt x="4038" y="1083"/>
                </a:lnTo>
                <a:lnTo>
                  <a:pt x="4040" y="1085"/>
                </a:lnTo>
                <a:lnTo>
                  <a:pt x="4042" y="1087"/>
                </a:lnTo>
                <a:lnTo>
                  <a:pt x="4042" y="1089"/>
                </a:lnTo>
                <a:lnTo>
                  <a:pt x="4042" y="1091"/>
                </a:lnTo>
                <a:lnTo>
                  <a:pt x="4044" y="1091"/>
                </a:lnTo>
                <a:lnTo>
                  <a:pt x="4044" y="1093"/>
                </a:lnTo>
                <a:lnTo>
                  <a:pt x="4044" y="1095"/>
                </a:lnTo>
                <a:lnTo>
                  <a:pt x="4044" y="1096"/>
                </a:lnTo>
                <a:lnTo>
                  <a:pt x="4046" y="1096"/>
                </a:lnTo>
                <a:lnTo>
                  <a:pt x="4046" y="1098"/>
                </a:lnTo>
                <a:lnTo>
                  <a:pt x="4046" y="1100"/>
                </a:lnTo>
                <a:lnTo>
                  <a:pt x="4046" y="1102"/>
                </a:lnTo>
                <a:lnTo>
                  <a:pt x="4044" y="1104"/>
                </a:lnTo>
                <a:lnTo>
                  <a:pt x="4044" y="1106"/>
                </a:lnTo>
                <a:lnTo>
                  <a:pt x="4042" y="1108"/>
                </a:lnTo>
                <a:lnTo>
                  <a:pt x="4042" y="1110"/>
                </a:lnTo>
                <a:lnTo>
                  <a:pt x="4040" y="1112"/>
                </a:lnTo>
                <a:lnTo>
                  <a:pt x="4040" y="1114"/>
                </a:lnTo>
                <a:lnTo>
                  <a:pt x="4038" y="1116"/>
                </a:lnTo>
                <a:lnTo>
                  <a:pt x="4038" y="1118"/>
                </a:lnTo>
                <a:lnTo>
                  <a:pt x="4036" y="1118"/>
                </a:lnTo>
                <a:lnTo>
                  <a:pt x="4036" y="1119"/>
                </a:lnTo>
                <a:lnTo>
                  <a:pt x="4036" y="1121"/>
                </a:lnTo>
                <a:lnTo>
                  <a:pt x="4035" y="1121"/>
                </a:lnTo>
                <a:lnTo>
                  <a:pt x="4035" y="1123"/>
                </a:lnTo>
                <a:lnTo>
                  <a:pt x="4035" y="1125"/>
                </a:lnTo>
                <a:lnTo>
                  <a:pt x="4035" y="1129"/>
                </a:lnTo>
                <a:lnTo>
                  <a:pt x="4035" y="1131"/>
                </a:lnTo>
                <a:lnTo>
                  <a:pt x="4035" y="1133"/>
                </a:lnTo>
                <a:lnTo>
                  <a:pt x="4035" y="1135"/>
                </a:lnTo>
                <a:lnTo>
                  <a:pt x="4035" y="1137"/>
                </a:lnTo>
                <a:lnTo>
                  <a:pt x="4035" y="1139"/>
                </a:lnTo>
                <a:lnTo>
                  <a:pt x="4033" y="1141"/>
                </a:lnTo>
                <a:lnTo>
                  <a:pt x="4031" y="1143"/>
                </a:lnTo>
                <a:lnTo>
                  <a:pt x="4031" y="1144"/>
                </a:lnTo>
                <a:lnTo>
                  <a:pt x="4031" y="1146"/>
                </a:lnTo>
                <a:lnTo>
                  <a:pt x="4029" y="1146"/>
                </a:lnTo>
                <a:lnTo>
                  <a:pt x="4029" y="1148"/>
                </a:lnTo>
                <a:lnTo>
                  <a:pt x="4027" y="1148"/>
                </a:lnTo>
                <a:lnTo>
                  <a:pt x="4027" y="1150"/>
                </a:lnTo>
                <a:lnTo>
                  <a:pt x="4025" y="1150"/>
                </a:lnTo>
                <a:lnTo>
                  <a:pt x="4025" y="1152"/>
                </a:lnTo>
                <a:lnTo>
                  <a:pt x="4023" y="1154"/>
                </a:lnTo>
                <a:lnTo>
                  <a:pt x="4023" y="1156"/>
                </a:lnTo>
                <a:lnTo>
                  <a:pt x="4023" y="1158"/>
                </a:lnTo>
                <a:lnTo>
                  <a:pt x="4021" y="1158"/>
                </a:lnTo>
                <a:lnTo>
                  <a:pt x="4021" y="1160"/>
                </a:lnTo>
                <a:lnTo>
                  <a:pt x="4019" y="1162"/>
                </a:lnTo>
                <a:lnTo>
                  <a:pt x="4019" y="1164"/>
                </a:lnTo>
                <a:lnTo>
                  <a:pt x="4019" y="1166"/>
                </a:lnTo>
                <a:lnTo>
                  <a:pt x="4017" y="1166"/>
                </a:lnTo>
                <a:lnTo>
                  <a:pt x="4017" y="1167"/>
                </a:lnTo>
                <a:lnTo>
                  <a:pt x="4015" y="1167"/>
                </a:lnTo>
                <a:lnTo>
                  <a:pt x="4015" y="1169"/>
                </a:lnTo>
                <a:lnTo>
                  <a:pt x="4013" y="1169"/>
                </a:lnTo>
                <a:lnTo>
                  <a:pt x="4013" y="1171"/>
                </a:lnTo>
                <a:lnTo>
                  <a:pt x="4013" y="1173"/>
                </a:lnTo>
                <a:lnTo>
                  <a:pt x="4013" y="1175"/>
                </a:lnTo>
                <a:lnTo>
                  <a:pt x="4013" y="1177"/>
                </a:lnTo>
                <a:lnTo>
                  <a:pt x="4013" y="1179"/>
                </a:lnTo>
                <a:lnTo>
                  <a:pt x="4013" y="1181"/>
                </a:lnTo>
                <a:lnTo>
                  <a:pt x="4011" y="1185"/>
                </a:lnTo>
                <a:lnTo>
                  <a:pt x="4011" y="1187"/>
                </a:lnTo>
                <a:lnTo>
                  <a:pt x="4010" y="1189"/>
                </a:lnTo>
                <a:lnTo>
                  <a:pt x="4010" y="1191"/>
                </a:lnTo>
                <a:lnTo>
                  <a:pt x="4008" y="1194"/>
                </a:lnTo>
                <a:lnTo>
                  <a:pt x="4006" y="1198"/>
                </a:lnTo>
                <a:lnTo>
                  <a:pt x="4004" y="1204"/>
                </a:lnTo>
                <a:lnTo>
                  <a:pt x="4002" y="1206"/>
                </a:lnTo>
                <a:lnTo>
                  <a:pt x="4000" y="1208"/>
                </a:lnTo>
                <a:lnTo>
                  <a:pt x="4000" y="1210"/>
                </a:lnTo>
                <a:lnTo>
                  <a:pt x="3998" y="1212"/>
                </a:lnTo>
                <a:lnTo>
                  <a:pt x="3998" y="1214"/>
                </a:lnTo>
                <a:lnTo>
                  <a:pt x="3998" y="1215"/>
                </a:lnTo>
                <a:lnTo>
                  <a:pt x="3998" y="1217"/>
                </a:lnTo>
                <a:lnTo>
                  <a:pt x="3998" y="1219"/>
                </a:lnTo>
                <a:lnTo>
                  <a:pt x="3998" y="1221"/>
                </a:lnTo>
                <a:lnTo>
                  <a:pt x="4000" y="1221"/>
                </a:lnTo>
                <a:lnTo>
                  <a:pt x="4000" y="1223"/>
                </a:lnTo>
                <a:lnTo>
                  <a:pt x="4002" y="1225"/>
                </a:lnTo>
                <a:lnTo>
                  <a:pt x="4002" y="1227"/>
                </a:lnTo>
                <a:lnTo>
                  <a:pt x="4004" y="1229"/>
                </a:lnTo>
                <a:lnTo>
                  <a:pt x="4004" y="1231"/>
                </a:lnTo>
                <a:lnTo>
                  <a:pt x="4002" y="1235"/>
                </a:lnTo>
                <a:lnTo>
                  <a:pt x="4002" y="1237"/>
                </a:lnTo>
                <a:lnTo>
                  <a:pt x="4002" y="1239"/>
                </a:lnTo>
                <a:lnTo>
                  <a:pt x="4000" y="1239"/>
                </a:lnTo>
                <a:lnTo>
                  <a:pt x="4000" y="1240"/>
                </a:lnTo>
                <a:lnTo>
                  <a:pt x="4000" y="1242"/>
                </a:lnTo>
                <a:lnTo>
                  <a:pt x="4002" y="1244"/>
                </a:lnTo>
                <a:lnTo>
                  <a:pt x="4002" y="1246"/>
                </a:lnTo>
                <a:lnTo>
                  <a:pt x="4002" y="1248"/>
                </a:lnTo>
                <a:lnTo>
                  <a:pt x="4000" y="1248"/>
                </a:lnTo>
                <a:lnTo>
                  <a:pt x="4000" y="1250"/>
                </a:lnTo>
                <a:lnTo>
                  <a:pt x="3998" y="1254"/>
                </a:lnTo>
                <a:lnTo>
                  <a:pt x="3998" y="1256"/>
                </a:lnTo>
                <a:lnTo>
                  <a:pt x="3996" y="1260"/>
                </a:lnTo>
                <a:lnTo>
                  <a:pt x="3996" y="1262"/>
                </a:lnTo>
                <a:lnTo>
                  <a:pt x="3998" y="1262"/>
                </a:lnTo>
                <a:lnTo>
                  <a:pt x="3998" y="1263"/>
                </a:lnTo>
                <a:lnTo>
                  <a:pt x="4000" y="1263"/>
                </a:lnTo>
                <a:lnTo>
                  <a:pt x="4002" y="1265"/>
                </a:lnTo>
                <a:lnTo>
                  <a:pt x="4004" y="1265"/>
                </a:lnTo>
                <a:lnTo>
                  <a:pt x="4004" y="1267"/>
                </a:lnTo>
                <a:lnTo>
                  <a:pt x="4006" y="1267"/>
                </a:lnTo>
                <a:lnTo>
                  <a:pt x="4008" y="1269"/>
                </a:lnTo>
                <a:lnTo>
                  <a:pt x="4010" y="1271"/>
                </a:lnTo>
                <a:lnTo>
                  <a:pt x="4011" y="1271"/>
                </a:lnTo>
                <a:lnTo>
                  <a:pt x="4011" y="1273"/>
                </a:lnTo>
                <a:lnTo>
                  <a:pt x="4013" y="1273"/>
                </a:lnTo>
                <a:lnTo>
                  <a:pt x="4013" y="1275"/>
                </a:lnTo>
                <a:lnTo>
                  <a:pt x="4015" y="1277"/>
                </a:lnTo>
                <a:lnTo>
                  <a:pt x="4017" y="1277"/>
                </a:lnTo>
                <a:lnTo>
                  <a:pt x="4021" y="1275"/>
                </a:lnTo>
                <a:lnTo>
                  <a:pt x="4021" y="1273"/>
                </a:lnTo>
                <a:lnTo>
                  <a:pt x="4021" y="1271"/>
                </a:lnTo>
                <a:lnTo>
                  <a:pt x="4023" y="1271"/>
                </a:lnTo>
                <a:lnTo>
                  <a:pt x="4025" y="1271"/>
                </a:lnTo>
                <a:lnTo>
                  <a:pt x="4025" y="1269"/>
                </a:lnTo>
                <a:lnTo>
                  <a:pt x="4027" y="1269"/>
                </a:lnTo>
                <a:lnTo>
                  <a:pt x="4027" y="1267"/>
                </a:lnTo>
                <a:lnTo>
                  <a:pt x="4027" y="1262"/>
                </a:lnTo>
                <a:lnTo>
                  <a:pt x="4025" y="1262"/>
                </a:lnTo>
                <a:lnTo>
                  <a:pt x="4025" y="1260"/>
                </a:lnTo>
                <a:lnTo>
                  <a:pt x="4023" y="1260"/>
                </a:lnTo>
                <a:lnTo>
                  <a:pt x="4023" y="1258"/>
                </a:lnTo>
                <a:lnTo>
                  <a:pt x="4025" y="1256"/>
                </a:lnTo>
                <a:lnTo>
                  <a:pt x="4027" y="1256"/>
                </a:lnTo>
                <a:lnTo>
                  <a:pt x="4027" y="1254"/>
                </a:lnTo>
                <a:lnTo>
                  <a:pt x="4025" y="1252"/>
                </a:lnTo>
                <a:lnTo>
                  <a:pt x="4027" y="1250"/>
                </a:lnTo>
                <a:lnTo>
                  <a:pt x="4029" y="1250"/>
                </a:lnTo>
                <a:lnTo>
                  <a:pt x="4033" y="1246"/>
                </a:lnTo>
                <a:lnTo>
                  <a:pt x="4033" y="1244"/>
                </a:lnTo>
                <a:lnTo>
                  <a:pt x="4031" y="1240"/>
                </a:lnTo>
                <a:lnTo>
                  <a:pt x="4031" y="1239"/>
                </a:lnTo>
                <a:lnTo>
                  <a:pt x="4031" y="1237"/>
                </a:lnTo>
                <a:lnTo>
                  <a:pt x="4033" y="1235"/>
                </a:lnTo>
                <a:lnTo>
                  <a:pt x="4035" y="1233"/>
                </a:lnTo>
                <a:lnTo>
                  <a:pt x="4035" y="1231"/>
                </a:lnTo>
                <a:lnTo>
                  <a:pt x="4033" y="1231"/>
                </a:lnTo>
                <a:lnTo>
                  <a:pt x="4033" y="1229"/>
                </a:lnTo>
                <a:lnTo>
                  <a:pt x="4033" y="1227"/>
                </a:lnTo>
                <a:lnTo>
                  <a:pt x="4035" y="1227"/>
                </a:lnTo>
                <a:lnTo>
                  <a:pt x="4036" y="1229"/>
                </a:lnTo>
                <a:lnTo>
                  <a:pt x="4040" y="1227"/>
                </a:lnTo>
                <a:lnTo>
                  <a:pt x="4042" y="1227"/>
                </a:lnTo>
                <a:lnTo>
                  <a:pt x="4044" y="1227"/>
                </a:lnTo>
                <a:lnTo>
                  <a:pt x="4046" y="1229"/>
                </a:lnTo>
                <a:lnTo>
                  <a:pt x="4046" y="1231"/>
                </a:lnTo>
                <a:lnTo>
                  <a:pt x="4048" y="1231"/>
                </a:lnTo>
                <a:lnTo>
                  <a:pt x="4048" y="1229"/>
                </a:lnTo>
                <a:lnTo>
                  <a:pt x="4050" y="1227"/>
                </a:lnTo>
                <a:lnTo>
                  <a:pt x="4052" y="1227"/>
                </a:lnTo>
                <a:lnTo>
                  <a:pt x="4052" y="1225"/>
                </a:lnTo>
                <a:lnTo>
                  <a:pt x="4052" y="1227"/>
                </a:lnTo>
                <a:lnTo>
                  <a:pt x="4054" y="1227"/>
                </a:lnTo>
                <a:lnTo>
                  <a:pt x="4056" y="1227"/>
                </a:lnTo>
                <a:lnTo>
                  <a:pt x="4056" y="1225"/>
                </a:lnTo>
                <a:lnTo>
                  <a:pt x="4058" y="1225"/>
                </a:lnTo>
                <a:lnTo>
                  <a:pt x="4058" y="1227"/>
                </a:lnTo>
                <a:lnTo>
                  <a:pt x="4059" y="1227"/>
                </a:lnTo>
                <a:lnTo>
                  <a:pt x="4061" y="1227"/>
                </a:lnTo>
                <a:lnTo>
                  <a:pt x="4063" y="1225"/>
                </a:lnTo>
                <a:lnTo>
                  <a:pt x="4065" y="1225"/>
                </a:lnTo>
                <a:lnTo>
                  <a:pt x="4067" y="1225"/>
                </a:lnTo>
                <a:lnTo>
                  <a:pt x="4069" y="1225"/>
                </a:lnTo>
                <a:lnTo>
                  <a:pt x="4069" y="1227"/>
                </a:lnTo>
                <a:lnTo>
                  <a:pt x="4071" y="1227"/>
                </a:lnTo>
                <a:lnTo>
                  <a:pt x="4071" y="1229"/>
                </a:lnTo>
                <a:lnTo>
                  <a:pt x="4073" y="1227"/>
                </a:lnTo>
                <a:lnTo>
                  <a:pt x="4073" y="1225"/>
                </a:lnTo>
                <a:lnTo>
                  <a:pt x="4075" y="1225"/>
                </a:lnTo>
                <a:lnTo>
                  <a:pt x="4077" y="1227"/>
                </a:lnTo>
                <a:lnTo>
                  <a:pt x="4077" y="1229"/>
                </a:lnTo>
                <a:lnTo>
                  <a:pt x="4077" y="1231"/>
                </a:lnTo>
                <a:lnTo>
                  <a:pt x="4077" y="1233"/>
                </a:lnTo>
                <a:lnTo>
                  <a:pt x="4077" y="1235"/>
                </a:lnTo>
                <a:lnTo>
                  <a:pt x="4077" y="1237"/>
                </a:lnTo>
                <a:lnTo>
                  <a:pt x="4077" y="1239"/>
                </a:lnTo>
                <a:lnTo>
                  <a:pt x="4077" y="1240"/>
                </a:lnTo>
                <a:lnTo>
                  <a:pt x="4079" y="1240"/>
                </a:lnTo>
                <a:lnTo>
                  <a:pt x="4081" y="1240"/>
                </a:lnTo>
                <a:lnTo>
                  <a:pt x="4081" y="1242"/>
                </a:lnTo>
                <a:lnTo>
                  <a:pt x="4083" y="1244"/>
                </a:lnTo>
                <a:lnTo>
                  <a:pt x="4083" y="1246"/>
                </a:lnTo>
                <a:lnTo>
                  <a:pt x="4083" y="1248"/>
                </a:lnTo>
                <a:lnTo>
                  <a:pt x="4083" y="1252"/>
                </a:lnTo>
                <a:lnTo>
                  <a:pt x="4083" y="1254"/>
                </a:lnTo>
                <a:lnTo>
                  <a:pt x="4083" y="1256"/>
                </a:lnTo>
                <a:lnTo>
                  <a:pt x="4083" y="1258"/>
                </a:lnTo>
                <a:lnTo>
                  <a:pt x="4081" y="1258"/>
                </a:lnTo>
                <a:lnTo>
                  <a:pt x="4081" y="1260"/>
                </a:lnTo>
                <a:lnTo>
                  <a:pt x="4081" y="1262"/>
                </a:lnTo>
                <a:lnTo>
                  <a:pt x="4083" y="1262"/>
                </a:lnTo>
                <a:lnTo>
                  <a:pt x="4083" y="1263"/>
                </a:lnTo>
                <a:lnTo>
                  <a:pt x="4081" y="1265"/>
                </a:lnTo>
                <a:lnTo>
                  <a:pt x="4081" y="1267"/>
                </a:lnTo>
                <a:lnTo>
                  <a:pt x="4081" y="1269"/>
                </a:lnTo>
                <a:lnTo>
                  <a:pt x="4083" y="1269"/>
                </a:lnTo>
                <a:lnTo>
                  <a:pt x="4083" y="1267"/>
                </a:lnTo>
                <a:lnTo>
                  <a:pt x="4084" y="1267"/>
                </a:lnTo>
                <a:lnTo>
                  <a:pt x="4086" y="1267"/>
                </a:lnTo>
                <a:lnTo>
                  <a:pt x="4088" y="1267"/>
                </a:lnTo>
                <a:lnTo>
                  <a:pt x="4090" y="1267"/>
                </a:lnTo>
                <a:lnTo>
                  <a:pt x="4090" y="1269"/>
                </a:lnTo>
                <a:lnTo>
                  <a:pt x="4090" y="1271"/>
                </a:lnTo>
                <a:lnTo>
                  <a:pt x="4090" y="1273"/>
                </a:lnTo>
                <a:lnTo>
                  <a:pt x="4090" y="1271"/>
                </a:lnTo>
                <a:lnTo>
                  <a:pt x="4092" y="1271"/>
                </a:lnTo>
                <a:lnTo>
                  <a:pt x="4094" y="1271"/>
                </a:lnTo>
                <a:lnTo>
                  <a:pt x="4096" y="1273"/>
                </a:lnTo>
                <a:lnTo>
                  <a:pt x="4098" y="1273"/>
                </a:lnTo>
                <a:lnTo>
                  <a:pt x="4098" y="1275"/>
                </a:lnTo>
                <a:lnTo>
                  <a:pt x="4100" y="1275"/>
                </a:lnTo>
                <a:lnTo>
                  <a:pt x="4102" y="1277"/>
                </a:lnTo>
                <a:lnTo>
                  <a:pt x="4102" y="1279"/>
                </a:lnTo>
                <a:lnTo>
                  <a:pt x="4104" y="1279"/>
                </a:lnTo>
                <a:lnTo>
                  <a:pt x="4106" y="1281"/>
                </a:lnTo>
                <a:lnTo>
                  <a:pt x="4106" y="1283"/>
                </a:lnTo>
                <a:lnTo>
                  <a:pt x="4107" y="1285"/>
                </a:lnTo>
                <a:lnTo>
                  <a:pt x="4107" y="1287"/>
                </a:lnTo>
                <a:lnTo>
                  <a:pt x="4109" y="1288"/>
                </a:lnTo>
                <a:lnTo>
                  <a:pt x="4111" y="1288"/>
                </a:lnTo>
                <a:lnTo>
                  <a:pt x="4111" y="1290"/>
                </a:lnTo>
                <a:lnTo>
                  <a:pt x="4109" y="1290"/>
                </a:lnTo>
                <a:lnTo>
                  <a:pt x="4109" y="1292"/>
                </a:lnTo>
                <a:lnTo>
                  <a:pt x="4109" y="1294"/>
                </a:lnTo>
                <a:lnTo>
                  <a:pt x="4109" y="1296"/>
                </a:lnTo>
                <a:lnTo>
                  <a:pt x="4111" y="1296"/>
                </a:lnTo>
                <a:lnTo>
                  <a:pt x="4111" y="1298"/>
                </a:lnTo>
                <a:lnTo>
                  <a:pt x="4111" y="1300"/>
                </a:lnTo>
                <a:lnTo>
                  <a:pt x="4113" y="1300"/>
                </a:lnTo>
                <a:lnTo>
                  <a:pt x="4113" y="1302"/>
                </a:lnTo>
                <a:lnTo>
                  <a:pt x="4113" y="1304"/>
                </a:lnTo>
                <a:lnTo>
                  <a:pt x="4113" y="1306"/>
                </a:lnTo>
                <a:lnTo>
                  <a:pt x="4115" y="1306"/>
                </a:lnTo>
                <a:lnTo>
                  <a:pt x="4115" y="1310"/>
                </a:lnTo>
                <a:lnTo>
                  <a:pt x="4115" y="1311"/>
                </a:lnTo>
                <a:lnTo>
                  <a:pt x="4113" y="1311"/>
                </a:lnTo>
                <a:lnTo>
                  <a:pt x="4113" y="1313"/>
                </a:lnTo>
                <a:lnTo>
                  <a:pt x="4113" y="1315"/>
                </a:lnTo>
                <a:lnTo>
                  <a:pt x="4111" y="1315"/>
                </a:lnTo>
                <a:lnTo>
                  <a:pt x="4111" y="1321"/>
                </a:lnTo>
                <a:lnTo>
                  <a:pt x="4111" y="1323"/>
                </a:lnTo>
                <a:lnTo>
                  <a:pt x="4111" y="1329"/>
                </a:lnTo>
                <a:lnTo>
                  <a:pt x="4111" y="1331"/>
                </a:lnTo>
                <a:lnTo>
                  <a:pt x="4111" y="1333"/>
                </a:lnTo>
                <a:lnTo>
                  <a:pt x="4111" y="1336"/>
                </a:lnTo>
                <a:lnTo>
                  <a:pt x="4111" y="1340"/>
                </a:lnTo>
                <a:lnTo>
                  <a:pt x="4111" y="1342"/>
                </a:lnTo>
                <a:lnTo>
                  <a:pt x="4111" y="1344"/>
                </a:lnTo>
                <a:lnTo>
                  <a:pt x="4111" y="1356"/>
                </a:lnTo>
                <a:lnTo>
                  <a:pt x="4111" y="1361"/>
                </a:lnTo>
                <a:lnTo>
                  <a:pt x="4111" y="1363"/>
                </a:lnTo>
                <a:lnTo>
                  <a:pt x="4111" y="1369"/>
                </a:lnTo>
                <a:lnTo>
                  <a:pt x="4111" y="1375"/>
                </a:lnTo>
                <a:lnTo>
                  <a:pt x="4109" y="1383"/>
                </a:lnTo>
                <a:lnTo>
                  <a:pt x="4109" y="1386"/>
                </a:lnTo>
                <a:lnTo>
                  <a:pt x="4109" y="1388"/>
                </a:lnTo>
                <a:lnTo>
                  <a:pt x="4109" y="1390"/>
                </a:lnTo>
                <a:lnTo>
                  <a:pt x="4109" y="1392"/>
                </a:lnTo>
                <a:lnTo>
                  <a:pt x="4109" y="1394"/>
                </a:lnTo>
                <a:lnTo>
                  <a:pt x="4109" y="1398"/>
                </a:lnTo>
                <a:lnTo>
                  <a:pt x="4109" y="1402"/>
                </a:lnTo>
                <a:lnTo>
                  <a:pt x="4109" y="1406"/>
                </a:lnTo>
                <a:lnTo>
                  <a:pt x="4109" y="1415"/>
                </a:lnTo>
                <a:lnTo>
                  <a:pt x="4109" y="1417"/>
                </a:lnTo>
                <a:lnTo>
                  <a:pt x="4109" y="1419"/>
                </a:lnTo>
                <a:lnTo>
                  <a:pt x="4109" y="1421"/>
                </a:lnTo>
                <a:lnTo>
                  <a:pt x="4109" y="1423"/>
                </a:lnTo>
                <a:lnTo>
                  <a:pt x="4109" y="1425"/>
                </a:lnTo>
                <a:lnTo>
                  <a:pt x="4109" y="1429"/>
                </a:lnTo>
                <a:lnTo>
                  <a:pt x="4109" y="1432"/>
                </a:lnTo>
                <a:lnTo>
                  <a:pt x="4109" y="1442"/>
                </a:lnTo>
                <a:lnTo>
                  <a:pt x="4107" y="1444"/>
                </a:lnTo>
                <a:lnTo>
                  <a:pt x="4107" y="1446"/>
                </a:lnTo>
                <a:lnTo>
                  <a:pt x="4107" y="1448"/>
                </a:lnTo>
                <a:lnTo>
                  <a:pt x="4107" y="1450"/>
                </a:lnTo>
                <a:lnTo>
                  <a:pt x="4107" y="1455"/>
                </a:lnTo>
                <a:lnTo>
                  <a:pt x="4107" y="1457"/>
                </a:lnTo>
                <a:lnTo>
                  <a:pt x="4107" y="1459"/>
                </a:lnTo>
                <a:lnTo>
                  <a:pt x="4107" y="1461"/>
                </a:lnTo>
                <a:lnTo>
                  <a:pt x="4107" y="1463"/>
                </a:lnTo>
                <a:lnTo>
                  <a:pt x="4107" y="1465"/>
                </a:lnTo>
                <a:lnTo>
                  <a:pt x="4107" y="1475"/>
                </a:lnTo>
                <a:lnTo>
                  <a:pt x="4107" y="1479"/>
                </a:lnTo>
                <a:lnTo>
                  <a:pt x="4107" y="1482"/>
                </a:lnTo>
                <a:lnTo>
                  <a:pt x="4107" y="1484"/>
                </a:lnTo>
                <a:lnTo>
                  <a:pt x="4107" y="1486"/>
                </a:lnTo>
                <a:lnTo>
                  <a:pt x="4107" y="1488"/>
                </a:lnTo>
                <a:lnTo>
                  <a:pt x="4107" y="1490"/>
                </a:lnTo>
                <a:lnTo>
                  <a:pt x="4107" y="1492"/>
                </a:lnTo>
                <a:lnTo>
                  <a:pt x="4107" y="1494"/>
                </a:lnTo>
                <a:lnTo>
                  <a:pt x="4107" y="1498"/>
                </a:lnTo>
                <a:lnTo>
                  <a:pt x="4107" y="1500"/>
                </a:lnTo>
                <a:lnTo>
                  <a:pt x="4107" y="1503"/>
                </a:lnTo>
                <a:lnTo>
                  <a:pt x="4107" y="1507"/>
                </a:lnTo>
                <a:lnTo>
                  <a:pt x="4107" y="1511"/>
                </a:lnTo>
                <a:lnTo>
                  <a:pt x="4107" y="1517"/>
                </a:lnTo>
                <a:lnTo>
                  <a:pt x="4106" y="1521"/>
                </a:lnTo>
                <a:lnTo>
                  <a:pt x="4106" y="1523"/>
                </a:lnTo>
                <a:lnTo>
                  <a:pt x="4106" y="1525"/>
                </a:lnTo>
                <a:lnTo>
                  <a:pt x="4106" y="1527"/>
                </a:lnTo>
                <a:lnTo>
                  <a:pt x="4106" y="1528"/>
                </a:lnTo>
                <a:lnTo>
                  <a:pt x="4106" y="1536"/>
                </a:lnTo>
                <a:lnTo>
                  <a:pt x="4106" y="1540"/>
                </a:lnTo>
                <a:lnTo>
                  <a:pt x="4106" y="1544"/>
                </a:lnTo>
                <a:lnTo>
                  <a:pt x="4106" y="1548"/>
                </a:lnTo>
                <a:lnTo>
                  <a:pt x="4106" y="1551"/>
                </a:lnTo>
                <a:lnTo>
                  <a:pt x="4106" y="1553"/>
                </a:lnTo>
                <a:lnTo>
                  <a:pt x="4106" y="1557"/>
                </a:lnTo>
                <a:lnTo>
                  <a:pt x="4104" y="1569"/>
                </a:lnTo>
                <a:lnTo>
                  <a:pt x="4104" y="1571"/>
                </a:lnTo>
                <a:lnTo>
                  <a:pt x="4104" y="1573"/>
                </a:lnTo>
                <a:lnTo>
                  <a:pt x="4104" y="1582"/>
                </a:lnTo>
                <a:lnTo>
                  <a:pt x="4104" y="1590"/>
                </a:lnTo>
                <a:lnTo>
                  <a:pt x="4104" y="1592"/>
                </a:lnTo>
                <a:lnTo>
                  <a:pt x="4104" y="1596"/>
                </a:lnTo>
                <a:lnTo>
                  <a:pt x="4104" y="1598"/>
                </a:lnTo>
                <a:lnTo>
                  <a:pt x="4104" y="1601"/>
                </a:lnTo>
                <a:lnTo>
                  <a:pt x="4104" y="1605"/>
                </a:lnTo>
                <a:lnTo>
                  <a:pt x="4102" y="1623"/>
                </a:lnTo>
                <a:lnTo>
                  <a:pt x="4102" y="1632"/>
                </a:lnTo>
                <a:lnTo>
                  <a:pt x="4102" y="1634"/>
                </a:lnTo>
                <a:lnTo>
                  <a:pt x="4102" y="1636"/>
                </a:lnTo>
                <a:lnTo>
                  <a:pt x="4102" y="1644"/>
                </a:lnTo>
                <a:lnTo>
                  <a:pt x="4102" y="1665"/>
                </a:lnTo>
                <a:lnTo>
                  <a:pt x="4100" y="1676"/>
                </a:lnTo>
                <a:lnTo>
                  <a:pt x="4100" y="1678"/>
                </a:lnTo>
                <a:lnTo>
                  <a:pt x="4100" y="1699"/>
                </a:lnTo>
                <a:lnTo>
                  <a:pt x="4098" y="1717"/>
                </a:lnTo>
                <a:lnTo>
                  <a:pt x="4098" y="1726"/>
                </a:lnTo>
                <a:lnTo>
                  <a:pt x="4098" y="1728"/>
                </a:lnTo>
                <a:lnTo>
                  <a:pt x="4098" y="1730"/>
                </a:lnTo>
                <a:lnTo>
                  <a:pt x="4098" y="1736"/>
                </a:lnTo>
                <a:lnTo>
                  <a:pt x="4098" y="1738"/>
                </a:lnTo>
                <a:lnTo>
                  <a:pt x="4098" y="1743"/>
                </a:lnTo>
                <a:lnTo>
                  <a:pt x="4098" y="1755"/>
                </a:lnTo>
                <a:lnTo>
                  <a:pt x="4096" y="1757"/>
                </a:lnTo>
                <a:lnTo>
                  <a:pt x="4096" y="1768"/>
                </a:lnTo>
                <a:lnTo>
                  <a:pt x="4096" y="1772"/>
                </a:lnTo>
                <a:lnTo>
                  <a:pt x="4096" y="1774"/>
                </a:lnTo>
                <a:lnTo>
                  <a:pt x="4096" y="1786"/>
                </a:lnTo>
                <a:lnTo>
                  <a:pt x="4096" y="1790"/>
                </a:lnTo>
                <a:lnTo>
                  <a:pt x="4096" y="1791"/>
                </a:lnTo>
                <a:lnTo>
                  <a:pt x="4096" y="1799"/>
                </a:lnTo>
                <a:lnTo>
                  <a:pt x="4096" y="1801"/>
                </a:lnTo>
                <a:lnTo>
                  <a:pt x="4096" y="1803"/>
                </a:lnTo>
                <a:lnTo>
                  <a:pt x="4096" y="1807"/>
                </a:lnTo>
                <a:lnTo>
                  <a:pt x="4094" y="1811"/>
                </a:lnTo>
                <a:lnTo>
                  <a:pt x="4094" y="1813"/>
                </a:lnTo>
                <a:lnTo>
                  <a:pt x="4094" y="1814"/>
                </a:lnTo>
                <a:lnTo>
                  <a:pt x="4094" y="1816"/>
                </a:lnTo>
                <a:lnTo>
                  <a:pt x="4094" y="1818"/>
                </a:lnTo>
                <a:lnTo>
                  <a:pt x="4094" y="1820"/>
                </a:lnTo>
                <a:lnTo>
                  <a:pt x="4094" y="1822"/>
                </a:lnTo>
                <a:lnTo>
                  <a:pt x="4094" y="1824"/>
                </a:lnTo>
                <a:lnTo>
                  <a:pt x="4094" y="1826"/>
                </a:lnTo>
                <a:lnTo>
                  <a:pt x="4094" y="1836"/>
                </a:lnTo>
                <a:lnTo>
                  <a:pt x="4094" y="1841"/>
                </a:lnTo>
                <a:lnTo>
                  <a:pt x="4094" y="1843"/>
                </a:lnTo>
                <a:lnTo>
                  <a:pt x="4094" y="1851"/>
                </a:lnTo>
                <a:lnTo>
                  <a:pt x="4094" y="1853"/>
                </a:lnTo>
                <a:lnTo>
                  <a:pt x="4094" y="1855"/>
                </a:lnTo>
                <a:lnTo>
                  <a:pt x="4094" y="1857"/>
                </a:lnTo>
                <a:lnTo>
                  <a:pt x="4094" y="1859"/>
                </a:lnTo>
                <a:lnTo>
                  <a:pt x="4094" y="1862"/>
                </a:lnTo>
                <a:lnTo>
                  <a:pt x="4094" y="1876"/>
                </a:lnTo>
                <a:lnTo>
                  <a:pt x="4094" y="1878"/>
                </a:lnTo>
                <a:lnTo>
                  <a:pt x="4092" y="1880"/>
                </a:lnTo>
                <a:lnTo>
                  <a:pt x="4092" y="1884"/>
                </a:lnTo>
                <a:lnTo>
                  <a:pt x="4092" y="1905"/>
                </a:lnTo>
                <a:lnTo>
                  <a:pt x="4092" y="1909"/>
                </a:lnTo>
                <a:lnTo>
                  <a:pt x="4092" y="1912"/>
                </a:lnTo>
                <a:lnTo>
                  <a:pt x="4090" y="1912"/>
                </a:lnTo>
                <a:lnTo>
                  <a:pt x="4088" y="1912"/>
                </a:lnTo>
                <a:lnTo>
                  <a:pt x="4086" y="1918"/>
                </a:lnTo>
                <a:lnTo>
                  <a:pt x="4086" y="1922"/>
                </a:lnTo>
                <a:lnTo>
                  <a:pt x="4086" y="1924"/>
                </a:lnTo>
                <a:lnTo>
                  <a:pt x="4086" y="1926"/>
                </a:lnTo>
                <a:lnTo>
                  <a:pt x="4088" y="1926"/>
                </a:lnTo>
                <a:lnTo>
                  <a:pt x="4088" y="1928"/>
                </a:lnTo>
                <a:lnTo>
                  <a:pt x="4088" y="1930"/>
                </a:lnTo>
                <a:lnTo>
                  <a:pt x="4088" y="1932"/>
                </a:lnTo>
                <a:lnTo>
                  <a:pt x="4088" y="1934"/>
                </a:lnTo>
                <a:lnTo>
                  <a:pt x="4086" y="1934"/>
                </a:lnTo>
                <a:lnTo>
                  <a:pt x="4086" y="1935"/>
                </a:lnTo>
                <a:lnTo>
                  <a:pt x="4084" y="1937"/>
                </a:lnTo>
                <a:lnTo>
                  <a:pt x="4084" y="1939"/>
                </a:lnTo>
                <a:lnTo>
                  <a:pt x="4084" y="1945"/>
                </a:lnTo>
                <a:lnTo>
                  <a:pt x="4086" y="1951"/>
                </a:lnTo>
                <a:lnTo>
                  <a:pt x="4086" y="1953"/>
                </a:lnTo>
                <a:lnTo>
                  <a:pt x="4088" y="1957"/>
                </a:lnTo>
                <a:lnTo>
                  <a:pt x="4090" y="1970"/>
                </a:lnTo>
                <a:lnTo>
                  <a:pt x="4090" y="1974"/>
                </a:lnTo>
                <a:lnTo>
                  <a:pt x="4092" y="1985"/>
                </a:lnTo>
                <a:lnTo>
                  <a:pt x="4094" y="1987"/>
                </a:lnTo>
                <a:lnTo>
                  <a:pt x="4100" y="1987"/>
                </a:lnTo>
                <a:lnTo>
                  <a:pt x="4098" y="1999"/>
                </a:lnTo>
                <a:lnTo>
                  <a:pt x="4096" y="2006"/>
                </a:lnTo>
                <a:lnTo>
                  <a:pt x="4096" y="2008"/>
                </a:lnTo>
                <a:lnTo>
                  <a:pt x="4094" y="2008"/>
                </a:lnTo>
                <a:lnTo>
                  <a:pt x="4094" y="2010"/>
                </a:lnTo>
                <a:lnTo>
                  <a:pt x="4094" y="2012"/>
                </a:lnTo>
                <a:lnTo>
                  <a:pt x="4092" y="2016"/>
                </a:lnTo>
                <a:lnTo>
                  <a:pt x="4092" y="2020"/>
                </a:lnTo>
                <a:lnTo>
                  <a:pt x="4090" y="2024"/>
                </a:lnTo>
                <a:lnTo>
                  <a:pt x="4083" y="2056"/>
                </a:lnTo>
                <a:lnTo>
                  <a:pt x="4081" y="2062"/>
                </a:lnTo>
                <a:lnTo>
                  <a:pt x="4075" y="2085"/>
                </a:lnTo>
                <a:lnTo>
                  <a:pt x="4073" y="2089"/>
                </a:lnTo>
                <a:lnTo>
                  <a:pt x="4073" y="2093"/>
                </a:lnTo>
                <a:lnTo>
                  <a:pt x="4071" y="2099"/>
                </a:lnTo>
                <a:lnTo>
                  <a:pt x="4069" y="2104"/>
                </a:lnTo>
                <a:lnTo>
                  <a:pt x="4067" y="2106"/>
                </a:lnTo>
                <a:lnTo>
                  <a:pt x="4067" y="2110"/>
                </a:lnTo>
                <a:lnTo>
                  <a:pt x="4065" y="2118"/>
                </a:lnTo>
                <a:lnTo>
                  <a:pt x="4063" y="2122"/>
                </a:lnTo>
                <a:lnTo>
                  <a:pt x="4061" y="2127"/>
                </a:lnTo>
                <a:lnTo>
                  <a:pt x="4059" y="2137"/>
                </a:lnTo>
                <a:lnTo>
                  <a:pt x="4058" y="2149"/>
                </a:lnTo>
                <a:lnTo>
                  <a:pt x="4052" y="2166"/>
                </a:lnTo>
                <a:lnTo>
                  <a:pt x="4052" y="2168"/>
                </a:lnTo>
                <a:lnTo>
                  <a:pt x="4052" y="2170"/>
                </a:lnTo>
                <a:lnTo>
                  <a:pt x="4050" y="2172"/>
                </a:lnTo>
                <a:lnTo>
                  <a:pt x="4050" y="2174"/>
                </a:lnTo>
                <a:lnTo>
                  <a:pt x="4048" y="2179"/>
                </a:lnTo>
                <a:lnTo>
                  <a:pt x="4048" y="2181"/>
                </a:lnTo>
                <a:lnTo>
                  <a:pt x="4046" y="2183"/>
                </a:lnTo>
                <a:lnTo>
                  <a:pt x="4046" y="2189"/>
                </a:lnTo>
                <a:lnTo>
                  <a:pt x="4046" y="2191"/>
                </a:lnTo>
                <a:lnTo>
                  <a:pt x="4042" y="2198"/>
                </a:lnTo>
                <a:lnTo>
                  <a:pt x="4042" y="2200"/>
                </a:lnTo>
                <a:lnTo>
                  <a:pt x="4042" y="2202"/>
                </a:lnTo>
                <a:lnTo>
                  <a:pt x="4040" y="2206"/>
                </a:lnTo>
                <a:lnTo>
                  <a:pt x="4038" y="2214"/>
                </a:lnTo>
                <a:lnTo>
                  <a:pt x="4038" y="2216"/>
                </a:lnTo>
                <a:lnTo>
                  <a:pt x="4038" y="2218"/>
                </a:lnTo>
                <a:lnTo>
                  <a:pt x="4038" y="2220"/>
                </a:lnTo>
                <a:lnTo>
                  <a:pt x="4036" y="2227"/>
                </a:lnTo>
                <a:lnTo>
                  <a:pt x="4035" y="2229"/>
                </a:lnTo>
                <a:lnTo>
                  <a:pt x="4035" y="2231"/>
                </a:lnTo>
                <a:lnTo>
                  <a:pt x="4031" y="2243"/>
                </a:lnTo>
                <a:lnTo>
                  <a:pt x="4031" y="2245"/>
                </a:lnTo>
                <a:lnTo>
                  <a:pt x="4031" y="2246"/>
                </a:lnTo>
                <a:lnTo>
                  <a:pt x="4029" y="2248"/>
                </a:lnTo>
                <a:lnTo>
                  <a:pt x="4029" y="2250"/>
                </a:lnTo>
                <a:lnTo>
                  <a:pt x="4029" y="2252"/>
                </a:lnTo>
                <a:lnTo>
                  <a:pt x="4027" y="2260"/>
                </a:lnTo>
                <a:lnTo>
                  <a:pt x="4027" y="2262"/>
                </a:lnTo>
                <a:lnTo>
                  <a:pt x="4025" y="2264"/>
                </a:lnTo>
                <a:lnTo>
                  <a:pt x="4023" y="2269"/>
                </a:lnTo>
                <a:lnTo>
                  <a:pt x="4023" y="2275"/>
                </a:lnTo>
                <a:lnTo>
                  <a:pt x="4021" y="2279"/>
                </a:lnTo>
                <a:lnTo>
                  <a:pt x="4021" y="2281"/>
                </a:lnTo>
                <a:lnTo>
                  <a:pt x="4021" y="2283"/>
                </a:lnTo>
                <a:lnTo>
                  <a:pt x="4019" y="2285"/>
                </a:lnTo>
                <a:lnTo>
                  <a:pt x="4019" y="2287"/>
                </a:lnTo>
                <a:lnTo>
                  <a:pt x="4019" y="2289"/>
                </a:lnTo>
                <a:lnTo>
                  <a:pt x="4017" y="2293"/>
                </a:lnTo>
                <a:lnTo>
                  <a:pt x="4017" y="2294"/>
                </a:lnTo>
                <a:lnTo>
                  <a:pt x="4017" y="2296"/>
                </a:lnTo>
                <a:lnTo>
                  <a:pt x="4015" y="2298"/>
                </a:lnTo>
                <a:lnTo>
                  <a:pt x="4015" y="2300"/>
                </a:lnTo>
                <a:lnTo>
                  <a:pt x="4015" y="2302"/>
                </a:lnTo>
                <a:lnTo>
                  <a:pt x="4013" y="2306"/>
                </a:lnTo>
                <a:lnTo>
                  <a:pt x="4013" y="2308"/>
                </a:lnTo>
                <a:lnTo>
                  <a:pt x="4011" y="2314"/>
                </a:lnTo>
                <a:lnTo>
                  <a:pt x="4011" y="2316"/>
                </a:lnTo>
                <a:lnTo>
                  <a:pt x="4008" y="2325"/>
                </a:lnTo>
                <a:lnTo>
                  <a:pt x="4008" y="2327"/>
                </a:lnTo>
                <a:lnTo>
                  <a:pt x="4008" y="2329"/>
                </a:lnTo>
                <a:lnTo>
                  <a:pt x="4006" y="2333"/>
                </a:lnTo>
                <a:lnTo>
                  <a:pt x="4006" y="2335"/>
                </a:lnTo>
                <a:lnTo>
                  <a:pt x="4004" y="2339"/>
                </a:lnTo>
                <a:lnTo>
                  <a:pt x="4004" y="2344"/>
                </a:lnTo>
                <a:lnTo>
                  <a:pt x="4004" y="2346"/>
                </a:lnTo>
                <a:lnTo>
                  <a:pt x="3996" y="2373"/>
                </a:lnTo>
                <a:lnTo>
                  <a:pt x="3994" y="2377"/>
                </a:lnTo>
                <a:lnTo>
                  <a:pt x="3994" y="2381"/>
                </a:lnTo>
                <a:lnTo>
                  <a:pt x="3992" y="2387"/>
                </a:lnTo>
                <a:lnTo>
                  <a:pt x="3988" y="2400"/>
                </a:lnTo>
                <a:lnTo>
                  <a:pt x="3985" y="2412"/>
                </a:lnTo>
                <a:lnTo>
                  <a:pt x="3985" y="2413"/>
                </a:lnTo>
                <a:lnTo>
                  <a:pt x="3983" y="2417"/>
                </a:lnTo>
                <a:lnTo>
                  <a:pt x="3983" y="2419"/>
                </a:lnTo>
                <a:lnTo>
                  <a:pt x="3981" y="2425"/>
                </a:lnTo>
                <a:lnTo>
                  <a:pt x="3981" y="2427"/>
                </a:lnTo>
                <a:lnTo>
                  <a:pt x="3981" y="2429"/>
                </a:lnTo>
                <a:lnTo>
                  <a:pt x="3981" y="2431"/>
                </a:lnTo>
                <a:lnTo>
                  <a:pt x="3979" y="2433"/>
                </a:lnTo>
                <a:lnTo>
                  <a:pt x="3977" y="2438"/>
                </a:lnTo>
                <a:lnTo>
                  <a:pt x="3977" y="2440"/>
                </a:lnTo>
                <a:lnTo>
                  <a:pt x="3975" y="2448"/>
                </a:lnTo>
                <a:lnTo>
                  <a:pt x="3975" y="2452"/>
                </a:lnTo>
                <a:lnTo>
                  <a:pt x="3973" y="2454"/>
                </a:lnTo>
                <a:lnTo>
                  <a:pt x="3973" y="2458"/>
                </a:lnTo>
                <a:lnTo>
                  <a:pt x="3971" y="2463"/>
                </a:lnTo>
                <a:lnTo>
                  <a:pt x="3971" y="2465"/>
                </a:lnTo>
                <a:lnTo>
                  <a:pt x="3967" y="2475"/>
                </a:lnTo>
                <a:lnTo>
                  <a:pt x="3967" y="2477"/>
                </a:lnTo>
                <a:lnTo>
                  <a:pt x="3967" y="2479"/>
                </a:lnTo>
                <a:lnTo>
                  <a:pt x="3965" y="2483"/>
                </a:lnTo>
                <a:lnTo>
                  <a:pt x="3965" y="2485"/>
                </a:lnTo>
                <a:lnTo>
                  <a:pt x="3965" y="2486"/>
                </a:lnTo>
                <a:lnTo>
                  <a:pt x="3963" y="2492"/>
                </a:lnTo>
                <a:lnTo>
                  <a:pt x="3962" y="2494"/>
                </a:lnTo>
                <a:lnTo>
                  <a:pt x="3962" y="2500"/>
                </a:lnTo>
                <a:lnTo>
                  <a:pt x="3960" y="2506"/>
                </a:lnTo>
                <a:lnTo>
                  <a:pt x="3960" y="2508"/>
                </a:lnTo>
                <a:lnTo>
                  <a:pt x="3958" y="2509"/>
                </a:lnTo>
                <a:lnTo>
                  <a:pt x="3956" y="2517"/>
                </a:lnTo>
                <a:lnTo>
                  <a:pt x="3956" y="2519"/>
                </a:lnTo>
                <a:lnTo>
                  <a:pt x="3956" y="2521"/>
                </a:lnTo>
                <a:lnTo>
                  <a:pt x="3954" y="2523"/>
                </a:lnTo>
                <a:lnTo>
                  <a:pt x="3954" y="2527"/>
                </a:lnTo>
                <a:lnTo>
                  <a:pt x="3954" y="2529"/>
                </a:lnTo>
                <a:lnTo>
                  <a:pt x="3952" y="2533"/>
                </a:lnTo>
                <a:lnTo>
                  <a:pt x="3946" y="2552"/>
                </a:lnTo>
                <a:lnTo>
                  <a:pt x="3946" y="2554"/>
                </a:lnTo>
                <a:lnTo>
                  <a:pt x="3948" y="2557"/>
                </a:lnTo>
                <a:lnTo>
                  <a:pt x="3950" y="2565"/>
                </a:lnTo>
                <a:lnTo>
                  <a:pt x="3950" y="2567"/>
                </a:lnTo>
                <a:lnTo>
                  <a:pt x="3952" y="2577"/>
                </a:lnTo>
                <a:lnTo>
                  <a:pt x="3954" y="2582"/>
                </a:lnTo>
                <a:lnTo>
                  <a:pt x="3956" y="2582"/>
                </a:lnTo>
                <a:lnTo>
                  <a:pt x="3960" y="2582"/>
                </a:lnTo>
                <a:lnTo>
                  <a:pt x="3960" y="2586"/>
                </a:lnTo>
                <a:lnTo>
                  <a:pt x="3960" y="2600"/>
                </a:lnTo>
                <a:lnTo>
                  <a:pt x="3960" y="2604"/>
                </a:lnTo>
                <a:lnTo>
                  <a:pt x="3960" y="2605"/>
                </a:lnTo>
                <a:lnTo>
                  <a:pt x="3960" y="2607"/>
                </a:lnTo>
                <a:lnTo>
                  <a:pt x="3960" y="2609"/>
                </a:lnTo>
                <a:lnTo>
                  <a:pt x="3960" y="2611"/>
                </a:lnTo>
                <a:lnTo>
                  <a:pt x="3960" y="2617"/>
                </a:lnTo>
                <a:lnTo>
                  <a:pt x="3958" y="2625"/>
                </a:lnTo>
                <a:lnTo>
                  <a:pt x="3958" y="2648"/>
                </a:lnTo>
                <a:lnTo>
                  <a:pt x="3958" y="2653"/>
                </a:lnTo>
                <a:lnTo>
                  <a:pt x="3956" y="2659"/>
                </a:lnTo>
                <a:lnTo>
                  <a:pt x="3956" y="2661"/>
                </a:lnTo>
                <a:lnTo>
                  <a:pt x="3956" y="2665"/>
                </a:lnTo>
                <a:lnTo>
                  <a:pt x="3956" y="2667"/>
                </a:lnTo>
                <a:lnTo>
                  <a:pt x="3956" y="2669"/>
                </a:lnTo>
                <a:lnTo>
                  <a:pt x="3954" y="2692"/>
                </a:lnTo>
                <a:lnTo>
                  <a:pt x="3954" y="2701"/>
                </a:lnTo>
                <a:lnTo>
                  <a:pt x="3954" y="2703"/>
                </a:lnTo>
                <a:lnTo>
                  <a:pt x="3954" y="2705"/>
                </a:lnTo>
                <a:lnTo>
                  <a:pt x="3954" y="2715"/>
                </a:lnTo>
                <a:lnTo>
                  <a:pt x="3954" y="2717"/>
                </a:lnTo>
                <a:lnTo>
                  <a:pt x="3954" y="2719"/>
                </a:lnTo>
                <a:lnTo>
                  <a:pt x="3952" y="2724"/>
                </a:lnTo>
                <a:lnTo>
                  <a:pt x="3952" y="2726"/>
                </a:lnTo>
                <a:lnTo>
                  <a:pt x="3952" y="2728"/>
                </a:lnTo>
                <a:lnTo>
                  <a:pt x="3952" y="2732"/>
                </a:lnTo>
                <a:lnTo>
                  <a:pt x="3952" y="2734"/>
                </a:lnTo>
                <a:lnTo>
                  <a:pt x="3952" y="2736"/>
                </a:lnTo>
                <a:lnTo>
                  <a:pt x="3952" y="2738"/>
                </a:lnTo>
                <a:lnTo>
                  <a:pt x="3950" y="2744"/>
                </a:lnTo>
                <a:lnTo>
                  <a:pt x="3950" y="2746"/>
                </a:lnTo>
                <a:lnTo>
                  <a:pt x="3950" y="2749"/>
                </a:lnTo>
                <a:lnTo>
                  <a:pt x="3948" y="2774"/>
                </a:lnTo>
                <a:lnTo>
                  <a:pt x="3948" y="2776"/>
                </a:lnTo>
                <a:lnTo>
                  <a:pt x="3948" y="2794"/>
                </a:lnTo>
                <a:lnTo>
                  <a:pt x="3946" y="2801"/>
                </a:lnTo>
                <a:lnTo>
                  <a:pt x="3946" y="2805"/>
                </a:lnTo>
                <a:lnTo>
                  <a:pt x="3946" y="2807"/>
                </a:lnTo>
                <a:lnTo>
                  <a:pt x="3946" y="2817"/>
                </a:lnTo>
                <a:lnTo>
                  <a:pt x="3944" y="2830"/>
                </a:lnTo>
                <a:lnTo>
                  <a:pt x="3944" y="2834"/>
                </a:lnTo>
                <a:lnTo>
                  <a:pt x="3944" y="2836"/>
                </a:lnTo>
                <a:lnTo>
                  <a:pt x="3944" y="2838"/>
                </a:lnTo>
                <a:lnTo>
                  <a:pt x="3944" y="2840"/>
                </a:lnTo>
                <a:lnTo>
                  <a:pt x="3944" y="2842"/>
                </a:lnTo>
                <a:lnTo>
                  <a:pt x="3944" y="2845"/>
                </a:lnTo>
                <a:lnTo>
                  <a:pt x="3944" y="2849"/>
                </a:lnTo>
                <a:lnTo>
                  <a:pt x="3944" y="2857"/>
                </a:lnTo>
                <a:lnTo>
                  <a:pt x="3944" y="2863"/>
                </a:lnTo>
                <a:lnTo>
                  <a:pt x="3942" y="2868"/>
                </a:lnTo>
                <a:lnTo>
                  <a:pt x="3942" y="2882"/>
                </a:lnTo>
                <a:lnTo>
                  <a:pt x="3942" y="2886"/>
                </a:lnTo>
                <a:lnTo>
                  <a:pt x="3942" y="2888"/>
                </a:lnTo>
                <a:lnTo>
                  <a:pt x="3942" y="2890"/>
                </a:lnTo>
                <a:lnTo>
                  <a:pt x="3940" y="2905"/>
                </a:lnTo>
                <a:lnTo>
                  <a:pt x="3940" y="2907"/>
                </a:lnTo>
                <a:lnTo>
                  <a:pt x="3940" y="2909"/>
                </a:lnTo>
                <a:lnTo>
                  <a:pt x="3940" y="2920"/>
                </a:lnTo>
                <a:lnTo>
                  <a:pt x="3940" y="2926"/>
                </a:lnTo>
                <a:lnTo>
                  <a:pt x="3938" y="2930"/>
                </a:lnTo>
                <a:lnTo>
                  <a:pt x="3938" y="2932"/>
                </a:lnTo>
                <a:lnTo>
                  <a:pt x="3938" y="2943"/>
                </a:lnTo>
                <a:lnTo>
                  <a:pt x="3938" y="2947"/>
                </a:lnTo>
                <a:lnTo>
                  <a:pt x="3938" y="2949"/>
                </a:lnTo>
                <a:lnTo>
                  <a:pt x="3938" y="2951"/>
                </a:lnTo>
                <a:lnTo>
                  <a:pt x="3938" y="2955"/>
                </a:lnTo>
                <a:lnTo>
                  <a:pt x="3937" y="2963"/>
                </a:lnTo>
                <a:lnTo>
                  <a:pt x="3937" y="2970"/>
                </a:lnTo>
                <a:lnTo>
                  <a:pt x="3935" y="2988"/>
                </a:lnTo>
                <a:lnTo>
                  <a:pt x="3935" y="2989"/>
                </a:lnTo>
                <a:lnTo>
                  <a:pt x="3935" y="2991"/>
                </a:lnTo>
                <a:lnTo>
                  <a:pt x="3935" y="3003"/>
                </a:lnTo>
                <a:lnTo>
                  <a:pt x="3935" y="3005"/>
                </a:lnTo>
                <a:lnTo>
                  <a:pt x="3935" y="3007"/>
                </a:lnTo>
                <a:lnTo>
                  <a:pt x="3935" y="3011"/>
                </a:lnTo>
                <a:lnTo>
                  <a:pt x="3935" y="3014"/>
                </a:lnTo>
                <a:lnTo>
                  <a:pt x="3935" y="3016"/>
                </a:lnTo>
                <a:lnTo>
                  <a:pt x="3933" y="3016"/>
                </a:lnTo>
                <a:lnTo>
                  <a:pt x="3933" y="3018"/>
                </a:lnTo>
                <a:lnTo>
                  <a:pt x="3933" y="3020"/>
                </a:lnTo>
                <a:lnTo>
                  <a:pt x="3933" y="3026"/>
                </a:lnTo>
                <a:lnTo>
                  <a:pt x="3933" y="3032"/>
                </a:lnTo>
                <a:lnTo>
                  <a:pt x="3933" y="3034"/>
                </a:lnTo>
                <a:lnTo>
                  <a:pt x="3933" y="3036"/>
                </a:lnTo>
                <a:lnTo>
                  <a:pt x="3933" y="3039"/>
                </a:lnTo>
                <a:lnTo>
                  <a:pt x="3933" y="3041"/>
                </a:lnTo>
                <a:lnTo>
                  <a:pt x="3931" y="3047"/>
                </a:lnTo>
                <a:lnTo>
                  <a:pt x="3931" y="3049"/>
                </a:lnTo>
                <a:lnTo>
                  <a:pt x="3931" y="3051"/>
                </a:lnTo>
                <a:lnTo>
                  <a:pt x="3931" y="3053"/>
                </a:lnTo>
                <a:lnTo>
                  <a:pt x="3931" y="3055"/>
                </a:lnTo>
                <a:lnTo>
                  <a:pt x="3931" y="3057"/>
                </a:lnTo>
                <a:lnTo>
                  <a:pt x="3931" y="3060"/>
                </a:lnTo>
                <a:lnTo>
                  <a:pt x="3931" y="3064"/>
                </a:lnTo>
                <a:lnTo>
                  <a:pt x="3931" y="3066"/>
                </a:lnTo>
                <a:lnTo>
                  <a:pt x="3931" y="3068"/>
                </a:lnTo>
                <a:lnTo>
                  <a:pt x="3931" y="3070"/>
                </a:lnTo>
                <a:lnTo>
                  <a:pt x="3931" y="3072"/>
                </a:lnTo>
                <a:lnTo>
                  <a:pt x="3931" y="3074"/>
                </a:lnTo>
                <a:lnTo>
                  <a:pt x="3931" y="3076"/>
                </a:lnTo>
                <a:lnTo>
                  <a:pt x="3929" y="3078"/>
                </a:lnTo>
                <a:lnTo>
                  <a:pt x="3929" y="3080"/>
                </a:lnTo>
                <a:lnTo>
                  <a:pt x="3929" y="3082"/>
                </a:lnTo>
                <a:lnTo>
                  <a:pt x="3929" y="3084"/>
                </a:lnTo>
                <a:lnTo>
                  <a:pt x="3929" y="3085"/>
                </a:lnTo>
                <a:lnTo>
                  <a:pt x="3929" y="3087"/>
                </a:lnTo>
                <a:lnTo>
                  <a:pt x="3929" y="3089"/>
                </a:lnTo>
                <a:lnTo>
                  <a:pt x="3929" y="3091"/>
                </a:lnTo>
                <a:lnTo>
                  <a:pt x="3929" y="3093"/>
                </a:lnTo>
                <a:lnTo>
                  <a:pt x="3929" y="3095"/>
                </a:lnTo>
                <a:lnTo>
                  <a:pt x="3929" y="3097"/>
                </a:lnTo>
                <a:lnTo>
                  <a:pt x="3929" y="3099"/>
                </a:lnTo>
                <a:lnTo>
                  <a:pt x="3929" y="3101"/>
                </a:lnTo>
                <a:lnTo>
                  <a:pt x="3929" y="3103"/>
                </a:lnTo>
                <a:lnTo>
                  <a:pt x="3929" y="3105"/>
                </a:lnTo>
                <a:lnTo>
                  <a:pt x="3929" y="3107"/>
                </a:lnTo>
                <a:lnTo>
                  <a:pt x="3927" y="3108"/>
                </a:lnTo>
                <a:lnTo>
                  <a:pt x="3927" y="3110"/>
                </a:lnTo>
                <a:lnTo>
                  <a:pt x="3927" y="3112"/>
                </a:lnTo>
                <a:lnTo>
                  <a:pt x="3927" y="3120"/>
                </a:lnTo>
                <a:lnTo>
                  <a:pt x="3927" y="3122"/>
                </a:lnTo>
                <a:lnTo>
                  <a:pt x="3927" y="3126"/>
                </a:lnTo>
                <a:lnTo>
                  <a:pt x="3927" y="3128"/>
                </a:lnTo>
                <a:lnTo>
                  <a:pt x="3925" y="3130"/>
                </a:lnTo>
                <a:lnTo>
                  <a:pt x="3925" y="3135"/>
                </a:lnTo>
                <a:lnTo>
                  <a:pt x="3925" y="3139"/>
                </a:lnTo>
                <a:lnTo>
                  <a:pt x="3925" y="3141"/>
                </a:lnTo>
                <a:lnTo>
                  <a:pt x="3925" y="3145"/>
                </a:lnTo>
                <a:lnTo>
                  <a:pt x="3925" y="3153"/>
                </a:lnTo>
                <a:lnTo>
                  <a:pt x="3925" y="3155"/>
                </a:lnTo>
                <a:lnTo>
                  <a:pt x="3923" y="3158"/>
                </a:lnTo>
                <a:lnTo>
                  <a:pt x="3923" y="3160"/>
                </a:lnTo>
                <a:lnTo>
                  <a:pt x="3923" y="3164"/>
                </a:lnTo>
                <a:lnTo>
                  <a:pt x="3923" y="3168"/>
                </a:lnTo>
                <a:lnTo>
                  <a:pt x="3923" y="3170"/>
                </a:lnTo>
                <a:lnTo>
                  <a:pt x="3923" y="3172"/>
                </a:lnTo>
                <a:lnTo>
                  <a:pt x="3923" y="3181"/>
                </a:lnTo>
                <a:lnTo>
                  <a:pt x="3921" y="3187"/>
                </a:lnTo>
                <a:lnTo>
                  <a:pt x="3921" y="3189"/>
                </a:lnTo>
                <a:lnTo>
                  <a:pt x="3921" y="3191"/>
                </a:lnTo>
                <a:lnTo>
                  <a:pt x="3921" y="3193"/>
                </a:lnTo>
                <a:lnTo>
                  <a:pt x="3921" y="3195"/>
                </a:lnTo>
                <a:lnTo>
                  <a:pt x="3921" y="3199"/>
                </a:lnTo>
                <a:lnTo>
                  <a:pt x="3921" y="3201"/>
                </a:lnTo>
                <a:lnTo>
                  <a:pt x="3921" y="3203"/>
                </a:lnTo>
                <a:lnTo>
                  <a:pt x="3921" y="3204"/>
                </a:lnTo>
                <a:lnTo>
                  <a:pt x="3921" y="3208"/>
                </a:lnTo>
                <a:lnTo>
                  <a:pt x="3921" y="3210"/>
                </a:lnTo>
                <a:lnTo>
                  <a:pt x="3921" y="3212"/>
                </a:lnTo>
                <a:lnTo>
                  <a:pt x="3921" y="3214"/>
                </a:lnTo>
                <a:lnTo>
                  <a:pt x="3921" y="3216"/>
                </a:lnTo>
                <a:lnTo>
                  <a:pt x="3919" y="3220"/>
                </a:lnTo>
                <a:lnTo>
                  <a:pt x="3921" y="3224"/>
                </a:lnTo>
                <a:lnTo>
                  <a:pt x="3923" y="3228"/>
                </a:lnTo>
                <a:lnTo>
                  <a:pt x="3927" y="3231"/>
                </a:lnTo>
                <a:lnTo>
                  <a:pt x="3929" y="3233"/>
                </a:lnTo>
                <a:lnTo>
                  <a:pt x="3935" y="3245"/>
                </a:lnTo>
                <a:lnTo>
                  <a:pt x="3937" y="3247"/>
                </a:lnTo>
                <a:lnTo>
                  <a:pt x="3938" y="3249"/>
                </a:lnTo>
                <a:lnTo>
                  <a:pt x="3940" y="3252"/>
                </a:lnTo>
                <a:lnTo>
                  <a:pt x="3940" y="3254"/>
                </a:lnTo>
                <a:lnTo>
                  <a:pt x="3944" y="3258"/>
                </a:lnTo>
                <a:lnTo>
                  <a:pt x="3946" y="3262"/>
                </a:lnTo>
                <a:lnTo>
                  <a:pt x="3950" y="3270"/>
                </a:lnTo>
                <a:lnTo>
                  <a:pt x="3956" y="3279"/>
                </a:lnTo>
                <a:lnTo>
                  <a:pt x="3958" y="3281"/>
                </a:lnTo>
                <a:lnTo>
                  <a:pt x="3960" y="3283"/>
                </a:lnTo>
                <a:lnTo>
                  <a:pt x="3960" y="3285"/>
                </a:lnTo>
                <a:lnTo>
                  <a:pt x="3963" y="3291"/>
                </a:lnTo>
                <a:lnTo>
                  <a:pt x="3962" y="3291"/>
                </a:lnTo>
                <a:lnTo>
                  <a:pt x="3960" y="3291"/>
                </a:lnTo>
                <a:lnTo>
                  <a:pt x="3960" y="3293"/>
                </a:lnTo>
                <a:lnTo>
                  <a:pt x="3958" y="3293"/>
                </a:lnTo>
                <a:lnTo>
                  <a:pt x="3956" y="3295"/>
                </a:lnTo>
                <a:lnTo>
                  <a:pt x="3954" y="3295"/>
                </a:lnTo>
                <a:lnTo>
                  <a:pt x="3954" y="3297"/>
                </a:lnTo>
                <a:lnTo>
                  <a:pt x="3950" y="3299"/>
                </a:lnTo>
                <a:lnTo>
                  <a:pt x="3948" y="3299"/>
                </a:lnTo>
                <a:lnTo>
                  <a:pt x="3946" y="3299"/>
                </a:lnTo>
                <a:lnTo>
                  <a:pt x="3946" y="3300"/>
                </a:lnTo>
                <a:lnTo>
                  <a:pt x="3944" y="3300"/>
                </a:lnTo>
                <a:lnTo>
                  <a:pt x="3942" y="3302"/>
                </a:lnTo>
                <a:lnTo>
                  <a:pt x="3940" y="3302"/>
                </a:lnTo>
                <a:lnTo>
                  <a:pt x="3940" y="3304"/>
                </a:lnTo>
                <a:lnTo>
                  <a:pt x="3938" y="3304"/>
                </a:lnTo>
                <a:lnTo>
                  <a:pt x="3937" y="3306"/>
                </a:lnTo>
                <a:lnTo>
                  <a:pt x="3935" y="3306"/>
                </a:lnTo>
                <a:lnTo>
                  <a:pt x="3929" y="3310"/>
                </a:lnTo>
                <a:lnTo>
                  <a:pt x="3927" y="3312"/>
                </a:lnTo>
                <a:lnTo>
                  <a:pt x="3919" y="3316"/>
                </a:lnTo>
                <a:lnTo>
                  <a:pt x="3917" y="3318"/>
                </a:lnTo>
                <a:lnTo>
                  <a:pt x="3915" y="3318"/>
                </a:lnTo>
                <a:lnTo>
                  <a:pt x="3912" y="3322"/>
                </a:lnTo>
                <a:lnTo>
                  <a:pt x="3910" y="3322"/>
                </a:lnTo>
                <a:lnTo>
                  <a:pt x="3908" y="3323"/>
                </a:lnTo>
                <a:lnTo>
                  <a:pt x="3902" y="3327"/>
                </a:lnTo>
                <a:lnTo>
                  <a:pt x="3898" y="3329"/>
                </a:lnTo>
                <a:lnTo>
                  <a:pt x="3896" y="3329"/>
                </a:lnTo>
                <a:lnTo>
                  <a:pt x="3894" y="3331"/>
                </a:lnTo>
                <a:lnTo>
                  <a:pt x="3890" y="3333"/>
                </a:lnTo>
                <a:lnTo>
                  <a:pt x="3889" y="3335"/>
                </a:lnTo>
                <a:lnTo>
                  <a:pt x="3887" y="3335"/>
                </a:lnTo>
                <a:lnTo>
                  <a:pt x="3887" y="3337"/>
                </a:lnTo>
                <a:lnTo>
                  <a:pt x="3885" y="3337"/>
                </a:lnTo>
                <a:lnTo>
                  <a:pt x="3883" y="3339"/>
                </a:lnTo>
                <a:lnTo>
                  <a:pt x="3881" y="3341"/>
                </a:lnTo>
                <a:lnTo>
                  <a:pt x="3879" y="3341"/>
                </a:lnTo>
                <a:lnTo>
                  <a:pt x="3873" y="3345"/>
                </a:lnTo>
                <a:lnTo>
                  <a:pt x="3871" y="3345"/>
                </a:lnTo>
                <a:lnTo>
                  <a:pt x="3871" y="3347"/>
                </a:lnTo>
                <a:lnTo>
                  <a:pt x="3869" y="3347"/>
                </a:lnTo>
                <a:lnTo>
                  <a:pt x="3867" y="3347"/>
                </a:lnTo>
                <a:lnTo>
                  <a:pt x="3867" y="3348"/>
                </a:lnTo>
                <a:lnTo>
                  <a:pt x="3866" y="3348"/>
                </a:lnTo>
                <a:lnTo>
                  <a:pt x="3864" y="3350"/>
                </a:lnTo>
                <a:lnTo>
                  <a:pt x="3862" y="3350"/>
                </a:lnTo>
                <a:lnTo>
                  <a:pt x="3862" y="3352"/>
                </a:lnTo>
                <a:lnTo>
                  <a:pt x="3856" y="3354"/>
                </a:lnTo>
                <a:lnTo>
                  <a:pt x="3854" y="3354"/>
                </a:lnTo>
                <a:lnTo>
                  <a:pt x="3854" y="3356"/>
                </a:lnTo>
                <a:lnTo>
                  <a:pt x="3850" y="3358"/>
                </a:lnTo>
                <a:lnTo>
                  <a:pt x="3848" y="3358"/>
                </a:lnTo>
                <a:lnTo>
                  <a:pt x="3848" y="3360"/>
                </a:lnTo>
                <a:lnTo>
                  <a:pt x="3846" y="3360"/>
                </a:lnTo>
                <a:lnTo>
                  <a:pt x="3844" y="3362"/>
                </a:lnTo>
                <a:lnTo>
                  <a:pt x="3841" y="3364"/>
                </a:lnTo>
                <a:lnTo>
                  <a:pt x="3839" y="3366"/>
                </a:lnTo>
                <a:lnTo>
                  <a:pt x="3835" y="3368"/>
                </a:lnTo>
                <a:lnTo>
                  <a:pt x="3833" y="3370"/>
                </a:lnTo>
                <a:lnTo>
                  <a:pt x="3829" y="3371"/>
                </a:lnTo>
                <a:lnTo>
                  <a:pt x="3827" y="3371"/>
                </a:lnTo>
                <a:lnTo>
                  <a:pt x="3825" y="3373"/>
                </a:lnTo>
                <a:lnTo>
                  <a:pt x="3823" y="3373"/>
                </a:lnTo>
                <a:lnTo>
                  <a:pt x="3823" y="3375"/>
                </a:lnTo>
                <a:lnTo>
                  <a:pt x="3819" y="3377"/>
                </a:lnTo>
                <a:lnTo>
                  <a:pt x="3818" y="3377"/>
                </a:lnTo>
                <a:lnTo>
                  <a:pt x="3818" y="3379"/>
                </a:lnTo>
                <a:lnTo>
                  <a:pt x="3808" y="3383"/>
                </a:lnTo>
                <a:lnTo>
                  <a:pt x="3808" y="3385"/>
                </a:lnTo>
                <a:lnTo>
                  <a:pt x="3810" y="3385"/>
                </a:lnTo>
                <a:lnTo>
                  <a:pt x="3810" y="3387"/>
                </a:lnTo>
                <a:lnTo>
                  <a:pt x="3812" y="3389"/>
                </a:lnTo>
                <a:lnTo>
                  <a:pt x="3812" y="3391"/>
                </a:lnTo>
                <a:lnTo>
                  <a:pt x="3814" y="3391"/>
                </a:lnTo>
                <a:lnTo>
                  <a:pt x="3814" y="3393"/>
                </a:lnTo>
                <a:lnTo>
                  <a:pt x="3814" y="3395"/>
                </a:lnTo>
                <a:lnTo>
                  <a:pt x="3816" y="3395"/>
                </a:lnTo>
                <a:lnTo>
                  <a:pt x="3816" y="3396"/>
                </a:lnTo>
                <a:lnTo>
                  <a:pt x="3818" y="3400"/>
                </a:lnTo>
                <a:lnTo>
                  <a:pt x="3819" y="3404"/>
                </a:lnTo>
                <a:lnTo>
                  <a:pt x="3821" y="3406"/>
                </a:lnTo>
                <a:lnTo>
                  <a:pt x="3823" y="3408"/>
                </a:lnTo>
                <a:lnTo>
                  <a:pt x="3823" y="3410"/>
                </a:lnTo>
                <a:lnTo>
                  <a:pt x="3829" y="3416"/>
                </a:lnTo>
                <a:lnTo>
                  <a:pt x="3829" y="3418"/>
                </a:lnTo>
                <a:lnTo>
                  <a:pt x="3829" y="3419"/>
                </a:lnTo>
                <a:lnTo>
                  <a:pt x="3831" y="3419"/>
                </a:lnTo>
                <a:lnTo>
                  <a:pt x="3831" y="3421"/>
                </a:lnTo>
                <a:lnTo>
                  <a:pt x="3833" y="3423"/>
                </a:lnTo>
                <a:lnTo>
                  <a:pt x="3835" y="3425"/>
                </a:lnTo>
                <a:lnTo>
                  <a:pt x="3835" y="3427"/>
                </a:lnTo>
                <a:lnTo>
                  <a:pt x="3837" y="3429"/>
                </a:lnTo>
                <a:lnTo>
                  <a:pt x="3837" y="3431"/>
                </a:lnTo>
                <a:lnTo>
                  <a:pt x="3839" y="3433"/>
                </a:lnTo>
                <a:lnTo>
                  <a:pt x="3839" y="3435"/>
                </a:lnTo>
                <a:lnTo>
                  <a:pt x="3841" y="3437"/>
                </a:lnTo>
                <a:lnTo>
                  <a:pt x="3841" y="3439"/>
                </a:lnTo>
                <a:lnTo>
                  <a:pt x="3842" y="3439"/>
                </a:lnTo>
                <a:lnTo>
                  <a:pt x="3842" y="3441"/>
                </a:lnTo>
                <a:lnTo>
                  <a:pt x="3844" y="3443"/>
                </a:lnTo>
                <a:lnTo>
                  <a:pt x="3844" y="3444"/>
                </a:lnTo>
                <a:lnTo>
                  <a:pt x="3846" y="3446"/>
                </a:lnTo>
                <a:lnTo>
                  <a:pt x="3848" y="3448"/>
                </a:lnTo>
                <a:lnTo>
                  <a:pt x="3848" y="3450"/>
                </a:lnTo>
                <a:lnTo>
                  <a:pt x="3850" y="3450"/>
                </a:lnTo>
                <a:lnTo>
                  <a:pt x="3850" y="3452"/>
                </a:lnTo>
                <a:lnTo>
                  <a:pt x="3852" y="3454"/>
                </a:lnTo>
                <a:lnTo>
                  <a:pt x="3852" y="3456"/>
                </a:lnTo>
                <a:lnTo>
                  <a:pt x="3854" y="3456"/>
                </a:lnTo>
                <a:lnTo>
                  <a:pt x="3854" y="3458"/>
                </a:lnTo>
                <a:lnTo>
                  <a:pt x="3854" y="3460"/>
                </a:lnTo>
                <a:lnTo>
                  <a:pt x="3854" y="3462"/>
                </a:lnTo>
                <a:lnTo>
                  <a:pt x="3854" y="3464"/>
                </a:lnTo>
                <a:lnTo>
                  <a:pt x="3852" y="3464"/>
                </a:lnTo>
                <a:lnTo>
                  <a:pt x="3852" y="3466"/>
                </a:lnTo>
                <a:lnTo>
                  <a:pt x="3852" y="3467"/>
                </a:lnTo>
                <a:lnTo>
                  <a:pt x="3852" y="3469"/>
                </a:lnTo>
                <a:lnTo>
                  <a:pt x="3852" y="3471"/>
                </a:lnTo>
                <a:lnTo>
                  <a:pt x="3852" y="3473"/>
                </a:lnTo>
                <a:lnTo>
                  <a:pt x="3852" y="3475"/>
                </a:lnTo>
                <a:lnTo>
                  <a:pt x="3852" y="3477"/>
                </a:lnTo>
                <a:lnTo>
                  <a:pt x="3852" y="3475"/>
                </a:lnTo>
                <a:lnTo>
                  <a:pt x="3850" y="3477"/>
                </a:lnTo>
                <a:lnTo>
                  <a:pt x="3848" y="3479"/>
                </a:lnTo>
                <a:lnTo>
                  <a:pt x="3848" y="3483"/>
                </a:lnTo>
                <a:lnTo>
                  <a:pt x="3848" y="3485"/>
                </a:lnTo>
                <a:lnTo>
                  <a:pt x="3848" y="3487"/>
                </a:lnTo>
                <a:lnTo>
                  <a:pt x="3850" y="3489"/>
                </a:lnTo>
                <a:lnTo>
                  <a:pt x="3852" y="3489"/>
                </a:lnTo>
                <a:close/>
              </a:path>
            </a:pathLst>
          </a:custGeom>
          <a:solidFill>
            <a:srgbClr val="C3B996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5B7BA3-27DC-5D5A-F5D7-9935FC3AB5DF}"/>
              </a:ext>
            </a:extLst>
          </p:cNvPr>
          <p:cNvGrpSpPr/>
          <p:nvPr/>
        </p:nvGrpSpPr>
        <p:grpSpPr>
          <a:xfrm>
            <a:off x="7139671" y="4736533"/>
            <a:ext cx="220937" cy="219909"/>
            <a:chOff x="3973999" y="4736533"/>
            <a:chExt cx="220937" cy="219909"/>
          </a:xfrm>
        </p:grpSpPr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2945052D-B341-40A7-3A89-0D16D3D945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5380" y="4736533"/>
              <a:ext cx="169556" cy="219909"/>
            </a:xfrm>
            <a:custGeom>
              <a:avLst/>
              <a:gdLst>
                <a:gd name="T0" fmla="*/ 74 w 165"/>
                <a:gd name="T1" fmla="*/ 170 h 214"/>
                <a:gd name="T2" fmla="*/ 94 w 165"/>
                <a:gd name="T3" fmla="*/ 162 h 214"/>
                <a:gd name="T4" fmla="*/ 142 w 165"/>
                <a:gd name="T5" fmla="*/ 164 h 214"/>
                <a:gd name="T6" fmla="*/ 130 w 165"/>
                <a:gd name="T7" fmla="*/ 174 h 214"/>
                <a:gd name="T8" fmla="*/ 104 w 165"/>
                <a:gd name="T9" fmla="*/ 178 h 214"/>
                <a:gd name="T10" fmla="*/ 80 w 165"/>
                <a:gd name="T11" fmla="*/ 186 h 214"/>
                <a:gd name="T12" fmla="*/ 60 w 165"/>
                <a:gd name="T13" fmla="*/ 194 h 214"/>
                <a:gd name="T14" fmla="*/ 18 w 165"/>
                <a:gd name="T15" fmla="*/ 210 h 214"/>
                <a:gd name="T16" fmla="*/ 26 w 165"/>
                <a:gd name="T17" fmla="*/ 198 h 214"/>
                <a:gd name="T18" fmla="*/ 46 w 165"/>
                <a:gd name="T19" fmla="*/ 194 h 214"/>
                <a:gd name="T20" fmla="*/ 66 w 165"/>
                <a:gd name="T21" fmla="*/ 182 h 214"/>
                <a:gd name="T22" fmla="*/ 88 w 165"/>
                <a:gd name="T23" fmla="*/ 176 h 214"/>
                <a:gd name="T24" fmla="*/ 104 w 165"/>
                <a:gd name="T25" fmla="*/ 166 h 214"/>
                <a:gd name="T26" fmla="*/ 118 w 165"/>
                <a:gd name="T27" fmla="*/ 168 h 214"/>
                <a:gd name="T28" fmla="*/ 120 w 165"/>
                <a:gd name="T29" fmla="*/ 152 h 214"/>
                <a:gd name="T30" fmla="*/ 98 w 165"/>
                <a:gd name="T31" fmla="*/ 162 h 214"/>
                <a:gd name="T32" fmla="*/ 106 w 165"/>
                <a:gd name="T33" fmla="*/ 148 h 214"/>
                <a:gd name="T34" fmla="*/ 104 w 165"/>
                <a:gd name="T35" fmla="*/ 160 h 214"/>
                <a:gd name="T36" fmla="*/ 102 w 165"/>
                <a:gd name="T37" fmla="*/ 144 h 214"/>
                <a:gd name="T38" fmla="*/ 88 w 165"/>
                <a:gd name="T39" fmla="*/ 136 h 214"/>
                <a:gd name="T40" fmla="*/ 92 w 165"/>
                <a:gd name="T41" fmla="*/ 156 h 214"/>
                <a:gd name="T42" fmla="*/ 80 w 165"/>
                <a:gd name="T43" fmla="*/ 170 h 214"/>
                <a:gd name="T44" fmla="*/ 86 w 165"/>
                <a:gd name="T45" fmla="*/ 156 h 214"/>
                <a:gd name="T46" fmla="*/ 98 w 165"/>
                <a:gd name="T47" fmla="*/ 4 h 214"/>
                <a:gd name="T48" fmla="*/ 116 w 165"/>
                <a:gd name="T49" fmla="*/ 4 h 214"/>
                <a:gd name="T50" fmla="*/ 124 w 165"/>
                <a:gd name="T51" fmla="*/ 22 h 214"/>
                <a:gd name="T52" fmla="*/ 130 w 165"/>
                <a:gd name="T53" fmla="*/ 16 h 214"/>
                <a:gd name="T54" fmla="*/ 144 w 165"/>
                <a:gd name="T55" fmla="*/ 24 h 214"/>
                <a:gd name="T56" fmla="*/ 157 w 165"/>
                <a:gd name="T57" fmla="*/ 34 h 214"/>
                <a:gd name="T58" fmla="*/ 165 w 165"/>
                <a:gd name="T59" fmla="*/ 48 h 214"/>
                <a:gd name="T60" fmla="*/ 159 w 165"/>
                <a:gd name="T61" fmla="*/ 60 h 214"/>
                <a:gd name="T62" fmla="*/ 147 w 165"/>
                <a:gd name="T63" fmla="*/ 66 h 214"/>
                <a:gd name="T64" fmla="*/ 149 w 165"/>
                <a:gd name="T65" fmla="*/ 84 h 214"/>
                <a:gd name="T66" fmla="*/ 147 w 165"/>
                <a:gd name="T67" fmla="*/ 106 h 214"/>
                <a:gd name="T68" fmla="*/ 149 w 165"/>
                <a:gd name="T69" fmla="*/ 120 h 214"/>
                <a:gd name="T70" fmla="*/ 140 w 165"/>
                <a:gd name="T71" fmla="*/ 130 h 214"/>
                <a:gd name="T72" fmla="*/ 136 w 165"/>
                <a:gd name="T73" fmla="*/ 136 h 214"/>
                <a:gd name="T74" fmla="*/ 114 w 165"/>
                <a:gd name="T75" fmla="*/ 142 h 214"/>
                <a:gd name="T76" fmla="*/ 86 w 165"/>
                <a:gd name="T77" fmla="*/ 126 h 214"/>
                <a:gd name="T78" fmla="*/ 68 w 165"/>
                <a:gd name="T79" fmla="*/ 128 h 214"/>
                <a:gd name="T80" fmla="*/ 64 w 165"/>
                <a:gd name="T81" fmla="*/ 114 h 214"/>
                <a:gd name="T82" fmla="*/ 62 w 165"/>
                <a:gd name="T83" fmla="*/ 102 h 214"/>
                <a:gd name="T84" fmla="*/ 58 w 165"/>
                <a:gd name="T85" fmla="*/ 88 h 214"/>
                <a:gd name="T86" fmla="*/ 46 w 165"/>
                <a:gd name="T87" fmla="*/ 96 h 214"/>
                <a:gd name="T88" fmla="*/ 36 w 165"/>
                <a:gd name="T89" fmla="*/ 86 h 214"/>
                <a:gd name="T90" fmla="*/ 24 w 165"/>
                <a:gd name="T91" fmla="*/ 76 h 214"/>
                <a:gd name="T92" fmla="*/ 20 w 165"/>
                <a:gd name="T93" fmla="*/ 60 h 214"/>
                <a:gd name="T94" fmla="*/ 2 w 165"/>
                <a:gd name="T95" fmla="*/ 52 h 214"/>
                <a:gd name="T96" fmla="*/ 4 w 165"/>
                <a:gd name="T97" fmla="*/ 38 h 214"/>
                <a:gd name="T98" fmla="*/ 18 w 165"/>
                <a:gd name="T99" fmla="*/ 18 h 214"/>
                <a:gd name="T100" fmla="*/ 30 w 165"/>
                <a:gd name="T101" fmla="*/ 10 h 214"/>
                <a:gd name="T102" fmla="*/ 42 w 165"/>
                <a:gd name="T103" fmla="*/ 16 h 214"/>
                <a:gd name="T104" fmla="*/ 62 w 165"/>
                <a:gd name="T105" fmla="*/ 20 h 214"/>
                <a:gd name="T106" fmla="*/ 74 w 165"/>
                <a:gd name="T107" fmla="*/ 28 h 214"/>
                <a:gd name="T108" fmla="*/ 66 w 165"/>
                <a:gd name="T109" fmla="*/ 12 h 214"/>
                <a:gd name="T110" fmla="*/ 78 w 165"/>
                <a:gd name="T111" fmla="*/ 10 h 214"/>
                <a:gd name="T112" fmla="*/ 96 w 165"/>
                <a:gd name="T113" fmla="*/ 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5" h="214">
                  <a:moveTo>
                    <a:pt x="80" y="172"/>
                  </a:moveTo>
                  <a:lnTo>
                    <a:pt x="82" y="174"/>
                  </a:lnTo>
                  <a:lnTo>
                    <a:pt x="82" y="176"/>
                  </a:lnTo>
                  <a:lnTo>
                    <a:pt x="78" y="176"/>
                  </a:lnTo>
                  <a:lnTo>
                    <a:pt x="78" y="174"/>
                  </a:lnTo>
                  <a:lnTo>
                    <a:pt x="76" y="172"/>
                  </a:lnTo>
                  <a:lnTo>
                    <a:pt x="74" y="172"/>
                  </a:lnTo>
                  <a:lnTo>
                    <a:pt x="72" y="172"/>
                  </a:lnTo>
                  <a:lnTo>
                    <a:pt x="74" y="170"/>
                  </a:lnTo>
                  <a:lnTo>
                    <a:pt x="76" y="168"/>
                  </a:lnTo>
                  <a:lnTo>
                    <a:pt x="78" y="170"/>
                  </a:lnTo>
                  <a:lnTo>
                    <a:pt x="80" y="172"/>
                  </a:lnTo>
                  <a:close/>
                  <a:moveTo>
                    <a:pt x="96" y="164"/>
                  </a:moveTo>
                  <a:lnTo>
                    <a:pt x="96" y="168"/>
                  </a:lnTo>
                  <a:lnTo>
                    <a:pt x="94" y="166"/>
                  </a:lnTo>
                  <a:lnTo>
                    <a:pt x="92" y="166"/>
                  </a:lnTo>
                  <a:lnTo>
                    <a:pt x="92" y="164"/>
                  </a:lnTo>
                  <a:lnTo>
                    <a:pt x="94" y="162"/>
                  </a:lnTo>
                  <a:lnTo>
                    <a:pt x="96" y="164"/>
                  </a:lnTo>
                  <a:close/>
                  <a:moveTo>
                    <a:pt x="130" y="156"/>
                  </a:moveTo>
                  <a:lnTo>
                    <a:pt x="132" y="156"/>
                  </a:lnTo>
                  <a:lnTo>
                    <a:pt x="134" y="156"/>
                  </a:lnTo>
                  <a:lnTo>
                    <a:pt x="136" y="156"/>
                  </a:lnTo>
                  <a:lnTo>
                    <a:pt x="138" y="158"/>
                  </a:lnTo>
                  <a:lnTo>
                    <a:pt x="138" y="160"/>
                  </a:lnTo>
                  <a:lnTo>
                    <a:pt x="140" y="162"/>
                  </a:lnTo>
                  <a:lnTo>
                    <a:pt x="142" y="164"/>
                  </a:lnTo>
                  <a:lnTo>
                    <a:pt x="142" y="168"/>
                  </a:lnTo>
                  <a:lnTo>
                    <a:pt x="142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6" y="170"/>
                  </a:lnTo>
                  <a:lnTo>
                    <a:pt x="136" y="172"/>
                  </a:lnTo>
                  <a:lnTo>
                    <a:pt x="134" y="172"/>
                  </a:lnTo>
                  <a:lnTo>
                    <a:pt x="132" y="174"/>
                  </a:lnTo>
                  <a:lnTo>
                    <a:pt x="130" y="174"/>
                  </a:lnTo>
                  <a:lnTo>
                    <a:pt x="128" y="174"/>
                  </a:lnTo>
                  <a:lnTo>
                    <a:pt x="124" y="174"/>
                  </a:lnTo>
                  <a:lnTo>
                    <a:pt x="120" y="174"/>
                  </a:lnTo>
                  <a:lnTo>
                    <a:pt x="118" y="174"/>
                  </a:lnTo>
                  <a:lnTo>
                    <a:pt x="116" y="174"/>
                  </a:lnTo>
                  <a:lnTo>
                    <a:pt x="112" y="176"/>
                  </a:lnTo>
                  <a:lnTo>
                    <a:pt x="108" y="176"/>
                  </a:lnTo>
                  <a:lnTo>
                    <a:pt x="106" y="178"/>
                  </a:lnTo>
                  <a:lnTo>
                    <a:pt x="104" y="178"/>
                  </a:lnTo>
                  <a:lnTo>
                    <a:pt x="100" y="178"/>
                  </a:lnTo>
                  <a:lnTo>
                    <a:pt x="98" y="178"/>
                  </a:lnTo>
                  <a:lnTo>
                    <a:pt x="96" y="180"/>
                  </a:lnTo>
                  <a:lnTo>
                    <a:pt x="96" y="180"/>
                  </a:lnTo>
                  <a:lnTo>
                    <a:pt x="90" y="182"/>
                  </a:lnTo>
                  <a:lnTo>
                    <a:pt x="88" y="182"/>
                  </a:lnTo>
                  <a:lnTo>
                    <a:pt x="86" y="184"/>
                  </a:lnTo>
                  <a:lnTo>
                    <a:pt x="84" y="184"/>
                  </a:lnTo>
                  <a:lnTo>
                    <a:pt x="80" y="186"/>
                  </a:lnTo>
                  <a:lnTo>
                    <a:pt x="78" y="186"/>
                  </a:lnTo>
                  <a:lnTo>
                    <a:pt x="78" y="188"/>
                  </a:lnTo>
                  <a:lnTo>
                    <a:pt x="76" y="188"/>
                  </a:lnTo>
                  <a:lnTo>
                    <a:pt x="74" y="188"/>
                  </a:lnTo>
                  <a:lnTo>
                    <a:pt x="72" y="190"/>
                  </a:lnTo>
                  <a:lnTo>
                    <a:pt x="68" y="192"/>
                  </a:lnTo>
                  <a:lnTo>
                    <a:pt x="66" y="192"/>
                  </a:lnTo>
                  <a:lnTo>
                    <a:pt x="64" y="194"/>
                  </a:lnTo>
                  <a:lnTo>
                    <a:pt x="60" y="194"/>
                  </a:lnTo>
                  <a:lnTo>
                    <a:pt x="56" y="198"/>
                  </a:lnTo>
                  <a:lnTo>
                    <a:pt x="50" y="200"/>
                  </a:lnTo>
                  <a:lnTo>
                    <a:pt x="44" y="202"/>
                  </a:lnTo>
                  <a:lnTo>
                    <a:pt x="42" y="202"/>
                  </a:lnTo>
                  <a:lnTo>
                    <a:pt x="40" y="204"/>
                  </a:lnTo>
                  <a:lnTo>
                    <a:pt x="36" y="204"/>
                  </a:lnTo>
                  <a:lnTo>
                    <a:pt x="34" y="204"/>
                  </a:lnTo>
                  <a:lnTo>
                    <a:pt x="26" y="206"/>
                  </a:lnTo>
                  <a:lnTo>
                    <a:pt x="18" y="210"/>
                  </a:lnTo>
                  <a:lnTo>
                    <a:pt x="12" y="214"/>
                  </a:lnTo>
                  <a:lnTo>
                    <a:pt x="12" y="208"/>
                  </a:lnTo>
                  <a:lnTo>
                    <a:pt x="14" y="204"/>
                  </a:lnTo>
                  <a:lnTo>
                    <a:pt x="16" y="204"/>
                  </a:lnTo>
                  <a:lnTo>
                    <a:pt x="18" y="204"/>
                  </a:lnTo>
                  <a:lnTo>
                    <a:pt x="20" y="202"/>
                  </a:lnTo>
                  <a:lnTo>
                    <a:pt x="22" y="200"/>
                  </a:lnTo>
                  <a:lnTo>
                    <a:pt x="24" y="200"/>
                  </a:lnTo>
                  <a:lnTo>
                    <a:pt x="26" y="198"/>
                  </a:lnTo>
                  <a:lnTo>
                    <a:pt x="28" y="198"/>
                  </a:lnTo>
                  <a:lnTo>
                    <a:pt x="30" y="196"/>
                  </a:lnTo>
                  <a:lnTo>
                    <a:pt x="32" y="196"/>
                  </a:lnTo>
                  <a:lnTo>
                    <a:pt x="34" y="198"/>
                  </a:lnTo>
                  <a:lnTo>
                    <a:pt x="36" y="198"/>
                  </a:lnTo>
                  <a:lnTo>
                    <a:pt x="38" y="198"/>
                  </a:lnTo>
                  <a:lnTo>
                    <a:pt x="42" y="196"/>
                  </a:lnTo>
                  <a:lnTo>
                    <a:pt x="42" y="194"/>
                  </a:lnTo>
                  <a:lnTo>
                    <a:pt x="46" y="194"/>
                  </a:lnTo>
                  <a:lnTo>
                    <a:pt x="48" y="194"/>
                  </a:lnTo>
                  <a:lnTo>
                    <a:pt x="48" y="194"/>
                  </a:lnTo>
                  <a:lnTo>
                    <a:pt x="52" y="194"/>
                  </a:lnTo>
                  <a:lnTo>
                    <a:pt x="56" y="190"/>
                  </a:lnTo>
                  <a:lnTo>
                    <a:pt x="58" y="188"/>
                  </a:lnTo>
                  <a:lnTo>
                    <a:pt x="62" y="186"/>
                  </a:lnTo>
                  <a:lnTo>
                    <a:pt x="64" y="186"/>
                  </a:lnTo>
                  <a:lnTo>
                    <a:pt x="66" y="184"/>
                  </a:lnTo>
                  <a:lnTo>
                    <a:pt x="66" y="182"/>
                  </a:lnTo>
                  <a:lnTo>
                    <a:pt x="68" y="182"/>
                  </a:lnTo>
                  <a:lnTo>
                    <a:pt x="70" y="182"/>
                  </a:lnTo>
                  <a:lnTo>
                    <a:pt x="72" y="182"/>
                  </a:lnTo>
                  <a:lnTo>
                    <a:pt x="78" y="182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4" y="178"/>
                  </a:lnTo>
                  <a:lnTo>
                    <a:pt x="86" y="178"/>
                  </a:lnTo>
                  <a:lnTo>
                    <a:pt x="88" y="176"/>
                  </a:lnTo>
                  <a:lnTo>
                    <a:pt x="90" y="176"/>
                  </a:lnTo>
                  <a:lnTo>
                    <a:pt x="92" y="174"/>
                  </a:lnTo>
                  <a:lnTo>
                    <a:pt x="94" y="174"/>
                  </a:lnTo>
                  <a:lnTo>
                    <a:pt x="96" y="172"/>
                  </a:lnTo>
                  <a:lnTo>
                    <a:pt x="96" y="172"/>
                  </a:lnTo>
                  <a:lnTo>
                    <a:pt x="98" y="166"/>
                  </a:lnTo>
                  <a:lnTo>
                    <a:pt x="100" y="166"/>
                  </a:lnTo>
                  <a:lnTo>
                    <a:pt x="102" y="166"/>
                  </a:lnTo>
                  <a:lnTo>
                    <a:pt x="104" y="166"/>
                  </a:lnTo>
                  <a:lnTo>
                    <a:pt x="110" y="162"/>
                  </a:lnTo>
                  <a:lnTo>
                    <a:pt x="112" y="160"/>
                  </a:lnTo>
                  <a:lnTo>
                    <a:pt x="114" y="158"/>
                  </a:lnTo>
                  <a:lnTo>
                    <a:pt x="116" y="158"/>
                  </a:lnTo>
                  <a:lnTo>
                    <a:pt x="118" y="160"/>
                  </a:lnTo>
                  <a:lnTo>
                    <a:pt x="118" y="162"/>
                  </a:lnTo>
                  <a:lnTo>
                    <a:pt x="116" y="164"/>
                  </a:lnTo>
                  <a:lnTo>
                    <a:pt x="118" y="166"/>
                  </a:lnTo>
                  <a:lnTo>
                    <a:pt x="118" y="168"/>
                  </a:lnTo>
                  <a:lnTo>
                    <a:pt x="122" y="168"/>
                  </a:lnTo>
                  <a:lnTo>
                    <a:pt x="120" y="166"/>
                  </a:lnTo>
                  <a:lnTo>
                    <a:pt x="120" y="164"/>
                  </a:lnTo>
                  <a:lnTo>
                    <a:pt x="120" y="160"/>
                  </a:lnTo>
                  <a:lnTo>
                    <a:pt x="120" y="158"/>
                  </a:lnTo>
                  <a:lnTo>
                    <a:pt x="120" y="156"/>
                  </a:lnTo>
                  <a:lnTo>
                    <a:pt x="118" y="156"/>
                  </a:lnTo>
                  <a:lnTo>
                    <a:pt x="118" y="156"/>
                  </a:lnTo>
                  <a:lnTo>
                    <a:pt x="120" y="152"/>
                  </a:lnTo>
                  <a:lnTo>
                    <a:pt x="122" y="150"/>
                  </a:lnTo>
                  <a:lnTo>
                    <a:pt x="122" y="152"/>
                  </a:lnTo>
                  <a:lnTo>
                    <a:pt x="124" y="154"/>
                  </a:lnTo>
                  <a:lnTo>
                    <a:pt x="124" y="156"/>
                  </a:lnTo>
                  <a:lnTo>
                    <a:pt x="126" y="156"/>
                  </a:lnTo>
                  <a:lnTo>
                    <a:pt x="128" y="156"/>
                  </a:lnTo>
                  <a:lnTo>
                    <a:pt x="130" y="156"/>
                  </a:lnTo>
                  <a:close/>
                  <a:moveTo>
                    <a:pt x="100" y="162"/>
                  </a:moveTo>
                  <a:lnTo>
                    <a:pt x="98" y="162"/>
                  </a:lnTo>
                  <a:lnTo>
                    <a:pt x="98" y="158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54"/>
                  </a:lnTo>
                  <a:lnTo>
                    <a:pt x="102" y="154"/>
                  </a:lnTo>
                  <a:lnTo>
                    <a:pt x="102" y="152"/>
                  </a:lnTo>
                  <a:lnTo>
                    <a:pt x="104" y="150"/>
                  </a:lnTo>
                  <a:lnTo>
                    <a:pt x="104" y="148"/>
                  </a:lnTo>
                  <a:lnTo>
                    <a:pt x="106" y="148"/>
                  </a:lnTo>
                  <a:lnTo>
                    <a:pt x="108" y="148"/>
                  </a:lnTo>
                  <a:lnTo>
                    <a:pt x="110" y="150"/>
                  </a:lnTo>
                  <a:lnTo>
                    <a:pt x="110" y="152"/>
                  </a:lnTo>
                  <a:lnTo>
                    <a:pt x="112" y="154"/>
                  </a:lnTo>
                  <a:lnTo>
                    <a:pt x="114" y="156"/>
                  </a:lnTo>
                  <a:lnTo>
                    <a:pt x="112" y="156"/>
                  </a:lnTo>
                  <a:lnTo>
                    <a:pt x="112" y="156"/>
                  </a:lnTo>
                  <a:lnTo>
                    <a:pt x="110" y="158"/>
                  </a:lnTo>
                  <a:lnTo>
                    <a:pt x="104" y="160"/>
                  </a:lnTo>
                  <a:lnTo>
                    <a:pt x="102" y="162"/>
                  </a:lnTo>
                  <a:lnTo>
                    <a:pt x="100" y="162"/>
                  </a:lnTo>
                  <a:close/>
                  <a:moveTo>
                    <a:pt x="98" y="156"/>
                  </a:moveTo>
                  <a:lnTo>
                    <a:pt x="98" y="154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8" y="146"/>
                  </a:lnTo>
                  <a:lnTo>
                    <a:pt x="100" y="144"/>
                  </a:lnTo>
                  <a:lnTo>
                    <a:pt x="102" y="144"/>
                  </a:lnTo>
                  <a:lnTo>
                    <a:pt x="104" y="146"/>
                  </a:lnTo>
                  <a:lnTo>
                    <a:pt x="102" y="148"/>
                  </a:lnTo>
                  <a:lnTo>
                    <a:pt x="100" y="152"/>
                  </a:lnTo>
                  <a:lnTo>
                    <a:pt x="100" y="154"/>
                  </a:lnTo>
                  <a:lnTo>
                    <a:pt x="100" y="156"/>
                  </a:lnTo>
                  <a:lnTo>
                    <a:pt x="98" y="156"/>
                  </a:lnTo>
                  <a:close/>
                  <a:moveTo>
                    <a:pt x="82" y="134"/>
                  </a:moveTo>
                  <a:lnTo>
                    <a:pt x="86" y="136"/>
                  </a:lnTo>
                  <a:lnTo>
                    <a:pt x="88" y="136"/>
                  </a:lnTo>
                  <a:lnTo>
                    <a:pt x="88" y="138"/>
                  </a:lnTo>
                  <a:lnTo>
                    <a:pt x="88" y="140"/>
                  </a:lnTo>
                  <a:lnTo>
                    <a:pt x="90" y="142"/>
                  </a:lnTo>
                  <a:lnTo>
                    <a:pt x="90" y="144"/>
                  </a:lnTo>
                  <a:lnTo>
                    <a:pt x="90" y="148"/>
                  </a:lnTo>
                  <a:lnTo>
                    <a:pt x="92" y="150"/>
                  </a:lnTo>
                  <a:lnTo>
                    <a:pt x="92" y="154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2" y="160"/>
                  </a:lnTo>
                  <a:lnTo>
                    <a:pt x="92" y="162"/>
                  </a:lnTo>
                  <a:lnTo>
                    <a:pt x="92" y="164"/>
                  </a:lnTo>
                  <a:lnTo>
                    <a:pt x="90" y="166"/>
                  </a:lnTo>
                  <a:lnTo>
                    <a:pt x="90" y="168"/>
                  </a:lnTo>
                  <a:lnTo>
                    <a:pt x="86" y="170"/>
                  </a:lnTo>
                  <a:lnTo>
                    <a:pt x="84" y="170"/>
                  </a:lnTo>
                  <a:lnTo>
                    <a:pt x="82" y="170"/>
                  </a:lnTo>
                  <a:lnTo>
                    <a:pt x="80" y="170"/>
                  </a:lnTo>
                  <a:lnTo>
                    <a:pt x="82" y="168"/>
                  </a:lnTo>
                  <a:lnTo>
                    <a:pt x="86" y="166"/>
                  </a:lnTo>
                  <a:lnTo>
                    <a:pt x="88" y="166"/>
                  </a:lnTo>
                  <a:lnTo>
                    <a:pt x="88" y="162"/>
                  </a:lnTo>
                  <a:lnTo>
                    <a:pt x="90" y="160"/>
                  </a:lnTo>
                  <a:lnTo>
                    <a:pt x="90" y="156"/>
                  </a:lnTo>
                  <a:lnTo>
                    <a:pt x="88" y="156"/>
                  </a:lnTo>
                  <a:lnTo>
                    <a:pt x="86" y="156"/>
                  </a:lnTo>
                  <a:lnTo>
                    <a:pt x="86" y="156"/>
                  </a:lnTo>
                  <a:lnTo>
                    <a:pt x="84" y="156"/>
                  </a:lnTo>
                  <a:lnTo>
                    <a:pt x="80" y="156"/>
                  </a:lnTo>
                  <a:lnTo>
                    <a:pt x="80" y="150"/>
                  </a:lnTo>
                  <a:lnTo>
                    <a:pt x="80" y="148"/>
                  </a:lnTo>
                  <a:lnTo>
                    <a:pt x="80" y="144"/>
                  </a:lnTo>
                  <a:lnTo>
                    <a:pt x="82" y="140"/>
                  </a:lnTo>
                  <a:lnTo>
                    <a:pt x="82" y="134"/>
                  </a:lnTo>
                  <a:close/>
                  <a:moveTo>
                    <a:pt x="96" y="4"/>
                  </a:moveTo>
                  <a:lnTo>
                    <a:pt x="98" y="4"/>
                  </a:lnTo>
                  <a:lnTo>
                    <a:pt x="102" y="4"/>
                  </a:lnTo>
                  <a:lnTo>
                    <a:pt x="104" y="6"/>
                  </a:lnTo>
                  <a:lnTo>
                    <a:pt x="106" y="10"/>
                  </a:lnTo>
                  <a:lnTo>
                    <a:pt x="108" y="10"/>
                  </a:lnTo>
                  <a:lnTo>
                    <a:pt x="110" y="10"/>
                  </a:lnTo>
                  <a:lnTo>
                    <a:pt x="112" y="8"/>
                  </a:lnTo>
                  <a:lnTo>
                    <a:pt x="112" y="6"/>
                  </a:lnTo>
                  <a:lnTo>
                    <a:pt x="114" y="4"/>
                  </a:lnTo>
                  <a:lnTo>
                    <a:pt x="116" y="4"/>
                  </a:lnTo>
                  <a:lnTo>
                    <a:pt x="118" y="6"/>
                  </a:lnTo>
                  <a:lnTo>
                    <a:pt x="120" y="8"/>
                  </a:lnTo>
                  <a:lnTo>
                    <a:pt x="120" y="12"/>
                  </a:lnTo>
                  <a:lnTo>
                    <a:pt x="118" y="12"/>
                  </a:lnTo>
                  <a:lnTo>
                    <a:pt x="120" y="14"/>
                  </a:lnTo>
                  <a:lnTo>
                    <a:pt x="122" y="16"/>
                  </a:lnTo>
                  <a:lnTo>
                    <a:pt x="122" y="18"/>
                  </a:lnTo>
                  <a:lnTo>
                    <a:pt x="124" y="20"/>
                  </a:lnTo>
                  <a:lnTo>
                    <a:pt x="124" y="22"/>
                  </a:lnTo>
                  <a:lnTo>
                    <a:pt x="126" y="22"/>
                  </a:lnTo>
                  <a:lnTo>
                    <a:pt x="126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2" y="28"/>
                  </a:lnTo>
                  <a:lnTo>
                    <a:pt x="130" y="24"/>
                  </a:lnTo>
                  <a:lnTo>
                    <a:pt x="132" y="22"/>
                  </a:lnTo>
                  <a:lnTo>
                    <a:pt x="130" y="18"/>
                  </a:lnTo>
                  <a:lnTo>
                    <a:pt x="130" y="16"/>
                  </a:lnTo>
                  <a:lnTo>
                    <a:pt x="132" y="14"/>
                  </a:lnTo>
                  <a:lnTo>
                    <a:pt x="134" y="14"/>
                  </a:lnTo>
                  <a:lnTo>
                    <a:pt x="136" y="16"/>
                  </a:lnTo>
                  <a:lnTo>
                    <a:pt x="138" y="18"/>
                  </a:lnTo>
                  <a:lnTo>
                    <a:pt x="140" y="18"/>
                  </a:lnTo>
                  <a:lnTo>
                    <a:pt x="140" y="20"/>
                  </a:lnTo>
                  <a:lnTo>
                    <a:pt x="142" y="20"/>
                  </a:lnTo>
                  <a:lnTo>
                    <a:pt x="144" y="22"/>
                  </a:lnTo>
                  <a:lnTo>
                    <a:pt x="144" y="24"/>
                  </a:lnTo>
                  <a:lnTo>
                    <a:pt x="147" y="24"/>
                  </a:lnTo>
                  <a:lnTo>
                    <a:pt x="147" y="26"/>
                  </a:lnTo>
                  <a:lnTo>
                    <a:pt x="149" y="26"/>
                  </a:lnTo>
                  <a:lnTo>
                    <a:pt x="151" y="28"/>
                  </a:lnTo>
                  <a:lnTo>
                    <a:pt x="151" y="30"/>
                  </a:lnTo>
                  <a:lnTo>
                    <a:pt x="153" y="30"/>
                  </a:lnTo>
                  <a:lnTo>
                    <a:pt x="155" y="32"/>
                  </a:lnTo>
                  <a:lnTo>
                    <a:pt x="157" y="32"/>
                  </a:lnTo>
                  <a:lnTo>
                    <a:pt x="157" y="34"/>
                  </a:lnTo>
                  <a:lnTo>
                    <a:pt x="159" y="34"/>
                  </a:lnTo>
                  <a:lnTo>
                    <a:pt x="159" y="36"/>
                  </a:lnTo>
                  <a:lnTo>
                    <a:pt x="161" y="36"/>
                  </a:lnTo>
                  <a:lnTo>
                    <a:pt x="161" y="38"/>
                  </a:lnTo>
                  <a:lnTo>
                    <a:pt x="163" y="38"/>
                  </a:lnTo>
                  <a:lnTo>
                    <a:pt x="165" y="40"/>
                  </a:lnTo>
                  <a:lnTo>
                    <a:pt x="165" y="44"/>
                  </a:lnTo>
                  <a:lnTo>
                    <a:pt x="165" y="46"/>
                  </a:lnTo>
                  <a:lnTo>
                    <a:pt x="165" y="48"/>
                  </a:lnTo>
                  <a:lnTo>
                    <a:pt x="165" y="50"/>
                  </a:lnTo>
                  <a:lnTo>
                    <a:pt x="165" y="52"/>
                  </a:lnTo>
                  <a:lnTo>
                    <a:pt x="165" y="54"/>
                  </a:lnTo>
                  <a:lnTo>
                    <a:pt x="163" y="54"/>
                  </a:lnTo>
                  <a:lnTo>
                    <a:pt x="163" y="56"/>
                  </a:lnTo>
                  <a:lnTo>
                    <a:pt x="163" y="58"/>
                  </a:lnTo>
                  <a:lnTo>
                    <a:pt x="161" y="60"/>
                  </a:lnTo>
                  <a:lnTo>
                    <a:pt x="161" y="60"/>
                  </a:lnTo>
                  <a:lnTo>
                    <a:pt x="159" y="60"/>
                  </a:lnTo>
                  <a:lnTo>
                    <a:pt x="157" y="60"/>
                  </a:lnTo>
                  <a:lnTo>
                    <a:pt x="155" y="60"/>
                  </a:lnTo>
                  <a:lnTo>
                    <a:pt x="153" y="60"/>
                  </a:lnTo>
                  <a:lnTo>
                    <a:pt x="153" y="62"/>
                  </a:lnTo>
                  <a:lnTo>
                    <a:pt x="151" y="62"/>
                  </a:lnTo>
                  <a:lnTo>
                    <a:pt x="149" y="62"/>
                  </a:lnTo>
                  <a:lnTo>
                    <a:pt x="147" y="64"/>
                  </a:lnTo>
                  <a:lnTo>
                    <a:pt x="144" y="64"/>
                  </a:lnTo>
                  <a:lnTo>
                    <a:pt x="147" y="66"/>
                  </a:lnTo>
                  <a:lnTo>
                    <a:pt x="147" y="68"/>
                  </a:lnTo>
                  <a:lnTo>
                    <a:pt x="147" y="70"/>
                  </a:lnTo>
                  <a:lnTo>
                    <a:pt x="147" y="72"/>
                  </a:lnTo>
                  <a:lnTo>
                    <a:pt x="147" y="74"/>
                  </a:lnTo>
                  <a:lnTo>
                    <a:pt x="149" y="76"/>
                  </a:lnTo>
                  <a:lnTo>
                    <a:pt x="149" y="78"/>
                  </a:lnTo>
                  <a:lnTo>
                    <a:pt x="149" y="80"/>
                  </a:lnTo>
                  <a:lnTo>
                    <a:pt x="149" y="82"/>
                  </a:lnTo>
                  <a:lnTo>
                    <a:pt x="149" y="84"/>
                  </a:lnTo>
                  <a:lnTo>
                    <a:pt x="149" y="86"/>
                  </a:lnTo>
                  <a:lnTo>
                    <a:pt x="149" y="92"/>
                  </a:lnTo>
                  <a:lnTo>
                    <a:pt x="149" y="94"/>
                  </a:lnTo>
                  <a:lnTo>
                    <a:pt x="149" y="96"/>
                  </a:lnTo>
                  <a:lnTo>
                    <a:pt x="149" y="98"/>
                  </a:lnTo>
                  <a:lnTo>
                    <a:pt x="149" y="100"/>
                  </a:lnTo>
                  <a:lnTo>
                    <a:pt x="149" y="102"/>
                  </a:lnTo>
                  <a:lnTo>
                    <a:pt x="149" y="104"/>
                  </a:lnTo>
                  <a:lnTo>
                    <a:pt x="147" y="106"/>
                  </a:lnTo>
                  <a:lnTo>
                    <a:pt x="147" y="108"/>
                  </a:lnTo>
                  <a:lnTo>
                    <a:pt x="147" y="108"/>
                  </a:lnTo>
                  <a:lnTo>
                    <a:pt x="147" y="110"/>
                  </a:lnTo>
                  <a:lnTo>
                    <a:pt x="147" y="112"/>
                  </a:lnTo>
                  <a:lnTo>
                    <a:pt x="147" y="114"/>
                  </a:lnTo>
                  <a:lnTo>
                    <a:pt x="147" y="116"/>
                  </a:lnTo>
                  <a:lnTo>
                    <a:pt x="149" y="116"/>
                  </a:lnTo>
                  <a:lnTo>
                    <a:pt x="149" y="118"/>
                  </a:lnTo>
                  <a:lnTo>
                    <a:pt x="149" y="120"/>
                  </a:lnTo>
                  <a:lnTo>
                    <a:pt x="149" y="122"/>
                  </a:lnTo>
                  <a:lnTo>
                    <a:pt x="149" y="124"/>
                  </a:lnTo>
                  <a:lnTo>
                    <a:pt x="147" y="124"/>
                  </a:lnTo>
                  <a:lnTo>
                    <a:pt x="144" y="124"/>
                  </a:lnTo>
                  <a:lnTo>
                    <a:pt x="144" y="126"/>
                  </a:lnTo>
                  <a:lnTo>
                    <a:pt x="142" y="126"/>
                  </a:lnTo>
                  <a:lnTo>
                    <a:pt x="140" y="126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38" y="130"/>
                  </a:lnTo>
                  <a:lnTo>
                    <a:pt x="140" y="132"/>
                  </a:lnTo>
                  <a:lnTo>
                    <a:pt x="140" y="134"/>
                  </a:lnTo>
                  <a:lnTo>
                    <a:pt x="140" y="136"/>
                  </a:lnTo>
                  <a:lnTo>
                    <a:pt x="140" y="138"/>
                  </a:lnTo>
                  <a:lnTo>
                    <a:pt x="138" y="138"/>
                  </a:lnTo>
                  <a:lnTo>
                    <a:pt x="140" y="136"/>
                  </a:lnTo>
                  <a:lnTo>
                    <a:pt x="138" y="136"/>
                  </a:lnTo>
                  <a:lnTo>
                    <a:pt x="136" y="136"/>
                  </a:lnTo>
                  <a:lnTo>
                    <a:pt x="134" y="138"/>
                  </a:lnTo>
                  <a:lnTo>
                    <a:pt x="130" y="140"/>
                  </a:lnTo>
                  <a:lnTo>
                    <a:pt x="128" y="142"/>
                  </a:lnTo>
                  <a:lnTo>
                    <a:pt x="124" y="142"/>
                  </a:lnTo>
                  <a:lnTo>
                    <a:pt x="122" y="146"/>
                  </a:lnTo>
                  <a:lnTo>
                    <a:pt x="122" y="148"/>
                  </a:lnTo>
                  <a:lnTo>
                    <a:pt x="120" y="148"/>
                  </a:lnTo>
                  <a:lnTo>
                    <a:pt x="116" y="144"/>
                  </a:lnTo>
                  <a:lnTo>
                    <a:pt x="114" y="142"/>
                  </a:lnTo>
                  <a:lnTo>
                    <a:pt x="112" y="142"/>
                  </a:lnTo>
                  <a:lnTo>
                    <a:pt x="110" y="140"/>
                  </a:lnTo>
                  <a:lnTo>
                    <a:pt x="108" y="140"/>
                  </a:lnTo>
                  <a:lnTo>
                    <a:pt x="106" y="138"/>
                  </a:lnTo>
                  <a:lnTo>
                    <a:pt x="98" y="132"/>
                  </a:lnTo>
                  <a:lnTo>
                    <a:pt x="94" y="130"/>
                  </a:lnTo>
                  <a:lnTo>
                    <a:pt x="92" y="128"/>
                  </a:lnTo>
                  <a:lnTo>
                    <a:pt x="88" y="126"/>
                  </a:lnTo>
                  <a:lnTo>
                    <a:pt x="86" y="126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0" y="126"/>
                  </a:lnTo>
                  <a:lnTo>
                    <a:pt x="80" y="128"/>
                  </a:lnTo>
                  <a:lnTo>
                    <a:pt x="78" y="128"/>
                  </a:lnTo>
                  <a:lnTo>
                    <a:pt x="76" y="130"/>
                  </a:lnTo>
                  <a:lnTo>
                    <a:pt x="72" y="130"/>
                  </a:lnTo>
                  <a:lnTo>
                    <a:pt x="70" y="130"/>
                  </a:lnTo>
                  <a:lnTo>
                    <a:pt x="68" y="128"/>
                  </a:lnTo>
                  <a:lnTo>
                    <a:pt x="68" y="124"/>
                  </a:lnTo>
                  <a:lnTo>
                    <a:pt x="66" y="124"/>
                  </a:lnTo>
                  <a:lnTo>
                    <a:pt x="64" y="122"/>
                  </a:lnTo>
                  <a:lnTo>
                    <a:pt x="64" y="120"/>
                  </a:lnTo>
                  <a:lnTo>
                    <a:pt x="62" y="120"/>
                  </a:lnTo>
                  <a:lnTo>
                    <a:pt x="62" y="118"/>
                  </a:lnTo>
                  <a:lnTo>
                    <a:pt x="62" y="116"/>
                  </a:lnTo>
                  <a:lnTo>
                    <a:pt x="64" y="116"/>
                  </a:lnTo>
                  <a:lnTo>
                    <a:pt x="64" y="114"/>
                  </a:lnTo>
                  <a:lnTo>
                    <a:pt x="66" y="114"/>
                  </a:lnTo>
                  <a:lnTo>
                    <a:pt x="66" y="112"/>
                  </a:lnTo>
                  <a:lnTo>
                    <a:pt x="66" y="110"/>
                  </a:lnTo>
                  <a:lnTo>
                    <a:pt x="66" y="108"/>
                  </a:lnTo>
                  <a:lnTo>
                    <a:pt x="64" y="108"/>
                  </a:lnTo>
                  <a:lnTo>
                    <a:pt x="62" y="108"/>
                  </a:lnTo>
                  <a:lnTo>
                    <a:pt x="62" y="106"/>
                  </a:lnTo>
                  <a:lnTo>
                    <a:pt x="62" y="104"/>
                  </a:lnTo>
                  <a:lnTo>
                    <a:pt x="62" y="102"/>
                  </a:lnTo>
                  <a:lnTo>
                    <a:pt x="60" y="100"/>
                  </a:lnTo>
                  <a:lnTo>
                    <a:pt x="60" y="98"/>
                  </a:lnTo>
                  <a:lnTo>
                    <a:pt x="60" y="100"/>
                  </a:lnTo>
                  <a:lnTo>
                    <a:pt x="60" y="98"/>
                  </a:lnTo>
                  <a:lnTo>
                    <a:pt x="60" y="96"/>
                  </a:lnTo>
                  <a:lnTo>
                    <a:pt x="58" y="96"/>
                  </a:lnTo>
                  <a:lnTo>
                    <a:pt x="58" y="94"/>
                  </a:lnTo>
                  <a:lnTo>
                    <a:pt x="58" y="92"/>
                  </a:lnTo>
                  <a:lnTo>
                    <a:pt x="58" y="88"/>
                  </a:lnTo>
                  <a:lnTo>
                    <a:pt x="54" y="88"/>
                  </a:lnTo>
                  <a:lnTo>
                    <a:pt x="50" y="92"/>
                  </a:lnTo>
                  <a:lnTo>
                    <a:pt x="48" y="92"/>
                  </a:lnTo>
                  <a:lnTo>
                    <a:pt x="48" y="94"/>
                  </a:lnTo>
                  <a:lnTo>
                    <a:pt x="48" y="94"/>
                  </a:lnTo>
                  <a:lnTo>
                    <a:pt x="48" y="96"/>
                  </a:lnTo>
                  <a:lnTo>
                    <a:pt x="46" y="96"/>
                  </a:lnTo>
                  <a:lnTo>
                    <a:pt x="46" y="98"/>
                  </a:lnTo>
                  <a:lnTo>
                    <a:pt x="46" y="96"/>
                  </a:lnTo>
                  <a:lnTo>
                    <a:pt x="44" y="98"/>
                  </a:lnTo>
                  <a:lnTo>
                    <a:pt x="44" y="96"/>
                  </a:lnTo>
                  <a:lnTo>
                    <a:pt x="42" y="98"/>
                  </a:lnTo>
                  <a:lnTo>
                    <a:pt x="38" y="94"/>
                  </a:lnTo>
                  <a:lnTo>
                    <a:pt x="38" y="92"/>
                  </a:lnTo>
                  <a:lnTo>
                    <a:pt x="38" y="90"/>
                  </a:lnTo>
                  <a:lnTo>
                    <a:pt x="36" y="90"/>
                  </a:lnTo>
                  <a:lnTo>
                    <a:pt x="36" y="88"/>
                  </a:lnTo>
                  <a:lnTo>
                    <a:pt x="36" y="86"/>
                  </a:lnTo>
                  <a:lnTo>
                    <a:pt x="34" y="86"/>
                  </a:lnTo>
                  <a:lnTo>
                    <a:pt x="32" y="84"/>
                  </a:lnTo>
                  <a:lnTo>
                    <a:pt x="32" y="82"/>
                  </a:lnTo>
                  <a:lnTo>
                    <a:pt x="32" y="80"/>
                  </a:lnTo>
                  <a:lnTo>
                    <a:pt x="30" y="80"/>
                  </a:lnTo>
                  <a:lnTo>
                    <a:pt x="30" y="78"/>
                  </a:lnTo>
                  <a:lnTo>
                    <a:pt x="28" y="78"/>
                  </a:lnTo>
                  <a:lnTo>
                    <a:pt x="26" y="76"/>
                  </a:lnTo>
                  <a:lnTo>
                    <a:pt x="24" y="76"/>
                  </a:lnTo>
                  <a:lnTo>
                    <a:pt x="26" y="74"/>
                  </a:lnTo>
                  <a:lnTo>
                    <a:pt x="24" y="74"/>
                  </a:lnTo>
                  <a:lnTo>
                    <a:pt x="24" y="72"/>
                  </a:lnTo>
                  <a:lnTo>
                    <a:pt x="24" y="70"/>
                  </a:lnTo>
                  <a:lnTo>
                    <a:pt x="24" y="68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22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6" y="60"/>
                  </a:lnTo>
                  <a:lnTo>
                    <a:pt x="14" y="60"/>
                  </a:lnTo>
                  <a:lnTo>
                    <a:pt x="12" y="58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8" y="54"/>
                  </a:lnTo>
                  <a:lnTo>
                    <a:pt x="4" y="52"/>
                  </a:lnTo>
                  <a:lnTo>
                    <a:pt x="2" y="52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2" y="44"/>
                  </a:lnTo>
                  <a:lnTo>
                    <a:pt x="4" y="42"/>
                  </a:lnTo>
                  <a:lnTo>
                    <a:pt x="4" y="38"/>
                  </a:lnTo>
                  <a:lnTo>
                    <a:pt x="6" y="38"/>
                  </a:lnTo>
                  <a:lnTo>
                    <a:pt x="10" y="30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6" y="24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4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10"/>
                  </a:lnTo>
                  <a:lnTo>
                    <a:pt x="32" y="8"/>
                  </a:lnTo>
                  <a:lnTo>
                    <a:pt x="34" y="10"/>
                  </a:lnTo>
                  <a:lnTo>
                    <a:pt x="36" y="12"/>
                  </a:lnTo>
                  <a:lnTo>
                    <a:pt x="38" y="10"/>
                  </a:lnTo>
                  <a:lnTo>
                    <a:pt x="40" y="12"/>
                  </a:lnTo>
                  <a:lnTo>
                    <a:pt x="42" y="12"/>
                  </a:lnTo>
                  <a:lnTo>
                    <a:pt x="40" y="14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6" y="22"/>
                  </a:lnTo>
                  <a:lnTo>
                    <a:pt x="48" y="22"/>
                  </a:lnTo>
                  <a:lnTo>
                    <a:pt x="48" y="18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6" y="16"/>
                  </a:lnTo>
                  <a:lnTo>
                    <a:pt x="62" y="20"/>
                  </a:lnTo>
                  <a:lnTo>
                    <a:pt x="66" y="22"/>
                  </a:lnTo>
                  <a:lnTo>
                    <a:pt x="64" y="26"/>
                  </a:lnTo>
                  <a:lnTo>
                    <a:pt x="62" y="26"/>
                  </a:lnTo>
                  <a:lnTo>
                    <a:pt x="64" y="32"/>
                  </a:lnTo>
                  <a:lnTo>
                    <a:pt x="66" y="32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74" y="32"/>
                  </a:lnTo>
                  <a:lnTo>
                    <a:pt x="74" y="28"/>
                  </a:lnTo>
                  <a:lnTo>
                    <a:pt x="72" y="28"/>
                  </a:lnTo>
                  <a:lnTo>
                    <a:pt x="70" y="24"/>
                  </a:lnTo>
                  <a:lnTo>
                    <a:pt x="70" y="22"/>
                  </a:lnTo>
                  <a:lnTo>
                    <a:pt x="70" y="20"/>
                  </a:lnTo>
                  <a:lnTo>
                    <a:pt x="70" y="18"/>
                  </a:lnTo>
                  <a:lnTo>
                    <a:pt x="70" y="14"/>
                  </a:lnTo>
                  <a:lnTo>
                    <a:pt x="66" y="14"/>
                  </a:lnTo>
                  <a:lnTo>
                    <a:pt x="64" y="12"/>
                  </a:lnTo>
                  <a:lnTo>
                    <a:pt x="66" y="12"/>
                  </a:lnTo>
                  <a:lnTo>
                    <a:pt x="68" y="10"/>
                  </a:lnTo>
                  <a:lnTo>
                    <a:pt x="68" y="8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78" y="8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2" y="8"/>
                  </a:lnTo>
                  <a:lnTo>
                    <a:pt x="84" y="6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0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6" name="Freeform 70">
              <a:extLst>
                <a:ext uri="{FF2B5EF4-FFF2-40B4-BE49-F238E27FC236}">
                  <a16:creationId xmlns:a16="http://schemas.microsoft.com/office/drawing/2014/main" id="{C4C01498-AF56-31AF-06CE-5A0B4FDC2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3999" y="4789969"/>
              <a:ext cx="133589" cy="143866"/>
            </a:xfrm>
            <a:custGeom>
              <a:avLst/>
              <a:gdLst>
                <a:gd name="T0" fmla="*/ 118 w 130"/>
                <a:gd name="T1" fmla="*/ 114 h 140"/>
                <a:gd name="T2" fmla="*/ 126 w 130"/>
                <a:gd name="T3" fmla="*/ 102 h 140"/>
                <a:gd name="T4" fmla="*/ 130 w 130"/>
                <a:gd name="T5" fmla="*/ 92 h 140"/>
                <a:gd name="T6" fmla="*/ 104 w 130"/>
                <a:gd name="T7" fmla="*/ 102 h 140"/>
                <a:gd name="T8" fmla="*/ 108 w 130"/>
                <a:gd name="T9" fmla="*/ 92 h 140"/>
                <a:gd name="T10" fmla="*/ 78 w 130"/>
                <a:gd name="T11" fmla="*/ 26 h 140"/>
                <a:gd name="T12" fmla="*/ 82 w 130"/>
                <a:gd name="T13" fmla="*/ 32 h 140"/>
                <a:gd name="T14" fmla="*/ 88 w 130"/>
                <a:gd name="T15" fmla="*/ 38 h 140"/>
                <a:gd name="T16" fmla="*/ 94 w 130"/>
                <a:gd name="T17" fmla="*/ 46 h 140"/>
                <a:gd name="T18" fmla="*/ 98 w 130"/>
                <a:gd name="T19" fmla="*/ 42 h 140"/>
                <a:gd name="T20" fmla="*/ 108 w 130"/>
                <a:gd name="T21" fmla="*/ 36 h 140"/>
                <a:gd name="T22" fmla="*/ 110 w 130"/>
                <a:gd name="T23" fmla="*/ 46 h 140"/>
                <a:gd name="T24" fmla="*/ 112 w 130"/>
                <a:gd name="T25" fmla="*/ 52 h 140"/>
                <a:gd name="T26" fmla="*/ 116 w 130"/>
                <a:gd name="T27" fmla="*/ 58 h 140"/>
                <a:gd name="T28" fmla="*/ 112 w 130"/>
                <a:gd name="T29" fmla="*/ 64 h 140"/>
                <a:gd name="T30" fmla="*/ 116 w 130"/>
                <a:gd name="T31" fmla="*/ 72 h 140"/>
                <a:gd name="T32" fmla="*/ 112 w 130"/>
                <a:gd name="T33" fmla="*/ 80 h 140"/>
                <a:gd name="T34" fmla="*/ 98 w 130"/>
                <a:gd name="T35" fmla="*/ 90 h 140"/>
                <a:gd name="T36" fmla="*/ 92 w 130"/>
                <a:gd name="T37" fmla="*/ 100 h 140"/>
                <a:gd name="T38" fmla="*/ 96 w 130"/>
                <a:gd name="T39" fmla="*/ 110 h 140"/>
                <a:gd name="T40" fmla="*/ 100 w 130"/>
                <a:gd name="T41" fmla="*/ 132 h 140"/>
                <a:gd name="T42" fmla="*/ 92 w 130"/>
                <a:gd name="T43" fmla="*/ 128 h 140"/>
                <a:gd name="T44" fmla="*/ 82 w 130"/>
                <a:gd name="T45" fmla="*/ 126 h 140"/>
                <a:gd name="T46" fmla="*/ 74 w 130"/>
                <a:gd name="T47" fmla="*/ 128 h 140"/>
                <a:gd name="T48" fmla="*/ 68 w 130"/>
                <a:gd name="T49" fmla="*/ 128 h 140"/>
                <a:gd name="T50" fmla="*/ 58 w 130"/>
                <a:gd name="T51" fmla="*/ 128 h 140"/>
                <a:gd name="T52" fmla="*/ 68 w 130"/>
                <a:gd name="T53" fmla="*/ 134 h 140"/>
                <a:gd name="T54" fmla="*/ 56 w 130"/>
                <a:gd name="T55" fmla="*/ 136 h 140"/>
                <a:gd name="T56" fmla="*/ 46 w 130"/>
                <a:gd name="T57" fmla="*/ 138 h 140"/>
                <a:gd name="T58" fmla="*/ 34 w 130"/>
                <a:gd name="T59" fmla="*/ 140 h 140"/>
                <a:gd name="T60" fmla="*/ 22 w 130"/>
                <a:gd name="T61" fmla="*/ 138 h 140"/>
                <a:gd name="T62" fmla="*/ 26 w 130"/>
                <a:gd name="T63" fmla="*/ 130 h 140"/>
                <a:gd name="T64" fmla="*/ 26 w 130"/>
                <a:gd name="T65" fmla="*/ 128 h 140"/>
                <a:gd name="T66" fmla="*/ 20 w 130"/>
                <a:gd name="T67" fmla="*/ 116 h 140"/>
                <a:gd name="T68" fmla="*/ 8 w 130"/>
                <a:gd name="T69" fmla="*/ 110 h 140"/>
                <a:gd name="T70" fmla="*/ 0 w 130"/>
                <a:gd name="T71" fmla="*/ 102 h 140"/>
                <a:gd name="T72" fmla="*/ 2 w 130"/>
                <a:gd name="T73" fmla="*/ 88 h 140"/>
                <a:gd name="T74" fmla="*/ 2 w 130"/>
                <a:gd name="T75" fmla="*/ 80 h 140"/>
                <a:gd name="T76" fmla="*/ 10 w 130"/>
                <a:gd name="T77" fmla="*/ 74 h 140"/>
                <a:gd name="T78" fmla="*/ 12 w 130"/>
                <a:gd name="T79" fmla="*/ 66 h 140"/>
                <a:gd name="T80" fmla="*/ 22 w 130"/>
                <a:gd name="T81" fmla="*/ 62 h 140"/>
                <a:gd name="T82" fmla="*/ 18 w 130"/>
                <a:gd name="T83" fmla="*/ 56 h 140"/>
                <a:gd name="T84" fmla="*/ 14 w 130"/>
                <a:gd name="T85" fmla="*/ 48 h 140"/>
                <a:gd name="T86" fmla="*/ 20 w 130"/>
                <a:gd name="T87" fmla="*/ 42 h 140"/>
                <a:gd name="T88" fmla="*/ 24 w 130"/>
                <a:gd name="T89" fmla="*/ 36 h 140"/>
                <a:gd name="T90" fmla="*/ 30 w 130"/>
                <a:gd name="T91" fmla="*/ 28 h 140"/>
                <a:gd name="T92" fmla="*/ 38 w 130"/>
                <a:gd name="T93" fmla="*/ 26 h 140"/>
                <a:gd name="T94" fmla="*/ 44 w 130"/>
                <a:gd name="T95" fmla="*/ 26 h 140"/>
                <a:gd name="T96" fmla="*/ 48 w 130"/>
                <a:gd name="T97" fmla="*/ 14 h 140"/>
                <a:gd name="T98" fmla="*/ 50 w 130"/>
                <a:gd name="T99" fmla="*/ 6 h 140"/>
                <a:gd name="T100" fmla="*/ 58 w 130"/>
                <a:gd name="T101" fmla="*/ 2 h 140"/>
                <a:gd name="T102" fmla="*/ 66 w 130"/>
                <a:gd name="T103" fmla="*/ 8 h 140"/>
                <a:gd name="T104" fmla="*/ 74 w 130"/>
                <a:gd name="T105" fmla="*/ 14 h 140"/>
                <a:gd name="T106" fmla="*/ 76 w 130"/>
                <a:gd name="T107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0" h="140">
                  <a:moveTo>
                    <a:pt x="118" y="116"/>
                  </a:moveTo>
                  <a:lnTo>
                    <a:pt x="114" y="118"/>
                  </a:lnTo>
                  <a:lnTo>
                    <a:pt x="110" y="114"/>
                  </a:lnTo>
                  <a:lnTo>
                    <a:pt x="112" y="112"/>
                  </a:lnTo>
                  <a:lnTo>
                    <a:pt x="118" y="114"/>
                  </a:lnTo>
                  <a:lnTo>
                    <a:pt x="118" y="116"/>
                  </a:lnTo>
                  <a:close/>
                  <a:moveTo>
                    <a:pt x="130" y="104"/>
                  </a:moveTo>
                  <a:lnTo>
                    <a:pt x="130" y="104"/>
                  </a:lnTo>
                  <a:lnTo>
                    <a:pt x="128" y="104"/>
                  </a:lnTo>
                  <a:lnTo>
                    <a:pt x="126" y="102"/>
                  </a:lnTo>
                  <a:lnTo>
                    <a:pt x="130" y="102"/>
                  </a:lnTo>
                  <a:lnTo>
                    <a:pt x="128" y="98"/>
                  </a:lnTo>
                  <a:lnTo>
                    <a:pt x="130" y="96"/>
                  </a:lnTo>
                  <a:lnTo>
                    <a:pt x="130" y="94"/>
                  </a:lnTo>
                  <a:lnTo>
                    <a:pt x="130" y="92"/>
                  </a:lnTo>
                  <a:lnTo>
                    <a:pt x="130" y="96"/>
                  </a:lnTo>
                  <a:lnTo>
                    <a:pt x="130" y="98"/>
                  </a:lnTo>
                  <a:lnTo>
                    <a:pt x="130" y="104"/>
                  </a:lnTo>
                  <a:lnTo>
                    <a:pt x="130" y="104"/>
                  </a:lnTo>
                  <a:close/>
                  <a:moveTo>
                    <a:pt x="104" y="102"/>
                  </a:moveTo>
                  <a:lnTo>
                    <a:pt x="102" y="102"/>
                  </a:lnTo>
                  <a:lnTo>
                    <a:pt x="100" y="102"/>
                  </a:lnTo>
                  <a:lnTo>
                    <a:pt x="100" y="98"/>
                  </a:lnTo>
                  <a:lnTo>
                    <a:pt x="104" y="96"/>
                  </a:lnTo>
                  <a:lnTo>
                    <a:pt x="108" y="92"/>
                  </a:lnTo>
                  <a:lnTo>
                    <a:pt x="110" y="94"/>
                  </a:lnTo>
                  <a:lnTo>
                    <a:pt x="110" y="98"/>
                  </a:lnTo>
                  <a:lnTo>
                    <a:pt x="110" y="100"/>
                  </a:lnTo>
                  <a:lnTo>
                    <a:pt x="104" y="102"/>
                  </a:lnTo>
                  <a:close/>
                  <a:moveTo>
                    <a:pt x="78" y="26"/>
                  </a:moveTo>
                  <a:lnTo>
                    <a:pt x="80" y="26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2" y="30"/>
                  </a:lnTo>
                  <a:lnTo>
                    <a:pt x="82" y="32"/>
                  </a:lnTo>
                  <a:lnTo>
                    <a:pt x="84" y="34"/>
                  </a:lnTo>
                  <a:lnTo>
                    <a:pt x="86" y="34"/>
                  </a:lnTo>
                  <a:lnTo>
                    <a:pt x="86" y="36"/>
                  </a:lnTo>
                  <a:lnTo>
                    <a:pt x="86" y="38"/>
                  </a:lnTo>
                  <a:lnTo>
                    <a:pt x="88" y="38"/>
                  </a:lnTo>
                  <a:lnTo>
                    <a:pt x="88" y="40"/>
                  </a:lnTo>
                  <a:lnTo>
                    <a:pt x="88" y="42"/>
                  </a:lnTo>
                  <a:lnTo>
                    <a:pt x="92" y="46"/>
                  </a:lnTo>
                  <a:lnTo>
                    <a:pt x="94" y="44"/>
                  </a:lnTo>
                  <a:lnTo>
                    <a:pt x="94" y="46"/>
                  </a:lnTo>
                  <a:lnTo>
                    <a:pt x="96" y="44"/>
                  </a:lnTo>
                  <a:lnTo>
                    <a:pt x="96" y="46"/>
                  </a:lnTo>
                  <a:lnTo>
                    <a:pt x="96" y="44"/>
                  </a:lnTo>
                  <a:lnTo>
                    <a:pt x="98" y="44"/>
                  </a:lnTo>
                  <a:lnTo>
                    <a:pt x="98" y="42"/>
                  </a:lnTo>
                  <a:lnTo>
                    <a:pt x="98" y="42"/>
                  </a:lnTo>
                  <a:lnTo>
                    <a:pt x="98" y="40"/>
                  </a:lnTo>
                  <a:lnTo>
                    <a:pt x="100" y="40"/>
                  </a:lnTo>
                  <a:lnTo>
                    <a:pt x="104" y="36"/>
                  </a:lnTo>
                  <a:lnTo>
                    <a:pt x="108" y="36"/>
                  </a:lnTo>
                  <a:lnTo>
                    <a:pt x="108" y="40"/>
                  </a:lnTo>
                  <a:lnTo>
                    <a:pt x="108" y="42"/>
                  </a:lnTo>
                  <a:lnTo>
                    <a:pt x="108" y="44"/>
                  </a:lnTo>
                  <a:lnTo>
                    <a:pt x="110" y="44"/>
                  </a:lnTo>
                  <a:lnTo>
                    <a:pt x="110" y="46"/>
                  </a:lnTo>
                  <a:lnTo>
                    <a:pt x="110" y="48"/>
                  </a:lnTo>
                  <a:lnTo>
                    <a:pt x="110" y="46"/>
                  </a:lnTo>
                  <a:lnTo>
                    <a:pt x="110" y="48"/>
                  </a:lnTo>
                  <a:lnTo>
                    <a:pt x="112" y="50"/>
                  </a:lnTo>
                  <a:lnTo>
                    <a:pt x="112" y="52"/>
                  </a:lnTo>
                  <a:lnTo>
                    <a:pt x="112" y="54"/>
                  </a:lnTo>
                  <a:lnTo>
                    <a:pt x="112" y="56"/>
                  </a:lnTo>
                  <a:lnTo>
                    <a:pt x="114" y="56"/>
                  </a:lnTo>
                  <a:lnTo>
                    <a:pt x="116" y="56"/>
                  </a:lnTo>
                  <a:lnTo>
                    <a:pt x="116" y="58"/>
                  </a:lnTo>
                  <a:lnTo>
                    <a:pt x="116" y="60"/>
                  </a:lnTo>
                  <a:lnTo>
                    <a:pt x="116" y="62"/>
                  </a:lnTo>
                  <a:lnTo>
                    <a:pt x="114" y="62"/>
                  </a:lnTo>
                  <a:lnTo>
                    <a:pt x="114" y="64"/>
                  </a:lnTo>
                  <a:lnTo>
                    <a:pt x="112" y="64"/>
                  </a:lnTo>
                  <a:lnTo>
                    <a:pt x="112" y="66"/>
                  </a:lnTo>
                  <a:lnTo>
                    <a:pt x="112" y="68"/>
                  </a:lnTo>
                  <a:lnTo>
                    <a:pt x="114" y="68"/>
                  </a:lnTo>
                  <a:lnTo>
                    <a:pt x="114" y="70"/>
                  </a:lnTo>
                  <a:lnTo>
                    <a:pt x="116" y="72"/>
                  </a:lnTo>
                  <a:lnTo>
                    <a:pt x="114" y="74"/>
                  </a:lnTo>
                  <a:lnTo>
                    <a:pt x="114" y="76"/>
                  </a:lnTo>
                  <a:lnTo>
                    <a:pt x="116" y="76"/>
                  </a:lnTo>
                  <a:lnTo>
                    <a:pt x="116" y="78"/>
                  </a:lnTo>
                  <a:lnTo>
                    <a:pt x="112" y="80"/>
                  </a:lnTo>
                  <a:lnTo>
                    <a:pt x="110" y="80"/>
                  </a:lnTo>
                  <a:lnTo>
                    <a:pt x="108" y="84"/>
                  </a:lnTo>
                  <a:lnTo>
                    <a:pt x="104" y="86"/>
                  </a:lnTo>
                  <a:lnTo>
                    <a:pt x="102" y="86"/>
                  </a:lnTo>
                  <a:lnTo>
                    <a:pt x="98" y="90"/>
                  </a:lnTo>
                  <a:lnTo>
                    <a:pt x="98" y="94"/>
                  </a:lnTo>
                  <a:lnTo>
                    <a:pt x="96" y="94"/>
                  </a:lnTo>
                  <a:lnTo>
                    <a:pt x="96" y="96"/>
                  </a:lnTo>
                  <a:lnTo>
                    <a:pt x="94" y="98"/>
                  </a:lnTo>
                  <a:lnTo>
                    <a:pt x="92" y="100"/>
                  </a:lnTo>
                  <a:lnTo>
                    <a:pt x="96" y="104"/>
                  </a:lnTo>
                  <a:lnTo>
                    <a:pt x="96" y="106"/>
                  </a:lnTo>
                  <a:lnTo>
                    <a:pt x="94" y="106"/>
                  </a:lnTo>
                  <a:lnTo>
                    <a:pt x="94" y="110"/>
                  </a:lnTo>
                  <a:lnTo>
                    <a:pt x="96" y="110"/>
                  </a:lnTo>
                  <a:lnTo>
                    <a:pt x="98" y="110"/>
                  </a:lnTo>
                  <a:lnTo>
                    <a:pt x="98" y="116"/>
                  </a:lnTo>
                  <a:lnTo>
                    <a:pt x="102" y="124"/>
                  </a:lnTo>
                  <a:lnTo>
                    <a:pt x="102" y="128"/>
                  </a:lnTo>
                  <a:lnTo>
                    <a:pt x="100" y="132"/>
                  </a:lnTo>
                  <a:lnTo>
                    <a:pt x="98" y="134"/>
                  </a:lnTo>
                  <a:lnTo>
                    <a:pt x="92" y="134"/>
                  </a:lnTo>
                  <a:lnTo>
                    <a:pt x="88" y="132"/>
                  </a:lnTo>
                  <a:lnTo>
                    <a:pt x="90" y="130"/>
                  </a:lnTo>
                  <a:lnTo>
                    <a:pt x="92" y="128"/>
                  </a:lnTo>
                  <a:lnTo>
                    <a:pt x="90" y="126"/>
                  </a:lnTo>
                  <a:lnTo>
                    <a:pt x="88" y="124"/>
                  </a:lnTo>
                  <a:lnTo>
                    <a:pt x="86" y="126"/>
                  </a:lnTo>
                  <a:lnTo>
                    <a:pt x="84" y="124"/>
                  </a:lnTo>
                  <a:lnTo>
                    <a:pt x="82" y="126"/>
                  </a:lnTo>
                  <a:lnTo>
                    <a:pt x="80" y="126"/>
                  </a:lnTo>
                  <a:lnTo>
                    <a:pt x="82" y="130"/>
                  </a:lnTo>
                  <a:lnTo>
                    <a:pt x="80" y="130"/>
                  </a:lnTo>
                  <a:lnTo>
                    <a:pt x="76" y="130"/>
                  </a:lnTo>
                  <a:lnTo>
                    <a:pt x="74" y="128"/>
                  </a:lnTo>
                  <a:lnTo>
                    <a:pt x="72" y="128"/>
                  </a:lnTo>
                  <a:lnTo>
                    <a:pt x="72" y="126"/>
                  </a:lnTo>
                  <a:lnTo>
                    <a:pt x="72" y="128"/>
                  </a:lnTo>
                  <a:lnTo>
                    <a:pt x="70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4" y="128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58" y="128"/>
                  </a:lnTo>
                  <a:lnTo>
                    <a:pt x="56" y="130"/>
                  </a:lnTo>
                  <a:lnTo>
                    <a:pt x="60" y="130"/>
                  </a:lnTo>
                  <a:lnTo>
                    <a:pt x="62" y="130"/>
                  </a:lnTo>
                  <a:lnTo>
                    <a:pt x="68" y="130"/>
                  </a:lnTo>
                  <a:lnTo>
                    <a:pt x="68" y="134"/>
                  </a:lnTo>
                  <a:lnTo>
                    <a:pt x="66" y="136"/>
                  </a:lnTo>
                  <a:lnTo>
                    <a:pt x="64" y="136"/>
                  </a:lnTo>
                  <a:lnTo>
                    <a:pt x="60" y="136"/>
                  </a:lnTo>
                  <a:lnTo>
                    <a:pt x="58" y="136"/>
                  </a:lnTo>
                  <a:lnTo>
                    <a:pt x="56" y="136"/>
                  </a:lnTo>
                  <a:lnTo>
                    <a:pt x="54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48" y="136"/>
                  </a:lnTo>
                  <a:lnTo>
                    <a:pt x="46" y="138"/>
                  </a:lnTo>
                  <a:lnTo>
                    <a:pt x="44" y="138"/>
                  </a:lnTo>
                  <a:lnTo>
                    <a:pt x="42" y="138"/>
                  </a:lnTo>
                  <a:lnTo>
                    <a:pt x="40" y="138"/>
                  </a:lnTo>
                  <a:lnTo>
                    <a:pt x="36" y="138"/>
                  </a:lnTo>
                  <a:lnTo>
                    <a:pt x="34" y="140"/>
                  </a:lnTo>
                  <a:lnTo>
                    <a:pt x="32" y="140"/>
                  </a:lnTo>
                  <a:lnTo>
                    <a:pt x="30" y="140"/>
                  </a:lnTo>
                  <a:lnTo>
                    <a:pt x="28" y="140"/>
                  </a:lnTo>
                  <a:lnTo>
                    <a:pt x="26" y="140"/>
                  </a:lnTo>
                  <a:lnTo>
                    <a:pt x="22" y="138"/>
                  </a:lnTo>
                  <a:lnTo>
                    <a:pt x="18" y="136"/>
                  </a:lnTo>
                  <a:lnTo>
                    <a:pt x="18" y="134"/>
                  </a:lnTo>
                  <a:lnTo>
                    <a:pt x="18" y="132"/>
                  </a:lnTo>
                  <a:lnTo>
                    <a:pt x="22" y="130"/>
                  </a:lnTo>
                  <a:lnTo>
                    <a:pt x="26" y="130"/>
                  </a:lnTo>
                  <a:lnTo>
                    <a:pt x="32" y="132"/>
                  </a:lnTo>
                  <a:lnTo>
                    <a:pt x="30" y="130"/>
                  </a:lnTo>
                  <a:lnTo>
                    <a:pt x="32" y="128"/>
                  </a:lnTo>
                  <a:lnTo>
                    <a:pt x="28" y="130"/>
                  </a:lnTo>
                  <a:lnTo>
                    <a:pt x="26" y="128"/>
                  </a:lnTo>
                  <a:lnTo>
                    <a:pt x="26" y="124"/>
                  </a:lnTo>
                  <a:lnTo>
                    <a:pt x="26" y="120"/>
                  </a:lnTo>
                  <a:lnTo>
                    <a:pt x="24" y="120"/>
                  </a:lnTo>
                  <a:lnTo>
                    <a:pt x="24" y="118"/>
                  </a:lnTo>
                  <a:lnTo>
                    <a:pt x="20" y="116"/>
                  </a:lnTo>
                  <a:lnTo>
                    <a:pt x="18" y="114"/>
                  </a:lnTo>
                  <a:lnTo>
                    <a:pt x="16" y="112"/>
                  </a:lnTo>
                  <a:lnTo>
                    <a:pt x="14" y="112"/>
                  </a:lnTo>
                  <a:lnTo>
                    <a:pt x="12" y="112"/>
                  </a:lnTo>
                  <a:lnTo>
                    <a:pt x="8" y="110"/>
                  </a:lnTo>
                  <a:lnTo>
                    <a:pt x="6" y="110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4" y="78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10" y="74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12" y="66"/>
                  </a:lnTo>
                  <a:lnTo>
                    <a:pt x="14" y="64"/>
                  </a:lnTo>
                  <a:lnTo>
                    <a:pt x="16" y="66"/>
                  </a:lnTo>
                  <a:lnTo>
                    <a:pt x="16" y="64"/>
                  </a:lnTo>
                  <a:lnTo>
                    <a:pt x="20" y="60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18" y="60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4" y="54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4" y="48"/>
                  </a:lnTo>
                  <a:lnTo>
                    <a:pt x="16" y="48"/>
                  </a:lnTo>
                  <a:lnTo>
                    <a:pt x="16" y="46"/>
                  </a:lnTo>
                  <a:lnTo>
                    <a:pt x="18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6" y="36"/>
                  </a:lnTo>
                  <a:lnTo>
                    <a:pt x="26" y="34"/>
                  </a:lnTo>
                  <a:lnTo>
                    <a:pt x="26" y="32"/>
                  </a:lnTo>
                  <a:lnTo>
                    <a:pt x="28" y="28"/>
                  </a:lnTo>
                  <a:lnTo>
                    <a:pt x="30" y="28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6" y="28"/>
                  </a:lnTo>
                  <a:lnTo>
                    <a:pt x="36" y="26"/>
                  </a:lnTo>
                  <a:lnTo>
                    <a:pt x="38" y="26"/>
                  </a:lnTo>
                  <a:lnTo>
                    <a:pt x="40" y="26"/>
                  </a:lnTo>
                  <a:lnTo>
                    <a:pt x="40" y="28"/>
                  </a:lnTo>
                  <a:lnTo>
                    <a:pt x="44" y="30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6" y="24"/>
                  </a:lnTo>
                  <a:lnTo>
                    <a:pt x="46" y="20"/>
                  </a:lnTo>
                  <a:lnTo>
                    <a:pt x="46" y="16"/>
                  </a:lnTo>
                  <a:lnTo>
                    <a:pt x="48" y="16"/>
                  </a:lnTo>
                  <a:lnTo>
                    <a:pt x="48" y="14"/>
                  </a:lnTo>
                  <a:lnTo>
                    <a:pt x="50" y="12"/>
                  </a:lnTo>
                  <a:lnTo>
                    <a:pt x="50" y="10"/>
                  </a:lnTo>
                  <a:lnTo>
                    <a:pt x="50" y="8"/>
                  </a:lnTo>
                  <a:lnTo>
                    <a:pt x="50" y="8"/>
                  </a:lnTo>
                  <a:lnTo>
                    <a:pt x="50" y="6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8" y="2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70" y="8"/>
                  </a:lnTo>
                  <a:lnTo>
                    <a:pt x="72" y="10"/>
                  </a:lnTo>
                  <a:lnTo>
                    <a:pt x="72" y="12"/>
                  </a:lnTo>
                  <a:lnTo>
                    <a:pt x="74" y="14"/>
                  </a:lnTo>
                  <a:lnTo>
                    <a:pt x="74" y="16"/>
                  </a:lnTo>
                  <a:lnTo>
                    <a:pt x="74" y="18"/>
                  </a:lnTo>
                  <a:lnTo>
                    <a:pt x="74" y="20"/>
                  </a:lnTo>
                  <a:lnTo>
                    <a:pt x="74" y="22"/>
                  </a:lnTo>
                  <a:lnTo>
                    <a:pt x="76" y="22"/>
                  </a:lnTo>
                  <a:lnTo>
                    <a:pt x="74" y="24"/>
                  </a:lnTo>
                  <a:lnTo>
                    <a:pt x="76" y="24"/>
                  </a:lnTo>
                  <a:lnTo>
                    <a:pt x="78" y="26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</p:grpSp>
      <p:sp>
        <p:nvSpPr>
          <p:cNvPr id="17" name="Oval 25">
            <a:extLst>
              <a:ext uri="{FF2B5EF4-FFF2-40B4-BE49-F238E27FC236}">
                <a16:creationId xmlns:a16="http://schemas.microsoft.com/office/drawing/2014/main" id="{467BBC58-2C1A-49D4-E2EC-7BE241C779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7143438" y="482022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584E8C9C-F219-201F-D82B-C3D18A35701F}"/>
              </a:ext>
            </a:extLst>
          </p:cNvPr>
          <p:cNvCxnSpPr>
            <a:cxnSpLocks/>
            <a:stCxn id="19" idx="3"/>
            <a:endCxn id="17" idx="0"/>
          </p:cNvCxnSpPr>
          <p:nvPr/>
        </p:nvCxnSpPr>
        <p:spPr>
          <a:xfrm>
            <a:off x="6962136" y="4654240"/>
            <a:ext cx="223510" cy="16598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D9A4F6AA-03B3-036C-1901-41748A0A0FC3}"/>
              </a:ext>
            </a:extLst>
          </p:cNvPr>
          <p:cNvSpPr/>
          <p:nvPr/>
        </p:nvSpPr>
        <p:spPr>
          <a:xfrm>
            <a:off x="5630846" y="449025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Kings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78CC14DA-BCDC-AB93-3D33-D50F223B7EF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65746" y="476688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4" name="肘形连接符 164">
            <a:extLst>
              <a:ext uri="{FF2B5EF4-FFF2-40B4-BE49-F238E27FC236}">
                <a16:creationId xmlns:a16="http://schemas.microsoft.com/office/drawing/2014/main" id="{C2081771-FCE9-9921-1DE8-23340A781BD8}"/>
              </a:ext>
            </a:extLst>
          </p:cNvPr>
          <p:cNvCxnSpPr>
            <a:cxnSpLocks/>
            <a:stCxn id="25" idx="3"/>
            <a:endCxn id="20" idx="0"/>
          </p:cNvCxnSpPr>
          <p:nvPr/>
        </p:nvCxnSpPr>
        <p:spPr>
          <a:xfrm>
            <a:off x="6484032" y="4213634"/>
            <a:ext cx="823922" cy="55325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B508107A-12A0-C901-B190-E44548A698E0}"/>
              </a:ext>
            </a:extLst>
          </p:cNvPr>
          <p:cNvSpPr/>
          <p:nvPr/>
        </p:nvSpPr>
        <p:spPr>
          <a:xfrm>
            <a:off x="5152742" y="404965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Queens</a:t>
            </a:r>
            <a:endParaRPr lang="en-US" altLang="zh-CN" sz="12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BDE6E4C-87D1-D810-A855-FC0D93D8B095}"/>
              </a:ext>
            </a:extLst>
          </p:cNvPr>
          <p:cNvGrpSpPr/>
          <p:nvPr/>
        </p:nvGrpSpPr>
        <p:grpSpPr>
          <a:xfrm>
            <a:off x="408149" y="1491630"/>
            <a:ext cx="4182901" cy="842897"/>
            <a:chOff x="408149" y="1275606"/>
            <a:chExt cx="4182901" cy="842897"/>
          </a:xfrm>
        </p:grpSpPr>
        <p:sp>
          <p:nvSpPr>
            <p:cNvPr id="49" name="AutoShape 3">
              <a:extLst>
                <a:ext uri="{FF2B5EF4-FFF2-40B4-BE49-F238E27FC236}">
                  <a16:creationId xmlns:a16="http://schemas.microsoft.com/office/drawing/2014/main" id="{F2260DD1-BF2F-9B3A-3A3E-E1ACA48601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28149" y="1364333"/>
              <a:ext cx="3562901" cy="674101"/>
            </a:xfrm>
            <a:prstGeom prst="roundRect">
              <a:avLst>
                <a:gd name="adj" fmla="val 12727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zh-CN" b="0">
                <a:latin typeface="Calibri" pitchFamily="34" charset="0"/>
                <a:cs typeface="Arial" charset="0"/>
              </a:endParaRPr>
            </a:p>
          </p:txBody>
        </p:sp>
        <p:grpSp>
          <p:nvGrpSpPr>
            <p:cNvPr id="51" name="Group 5">
              <a:extLst>
                <a:ext uri="{FF2B5EF4-FFF2-40B4-BE49-F238E27FC236}">
                  <a16:creationId xmlns:a16="http://schemas.microsoft.com/office/drawing/2014/main" id="{473CA594-CE6C-4460-9D35-C2309A50F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149" y="1275606"/>
              <a:ext cx="843979" cy="842897"/>
              <a:chOff x="802" y="845"/>
              <a:chExt cx="827" cy="826"/>
            </a:xfrm>
          </p:grpSpPr>
          <p:sp>
            <p:nvSpPr>
              <p:cNvPr id="52" name="Oval 6">
                <a:extLst>
                  <a:ext uri="{FF2B5EF4-FFF2-40B4-BE49-F238E27FC236}">
                    <a16:creationId xmlns:a16="http://schemas.microsoft.com/office/drawing/2014/main" id="{6DBF038B-B16A-7280-1B9C-AC4E4726226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02" y="845"/>
                <a:ext cx="827" cy="826"/>
              </a:xfrm>
              <a:prstGeom prst="ellipse">
                <a:avLst/>
              </a:prstGeom>
              <a:solidFill>
                <a:srgbClr val="F8F8F8"/>
              </a:solidFill>
              <a:ln w="381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 b="0"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53" name="Oval 7">
                <a:extLst>
                  <a:ext uri="{FF2B5EF4-FFF2-40B4-BE49-F238E27FC236}">
                    <a16:creationId xmlns:a16="http://schemas.microsoft.com/office/drawing/2014/main" id="{0AF47BDB-BD49-14FA-0B8C-BC18CE99CA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36" y="879"/>
                <a:ext cx="758" cy="758"/>
              </a:xfrm>
              <a:prstGeom prst="ellipse">
                <a:avLst/>
              </a:prstGeom>
              <a:noFill/>
              <a:ln w="38100">
                <a:solidFill>
                  <a:schemeClr val="accent1">
                    <a:alpha val="70195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0"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54" name="Oval 8">
                <a:extLst>
                  <a:ext uri="{FF2B5EF4-FFF2-40B4-BE49-F238E27FC236}">
                    <a16:creationId xmlns:a16="http://schemas.microsoft.com/office/drawing/2014/main" id="{3599BAA6-6518-2447-00DC-FE096C50C74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70" y="915"/>
                <a:ext cx="690" cy="690"/>
              </a:xfrm>
              <a:prstGeom prst="ellipse">
                <a:avLst/>
              </a:prstGeom>
              <a:noFill/>
              <a:ln w="38100">
                <a:solidFill>
                  <a:schemeClr val="accent1">
                    <a:alpha val="30196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0">
                  <a:latin typeface="Calibri" pitchFamily="34" charset="0"/>
                  <a:cs typeface="Arial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123D53C-99C9-5A0B-FEA7-04B98D26D8A5}"/>
              </a:ext>
            </a:extLst>
          </p:cNvPr>
          <p:cNvGrpSpPr/>
          <p:nvPr/>
        </p:nvGrpSpPr>
        <p:grpSpPr>
          <a:xfrm>
            <a:off x="863884" y="3928010"/>
            <a:ext cx="4192639" cy="842897"/>
            <a:chOff x="863884" y="3928010"/>
            <a:chExt cx="4192639" cy="842897"/>
          </a:xfrm>
        </p:grpSpPr>
        <p:sp>
          <p:nvSpPr>
            <p:cNvPr id="56" name="AutoShape 10">
              <a:extLst>
                <a:ext uri="{FF2B5EF4-FFF2-40B4-BE49-F238E27FC236}">
                  <a16:creationId xmlns:a16="http://schemas.microsoft.com/office/drawing/2014/main" id="{C5CAD275-DE5F-5BDC-A7CD-2D11EF0A543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3884" y="4016735"/>
              <a:ext cx="3562901" cy="674101"/>
            </a:xfrm>
            <a:prstGeom prst="roundRect">
              <a:avLst>
                <a:gd name="adj" fmla="val 12727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zh-CN" b="0">
                <a:latin typeface="Calibri" pitchFamily="34" charset="0"/>
                <a:cs typeface="Arial" charset="0"/>
              </a:endParaRPr>
            </a:p>
          </p:txBody>
        </p:sp>
        <p:grpSp>
          <p:nvGrpSpPr>
            <p:cNvPr id="58" name="Group 12">
              <a:extLst>
                <a:ext uri="{FF2B5EF4-FFF2-40B4-BE49-F238E27FC236}">
                  <a16:creationId xmlns:a16="http://schemas.microsoft.com/office/drawing/2014/main" id="{52E366A0-8783-16AB-FD43-9F57CD6E93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12544" y="3928010"/>
              <a:ext cx="843979" cy="842897"/>
              <a:chOff x="802" y="845"/>
              <a:chExt cx="827" cy="826"/>
            </a:xfrm>
          </p:grpSpPr>
          <p:sp>
            <p:nvSpPr>
              <p:cNvPr id="59" name="Oval 13">
                <a:extLst>
                  <a:ext uri="{FF2B5EF4-FFF2-40B4-BE49-F238E27FC236}">
                    <a16:creationId xmlns:a16="http://schemas.microsoft.com/office/drawing/2014/main" id="{FACEF1E8-0F26-6BEC-130D-F2020B532E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02" y="845"/>
                <a:ext cx="827" cy="826"/>
              </a:xfrm>
              <a:prstGeom prst="ellipse">
                <a:avLst/>
              </a:prstGeom>
              <a:solidFill>
                <a:srgbClr val="F8F8F8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 b="0"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60" name="Oval 14">
                <a:extLst>
                  <a:ext uri="{FF2B5EF4-FFF2-40B4-BE49-F238E27FC236}">
                    <a16:creationId xmlns:a16="http://schemas.microsoft.com/office/drawing/2014/main" id="{E38BF7B1-B5B4-2254-8719-9CE3EB40FA3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36" y="879"/>
                <a:ext cx="758" cy="758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alpha val="70195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0"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61" name="Oval 15">
                <a:extLst>
                  <a:ext uri="{FF2B5EF4-FFF2-40B4-BE49-F238E27FC236}">
                    <a16:creationId xmlns:a16="http://schemas.microsoft.com/office/drawing/2014/main" id="{179109E1-71E9-90C5-8705-440507FE9F5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870" y="915"/>
                <a:ext cx="690" cy="690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alpha val="30196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0">
                  <a:latin typeface="Calibri" pitchFamily="34" charset="0"/>
                  <a:cs typeface="Arial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0FA0A7F-1DC0-F989-25E8-342244EF2F57}"/>
              </a:ext>
            </a:extLst>
          </p:cNvPr>
          <p:cNvGrpSpPr/>
          <p:nvPr/>
        </p:nvGrpSpPr>
        <p:grpSpPr>
          <a:xfrm>
            <a:off x="4409170" y="4127999"/>
            <a:ext cx="459983" cy="462482"/>
            <a:chOff x="4427538" y="2427288"/>
            <a:chExt cx="292101" cy="293688"/>
          </a:xfrm>
          <a:solidFill>
            <a:schemeClr val="tx1"/>
          </a:solidFill>
        </p:grpSpPr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25B4DFAD-55E2-19A2-D768-0D4A9255A0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27538" y="2519363"/>
              <a:ext cx="201613" cy="201613"/>
            </a:xfrm>
            <a:custGeom>
              <a:avLst/>
              <a:gdLst/>
              <a:ahLst/>
              <a:cxnLst>
                <a:cxn ang="0">
                  <a:pos x="75" y="32"/>
                </a:cxn>
                <a:cxn ang="0">
                  <a:pos x="64" y="32"/>
                </a:cxn>
                <a:cxn ang="0">
                  <a:pos x="61" y="26"/>
                </a:cxn>
                <a:cxn ang="0">
                  <a:pos x="69" y="19"/>
                </a:cxn>
                <a:cxn ang="0">
                  <a:pos x="69" y="13"/>
                </a:cxn>
                <a:cxn ang="0">
                  <a:pos x="66" y="10"/>
                </a:cxn>
                <a:cxn ang="0">
                  <a:pos x="59" y="10"/>
                </a:cxn>
                <a:cxn ang="0">
                  <a:pos x="52" y="17"/>
                </a:cxn>
                <a:cxn ang="0">
                  <a:pos x="45" y="14"/>
                </a:cxn>
                <a:cxn ang="0">
                  <a:pos x="45" y="5"/>
                </a:cxn>
                <a:cxn ang="0">
                  <a:pos x="41" y="0"/>
                </a:cxn>
                <a:cxn ang="0">
                  <a:pos x="37" y="0"/>
                </a:cxn>
                <a:cxn ang="0">
                  <a:pos x="32" y="5"/>
                </a:cxn>
                <a:cxn ang="0">
                  <a:pos x="32" y="14"/>
                </a:cxn>
                <a:cxn ang="0">
                  <a:pos x="25" y="17"/>
                </a:cxn>
                <a:cxn ang="0">
                  <a:pos x="19" y="11"/>
                </a:cxn>
                <a:cxn ang="0">
                  <a:pos x="12" y="11"/>
                </a:cxn>
                <a:cxn ang="0">
                  <a:pos x="9" y="14"/>
                </a:cxn>
                <a:cxn ang="0">
                  <a:pos x="9" y="21"/>
                </a:cxn>
                <a:cxn ang="0">
                  <a:pos x="16" y="27"/>
                </a:cxn>
                <a:cxn ang="0">
                  <a:pos x="13" y="35"/>
                </a:cxn>
                <a:cxn ang="0">
                  <a:pos x="4" y="35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4" y="48"/>
                </a:cxn>
                <a:cxn ang="0">
                  <a:pos x="13" y="48"/>
                </a:cxn>
                <a:cxn ang="0">
                  <a:pos x="17" y="55"/>
                </a:cxn>
                <a:cxn ang="0">
                  <a:pos x="11" y="61"/>
                </a:cxn>
                <a:cxn ang="0">
                  <a:pos x="11" y="68"/>
                </a:cxn>
                <a:cxn ang="0">
                  <a:pos x="14" y="71"/>
                </a:cxn>
                <a:cxn ang="0">
                  <a:pos x="20" y="71"/>
                </a:cxn>
                <a:cxn ang="0">
                  <a:pos x="27" y="64"/>
                </a:cxn>
                <a:cxn ang="0">
                  <a:pos x="34" y="66"/>
                </a:cxn>
                <a:cxn ang="0">
                  <a:pos x="34" y="76"/>
                </a:cxn>
                <a:cxn ang="0">
                  <a:pos x="39" y="80"/>
                </a:cxn>
                <a:cxn ang="0">
                  <a:pos x="43" y="80"/>
                </a:cxn>
                <a:cxn ang="0">
                  <a:pos x="48" y="76"/>
                </a:cxn>
                <a:cxn ang="0">
                  <a:pos x="48" y="65"/>
                </a:cxn>
                <a:cxn ang="0">
                  <a:pos x="54" y="62"/>
                </a:cxn>
                <a:cxn ang="0">
                  <a:pos x="61" y="69"/>
                </a:cxn>
                <a:cxn ang="0">
                  <a:pos x="67" y="69"/>
                </a:cxn>
                <a:cxn ang="0">
                  <a:pos x="70" y="66"/>
                </a:cxn>
                <a:cxn ang="0">
                  <a:pos x="70" y="60"/>
                </a:cxn>
                <a:cxn ang="0">
                  <a:pos x="63" y="52"/>
                </a:cxn>
                <a:cxn ang="0">
                  <a:pos x="65" y="46"/>
                </a:cxn>
                <a:cxn ang="0">
                  <a:pos x="75" y="46"/>
                </a:cxn>
                <a:cxn ang="0">
                  <a:pos x="80" y="41"/>
                </a:cxn>
                <a:cxn ang="0">
                  <a:pos x="80" y="37"/>
                </a:cxn>
                <a:cxn ang="0">
                  <a:pos x="75" y="32"/>
                </a:cxn>
                <a:cxn ang="0">
                  <a:pos x="39" y="51"/>
                </a:cxn>
                <a:cxn ang="0">
                  <a:pos x="28" y="40"/>
                </a:cxn>
                <a:cxn ang="0">
                  <a:pos x="39" y="29"/>
                </a:cxn>
                <a:cxn ang="0">
                  <a:pos x="50" y="40"/>
                </a:cxn>
                <a:cxn ang="0">
                  <a:pos x="39" y="51"/>
                </a:cxn>
              </a:cxnLst>
              <a:rect l="0" t="0" r="r" b="b"/>
              <a:pathLst>
                <a:path w="80" h="80">
                  <a:moveTo>
                    <a:pt x="75" y="32"/>
                  </a:moveTo>
                  <a:cubicBezTo>
                    <a:pt x="64" y="32"/>
                    <a:pt x="64" y="32"/>
                    <a:pt x="64" y="32"/>
                  </a:cubicBezTo>
                  <a:cubicBezTo>
                    <a:pt x="64" y="30"/>
                    <a:pt x="63" y="28"/>
                    <a:pt x="61" y="26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71" y="17"/>
                    <a:pt x="71" y="14"/>
                    <a:pt x="69" y="13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4" y="8"/>
                    <a:pt x="61" y="8"/>
                    <a:pt x="59" y="10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0" y="16"/>
                    <a:pt x="48" y="15"/>
                    <a:pt x="45" y="14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4" y="0"/>
                    <a:pt x="32" y="2"/>
                    <a:pt x="32" y="5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5"/>
                    <a:pt x="27" y="16"/>
                    <a:pt x="25" y="17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7" y="9"/>
                    <a:pt x="14" y="9"/>
                    <a:pt x="12" y="11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6"/>
                    <a:pt x="8" y="19"/>
                    <a:pt x="9" y="21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9"/>
                    <a:pt x="13" y="32"/>
                    <a:pt x="1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0" y="37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6"/>
                    <a:pt x="2" y="48"/>
                    <a:pt x="4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4" y="51"/>
                    <a:pt x="15" y="53"/>
                    <a:pt x="17" y="55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9" y="63"/>
                    <a:pt x="9" y="66"/>
                    <a:pt x="11" y="68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6" y="72"/>
                    <a:pt x="19" y="72"/>
                    <a:pt x="20" y="7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5"/>
                    <a:pt x="32" y="66"/>
                    <a:pt x="34" y="66"/>
                  </a:cubicBezTo>
                  <a:cubicBezTo>
                    <a:pt x="34" y="76"/>
                    <a:pt x="34" y="76"/>
                    <a:pt x="34" y="76"/>
                  </a:cubicBezTo>
                  <a:cubicBezTo>
                    <a:pt x="34" y="78"/>
                    <a:pt x="36" y="80"/>
                    <a:pt x="39" y="80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6" y="80"/>
                    <a:pt x="48" y="78"/>
                    <a:pt x="48" y="76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50" y="64"/>
                    <a:pt x="52" y="63"/>
                    <a:pt x="54" y="62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3" y="71"/>
                    <a:pt x="66" y="71"/>
                    <a:pt x="67" y="69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2" y="64"/>
                    <a:pt x="72" y="62"/>
                    <a:pt x="70" y="60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4" y="50"/>
                    <a:pt x="64" y="48"/>
                    <a:pt x="65" y="4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8" y="46"/>
                    <a:pt x="80" y="44"/>
                    <a:pt x="80" y="41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0" y="34"/>
                    <a:pt x="78" y="32"/>
                    <a:pt x="75" y="32"/>
                  </a:cubicBezTo>
                  <a:close/>
                  <a:moveTo>
                    <a:pt x="39" y="51"/>
                  </a:moveTo>
                  <a:cubicBezTo>
                    <a:pt x="33" y="51"/>
                    <a:pt x="28" y="46"/>
                    <a:pt x="28" y="40"/>
                  </a:cubicBezTo>
                  <a:cubicBezTo>
                    <a:pt x="28" y="34"/>
                    <a:pt x="33" y="29"/>
                    <a:pt x="39" y="29"/>
                  </a:cubicBezTo>
                  <a:cubicBezTo>
                    <a:pt x="45" y="29"/>
                    <a:pt x="50" y="34"/>
                    <a:pt x="50" y="40"/>
                  </a:cubicBezTo>
                  <a:cubicBezTo>
                    <a:pt x="50" y="46"/>
                    <a:pt x="45" y="51"/>
                    <a:pt x="39" y="5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8" name="Freeform 59">
              <a:extLst>
                <a:ext uri="{FF2B5EF4-FFF2-40B4-BE49-F238E27FC236}">
                  <a16:creationId xmlns:a16="http://schemas.microsoft.com/office/drawing/2014/main" id="{69EE99DE-BDDE-FCAA-A3D7-78532C422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91051" y="2427288"/>
              <a:ext cx="128588" cy="128588"/>
            </a:xfrm>
            <a:custGeom>
              <a:avLst/>
              <a:gdLst/>
              <a:ahLst/>
              <a:cxnLst>
                <a:cxn ang="0">
                  <a:pos x="48" y="20"/>
                </a:cxn>
                <a:cxn ang="0">
                  <a:pos x="41" y="20"/>
                </a:cxn>
                <a:cxn ang="0">
                  <a:pos x="39" y="17"/>
                </a:cxn>
                <a:cxn ang="0">
                  <a:pos x="44" y="12"/>
                </a:cxn>
                <a:cxn ang="0">
                  <a:pos x="44" y="8"/>
                </a:cxn>
                <a:cxn ang="0">
                  <a:pos x="42" y="6"/>
                </a:cxn>
                <a:cxn ang="0">
                  <a:pos x="38" y="6"/>
                </a:cxn>
                <a:cxn ang="0">
                  <a:pos x="33" y="11"/>
                </a:cxn>
                <a:cxn ang="0">
                  <a:pos x="29" y="9"/>
                </a:cxn>
                <a:cxn ang="0">
                  <a:pos x="29" y="3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1" y="3"/>
                </a:cxn>
                <a:cxn ang="0">
                  <a:pos x="21" y="9"/>
                </a:cxn>
                <a:cxn ang="0">
                  <a:pos x="16" y="11"/>
                </a:cxn>
                <a:cxn ang="0">
                  <a:pos x="12" y="7"/>
                </a:cxn>
                <a:cxn ang="0">
                  <a:pos x="8" y="7"/>
                </a:cxn>
                <a:cxn ang="0">
                  <a:pos x="6" y="9"/>
                </a:cxn>
                <a:cxn ang="0">
                  <a:pos x="6" y="13"/>
                </a:cxn>
                <a:cxn ang="0">
                  <a:pos x="10" y="17"/>
                </a:cxn>
                <a:cxn ang="0">
                  <a:pos x="8" y="22"/>
                </a:cxn>
                <a:cxn ang="0">
                  <a:pos x="3" y="22"/>
                </a:cxn>
                <a:cxn ang="0">
                  <a:pos x="0" y="25"/>
                </a:cxn>
                <a:cxn ang="0">
                  <a:pos x="0" y="27"/>
                </a:cxn>
                <a:cxn ang="0">
                  <a:pos x="3" y="30"/>
                </a:cxn>
                <a:cxn ang="0">
                  <a:pos x="9" y="30"/>
                </a:cxn>
                <a:cxn ang="0">
                  <a:pos x="11" y="35"/>
                </a:cxn>
                <a:cxn ang="0">
                  <a:pos x="7" y="39"/>
                </a:cxn>
                <a:cxn ang="0">
                  <a:pos x="7" y="43"/>
                </a:cxn>
                <a:cxn ang="0">
                  <a:pos x="9" y="45"/>
                </a:cxn>
                <a:cxn ang="0">
                  <a:pos x="13" y="45"/>
                </a:cxn>
                <a:cxn ang="0">
                  <a:pos x="17" y="41"/>
                </a:cxn>
                <a:cxn ang="0">
                  <a:pos x="22" y="42"/>
                </a:cxn>
                <a:cxn ang="0">
                  <a:pos x="22" y="48"/>
                </a:cxn>
                <a:cxn ang="0">
                  <a:pos x="25" y="51"/>
                </a:cxn>
                <a:cxn ang="0">
                  <a:pos x="28" y="51"/>
                </a:cxn>
                <a:cxn ang="0">
                  <a:pos x="31" y="48"/>
                </a:cxn>
                <a:cxn ang="0">
                  <a:pos x="31" y="41"/>
                </a:cxn>
                <a:cxn ang="0">
                  <a:pos x="35" y="39"/>
                </a:cxn>
                <a:cxn ang="0">
                  <a:pos x="39" y="44"/>
                </a:cxn>
                <a:cxn ang="0">
                  <a:pos x="43" y="44"/>
                </a:cxn>
                <a:cxn ang="0">
                  <a:pos x="45" y="42"/>
                </a:cxn>
                <a:cxn ang="0">
                  <a:pos x="45" y="38"/>
                </a:cxn>
                <a:cxn ang="0">
                  <a:pos x="40" y="33"/>
                </a:cxn>
                <a:cxn ang="0">
                  <a:pos x="42" y="29"/>
                </a:cxn>
                <a:cxn ang="0">
                  <a:pos x="48" y="29"/>
                </a:cxn>
                <a:cxn ang="0">
                  <a:pos x="51" y="26"/>
                </a:cxn>
                <a:cxn ang="0">
                  <a:pos x="51" y="23"/>
                </a:cxn>
                <a:cxn ang="0">
                  <a:pos x="48" y="20"/>
                </a:cxn>
                <a:cxn ang="0">
                  <a:pos x="25" y="32"/>
                </a:cxn>
                <a:cxn ang="0">
                  <a:pos x="18" y="25"/>
                </a:cxn>
                <a:cxn ang="0">
                  <a:pos x="25" y="18"/>
                </a:cxn>
                <a:cxn ang="0">
                  <a:pos x="32" y="25"/>
                </a:cxn>
                <a:cxn ang="0">
                  <a:pos x="25" y="32"/>
                </a:cxn>
              </a:cxnLst>
              <a:rect l="0" t="0" r="r" b="b"/>
              <a:pathLst>
                <a:path w="51" h="51">
                  <a:moveTo>
                    <a:pt x="48" y="20"/>
                  </a:moveTo>
                  <a:cubicBezTo>
                    <a:pt x="41" y="20"/>
                    <a:pt x="41" y="20"/>
                    <a:pt x="41" y="20"/>
                  </a:cubicBezTo>
                  <a:cubicBezTo>
                    <a:pt x="41" y="19"/>
                    <a:pt x="40" y="18"/>
                    <a:pt x="39" y="17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5" y="11"/>
                    <a:pt x="45" y="9"/>
                    <a:pt x="44" y="8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1" y="5"/>
                    <a:pt x="39" y="5"/>
                    <a:pt x="38" y="6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0"/>
                    <a:pt x="31" y="9"/>
                    <a:pt x="29" y="9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1"/>
                    <a:pt x="28" y="0"/>
                    <a:pt x="2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1" y="1"/>
                    <a:pt x="21" y="3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9" y="9"/>
                    <a:pt x="18" y="10"/>
                    <a:pt x="16" y="11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6"/>
                    <a:pt x="9" y="6"/>
                    <a:pt x="8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2"/>
                    <a:pt x="6" y="13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8"/>
                    <a:pt x="9" y="20"/>
                    <a:pt x="8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2" y="22"/>
                    <a:pt x="0" y="23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2" y="30"/>
                    <a:pt x="3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2"/>
                    <a:pt x="10" y="34"/>
                    <a:pt x="11" y="35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6" y="40"/>
                    <a:pt x="6" y="42"/>
                    <a:pt x="7" y="43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0" y="46"/>
                    <a:pt x="12" y="46"/>
                    <a:pt x="13" y="45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9" y="41"/>
                    <a:pt x="20" y="42"/>
                    <a:pt x="22" y="42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9"/>
                    <a:pt x="23" y="51"/>
                    <a:pt x="25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9" y="51"/>
                    <a:pt x="31" y="49"/>
                    <a:pt x="31" y="48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3" y="40"/>
                    <a:pt x="35" y="3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5"/>
                    <a:pt x="42" y="45"/>
                    <a:pt x="43" y="44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6" y="41"/>
                    <a:pt x="46" y="39"/>
                    <a:pt x="45" y="38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1" y="32"/>
                    <a:pt x="41" y="30"/>
                    <a:pt x="42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50" y="29"/>
                    <a:pt x="51" y="28"/>
                    <a:pt x="51" y="26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2"/>
                    <a:pt x="50" y="20"/>
                    <a:pt x="48" y="20"/>
                  </a:cubicBezTo>
                  <a:close/>
                  <a:moveTo>
                    <a:pt x="25" y="32"/>
                  </a:moveTo>
                  <a:cubicBezTo>
                    <a:pt x="21" y="32"/>
                    <a:pt x="18" y="29"/>
                    <a:pt x="18" y="25"/>
                  </a:cubicBezTo>
                  <a:cubicBezTo>
                    <a:pt x="18" y="21"/>
                    <a:pt x="21" y="18"/>
                    <a:pt x="25" y="18"/>
                  </a:cubicBezTo>
                  <a:cubicBezTo>
                    <a:pt x="29" y="18"/>
                    <a:pt x="32" y="21"/>
                    <a:pt x="32" y="25"/>
                  </a:cubicBezTo>
                  <a:cubicBezTo>
                    <a:pt x="32" y="29"/>
                    <a:pt x="29" y="32"/>
                    <a:pt x="25" y="3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B0C5BD3-D6C4-2D5F-DEEE-C95D59003E31}"/>
              </a:ext>
            </a:extLst>
          </p:cNvPr>
          <p:cNvGrpSpPr/>
          <p:nvPr/>
        </p:nvGrpSpPr>
        <p:grpSpPr>
          <a:xfrm>
            <a:off x="628524" y="1697206"/>
            <a:ext cx="376902" cy="405223"/>
            <a:chOff x="2670176" y="1254125"/>
            <a:chExt cx="274638" cy="295275"/>
          </a:xfrm>
          <a:solidFill>
            <a:schemeClr val="tx1"/>
          </a:solidFill>
        </p:grpSpPr>
        <p:sp>
          <p:nvSpPr>
            <p:cNvPr id="70" name="Rectangle 218">
              <a:extLst>
                <a:ext uri="{FF2B5EF4-FFF2-40B4-BE49-F238E27FC236}">
                  <a16:creationId xmlns:a16="http://schemas.microsoft.com/office/drawing/2014/main" id="{DF0A85A3-D455-DAA4-5485-8253D696A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7638" y="1438275"/>
              <a:ext cx="111125" cy="1111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1" name="Rectangle 219">
              <a:extLst>
                <a:ext uri="{FF2B5EF4-FFF2-40B4-BE49-F238E27FC236}">
                  <a16:creationId xmlns:a16="http://schemas.microsoft.com/office/drawing/2014/main" id="{96894531-9300-23AA-8721-789ABB679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6226" y="1438275"/>
              <a:ext cx="111125" cy="1111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2" name="Freeform 220">
              <a:extLst>
                <a:ext uri="{FF2B5EF4-FFF2-40B4-BE49-F238E27FC236}">
                  <a16:creationId xmlns:a16="http://schemas.microsoft.com/office/drawing/2014/main" id="{6EB86A19-86A9-FD86-87FA-5B81B9361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0176" y="1254125"/>
              <a:ext cx="274638" cy="166688"/>
            </a:xfrm>
            <a:custGeom>
              <a:avLst/>
              <a:gdLst/>
              <a:ahLst/>
              <a:cxnLst>
                <a:cxn ang="0">
                  <a:pos x="65" y="37"/>
                </a:cxn>
                <a:cxn ang="0">
                  <a:pos x="65" y="36"/>
                </a:cxn>
                <a:cxn ang="0">
                  <a:pos x="94" y="19"/>
                </a:cxn>
                <a:cxn ang="0">
                  <a:pos x="76" y="0"/>
                </a:cxn>
                <a:cxn ang="0">
                  <a:pos x="58" y="29"/>
                </a:cxn>
                <a:cxn ang="0">
                  <a:pos x="58" y="29"/>
                </a:cxn>
                <a:cxn ang="0">
                  <a:pos x="51" y="29"/>
                </a:cxn>
                <a:cxn ang="0">
                  <a:pos x="51" y="29"/>
                </a:cxn>
                <a:cxn ang="0">
                  <a:pos x="33" y="0"/>
                </a:cxn>
                <a:cxn ang="0">
                  <a:pos x="15" y="19"/>
                </a:cxn>
                <a:cxn ang="0">
                  <a:pos x="44" y="36"/>
                </a:cxn>
                <a:cxn ang="0">
                  <a:pos x="44" y="37"/>
                </a:cxn>
                <a:cxn ang="0">
                  <a:pos x="0" y="37"/>
                </a:cxn>
                <a:cxn ang="0">
                  <a:pos x="0" y="66"/>
                </a:cxn>
                <a:cxn ang="0">
                  <a:pos x="51" y="66"/>
                </a:cxn>
                <a:cxn ang="0">
                  <a:pos x="51" y="37"/>
                </a:cxn>
                <a:cxn ang="0">
                  <a:pos x="58" y="37"/>
                </a:cxn>
                <a:cxn ang="0">
                  <a:pos x="58" y="66"/>
                </a:cxn>
                <a:cxn ang="0">
                  <a:pos x="109" y="66"/>
                </a:cxn>
                <a:cxn ang="0">
                  <a:pos x="109" y="37"/>
                </a:cxn>
                <a:cxn ang="0">
                  <a:pos x="65" y="37"/>
                </a:cxn>
                <a:cxn ang="0">
                  <a:pos x="22" y="19"/>
                </a:cxn>
                <a:cxn ang="0">
                  <a:pos x="33" y="8"/>
                </a:cxn>
                <a:cxn ang="0">
                  <a:pos x="43" y="29"/>
                </a:cxn>
                <a:cxn ang="0">
                  <a:pos x="22" y="19"/>
                </a:cxn>
                <a:cxn ang="0">
                  <a:pos x="76" y="8"/>
                </a:cxn>
                <a:cxn ang="0">
                  <a:pos x="87" y="19"/>
                </a:cxn>
                <a:cxn ang="0">
                  <a:pos x="66" y="29"/>
                </a:cxn>
                <a:cxn ang="0">
                  <a:pos x="76" y="8"/>
                </a:cxn>
              </a:cxnLst>
              <a:rect l="0" t="0" r="r" b="b"/>
              <a:pathLst>
                <a:path w="109" h="66">
                  <a:moveTo>
                    <a:pt x="65" y="37"/>
                  </a:moveTo>
                  <a:cubicBezTo>
                    <a:pt x="65" y="36"/>
                    <a:pt x="65" y="36"/>
                    <a:pt x="65" y="36"/>
                  </a:cubicBezTo>
                  <a:cubicBezTo>
                    <a:pt x="76" y="35"/>
                    <a:pt x="94" y="31"/>
                    <a:pt x="94" y="19"/>
                  </a:cubicBezTo>
                  <a:cubicBezTo>
                    <a:pt x="94" y="9"/>
                    <a:pt x="85" y="0"/>
                    <a:pt x="76" y="0"/>
                  </a:cubicBezTo>
                  <a:cubicBezTo>
                    <a:pt x="68" y="0"/>
                    <a:pt x="60" y="8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49" y="8"/>
                    <a:pt x="41" y="0"/>
                    <a:pt x="33" y="0"/>
                  </a:cubicBezTo>
                  <a:cubicBezTo>
                    <a:pt x="24" y="0"/>
                    <a:pt x="15" y="9"/>
                    <a:pt x="15" y="19"/>
                  </a:cubicBezTo>
                  <a:cubicBezTo>
                    <a:pt x="15" y="31"/>
                    <a:pt x="33" y="35"/>
                    <a:pt x="44" y="36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109" y="66"/>
                    <a:pt x="109" y="66"/>
                    <a:pt x="109" y="66"/>
                  </a:cubicBezTo>
                  <a:cubicBezTo>
                    <a:pt x="109" y="37"/>
                    <a:pt x="109" y="37"/>
                    <a:pt x="109" y="37"/>
                  </a:cubicBezTo>
                  <a:lnTo>
                    <a:pt x="65" y="37"/>
                  </a:lnTo>
                  <a:close/>
                  <a:moveTo>
                    <a:pt x="22" y="19"/>
                  </a:moveTo>
                  <a:cubicBezTo>
                    <a:pt x="22" y="13"/>
                    <a:pt x="28" y="8"/>
                    <a:pt x="33" y="8"/>
                  </a:cubicBezTo>
                  <a:cubicBezTo>
                    <a:pt x="38" y="8"/>
                    <a:pt x="42" y="16"/>
                    <a:pt x="43" y="29"/>
                  </a:cubicBezTo>
                  <a:cubicBezTo>
                    <a:pt x="33" y="28"/>
                    <a:pt x="22" y="25"/>
                    <a:pt x="22" y="19"/>
                  </a:cubicBezTo>
                  <a:close/>
                  <a:moveTo>
                    <a:pt x="76" y="8"/>
                  </a:moveTo>
                  <a:cubicBezTo>
                    <a:pt x="81" y="8"/>
                    <a:pt x="87" y="13"/>
                    <a:pt x="87" y="19"/>
                  </a:cubicBezTo>
                  <a:cubicBezTo>
                    <a:pt x="87" y="24"/>
                    <a:pt x="76" y="28"/>
                    <a:pt x="66" y="29"/>
                  </a:cubicBezTo>
                  <a:cubicBezTo>
                    <a:pt x="67" y="16"/>
                    <a:pt x="71" y="8"/>
                    <a:pt x="76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5DF0BD37-9B17-9CE5-41FB-0DBDEB1D6F84}"/>
              </a:ext>
            </a:extLst>
          </p:cNvPr>
          <p:cNvSpPr txBox="1"/>
          <p:nvPr/>
        </p:nvSpPr>
        <p:spPr>
          <a:xfrm>
            <a:off x="1204434" y="1607692"/>
            <a:ext cx="3408132" cy="61630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1E98CA3-3615-4803-3C1B-A28A374D9A3F}"/>
              </a:ext>
            </a:extLst>
          </p:cNvPr>
          <p:cNvSpPr txBox="1"/>
          <p:nvPr/>
        </p:nvSpPr>
        <p:spPr>
          <a:xfrm>
            <a:off x="880606" y="4047065"/>
            <a:ext cx="3408132" cy="61630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bg1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</p:spTree>
    <p:extLst>
      <p:ext uri="{BB962C8B-B14F-4D97-AF65-F5344CB8AC3E}">
        <p14:creationId xmlns:p14="http://schemas.microsoft.com/office/powerpoint/2010/main" val="218703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48451-571C-8123-0049-15AE2E64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0A7E-33E0-0E6E-66B5-145C817DC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Texas with 2 Counties</a:t>
            </a:r>
          </a:p>
        </p:txBody>
      </p:sp>
      <p:sp>
        <p:nvSpPr>
          <p:cNvPr id="5" name="Freeform 236">
            <a:extLst>
              <a:ext uri="{FF2B5EF4-FFF2-40B4-BE49-F238E27FC236}">
                <a16:creationId xmlns:a16="http://schemas.microsoft.com/office/drawing/2014/main" id="{FBFF110F-9DE3-0D76-8C19-CE67AEF13F2A}"/>
              </a:ext>
            </a:extLst>
          </p:cNvPr>
          <p:cNvSpPr>
            <a:spLocks noEditPoints="1"/>
          </p:cNvSpPr>
          <p:nvPr/>
        </p:nvSpPr>
        <p:spPr bwMode="auto">
          <a:xfrm>
            <a:off x="457200" y="943375"/>
            <a:ext cx="4216900" cy="4015809"/>
          </a:xfrm>
          <a:custGeom>
            <a:avLst/>
            <a:gdLst>
              <a:gd name="T0" fmla="*/ 2981 w 4146"/>
              <a:gd name="T1" fmla="*/ 3768 h 3941"/>
              <a:gd name="T2" fmla="*/ 2961 w 4146"/>
              <a:gd name="T3" fmla="*/ 3695 h 3941"/>
              <a:gd name="T4" fmla="*/ 2888 w 4146"/>
              <a:gd name="T5" fmla="*/ 3574 h 3941"/>
              <a:gd name="T6" fmla="*/ 2900 w 4146"/>
              <a:gd name="T7" fmla="*/ 3532 h 3941"/>
              <a:gd name="T8" fmla="*/ 2929 w 4146"/>
              <a:gd name="T9" fmla="*/ 3417 h 3941"/>
              <a:gd name="T10" fmla="*/ 2998 w 4146"/>
              <a:gd name="T11" fmla="*/ 3267 h 3941"/>
              <a:gd name="T12" fmla="*/ 3023 w 4146"/>
              <a:gd name="T13" fmla="*/ 3229 h 3941"/>
              <a:gd name="T14" fmla="*/ 3073 w 4146"/>
              <a:gd name="T15" fmla="*/ 3160 h 3941"/>
              <a:gd name="T16" fmla="*/ 3199 w 4146"/>
              <a:gd name="T17" fmla="*/ 3073 h 3941"/>
              <a:gd name="T18" fmla="*/ 3165 w 4146"/>
              <a:gd name="T19" fmla="*/ 3081 h 3941"/>
              <a:gd name="T20" fmla="*/ 3681 w 4146"/>
              <a:gd name="T21" fmla="*/ 2753 h 3941"/>
              <a:gd name="T22" fmla="*/ 3731 w 4146"/>
              <a:gd name="T23" fmla="*/ 2689 h 3941"/>
              <a:gd name="T24" fmla="*/ 3614 w 4146"/>
              <a:gd name="T25" fmla="*/ 2787 h 3941"/>
              <a:gd name="T26" fmla="*/ 3380 w 4146"/>
              <a:gd name="T27" fmla="*/ 2927 h 3941"/>
              <a:gd name="T28" fmla="*/ 3326 w 4146"/>
              <a:gd name="T29" fmla="*/ 2977 h 3941"/>
              <a:gd name="T30" fmla="*/ 3278 w 4146"/>
              <a:gd name="T31" fmla="*/ 2920 h 3941"/>
              <a:gd name="T32" fmla="*/ 3205 w 4146"/>
              <a:gd name="T33" fmla="*/ 2958 h 3941"/>
              <a:gd name="T34" fmla="*/ 3215 w 4146"/>
              <a:gd name="T35" fmla="*/ 2998 h 3941"/>
              <a:gd name="T36" fmla="*/ 3094 w 4146"/>
              <a:gd name="T37" fmla="*/ 3022 h 3941"/>
              <a:gd name="T38" fmla="*/ 3038 w 4146"/>
              <a:gd name="T39" fmla="*/ 3114 h 3941"/>
              <a:gd name="T40" fmla="*/ 3034 w 4146"/>
              <a:gd name="T41" fmla="*/ 3158 h 3941"/>
              <a:gd name="T42" fmla="*/ 2923 w 4146"/>
              <a:gd name="T43" fmla="*/ 3233 h 3941"/>
              <a:gd name="T44" fmla="*/ 2888 w 4146"/>
              <a:gd name="T45" fmla="*/ 3429 h 3941"/>
              <a:gd name="T46" fmla="*/ 2865 w 4146"/>
              <a:gd name="T47" fmla="*/ 3413 h 3941"/>
              <a:gd name="T48" fmla="*/ 2827 w 4146"/>
              <a:gd name="T49" fmla="*/ 3436 h 3941"/>
              <a:gd name="T50" fmla="*/ 2867 w 4146"/>
              <a:gd name="T51" fmla="*/ 3580 h 3941"/>
              <a:gd name="T52" fmla="*/ 2915 w 4146"/>
              <a:gd name="T53" fmla="*/ 3741 h 3941"/>
              <a:gd name="T54" fmla="*/ 2963 w 4146"/>
              <a:gd name="T55" fmla="*/ 3885 h 3941"/>
              <a:gd name="T56" fmla="*/ 2888 w 4146"/>
              <a:gd name="T57" fmla="*/ 3928 h 3941"/>
              <a:gd name="T58" fmla="*/ 2748 w 4146"/>
              <a:gd name="T59" fmla="*/ 3866 h 3941"/>
              <a:gd name="T60" fmla="*/ 2575 w 4146"/>
              <a:gd name="T61" fmla="*/ 3814 h 3941"/>
              <a:gd name="T62" fmla="*/ 2389 w 4146"/>
              <a:gd name="T63" fmla="*/ 3745 h 3941"/>
              <a:gd name="T64" fmla="*/ 2257 w 4146"/>
              <a:gd name="T65" fmla="*/ 3377 h 3941"/>
              <a:gd name="T66" fmla="*/ 2095 w 4146"/>
              <a:gd name="T67" fmla="*/ 3167 h 3941"/>
              <a:gd name="T68" fmla="*/ 1936 w 4146"/>
              <a:gd name="T69" fmla="*/ 2910 h 3941"/>
              <a:gd name="T70" fmla="*/ 1775 w 4146"/>
              <a:gd name="T71" fmla="*/ 2674 h 3941"/>
              <a:gd name="T72" fmla="*/ 1583 w 4146"/>
              <a:gd name="T73" fmla="*/ 2538 h 3941"/>
              <a:gd name="T74" fmla="*/ 1350 w 4146"/>
              <a:gd name="T75" fmla="*/ 2520 h 3941"/>
              <a:gd name="T76" fmla="*/ 1189 w 4146"/>
              <a:gd name="T77" fmla="*/ 2689 h 3941"/>
              <a:gd name="T78" fmla="*/ 1035 w 4146"/>
              <a:gd name="T79" fmla="*/ 2810 h 3941"/>
              <a:gd name="T80" fmla="*/ 782 w 4146"/>
              <a:gd name="T81" fmla="*/ 2670 h 3941"/>
              <a:gd name="T82" fmla="*/ 619 w 4146"/>
              <a:gd name="T83" fmla="*/ 2457 h 3941"/>
              <a:gd name="T84" fmla="*/ 515 w 4146"/>
              <a:gd name="T85" fmla="*/ 2206 h 3941"/>
              <a:gd name="T86" fmla="*/ 292 w 4146"/>
              <a:gd name="T87" fmla="*/ 2033 h 3941"/>
              <a:gd name="T88" fmla="*/ 0 w 4146"/>
              <a:gd name="T89" fmla="*/ 1758 h 3941"/>
              <a:gd name="T90" fmla="*/ 2097 w 4146"/>
              <a:gd name="T91" fmla="*/ 86 h 3941"/>
              <a:gd name="T92" fmla="*/ 2287 w 4146"/>
              <a:gd name="T93" fmla="*/ 819 h 3941"/>
              <a:gd name="T94" fmla="*/ 2476 w 4146"/>
              <a:gd name="T95" fmla="*/ 910 h 3941"/>
              <a:gd name="T96" fmla="*/ 2746 w 4146"/>
              <a:gd name="T97" fmla="*/ 969 h 3941"/>
              <a:gd name="T98" fmla="*/ 2981 w 4146"/>
              <a:gd name="T99" fmla="*/ 1000 h 3941"/>
              <a:gd name="T100" fmla="*/ 3267 w 4146"/>
              <a:gd name="T101" fmla="*/ 1058 h 3941"/>
              <a:gd name="T102" fmla="*/ 3532 w 4146"/>
              <a:gd name="T103" fmla="*/ 1015 h 3941"/>
              <a:gd name="T104" fmla="*/ 3731 w 4146"/>
              <a:gd name="T105" fmla="*/ 1054 h 3941"/>
              <a:gd name="T106" fmla="*/ 3870 w 4146"/>
              <a:gd name="T107" fmla="*/ 1130 h 3941"/>
              <a:gd name="T108" fmla="*/ 3977 w 4146"/>
              <a:gd name="T109" fmla="*/ 1524 h 3941"/>
              <a:gd name="T110" fmla="*/ 4054 w 4146"/>
              <a:gd name="T111" fmla="*/ 1835 h 3941"/>
              <a:gd name="T112" fmla="*/ 4129 w 4146"/>
              <a:gd name="T113" fmla="*/ 2023 h 3941"/>
              <a:gd name="T114" fmla="*/ 4092 w 4146"/>
              <a:gd name="T115" fmla="*/ 2219 h 3941"/>
              <a:gd name="T116" fmla="*/ 4081 w 4146"/>
              <a:gd name="T117" fmla="*/ 2382 h 3941"/>
              <a:gd name="T118" fmla="*/ 3966 w 4146"/>
              <a:gd name="T119" fmla="*/ 2576 h 3941"/>
              <a:gd name="T120" fmla="*/ 3835 w 4146"/>
              <a:gd name="T121" fmla="*/ 2632 h 3941"/>
              <a:gd name="T122" fmla="*/ 3718 w 4146"/>
              <a:gd name="T123" fmla="*/ 2565 h 3941"/>
              <a:gd name="T124" fmla="*/ 3680 w 4146"/>
              <a:gd name="T125" fmla="*/ 2574 h 39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6" h="3941">
                <a:moveTo>
                  <a:pt x="2973" y="3893"/>
                </a:moveTo>
                <a:lnTo>
                  <a:pt x="2971" y="3893"/>
                </a:lnTo>
                <a:lnTo>
                  <a:pt x="2973" y="3893"/>
                </a:lnTo>
                <a:close/>
                <a:moveTo>
                  <a:pt x="2975" y="3891"/>
                </a:moveTo>
                <a:lnTo>
                  <a:pt x="2973" y="3891"/>
                </a:lnTo>
                <a:lnTo>
                  <a:pt x="2973" y="3889"/>
                </a:lnTo>
                <a:lnTo>
                  <a:pt x="2975" y="3887"/>
                </a:lnTo>
                <a:lnTo>
                  <a:pt x="2975" y="3889"/>
                </a:lnTo>
                <a:lnTo>
                  <a:pt x="2975" y="3891"/>
                </a:lnTo>
                <a:close/>
                <a:moveTo>
                  <a:pt x="2975" y="3885"/>
                </a:moveTo>
                <a:lnTo>
                  <a:pt x="2973" y="3885"/>
                </a:lnTo>
                <a:lnTo>
                  <a:pt x="2975" y="3885"/>
                </a:lnTo>
                <a:lnTo>
                  <a:pt x="2975" y="3884"/>
                </a:lnTo>
                <a:lnTo>
                  <a:pt x="2975" y="3885"/>
                </a:lnTo>
                <a:close/>
                <a:moveTo>
                  <a:pt x="2977" y="3882"/>
                </a:moveTo>
                <a:lnTo>
                  <a:pt x="2975" y="3882"/>
                </a:lnTo>
                <a:lnTo>
                  <a:pt x="2975" y="3880"/>
                </a:lnTo>
                <a:lnTo>
                  <a:pt x="2977" y="3880"/>
                </a:lnTo>
                <a:lnTo>
                  <a:pt x="2977" y="3882"/>
                </a:lnTo>
                <a:close/>
                <a:moveTo>
                  <a:pt x="2973" y="3880"/>
                </a:moveTo>
                <a:lnTo>
                  <a:pt x="2973" y="3882"/>
                </a:lnTo>
                <a:lnTo>
                  <a:pt x="2971" y="3882"/>
                </a:lnTo>
                <a:lnTo>
                  <a:pt x="2971" y="3880"/>
                </a:lnTo>
                <a:lnTo>
                  <a:pt x="2973" y="3880"/>
                </a:lnTo>
                <a:close/>
                <a:moveTo>
                  <a:pt x="2992" y="3874"/>
                </a:moveTo>
                <a:lnTo>
                  <a:pt x="2990" y="3874"/>
                </a:lnTo>
                <a:lnTo>
                  <a:pt x="2992" y="3872"/>
                </a:lnTo>
                <a:lnTo>
                  <a:pt x="2992" y="3870"/>
                </a:lnTo>
                <a:lnTo>
                  <a:pt x="2992" y="3868"/>
                </a:lnTo>
                <a:lnTo>
                  <a:pt x="2994" y="3868"/>
                </a:lnTo>
                <a:lnTo>
                  <a:pt x="2994" y="3870"/>
                </a:lnTo>
                <a:lnTo>
                  <a:pt x="2994" y="3872"/>
                </a:lnTo>
                <a:lnTo>
                  <a:pt x="2992" y="3872"/>
                </a:lnTo>
                <a:lnTo>
                  <a:pt x="2992" y="3874"/>
                </a:lnTo>
                <a:close/>
                <a:moveTo>
                  <a:pt x="2988" y="3868"/>
                </a:moveTo>
                <a:lnTo>
                  <a:pt x="2986" y="3868"/>
                </a:lnTo>
                <a:lnTo>
                  <a:pt x="2986" y="3866"/>
                </a:lnTo>
                <a:lnTo>
                  <a:pt x="2988" y="3864"/>
                </a:lnTo>
                <a:lnTo>
                  <a:pt x="2990" y="3864"/>
                </a:lnTo>
                <a:lnTo>
                  <a:pt x="2990" y="3866"/>
                </a:lnTo>
                <a:lnTo>
                  <a:pt x="2990" y="3868"/>
                </a:lnTo>
                <a:lnTo>
                  <a:pt x="2988" y="3868"/>
                </a:lnTo>
                <a:close/>
                <a:moveTo>
                  <a:pt x="2994" y="3864"/>
                </a:moveTo>
                <a:lnTo>
                  <a:pt x="2992" y="3864"/>
                </a:lnTo>
                <a:lnTo>
                  <a:pt x="2990" y="3864"/>
                </a:lnTo>
                <a:lnTo>
                  <a:pt x="2992" y="3862"/>
                </a:lnTo>
                <a:lnTo>
                  <a:pt x="2994" y="3862"/>
                </a:lnTo>
                <a:lnTo>
                  <a:pt x="2994" y="3864"/>
                </a:lnTo>
                <a:close/>
                <a:moveTo>
                  <a:pt x="2994" y="3864"/>
                </a:moveTo>
                <a:lnTo>
                  <a:pt x="2996" y="3862"/>
                </a:lnTo>
                <a:lnTo>
                  <a:pt x="2996" y="3864"/>
                </a:lnTo>
                <a:lnTo>
                  <a:pt x="2996" y="3866"/>
                </a:lnTo>
                <a:lnTo>
                  <a:pt x="2994" y="3866"/>
                </a:lnTo>
                <a:lnTo>
                  <a:pt x="2994" y="3864"/>
                </a:lnTo>
                <a:close/>
                <a:moveTo>
                  <a:pt x="2979" y="3862"/>
                </a:moveTo>
                <a:lnTo>
                  <a:pt x="2981" y="3860"/>
                </a:lnTo>
                <a:lnTo>
                  <a:pt x="2982" y="3860"/>
                </a:lnTo>
                <a:lnTo>
                  <a:pt x="2984" y="3860"/>
                </a:lnTo>
                <a:lnTo>
                  <a:pt x="2982" y="3860"/>
                </a:lnTo>
                <a:lnTo>
                  <a:pt x="2982" y="3862"/>
                </a:lnTo>
                <a:lnTo>
                  <a:pt x="2982" y="3866"/>
                </a:lnTo>
                <a:lnTo>
                  <a:pt x="2982" y="3868"/>
                </a:lnTo>
                <a:lnTo>
                  <a:pt x="2981" y="3868"/>
                </a:lnTo>
                <a:lnTo>
                  <a:pt x="2979" y="3866"/>
                </a:lnTo>
                <a:lnTo>
                  <a:pt x="2979" y="3864"/>
                </a:lnTo>
                <a:lnTo>
                  <a:pt x="2979" y="3862"/>
                </a:lnTo>
                <a:close/>
                <a:moveTo>
                  <a:pt x="2950" y="3795"/>
                </a:moveTo>
                <a:lnTo>
                  <a:pt x="2948" y="3797"/>
                </a:lnTo>
                <a:lnTo>
                  <a:pt x="2946" y="3797"/>
                </a:lnTo>
                <a:lnTo>
                  <a:pt x="2944" y="3799"/>
                </a:lnTo>
                <a:lnTo>
                  <a:pt x="2944" y="3797"/>
                </a:lnTo>
                <a:lnTo>
                  <a:pt x="2946" y="3795"/>
                </a:lnTo>
                <a:lnTo>
                  <a:pt x="2948" y="3795"/>
                </a:lnTo>
                <a:lnTo>
                  <a:pt x="2950" y="3795"/>
                </a:lnTo>
                <a:lnTo>
                  <a:pt x="2950" y="3793"/>
                </a:lnTo>
                <a:lnTo>
                  <a:pt x="2952" y="3793"/>
                </a:lnTo>
                <a:lnTo>
                  <a:pt x="2950" y="3795"/>
                </a:lnTo>
                <a:close/>
                <a:moveTo>
                  <a:pt x="2984" y="3788"/>
                </a:moveTo>
                <a:lnTo>
                  <a:pt x="2986" y="3789"/>
                </a:lnTo>
                <a:lnTo>
                  <a:pt x="2986" y="3791"/>
                </a:lnTo>
                <a:lnTo>
                  <a:pt x="2986" y="3795"/>
                </a:lnTo>
                <a:lnTo>
                  <a:pt x="2986" y="3797"/>
                </a:lnTo>
                <a:lnTo>
                  <a:pt x="2986" y="3799"/>
                </a:lnTo>
                <a:lnTo>
                  <a:pt x="2986" y="3801"/>
                </a:lnTo>
                <a:lnTo>
                  <a:pt x="2986" y="3803"/>
                </a:lnTo>
                <a:lnTo>
                  <a:pt x="2988" y="3805"/>
                </a:lnTo>
                <a:lnTo>
                  <a:pt x="2988" y="3807"/>
                </a:lnTo>
                <a:lnTo>
                  <a:pt x="2988" y="3809"/>
                </a:lnTo>
                <a:lnTo>
                  <a:pt x="2988" y="3811"/>
                </a:lnTo>
                <a:lnTo>
                  <a:pt x="2988" y="3813"/>
                </a:lnTo>
                <a:lnTo>
                  <a:pt x="2988" y="3814"/>
                </a:lnTo>
                <a:lnTo>
                  <a:pt x="2990" y="3816"/>
                </a:lnTo>
                <a:lnTo>
                  <a:pt x="2990" y="3818"/>
                </a:lnTo>
                <a:lnTo>
                  <a:pt x="2990" y="3820"/>
                </a:lnTo>
                <a:lnTo>
                  <a:pt x="2990" y="3822"/>
                </a:lnTo>
                <a:lnTo>
                  <a:pt x="2990" y="3824"/>
                </a:lnTo>
                <a:lnTo>
                  <a:pt x="2990" y="3826"/>
                </a:lnTo>
                <a:lnTo>
                  <a:pt x="2990" y="3828"/>
                </a:lnTo>
                <a:lnTo>
                  <a:pt x="2990" y="3830"/>
                </a:lnTo>
                <a:lnTo>
                  <a:pt x="2990" y="3832"/>
                </a:lnTo>
                <a:lnTo>
                  <a:pt x="2990" y="3834"/>
                </a:lnTo>
                <a:lnTo>
                  <a:pt x="2992" y="3836"/>
                </a:lnTo>
                <a:lnTo>
                  <a:pt x="2992" y="3839"/>
                </a:lnTo>
                <a:lnTo>
                  <a:pt x="2992" y="3841"/>
                </a:lnTo>
                <a:lnTo>
                  <a:pt x="2992" y="3843"/>
                </a:lnTo>
                <a:lnTo>
                  <a:pt x="2992" y="3845"/>
                </a:lnTo>
                <a:lnTo>
                  <a:pt x="2992" y="3847"/>
                </a:lnTo>
                <a:lnTo>
                  <a:pt x="2992" y="3849"/>
                </a:lnTo>
                <a:lnTo>
                  <a:pt x="2992" y="3851"/>
                </a:lnTo>
                <a:lnTo>
                  <a:pt x="2994" y="3853"/>
                </a:lnTo>
                <a:lnTo>
                  <a:pt x="2994" y="3855"/>
                </a:lnTo>
                <a:lnTo>
                  <a:pt x="2994" y="3857"/>
                </a:lnTo>
                <a:lnTo>
                  <a:pt x="2994" y="3859"/>
                </a:lnTo>
                <a:lnTo>
                  <a:pt x="2996" y="3860"/>
                </a:lnTo>
                <a:lnTo>
                  <a:pt x="2994" y="3860"/>
                </a:lnTo>
                <a:lnTo>
                  <a:pt x="2992" y="3860"/>
                </a:lnTo>
                <a:lnTo>
                  <a:pt x="2992" y="3859"/>
                </a:lnTo>
                <a:lnTo>
                  <a:pt x="2990" y="3857"/>
                </a:lnTo>
                <a:lnTo>
                  <a:pt x="2992" y="3857"/>
                </a:lnTo>
                <a:lnTo>
                  <a:pt x="2992" y="3855"/>
                </a:lnTo>
                <a:lnTo>
                  <a:pt x="2992" y="3853"/>
                </a:lnTo>
                <a:lnTo>
                  <a:pt x="2992" y="3851"/>
                </a:lnTo>
                <a:lnTo>
                  <a:pt x="2990" y="3851"/>
                </a:lnTo>
                <a:lnTo>
                  <a:pt x="2990" y="3849"/>
                </a:lnTo>
                <a:lnTo>
                  <a:pt x="2990" y="3847"/>
                </a:lnTo>
                <a:lnTo>
                  <a:pt x="2990" y="3845"/>
                </a:lnTo>
                <a:lnTo>
                  <a:pt x="2990" y="3843"/>
                </a:lnTo>
                <a:lnTo>
                  <a:pt x="2990" y="3841"/>
                </a:lnTo>
                <a:lnTo>
                  <a:pt x="2988" y="3841"/>
                </a:lnTo>
                <a:lnTo>
                  <a:pt x="2990" y="3839"/>
                </a:lnTo>
                <a:lnTo>
                  <a:pt x="2988" y="3839"/>
                </a:lnTo>
                <a:lnTo>
                  <a:pt x="2988" y="3837"/>
                </a:lnTo>
                <a:lnTo>
                  <a:pt x="2988" y="3834"/>
                </a:lnTo>
                <a:lnTo>
                  <a:pt x="2988" y="3832"/>
                </a:lnTo>
                <a:lnTo>
                  <a:pt x="2988" y="3830"/>
                </a:lnTo>
                <a:lnTo>
                  <a:pt x="2988" y="3828"/>
                </a:lnTo>
                <a:lnTo>
                  <a:pt x="2990" y="3828"/>
                </a:lnTo>
                <a:lnTo>
                  <a:pt x="2990" y="3826"/>
                </a:lnTo>
                <a:lnTo>
                  <a:pt x="2990" y="3824"/>
                </a:lnTo>
                <a:lnTo>
                  <a:pt x="2988" y="3822"/>
                </a:lnTo>
                <a:lnTo>
                  <a:pt x="2988" y="3820"/>
                </a:lnTo>
                <a:lnTo>
                  <a:pt x="2988" y="3818"/>
                </a:lnTo>
                <a:lnTo>
                  <a:pt x="2986" y="3818"/>
                </a:lnTo>
                <a:lnTo>
                  <a:pt x="2988" y="3816"/>
                </a:lnTo>
                <a:lnTo>
                  <a:pt x="2986" y="3814"/>
                </a:lnTo>
                <a:lnTo>
                  <a:pt x="2986" y="3813"/>
                </a:lnTo>
                <a:lnTo>
                  <a:pt x="2986" y="3811"/>
                </a:lnTo>
                <a:lnTo>
                  <a:pt x="2986" y="3809"/>
                </a:lnTo>
                <a:lnTo>
                  <a:pt x="2986" y="3807"/>
                </a:lnTo>
                <a:lnTo>
                  <a:pt x="2984" y="3807"/>
                </a:lnTo>
                <a:lnTo>
                  <a:pt x="2984" y="3805"/>
                </a:lnTo>
                <a:lnTo>
                  <a:pt x="2986" y="3805"/>
                </a:lnTo>
                <a:lnTo>
                  <a:pt x="2986" y="3803"/>
                </a:lnTo>
                <a:lnTo>
                  <a:pt x="2984" y="3803"/>
                </a:lnTo>
                <a:lnTo>
                  <a:pt x="2984" y="3801"/>
                </a:lnTo>
                <a:lnTo>
                  <a:pt x="2984" y="3799"/>
                </a:lnTo>
                <a:lnTo>
                  <a:pt x="2982" y="3799"/>
                </a:lnTo>
                <a:lnTo>
                  <a:pt x="2984" y="3797"/>
                </a:lnTo>
                <a:lnTo>
                  <a:pt x="2984" y="3795"/>
                </a:lnTo>
                <a:lnTo>
                  <a:pt x="2984" y="3793"/>
                </a:lnTo>
                <a:lnTo>
                  <a:pt x="2982" y="3793"/>
                </a:lnTo>
                <a:lnTo>
                  <a:pt x="2982" y="3791"/>
                </a:lnTo>
                <a:lnTo>
                  <a:pt x="2982" y="3789"/>
                </a:lnTo>
                <a:lnTo>
                  <a:pt x="2984" y="3789"/>
                </a:lnTo>
                <a:lnTo>
                  <a:pt x="2984" y="3788"/>
                </a:lnTo>
                <a:close/>
                <a:moveTo>
                  <a:pt x="2948" y="3784"/>
                </a:moveTo>
                <a:lnTo>
                  <a:pt x="2948" y="3782"/>
                </a:lnTo>
                <a:lnTo>
                  <a:pt x="2950" y="3782"/>
                </a:lnTo>
                <a:lnTo>
                  <a:pt x="2948" y="3780"/>
                </a:lnTo>
                <a:lnTo>
                  <a:pt x="2950" y="3780"/>
                </a:lnTo>
                <a:lnTo>
                  <a:pt x="2950" y="3782"/>
                </a:lnTo>
                <a:lnTo>
                  <a:pt x="2948" y="3784"/>
                </a:lnTo>
                <a:close/>
                <a:moveTo>
                  <a:pt x="2984" y="3788"/>
                </a:moveTo>
                <a:lnTo>
                  <a:pt x="2982" y="3788"/>
                </a:lnTo>
                <a:lnTo>
                  <a:pt x="2982" y="3786"/>
                </a:lnTo>
                <a:lnTo>
                  <a:pt x="2981" y="3784"/>
                </a:lnTo>
                <a:lnTo>
                  <a:pt x="2981" y="3782"/>
                </a:lnTo>
                <a:lnTo>
                  <a:pt x="2982" y="3782"/>
                </a:lnTo>
                <a:lnTo>
                  <a:pt x="2981" y="3780"/>
                </a:lnTo>
                <a:lnTo>
                  <a:pt x="2982" y="3780"/>
                </a:lnTo>
                <a:lnTo>
                  <a:pt x="2982" y="3778"/>
                </a:lnTo>
                <a:lnTo>
                  <a:pt x="2982" y="3776"/>
                </a:lnTo>
                <a:lnTo>
                  <a:pt x="2982" y="3778"/>
                </a:lnTo>
                <a:lnTo>
                  <a:pt x="2984" y="3780"/>
                </a:lnTo>
                <a:lnTo>
                  <a:pt x="2984" y="3782"/>
                </a:lnTo>
                <a:lnTo>
                  <a:pt x="2984" y="3784"/>
                </a:lnTo>
                <a:lnTo>
                  <a:pt x="2984" y="3786"/>
                </a:lnTo>
                <a:lnTo>
                  <a:pt x="2984" y="3788"/>
                </a:lnTo>
                <a:close/>
                <a:moveTo>
                  <a:pt x="2982" y="3776"/>
                </a:moveTo>
                <a:lnTo>
                  <a:pt x="2981" y="3776"/>
                </a:lnTo>
                <a:lnTo>
                  <a:pt x="2981" y="3774"/>
                </a:lnTo>
                <a:lnTo>
                  <a:pt x="2981" y="3772"/>
                </a:lnTo>
                <a:lnTo>
                  <a:pt x="2982" y="3774"/>
                </a:lnTo>
                <a:lnTo>
                  <a:pt x="2982" y="3776"/>
                </a:lnTo>
                <a:close/>
                <a:moveTo>
                  <a:pt x="2940" y="3770"/>
                </a:moveTo>
                <a:lnTo>
                  <a:pt x="2938" y="3770"/>
                </a:lnTo>
                <a:lnTo>
                  <a:pt x="2940" y="3770"/>
                </a:lnTo>
                <a:lnTo>
                  <a:pt x="2942" y="3768"/>
                </a:lnTo>
                <a:lnTo>
                  <a:pt x="2942" y="3770"/>
                </a:lnTo>
                <a:lnTo>
                  <a:pt x="2940" y="3770"/>
                </a:lnTo>
                <a:close/>
                <a:moveTo>
                  <a:pt x="2975" y="3741"/>
                </a:moveTo>
                <a:lnTo>
                  <a:pt x="2975" y="3745"/>
                </a:lnTo>
                <a:lnTo>
                  <a:pt x="2975" y="3749"/>
                </a:lnTo>
                <a:lnTo>
                  <a:pt x="2977" y="3751"/>
                </a:lnTo>
                <a:lnTo>
                  <a:pt x="2977" y="3753"/>
                </a:lnTo>
                <a:lnTo>
                  <a:pt x="2977" y="3755"/>
                </a:lnTo>
                <a:lnTo>
                  <a:pt x="2979" y="3757"/>
                </a:lnTo>
                <a:lnTo>
                  <a:pt x="2979" y="3759"/>
                </a:lnTo>
                <a:lnTo>
                  <a:pt x="2979" y="3763"/>
                </a:lnTo>
                <a:lnTo>
                  <a:pt x="2981" y="3765"/>
                </a:lnTo>
                <a:lnTo>
                  <a:pt x="2981" y="3766"/>
                </a:lnTo>
                <a:lnTo>
                  <a:pt x="2981" y="3768"/>
                </a:lnTo>
                <a:lnTo>
                  <a:pt x="2981" y="3770"/>
                </a:lnTo>
                <a:lnTo>
                  <a:pt x="2981" y="3772"/>
                </a:lnTo>
                <a:lnTo>
                  <a:pt x="2981" y="3770"/>
                </a:lnTo>
                <a:lnTo>
                  <a:pt x="2979" y="3770"/>
                </a:lnTo>
                <a:lnTo>
                  <a:pt x="2979" y="3768"/>
                </a:lnTo>
                <a:lnTo>
                  <a:pt x="2977" y="3766"/>
                </a:lnTo>
                <a:lnTo>
                  <a:pt x="2979" y="3766"/>
                </a:lnTo>
                <a:lnTo>
                  <a:pt x="2979" y="3765"/>
                </a:lnTo>
                <a:lnTo>
                  <a:pt x="2979" y="3763"/>
                </a:lnTo>
                <a:lnTo>
                  <a:pt x="2977" y="3761"/>
                </a:lnTo>
                <a:lnTo>
                  <a:pt x="2979" y="3759"/>
                </a:lnTo>
                <a:lnTo>
                  <a:pt x="2977" y="3759"/>
                </a:lnTo>
                <a:lnTo>
                  <a:pt x="2977" y="3757"/>
                </a:lnTo>
                <a:lnTo>
                  <a:pt x="2977" y="3755"/>
                </a:lnTo>
                <a:lnTo>
                  <a:pt x="2975" y="3755"/>
                </a:lnTo>
                <a:lnTo>
                  <a:pt x="2977" y="3755"/>
                </a:lnTo>
                <a:lnTo>
                  <a:pt x="2975" y="3755"/>
                </a:lnTo>
                <a:lnTo>
                  <a:pt x="2975" y="3753"/>
                </a:lnTo>
                <a:lnTo>
                  <a:pt x="2975" y="3751"/>
                </a:lnTo>
                <a:lnTo>
                  <a:pt x="2975" y="3749"/>
                </a:lnTo>
                <a:lnTo>
                  <a:pt x="2975" y="3751"/>
                </a:lnTo>
                <a:lnTo>
                  <a:pt x="2973" y="3749"/>
                </a:lnTo>
                <a:lnTo>
                  <a:pt x="2973" y="3747"/>
                </a:lnTo>
                <a:lnTo>
                  <a:pt x="2975" y="3745"/>
                </a:lnTo>
                <a:lnTo>
                  <a:pt x="2973" y="3745"/>
                </a:lnTo>
                <a:lnTo>
                  <a:pt x="2971" y="3745"/>
                </a:lnTo>
                <a:lnTo>
                  <a:pt x="2971" y="3743"/>
                </a:lnTo>
                <a:lnTo>
                  <a:pt x="2973" y="3743"/>
                </a:lnTo>
                <a:lnTo>
                  <a:pt x="2975" y="3741"/>
                </a:lnTo>
                <a:close/>
                <a:moveTo>
                  <a:pt x="2904" y="3740"/>
                </a:moveTo>
                <a:lnTo>
                  <a:pt x="2906" y="3740"/>
                </a:lnTo>
                <a:lnTo>
                  <a:pt x="2906" y="3741"/>
                </a:lnTo>
                <a:lnTo>
                  <a:pt x="2904" y="3740"/>
                </a:lnTo>
                <a:close/>
                <a:moveTo>
                  <a:pt x="2965" y="3738"/>
                </a:moveTo>
                <a:lnTo>
                  <a:pt x="2963" y="3738"/>
                </a:lnTo>
                <a:lnTo>
                  <a:pt x="2963" y="3736"/>
                </a:lnTo>
                <a:lnTo>
                  <a:pt x="2965" y="3736"/>
                </a:lnTo>
                <a:lnTo>
                  <a:pt x="2965" y="3738"/>
                </a:lnTo>
                <a:close/>
                <a:moveTo>
                  <a:pt x="2921" y="3734"/>
                </a:moveTo>
                <a:lnTo>
                  <a:pt x="2919" y="3734"/>
                </a:lnTo>
                <a:lnTo>
                  <a:pt x="2921" y="3732"/>
                </a:lnTo>
                <a:lnTo>
                  <a:pt x="2921" y="3734"/>
                </a:lnTo>
                <a:close/>
                <a:moveTo>
                  <a:pt x="2973" y="3738"/>
                </a:moveTo>
                <a:lnTo>
                  <a:pt x="2973" y="3740"/>
                </a:lnTo>
                <a:lnTo>
                  <a:pt x="2971" y="3740"/>
                </a:lnTo>
                <a:lnTo>
                  <a:pt x="2969" y="3741"/>
                </a:lnTo>
                <a:lnTo>
                  <a:pt x="2967" y="3740"/>
                </a:lnTo>
                <a:lnTo>
                  <a:pt x="2967" y="3738"/>
                </a:lnTo>
                <a:lnTo>
                  <a:pt x="2967" y="3736"/>
                </a:lnTo>
                <a:lnTo>
                  <a:pt x="2969" y="3734"/>
                </a:lnTo>
                <a:lnTo>
                  <a:pt x="2969" y="3732"/>
                </a:lnTo>
                <a:lnTo>
                  <a:pt x="2971" y="3732"/>
                </a:lnTo>
                <a:lnTo>
                  <a:pt x="2971" y="3730"/>
                </a:lnTo>
                <a:lnTo>
                  <a:pt x="2971" y="3732"/>
                </a:lnTo>
                <a:lnTo>
                  <a:pt x="2973" y="3734"/>
                </a:lnTo>
                <a:lnTo>
                  <a:pt x="2973" y="3738"/>
                </a:lnTo>
                <a:close/>
                <a:moveTo>
                  <a:pt x="2910" y="3730"/>
                </a:moveTo>
                <a:lnTo>
                  <a:pt x="2911" y="3730"/>
                </a:lnTo>
                <a:lnTo>
                  <a:pt x="2913" y="3730"/>
                </a:lnTo>
                <a:lnTo>
                  <a:pt x="2911" y="3728"/>
                </a:lnTo>
                <a:lnTo>
                  <a:pt x="2913" y="3728"/>
                </a:lnTo>
                <a:lnTo>
                  <a:pt x="2913" y="3726"/>
                </a:lnTo>
                <a:lnTo>
                  <a:pt x="2913" y="3728"/>
                </a:lnTo>
                <a:lnTo>
                  <a:pt x="2913" y="3730"/>
                </a:lnTo>
                <a:lnTo>
                  <a:pt x="2911" y="3732"/>
                </a:lnTo>
                <a:lnTo>
                  <a:pt x="2910" y="3732"/>
                </a:lnTo>
                <a:lnTo>
                  <a:pt x="2910" y="3730"/>
                </a:lnTo>
                <a:close/>
                <a:moveTo>
                  <a:pt x="2969" y="3726"/>
                </a:moveTo>
                <a:lnTo>
                  <a:pt x="2971" y="3728"/>
                </a:lnTo>
                <a:lnTo>
                  <a:pt x="2969" y="3730"/>
                </a:lnTo>
                <a:lnTo>
                  <a:pt x="2967" y="3730"/>
                </a:lnTo>
                <a:lnTo>
                  <a:pt x="2967" y="3728"/>
                </a:lnTo>
                <a:lnTo>
                  <a:pt x="2967" y="3726"/>
                </a:lnTo>
                <a:lnTo>
                  <a:pt x="2969" y="3726"/>
                </a:lnTo>
                <a:close/>
                <a:moveTo>
                  <a:pt x="2913" y="3726"/>
                </a:moveTo>
                <a:lnTo>
                  <a:pt x="2911" y="3726"/>
                </a:lnTo>
                <a:lnTo>
                  <a:pt x="2911" y="3728"/>
                </a:lnTo>
                <a:lnTo>
                  <a:pt x="2910" y="3728"/>
                </a:lnTo>
                <a:lnTo>
                  <a:pt x="2910" y="3726"/>
                </a:lnTo>
                <a:lnTo>
                  <a:pt x="2911" y="3724"/>
                </a:lnTo>
                <a:lnTo>
                  <a:pt x="2913" y="3726"/>
                </a:lnTo>
                <a:close/>
                <a:moveTo>
                  <a:pt x="2917" y="3726"/>
                </a:moveTo>
                <a:lnTo>
                  <a:pt x="2915" y="3726"/>
                </a:lnTo>
                <a:lnTo>
                  <a:pt x="2915" y="3724"/>
                </a:lnTo>
                <a:lnTo>
                  <a:pt x="2915" y="3722"/>
                </a:lnTo>
                <a:lnTo>
                  <a:pt x="2917" y="3722"/>
                </a:lnTo>
                <a:lnTo>
                  <a:pt x="2917" y="3724"/>
                </a:lnTo>
                <a:lnTo>
                  <a:pt x="2917" y="3726"/>
                </a:lnTo>
                <a:close/>
                <a:moveTo>
                  <a:pt x="2906" y="3722"/>
                </a:moveTo>
                <a:lnTo>
                  <a:pt x="2908" y="3722"/>
                </a:lnTo>
                <a:lnTo>
                  <a:pt x="2908" y="3724"/>
                </a:lnTo>
                <a:lnTo>
                  <a:pt x="2906" y="3724"/>
                </a:lnTo>
                <a:lnTo>
                  <a:pt x="2904" y="3722"/>
                </a:lnTo>
                <a:lnTo>
                  <a:pt x="2906" y="3722"/>
                </a:lnTo>
                <a:close/>
                <a:moveTo>
                  <a:pt x="2917" y="3720"/>
                </a:moveTo>
                <a:lnTo>
                  <a:pt x="2917" y="3722"/>
                </a:lnTo>
                <a:lnTo>
                  <a:pt x="2915" y="3720"/>
                </a:lnTo>
                <a:lnTo>
                  <a:pt x="2917" y="3720"/>
                </a:lnTo>
                <a:lnTo>
                  <a:pt x="2917" y="3718"/>
                </a:lnTo>
                <a:lnTo>
                  <a:pt x="2917" y="3720"/>
                </a:lnTo>
                <a:close/>
                <a:moveTo>
                  <a:pt x="2911" y="3718"/>
                </a:moveTo>
                <a:lnTo>
                  <a:pt x="2911" y="3720"/>
                </a:lnTo>
                <a:lnTo>
                  <a:pt x="2910" y="3720"/>
                </a:lnTo>
                <a:lnTo>
                  <a:pt x="2910" y="3722"/>
                </a:lnTo>
                <a:lnTo>
                  <a:pt x="2908" y="3722"/>
                </a:lnTo>
                <a:lnTo>
                  <a:pt x="2910" y="3720"/>
                </a:lnTo>
                <a:lnTo>
                  <a:pt x="2908" y="3720"/>
                </a:lnTo>
                <a:lnTo>
                  <a:pt x="2910" y="3718"/>
                </a:lnTo>
                <a:lnTo>
                  <a:pt x="2910" y="3720"/>
                </a:lnTo>
                <a:lnTo>
                  <a:pt x="2911" y="3718"/>
                </a:lnTo>
                <a:close/>
                <a:moveTo>
                  <a:pt x="2965" y="3717"/>
                </a:moveTo>
                <a:lnTo>
                  <a:pt x="2967" y="3718"/>
                </a:lnTo>
                <a:lnTo>
                  <a:pt x="2967" y="3717"/>
                </a:lnTo>
                <a:lnTo>
                  <a:pt x="2967" y="3718"/>
                </a:lnTo>
                <a:lnTo>
                  <a:pt x="2969" y="3720"/>
                </a:lnTo>
                <a:lnTo>
                  <a:pt x="2967" y="3720"/>
                </a:lnTo>
                <a:lnTo>
                  <a:pt x="2967" y="3722"/>
                </a:lnTo>
                <a:lnTo>
                  <a:pt x="2967" y="3724"/>
                </a:lnTo>
                <a:lnTo>
                  <a:pt x="2965" y="3724"/>
                </a:lnTo>
                <a:lnTo>
                  <a:pt x="2965" y="3722"/>
                </a:lnTo>
                <a:lnTo>
                  <a:pt x="2965" y="3720"/>
                </a:lnTo>
                <a:lnTo>
                  <a:pt x="2965" y="3718"/>
                </a:lnTo>
                <a:lnTo>
                  <a:pt x="2965" y="3717"/>
                </a:lnTo>
                <a:close/>
                <a:moveTo>
                  <a:pt x="2963" y="3707"/>
                </a:moveTo>
                <a:lnTo>
                  <a:pt x="2965" y="3707"/>
                </a:lnTo>
                <a:lnTo>
                  <a:pt x="2965" y="3709"/>
                </a:lnTo>
                <a:lnTo>
                  <a:pt x="2965" y="3711"/>
                </a:lnTo>
                <a:lnTo>
                  <a:pt x="2967" y="3715"/>
                </a:lnTo>
                <a:lnTo>
                  <a:pt x="2965" y="3715"/>
                </a:lnTo>
                <a:lnTo>
                  <a:pt x="2963" y="3715"/>
                </a:lnTo>
                <a:lnTo>
                  <a:pt x="2963" y="3717"/>
                </a:lnTo>
                <a:lnTo>
                  <a:pt x="2961" y="3715"/>
                </a:lnTo>
                <a:lnTo>
                  <a:pt x="2963" y="3715"/>
                </a:lnTo>
                <a:lnTo>
                  <a:pt x="2963" y="3713"/>
                </a:lnTo>
                <a:lnTo>
                  <a:pt x="2961" y="3713"/>
                </a:lnTo>
                <a:lnTo>
                  <a:pt x="2961" y="3711"/>
                </a:lnTo>
                <a:lnTo>
                  <a:pt x="2963" y="3711"/>
                </a:lnTo>
                <a:lnTo>
                  <a:pt x="2963" y="3709"/>
                </a:lnTo>
                <a:lnTo>
                  <a:pt x="2961" y="3709"/>
                </a:lnTo>
                <a:lnTo>
                  <a:pt x="2961" y="3707"/>
                </a:lnTo>
                <a:lnTo>
                  <a:pt x="2963" y="3707"/>
                </a:lnTo>
                <a:close/>
                <a:moveTo>
                  <a:pt x="2961" y="3703"/>
                </a:moveTo>
                <a:lnTo>
                  <a:pt x="2961" y="3705"/>
                </a:lnTo>
                <a:lnTo>
                  <a:pt x="2959" y="3707"/>
                </a:lnTo>
                <a:lnTo>
                  <a:pt x="2959" y="3705"/>
                </a:lnTo>
                <a:lnTo>
                  <a:pt x="2959" y="3703"/>
                </a:lnTo>
                <a:lnTo>
                  <a:pt x="2961" y="3703"/>
                </a:lnTo>
                <a:close/>
                <a:moveTo>
                  <a:pt x="2910" y="3703"/>
                </a:moveTo>
                <a:lnTo>
                  <a:pt x="2911" y="3703"/>
                </a:lnTo>
                <a:lnTo>
                  <a:pt x="2913" y="3703"/>
                </a:lnTo>
                <a:lnTo>
                  <a:pt x="2913" y="3705"/>
                </a:lnTo>
                <a:lnTo>
                  <a:pt x="2913" y="3707"/>
                </a:lnTo>
                <a:lnTo>
                  <a:pt x="2911" y="3707"/>
                </a:lnTo>
                <a:lnTo>
                  <a:pt x="2911" y="3705"/>
                </a:lnTo>
                <a:lnTo>
                  <a:pt x="2910" y="3705"/>
                </a:lnTo>
                <a:lnTo>
                  <a:pt x="2911" y="3705"/>
                </a:lnTo>
                <a:lnTo>
                  <a:pt x="2910" y="3703"/>
                </a:lnTo>
                <a:close/>
                <a:moveTo>
                  <a:pt x="2927" y="3688"/>
                </a:moveTo>
                <a:lnTo>
                  <a:pt x="2925" y="3690"/>
                </a:lnTo>
                <a:lnTo>
                  <a:pt x="2925" y="3688"/>
                </a:lnTo>
                <a:lnTo>
                  <a:pt x="2927" y="3688"/>
                </a:lnTo>
                <a:close/>
                <a:moveTo>
                  <a:pt x="2936" y="3690"/>
                </a:moveTo>
                <a:lnTo>
                  <a:pt x="2934" y="3690"/>
                </a:lnTo>
                <a:lnTo>
                  <a:pt x="2934" y="3688"/>
                </a:lnTo>
                <a:lnTo>
                  <a:pt x="2936" y="3688"/>
                </a:lnTo>
                <a:lnTo>
                  <a:pt x="2936" y="3690"/>
                </a:lnTo>
                <a:close/>
                <a:moveTo>
                  <a:pt x="2940" y="3688"/>
                </a:moveTo>
                <a:lnTo>
                  <a:pt x="2938" y="3688"/>
                </a:lnTo>
                <a:lnTo>
                  <a:pt x="2936" y="3688"/>
                </a:lnTo>
                <a:lnTo>
                  <a:pt x="2938" y="3688"/>
                </a:lnTo>
                <a:lnTo>
                  <a:pt x="2940" y="3688"/>
                </a:lnTo>
                <a:close/>
                <a:moveTo>
                  <a:pt x="2948" y="3680"/>
                </a:moveTo>
                <a:lnTo>
                  <a:pt x="2948" y="3682"/>
                </a:lnTo>
                <a:lnTo>
                  <a:pt x="2946" y="3682"/>
                </a:lnTo>
                <a:lnTo>
                  <a:pt x="2946" y="3680"/>
                </a:lnTo>
                <a:lnTo>
                  <a:pt x="2946" y="3678"/>
                </a:lnTo>
                <a:lnTo>
                  <a:pt x="2944" y="3678"/>
                </a:lnTo>
                <a:lnTo>
                  <a:pt x="2944" y="3676"/>
                </a:lnTo>
                <a:lnTo>
                  <a:pt x="2944" y="3674"/>
                </a:lnTo>
                <a:lnTo>
                  <a:pt x="2944" y="3672"/>
                </a:lnTo>
                <a:lnTo>
                  <a:pt x="2946" y="3672"/>
                </a:lnTo>
                <a:lnTo>
                  <a:pt x="2946" y="3674"/>
                </a:lnTo>
                <a:lnTo>
                  <a:pt x="2946" y="3676"/>
                </a:lnTo>
                <a:lnTo>
                  <a:pt x="2946" y="3678"/>
                </a:lnTo>
                <a:lnTo>
                  <a:pt x="2948" y="3678"/>
                </a:lnTo>
                <a:lnTo>
                  <a:pt x="2948" y="3680"/>
                </a:lnTo>
                <a:close/>
                <a:moveTo>
                  <a:pt x="2948" y="3657"/>
                </a:moveTo>
                <a:lnTo>
                  <a:pt x="2948" y="3659"/>
                </a:lnTo>
                <a:lnTo>
                  <a:pt x="2950" y="3659"/>
                </a:lnTo>
                <a:lnTo>
                  <a:pt x="2950" y="3661"/>
                </a:lnTo>
                <a:lnTo>
                  <a:pt x="2950" y="3663"/>
                </a:lnTo>
                <a:lnTo>
                  <a:pt x="2950" y="3665"/>
                </a:lnTo>
                <a:lnTo>
                  <a:pt x="2952" y="3667"/>
                </a:lnTo>
                <a:lnTo>
                  <a:pt x="2952" y="3669"/>
                </a:lnTo>
                <a:lnTo>
                  <a:pt x="2952" y="3670"/>
                </a:lnTo>
                <a:lnTo>
                  <a:pt x="2952" y="3672"/>
                </a:lnTo>
                <a:lnTo>
                  <a:pt x="2954" y="3672"/>
                </a:lnTo>
                <a:lnTo>
                  <a:pt x="2954" y="3674"/>
                </a:lnTo>
                <a:lnTo>
                  <a:pt x="2954" y="3676"/>
                </a:lnTo>
                <a:lnTo>
                  <a:pt x="2956" y="3678"/>
                </a:lnTo>
                <a:lnTo>
                  <a:pt x="2956" y="3680"/>
                </a:lnTo>
                <a:lnTo>
                  <a:pt x="2956" y="3682"/>
                </a:lnTo>
                <a:lnTo>
                  <a:pt x="2958" y="3684"/>
                </a:lnTo>
                <a:lnTo>
                  <a:pt x="2958" y="3686"/>
                </a:lnTo>
                <a:lnTo>
                  <a:pt x="2956" y="3686"/>
                </a:lnTo>
                <a:lnTo>
                  <a:pt x="2958" y="3688"/>
                </a:lnTo>
                <a:lnTo>
                  <a:pt x="2959" y="3688"/>
                </a:lnTo>
                <a:lnTo>
                  <a:pt x="2959" y="3690"/>
                </a:lnTo>
                <a:lnTo>
                  <a:pt x="2959" y="3692"/>
                </a:lnTo>
                <a:lnTo>
                  <a:pt x="2959" y="3693"/>
                </a:lnTo>
                <a:lnTo>
                  <a:pt x="2961" y="3693"/>
                </a:lnTo>
                <a:lnTo>
                  <a:pt x="2961" y="3695"/>
                </a:lnTo>
                <a:lnTo>
                  <a:pt x="2961" y="3697"/>
                </a:lnTo>
                <a:lnTo>
                  <a:pt x="2961" y="3699"/>
                </a:lnTo>
                <a:lnTo>
                  <a:pt x="2963" y="3701"/>
                </a:lnTo>
                <a:lnTo>
                  <a:pt x="2963" y="3703"/>
                </a:lnTo>
                <a:lnTo>
                  <a:pt x="2963" y="3705"/>
                </a:lnTo>
                <a:lnTo>
                  <a:pt x="2963" y="3707"/>
                </a:lnTo>
                <a:lnTo>
                  <a:pt x="2963" y="3705"/>
                </a:lnTo>
                <a:lnTo>
                  <a:pt x="2961" y="3705"/>
                </a:lnTo>
                <a:lnTo>
                  <a:pt x="2961" y="3703"/>
                </a:lnTo>
                <a:lnTo>
                  <a:pt x="2959" y="3701"/>
                </a:lnTo>
                <a:lnTo>
                  <a:pt x="2959" y="3703"/>
                </a:lnTo>
                <a:lnTo>
                  <a:pt x="2958" y="3701"/>
                </a:lnTo>
                <a:lnTo>
                  <a:pt x="2958" y="3699"/>
                </a:lnTo>
                <a:lnTo>
                  <a:pt x="2958" y="3697"/>
                </a:lnTo>
                <a:lnTo>
                  <a:pt x="2956" y="3697"/>
                </a:lnTo>
                <a:lnTo>
                  <a:pt x="2956" y="3695"/>
                </a:lnTo>
                <a:lnTo>
                  <a:pt x="2956" y="3697"/>
                </a:lnTo>
                <a:lnTo>
                  <a:pt x="2954" y="3697"/>
                </a:lnTo>
                <a:lnTo>
                  <a:pt x="2954" y="3699"/>
                </a:lnTo>
                <a:lnTo>
                  <a:pt x="2954" y="3701"/>
                </a:lnTo>
                <a:lnTo>
                  <a:pt x="2954" y="3699"/>
                </a:lnTo>
                <a:lnTo>
                  <a:pt x="2952" y="3699"/>
                </a:lnTo>
                <a:lnTo>
                  <a:pt x="2952" y="3697"/>
                </a:lnTo>
                <a:lnTo>
                  <a:pt x="2950" y="3695"/>
                </a:lnTo>
                <a:lnTo>
                  <a:pt x="2950" y="3693"/>
                </a:lnTo>
                <a:lnTo>
                  <a:pt x="2948" y="3693"/>
                </a:lnTo>
                <a:lnTo>
                  <a:pt x="2948" y="3692"/>
                </a:lnTo>
                <a:lnTo>
                  <a:pt x="2946" y="3690"/>
                </a:lnTo>
                <a:lnTo>
                  <a:pt x="2944" y="3688"/>
                </a:lnTo>
                <a:lnTo>
                  <a:pt x="2944" y="3690"/>
                </a:lnTo>
                <a:lnTo>
                  <a:pt x="2942" y="3688"/>
                </a:lnTo>
                <a:lnTo>
                  <a:pt x="2942" y="3690"/>
                </a:lnTo>
                <a:lnTo>
                  <a:pt x="2940" y="3688"/>
                </a:lnTo>
                <a:lnTo>
                  <a:pt x="2942" y="3688"/>
                </a:lnTo>
                <a:lnTo>
                  <a:pt x="2944" y="3688"/>
                </a:lnTo>
                <a:lnTo>
                  <a:pt x="2946" y="3688"/>
                </a:lnTo>
                <a:lnTo>
                  <a:pt x="2948" y="3688"/>
                </a:lnTo>
                <a:lnTo>
                  <a:pt x="2950" y="3688"/>
                </a:lnTo>
                <a:lnTo>
                  <a:pt x="2952" y="3686"/>
                </a:lnTo>
                <a:lnTo>
                  <a:pt x="2950" y="3686"/>
                </a:lnTo>
                <a:lnTo>
                  <a:pt x="2948" y="3686"/>
                </a:lnTo>
                <a:lnTo>
                  <a:pt x="2946" y="3686"/>
                </a:lnTo>
                <a:lnTo>
                  <a:pt x="2946" y="3684"/>
                </a:lnTo>
                <a:lnTo>
                  <a:pt x="2948" y="3684"/>
                </a:lnTo>
                <a:lnTo>
                  <a:pt x="2950" y="3684"/>
                </a:lnTo>
                <a:lnTo>
                  <a:pt x="2950" y="3682"/>
                </a:lnTo>
                <a:lnTo>
                  <a:pt x="2952" y="3682"/>
                </a:lnTo>
                <a:lnTo>
                  <a:pt x="2950" y="3680"/>
                </a:lnTo>
                <a:lnTo>
                  <a:pt x="2950" y="3678"/>
                </a:lnTo>
                <a:lnTo>
                  <a:pt x="2948" y="3678"/>
                </a:lnTo>
                <a:lnTo>
                  <a:pt x="2948" y="3676"/>
                </a:lnTo>
                <a:lnTo>
                  <a:pt x="2948" y="3674"/>
                </a:lnTo>
                <a:lnTo>
                  <a:pt x="2946" y="3672"/>
                </a:lnTo>
                <a:lnTo>
                  <a:pt x="2946" y="3670"/>
                </a:lnTo>
                <a:lnTo>
                  <a:pt x="2944" y="3670"/>
                </a:lnTo>
                <a:lnTo>
                  <a:pt x="2944" y="3669"/>
                </a:lnTo>
                <a:lnTo>
                  <a:pt x="2942" y="3669"/>
                </a:lnTo>
                <a:lnTo>
                  <a:pt x="2944" y="3669"/>
                </a:lnTo>
                <a:lnTo>
                  <a:pt x="2944" y="3667"/>
                </a:lnTo>
                <a:lnTo>
                  <a:pt x="2942" y="3665"/>
                </a:lnTo>
                <a:lnTo>
                  <a:pt x="2942" y="3667"/>
                </a:lnTo>
                <a:lnTo>
                  <a:pt x="2940" y="3667"/>
                </a:lnTo>
                <a:lnTo>
                  <a:pt x="2940" y="3665"/>
                </a:lnTo>
                <a:lnTo>
                  <a:pt x="2938" y="3665"/>
                </a:lnTo>
                <a:lnTo>
                  <a:pt x="2940" y="3665"/>
                </a:lnTo>
                <a:lnTo>
                  <a:pt x="2940" y="3663"/>
                </a:lnTo>
                <a:lnTo>
                  <a:pt x="2938" y="3661"/>
                </a:lnTo>
                <a:lnTo>
                  <a:pt x="2940" y="3661"/>
                </a:lnTo>
                <a:lnTo>
                  <a:pt x="2938" y="3661"/>
                </a:lnTo>
                <a:lnTo>
                  <a:pt x="2938" y="3659"/>
                </a:lnTo>
                <a:lnTo>
                  <a:pt x="2938" y="3657"/>
                </a:lnTo>
                <a:lnTo>
                  <a:pt x="2940" y="3657"/>
                </a:lnTo>
                <a:lnTo>
                  <a:pt x="2938" y="3657"/>
                </a:lnTo>
                <a:lnTo>
                  <a:pt x="2938" y="3655"/>
                </a:lnTo>
                <a:lnTo>
                  <a:pt x="2938" y="3657"/>
                </a:lnTo>
                <a:lnTo>
                  <a:pt x="2936" y="3657"/>
                </a:lnTo>
                <a:lnTo>
                  <a:pt x="2936" y="3655"/>
                </a:lnTo>
                <a:lnTo>
                  <a:pt x="2934" y="3653"/>
                </a:lnTo>
                <a:lnTo>
                  <a:pt x="2936" y="3653"/>
                </a:lnTo>
                <a:lnTo>
                  <a:pt x="2938" y="3651"/>
                </a:lnTo>
                <a:lnTo>
                  <a:pt x="2936" y="3649"/>
                </a:lnTo>
                <a:lnTo>
                  <a:pt x="2938" y="3649"/>
                </a:lnTo>
                <a:lnTo>
                  <a:pt x="2938" y="3647"/>
                </a:lnTo>
                <a:lnTo>
                  <a:pt x="2940" y="3647"/>
                </a:lnTo>
                <a:lnTo>
                  <a:pt x="2940" y="3649"/>
                </a:lnTo>
                <a:lnTo>
                  <a:pt x="2940" y="3651"/>
                </a:lnTo>
                <a:lnTo>
                  <a:pt x="2942" y="3651"/>
                </a:lnTo>
                <a:lnTo>
                  <a:pt x="2942" y="3653"/>
                </a:lnTo>
                <a:lnTo>
                  <a:pt x="2944" y="3655"/>
                </a:lnTo>
                <a:lnTo>
                  <a:pt x="2942" y="3655"/>
                </a:lnTo>
                <a:lnTo>
                  <a:pt x="2942" y="3657"/>
                </a:lnTo>
                <a:lnTo>
                  <a:pt x="2944" y="3657"/>
                </a:lnTo>
                <a:lnTo>
                  <a:pt x="2944" y="3659"/>
                </a:lnTo>
                <a:lnTo>
                  <a:pt x="2944" y="3661"/>
                </a:lnTo>
                <a:lnTo>
                  <a:pt x="2946" y="3661"/>
                </a:lnTo>
                <a:lnTo>
                  <a:pt x="2946" y="3663"/>
                </a:lnTo>
                <a:lnTo>
                  <a:pt x="2946" y="3665"/>
                </a:lnTo>
                <a:lnTo>
                  <a:pt x="2948" y="3667"/>
                </a:lnTo>
                <a:lnTo>
                  <a:pt x="2948" y="3669"/>
                </a:lnTo>
                <a:lnTo>
                  <a:pt x="2950" y="3670"/>
                </a:lnTo>
                <a:lnTo>
                  <a:pt x="2950" y="3669"/>
                </a:lnTo>
                <a:lnTo>
                  <a:pt x="2950" y="3667"/>
                </a:lnTo>
                <a:lnTo>
                  <a:pt x="2950" y="3665"/>
                </a:lnTo>
                <a:lnTo>
                  <a:pt x="2950" y="3663"/>
                </a:lnTo>
                <a:lnTo>
                  <a:pt x="2948" y="3663"/>
                </a:lnTo>
                <a:lnTo>
                  <a:pt x="2948" y="3661"/>
                </a:lnTo>
                <a:lnTo>
                  <a:pt x="2946" y="3661"/>
                </a:lnTo>
                <a:lnTo>
                  <a:pt x="2946" y="3659"/>
                </a:lnTo>
                <a:lnTo>
                  <a:pt x="2946" y="3657"/>
                </a:lnTo>
                <a:lnTo>
                  <a:pt x="2948" y="3657"/>
                </a:lnTo>
                <a:close/>
                <a:moveTo>
                  <a:pt x="2934" y="3647"/>
                </a:moveTo>
                <a:lnTo>
                  <a:pt x="2933" y="3647"/>
                </a:lnTo>
                <a:lnTo>
                  <a:pt x="2933" y="3645"/>
                </a:lnTo>
                <a:lnTo>
                  <a:pt x="2934" y="3645"/>
                </a:lnTo>
                <a:lnTo>
                  <a:pt x="2934" y="3647"/>
                </a:lnTo>
                <a:close/>
                <a:moveTo>
                  <a:pt x="2938" y="3647"/>
                </a:moveTo>
                <a:lnTo>
                  <a:pt x="2936" y="3647"/>
                </a:lnTo>
                <a:lnTo>
                  <a:pt x="2936" y="3645"/>
                </a:lnTo>
                <a:lnTo>
                  <a:pt x="2936" y="3644"/>
                </a:lnTo>
                <a:lnTo>
                  <a:pt x="2936" y="3642"/>
                </a:lnTo>
                <a:lnTo>
                  <a:pt x="2936" y="3640"/>
                </a:lnTo>
                <a:lnTo>
                  <a:pt x="2938" y="3640"/>
                </a:lnTo>
                <a:lnTo>
                  <a:pt x="2938" y="3642"/>
                </a:lnTo>
                <a:lnTo>
                  <a:pt x="2938" y="3644"/>
                </a:lnTo>
                <a:lnTo>
                  <a:pt x="2940" y="3644"/>
                </a:lnTo>
                <a:lnTo>
                  <a:pt x="2938" y="3644"/>
                </a:lnTo>
                <a:lnTo>
                  <a:pt x="2940" y="3645"/>
                </a:lnTo>
                <a:lnTo>
                  <a:pt x="2940" y="3647"/>
                </a:lnTo>
                <a:lnTo>
                  <a:pt x="2938" y="3647"/>
                </a:lnTo>
                <a:close/>
                <a:moveTo>
                  <a:pt x="2931" y="3630"/>
                </a:moveTo>
                <a:lnTo>
                  <a:pt x="2933" y="3630"/>
                </a:lnTo>
                <a:lnTo>
                  <a:pt x="2934" y="3630"/>
                </a:lnTo>
                <a:lnTo>
                  <a:pt x="2934" y="3632"/>
                </a:lnTo>
                <a:lnTo>
                  <a:pt x="2933" y="3632"/>
                </a:lnTo>
                <a:lnTo>
                  <a:pt x="2934" y="3632"/>
                </a:lnTo>
                <a:lnTo>
                  <a:pt x="2934" y="3634"/>
                </a:lnTo>
                <a:lnTo>
                  <a:pt x="2934" y="3636"/>
                </a:lnTo>
                <a:lnTo>
                  <a:pt x="2936" y="3636"/>
                </a:lnTo>
                <a:lnTo>
                  <a:pt x="2936" y="3638"/>
                </a:lnTo>
                <a:lnTo>
                  <a:pt x="2934" y="3638"/>
                </a:lnTo>
                <a:lnTo>
                  <a:pt x="2933" y="3636"/>
                </a:lnTo>
                <a:lnTo>
                  <a:pt x="2933" y="3634"/>
                </a:lnTo>
                <a:lnTo>
                  <a:pt x="2931" y="3634"/>
                </a:lnTo>
                <a:lnTo>
                  <a:pt x="2931" y="3636"/>
                </a:lnTo>
                <a:lnTo>
                  <a:pt x="2929" y="3636"/>
                </a:lnTo>
                <a:lnTo>
                  <a:pt x="2929" y="3634"/>
                </a:lnTo>
                <a:lnTo>
                  <a:pt x="2931" y="3634"/>
                </a:lnTo>
                <a:lnTo>
                  <a:pt x="2929" y="3634"/>
                </a:lnTo>
                <a:lnTo>
                  <a:pt x="2929" y="3632"/>
                </a:lnTo>
                <a:lnTo>
                  <a:pt x="2929" y="3630"/>
                </a:lnTo>
                <a:lnTo>
                  <a:pt x="2927" y="3630"/>
                </a:lnTo>
                <a:lnTo>
                  <a:pt x="2927" y="3628"/>
                </a:lnTo>
                <a:lnTo>
                  <a:pt x="2929" y="3628"/>
                </a:lnTo>
                <a:lnTo>
                  <a:pt x="2931" y="3628"/>
                </a:lnTo>
                <a:lnTo>
                  <a:pt x="2931" y="3630"/>
                </a:lnTo>
                <a:lnTo>
                  <a:pt x="2931" y="3632"/>
                </a:lnTo>
                <a:lnTo>
                  <a:pt x="2931" y="3630"/>
                </a:lnTo>
                <a:close/>
                <a:moveTo>
                  <a:pt x="2929" y="3628"/>
                </a:moveTo>
                <a:lnTo>
                  <a:pt x="2927" y="3628"/>
                </a:lnTo>
                <a:lnTo>
                  <a:pt x="2927" y="3626"/>
                </a:lnTo>
                <a:lnTo>
                  <a:pt x="2929" y="3626"/>
                </a:lnTo>
                <a:lnTo>
                  <a:pt x="2929" y="3628"/>
                </a:lnTo>
                <a:close/>
                <a:moveTo>
                  <a:pt x="2929" y="3624"/>
                </a:moveTo>
                <a:lnTo>
                  <a:pt x="2927" y="3624"/>
                </a:lnTo>
                <a:lnTo>
                  <a:pt x="2925" y="3622"/>
                </a:lnTo>
                <a:lnTo>
                  <a:pt x="2925" y="3621"/>
                </a:lnTo>
                <a:lnTo>
                  <a:pt x="2927" y="3621"/>
                </a:lnTo>
                <a:lnTo>
                  <a:pt x="2927" y="3622"/>
                </a:lnTo>
                <a:lnTo>
                  <a:pt x="2929" y="3622"/>
                </a:lnTo>
                <a:lnTo>
                  <a:pt x="2929" y="3624"/>
                </a:lnTo>
                <a:close/>
                <a:moveTo>
                  <a:pt x="2925" y="3609"/>
                </a:moveTo>
                <a:lnTo>
                  <a:pt x="2925" y="3611"/>
                </a:lnTo>
                <a:lnTo>
                  <a:pt x="2923" y="3609"/>
                </a:lnTo>
                <a:lnTo>
                  <a:pt x="2923" y="3607"/>
                </a:lnTo>
                <a:lnTo>
                  <a:pt x="2923" y="3605"/>
                </a:lnTo>
                <a:lnTo>
                  <a:pt x="2925" y="3605"/>
                </a:lnTo>
                <a:lnTo>
                  <a:pt x="2927" y="3605"/>
                </a:lnTo>
                <a:lnTo>
                  <a:pt x="2925" y="3605"/>
                </a:lnTo>
                <a:lnTo>
                  <a:pt x="2925" y="3607"/>
                </a:lnTo>
                <a:lnTo>
                  <a:pt x="2925" y="3609"/>
                </a:lnTo>
                <a:close/>
                <a:moveTo>
                  <a:pt x="2923" y="3605"/>
                </a:moveTo>
                <a:lnTo>
                  <a:pt x="2923" y="3607"/>
                </a:lnTo>
                <a:lnTo>
                  <a:pt x="2921" y="3607"/>
                </a:lnTo>
                <a:lnTo>
                  <a:pt x="2921" y="3605"/>
                </a:lnTo>
                <a:lnTo>
                  <a:pt x="2921" y="3603"/>
                </a:lnTo>
                <a:lnTo>
                  <a:pt x="2921" y="3601"/>
                </a:lnTo>
                <a:lnTo>
                  <a:pt x="2923" y="3601"/>
                </a:lnTo>
                <a:lnTo>
                  <a:pt x="2923" y="3603"/>
                </a:lnTo>
                <a:lnTo>
                  <a:pt x="2923" y="3605"/>
                </a:lnTo>
                <a:close/>
                <a:moveTo>
                  <a:pt x="2875" y="3584"/>
                </a:moveTo>
                <a:lnTo>
                  <a:pt x="2873" y="3584"/>
                </a:lnTo>
                <a:lnTo>
                  <a:pt x="2871" y="3582"/>
                </a:lnTo>
                <a:lnTo>
                  <a:pt x="2869" y="3582"/>
                </a:lnTo>
                <a:lnTo>
                  <a:pt x="2871" y="3582"/>
                </a:lnTo>
                <a:lnTo>
                  <a:pt x="2873" y="3582"/>
                </a:lnTo>
                <a:lnTo>
                  <a:pt x="2875" y="3584"/>
                </a:lnTo>
                <a:close/>
                <a:moveTo>
                  <a:pt x="2896" y="3586"/>
                </a:moveTo>
                <a:lnTo>
                  <a:pt x="2894" y="3586"/>
                </a:lnTo>
                <a:lnTo>
                  <a:pt x="2894" y="3584"/>
                </a:lnTo>
                <a:lnTo>
                  <a:pt x="2894" y="3582"/>
                </a:lnTo>
                <a:lnTo>
                  <a:pt x="2894" y="3580"/>
                </a:lnTo>
                <a:lnTo>
                  <a:pt x="2896" y="3580"/>
                </a:lnTo>
                <a:lnTo>
                  <a:pt x="2896" y="3582"/>
                </a:lnTo>
                <a:lnTo>
                  <a:pt x="2896" y="3584"/>
                </a:lnTo>
                <a:lnTo>
                  <a:pt x="2896" y="3586"/>
                </a:lnTo>
                <a:close/>
                <a:moveTo>
                  <a:pt x="2894" y="3578"/>
                </a:moveTo>
                <a:lnTo>
                  <a:pt x="2892" y="3578"/>
                </a:lnTo>
                <a:lnTo>
                  <a:pt x="2894" y="3576"/>
                </a:lnTo>
                <a:lnTo>
                  <a:pt x="2894" y="3578"/>
                </a:lnTo>
                <a:close/>
                <a:moveTo>
                  <a:pt x="2885" y="3573"/>
                </a:moveTo>
                <a:lnTo>
                  <a:pt x="2886" y="3573"/>
                </a:lnTo>
                <a:lnTo>
                  <a:pt x="2888" y="3574"/>
                </a:lnTo>
                <a:lnTo>
                  <a:pt x="2888" y="3576"/>
                </a:lnTo>
                <a:lnTo>
                  <a:pt x="2888" y="3578"/>
                </a:lnTo>
                <a:lnTo>
                  <a:pt x="2888" y="3580"/>
                </a:lnTo>
                <a:lnTo>
                  <a:pt x="2890" y="3580"/>
                </a:lnTo>
                <a:lnTo>
                  <a:pt x="2890" y="3582"/>
                </a:lnTo>
                <a:lnTo>
                  <a:pt x="2888" y="3582"/>
                </a:lnTo>
                <a:lnTo>
                  <a:pt x="2886" y="3580"/>
                </a:lnTo>
                <a:lnTo>
                  <a:pt x="2885" y="3580"/>
                </a:lnTo>
                <a:lnTo>
                  <a:pt x="2883" y="3578"/>
                </a:lnTo>
                <a:lnTo>
                  <a:pt x="2881" y="3576"/>
                </a:lnTo>
                <a:lnTo>
                  <a:pt x="2881" y="3578"/>
                </a:lnTo>
                <a:lnTo>
                  <a:pt x="2879" y="3576"/>
                </a:lnTo>
                <a:lnTo>
                  <a:pt x="2879" y="3574"/>
                </a:lnTo>
                <a:lnTo>
                  <a:pt x="2877" y="3574"/>
                </a:lnTo>
                <a:lnTo>
                  <a:pt x="2877" y="3573"/>
                </a:lnTo>
                <a:lnTo>
                  <a:pt x="2879" y="3573"/>
                </a:lnTo>
                <a:lnTo>
                  <a:pt x="2879" y="3574"/>
                </a:lnTo>
                <a:lnTo>
                  <a:pt x="2881" y="3574"/>
                </a:lnTo>
                <a:lnTo>
                  <a:pt x="2883" y="3576"/>
                </a:lnTo>
                <a:lnTo>
                  <a:pt x="2885" y="3576"/>
                </a:lnTo>
                <a:lnTo>
                  <a:pt x="2886" y="3576"/>
                </a:lnTo>
                <a:lnTo>
                  <a:pt x="2888" y="3576"/>
                </a:lnTo>
                <a:lnTo>
                  <a:pt x="2886" y="3574"/>
                </a:lnTo>
                <a:lnTo>
                  <a:pt x="2885" y="3574"/>
                </a:lnTo>
                <a:lnTo>
                  <a:pt x="2883" y="3573"/>
                </a:lnTo>
                <a:lnTo>
                  <a:pt x="2885" y="3573"/>
                </a:lnTo>
                <a:close/>
                <a:moveTo>
                  <a:pt x="2896" y="3574"/>
                </a:moveTo>
                <a:lnTo>
                  <a:pt x="2894" y="3574"/>
                </a:lnTo>
                <a:lnTo>
                  <a:pt x="2894" y="3573"/>
                </a:lnTo>
                <a:lnTo>
                  <a:pt x="2894" y="3571"/>
                </a:lnTo>
                <a:lnTo>
                  <a:pt x="2896" y="3573"/>
                </a:lnTo>
                <a:lnTo>
                  <a:pt x="2896" y="3574"/>
                </a:lnTo>
                <a:close/>
                <a:moveTo>
                  <a:pt x="2925" y="3573"/>
                </a:moveTo>
                <a:lnTo>
                  <a:pt x="2923" y="3573"/>
                </a:lnTo>
                <a:lnTo>
                  <a:pt x="2923" y="3571"/>
                </a:lnTo>
                <a:lnTo>
                  <a:pt x="2925" y="3571"/>
                </a:lnTo>
                <a:lnTo>
                  <a:pt x="2925" y="3573"/>
                </a:lnTo>
                <a:close/>
                <a:moveTo>
                  <a:pt x="2948" y="3657"/>
                </a:moveTo>
                <a:lnTo>
                  <a:pt x="2946" y="3655"/>
                </a:lnTo>
                <a:lnTo>
                  <a:pt x="2944" y="3653"/>
                </a:lnTo>
                <a:lnTo>
                  <a:pt x="2944" y="3651"/>
                </a:lnTo>
                <a:lnTo>
                  <a:pt x="2942" y="3651"/>
                </a:lnTo>
                <a:lnTo>
                  <a:pt x="2942" y="3649"/>
                </a:lnTo>
                <a:lnTo>
                  <a:pt x="2942" y="3647"/>
                </a:lnTo>
                <a:lnTo>
                  <a:pt x="2942" y="3645"/>
                </a:lnTo>
                <a:lnTo>
                  <a:pt x="2940" y="3644"/>
                </a:lnTo>
                <a:lnTo>
                  <a:pt x="2940" y="3642"/>
                </a:lnTo>
                <a:lnTo>
                  <a:pt x="2940" y="3640"/>
                </a:lnTo>
                <a:lnTo>
                  <a:pt x="2940" y="3638"/>
                </a:lnTo>
                <a:lnTo>
                  <a:pt x="2938" y="3638"/>
                </a:lnTo>
                <a:lnTo>
                  <a:pt x="2938" y="3636"/>
                </a:lnTo>
                <a:lnTo>
                  <a:pt x="2938" y="3634"/>
                </a:lnTo>
                <a:lnTo>
                  <a:pt x="2936" y="3634"/>
                </a:lnTo>
                <a:lnTo>
                  <a:pt x="2936" y="3632"/>
                </a:lnTo>
                <a:lnTo>
                  <a:pt x="2934" y="3632"/>
                </a:lnTo>
                <a:lnTo>
                  <a:pt x="2934" y="3630"/>
                </a:lnTo>
                <a:lnTo>
                  <a:pt x="2934" y="3628"/>
                </a:lnTo>
                <a:lnTo>
                  <a:pt x="2933" y="3628"/>
                </a:lnTo>
                <a:lnTo>
                  <a:pt x="2931" y="3630"/>
                </a:lnTo>
                <a:lnTo>
                  <a:pt x="2931" y="3628"/>
                </a:lnTo>
                <a:lnTo>
                  <a:pt x="2933" y="3628"/>
                </a:lnTo>
                <a:lnTo>
                  <a:pt x="2931" y="3628"/>
                </a:lnTo>
                <a:lnTo>
                  <a:pt x="2931" y="3626"/>
                </a:lnTo>
                <a:lnTo>
                  <a:pt x="2929" y="3626"/>
                </a:lnTo>
                <a:lnTo>
                  <a:pt x="2931" y="3624"/>
                </a:lnTo>
                <a:lnTo>
                  <a:pt x="2929" y="3622"/>
                </a:lnTo>
                <a:lnTo>
                  <a:pt x="2929" y="3621"/>
                </a:lnTo>
                <a:lnTo>
                  <a:pt x="2929" y="3619"/>
                </a:lnTo>
                <a:lnTo>
                  <a:pt x="2931" y="3619"/>
                </a:lnTo>
                <a:lnTo>
                  <a:pt x="2933" y="3619"/>
                </a:lnTo>
                <a:lnTo>
                  <a:pt x="2933" y="3617"/>
                </a:lnTo>
                <a:lnTo>
                  <a:pt x="2931" y="3617"/>
                </a:lnTo>
                <a:lnTo>
                  <a:pt x="2929" y="3615"/>
                </a:lnTo>
                <a:lnTo>
                  <a:pt x="2931" y="3613"/>
                </a:lnTo>
                <a:lnTo>
                  <a:pt x="2929" y="3613"/>
                </a:lnTo>
                <a:lnTo>
                  <a:pt x="2929" y="3611"/>
                </a:lnTo>
                <a:lnTo>
                  <a:pt x="2927" y="3611"/>
                </a:lnTo>
                <a:lnTo>
                  <a:pt x="2927" y="3609"/>
                </a:lnTo>
                <a:lnTo>
                  <a:pt x="2929" y="3609"/>
                </a:lnTo>
                <a:lnTo>
                  <a:pt x="2927" y="3607"/>
                </a:lnTo>
                <a:lnTo>
                  <a:pt x="2929" y="3605"/>
                </a:lnTo>
                <a:lnTo>
                  <a:pt x="2927" y="3605"/>
                </a:lnTo>
                <a:lnTo>
                  <a:pt x="2927" y="3603"/>
                </a:lnTo>
                <a:lnTo>
                  <a:pt x="2927" y="3601"/>
                </a:lnTo>
                <a:lnTo>
                  <a:pt x="2927" y="3599"/>
                </a:lnTo>
                <a:lnTo>
                  <a:pt x="2925" y="3599"/>
                </a:lnTo>
                <a:lnTo>
                  <a:pt x="2925" y="3597"/>
                </a:lnTo>
                <a:lnTo>
                  <a:pt x="2923" y="3597"/>
                </a:lnTo>
                <a:lnTo>
                  <a:pt x="2923" y="3596"/>
                </a:lnTo>
                <a:lnTo>
                  <a:pt x="2923" y="3594"/>
                </a:lnTo>
                <a:lnTo>
                  <a:pt x="2921" y="3592"/>
                </a:lnTo>
                <a:lnTo>
                  <a:pt x="2923" y="3590"/>
                </a:lnTo>
                <a:lnTo>
                  <a:pt x="2923" y="3588"/>
                </a:lnTo>
                <a:lnTo>
                  <a:pt x="2925" y="3588"/>
                </a:lnTo>
                <a:lnTo>
                  <a:pt x="2925" y="3586"/>
                </a:lnTo>
                <a:lnTo>
                  <a:pt x="2925" y="3584"/>
                </a:lnTo>
                <a:lnTo>
                  <a:pt x="2923" y="3584"/>
                </a:lnTo>
                <a:lnTo>
                  <a:pt x="2923" y="3582"/>
                </a:lnTo>
                <a:lnTo>
                  <a:pt x="2921" y="3582"/>
                </a:lnTo>
                <a:lnTo>
                  <a:pt x="2921" y="3580"/>
                </a:lnTo>
                <a:lnTo>
                  <a:pt x="2923" y="3580"/>
                </a:lnTo>
                <a:lnTo>
                  <a:pt x="2923" y="3582"/>
                </a:lnTo>
                <a:lnTo>
                  <a:pt x="2923" y="3580"/>
                </a:lnTo>
                <a:lnTo>
                  <a:pt x="2923" y="3578"/>
                </a:lnTo>
                <a:lnTo>
                  <a:pt x="2923" y="3576"/>
                </a:lnTo>
                <a:lnTo>
                  <a:pt x="2923" y="3574"/>
                </a:lnTo>
                <a:lnTo>
                  <a:pt x="2923" y="3573"/>
                </a:lnTo>
                <a:lnTo>
                  <a:pt x="2925" y="3573"/>
                </a:lnTo>
                <a:lnTo>
                  <a:pt x="2925" y="3571"/>
                </a:lnTo>
                <a:lnTo>
                  <a:pt x="2927" y="3571"/>
                </a:lnTo>
                <a:lnTo>
                  <a:pt x="2927" y="3569"/>
                </a:lnTo>
                <a:lnTo>
                  <a:pt x="2929" y="3571"/>
                </a:lnTo>
                <a:lnTo>
                  <a:pt x="2929" y="3573"/>
                </a:lnTo>
                <a:lnTo>
                  <a:pt x="2929" y="3576"/>
                </a:lnTo>
                <a:lnTo>
                  <a:pt x="2929" y="3578"/>
                </a:lnTo>
                <a:lnTo>
                  <a:pt x="2929" y="3580"/>
                </a:lnTo>
                <a:lnTo>
                  <a:pt x="2931" y="3582"/>
                </a:lnTo>
                <a:lnTo>
                  <a:pt x="2931" y="3584"/>
                </a:lnTo>
                <a:lnTo>
                  <a:pt x="2931" y="3586"/>
                </a:lnTo>
                <a:lnTo>
                  <a:pt x="2931" y="3588"/>
                </a:lnTo>
                <a:lnTo>
                  <a:pt x="2931" y="3592"/>
                </a:lnTo>
                <a:lnTo>
                  <a:pt x="2933" y="3594"/>
                </a:lnTo>
                <a:lnTo>
                  <a:pt x="2933" y="3596"/>
                </a:lnTo>
                <a:lnTo>
                  <a:pt x="2933" y="3597"/>
                </a:lnTo>
                <a:lnTo>
                  <a:pt x="2933" y="3599"/>
                </a:lnTo>
                <a:lnTo>
                  <a:pt x="2934" y="3601"/>
                </a:lnTo>
                <a:lnTo>
                  <a:pt x="2934" y="3603"/>
                </a:lnTo>
                <a:lnTo>
                  <a:pt x="2934" y="3605"/>
                </a:lnTo>
                <a:lnTo>
                  <a:pt x="2934" y="3607"/>
                </a:lnTo>
                <a:lnTo>
                  <a:pt x="2934" y="3609"/>
                </a:lnTo>
                <a:lnTo>
                  <a:pt x="2936" y="3611"/>
                </a:lnTo>
                <a:lnTo>
                  <a:pt x="2936" y="3613"/>
                </a:lnTo>
                <a:lnTo>
                  <a:pt x="2936" y="3615"/>
                </a:lnTo>
                <a:lnTo>
                  <a:pt x="2936" y="3617"/>
                </a:lnTo>
                <a:lnTo>
                  <a:pt x="2938" y="3619"/>
                </a:lnTo>
                <a:lnTo>
                  <a:pt x="2938" y="3621"/>
                </a:lnTo>
                <a:lnTo>
                  <a:pt x="2938" y="3622"/>
                </a:lnTo>
                <a:lnTo>
                  <a:pt x="2938" y="3624"/>
                </a:lnTo>
                <a:lnTo>
                  <a:pt x="2938" y="3626"/>
                </a:lnTo>
                <a:lnTo>
                  <a:pt x="2940" y="3626"/>
                </a:lnTo>
                <a:lnTo>
                  <a:pt x="2940" y="3628"/>
                </a:lnTo>
                <a:lnTo>
                  <a:pt x="2940" y="3630"/>
                </a:lnTo>
                <a:lnTo>
                  <a:pt x="2940" y="3632"/>
                </a:lnTo>
                <a:lnTo>
                  <a:pt x="2942" y="3634"/>
                </a:lnTo>
                <a:lnTo>
                  <a:pt x="2942" y="3636"/>
                </a:lnTo>
                <a:lnTo>
                  <a:pt x="2942" y="3638"/>
                </a:lnTo>
                <a:lnTo>
                  <a:pt x="2944" y="3642"/>
                </a:lnTo>
                <a:lnTo>
                  <a:pt x="2944" y="3644"/>
                </a:lnTo>
                <a:lnTo>
                  <a:pt x="2944" y="3645"/>
                </a:lnTo>
                <a:lnTo>
                  <a:pt x="2946" y="3647"/>
                </a:lnTo>
                <a:lnTo>
                  <a:pt x="2946" y="3649"/>
                </a:lnTo>
                <a:lnTo>
                  <a:pt x="2946" y="3651"/>
                </a:lnTo>
                <a:lnTo>
                  <a:pt x="2946" y="3653"/>
                </a:lnTo>
                <a:lnTo>
                  <a:pt x="2948" y="3653"/>
                </a:lnTo>
                <a:lnTo>
                  <a:pt x="2948" y="3655"/>
                </a:lnTo>
                <a:lnTo>
                  <a:pt x="2948" y="3657"/>
                </a:lnTo>
                <a:close/>
                <a:moveTo>
                  <a:pt x="2890" y="3569"/>
                </a:moveTo>
                <a:lnTo>
                  <a:pt x="2890" y="3571"/>
                </a:lnTo>
                <a:lnTo>
                  <a:pt x="2890" y="3569"/>
                </a:lnTo>
                <a:lnTo>
                  <a:pt x="2888" y="3569"/>
                </a:lnTo>
                <a:lnTo>
                  <a:pt x="2888" y="3567"/>
                </a:lnTo>
                <a:lnTo>
                  <a:pt x="2890" y="3569"/>
                </a:lnTo>
                <a:close/>
                <a:moveTo>
                  <a:pt x="2881" y="3565"/>
                </a:moveTo>
                <a:lnTo>
                  <a:pt x="2879" y="3563"/>
                </a:lnTo>
                <a:lnTo>
                  <a:pt x="2877" y="3563"/>
                </a:lnTo>
                <a:lnTo>
                  <a:pt x="2877" y="3561"/>
                </a:lnTo>
                <a:lnTo>
                  <a:pt x="2879" y="3563"/>
                </a:lnTo>
                <a:lnTo>
                  <a:pt x="2881" y="3563"/>
                </a:lnTo>
                <a:lnTo>
                  <a:pt x="2881" y="3565"/>
                </a:lnTo>
                <a:close/>
                <a:moveTo>
                  <a:pt x="2896" y="3553"/>
                </a:moveTo>
                <a:lnTo>
                  <a:pt x="2898" y="3555"/>
                </a:lnTo>
                <a:lnTo>
                  <a:pt x="2898" y="3557"/>
                </a:lnTo>
                <a:lnTo>
                  <a:pt x="2896" y="3557"/>
                </a:lnTo>
                <a:lnTo>
                  <a:pt x="2894" y="3557"/>
                </a:lnTo>
                <a:lnTo>
                  <a:pt x="2894" y="3555"/>
                </a:lnTo>
                <a:lnTo>
                  <a:pt x="2892" y="3555"/>
                </a:lnTo>
                <a:lnTo>
                  <a:pt x="2892" y="3553"/>
                </a:lnTo>
                <a:lnTo>
                  <a:pt x="2894" y="3555"/>
                </a:lnTo>
                <a:lnTo>
                  <a:pt x="2894" y="3553"/>
                </a:lnTo>
                <a:lnTo>
                  <a:pt x="2896" y="3555"/>
                </a:lnTo>
                <a:lnTo>
                  <a:pt x="2896" y="3553"/>
                </a:lnTo>
                <a:close/>
                <a:moveTo>
                  <a:pt x="2869" y="3542"/>
                </a:moveTo>
                <a:lnTo>
                  <a:pt x="2871" y="3544"/>
                </a:lnTo>
                <a:lnTo>
                  <a:pt x="2869" y="3544"/>
                </a:lnTo>
                <a:lnTo>
                  <a:pt x="2869" y="3546"/>
                </a:lnTo>
                <a:lnTo>
                  <a:pt x="2869" y="3544"/>
                </a:lnTo>
                <a:lnTo>
                  <a:pt x="2867" y="3544"/>
                </a:lnTo>
                <a:lnTo>
                  <a:pt x="2869" y="3544"/>
                </a:lnTo>
                <a:lnTo>
                  <a:pt x="2869" y="3542"/>
                </a:lnTo>
                <a:close/>
                <a:moveTo>
                  <a:pt x="2892" y="3538"/>
                </a:moveTo>
                <a:lnTo>
                  <a:pt x="2892" y="3540"/>
                </a:lnTo>
                <a:lnTo>
                  <a:pt x="2894" y="3540"/>
                </a:lnTo>
                <a:lnTo>
                  <a:pt x="2894" y="3542"/>
                </a:lnTo>
                <a:lnTo>
                  <a:pt x="2892" y="3542"/>
                </a:lnTo>
                <a:lnTo>
                  <a:pt x="2890" y="3540"/>
                </a:lnTo>
                <a:lnTo>
                  <a:pt x="2892" y="3538"/>
                </a:lnTo>
                <a:close/>
                <a:moveTo>
                  <a:pt x="2888" y="3540"/>
                </a:moveTo>
                <a:lnTo>
                  <a:pt x="2886" y="3540"/>
                </a:lnTo>
                <a:lnTo>
                  <a:pt x="2886" y="3538"/>
                </a:lnTo>
                <a:lnTo>
                  <a:pt x="2888" y="3538"/>
                </a:lnTo>
                <a:lnTo>
                  <a:pt x="2888" y="3540"/>
                </a:lnTo>
                <a:close/>
                <a:moveTo>
                  <a:pt x="2892" y="3538"/>
                </a:moveTo>
                <a:lnTo>
                  <a:pt x="2892" y="3536"/>
                </a:lnTo>
                <a:lnTo>
                  <a:pt x="2894" y="3536"/>
                </a:lnTo>
                <a:lnTo>
                  <a:pt x="2894" y="3538"/>
                </a:lnTo>
                <a:lnTo>
                  <a:pt x="2892" y="3538"/>
                </a:lnTo>
                <a:close/>
                <a:moveTo>
                  <a:pt x="2894" y="3536"/>
                </a:moveTo>
                <a:lnTo>
                  <a:pt x="2896" y="3536"/>
                </a:lnTo>
                <a:lnTo>
                  <a:pt x="2896" y="3534"/>
                </a:lnTo>
                <a:lnTo>
                  <a:pt x="2898" y="3534"/>
                </a:lnTo>
                <a:lnTo>
                  <a:pt x="2898" y="3532"/>
                </a:lnTo>
                <a:lnTo>
                  <a:pt x="2900" y="3532"/>
                </a:lnTo>
                <a:lnTo>
                  <a:pt x="2902" y="3532"/>
                </a:lnTo>
                <a:lnTo>
                  <a:pt x="2902" y="3534"/>
                </a:lnTo>
                <a:lnTo>
                  <a:pt x="2902" y="3536"/>
                </a:lnTo>
                <a:lnTo>
                  <a:pt x="2900" y="3538"/>
                </a:lnTo>
                <a:lnTo>
                  <a:pt x="2898" y="3540"/>
                </a:lnTo>
                <a:lnTo>
                  <a:pt x="2898" y="3542"/>
                </a:lnTo>
                <a:lnTo>
                  <a:pt x="2896" y="3544"/>
                </a:lnTo>
                <a:lnTo>
                  <a:pt x="2894" y="3542"/>
                </a:lnTo>
                <a:lnTo>
                  <a:pt x="2894" y="3540"/>
                </a:lnTo>
                <a:lnTo>
                  <a:pt x="2896" y="3540"/>
                </a:lnTo>
                <a:lnTo>
                  <a:pt x="2896" y="3538"/>
                </a:lnTo>
                <a:lnTo>
                  <a:pt x="2896" y="3536"/>
                </a:lnTo>
                <a:lnTo>
                  <a:pt x="2894" y="3536"/>
                </a:lnTo>
                <a:close/>
                <a:moveTo>
                  <a:pt x="2900" y="3519"/>
                </a:moveTo>
                <a:lnTo>
                  <a:pt x="2900" y="3521"/>
                </a:lnTo>
                <a:lnTo>
                  <a:pt x="2900" y="3523"/>
                </a:lnTo>
                <a:lnTo>
                  <a:pt x="2900" y="3525"/>
                </a:lnTo>
                <a:lnTo>
                  <a:pt x="2900" y="3526"/>
                </a:lnTo>
                <a:lnTo>
                  <a:pt x="2900" y="3528"/>
                </a:lnTo>
                <a:lnTo>
                  <a:pt x="2900" y="3530"/>
                </a:lnTo>
                <a:lnTo>
                  <a:pt x="2898" y="3530"/>
                </a:lnTo>
                <a:lnTo>
                  <a:pt x="2898" y="3528"/>
                </a:lnTo>
                <a:lnTo>
                  <a:pt x="2896" y="3528"/>
                </a:lnTo>
                <a:lnTo>
                  <a:pt x="2896" y="3526"/>
                </a:lnTo>
                <a:lnTo>
                  <a:pt x="2896" y="3525"/>
                </a:lnTo>
                <a:lnTo>
                  <a:pt x="2896" y="3523"/>
                </a:lnTo>
                <a:lnTo>
                  <a:pt x="2896" y="3521"/>
                </a:lnTo>
                <a:lnTo>
                  <a:pt x="2896" y="3519"/>
                </a:lnTo>
                <a:lnTo>
                  <a:pt x="2894" y="3519"/>
                </a:lnTo>
                <a:lnTo>
                  <a:pt x="2896" y="3519"/>
                </a:lnTo>
                <a:lnTo>
                  <a:pt x="2898" y="3519"/>
                </a:lnTo>
                <a:lnTo>
                  <a:pt x="2900" y="3519"/>
                </a:lnTo>
                <a:close/>
                <a:moveTo>
                  <a:pt x="2898" y="3517"/>
                </a:moveTo>
                <a:lnTo>
                  <a:pt x="2896" y="3517"/>
                </a:lnTo>
                <a:lnTo>
                  <a:pt x="2894" y="3517"/>
                </a:lnTo>
                <a:lnTo>
                  <a:pt x="2894" y="3515"/>
                </a:lnTo>
                <a:lnTo>
                  <a:pt x="2896" y="3515"/>
                </a:lnTo>
                <a:lnTo>
                  <a:pt x="2894" y="3515"/>
                </a:lnTo>
                <a:lnTo>
                  <a:pt x="2894" y="3513"/>
                </a:lnTo>
                <a:lnTo>
                  <a:pt x="2894" y="3511"/>
                </a:lnTo>
                <a:lnTo>
                  <a:pt x="2894" y="3509"/>
                </a:lnTo>
                <a:lnTo>
                  <a:pt x="2896" y="3507"/>
                </a:lnTo>
                <a:lnTo>
                  <a:pt x="2896" y="3509"/>
                </a:lnTo>
                <a:lnTo>
                  <a:pt x="2898" y="3509"/>
                </a:lnTo>
                <a:lnTo>
                  <a:pt x="2898" y="3511"/>
                </a:lnTo>
                <a:lnTo>
                  <a:pt x="2898" y="3513"/>
                </a:lnTo>
                <a:lnTo>
                  <a:pt x="2898" y="3515"/>
                </a:lnTo>
                <a:lnTo>
                  <a:pt x="2898" y="3517"/>
                </a:lnTo>
                <a:close/>
                <a:moveTo>
                  <a:pt x="2902" y="3513"/>
                </a:moveTo>
                <a:lnTo>
                  <a:pt x="2900" y="3513"/>
                </a:lnTo>
                <a:lnTo>
                  <a:pt x="2900" y="3511"/>
                </a:lnTo>
                <a:lnTo>
                  <a:pt x="2900" y="3509"/>
                </a:lnTo>
                <a:lnTo>
                  <a:pt x="2900" y="3507"/>
                </a:lnTo>
                <a:lnTo>
                  <a:pt x="2900" y="3505"/>
                </a:lnTo>
                <a:lnTo>
                  <a:pt x="2902" y="3505"/>
                </a:lnTo>
                <a:lnTo>
                  <a:pt x="2902" y="3503"/>
                </a:lnTo>
                <a:lnTo>
                  <a:pt x="2902" y="3501"/>
                </a:lnTo>
                <a:lnTo>
                  <a:pt x="2902" y="3503"/>
                </a:lnTo>
                <a:lnTo>
                  <a:pt x="2902" y="3505"/>
                </a:lnTo>
                <a:lnTo>
                  <a:pt x="2902" y="3507"/>
                </a:lnTo>
                <a:lnTo>
                  <a:pt x="2902" y="3509"/>
                </a:lnTo>
                <a:lnTo>
                  <a:pt x="2902" y="3511"/>
                </a:lnTo>
                <a:lnTo>
                  <a:pt x="2902" y="3513"/>
                </a:lnTo>
                <a:close/>
                <a:moveTo>
                  <a:pt x="2894" y="3500"/>
                </a:moveTo>
                <a:lnTo>
                  <a:pt x="2892" y="3500"/>
                </a:lnTo>
                <a:lnTo>
                  <a:pt x="2894" y="3500"/>
                </a:lnTo>
                <a:lnTo>
                  <a:pt x="2896" y="3500"/>
                </a:lnTo>
                <a:lnTo>
                  <a:pt x="2894" y="3500"/>
                </a:lnTo>
                <a:close/>
                <a:moveTo>
                  <a:pt x="2902" y="3492"/>
                </a:moveTo>
                <a:lnTo>
                  <a:pt x="2904" y="3492"/>
                </a:lnTo>
                <a:lnTo>
                  <a:pt x="2904" y="3494"/>
                </a:lnTo>
                <a:lnTo>
                  <a:pt x="2904" y="3496"/>
                </a:lnTo>
                <a:lnTo>
                  <a:pt x="2904" y="3498"/>
                </a:lnTo>
                <a:lnTo>
                  <a:pt x="2902" y="3500"/>
                </a:lnTo>
                <a:lnTo>
                  <a:pt x="2902" y="3498"/>
                </a:lnTo>
                <a:lnTo>
                  <a:pt x="2902" y="3496"/>
                </a:lnTo>
                <a:lnTo>
                  <a:pt x="2902" y="3494"/>
                </a:lnTo>
                <a:lnTo>
                  <a:pt x="2902" y="3492"/>
                </a:lnTo>
                <a:close/>
                <a:moveTo>
                  <a:pt x="2927" y="3446"/>
                </a:moveTo>
                <a:lnTo>
                  <a:pt x="2927" y="3448"/>
                </a:lnTo>
                <a:lnTo>
                  <a:pt x="2925" y="3448"/>
                </a:lnTo>
                <a:lnTo>
                  <a:pt x="2925" y="3446"/>
                </a:lnTo>
                <a:lnTo>
                  <a:pt x="2925" y="3444"/>
                </a:lnTo>
                <a:lnTo>
                  <a:pt x="2927" y="3444"/>
                </a:lnTo>
                <a:lnTo>
                  <a:pt x="2927" y="3446"/>
                </a:lnTo>
                <a:close/>
                <a:moveTo>
                  <a:pt x="2959" y="3329"/>
                </a:moveTo>
                <a:lnTo>
                  <a:pt x="2959" y="3331"/>
                </a:lnTo>
                <a:lnTo>
                  <a:pt x="2959" y="3329"/>
                </a:lnTo>
                <a:lnTo>
                  <a:pt x="2959" y="3327"/>
                </a:lnTo>
                <a:lnTo>
                  <a:pt x="2961" y="3327"/>
                </a:lnTo>
                <a:lnTo>
                  <a:pt x="2959" y="3329"/>
                </a:lnTo>
                <a:close/>
                <a:moveTo>
                  <a:pt x="2927" y="3569"/>
                </a:moveTo>
                <a:lnTo>
                  <a:pt x="2925" y="3567"/>
                </a:lnTo>
                <a:lnTo>
                  <a:pt x="2923" y="3567"/>
                </a:lnTo>
                <a:lnTo>
                  <a:pt x="2923" y="3569"/>
                </a:lnTo>
                <a:lnTo>
                  <a:pt x="2923" y="3567"/>
                </a:lnTo>
                <a:lnTo>
                  <a:pt x="2921" y="3567"/>
                </a:lnTo>
                <a:lnTo>
                  <a:pt x="2921" y="3565"/>
                </a:lnTo>
                <a:lnTo>
                  <a:pt x="2921" y="3563"/>
                </a:lnTo>
                <a:lnTo>
                  <a:pt x="2923" y="3563"/>
                </a:lnTo>
                <a:lnTo>
                  <a:pt x="2921" y="3563"/>
                </a:lnTo>
                <a:lnTo>
                  <a:pt x="2921" y="3561"/>
                </a:lnTo>
                <a:lnTo>
                  <a:pt x="2921" y="3559"/>
                </a:lnTo>
                <a:lnTo>
                  <a:pt x="2923" y="3559"/>
                </a:lnTo>
                <a:lnTo>
                  <a:pt x="2921" y="3559"/>
                </a:lnTo>
                <a:lnTo>
                  <a:pt x="2921" y="3557"/>
                </a:lnTo>
                <a:lnTo>
                  <a:pt x="2923" y="3557"/>
                </a:lnTo>
                <a:lnTo>
                  <a:pt x="2921" y="3557"/>
                </a:lnTo>
                <a:lnTo>
                  <a:pt x="2921" y="3555"/>
                </a:lnTo>
                <a:lnTo>
                  <a:pt x="2921" y="3553"/>
                </a:lnTo>
                <a:lnTo>
                  <a:pt x="2923" y="3553"/>
                </a:lnTo>
                <a:lnTo>
                  <a:pt x="2921" y="3551"/>
                </a:lnTo>
                <a:lnTo>
                  <a:pt x="2923" y="3551"/>
                </a:lnTo>
                <a:lnTo>
                  <a:pt x="2923" y="3549"/>
                </a:lnTo>
                <a:lnTo>
                  <a:pt x="2923" y="3548"/>
                </a:lnTo>
                <a:lnTo>
                  <a:pt x="2923" y="3546"/>
                </a:lnTo>
                <a:lnTo>
                  <a:pt x="2921" y="3544"/>
                </a:lnTo>
                <a:lnTo>
                  <a:pt x="2921" y="3542"/>
                </a:lnTo>
                <a:lnTo>
                  <a:pt x="2923" y="3542"/>
                </a:lnTo>
                <a:lnTo>
                  <a:pt x="2923" y="3540"/>
                </a:lnTo>
                <a:lnTo>
                  <a:pt x="2921" y="3540"/>
                </a:lnTo>
                <a:lnTo>
                  <a:pt x="2921" y="3538"/>
                </a:lnTo>
                <a:lnTo>
                  <a:pt x="2923" y="3538"/>
                </a:lnTo>
                <a:lnTo>
                  <a:pt x="2923" y="3536"/>
                </a:lnTo>
                <a:lnTo>
                  <a:pt x="2921" y="3536"/>
                </a:lnTo>
                <a:lnTo>
                  <a:pt x="2921" y="3534"/>
                </a:lnTo>
                <a:lnTo>
                  <a:pt x="2921" y="3532"/>
                </a:lnTo>
                <a:lnTo>
                  <a:pt x="2921" y="3530"/>
                </a:lnTo>
                <a:lnTo>
                  <a:pt x="2921" y="3528"/>
                </a:lnTo>
                <a:lnTo>
                  <a:pt x="2921" y="3526"/>
                </a:lnTo>
                <a:lnTo>
                  <a:pt x="2921" y="3525"/>
                </a:lnTo>
                <a:lnTo>
                  <a:pt x="2921" y="3523"/>
                </a:lnTo>
                <a:lnTo>
                  <a:pt x="2921" y="3521"/>
                </a:lnTo>
                <a:lnTo>
                  <a:pt x="2921" y="3519"/>
                </a:lnTo>
                <a:lnTo>
                  <a:pt x="2921" y="3517"/>
                </a:lnTo>
                <a:lnTo>
                  <a:pt x="2921" y="3515"/>
                </a:lnTo>
                <a:lnTo>
                  <a:pt x="2921" y="3513"/>
                </a:lnTo>
                <a:lnTo>
                  <a:pt x="2923" y="3513"/>
                </a:lnTo>
                <a:lnTo>
                  <a:pt x="2921" y="3513"/>
                </a:lnTo>
                <a:lnTo>
                  <a:pt x="2921" y="3511"/>
                </a:lnTo>
                <a:lnTo>
                  <a:pt x="2921" y="3509"/>
                </a:lnTo>
                <a:lnTo>
                  <a:pt x="2921" y="3507"/>
                </a:lnTo>
                <a:lnTo>
                  <a:pt x="2921" y="3505"/>
                </a:lnTo>
                <a:lnTo>
                  <a:pt x="2921" y="3503"/>
                </a:lnTo>
                <a:lnTo>
                  <a:pt x="2923" y="3503"/>
                </a:lnTo>
                <a:lnTo>
                  <a:pt x="2923" y="3501"/>
                </a:lnTo>
                <a:lnTo>
                  <a:pt x="2921" y="3500"/>
                </a:lnTo>
                <a:lnTo>
                  <a:pt x="2921" y="3498"/>
                </a:lnTo>
                <a:lnTo>
                  <a:pt x="2921" y="3496"/>
                </a:lnTo>
                <a:lnTo>
                  <a:pt x="2921" y="3494"/>
                </a:lnTo>
                <a:lnTo>
                  <a:pt x="2921" y="3492"/>
                </a:lnTo>
                <a:lnTo>
                  <a:pt x="2923" y="3492"/>
                </a:lnTo>
                <a:lnTo>
                  <a:pt x="2923" y="3490"/>
                </a:lnTo>
                <a:lnTo>
                  <a:pt x="2921" y="3490"/>
                </a:lnTo>
                <a:lnTo>
                  <a:pt x="2921" y="3488"/>
                </a:lnTo>
                <a:lnTo>
                  <a:pt x="2921" y="3486"/>
                </a:lnTo>
                <a:lnTo>
                  <a:pt x="2923" y="3488"/>
                </a:lnTo>
                <a:lnTo>
                  <a:pt x="2923" y="3486"/>
                </a:lnTo>
                <a:lnTo>
                  <a:pt x="2921" y="3486"/>
                </a:lnTo>
                <a:lnTo>
                  <a:pt x="2921" y="3484"/>
                </a:lnTo>
                <a:lnTo>
                  <a:pt x="2921" y="3482"/>
                </a:lnTo>
                <a:lnTo>
                  <a:pt x="2923" y="3480"/>
                </a:lnTo>
                <a:lnTo>
                  <a:pt x="2921" y="3478"/>
                </a:lnTo>
                <a:lnTo>
                  <a:pt x="2921" y="3477"/>
                </a:lnTo>
                <a:lnTo>
                  <a:pt x="2921" y="3475"/>
                </a:lnTo>
                <a:lnTo>
                  <a:pt x="2923" y="3475"/>
                </a:lnTo>
                <a:lnTo>
                  <a:pt x="2923" y="3473"/>
                </a:lnTo>
                <a:lnTo>
                  <a:pt x="2923" y="3471"/>
                </a:lnTo>
                <a:lnTo>
                  <a:pt x="2923" y="3469"/>
                </a:lnTo>
                <a:lnTo>
                  <a:pt x="2923" y="3467"/>
                </a:lnTo>
                <a:lnTo>
                  <a:pt x="2923" y="3465"/>
                </a:lnTo>
                <a:lnTo>
                  <a:pt x="2923" y="3463"/>
                </a:lnTo>
                <a:lnTo>
                  <a:pt x="2925" y="3463"/>
                </a:lnTo>
                <a:lnTo>
                  <a:pt x="2925" y="3461"/>
                </a:lnTo>
                <a:lnTo>
                  <a:pt x="2925" y="3459"/>
                </a:lnTo>
                <a:lnTo>
                  <a:pt x="2923" y="3459"/>
                </a:lnTo>
                <a:lnTo>
                  <a:pt x="2923" y="3457"/>
                </a:lnTo>
                <a:lnTo>
                  <a:pt x="2925" y="3455"/>
                </a:lnTo>
                <a:lnTo>
                  <a:pt x="2923" y="3455"/>
                </a:lnTo>
                <a:lnTo>
                  <a:pt x="2925" y="3455"/>
                </a:lnTo>
                <a:lnTo>
                  <a:pt x="2925" y="3453"/>
                </a:lnTo>
                <a:lnTo>
                  <a:pt x="2925" y="3452"/>
                </a:lnTo>
                <a:lnTo>
                  <a:pt x="2923" y="3452"/>
                </a:lnTo>
                <a:lnTo>
                  <a:pt x="2925" y="3450"/>
                </a:lnTo>
                <a:lnTo>
                  <a:pt x="2925" y="3452"/>
                </a:lnTo>
                <a:lnTo>
                  <a:pt x="2927" y="3450"/>
                </a:lnTo>
                <a:lnTo>
                  <a:pt x="2927" y="3448"/>
                </a:lnTo>
                <a:lnTo>
                  <a:pt x="2927" y="3446"/>
                </a:lnTo>
                <a:lnTo>
                  <a:pt x="2927" y="3444"/>
                </a:lnTo>
                <a:lnTo>
                  <a:pt x="2927" y="3442"/>
                </a:lnTo>
                <a:lnTo>
                  <a:pt x="2927" y="3440"/>
                </a:lnTo>
                <a:lnTo>
                  <a:pt x="2927" y="3438"/>
                </a:lnTo>
                <a:lnTo>
                  <a:pt x="2927" y="3436"/>
                </a:lnTo>
                <a:lnTo>
                  <a:pt x="2929" y="3436"/>
                </a:lnTo>
                <a:lnTo>
                  <a:pt x="2931" y="3436"/>
                </a:lnTo>
                <a:lnTo>
                  <a:pt x="2931" y="3434"/>
                </a:lnTo>
                <a:lnTo>
                  <a:pt x="2929" y="3434"/>
                </a:lnTo>
                <a:lnTo>
                  <a:pt x="2929" y="3432"/>
                </a:lnTo>
                <a:lnTo>
                  <a:pt x="2929" y="3434"/>
                </a:lnTo>
                <a:lnTo>
                  <a:pt x="2927" y="3434"/>
                </a:lnTo>
                <a:lnTo>
                  <a:pt x="2929" y="3432"/>
                </a:lnTo>
                <a:lnTo>
                  <a:pt x="2929" y="3430"/>
                </a:lnTo>
                <a:lnTo>
                  <a:pt x="2929" y="3429"/>
                </a:lnTo>
                <a:lnTo>
                  <a:pt x="2929" y="3427"/>
                </a:lnTo>
                <a:lnTo>
                  <a:pt x="2929" y="3425"/>
                </a:lnTo>
                <a:lnTo>
                  <a:pt x="2931" y="3425"/>
                </a:lnTo>
                <a:lnTo>
                  <a:pt x="2933" y="3425"/>
                </a:lnTo>
                <a:lnTo>
                  <a:pt x="2933" y="3423"/>
                </a:lnTo>
                <a:lnTo>
                  <a:pt x="2931" y="3421"/>
                </a:lnTo>
                <a:lnTo>
                  <a:pt x="2931" y="3419"/>
                </a:lnTo>
                <a:lnTo>
                  <a:pt x="2931" y="3417"/>
                </a:lnTo>
                <a:lnTo>
                  <a:pt x="2929" y="3417"/>
                </a:lnTo>
                <a:lnTo>
                  <a:pt x="2929" y="3415"/>
                </a:lnTo>
                <a:lnTo>
                  <a:pt x="2931" y="3413"/>
                </a:lnTo>
                <a:lnTo>
                  <a:pt x="2929" y="3413"/>
                </a:lnTo>
                <a:lnTo>
                  <a:pt x="2929" y="3411"/>
                </a:lnTo>
                <a:lnTo>
                  <a:pt x="2931" y="3409"/>
                </a:lnTo>
                <a:lnTo>
                  <a:pt x="2931" y="3407"/>
                </a:lnTo>
                <a:lnTo>
                  <a:pt x="2931" y="3405"/>
                </a:lnTo>
                <a:lnTo>
                  <a:pt x="2931" y="3404"/>
                </a:lnTo>
                <a:lnTo>
                  <a:pt x="2931" y="3402"/>
                </a:lnTo>
                <a:lnTo>
                  <a:pt x="2931" y="3400"/>
                </a:lnTo>
                <a:lnTo>
                  <a:pt x="2933" y="3400"/>
                </a:lnTo>
                <a:lnTo>
                  <a:pt x="2933" y="3398"/>
                </a:lnTo>
                <a:lnTo>
                  <a:pt x="2934" y="3398"/>
                </a:lnTo>
                <a:lnTo>
                  <a:pt x="2934" y="3396"/>
                </a:lnTo>
                <a:lnTo>
                  <a:pt x="2934" y="3394"/>
                </a:lnTo>
                <a:lnTo>
                  <a:pt x="2936" y="3392"/>
                </a:lnTo>
                <a:lnTo>
                  <a:pt x="2936" y="3390"/>
                </a:lnTo>
                <a:lnTo>
                  <a:pt x="2938" y="3390"/>
                </a:lnTo>
                <a:lnTo>
                  <a:pt x="2938" y="3388"/>
                </a:lnTo>
                <a:lnTo>
                  <a:pt x="2938" y="3386"/>
                </a:lnTo>
                <a:lnTo>
                  <a:pt x="2940" y="3386"/>
                </a:lnTo>
                <a:lnTo>
                  <a:pt x="2940" y="3384"/>
                </a:lnTo>
                <a:lnTo>
                  <a:pt x="2940" y="3382"/>
                </a:lnTo>
                <a:lnTo>
                  <a:pt x="2940" y="3381"/>
                </a:lnTo>
                <a:lnTo>
                  <a:pt x="2940" y="3379"/>
                </a:lnTo>
                <a:lnTo>
                  <a:pt x="2940" y="3377"/>
                </a:lnTo>
                <a:lnTo>
                  <a:pt x="2942" y="3375"/>
                </a:lnTo>
                <a:lnTo>
                  <a:pt x="2942" y="3373"/>
                </a:lnTo>
                <a:lnTo>
                  <a:pt x="2942" y="3371"/>
                </a:lnTo>
                <a:lnTo>
                  <a:pt x="2944" y="3369"/>
                </a:lnTo>
                <a:lnTo>
                  <a:pt x="2944" y="3367"/>
                </a:lnTo>
                <a:lnTo>
                  <a:pt x="2946" y="3367"/>
                </a:lnTo>
                <a:lnTo>
                  <a:pt x="2946" y="3365"/>
                </a:lnTo>
                <a:lnTo>
                  <a:pt x="2946" y="3363"/>
                </a:lnTo>
                <a:lnTo>
                  <a:pt x="2948" y="3361"/>
                </a:lnTo>
                <a:lnTo>
                  <a:pt x="2950" y="3359"/>
                </a:lnTo>
                <a:lnTo>
                  <a:pt x="2950" y="3357"/>
                </a:lnTo>
                <a:lnTo>
                  <a:pt x="2952" y="3356"/>
                </a:lnTo>
                <a:lnTo>
                  <a:pt x="2952" y="3354"/>
                </a:lnTo>
                <a:lnTo>
                  <a:pt x="2954" y="3352"/>
                </a:lnTo>
                <a:lnTo>
                  <a:pt x="2954" y="3350"/>
                </a:lnTo>
                <a:lnTo>
                  <a:pt x="2954" y="3348"/>
                </a:lnTo>
                <a:lnTo>
                  <a:pt x="2956" y="3346"/>
                </a:lnTo>
                <a:lnTo>
                  <a:pt x="2956" y="3344"/>
                </a:lnTo>
                <a:lnTo>
                  <a:pt x="2958" y="3344"/>
                </a:lnTo>
                <a:lnTo>
                  <a:pt x="2958" y="3342"/>
                </a:lnTo>
                <a:lnTo>
                  <a:pt x="2959" y="3340"/>
                </a:lnTo>
                <a:lnTo>
                  <a:pt x="2959" y="3338"/>
                </a:lnTo>
                <a:lnTo>
                  <a:pt x="2961" y="3338"/>
                </a:lnTo>
                <a:lnTo>
                  <a:pt x="2961" y="3336"/>
                </a:lnTo>
                <a:lnTo>
                  <a:pt x="2961" y="3334"/>
                </a:lnTo>
                <a:lnTo>
                  <a:pt x="2963" y="3333"/>
                </a:lnTo>
                <a:lnTo>
                  <a:pt x="2961" y="3333"/>
                </a:lnTo>
                <a:lnTo>
                  <a:pt x="2961" y="3331"/>
                </a:lnTo>
                <a:lnTo>
                  <a:pt x="2963" y="3329"/>
                </a:lnTo>
                <a:lnTo>
                  <a:pt x="2963" y="3327"/>
                </a:lnTo>
                <a:lnTo>
                  <a:pt x="2965" y="3327"/>
                </a:lnTo>
                <a:lnTo>
                  <a:pt x="2965" y="3325"/>
                </a:lnTo>
                <a:lnTo>
                  <a:pt x="2967" y="3325"/>
                </a:lnTo>
                <a:lnTo>
                  <a:pt x="2967" y="3323"/>
                </a:lnTo>
                <a:lnTo>
                  <a:pt x="2965" y="3323"/>
                </a:lnTo>
                <a:lnTo>
                  <a:pt x="2965" y="3321"/>
                </a:lnTo>
                <a:lnTo>
                  <a:pt x="2965" y="3319"/>
                </a:lnTo>
                <a:lnTo>
                  <a:pt x="2967" y="3319"/>
                </a:lnTo>
                <a:lnTo>
                  <a:pt x="2967" y="3321"/>
                </a:lnTo>
                <a:lnTo>
                  <a:pt x="2969" y="3321"/>
                </a:lnTo>
                <a:lnTo>
                  <a:pt x="2969" y="3319"/>
                </a:lnTo>
                <a:lnTo>
                  <a:pt x="2971" y="3319"/>
                </a:lnTo>
                <a:lnTo>
                  <a:pt x="2969" y="3319"/>
                </a:lnTo>
                <a:lnTo>
                  <a:pt x="2967" y="3319"/>
                </a:lnTo>
                <a:lnTo>
                  <a:pt x="2967" y="3317"/>
                </a:lnTo>
                <a:lnTo>
                  <a:pt x="2969" y="3317"/>
                </a:lnTo>
                <a:lnTo>
                  <a:pt x="2969" y="3315"/>
                </a:lnTo>
                <a:lnTo>
                  <a:pt x="2969" y="3313"/>
                </a:lnTo>
                <a:lnTo>
                  <a:pt x="2969" y="3311"/>
                </a:lnTo>
                <a:lnTo>
                  <a:pt x="2971" y="3311"/>
                </a:lnTo>
                <a:lnTo>
                  <a:pt x="2971" y="3309"/>
                </a:lnTo>
                <a:lnTo>
                  <a:pt x="2969" y="3309"/>
                </a:lnTo>
                <a:lnTo>
                  <a:pt x="2967" y="3309"/>
                </a:lnTo>
                <a:lnTo>
                  <a:pt x="2969" y="3309"/>
                </a:lnTo>
                <a:lnTo>
                  <a:pt x="2969" y="3308"/>
                </a:lnTo>
                <a:lnTo>
                  <a:pt x="2969" y="3306"/>
                </a:lnTo>
                <a:lnTo>
                  <a:pt x="2971" y="3306"/>
                </a:lnTo>
                <a:lnTo>
                  <a:pt x="2969" y="3308"/>
                </a:lnTo>
                <a:lnTo>
                  <a:pt x="2971" y="3308"/>
                </a:lnTo>
                <a:lnTo>
                  <a:pt x="2973" y="3308"/>
                </a:lnTo>
                <a:lnTo>
                  <a:pt x="2975" y="3308"/>
                </a:lnTo>
                <a:lnTo>
                  <a:pt x="2977" y="3309"/>
                </a:lnTo>
                <a:lnTo>
                  <a:pt x="2977" y="3311"/>
                </a:lnTo>
                <a:lnTo>
                  <a:pt x="2977" y="3313"/>
                </a:lnTo>
                <a:lnTo>
                  <a:pt x="2981" y="3315"/>
                </a:lnTo>
                <a:lnTo>
                  <a:pt x="2979" y="3317"/>
                </a:lnTo>
                <a:lnTo>
                  <a:pt x="2979" y="3319"/>
                </a:lnTo>
                <a:lnTo>
                  <a:pt x="2977" y="3321"/>
                </a:lnTo>
                <a:lnTo>
                  <a:pt x="2977" y="3323"/>
                </a:lnTo>
                <a:lnTo>
                  <a:pt x="2975" y="3325"/>
                </a:lnTo>
                <a:lnTo>
                  <a:pt x="2975" y="3327"/>
                </a:lnTo>
                <a:lnTo>
                  <a:pt x="2973" y="3333"/>
                </a:lnTo>
                <a:lnTo>
                  <a:pt x="2971" y="3333"/>
                </a:lnTo>
                <a:lnTo>
                  <a:pt x="2971" y="3334"/>
                </a:lnTo>
                <a:lnTo>
                  <a:pt x="2969" y="3336"/>
                </a:lnTo>
                <a:lnTo>
                  <a:pt x="2969" y="3338"/>
                </a:lnTo>
                <a:lnTo>
                  <a:pt x="2969" y="3340"/>
                </a:lnTo>
                <a:lnTo>
                  <a:pt x="2967" y="3342"/>
                </a:lnTo>
                <a:lnTo>
                  <a:pt x="2967" y="3344"/>
                </a:lnTo>
                <a:lnTo>
                  <a:pt x="2965" y="3344"/>
                </a:lnTo>
                <a:lnTo>
                  <a:pt x="2965" y="3346"/>
                </a:lnTo>
                <a:lnTo>
                  <a:pt x="2965" y="3348"/>
                </a:lnTo>
                <a:lnTo>
                  <a:pt x="2963" y="3350"/>
                </a:lnTo>
                <a:lnTo>
                  <a:pt x="2963" y="3352"/>
                </a:lnTo>
                <a:lnTo>
                  <a:pt x="2961" y="3354"/>
                </a:lnTo>
                <a:lnTo>
                  <a:pt x="2961" y="3356"/>
                </a:lnTo>
                <a:lnTo>
                  <a:pt x="2959" y="3357"/>
                </a:lnTo>
                <a:lnTo>
                  <a:pt x="2958" y="3365"/>
                </a:lnTo>
                <a:lnTo>
                  <a:pt x="2954" y="3373"/>
                </a:lnTo>
                <a:lnTo>
                  <a:pt x="2954" y="3375"/>
                </a:lnTo>
                <a:lnTo>
                  <a:pt x="2952" y="3379"/>
                </a:lnTo>
                <a:lnTo>
                  <a:pt x="2948" y="3388"/>
                </a:lnTo>
                <a:lnTo>
                  <a:pt x="2948" y="3390"/>
                </a:lnTo>
                <a:lnTo>
                  <a:pt x="2946" y="3394"/>
                </a:lnTo>
                <a:lnTo>
                  <a:pt x="2944" y="3400"/>
                </a:lnTo>
                <a:lnTo>
                  <a:pt x="2944" y="3402"/>
                </a:lnTo>
                <a:lnTo>
                  <a:pt x="2940" y="3409"/>
                </a:lnTo>
                <a:lnTo>
                  <a:pt x="2940" y="3413"/>
                </a:lnTo>
                <a:lnTo>
                  <a:pt x="2938" y="3417"/>
                </a:lnTo>
                <a:lnTo>
                  <a:pt x="2938" y="3423"/>
                </a:lnTo>
                <a:lnTo>
                  <a:pt x="2936" y="3425"/>
                </a:lnTo>
                <a:lnTo>
                  <a:pt x="2936" y="3427"/>
                </a:lnTo>
                <a:lnTo>
                  <a:pt x="2934" y="3430"/>
                </a:lnTo>
                <a:lnTo>
                  <a:pt x="2934" y="3434"/>
                </a:lnTo>
                <a:lnTo>
                  <a:pt x="2934" y="3438"/>
                </a:lnTo>
                <a:lnTo>
                  <a:pt x="2933" y="3444"/>
                </a:lnTo>
                <a:lnTo>
                  <a:pt x="2931" y="3450"/>
                </a:lnTo>
                <a:lnTo>
                  <a:pt x="2931" y="3452"/>
                </a:lnTo>
                <a:lnTo>
                  <a:pt x="2929" y="3457"/>
                </a:lnTo>
                <a:lnTo>
                  <a:pt x="2929" y="3461"/>
                </a:lnTo>
                <a:lnTo>
                  <a:pt x="2929" y="3463"/>
                </a:lnTo>
                <a:lnTo>
                  <a:pt x="2929" y="3469"/>
                </a:lnTo>
                <a:lnTo>
                  <a:pt x="2927" y="3477"/>
                </a:lnTo>
                <a:lnTo>
                  <a:pt x="2927" y="3480"/>
                </a:lnTo>
                <a:lnTo>
                  <a:pt x="2927" y="3484"/>
                </a:lnTo>
                <a:lnTo>
                  <a:pt x="2927" y="3488"/>
                </a:lnTo>
                <a:lnTo>
                  <a:pt x="2925" y="3490"/>
                </a:lnTo>
                <a:lnTo>
                  <a:pt x="2925" y="3492"/>
                </a:lnTo>
                <a:lnTo>
                  <a:pt x="2925" y="3496"/>
                </a:lnTo>
                <a:lnTo>
                  <a:pt x="2925" y="3500"/>
                </a:lnTo>
                <a:lnTo>
                  <a:pt x="2925" y="3501"/>
                </a:lnTo>
                <a:lnTo>
                  <a:pt x="2925" y="3507"/>
                </a:lnTo>
                <a:lnTo>
                  <a:pt x="2925" y="3515"/>
                </a:lnTo>
                <a:lnTo>
                  <a:pt x="2925" y="3521"/>
                </a:lnTo>
                <a:lnTo>
                  <a:pt x="2925" y="3532"/>
                </a:lnTo>
                <a:lnTo>
                  <a:pt x="2925" y="3534"/>
                </a:lnTo>
                <a:lnTo>
                  <a:pt x="2925" y="3538"/>
                </a:lnTo>
                <a:lnTo>
                  <a:pt x="2925" y="3542"/>
                </a:lnTo>
                <a:lnTo>
                  <a:pt x="2925" y="3544"/>
                </a:lnTo>
                <a:lnTo>
                  <a:pt x="2925" y="3546"/>
                </a:lnTo>
                <a:lnTo>
                  <a:pt x="2925" y="3548"/>
                </a:lnTo>
                <a:lnTo>
                  <a:pt x="2925" y="3549"/>
                </a:lnTo>
                <a:lnTo>
                  <a:pt x="2927" y="3551"/>
                </a:lnTo>
                <a:lnTo>
                  <a:pt x="2925" y="3551"/>
                </a:lnTo>
                <a:lnTo>
                  <a:pt x="2927" y="3553"/>
                </a:lnTo>
                <a:lnTo>
                  <a:pt x="2927" y="3555"/>
                </a:lnTo>
                <a:lnTo>
                  <a:pt x="2927" y="3557"/>
                </a:lnTo>
                <a:lnTo>
                  <a:pt x="2927" y="3559"/>
                </a:lnTo>
                <a:lnTo>
                  <a:pt x="2927" y="3561"/>
                </a:lnTo>
                <a:lnTo>
                  <a:pt x="2927" y="3565"/>
                </a:lnTo>
                <a:lnTo>
                  <a:pt x="2927" y="3567"/>
                </a:lnTo>
                <a:lnTo>
                  <a:pt x="2927" y="3569"/>
                </a:lnTo>
                <a:close/>
                <a:moveTo>
                  <a:pt x="2979" y="3306"/>
                </a:moveTo>
                <a:lnTo>
                  <a:pt x="2977" y="3306"/>
                </a:lnTo>
                <a:lnTo>
                  <a:pt x="2977" y="3304"/>
                </a:lnTo>
                <a:lnTo>
                  <a:pt x="2979" y="3304"/>
                </a:lnTo>
                <a:lnTo>
                  <a:pt x="2979" y="3306"/>
                </a:lnTo>
                <a:close/>
                <a:moveTo>
                  <a:pt x="2973" y="3300"/>
                </a:moveTo>
                <a:lnTo>
                  <a:pt x="2971" y="3300"/>
                </a:lnTo>
                <a:lnTo>
                  <a:pt x="2971" y="3298"/>
                </a:lnTo>
                <a:lnTo>
                  <a:pt x="2973" y="3298"/>
                </a:lnTo>
                <a:lnTo>
                  <a:pt x="2973" y="3300"/>
                </a:lnTo>
                <a:close/>
                <a:moveTo>
                  <a:pt x="2967" y="3292"/>
                </a:moveTo>
                <a:lnTo>
                  <a:pt x="2967" y="3294"/>
                </a:lnTo>
                <a:lnTo>
                  <a:pt x="2967" y="3292"/>
                </a:lnTo>
                <a:lnTo>
                  <a:pt x="2967" y="3290"/>
                </a:lnTo>
                <a:lnTo>
                  <a:pt x="2969" y="3290"/>
                </a:lnTo>
                <a:lnTo>
                  <a:pt x="2969" y="3292"/>
                </a:lnTo>
                <a:lnTo>
                  <a:pt x="2967" y="3292"/>
                </a:lnTo>
                <a:close/>
                <a:moveTo>
                  <a:pt x="2973" y="3294"/>
                </a:moveTo>
                <a:lnTo>
                  <a:pt x="2973" y="3296"/>
                </a:lnTo>
                <a:lnTo>
                  <a:pt x="2973" y="3292"/>
                </a:lnTo>
                <a:lnTo>
                  <a:pt x="2973" y="3290"/>
                </a:lnTo>
                <a:lnTo>
                  <a:pt x="2975" y="3288"/>
                </a:lnTo>
                <a:lnTo>
                  <a:pt x="2975" y="3290"/>
                </a:lnTo>
                <a:lnTo>
                  <a:pt x="2973" y="3294"/>
                </a:lnTo>
                <a:close/>
                <a:moveTo>
                  <a:pt x="2940" y="3277"/>
                </a:moveTo>
                <a:lnTo>
                  <a:pt x="2942" y="3277"/>
                </a:lnTo>
                <a:lnTo>
                  <a:pt x="2942" y="3279"/>
                </a:lnTo>
                <a:lnTo>
                  <a:pt x="2944" y="3279"/>
                </a:lnTo>
                <a:lnTo>
                  <a:pt x="2944" y="3281"/>
                </a:lnTo>
                <a:lnTo>
                  <a:pt x="2942" y="3281"/>
                </a:lnTo>
                <a:lnTo>
                  <a:pt x="2940" y="3281"/>
                </a:lnTo>
                <a:lnTo>
                  <a:pt x="2940" y="3279"/>
                </a:lnTo>
                <a:lnTo>
                  <a:pt x="2940" y="3277"/>
                </a:lnTo>
                <a:close/>
                <a:moveTo>
                  <a:pt x="2992" y="3275"/>
                </a:moveTo>
                <a:lnTo>
                  <a:pt x="2990" y="3275"/>
                </a:lnTo>
                <a:lnTo>
                  <a:pt x="2992" y="3273"/>
                </a:lnTo>
                <a:lnTo>
                  <a:pt x="2992" y="3271"/>
                </a:lnTo>
                <a:lnTo>
                  <a:pt x="2994" y="3271"/>
                </a:lnTo>
                <a:lnTo>
                  <a:pt x="2994" y="3273"/>
                </a:lnTo>
                <a:lnTo>
                  <a:pt x="2992" y="3273"/>
                </a:lnTo>
                <a:lnTo>
                  <a:pt x="2992" y="3275"/>
                </a:lnTo>
                <a:close/>
                <a:moveTo>
                  <a:pt x="2996" y="3265"/>
                </a:moveTo>
                <a:lnTo>
                  <a:pt x="2998" y="3265"/>
                </a:lnTo>
                <a:lnTo>
                  <a:pt x="2998" y="3267"/>
                </a:lnTo>
                <a:lnTo>
                  <a:pt x="2998" y="3265"/>
                </a:lnTo>
                <a:lnTo>
                  <a:pt x="2996" y="3265"/>
                </a:lnTo>
                <a:close/>
                <a:moveTo>
                  <a:pt x="2998" y="3263"/>
                </a:moveTo>
                <a:lnTo>
                  <a:pt x="2998" y="3262"/>
                </a:lnTo>
                <a:lnTo>
                  <a:pt x="2998" y="3263"/>
                </a:lnTo>
                <a:close/>
                <a:moveTo>
                  <a:pt x="2990" y="3263"/>
                </a:moveTo>
                <a:lnTo>
                  <a:pt x="2990" y="3265"/>
                </a:lnTo>
                <a:lnTo>
                  <a:pt x="2988" y="3263"/>
                </a:lnTo>
                <a:lnTo>
                  <a:pt x="2990" y="3263"/>
                </a:lnTo>
                <a:lnTo>
                  <a:pt x="2988" y="3263"/>
                </a:lnTo>
                <a:lnTo>
                  <a:pt x="2990" y="3262"/>
                </a:lnTo>
                <a:lnTo>
                  <a:pt x="2992" y="3260"/>
                </a:lnTo>
                <a:lnTo>
                  <a:pt x="2992" y="3262"/>
                </a:lnTo>
                <a:lnTo>
                  <a:pt x="2992" y="3263"/>
                </a:lnTo>
                <a:lnTo>
                  <a:pt x="2990" y="3263"/>
                </a:lnTo>
                <a:close/>
                <a:moveTo>
                  <a:pt x="3009" y="3248"/>
                </a:moveTo>
                <a:lnTo>
                  <a:pt x="3007" y="3248"/>
                </a:lnTo>
                <a:lnTo>
                  <a:pt x="3009" y="3246"/>
                </a:lnTo>
                <a:lnTo>
                  <a:pt x="3009" y="3248"/>
                </a:lnTo>
                <a:close/>
                <a:moveTo>
                  <a:pt x="2977" y="3244"/>
                </a:moveTo>
                <a:lnTo>
                  <a:pt x="2975" y="3244"/>
                </a:lnTo>
                <a:lnTo>
                  <a:pt x="2977" y="3242"/>
                </a:lnTo>
                <a:lnTo>
                  <a:pt x="2977" y="3244"/>
                </a:lnTo>
                <a:close/>
                <a:moveTo>
                  <a:pt x="2988" y="3240"/>
                </a:moveTo>
                <a:lnTo>
                  <a:pt x="2988" y="3242"/>
                </a:lnTo>
                <a:lnTo>
                  <a:pt x="2986" y="3242"/>
                </a:lnTo>
                <a:lnTo>
                  <a:pt x="2986" y="3244"/>
                </a:lnTo>
                <a:lnTo>
                  <a:pt x="2984" y="3244"/>
                </a:lnTo>
                <a:lnTo>
                  <a:pt x="2982" y="3244"/>
                </a:lnTo>
                <a:lnTo>
                  <a:pt x="2982" y="3242"/>
                </a:lnTo>
                <a:lnTo>
                  <a:pt x="2981" y="3242"/>
                </a:lnTo>
                <a:lnTo>
                  <a:pt x="2982" y="3242"/>
                </a:lnTo>
                <a:lnTo>
                  <a:pt x="2984" y="3242"/>
                </a:lnTo>
                <a:lnTo>
                  <a:pt x="2986" y="3242"/>
                </a:lnTo>
                <a:lnTo>
                  <a:pt x="2988" y="3240"/>
                </a:lnTo>
                <a:close/>
                <a:moveTo>
                  <a:pt x="2996" y="3240"/>
                </a:moveTo>
                <a:lnTo>
                  <a:pt x="2996" y="3242"/>
                </a:lnTo>
                <a:lnTo>
                  <a:pt x="2994" y="3242"/>
                </a:lnTo>
                <a:lnTo>
                  <a:pt x="2992" y="3240"/>
                </a:lnTo>
                <a:lnTo>
                  <a:pt x="2994" y="3240"/>
                </a:lnTo>
                <a:lnTo>
                  <a:pt x="2996" y="3240"/>
                </a:lnTo>
                <a:close/>
                <a:moveTo>
                  <a:pt x="2996" y="3240"/>
                </a:moveTo>
                <a:lnTo>
                  <a:pt x="2998" y="3240"/>
                </a:lnTo>
                <a:lnTo>
                  <a:pt x="3000" y="3240"/>
                </a:lnTo>
                <a:lnTo>
                  <a:pt x="3000" y="3242"/>
                </a:lnTo>
                <a:lnTo>
                  <a:pt x="2998" y="3242"/>
                </a:lnTo>
                <a:lnTo>
                  <a:pt x="2996" y="3242"/>
                </a:lnTo>
                <a:lnTo>
                  <a:pt x="2996" y="3240"/>
                </a:lnTo>
                <a:close/>
                <a:moveTo>
                  <a:pt x="2992" y="3275"/>
                </a:moveTo>
                <a:lnTo>
                  <a:pt x="2994" y="3275"/>
                </a:lnTo>
                <a:lnTo>
                  <a:pt x="2994" y="3273"/>
                </a:lnTo>
                <a:lnTo>
                  <a:pt x="2996" y="3275"/>
                </a:lnTo>
                <a:lnTo>
                  <a:pt x="2996" y="3273"/>
                </a:lnTo>
                <a:lnTo>
                  <a:pt x="2998" y="3273"/>
                </a:lnTo>
                <a:lnTo>
                  <a:pt x="2998" y="3271"/>
                </a:lnTo>
                <a:lnTo>
                  <a:pt x="2998" y="3269"/>
                </a:lnTo>
                <a:lnTo>
                  <a:pt x="2998" y="3267"/>
                </a:lnTo>
                <a:lnTo>
                  <a:pt x="3000" y="3267"/>
                </a:lnTo>
                <a:lnTo>
                  <a:pt x="3002" y="3267"/>
                </a:lnTo>
                <a:lnTo>
                  <a:pt x="3004" y="3265"/>
                </a:lnTo>
                <a:lnTo>
                  <a:pt x="3004" y="3263"/>
                </a:lnTo>
                <a:lnTo>
                  <a:pt x="3004" y="3262"/>
                </a:lnTo>
                <a:lnTo>
                  <a:pt x="3006" y="3262"/>
                </a:lnTo>
                <a:lnTo>
                  <a:pt x="3006" y="3260"/>
                </a:lnTo>
                <a:lnTo>
                  <a:pt x="3007" y="3260"/>
                </a:lnTo>
                <a:lnTo>
                  <a:pt x="3006" y="3258"/>
                </a:lnTo>
                <a:lnTo>
                  <a:pt x="3007" y="3258"/>
                </a:lnTo>
                <a:lnTo>
                  <a:pt x="3009" y="3256"/>
                </a:lnTo>
                <a:lnTo>
                  <a:pt x="3011" y="3254"/>
                </a:lnTo>
                <a:lnTo>
                  <a:pt x="3009" y="3254"/>
                </a:lnTo>
                <a:lnTo>
                  <a:pt x="3011" y="3252"/>
                </a:lnTo>
                <a:lnTo>
                  <a:pt x="3011" y="3250"/>
                </a:lnTo>
                <a:lnTo>
                  <a:pt x="3013" y="3250"/>
                </a:lnTo>
                <a:lnTo>
                  <a:pt x="3011" y="3248"/>
                </a:lnTo>
                <a:lnTo>
                  <a:pt x="3013" y="3248"/>
                </a:lnTo>
                <a:lnTo>
                  <a:pt x="3011" y="3248"/>
                </a:lnTo>
                <a:lnTo>
                  <a:pt x="3011" y="3246"/>
                </a:lnTo>
                <a:lnTo>
                  <a:pt x="3013" y="3246"/>
                </a:lnTo>
                <a:lnTo>
                  <a:pt x="3013" y="3244"/>
                </a:lnTo>
                <a:lnTo>
                  <a:pt x="3015" y="3244"/>
                </a:lnTo>
                <a:lnTo>
                  <a:pt x="3017" y="3244"/>
                </a:lnTo>
                <a:lnTo>
                  <a:pt x="3019" y="3244"/>
                </a:lnTo>
                <a:lnTo>
                  <a:pt x="3019" y="3242"/>
                </a:lnTo>
                <a:lnTo>
                  <a:pt x="3017" y="3242"/>
                </a:lnTo>
                <a:lnTo>
                  <a:pt x="3019" y="3240"/>
                </a:lnTo>
                <a:lnTo>
                  <a:pt x="3019" y="3238"/>
                </a:lnTo>
                <a:lnTo>
                  <a:pt x="3019" y="3237"/>
                </a:lnTo>
                <a:lnTo>
                  <a:pt x="3017" y="3238"/>
                </a:lnTo>
                <a:lnTo>
                  <a:pt x="3015" y="3238"/>
                </a:lnTo>
                <a:lnTo>
                  <a:pt x="3013" y="3238"/>
                </a:lnTo>
                <a:lnTo>
                  <a:pt x="3011" y="3238"/>
                </a:lnTo>
                <a:lnTo>
                  <a:pt x="3009" y="3238"/>
                </a:lnTo>
                <a:lnTo>
                  <a:pt x="3007" y="3240"/>
                </a:lnTo>
                <a:lnTo>
                  <a:pt x="3006" y="3240"/>
                </a:lnTo>
                <a:lnTo>
                  <a:pt x="3004" y="3240"/>
                </a:lnTo>
                <a:lnTo>
                  <a:pt x="3002" y="3240"/>
                </a:lnTo>
                <a:lnTo>
                  <a:pt x="3002" y="3238"/>
                </a:lnTo>
                <a:lnTo>
                  <a:pt x="3004" y="3238"/>
                </a:lnTo>
                <a:lnTo>
                  <a:pt x="3006" y="3237"/>
                </a:lnTo>
                <a:lnTo>
                  <a:pt x="3007" y="3237"/>
                </a:lnTo>
                <a:lnTo>
                  <a:pt x="3009" y="3237"/>
                </a:lnTo>
                <a:lnTo>
                  <a:pt x="3011" y="3237"/>
                </a:lnTo>
                <a:lnTo>
                  <a:pt x="3013" y="3237"/>
                </a:lnTo>
                <a:lnTo>
                  <a:pt x="3015" y="3235"/>
                </a:lnTo>
                <a:lnTo>
                  <a:pt x="3017" y="3237"/>
                </a:lnTo>
                <a:lnTo>
                  <a:pt x="3017" y="3235"/>
                </a:lnTo>
                <a:lnTo>
                  <a:pt x="3019" y="3235"/>
                </a:lnTo>
                <a:lnTo>
                  <a:pt x="3021" y="3235"/>
                </a:lnTo>
                <a:lnTo>
                  <a:pt x="3023" y="3235"/>
                </a:lnTo>
                <a:lnTo>
                  <a:pt x="3023" y="3233"/>
                </a:lnTo>
                <a:lnTo>
                  <a:pt x="3025" y="3233"/>
                </a:lnTo>
                <a:lnTo>
                  <a:pt x="3023" y="3235"/>
                </a:lnTo>
                <a:lnTo>
                  <a:pt x="3025" y="3235"/>
                </a:lnTo>
                <a:lnTo>
                  <a:pt x="3025" y="3233"/>
                </a:lnTo>
                <a:lnTo>
                  <a:pt x="3027" y="3233"/>
                </a:lnTo>
                <a:lnTo>
                  <a:pt x="3027" y="3235"/>
                </a:lnTo>
                <a:lnTo>
                  <a:pt x="3029" y="3235"/>
                </a:lnTo>
                <a:lnTo>
                  <a:pt x="3030" y="3235"/>
                </a:lnTo>
                <a:lnTo>
                  <a:pt x="3029" y="3237"/>
                </a:lnTo>
                <a:lnTo>
                  <a:pt x="3029" y="3238"/>
                </a:lnTo>
                <a:lnTo>
                  <a:pt x="3027" y="3238"/>
                </a:lnTo>
                <a:lnTo>
                  <a:pt x="3025" y="3240"/>
                </a:lnTo>
                <a:lnTo>
                  <a:pt x="3025" y="3242"/>
                </a:lnTo>
                <a:lnTo>
                  <a:pt x="3023" y="3242"/>
                </a:lnTo>
                <a:lnTo>
                  <a:pt x="3023" y="3244"/>
                </a:lnTo>
                <a:lnTo>
                  <a:pt x="3021" y="3244"/>
                </a:lnTo>
                <a:lnTo>
                  <a:pt x="3021" y="3246"/>
                </a:lnTo>
                <a:lnTo>
                  <a:pt x="3019" y="3248"/>
                </a:lnTo>
                <a:lnTo>
                  <a:pt x="3019" y="3250"/>
                </a:lnTo>
                <a:lnTo>
                  <a:pt x="3017" y="3250"/>
                </a:lnTo>
                <a:lnTo>
                  <a:pt x="3017" y="3252"/>
                </a:lnTo>
                <a:lnTo>
                  <a:pt x="3015" y="3252"/>
                </a:lnTo>
                <a:lnTo>
                  <a:pt x="3015" y="3254"/>
                </a:lnTo>
                <a:lnTo>
                  <a:pt x="3013" y="3256"/>
                </a:lnTo>
                <a:lnTo>
                  <a:pt x="3013" y="3258"/>
                </a:lnTo>
                <a:lnTo>
                  <a:pt x="3011" y="3258"/>
                </a:lnTo>
                <a:lnTo>
                  <a:pt x="3011" y="3260"/>
                </a:lnTo>
                <a:lnTo>
                  <a:pt x="3009" y="3262"/>
                </a:lnTo>
                <a:lnTo>
                  <a:pt x="3009" y="3263"/>
                </a:lnTo>
                <a:lnTo>
                  <a:pt x="3007" y="3263"/>
                </a:lnTo>
                <a:lnTo>
                  <a:pt x="3007" y="3265"/>
                </a:lnTo>
                <a:lnTo>
                  <a:pt x="3006" y="3267"/>
                </a:lnTo>
                <a:lnTo>
                  <a:pt x="3006" y="3269"/>
                </a:lnTo>
                <a:lnTo>
                  <a:pt x="3004" y="3271"/>
                </a:lnTo>
                <a:lnTo>
                  <a:pt x="3002" y="3273"/>
                </a:lnTo>
                <a:lnTo>
                  <a:pt x="3000" y="3277"/>
                </a:lnTo>
                <a:lnTo>
                  <a:pt x="3000" y="3279"/>
                </a:lnTo>
                <a:lnTo>
                  <a:pt x="2998" y="3279"/>
                </a:lnTo>
                <a:lnTo>
                  <a:pt x="2996" y="3285"/>
                </a:lnTo>
                <a:lnTo>
                  <a:pt x="2994" y="3288"/>
                </a:lnTo>
                <a:lnTo>
                  <a:pt x="2994" y="3290"/>
                </a:lnTo>
                <a:lnTo>
                  <a:pt x="2992" y="3292"/>
                </a:lnTo>
                <a:lnTo>
                  <a:pt x="2988" y="3298"/>
                </a:lnTo>
                <a:lnTo>
                  <a:pt x="2986" y="3304"/>
                </a:lnTo>
                <a:lnTo>
                  <a:pt x="2984" y="3304"/>
                </a:lnTo>
                <a:lnTo>
                  <a:pt x="2984" y="3308"/>
                </a:lnTo>
                <a:lnTo>
                  <a:pt x="2982" y="3309"/>
                </a:lnTo>
                <a:lnTo>
                  <a:pt x="2982" y="3311"/>
                </a:lnTo>
                <a:lnTo>
                  <a:pt x="2981" y="3311"/>
                </a:lnTo>
                <a:lnTo>
                  <a:pt x="2981" y="3313"/>
                </a:lnTo>
                <a:lnTo>
                  <a:pt x="2979" y="3313"/>
                </a:lnTo>
                <a:lnTo>
                  <a:pt x="2979" y="3311"/>
                </a:lnTo>
                <a:lnTo>
                  <a:pt x="2979" y="3313"/>
                </a:lnTo>
                <a:lnTo>
                  <a:pt x="2977" y="3311"/>
                </a:lnTo>
                <a:lnTo>
                  <a:pt x="2979" y="3309"/>
                </a:lnTo>
                <a:lnTo>
                  <a:pt x="2979" y="3308"/>
                </a:lnTo>
                <a:lnTo>
                  <a:pt x="2981" y="3308"/>
                </a:lnTo>
                <a:lnTo>
                  <a:pt x="2981" y="3306"/>
                </a:lnTo>
                <a:lnTo>
                  <a:pt x="2981" y="3304"/>
                </a:lnTo>
                <a:lnTo>
                  <a:pt x="2982" y="3302"/>
                </a:lnTo>
                <a:lnTo>
                  <a:pt x="2981" y="3302"/>
                </a:lnTo>
                <a:lnTo>
                  <a:pt x="2981" y="3300"/>
                </a:lnTo>
                <a:lnTo>
                  <a:pt x="2982" y="3300"/>
                </a:lnTo>
                <a:lnTo>
                  <a:pt x="2982" y="3298"/>
                </a:lnTo>
                <a:lnTo>
                  <a:pt x="2982" y="3296"/>
                </a:lnTo>
                <a:lnTo>
                  <a:pt x="2982" y="3294"/>
                </a:lnTo>
                <a:lnTo>
                  <a:pt x="2982" y="3292"/>
                </a:lnTo>
                <a:lnTo>
                  <a:pt x="2982" y="3290"/>
                </a:lnTo>
                <a:lnTo>
                  <a:pt x="2984" y="3286"/>
                </a:lnTo>
                <a:lnTo>
                  <a:pt x="2986" y="3285"/>
                </a:lnTo>
                <a:lnTo>
                  <a:pt x="2988" y="3281"/>
                </a:lnTo>
                <a:lnTo>
                  <a:pt x="2988" y="3279"/>
                </a:lnTo>
                <a:lnTo>
                  <a:pt x="2990" y="3279"/>
                </a:lnTo>
                <a:lnTo>
                  <a:pt x="2990" y="3277"/>
                </a:lnTo>
                <a:lnTo>
                  <a:pt x="2992" y="3275"/>
                </a:lnTo>
                <a:close/>
                <a:moveTo>
                  <a:pt x="3015" y="3235"/>
                </a:moveTo>
                <a:lnTo>
                  <a:pt x="3013" y="3235"/>
                </a:lnTo>
                <a:lnTo>
                  <a:pt x="3011" y="3235"/>
                </a:lnTo>
                <a:lnTo>
                  <a:pt x="3013" y="3233"/>
                </a:lnTo>
                <a:lnTo>
                  <a:pt x="3015" y="3233"/>
                </a:lnTo>
                <a:lnTo>
                  <a:pt x="3015" y="3231"/>
                </a:lnTo>
                <a:lnTo>
                  <a:pt x="3017" y="3233"/>
                </a:lnTo>
                <a:lnTo>
                  <a:pt x="3015" y="3233"/>
                </a:lnTo>
                <a:lnTo>
                  <a:pt x="3015" y="3235"/>
                </a:lnTo>
                <a:close/>
                <a:moveTo>
                  <a:pt x="3029" y="3223"/>
                </a:moveTo>
                <a:lnTo>
                  <a:pt x="3027" y="3223"/>
                </a:lnTo>
                <a:lnTo>
                  <a:pt x="3027" y="3225"/>
                </a:lnTo>
                <a:lnTo>
                  <a:pt x="3027" y="3227"/>
                </a:lnTo>
                <a:lnTo>
                  <a:pt x="3025" y="3229"/>
                </a:lnTo>
                <a:lnTo>
                  <a:pt x="3025" y="3231"/>
                </a:lnTo>
                <a:lnTo>
                  <a:pt x="3025" y="3233"/>
                </a:lnTo>
                <a:lnTo>
                  <a:pt x="3023" y="3233"/>
                </a:lnTo>
                <a:lnTo>
                  <a:pt x="3021" y="3233"/>
                </a:lnTo>
                <a:lnTo>
                  <a:pt x="3019" y="3233"/>
                </a:lnTo>
                <a:lnTo>
                  <a:pt x="3019" y="3231"/>
                </a:lnTo>
                <a:lnTo>
                  <a:pt x="3017" y="3229"/>
                </a:lnTo>
                <a:lnTo>
                  <a:pt x="3019" y="3229"/>
                </a:lnTo>
                <a:lnTo>
                  <a:pt x="3019" y="3227"/>
                </a:lnTo>
                <a:lnTo>
                  <a:pt x="3019" y="3225"/>
                </a:lnTo>
                <a:lnTo>
                  <a:pt x="3019" y="3227"/>
                </a:lnTo>
                <a:lnTo>
                  <a:pt x="3021" y="3227"/>
                </a:lnTo>
                <a:lnTo>
                  <a:pt x="3023" y="3229"/>
                </a:lnTo>
                <a:lnTo>
                  <a:pt x="3023" y="3227"/>
                </a:lnTo>
                <a:lnTo>
                  <a:pt x="3025" y="3227"/>
                </a:lnTo>
                <a:lnTo>
                  <a:pt x="3023" y="3225"/>
                </a:lnTo>
                <a:lnTo>
                  <a:pt x="3025" y="3225"/>
                </a:lnTo>
                <a:lnTo>
                  <a:pt x="3025" y="3223"/>
                </a:lnTo>
                <a:lnTo>
                  <a:pt x="3027" y="3223"/>
                </a:lnTo>
                <a:lnTo>
                  <a:pt x="3027" y="3221"/>
                </a:lnTo>
                <a:lnTo>
                  <a:pt x="3027" y="3219"/>
                </a:lnTo>
                <a:lnTo>
                  <a:pt x="3029" y="3219"/>
                </a:lnTo>
                <a:lnTo>
                  <a:pt x="3029" y="3221"/>
                </a:lnTo>
                <a:lnTo>
                  <a:pt x="3029" y="3223"/>
                </a:lnTo>
                <a:close/>
                <a:moveTo>
                  <a:pt x="3017" y="3225"/>
                </a:moveTo>
                <a:lnTo>
                  <a:pt x="3017" y="3223"/>
                </a:lnTo>
                <a:lnTo>
                  <a:pt x="3015" y="3223"/>
                </a:lnTo>
                <a:lnTo>
                  <a:pt x="3013" y="3221"/>
                </a:lnTo>
                <a:lnTo>
                  <a:pt x="3011" y="3219"/>
                </a:lnTo>
                <a:lnTo>
                  <a:pt x="3013" y="3219"/>
                </a:lnTo>
                <a:lnTo>
                  <a:pt x="3015" y="3221"/>
                </a:lnTo>
                <a:lnTo>
                  <a:pt x="3017" y="3223"/>
                </a:lnTo>
                <a:lnTo>
                  <a:pt x="3019" y="3225"/>
                </a:lnTo>
                <a:lnTo>
                  <a:pt x="3017" y="3225"/>
                </a:lnTo>
                <a:close/>
                <a:moveTo>
                  <a:pt x="3007" y="3217"/>
                </a:moveTo>
                <a:lnTo>
                  <a:pt x="3007" y="3215"/>
                </a:lnTo>
                <a:lnTo>
                  <a:pt x="3009" y="3215"/>
                </a:lnTo>
                <a:lnTo>
                  <a:pt x="3007" y="3217"/>
                </a:lnTo>
                <a:close/>
                <a:moveTo>
                  <a:pt x="3011" y="3214"/>
                </a:moveTo>
                <a:lnTo>
                  <a:pt x="3011" y="3212"/>
                </a:lnTo>
                <a:lnTo>
                  <a:pt x="3013" y="3212"/>
                </a:lnTo>
                <a:lnTo>
                  <a:pt x="3011" y="3214"/>
                </a:lnTo>
                <a:close/>
                <a:moveTo>
                  <a:pt x="3027" y="3212"/>
                </a:moveTo>
                <a:lnTo>
                  <a:pt x="3027" y="3214"/>
                </a:lnTo>
                <a:lnTo>
                  <a:pt x="3025" y="3214"/>
                </a:lnTo>
                <a:lnTo>
                  <a:pt x="3027" y="3212"/>
                </a:lnTo>
                <a:close/>
                <a:moveTo>
                  <a:pt x="3030" y="3200"/>
                </a:moveTo>
                <a:lnTo>
                  <a:pt x="3030" y="3202"/>
                </a:lnTo>
                <a:lnTo>
                  <a:pt x="3030" y="3200"/>
                </a:lnTo>
                <a:lnTo>
                  <a:pt x="3032" y="3198"/>
                </a:lnTo>
                <a:lnTo>
                  <a:pt x="3032" y="3200"/>
                </a:lnTo>
                <a:lnTo>
                  <a:pt x="3030" y="3200"/>
                </a:lnTo>
                <a:close/>
                <a:moveTo>
                  <a:pt x="3036" y="3198"/>
                </a:moveTo>
                <a:lnTo>
                  <a:pt x="3034" y="3198"/>
                </a:lnTo>
                <a:lnTo>
                  <a:pt x="3034" y="3196"/>
                </a:lnTo>
                <a:lnTo>
                  <a:pt x="3036" y="3196"/>
                </a:lnTo>
                <a:lnTo>
                  <a:pt x="3038" y="3196"/>
                </a:lnTo>
                <a:lnTo>
                  <a:pt x="3036" y="3198"/>
                </a:lnTo>
                <a:close/>
                <a:moveTo>
                  <a:pt x="3021" y="3200"/>
                </a:moveTo>
                <a:lnTo>
                  <a:pt x="3019" y="3200"/>
                </a:lnTo>
                <a:lnTo>
                  <a:pt x="3019" y="3198"/>
                </a:lnTo>
                <a:lnTo>
                  <a:pt x="3019" y="3196"/>
                </a:lnTo>
                <a:lnTo>
                  <a:pt x="3021" y="3196"/>
                </a:lnTo>
                <a:lnTo>
                  <a:pt x="3021" y="3194"/>
                </a:lnTo>
                <a:lnTo>
                  <a:pt x="3021" y="3196"/>
                </a:lnTo>
                <a:lnTo>
                  <a:pt x="3021" y="3198"/>
                </a:lnTo>
                <a:lnTo>
                  <a:pt x="3021" y="3200"/>
                </a:lnTo>
                <a:close/>
                <a:moveTo>
                  <a:pt x="3023" y="3187"/>
                </a:moveTo>
                <a:lnTo>
                  <a:pt x="3021" y="3187"/>
                </a:lnTo>
                <a:lnTo>
                  <a:pt x="3021" y="3189"/>
                </a:lnTo>
                <a:lnTo>
                  <a:pt x="3019" y="3189"/>
                </a:lnTo>
                <a:lnTo>
                  <a:pt x="3021" y="3187"/>
                </a:lnTo>
                <a:lnTo>
                  <a:pt x="3021" y="3185"/>
                </a:lnTo>
                <a:lnTo>
                  <a:pt x="3023" y="3185"/>
                </a:lnTo>
                <a:lnTo>
                  <a:pt x="3023" y="3187"/>
                </a:lnTo>
                <a:close/>
                <a:moveTo>
                  <a:pt x="3063" y="3167"/>
                </a:moveTo>
                <a:lnTo>
                  <a:pt x="3065" y="3167"/>
                </a:lnTo>
                <a:lnTo>
                  <a:pt x="3065" y="3169"/>
                </a:lnTo>
                <a:lnTo>
                  <a:pt x="3065" y="3167"/>
                </a:lnTo>
                <a:lnTo>
                  <a:pt x="3063" y="3167"/>
                </a:lnTo>
                <a:close/>
                <a:moveTo>
                  <a:pt x="3073" y="3154"/>
                </a:moveTo>
                <a:lnTo>
                  <a:pt x="3071" y="3154"/>
                </a:lnTo>
                <a:lnTo>
                  <a:pt x="3071" y="3152"/>
                </a:lnTo>
                <a:lnTo>
                  <a:pt x="3073" y="3152"/>
                </a:lnTo>
                <a:lnTo>
                  <a:pt x="3073" y="3154"/>
                </a:lnTo>
                <a:close/>
                <a:moveTo>
                  <a:pt x="3077" y="3152"/>
                </a:moveTo>
                <a:lnTo>
                  <a:pt x="3077" y="3154"/>
                </a:lnTo>
                <a:lnTo>
                  <a:pt x="3075" y="3154"/>
                </a:lnTo>
                <a:lnTo>
                  <a:pt x="3073" y="3154"/>
                </a:lnTo>
                <a:lnTo>
                  <a:pt x="3073" y="3152"/>
                </a:lnTo>
                <a:lnTo>
                  <a:pt x="3075" y="3152"/>
                </a:lnTo>
                <a:lnTo>
                  <a:pt x="3077" y="3152"/>
                </a:lnTo>
                <a:close/>
                <a:moveTo>
                  <a:pt x="3084" y="3152"/>
                </a:moveTo>
                <a:lnTo>
                  <a:pt x="3086" y="3154"/>
                </a:lnTo>
                <a:lnTo>
                  <a:pt x="3088" y="3154"/>
                </a:lnTo>
                <a:lnTo>
                  <a:pt x="3090" y="3154"/>
                </a:lnTo>
                <a:lnTo>
                  <a:pt x="3090" y="3156"/>
                </a:lnTo>
                <a:lnTo>
                  <a:pt x="3088" y="3156"/>
                </a:lnTo>
                <a:lnTo>
                  <a:pt x="3088" y="3158"/>
                </a:lnTo>
                <a:lnTo>
                  <a:pt x="3086" y="3158"/>
                </a:lnTo>
                <a:lnTo>
                  <a:pt x="3086" y="3160"/>
                </a:lnTo>
                <a:lnTo>
                  <a:pt x="3084" y="3160"/>
                </a:lnTo>
                <a:lnTo>
                  <a:pt x="3084" y="3162"/>
                </a:lnTo>
                <a:lnTo>
                  <a:pt x="3082" y="3162"/>
                </a:lnTo>
                <a:lnTo>
                  <a:pt x="3082" y="3164"/>
                </a:lnTo>
                <a:lnTo>
                  <a:pt x="3080" y="3164"/>
                </a:lnTo>
                <a:lnTo>
                  <a:pt x="3080" y="3166"/>
                </a:lnTo>
                <a:lnTo>
                  <a:pt x="3078" y="3167"/>
                </a:lnTo>
                <a:lnTo>
                  <a:pt x="3077" y="3169"/>
                </a:lnTo>
                <a:lnTo>
                  <a:pt x="3075" y="3171"/>
                </a:lnTo>
                <a:lnTo>
                  <a:pt x="3073" y="3173"/>
                </a:lnTo>
                <a:lnTo>
                  <a:pt x="3071" y="3173"/>
                </a:lnTo>
                <a:lnTo>
                  <a:pt x="3071" y="3175"/>
                </a:lnTo>
                <a:lnTo>
                  <a:pt x="3069" y="3177"/>
                </a:lnTo>
                <a:lnTo>
                  <a:pt x="3067" y="3179"/>
                </a:lnTo>
                <a:lnTo>
                  <a:pt x="3067" y="3181"/>
                </a:lnTo>
                <a:lnTo>
                  <a:pt x="3065" y="3181"/>
                </a:lnTo>
                <a:lnTo>
                  <a:pt x="3063" y="3183"/>
                </a:lnTo>
                <a:lnTo>
                  <a:pt x="3063" y="3185"/>
                </a:lnTo>
                <a:lnTo>
                  <a:pt x="3061" y="3185"/>
                </a:lnTo>
                <a:lnTo>
                  <a:pt x="3061" y="3187"/>
                </a:lnTo>
                <a:lnTo>
                  <a:pt x="3059" y="3187"/>
                </a:lnTo>
                <a:lnTo>
                  <a:pt x="3059" y="3189"/>
                </a:lnTo>
                <a:lnTo>
                  <a:pt x="3057" y="3190"/>
                </a:lnTo>
                <a:lnTo>
                  <a:pt x="3057" y="3192"/>
                </a:lnTo>
                <a:lnTo>
                  <a:pt x="3055" y="3192"/>
                </a:lnTo>
                <a:lnTo>
                  <a:pt x="3055" y="3194"/>
                </a:lnTo>
                <a:lnTo>
                  <a:pt x="3054" y="3194"/>
                </a:lnTo>
                <a:lnTo>
                  <a:pt x="3054" y="3196"/>
                </a:lnTo>
                <a:lnTo>
                  <a:pt x="3052" y="3196"/>
                </a:lnTo>
                <a:lnTo>
                  <a:pt x="3052" y="3198"/>
                </a:lnTo>
                <a:lnTo>
                  <a:pt x="3050" y="3200"/>
                </a:lnTo>
                <a:lnTo>
                  <a:pt x="3048" y="3202"/>
                </a:lnTo>
                <a:lnTo>
                  <a:pt x="3048" y="3204"/>
                </a:lnTo>
                <a:lnTo>
                  <a:pt x="3046" y="3204"/>
                </a:lnTo>
                <a:lnTo>
                  <a:pt x="3046" y="3206"/>
                </a:lnTo>
                <a:lnTo>
                  <a:pt x="3046" y="3208"/>
                </a:lnTo>
                <a:lnTo>
                  <a:pt x="3044" y="3208"/>
                </a:lnTo>
                <a:lnTo>
                  <a:pt x="3044" y="3210"/>
                </a:lnTo>
                <a:lnTo>
                  <a:pt x="3036" y="3221"/>
                </a:lnTo>
                <a:lnTo>
                  <a:pt x="3030" y="3231"/>
                </a:lnTo>
                <a:lnTo>
                  <a:pt x="3030" y="3233"/>
                </a:lnTo>
                <a:lnTo>
                  <a:pt x="3027" y="3231"/>
                </a:lnTo>
                <a:lnTo>
                  <a:pt x="3029" y="3225"/>
                </a:lnTo>
                <a:lnTo>
                  <a:pt x="3030" y="3221"/>
                </a:lnTo>
                <a:lnTo>
                  <a:pt x="3029" y="3215"/>
                </a:lnTo>
                <a:lnTo>
                  <a:pt x="3030" y="3215"/>
                </a:lnTo>
                <a:lnTo>
                  <a:pt x="3032" y="3215"/>
                </a:lnTo>
                <a:lnTo>
                  <a:pt x="3032" y="3214"/>
                </a:lnTo>
                <a:lnTo>
                  <a:pt x="3032" y="3212"/>
                </a:lnTo>
                <a:lnTo>
                  <a:pt x="3032" y="3210"/>
                </a:lnTo>
                <a:lnTo>
                  <a:pt x="3034" y="3208"/>
                </a:lnTo>
                <a:lnTo>
                  <a:pt x="3036" y="3208"/>
                </a:lnTo>
                <a:lnTo>
                  <a:pt x="3038" y="3208"/>
                </a:lnTo>
                <a:lnTo>
                  <a:pt x="3038" y="3206"/>
                </a:lnTo>
                <a:lnTo>
                  <a:pt x="3040" y="3204"/>
                </a:lnTo>
                <a:lnTo>
                  <a:pt x="3042" y="3202"/>
                </a:lnTo>
                <a:lnTo>
                  <a:pt x="3044" y="3200"/>
                </a:lnTo>
                <a:lnTo>
                  <a:pt x="3044" y="3198"/>
                </a:lnTo>
                <a:lnTo>
                  <a:pt x="3046" y="3198"/>
                </a:lnTo>
                <a:lnTo>
                  <a:pt x="3046" y="3196"/>
                </a:lnTo>
                <a:lnTo>
                  <a:pt x="3046" y="3194"/>
                </a:lnTo>
                <a:lnTo>
                  <a:pt x="3046" y="3196"/>
                </a:lnTo>
                <a:lnTo>
                  <a:pt x="3044" y="3196"/>
                </a:lnTo>
                <a:lnTo>
                  <a:pt x="3042" y="3196"/>
                </a:lnTo>
                <a:lnTo>
                  <a:pt x="3040" y="3196"/>
                </a:lnTo>
                <a:lnTo>
                  <a:pt x="3042" y="3196"/>
                </a:lnTo>
                <a:lnTo>
                  <a:pt x="3044" y="3196"/>
                </a:lnTo>
                <a:lnTo>
                  <a:pt x="3044" y="3194"/>
                </a:lnTo>
                <a:lnTo>
                  <a:pt x="3046" y="3194"/>
                </a:lnTo>
                <a:lnTo>
                  <a:pt x="3046" y="3196"/>
                </a:lnTo>
                <a:lnTo>
                  <a:pt x="3048" y="3194"/>
                </a:lnTo>
                <a:lnTo>
                  <a:pt x="3048" y="3192"/>
                </a:lnTo>
                <a:lnTo>
                  <a:pt x="3050" y="3192"/>
                </a:lnTo>
                <a:lnTo>
                  <a:pt x="3050" y="3190"/>
                </a:lnTo>
                <a:lnTo>
                  <a:pt x="3050" y="3189"/>
                </a:lnTo>
                <a:lnTo>
                  <a:pt x="3052" y="3187"/>
                </a:lnTo>
                <a:lnTo>
                  <a:pt x="3052" y="3185"/>
                </a:lnTo>
                <a:lnTo>
                  <a:pt x="3052" y="3183"/>
                </a:lnTo>
                <a:lnTo>
                  <a:pt x="3054" y="3183"/>
                </a:lnTo>
                <a:lnTo>
                  <a:pt x="3054" y="3181"/>
                </a:lnTo>
                <a:lnTo>
                  <a:pt x="3052" y="3181"/>
                </a:lnTo>
                <a:lnTo>
                  <a:pt x="3050" y="3183"/>
                </a:lnTo>
                <a:lnTo>
                  <a:pt x="3050" y="3181"/>
                </a:lnTo>
                <a:lnTo>
                  <a:pt x="3050" y="3183"/>
                </a:lnTo>
                <a:lnTo>
                  <a:pt x="3050" y="3181"/>
                </a:lnTo>
                <a:lnTo>
                  <a:pt x="3050" y="3179"/>
                </a:lnTo>
                <a:lnTo>
                  <a:pt x="3052" y="3179"/>
                </a:lnTo>
                <a:lnTo>
                  <a:pt x="3052" y="3177"/>
                </a:lnTo>
                <a:lnTo>
                  <a:pt x="3052" y="3175"/>
                </a:lnTo>
                <a:lnTo>
                  <a:pt x="3054" y="3175"/>
                </a:lnTo>
                <a:lnTo>
                  <a:pt x="3054" y="3173"/>
                </a:lnTo>
                <a:lnTo>
                  <a:pt x="3055" y="3173"/>
                </a:lnTo>
                <a:lnTo>
                  <a:pt x="3055" y="3175"/>
                </a:lnTo>
                <a:lnTo>
                  <a:pt x="3057" y="3175"/>
                </a:lnTo>
                <a:lnTo>
                  <a:pt x="3057" y="3173"/>
                </a:lnTo>
                <a:lnTo>
                  <a:pt x="3059" y="3175"/>
                </a:lnTo>
                <a:lnTo>
                  <a:pt x="3061" y="3175"/>
                </a:lnTo>
                <a:lnTo>
                  <a:pt x="3063" y="3175"/>
                </a:lnTo>
                <a:lnTo>
                  <a:pt x="3061" y="3173"/>
                </a:lnTo>
                <a:lnTo>
                  <a:pt x="3061" y="3171"/>
                </a:lnTo>
                <a:lnTo>
                  <a:pt x="3063" y="3171"/>
                </a:lnTo>
                <a:lnTo>
                  <a:pt x="3065" y="3173"/>
                </a:lnTo>
                <a:lnTo>
                  <a:pt x="3065" y="3175"/>
                </a:lnTo>
                <a:lnTo>
                  <a:pt x="3067" y="3175"/>
                </a:lnTo>
                <a:lnTo>
                  <a:pt x="3065" y="3173"/>
                </a:lnTo>
                <a:lnTo>
                  <a:pt x="3067" y="3173"/>
                </a:lnTo>
                <a:lnTo>
                  <a:pt x="3067" y="3171"/>
                </a:lnTo>
                <a:lnTo>
                  <a:pt x="3069" y="3171"/>
                </a:lnTo>
                <a:lnTo>
                  <a:pt x="3069" y="3169"/>
                </a:lnTo>
                <a:lnTo>
                  <a:pt x="3067" y="3169"/>
                </a:lnTo>
                <a:lnTo>
                  <a:pt x="3067" y="3167"/>
                </a:lnTo>
                <a:lnTo>
                  <a:pt x="3067" y="3166"/>
                </a:lnTo>
                <a:lnTo>
                  <a:pt x="3065" y="3166"/>
                </a:lnTo>
                <a:lnTo>
                  <a:pt x="3067" y="3166"/>
                </a:lnTo>
                <a:lnTo>
                  <a:pt x="3069" y="3166"/>
                </a:lnTo>
                <a:lnTo>
                  <a:pt x="3071" y="3166"/>
                </a:lnTo>
                <a:lnTo>
                  <a:pt x="3069" y="3164"/>
                </a:lnTo>
                <a:lnTo>
                  <a:pt x="3071" y="3164"/>
                </a:lnTo>
                <a:lnTo>
                  <a:pt x="3071" y="3166"/>
                </a:lnTo>
                <a:lnTo>
                  <a:pt x="3073" y="3166"/>
                </a:lnTo>
                <a:lnTo>
                  <a:pt x="3075" y="3166"/>
                </a:lnTo>
                <a:lnTo>
                  <a:pt x="3075" y="3164"/>
                </a:lnTo>
                <a:lnTo>
                  <a:pt x="3073" y="3162"/>
                </a:lnTo>
                <a:lnTo>
                  <a:pt x="3073" y="3160"/>
                </a:lnTo>
                <a:lnTo>
                  <a:pt x="3075" y="3158"/>
                </a:lnTo>
                <a:lnTo>
                  <a:pt x="3077" y="3158"/>
                </a:lnTo>
                <a:lnTo>
                  <a:pt x="3075" y="3158"/>
                </a:lnTo>
                <a:lnTo>
                  <a:pt x="3073" y="3158"/>
                </a:lnTo>
                <a:lnTo>
                  <a:pt x="3075" y="3156"/>
                </a:lnTo>
                <a:lnTo>
                  <a:pt x="3077" y="3156"/>
                </a:lnTo>
                <a:lnTo>
                  <a:pt x="3078" y="3154"/>
                </a:lnTo>
                <a:lnTo>
                  <a:pt x="3077" y="3154"/>
                </a:lnTo>
                <a:lnTo>
                  <a:pt x="3078" y="3154"/>
                </a:lnTo>
                <a:lnTo>
                  <a:pt x="3078" y="3152"/>
                </a:lnTo>
                <a:lnTo>
                  <a:pt x="3080" y="3152"/>
                </a:lnTo>
                <a:lnTo>
                  <a:pt x="3082" y="3150"/>
                </a:lnTo>
                <a:lnTo>
                  <a:pt x="3084" y="3150"/>
                </a:lnTo>
                <a:lnTo>
                  <a:pt x="3084" y="3152"/>
                </a:lnTo>
                <a:close/>
                <a:moveTo>
                  <a:pt x="3078" y="3148"/>
                </a:moveTo>
                <a:lnTo>
                  <a:pt x="3080" y="3150"/>
                </a:lnTo>
                <a:lnTo>
                  <a:pt x="3078" y="3150"/>
                </a:lnTo>
                <a:lnTo>
                  <a:pt x="3077" y="3150"/>
                </a:lnTo>
                <a:lnTo>
                  <a:pt x="3075" y="3150"/>
                </a:lnTo>
                <a:lnTo>
                  <a:pt x="3075" y="3148"/>
                </a:lnTo>
                <a:lnTo>
                  <a:pt x="3077" y="3148"/>
                </a:lnTo>
                <a:lnTo>
                  <a:pt x="3077" y="3150"/>
                </a:lnTo>
                <a:lnTo>
                  <a:pt x="3078" y="3148"/>
                </a:lnTo>
                <a:close/>
                <a:moveTo>
                  <a:pt x="3071" y="3133"/>
                </a:moveTo>
                <a:lnTo>
                  <a:pt x="3069" y="3135"/>
                </a:lnTo>
                <a:lnTo>
                  <a:pt x="3069" y="3133"/>
                </a:lnTo>
                <a:lnTo>
                  <a:pt x="3071" y="3133"/>
                </a:lnTo>
                <a:close/>
                <a:moveTo>
                  <a:pt x="3071" y="3131"/>
                </a:moveTo>
                <a:lnTo>
                  <a:pt x="3073" y="3129"/>
                </a:lnTo>
                <a:lnTo>
                  <a:pt x="3077" y="3125"/>
                </a:lnTo>
                <a:lnTo>
                  <a:pt x="3075" y="3127"/>
                </a:lnTo>
                <a:lnTo>
                  <a:pt x="3075" y="3129"/>
                </a:lnTo>
                <a:lnTo>
                  <a:pt x="3073" y="3131"/>
                </a:lnTo>
                <a:lnTo>
                  <a:pt x="3071" y="3131"/>
                </a:lnTo>
                <a:close/>
                <a:moveTo>
                  <a:pt x="3080" y="3123"/>
                </a:moveTo>
                <a:lnTo>
                  <a:pt x="3078" y="3123"/>
                </a:lnTo>
                <a:lnTo>
                  <a:pt x="3078" y="3121"/>
                </a:lnTo>
                <a:lnTo>
                  <a:pt x="3080" y="3121"/>
                </a:lnTo>
                <a:lnTo>
                  <a:pt x="3080" y="3123"/>
                </a:lnTo>
                <a:close/>
                <a:moveTo>
                  <a:pt x="3084" y="3118"/>
                </a:moveTo>
                <a:lnTo>
                  <a:pt x="3082" y="3118"/>
                </a:lnTo>
                <a:lnTo>
                  <a:pt x="3082" y="3116"/>
                </a:lnTo>
                <a:lnTo>
                  <a:pt x="3084" y="3116"/>
                </a:lnTo>
                <a:lnTo>
                  <a:pt x="3086" y="3116"/>
                </a:lnTo>
                <a:lnTo>
                  <a:pt x="3088" y="3114"/>
                </a:lnTo>
                <a:lnTo>
                  <a:pt x="3088" y="3116"/>
                </a:lnTo>
                <a:lnTo>
                  <a:pt x="3086" y="3116"/>
                </a:lnTo>
                <a:lnTo>
                  <a:pt x="3084" y="3118"/>
                </a:lnTo>
                <a:close/>
                <a:moveTo>
                  <a:pt x="3092" y="3114"/>
                </a:moveTo>
                <a:lnTo>
                  <a:pt x="3094" y="3114"/>
                </a:lnTo>
                <a:lnTo>
                  <a:pt x="3092" y="3114"/>
                </a:lnTo>
                <a:lnTo>
                  <a:pt x="3090" y="3114"/>
                </a:lnTo>
                <a:lnTo>
                  <a:pt x="3092" y="3114"/>
                </a:lnTo>
                <a:close/>
                <a:moveTo>
                  <a:pt x="3092" y="3114"/>
                </a:moveTo>
                <a:lnTo>
                  <a:pt x="3092" y="3112"/>
                </a:lnTo>
                <a:lnTo>
                  <a:pt x="3090" y="3114"/>
                </a:lnTo>
                <a:lnTo>
                  <a:pt x="3090" y="3112"/>
                </a:lnTo>
                <a:lnTo>
                  <a:pt x="3092" y="3110"/>
                </a:lnTo>
                <a:lnTo>
                  <a:pt x="3094" y="3110"/>
                </a:lnTo>
                <a:lnTo>
                  <a:pt x="3094" y="3112"/>
                </a:lnTo>
                <a:lnTo>
                  <a:pt x="3092" y="3114"/>
                </a:lnTo>
                <a:close/>
                <a:moveTo>
                  <a:pt x="3140" y="3100"/>
                </a:moveTo>
                <a:lnTo>
                  <a:pt x="3138" y="3100"/>
                </a:lnTo>
                <a:lnTo>
                  <a:pt x="3138" y="3098"/>
                </a:lnTo>
                <a:lnTo>
                  <a:pt x="3140" y="3098"/>
                </a:lnTo>
                <a:lnTo>
                  <a:pt x="3140" y="3100"/>
                </a:lnTo>
                <a:close/>
                <a:moveTo>
                  <a:pt x="3107" y="3096"/>
                </a:moveTo>
                <a:lnTo>
                  <a:pt x="3109" y="3094"/>
                </a:lnTo>
                <a:lnTo>
                  <a:pt x="3111" y="3094"/>
                </a:lnTo>
                <a:lnTo>
                  <a:pt x="3113" y="3093"/>
                </a:lnTo>
                <a:lnTo>
                  <a:pt x="3111" y="3094"/>
                </a:lnTo>
                <a:lnTo>
                  <a:pt x="3109" y="3096"/>
                </a:lnTo>
                <a:lnTo>
                  <a:pt x="3107" y="3096"/>
                </a:lnTo>
                <a:close/>
                <a:moveTo>
                  <a:pt x="3113" y="3089"/>
                </a:moveTo>
                <a:lnTo>
                  <a:pt x="3113" y="3091"/>
                </a:lnTo>
                <a:lnTo>
                  <a:pt x="3111" y="3093"/>
                </a:lnTo>
                <a:lnTo>
                  <a:pt x="3111" y="3091"/>
                </a:lnTo>
                <a:lnTo>
                  <a:pt x="3111" y="3089"/>
                </a:lnTo>
                <a:lnTo>
                  <a:pt x="3113" y="3089"/>
                </a:lnTo>
                <a:close/>
                <a:moveTo>
                  <a:pt x="3167" y="3077"/>
                </a:moveTo>
                <a:lnTo>
                  <a:pt x="3165" y="3079"/>
                </a:lnTo>
                <a:lnTo>
                  <a:pt x="3165" y="3077"/>
                </a:lnTo>
                <a:lnTo>
                  <a:pt x="3167" y="3075"/>
                </a:lnTo>
                <a:lnTo>
                  <a:pt x="3167" y="3077"/>
                </a:lnTo>
                <a:close/>
                <a:moveTo>
                  <a:pt x="3171" y="3075"/>
                </a:moveTo>
                <a:lnTo>
                  <a:pt x="3169" y="3075"/>
                </a:lnTo>
                <a:lnTo>
                  <a:pt x="3167" y="3075"/>
                </a:lnTo>
                <a:lnTo>
                  <a:pt x="3169" y="3075"/>
                </a:lnTo>
                <a:lnTo>
                  <a:pt x="3169" y="3073"/>
                </a:lnTo>
                <a:lnTo>
                  <a:pt x="3171" y="3073"/>
                </a:lnTo>
                <a:lnTo>
                  <a:pt x="3171" y="3075"/>
                </a:lnTo>
                <a:close/>
                <a:moveTo>
                  <a:pt x="3173" y="3071"/>
                </a:moveTo>
                <a:lnTo>
                  <a:pt x="3171" y="3071"/>
                </a:lnTo>
                <a:lnTo>
                  <a:pt x="3173" y="3070"/>
                </a:lnTo>
                <a:lnTo>
                  <a:pt x="3175" y="3070"/>
                </a:lnTo>
                <a:lnTo>
                  <a:pt x="3175" y="3071"/>
                </a:lnTo>
                <a:lnTo>
                  <a:pt x="3173" y="3071"/>
                </a:lnTo>
                <a:close/>
                <a:moveTo>
                  <a:pt x="3165" y="3066"/>
                </a:moveTo>
                <a:lnTo>
                  <a:pt x="3165" y="3068"/>
                </a:lnTo>
                <a:lnTo>
                  <a:pt x="3163" y="3066"/>
                </a:lnTo>
                <a:lnTo>
                  <a:pt x="3163" y="3064"/>
                </a:lnTo>
                <a:lnTo>
                  <a:pt x="3165" y="3066"/>
                </a:lnTo>
                <a:close/>
                <a:moveTo>
                  <a:pt x="3161" y="3062"/>
                </a:moveTo>
                <a:lnTo>
                  <a:pt x="3159" y="3064"/>
                </a:lnTo>
                <a:lnTo>
                  <a:pt x="3159" y="3062"/>
                </a:lnTo>
                <a:lnTo>
                  <a:pt x="3157" y="3062"/>
                </a:lnTo>
                <a:lnTo>
                  <a:pt x="3155" y="3062"/>
                </a:lnTo>
                <a:lnTo>
                  <a:pt x="3157" y="3060"/>
                </a:lnTo>
                <a:lnTo>
                  <a:pt x="3159" y="3060"/>
                </a:lnTo>
                <a:lnTo>
                  <a:pt x="3159" y="3062"/>
                </a:lnTo>
                <a:lnTo>
                  <a:pt x="3161" y="3062"/>
                </a:lnTo>
                <a:close/>
                <a:moveTo>
                  <a:pt x="3221" y="3041"/>
                </a:moveTo>
                <a:lnTo>
                  <a:pt x="3219" y="3041"/>
                </a:lnTo>
                <a:lnTo>
                  <a:pt x="3217" y="3041"/>
                </a:lnTo>
                <a:lnTo>
                  <a:pt x="3217" y="3043"/>
                </a:lnTo>
                <a:lnTo>
                  <a:pt x="3215" y="3043"/>
                </a:lnTo>
                <a:lnTo>
                  <a:pt x="3215" y="3045"/>
                </a:lnTo>
                <a:lnTo>
                  <a:pt x="3213" y="3045"/>
                </a:lnTo>
                <a:lnTo>
                  <a:pt x="3211" y="3045"/>
                </a:lnTo>
                <a:lnTo>
                  <a:pt x="3213" y="3043"/>
                </a:lnTo>
                <a:lnTo>
                  <a:pt x="3215" y="3043"/>
                </a:lnTo>
                <a:lnTo>
                  <a:pt x="3215" y="3041"/>
                </a:lnTo>
                <a:lnTo>
                  <a:pt x="3217" y="3041"/>
                </a:lnTo>
                <a:lnTo>
                  <a:pt x="3219" y="3039"/>
                </a:lnTo>
                <a:lnTo>
                  <a:pt x="3221" y="3039"/>
                </a:lnTo>
                <a:lnTo>
                  <a:pt x="3221" y="3041"/>
                </a:lnTo>
                <a:close/>
                <a:moveTo>
                  <a:pt x="3171" y="3075"/>
                </a:moveTo>
                <a:lnTo>
                  <a:pt x="3173" y="3073"/>
                </a:lnTo>
                <a:lnTo>
                  <a:pt x="3175" y="3073"/>
                </a:lnTo>
                <a:lnTo>
                  <a:pt x="3175" y="3071"/>
                </a:lnTo>
                <a:lnTo>
                  <a:pt x="3176" y="3071"/>
                </a:lnTo>
                <a:lnTo>
                  <a:pt x="3176" y="3070"/>
                </a:lnTo>
                <a:lnTo>
                  <a:pt x="3178" y="3070"/>
                </a:lnTo>
                <a:lnTo>
                  <a:pt x="3178" y="3068"/>
                </a:lnTo>
                <a:lnTo>
                  <a:pt x="3180" y="3068"/>
                </a:lnTo>
                <a:lnTo>
                  <a:pt x="3180" y="3070"/>
                </a:lnTo>
                <a:lnTo>
                  <a:pt x="3182" y="3070"/>
                </a:lnTo>
                <a:lnTo>
                  <a:pt x="3182" y="3068"/>
                </a:lnTo>
                <a:lnTo>
                  <a:pt x="3184" y="3068"/>
                </a:lnTo>
                <a:lnTo>
                  <a:pt x="3186" y="3068"/>
                </a:lnTo>
                <a:lnTo>
                  <a:pt x="3188" y="3068"/>
                </a:lnTo>
                <a:lnTo>
                  <a:pt x="3188" y="3066"/>
                </a:lnTo>
                <a:lnTo>
                  <a:pt x="3188" y="3064"/>
                </a:lnTo>
                <a:lnTo>
                  <a:pt x="3190" y="3064"/>
                </a:lnTo>
                <a:lnTo>
                  <a:pt x="3190" y="3062"/>
                </a:lnTo>
                <a:lnTo>
                  <a:pt x="3192" y="3062"/>
                </a:lnTo>
                <a:lnTo>
                  <a:pt x="3194" y="3060"/>
                </a:lnTo>
                <a:lnTo>
                  <a:pt x="3196" y="3060"/>
                </a:lnTo>
                <a:lnTo>
                  <a:pt x="3198" y="3060"/>
                </a:lnTo>
                <a:lnTo>
                  <a:pt x="3199" y="3060"/>
                </a:lnTo>
                <a:lnTo>
                  <a:pt x="3201" y="3060"/>
                </a:lnTo>
                <a:lnTo>
                  <a:pt x="3203" y="3060"/>
                </a:lnTo>
                <a:lnTo>
                  <a:pt x="3205" y="3060"/>
                </a:lnTo>
                <a:lnTo>
                  <a:pt x="3207" y="3060"/>
                </a:lnTo>
                <a:lnTo>
                  <a:pt x="3207" y="3058"/>
                </a:lnTo>
                <a:lnTo>
                  <a:pt x="3209" y="3058"/>
                </a:lnTo>
                <a:lnTo>
                  <a:pt x="3211" y="3058"/>
                </a:lnTo>
                <a:lnTo>
                  <a:pt x="3213" y="3058"/>
                </a:lnTo>
                <a:lnTo>
                  <a:pt x="3215" y="3056"/>
                </a:lnTo>
                <a:lnTo>
                  <a:pt x="3217" y="3056"/>
                </a:lnTo>
                <a:lnTo>
                  <a:pt x="3219" y="3056"/>
                </a:lnTo>
                <a:lnTo>
                  <a:pt x="3219" y="3054"/>
                </a:lnTo>
                <a:lnTo>
                  <a:pt x="3221" y="3054"/>
                </a:lnTo>
                <a:lnTo>
                  <a:pt x="3223" y="3054"/>
                </a:lnTo>
                <a:lnTo>
                  <a:pt x="3223" y="3052"/>
                </a:lnTo>
                <a:lnTo>
                  <a:pt x="3224" y="3052"/>
                </a:lnTo>
                <a:lnTo>
                  <a:pt x="3221" y="3052"/>
                </a:lnTo>
                <a:lnTo>
                  <a:pt x="3221" y="3048"/>
                </a:lnTo>
                <a:lnTo>
                  <a:pt x="3223" y="3048"/>
                </a:lnTo>
                <a:lnTo>
                  <a:pt x="3224" y="3045"/>
                </a:lnTo>
                <a:lnTo>
                  <a:pt x="3221" y="3045"/>
                </a:lnTo>
                <a:lnTo>
                  <a:pt x="3224" y="3041"/>
                </a:lnTo>
                <a:lnTo>
                  <a:pt x="3224" y="3039"/>
                </a:lnTo>
                <a:lnTo>
                  <a:pt x="3224" y="3037"/>
                </a:lnTo>
                <a:lnTo>
                  <a:pt x="3226" y="3037"/>
                </a:lnTo>
                <a:lnTo>
                  <a:pt x="3226" y="3035"/>
                </a:lnTo>
                <a:lnTo>
                  <a:pt x="3228" y="3033"/>
                </a:lnTo>
                <a:lnTo>
                  <a:pt x="3230" y="3033"/>
                </a:lnTo>
                <a:lnTo>
                  <a:pt x="3232" y="3033"/>
                </a:lnTo>
                <a:lnTo>
                  <a:pt x="3232" y="3039"/>
                </a:lnTo>
                <a:lnTo>
                  <a:pt x="3232" y="3041"/>
                </a:lnTo>
                <a:lnTo>
                  <a:pt x="3232" y="3043"/>
                </a:lnTo>
                <a:lnTo>
                  <a:pt x="3232" y="3045"/>
                </a:lnTo>
                <a:lnTo>
                  <a:pt x="3232" y="3046"/>
                </a:lnTo>
                <a:lnTo>
                  <a:pt x="3234" y="3048"/>
                </a:lnTo>
                <a:lnTo>
                  <a:pt x="3234" y="3045"/>
                </a:lnTo>
                <a:lnTo>
                  <a:pt x="3234" y="3043"/>
                </a:lnTo>
                <a:lnTo>
                  <a:pt x="3234" y="3041"/>
                </a:lnTo>
                <a:lnTo>
                  <a:pt x="3234" y="3037"/>
                </a:lnTo>
                <a:lnTo>
                  <a:pt x="3236" y="3039"/>
                </a:lnTo>
                <a:lnTo>
                  <a:pt x="3238" y="3041"/>
                </a:lnTo>
                <a:lnTo>
                  <a:pt x="3236" y="3045"/>
                </a:lnTo>
                <a:lnTo>
                  <a:pt x="3236" y="3046"/>
                </a:lnTo>
                <a:lnTo>
                  <a:pt x="3234" y="3048"/>
                </a:lnTo>
                <a:lnTo>
                  <a:pt x="3232" y="3050"/>
                </a:lnTo>
                <a:lnTo>
                  <a:pt x="3232" y="3052"/>
                </a:lnTo>
                <a:lnTo>
                  <a:pt x="3230" y="3054"/>
                </a:lnTo>
                <a:lnTo>
                  <a:pt x="3226" y="3058"/>
                </a:lnTo>
                <a:lnTo>
                  <a:pt x="3224" y="3060"/>
                </a:lnTo>
                <a:lnTo>
                  <a:pt x="3221" y="3062"/>
                </a:lnTo>
                <a:lnTo>
                  <a:pt x="3221" y="3064"/>
                </a:lnTo>
                <a:lnTo>
                  <a:pt x="3219" y="3064"/>
                </a:lnTo>
                <a:lnTo>
                  <a:pt x="3217" y="3066"/>
                </a:lnTo>
                <a:lnTo>
                  <a:pt x="3215" y="3066"/>
                </a:lnTo>
                <a:lnTo>
                  <a:pt x="3213" y="3068"/>
                </a:lnTo>
                <a:lnTo>
                  <a:pt x="3211" y="3068"/>
                </a:lnTo>
                <a:lnTo>
                  <a:pt x="3209" y="3068"/>
                </a:lnTo>
                <a:lnTo>
                  <a:pt x="3209" y="3070"/>
                </a:lnTo>
                <a:lnTo>
                  <a:pt x="3207" y="3070"/>
                </a:lnTo>
                <a:lnTo>
                  <a:pt x="3203" y="3071"/>
                </a:lnTo>
                <a:lnTo>
                  <a:pt x="3201" y="3071"/>
                </a:lnTo>
                <a:lnTo>
                  <a:pt x="3199" y="3073"/>
                </a:lnTo>
                <a:lnTo>
                  <a:pt x="3198" y="3073"/>
                </a:lnTo>
                <a:lnTo>
                  <a:pt x="3196" y="3075"/>
                </a:lnTo>
                <a:lnTo>
                  <a:pt x="3194" y="3075"/>
                </a:lnTo>
                <a:lnTo>
                  <a:pt x="3194" y="3077"/>
                </a:lnTo>
                <a:lnTo>
                  <a:pt x="3192" y="3077"/>
                </a:lnTo>
                <a:lnTo>
                  <a:pt x="3190" y="3077"/>
                </a:lnTo>
                <a:lnTo>
                  <a:pt x="3190" y="3079"/>
                </a:lnTo>
                <a:lnTo>
                  <a:pt x="3188" y="3079"/>
                </a:lnTo>
                <a:lnTo>
                  <a:pt x="3186" y="3079"/>
                </a:lnTo>
                <a:lnTo>
                  <a:pt x="3186" y="3081"/>
                </a:lnTo>
                <a:lnTo>
                  <a:pt x="3184" y="3081"/>
                </a:lnTo>
                <a:lnTo>
                  <a:pt x="3182" y="3081"/>
                </a:lnTo>
                <a:lnTo>
                  <a:pt x="3182" y="3083"/>
                </a:lnTo>
                <a:lnTo>
                  <a:pt x="3180" y="3083"/>
                </a:lnTo>
                <a:lnTo>
                  <a:pt x="3178" y="3085"/>
                </a:lnTo>
                <a:lnTo>
                  <a:pt x="3176" y="3085"/>
                </a:lnTo>
                <a:lnTo>
                  <a:pt x="3176" y="3087"/>
                </a:lnTo>
                <a:lnTo>
                  <a:pt x="3175" y="3087"/>
                </a:lnTo>
                <a:lnTo>
                  <a:pt x="3173" y="3089"/>
                </a:lnTo>
                <a:lnTo>
                  <a:pt x="3171" y="3091"/>
                </a:lnTo>
                <a:lnTo>
                  <a:pt x="3169" y="3091"/>
                </a:lnTo>
                <a:lnTo>
                  <a:pt x="3169" y="3093"/>
                </a:lnTo>
                <a:lnTo>
                  <a:pt x="3167" y="3093"/>
                </a:lnTo>
                <a:lnTo>
                  <a:pt x="3165" y="3093"/>
                </a:lnTo>
                <a:lnTo>
                  <a:pt x="3165" y="3094"/>
                </a:lnTo>
                <a:lnTo>
                  <a:pt x="3163" y="3094"/>
                </a:lnTo>
                <a:lnTo>
                  <a:pt x="3161" y="3096"/>
                </a:lnTo>
                <a:lnTo>
                  <a:pt x="3159" y="3096"/>
                </a:lnTo>
                <a:lnTo>
                  <a:pt x="3159" y="3098"/>
                </a:lnTo>
                <a:lnTo>
                  <a:pt x="3157" y="3098"/>
                </a:lnTo>
                <a:lnTo>
                  <a:pt x="3155" y="3100"/>
                </a:lnTo>
                <a:lnTo>
                  <a:pt x="3153" y="3100"/>
                </a:lnTo>
                <a:lnTo>
                  <a:pt x="3153" y="3102"/>
                </a:lnTo>
                <a:lnTo>
                  <a:pt x="3151" y="3102"/>
                </a:lnTo>
                <a:lnTo>
                  <a:pt x="3151" y="3104"/>
                </a:lnTo>
                <a:lnTo>
                  <a:pt x="3148" y="3106"/>
                </a:lnTo>
                <a:lnTo>
                  <a:pt x="3146" y="3108"/>
                </a:lnTo>
                <a:lnTo>
                  <a:pt x="3144" y="3108"/>
                </a:lnTo>
                <a:lnTo>
                  <a:pt x="3144" y="3110"/>
                </a:lnTo>
                <a:lnTo>
                  <a:pt x="3142" y="3110"/>
                </a:lnTo>
                <a:lnTo>
                  <a:pt x="3140" y="3112"/>
                </a:lnTo>
                <a:lnTo>
                  <a:pt x="3138" y="3112"/>
                </a:lnTo>
                <a:lnTo>
                  <a:pt x="3138" y="3114"/>
                </a:lnTo>
                <a:lnTo>
                  <a:pt x="3136" y="3114"/>
                </a:lnTo>
                <a:lnTo>
                  <a:pt x="3136" y="3116"/>
                </a:lnTo>
                <a:lnTo>
                  <a:pt x="3134" y="3116"/>
                </a:lnTo>
                <a:lnTo>
                  <a:pt x="3132" y="3118"/>
                </a:lnTo>
                <a:lnTo>
                  <a:pt x="3130" y="3119"/>
                </a:lnTo>
                <a:lnTo>
                  <a:pt x="3128" y="3121"/>
                </a:lnTo>
                <a:lnTo>
                  <a:pt x="3126" y="3123"/>
                </a:lnTo>
                <a:lnTo>
                  <a:pt x="3125" y="3123"/>
                </a:lnTo>
                <a:lnTo>
                  <a:pt x="3123" y="3125"/>
                </a:lnTo>
                <a:lnTo>
                  <a:pt x="3123" y="3127"/>
                </a:lnTo>
                <a:lnTo>
                  <a:pt x="3121" y="3127"/>
                </a:lnTo>
                <a:lnTo>
                  <a:pt x="3119" y="3129"/>
                </a:lnTo>
                <a:lnTo>
                  <a:pt x="3117" y="3129"/>
                </a:lnTo>
                <a:lnTo>
                  <a:pt x="3117" y="3131"/>
                </a:lnTo>
                <a:lnTo>
                  <a:pt x="3115" y="3131"/>
                </a:lnTo>
                <a:lnTo>
                  <a:pt x="3115" y="3133"/>
                </a:lnTo>
                <a:lnTo>
                  <a:pt x="3113" y="3133"/>
                </a:lnTo>
                <a:lnTo>
                  <a:pt x="3113" y="3135"/>
                </a:lnTo>
                <a:lnTo>
                  <a:pt x="3111" y="3135"/>
                </a:lnTo>
                <a:lnTo>
                  <a:pt x="3111" y="3137"/>
                </a:lnTo>
                <a:lnTo>
                  <a:pt x="3109" y="3137"/>
                </a:lnTo>
                <a:lnTo>
                  <a:pt x="3107" y="3139"/>
                </a:lnTo>
                <a:lnTo>
                  <a:pt x="3107" y="3141"/>
                </a:lnTo>
                <a:lnTo>
                  <a:pt x="3105" y="3141"/>
                </a:lnTo>
                <a:lnTo>
                  <a:pt x="3103" y="3142"/>
                </a:lnTo>
                <a:lnTo>
                  <a:pt x="3102" y="3144"/>
                </a:lnTo>
                <a:lnTo>
                  <a:pt x="3100" y="3146"/>
                </a:lnTo>
                <a:lnTo>
                  <a:pt x="3098" y="3148"/>
                </a:lnTo>
                <a:lnTo>
                  <a:pt x="3096" y="3150"/>
                </a:lnTo>
                <a:lnTo>
                  <a:pt x="3094" y="3152"/>
                </a:lnTo>
                <a:lnTo>
                  <a:pt x="3092" y="3152"/>
                </a:lnTo>
                <a:lnTo>
                  <a:pt x="3092" y="3154"/>
                </a:lnTo>
                <a:lnTo>
                  <a:pt x="3092" y="3152"/>
                </a:lnTo>
                <a:lnTo>
                  <a:pt x="3092" y="3150"/>
                </a:lnTo>
                <a:lnTo>
                  <a:pt x="3094" y="3148"/>
                </a:lnTo>
                <a:lnTo>
                  <a:pt x="3094" y="3146"/>
                </a:lnTo>
                <a:lnTo>
                  <a:pt x="3094" y="3144"/>
                </a:lnTo>
                <a:lnTo>
                  <a:pt x="3094" y="3146"/>
                </a:lnTo>
                <a:lnTo>
                  <a:pt x="3092" y="3148"/>
                </a:lnTo>
                <a:lnTo>
                  <a:pt x="3092" y="3150"/>
                </a:lnTo>
                <a:lnTo>
                  <a:pt x="3092" y="3152"/>
                </a:lnTo>
                <a:lnTo>
                  <a:pt x="3090" y="3152"/>
                </a:lnTo>
                <a:lnTo>
                  <a:pt x="3090" y="3154"/>
                </a:lnTo>
                <a:lnTo>
                  <a:pt x="3088" y="3154"/>
                </a:lnTo>
                <a:lnTo>
                  <a:pt x="3088" y="3152"/>
                </a:lnTo>
                <a:lnTo>
                  <a:pt x="3086" y="3150"/>
                </a:lnTo>
                <a:lnTo>
                  <a:pt x="3088" y="3150"/>
                </a:lnTo>
                <a:lnTo>
                  <a:pt x="3086" y="3150"/>
                </a:lnTo>
                <a:lnTo>
                  <a:pt x="3086" y="3148"/>
                </a:lnTo>
                <a:lnTo>
                  <a:pt x="3084" y="3148"/>
                </a:lnTo>
                <a:lnTo>
                  <a:pt x="3082" y="3148"/>
                </a:lnTo>
                <a:lnTo>
                  <a:pt x="3080" y="3146"/>
                </a:lnTo>
                <a:lnTo>
                  <a:pt x="3082" y="3146"/>
                </a:lnTo>
                <a:lnTo>
                  <a:pt x="3082" y="3144"/>
                </a:lnTo>
                <a:lnTo>
                  <a:pt x="3082" y="3142"/>
                </a:lnTo>
                <a:lnTo>
                  <a:pt x="3080" y="3144"/>
                </a:lnTo>
                <a:lnTo>
                  <a:pt x="3080" y="3142"/>
                </a:lnTo>
                <a:lnTo>
                  <a:pt x="3080" y="3141"/>
                </a:lnTo>
                <a:lnTo>
                  <a:pt x="3078" y="3141"/>
                </a:lnTo>
                <a:lnTo>
                  <a:pt x="3078" y="3139"/>
                </a:lnTo>
                <a:lnTo>
                  <a:pt x="3080" y="3139"/>
                </a:lnTo>
                <a:lnTo>
                  <a:pt x="3080" y="3141"/>
                </a:lnTo>
                <a:lnTo>
                  <a:pt x="3080" y="3139"/>
                </a:lnTo>
                <a:lnTo>
                  <a:pt x="3082" y="3139"/>
                </a:lnTo>
                <a:lnTo>
                  <a:pt x="3082" y="3137"/>
                </a:lnTo>
                <a:lnTo>
                  <a:pt x="3080" y="3137"/>
                </a:lnTo>
                <a:lnTo>
                  <a:pt x="3078" y="3137"/>
                </a:lnTo>
                <a:lnTo>
                  <a:pt x="3078" y="3135"/>
                </a:lnTo>
                <a:lnTo>
                  <a:pt x="3080" y="3135"/>
                </a:lnTo>
                <a:lnTo>
                  <a:pt x="3080" y="3133"/>
                </a:lnTo>
                <a:lnTo>
                  <a:pt x="3082" y="3133"/>
                </a:lnTo>
                <a:lnTo>
                  <a:pt x="3080" y="3131"/>
                </a:lnTo>
                <a:lnTo>
                  <a:pt x="3082" y="3131"/>
                </a:lnTo>
                <a:lnTo>
                  <a:pt x="3082" y="3129"/>
                </a:lnTo>
                <a:lnTo>
                  <a:pt x="3084" y="3129"/>
                </a:lnTo>
                <a:lnTo>
                  <a:pt x="3086" y="3131"/>
                </a:lnTo>
                <a:lnTo>
                  <a:pt x="3088" y="3133"/>
                </a:lnTo>
                <a:lnTo>
                  <a:pt x="3086" y="3133"/>
                </a:lnTo>
                <a:lnTo>
                  <a:pt x="3084" y="3135"/>
                </a:lnTo>
                <a:lnTo>
                  <a:pt x="3084" y="3137"/>
                </a:lnTo>
                <a:lnTo>
                  <a:pt x="3084" y="3135"/>
                </a:lnTo>
                <a:lnTo>
                  <a:pt x="3086" y="3137"/>
                </a:lnTo>
                <a:lnTo>
                  <a:pt x="3084" y="3137"/>
                </a:lnTo>
                <a:lnTo>
                  <a:pt x="3084" y="3139"/>
                </a:lnTo>
                <a:lnTo>
                  <a:pt x="3084" y="3141"/>
                </a:lnTo>
                <a:lnTo>
                  <a:pt x="3084" y="3142"/>
                </a:lnTo>
                <a:lnTo>
                  <a:pt x="3086" y="3142"/>
                </a:lnTo>
                <a:lnTo>
                  <a:pt x="3086" y="3144"/>
                </a:lnTo>
                <a:lnTo>
                  <a:pt x="3086" y="3142"/>
                </a:lnTo>
                <a:lnTo>
                  <a:pt x="3086" y="3141"/>
                </a:lnTo>
                <a:lnTo>
                  <a:pt x="3088" y="3139"/>
                </a:lnTo>
                <a:lnTo>
                  <a:pt x="3088" y="3137"/>
                </a:lnTo>
                <a:lnTo>
                  <a:pt x="3090" y="3135"/>
                </a:lnTo>
                <a:lnTo>
                  <a:pt x="3092" y="3137"/>
                </a:lnTo>
                <a:lnTo>
                  <a:pt x="3094" y="3137"/>
                </a:lnTo>
                <a:lnTo>
                  <a:pt x="3096" y="3137"/>
                </a:lnTo>
                <a:lnTo>
                  <a:pt x="3098" y="3135"/>
                </a:lnTo>
                <a:lnTo>
                  <a:pt x="3098" y="3137"/>
                </a:lnTo>
                <a:lnTo>
                  <a:pt x="3100" y="3137"/>
                </a:lnTo>
                <a:lnTo>
                  <a:pt x="3100" y="3135"/>
                </a:lnTo>
                <a:lnTo>
                  <a:pt x="3102" y="3135"/>
                </a:lnTo>
                <a:lnTo>
                  <a:pt x="3102" y="3133"/>
                </a:lnTo>
                <a:lnTo>
                  <a:pt x="3103" y="3133"/>
                </a:lnTo>
                <a:lnTo>
                  <a:pt x="3103" y="3131"/>
                </a:lnTo>
                <a:lnTo>
                  <a:pt x="3103" y="3129"/>
                </a:lnTo>
                <a:lnTo>
                  <a:pt x="3105" y="3129"/>
                </a:lnTo>
                <a:lnTo>
                  <a:pt x="3105" y="3127"/>
                </a:lnTo>
                <a:lnTo>
                  <a:pt x="3107" y="3127"/>
                </a:lnTo>
                <a:lnTo>
                  <a:pt x="3107" y="3125"/>
                </a:lnTo>
                <a:lnTo>
                  <a:pt x="3105" y="3125"/>
                </a:lnTo>
                <a:lnTo>
                  <a:pt x="3103" y="3125"/>
                </a:lnTo>
                <a:lnTo>
                  <a:pt x="3102" y="3125"/>
                </a:lnTo>
                <a:lnTo>
                  <a:pt x="3102" y="3123"/>
                </a:lnTo>
                <a:lnTo>
                  <a:pt x="3102" y="3121"/>
                </a:lnTo>
                <a:lnTo>
                  <a:pt x="3102" y="3119"/>
                </a:lnTo>
                <a:lnTo>
                  <a:pt x="3102" y="3118"/>
                </a:lnTo>
                <a:lnTo>
                  <a:pt x="3102" y="3116"/>
                </a:lnTo>
                <a:lnTo>
                  <a:pt x="3102" y="3114"/>
                </a:lnTo>
                <a:lnTo>
                  <a:pt x="3103" y="3114"/>
                </a:lnTo>
                <a:lnTo>
                  <a:pt x="3105" y="3114"/>
                </a:lnTo>
                <a:lnTo>
                  <a:pt x="3105" y="3112"/>
                </a:lnTo>
                <a:lnTo>
                  <a:pt x="3107" y="3112"/>
                </a:lnTo>
                <a:lnTo>
                  <a:pt x="3107" y="3110"/>
                </a:lnTo>
                <a:lnTo>
                  <a:pt x="3109" y="3110"/>
                </a:lnTo>
                <a:lnTo>
                  <a:pt x="3111" y="3110"/>
                </a:lnTo>
                <a:lnTo>
                  <a:pt x="3111" y="3108"/>
                </a:lnTo>
                <a:lnTo>
                  <a:pt x="3113" y="3108"/>
                </a:lnTo>
                <a:lnTo>
                  <a:pt x="3115" y="3110"/>
                </a:lnTo>
                <a:lnTo>
                  <a:pt x="3117" y="3110"/>
                </a:lnTo>
                <a:lnTo>
                  <a:pt x="3119" y="3108"/>
                </a:lnTo>
                <a:lnTo>
                  <a:pt x="3121" y="3110"/>
                </a:lnTo>
                <a:lnTo>
                  <a:pt x="3123" y="3110"/>
                </a:lnTo>
                <a:lnTo>
                  <a:pt x="3123" y="3108"/>
                </a:lnTo>
                <a:lnTo>
                  <a:pt x="3125" y="3110"/>
                </a:lnTo>
                <a:lnTo>
                  <a:pt x="3125" y="3108"/>
                </a:lnTo>
                <a:lnTo>
                  <a:pt x="3126" y="3108"/>
                </a:lnTo>
                <a:lnTo>
                  <a:pt x="3128" y="3108"/>
                </a:lnTo>
                <a:lnTo>
                  <a:pt x="3130" y="3108"/>
                </a:lnTo>
                <a:lnTo>
                  <a:pt x="3132" y="3108"/>
                </a:lnTo>
                <a:lnTo>
                  <a:pt x="3134" y="3106"/>
                </a:lnTo>
                <a:lnTo>
                  <a:pt x="3136" y="3106"/>
                </a:lnTo>
                <a:lnTo>
                  <a:pt x="3138" y="3106"/>
                </a:lnTo>
                <a:lnTo>
                  <a:pt x="3140" y="3104"/>
                </a:lnTo>
                <a:lnTo>
                  <a:pt x="3140" y="3102"/>
                </a:lnTo>
                <a:lnTo>
                  <a:pt x="3142" y="3102"/>
                </a:lnTo>
                <a:lnTo>
                  <a:pt x="3142" y="3100"/>
                </a:lnTo>
                <a:lnTo>
                  <a:pt x="3142" y="3098"/>
                </a:lnTo>
                <a:lnTo>
                  <a:pt x="3144" y="3098"/>
                </a:lnTo>
                <a:lnTo>
                  <a:pt x="3146" y="3098"/>
                </a:lnTo>
                <a:lnTo>
                  <a:pt x="3146" y="3096"/>
                </a:lnTo>
                <a:lnTo>
                  <a:pt x="3148" y="3096"/>
                </a:lnTo>
                <a:lnTo>
                  <a:pt x="3150" y="3096"/>
                </a:lnTo>
                <a:lnTo>
                  <a:pt x="3150" y="3094"/>
                </a:lnTo>
                <a:lnTo>
                  <a:pt x="3151" y="3094"/>
                </a:lnTo>
                <a:lnTo>
                  <a:pt x="3153" y="3094"/>
                </a:lnTo>
                <a:lnTo>
                  <a:pt x="3151" y="3094"/>
                </a:lnTo>
                <a:lnTo>
                  <a:pt x="3151" y="3093"/>
                </a:lnTo>
                <a:lnTo>
                  <a:pt x="3150" y="3094"/>
                </a:lnTo>
                <a:lnTo>
                  <a:pt x="3151" y="3093"/>
                </a:lnTo>
                <a:lnTo>
                  <a:pt x="3151" y="3091"/>
                </a:lnTo>
                <a:lnTo>
                  <a:pt x="3153" y="3089"/>
                </a:lnTo>
                <a:lnTo>
                  <a:pt x="3153" y="3087"/>
                </a:lnTo>
                <a:lnTo>
                  <a:pt x="3155" y="3087"/>
                </a:lnTo>
                <a:lnTo>
                  <a:pt x="3157" y="3085"/>
                </a:lnTo>
                <a:lnTo>
                  <a:pt x="3159" y="3083"/>
                </a:lnTo>
                <a:lnTo>
                  <a:pt x="3161" y="3083"/>
                </a:lnTo>
                <a:lnTo>
                  <a:pt x="3163" y="3083"/>
                </a:lnTo>
                <a:lnTo>
                  <a:pt x="3165" y="3083"/>
                </a:lnTo>
                <a:lnTo>
                  <a:pt x="3165" y="3081"/>
                </a:lnTo>
                <a:lnTo>
                  <a:pt x="3163" y="3081"/>
                </a:lnTo>
                <a:lnTo>
                  <a:pt x="3165" y="3079"/>
                </a:lnTo>
                <a:lnTo>
                  <a:pt x="3167" y="3079"/>
                </a:lnTo>
                <a:lnTo>
                  <a:pt x="3169" y="3079"/>
                </a:lnTo>
                <a:lnTo>
                  <a:pt x="3169" y="3077"/>
                </a:lnTo>
                <a:lnTo>
                  <a:pt x="3171" y="3077"/>
                </a:lnTo>
                <a:lnTo>
                  <a:pt x="3173" y="3077"/>
                </a:lnTo>
                <a:lnTo>
                  <a:pt x="3173" y="3075"/>
                </a:lnTo>
                <a:lnTo>
                  <a:pt x="3175" y="3075"/>
                </a:lnTo>
                <a:lnTo>
                  <a:pt x="3173" y="3075"/>
                </a:lnTo>
                <a:lnTo>
                  <a:pt x="3171" y="3075"/>
                </a:lnTo>
                <a:close/>
                <a:moveTo>
                  <a:pt x="3224" y="3035"/>
                </a:moveTo>
                <a:lnTo>
                  <a:pt x="3223" y="3037"/>
                </a:lnTo>
                <a:lnTo>
                  <a:pt x="3223" y="3035"/>
                </a:lnTo>
                <a:lnTo>
                  <a:pt x="3224" y="3033"/>
                </a:lnTo>
                <a:lnTo>
                  <a:pt x="3226" y="3033"/>
                </a:lnTo>
                <a:lnTo>
                  <a:pt x="3226" y="3031"/>
                </a:lnTo>
                <a:lnTo>
                  <a:pt x="3228" y="3033"/>
                </a:lnTo>
                <a:lnTo>
                  <a:pt x="3226" y="3033"/>
                </a:lnTo>
                <a:lnTo>
                  <a:pt x="3224" y="3035"/>
                </a:lnTo>
                <a:close/>
                <a:moveTo>
                  <a:pt x="3232" y="3033"/>
                </a:moveTo>
                <a:lnTo>
                  <a:pt x="3228" y="3033"/>
                </a:lnTo>
                <a:lnTo>
                  <a:pt x="3228" y="3031"/>
                </a:lnTo>
                <a:lnTo>
                  <a:pt x="3228" y="3029"/>
                </a:lnTo>
                <a:lnTo>
                  <a:pt x="3228" y="3027"/>
                </a:lnTo>
                <a:lnTo>
                  <a:pt x="3228" y="3025"/>
                </a:lnTo>
                <a:lnTo>
                  <a:pt x="3230" y="3025"/>
                </a:lnTo>
                <a:lnTo>
                  <a:pt x="3232" y="3025"/>
                </a:lnTo>
                <a:lnTo>
                  <a:pt x="3232" y="3027"/>
                </a:lnTo>
                <a:lnTo>
                  <a:pt x="3234" y="3027"/>
                </a:lnTo>
                <a:lnTo>
                  <a:pt x="3232" y="3029"/>
                </a:lnTo>
                <a:lnTo>
                  <a:pt x="3232" y="3033"/>
                </a:lnTo>
                <a:close/>
                <a:moveTo>
                  <a:pt x="3240" y="3037"/>
                </a:moveTo>
                <a:lnTo>
                  <a:pt x="3238" y="3037"/>
                </a:lnTo>
                <a:lnTo>
                  <a:pt x="3236" y="3037"/>
                </a:lnTo>
                <a:lnTo>
                  <a:pt x="3238" y="3035"/>
                </a:lnTo>
                <a:lnTo>
                  <a:pt x="3240" y="3033"/>
                </a:lnTo>
                <a:lnTo>
                  <a:pt x="3242" y="3033"/>
                </a:lnTo>
                <a:lnTo>
                  <a:pt x="3242" y="3031"/>
                </a:lnTo>
                <a:lnTo>
                  <a:pt x="3244" y="3031"/>
                </a:lnTo>
                <a:lnTo>
                  <a:pt x="3244" y="3029"/>
                </a:lnTo>
                <a:lnTo>
                  <a:pt x="3246" y="3029"/>
                </a:lnTo>
                <a:lnTo>
                  <a:pt x="3246" y="3027"/>
                </a:lnTo>
                <a:lnTo>
                  <a:pt x="3247" y="3027"/>
                </a:lnTo>
                <a:lnTo>
                  <a:pt x="3247" y="3025"/>
                </a:lnTo>
                <a:lnTo>
                  <a:pt x="3249" y="3025"/>
                </a:lnTo>
                <a:lnTo>
                  <a:pt x="3249" y="3023"/>
                </a:lnTo>
                <a:lnTo>
                  <a:pt x="3251" y="3023"/>
                </a:lnTo>
                <a:lnTo>
                  <a:pt x="3251" y="3022"/>
                </a:lnTo>
                <a:lnTo>
                  <a:pt x="3253" y="3022"/>
                </a:lnTo>
                <a:lnTo>
                  <a:pt x="3255" y="3023"/>
                </a:lnTo>
                <a:lnTo>
                  <a:pt x="3255" y="3025"/>
                </a:lnTo>
                <a:lnTo>
                  <a:pt x="3253" y="3025"/>
                </a:lnTo>
                <a:lnTo>
                  <a:pt x="3251" y="3027"/>
                </a:lnTo>
                <a:lnTo>
                  <a:pt x="3249" y="3029"/>
                </a:lnTo>
                <a:lnTo>
                  <a:pt x="3247" y="3031"/>
                </a:lnTo>
                <a:lnTo>
                  <a:pt x="3246" y="3033"/>
                </a:lnTo>
                <a:lnTo>
                  <a:pt x="3244" y="3035"/>
                </a:lnTo>
                <a:lnTo>
                  <a:pt x="3242" y="3037"/>
                </a:lnTo>
                <a:lnTo>
                  <a:pt x="3240" y="3037"/>
                </a:lnTo>
                <a:close/>
                <a:moveTo>
                  <a:pt x="3345" y="2968"/>
                </a:moveTo>
                <a:lnTo>
                  <a:pt x="3345" y="2966"/>
                </a:lnTo>
                <a:lnTo>
                  <a:pt x="3347" y="2966"/>
                </a:lnTo>
                <a:lnTo>
                  <a:pt x="3345" y="2968"/>
                </a:lnTo>
                <a:close/>
                <a:moveTo>
                  <a:pt x="3294" y="2960"/>
                </a:moveTo>
                <a:lnTo>
                  <a:pt x="3292" y="2962"/>
                </a:lnTo>
                <a:lnTo>
                  <a:pt x="3294" y="2962"/>
                </a:lnTo>
                <a:lnTo>
                  <a:pt x="3295" y="2962"/>
                </a:lnTo>
                <a:lnTo>
                  <a:pt x="3295" y="2960"/>
                </a:lnTo>
                <a:lnTo>
                  <a:pt x="3297" y="2960"/>
                </a:lnTo>
                <a:lnTo>
                  <a:pt x="3299" y="2960"/>
                </a:lnTo>
                <a:lnTo>
                  <a:pt x="3301" y="2960"/>
                </a:lnTo>
                <a:lnTo>
                  <a:pt x="3303" y="2958"/>
                </a:lnTo>
                <a:lnTo>
                  <a:pt x="3305" y="2958"/>
                </a:lnTo>
                <a:lnTo>
                  <a:pt x="3303" y="2960"/>
                </a:lnTo>
                <a:lnTo>
                  <a:pt x="3303" y="2964"/>
                </a:lnTo>
                <a:lnTo>
                  <a:pt x="3301" y="2964"/>
                </a:lnTo>
                <a:lnTo>
                  <a:pt x="3299" y="2966"/>
                </a:lnTo>
                <a:lnTo>
                  <a:pt x="3297" y="2966"/>
                </a:lnTo>
                <a:lnTo>
                  <a:pt x="3294" y="2968"/>
                </a:lnTo>
                <a:lnTo>
                  <a:pt x="3292" y="2968"/>
                </a:lnTo>
                <a:lnTo>
                  <a:pt x="3290" y="2970"/>
                </a:lnTo>
                <a:lnTo>
                  <a:pt x="3288" y="2970"/>
                </a:lnTo>
                <a:lnTo>
                  <a:pt x="3288" y="2968"/>
                </a:lnTo>
                <a:lnTo>
                  <a:pt x="3288" y="2966"/>
                </a:lnTo>
                <a:lnTo>
                  <a:pt x="3288" y="2964"/>
                </a:lnTo>
                <a:lnTo>
                  <a:pt x="3286" y="2964"/>
                </a:lnTo>
                <a:lnTo>
                  <a:pt x="3286" y="2962"/>
                </a:lnTo>
                <a:lnTo>
                  <a:pt x="3286" y="2960"/>
                </a:lnTo>
                <a:lnTo>
                  <a:pt x="3288" y="2960"/>
                </a:lnTo>
                <a:lnTo>
                  <a:pt x="3290" y="2958"/>
                </a:lnTo>
                <a:lnTo>
                  <a:pt x="3292" y="2958"/>
                </a:lnTo>
                <a:lnTo>
                  <a:pt x="3292" y="2956"/>
                </a:lnTo>
                <a:lnTo>
                  <a:pt x="3294" y="2958"/>
                </a:lnTo>
                <a:lnTo>
                  <a:pt x="3294" y="2960"/>
                </a:lnTo>
                <a:close/>
                <a:moveTo>
                  <a:pt x="3186" y="2947"/>
                </a:moveTo>
                <a:lnTo>
                  <a:pt x="3184" y="2947"/>
                </a:lnTo>
                <a:lnTo>
                  <a:pt x="3184" y="2949"/>
                </a:lnTo>
                <a:lnTo>
                  <a:pt x="3182" y="2949"/>
                </a:lnTo>
                <a:lnTo>
                  <a:pt x="3184" y="2947"/>
                </a:lnTo>
                <a:lnTo>
                  <a:pt x="3186" y="2947"/>
                </a:lnTo>
                <a:close/>
                <a:moveTo>
                  <a:pt x="3180" y="2949"/>
                </a:moveTo>
                <a:lnTo>
                  <a:pt x="3178" y="2949"/>
                </a:lnTo>
                <a:lnTo>
                  <a:pt x="3178" y="2947"/>
                </a:lnTo>
                <a:lnTo>
                  <a:pt x="3178" y="2945"/>
                </a:lnTo>
                <a:lnTo>
                  <a:pt x="3178" y="2943"/>
                </a:lnTo>
                <a:lnTo>
                  <a:pt x="3178" y="2941"/>
                </a:lnTo>
                <a:lnTo>
                  <a:pt x="3180" y="2941"/>
                </a:lnTo>
                <a:lnTo>
                  <a:pt x="3180" y="2943"/>
                </a:lnTo>
                <a:lnTo>
                  <a:pt x="3180" y="2945"/>
                </a:lnTo>
                <a:lnTo>
                  <a:pt x="3180" y="2947"/>
                </a:lnTo>
                <a:lnTo>
                  <a:pt x="3180" y="2949"/>
                </a:lnTo>
                <a:close/>
                <a:moveTo>
                  <a:pt x="3632" y="2789"/>
                </a:moveTo>
                <a:lnTo>
                  <a:pt x="3632" y="2791"/>
                </a:lnTo>
                <a:lnTo>
                  <a:pt x="3630" y="2791"/>
                </a:lnTo>
                <a:lnTo>
                  <a:pt x="3628" y="2791"/>
                </a:lnTo>
                <a:lnTo>
                  <a:pt x="3626" y="2791"/>
                </a:lnTo>
                <a:lnTo>
                  <a:pt x="3626" y="2789"/>
                </a:lnTo>
                <a:lnTo>
                  <a:pt x="3624" y="2789"/>
                </a:lnTo>
                <a:lnTo>
                  <a:pt x="3624" y="2787"/>
                </a:lnTo>
                <a:lnTo>
                  <a:pt x="3626" y="2787"/>
                </a:lnTo>
                <a:lnTo>
                  <a:pt x="3624" y="2787"/>
                </a:lnTo>
                <a:lnTo>
                  <a:pt x="3624" y="2785"/>
                </a:lnTo>
                <a:lnTo>
                  <a:pt x="3624" y="2783"/>
                </a:lnTo>
                <a:lnTo>
                  <a:pt x="3626" y="2782"/>
                </a:lnTo>
                <a:lnTo>
                  <a:pt x="3628" y="2782"/>
                </a:lnTo>
                <a:lnTo>
                  <a:pt x="3628" y="2783"/>
                </a:lnTo>
                <a:lnTo>
                  <a:pt x="3630" y="2783"/>
                </a:lnTo>
                <a:lnTo>
                  <a:pt x="3630" y="2785"/>
                </a:lnTo>
                <a:lnTo>
                  <a:pt x="3632" y="2785"/>
                </a:lnTo>
                <a:lnTo>
                  <a:pt x="3632" y="2787"/>
                </a:lnTo>
                <a:lnTo>
                  <a:pt x="3632" y="2789"/>
                </a:lnTo>
                <a:close/>
                <a:moveTo>
                  <a:pt x="3703" y="2720"/>
                </a:moveTo>
                <a:lnTo>
                  <a:pt x="3703" y="2718"/>
                </a:lnTo>
                <a:lnTo>
                  <a:pt x="3705" y="2718"/>
                </a:lnTo>
                <a:lnTo>
                  <a:pt x="3705" y="2720"/>
                </a:lnTo>
                <a:lnTo>
                  <a:pt x="3703" y="2720"/>
                </a:lnTo>
                <a:close/>
                <a:moveTo>
                  <a:pt x="3701" y="2714"/>
                </a:moveTo>
                <a:lnTo>
                  <a:pt x="3699" y="2714"/>
                </a:lnTo>
                <a:lnTo>
                  <a:pt x="3697" y="2714"/>
                </a:lnTo>
                <a:lnTo>
                  <a:pt x="3699" y="2714"/>
                </a:lnTo>
                <a:lnTo>
                  <a:pt x="3701" y="2712"/>
                </a:lnTo>
                <a:lnTo>
                  <a:pt x="3701" y="2714"/>
                </a:lnTo>
                <a:close/>
                <a:moveTo>
                  <a:pt x="3706" y="2709"/>
                </a:moveTo>
                <a:lnTo>
                  <a:pt x="3705" y="2711"/>
                </a:lnTo>
                <a:lnTo>
                  <a:pt x="3703" y="2711"/>
                </a:lnTo>
                <a:lnTo>
                  <a:pt x="3701" y="2711"/>
                </a:lnTo>
                <a:lnTo>
                  <a:pt x="3699" y="2711"/>
                </a:lnTo>
                <a:lnTo>
                  <a:pt x="3699" y="2709"/>
                </a:lnTo>
                <a:lnTo>
                  <a:pt x="3701" y="2709"/>
                </a:lnTo>
                <a:lnTo>
                  <a:pt x="3703" y="2709"/>
                </a:lnTo>
                <a:lnTo>
                  <a:pt x="3703" y="2711"/>
                </a:lnTo>
                <a:lnTo>
                  <a:pt x="3703" y="2709"/>
                </a:lnTo>
                <a:lnTo>
                  <a:pt x="3705" y="2709"/>
                </a:lnTo>
                <a:lnTo>
                  <a:pt x="3706" y="2709"/>
                </a:lnTo>
                <a:close/>
                <a:moveTo>
                  <a:pt x="3760" y="2695"/>
                </a:moveTo>
                <a:lnTo>
                  <a:pt x="3762" y="2697"/>
                </a:lnTo>
                <a:lnTo>
                  <a:pt x="3760" y="2699"/>
                </a:lnTo>
                <a:lnTo>
                  <a:pt x="3758" y="2699"/>
                </a:lnTo>
                <a:lnTo>
                  <a:pt x="3758" y="2701"/>
                </a:lnTo>
                <a:lnTo>
                  <a:pt x="3756" y="2701"/>
                </a:lnTo>
                <a:lnTo>
                  <a:pt x="3754" y="2703"/>
                </a:lnTo>
                <a:lnTo>
                  <a:pt x="3753" y="2703"/>
                </a:lnTo>
                <a:lnTo>
                  <a:pt x="3753" y="2705"/>
                </a:lnTo>
                <a:lnTo>
                  <a:pt x="3751" y="2705"/>
                </a:lnTo>
                <a:lnTo>
                  <a:pt x="3751" y="2707"/>
                </a:lnTo>
                <a:lnTo>
                  <a:pt x="3749" y="2707"/>
                </a:lnTo>
                <a:lnTo>
                  <a:pt x="3747" y="2709"/>
                </a:lnTo>
                <a:lnTo>
                  <a:pt x="3745" y="2711"/>
                </a:lnTo>
                <a:lnTo>
                  <a:pt x="3743" y="2712"/>
                </a:lnTo>
                <a:lnTo>
                  <a:pt x="3741" y="2714"/>
                </a:lnTo>
                <a:lnTo>
                  <a:pt x="3739" y="2714"/>
                </a:lnTo>
                <a:lnTo>
                  <a:pt x="3739" y="2716"/>
                </a:lnTo>
                <a:lnTo>
                  <a:pt x="3737" y="2716"/>
                </a:lnTo>
                <a:lnTo>
                  <a:pt x="3735" y="2718"/>
                </a:lnTo>
                <a:lnTo>
                  <a:pt x="3733" y="2718"/>
                </a:lnTo>
                <a:lnTo>
                  <a:pt x="3733" y="2720"/>
                </a:lnTo>
                <a:lnTo>
                  <a:pt x="3731" y="2720"/>
                </a:lnTo>
                <a:lnTo>
                  <a:pt x="3729" y="2722"/>
                </a:lnTo>
                <a:lnTo>
                  <a:pt x="3728" y="2722"/>
                </a:lnTo>
                <a:lnTo>
                  <a:pt x="3728" y="2724"/>
                </a:lnTo>
                <a:lnTo>
                  <a:pt x="3726" y="2724"/>
                </a:lnTo>
                <a:lnTo>
                  <a:pt x="3724" y="2724"/>
                </a:lnTo>
                <a:lnTo>
                  <a:pt x="3722" y="2726"/>
                </a:lnTo>
                <a:lnTo>
                  <a:pt x="3722" y="2728"/>
                </a:lnTo>
                <a:lnTo>
                  <a:pt x="3720" y="2728"/>
                </a:lnTo>
                <a:lnTo>
                  <a:pt x="3718" y="2728"/>
                </a:lnTo>
                <a:lnTo>
                  <a:pt x="3718" y="2730"/>
                </a:lnTo>
                <a:lnTo>
                  <a:pt x="3716" y="2730"/>
                </a:lnTo>
                <a:lnTo>
                  <a:pt x="3714" y="2732"/>
                </a:lnTo>
                <a:lnTo>
                  <a:pt x="3712" y="2732"/>
                </a:lnTo>
                <a:lnTo>
                  <a:pt x="3712" y="2734"/>
                </a:lnTo>
                <a:lnTo>
                  <a:pt x="3710" y="2734"/>
                </a:lnTo>
                <a:lnTo>
                  <a:pt x="3710" y="2735"/>
                </a:lnTo>
                <a:lnTo>
                  <a:pt x="3708" y="2735"/>
                </a:lnTo>
                <a:lnTo>
                  <a:pt x="3706" y="2735"/>
                </a:lnTo>
                <a:lnTo>
                  <a:pt x="3706" y="2737"/>
                </a:lnTo>
                <a:lnTo>
                  <a:pt x="3705" y="2737"/>
                </a:lnTo>
                <a:lnTo>
                  <a:pt x="3705" y="2739"/>
                </a:lnTo>
                <a:lnTo>
                  <a:pt x="3703" y="2739"/>
                </a:lnTo>
                <a:lnTo>
                  <a:pt x="3701" y="2741"/>
                </a:lnTo>
                <a:lnTo>
                  <a:pt x="3699" y="2741"/>
                </a:lnTo>
                <a:lnTo>
                  <a:pt x="3699" y="2743"/>
                </a:lnTo>
                <a:lnTo>
                  <a:pt x="3697" y="2743"/>
                </a:lnTo>
                <a:lnTo>
                  <a:pt x="3695" y="2745"/>
                </a:lnTo>
                <a:lnTo>
                  <a:pt x="3693" y="2747"/>
                </a:lnTo>
                <a:lnTo>
                  <a:pt x="3691" y="2747"/>
                </a:lnTo>
                <a:lnTo>
                  <a:pt x="3689" y="2749"/>
                </a:lnTo>
                <a:lnTo>
                  <a:pt x="3687" y="2751"/>
                </a:lnTo>
                <a:lnTo>
                  <a:pt x="3685" y="2751"/>
                </a:lnTo>
                <a:lnTo>
                  <a:pt x="3683" y="2753"/>
                </a:lnTo>
                <a:lnTo>
                  <a:pt x="3681" y="2753"/>
                </a:lnTo>
                <a:lnTo>
                  <a:pt x="3681" y="2755"/>
                </a:lnTo>
                <a:lnTo>
                  <a:pt x="3680" y="2755"/>
                </a:lnTo>
                <a:lnTo>
                  <a:pt x="3680" y="2757"/>
                </a:lnTo>
                <a:lnTo>
                  <a:pt x="3678" y="2757"/>
                </a:lnTo>
                <a:lnTo>
                  <a:pt x="3676" y="2758"/>
                </a:lnTo>
                <a:lnTo>
                  <a:pt x="3674" y="2760"/>
                </a:lnTo>
                <a:lnTo>
                  <a:pt x="3672" y="2760"/>
                </a:lnTo>
                <a:lnTo>
                  <a:pt x="3670" y="2762"/>
                </a:lnTo>
                <a:lnTo>
                  <a:pt x="3668" y="2762"/>
                </a:lnTo>
                <a:lnTo>
                  <a:pt x="3668" y="2764"/>
                </a:lnTo>
                <a:lnTo>
                  <a:pt x="3666" y="2764"/>
                </a:lnTo>
                <a:lnTo>
                  <a:pt x="3664" y="2766"/>
                </a:lnTo>
                <a:lnTo>
                  <a:pt x="3662" y="2766"/>
                </a:lnTo>
                <a:lnTo>
                  <a:pt x="3662" y="2768"/>
                </a:lnTo>
                <a:lnTo>
                  <a:pt x="3660" y="2768"/>
                </a:lnTo>
                <a:lnTo>
                  <a:pt x="3658" y="2770"/>
                </a:lnTo>
                <a:lnTo>
                  <a:pt x="3657" y="2772"/>
                </a:lnTo>
                <a:lnTo>
                  <a:pt x="3655" y="2772"/>
                </a:lnTo>
                <a:lnTo>
                  <a:pt x="3655" y="2774"/>
                </a:lnTo>
                <a:lnTo>
                  <a:pt x="3653" y="2774"/>
                </a:lnTo>
                <a:lnTo>
                  <a:pt x="3653" y="2776"/>
                </a:lnTo>
                <a:lnTo>
                  <a:pt x="3651" y="2776"/>
                </a:lnTo>
                <a:lnTo>
                  <a:pt x="3649" y="2778"/>
                </a:lnTo>
                <a:lnTo>
                  <a:pt x="3647" y="2780"/>
                </a:lnTo>
                <a:lnTo>
                  <a:pt x="3645" y="2780"/>
                </a:lnTo>
                <a:lnTo>
                  <a:pt x="3645" y="2782"/>
                </a:lnTo>
                <a:lnTo>
                  <a:pt x="3643" y="2783"/>
                </a:lnTo>
                <a:lnTo>
                  <a:pt x="3641" y="2785"/>
                </a:lnTo>
                <a:lnTo>
                  <a:pt x="3639" y="2785"/>
                </a:lnTo>
                <a:lnTo>
                  <a:pt x="3637" y="2785"/>
                </a:lnTo>
                <a:lnTo>
                  <a:pt x="3635" y="2785"/>
                </a:lnTo>
                <a:lnTo>
                  <a:pt x="3637" y="2785"/>
                </a:lnTo>
                <a:lnTo>
                  <a:pt x="3639" y="2783"/>
                </a:lnTo>
                <a:lnTo>
                  <a:pt x="3641" y="2783"/>
                </a:lnTo>
                <a:lnTo>
                  <a:pt x="3641" y="2782"/>
                </a:lnTo>
                <a:lnTo>
                  <a:pt x="3643" y="2780"/>
                </a:lnTo>
                <a:lnTo>
                  <a:pt x="3643" y="2778"/>
                </a:lnTo>
                <a:lnTo>
                  <a:pt x="3645" y="2776"/>
                </a:lnTo>
                <a:lnTo>
                  <a:pt x="3645" y="2774"/>
                </a:lnTo>
                <a:lnTo>
                  <a:pt x="3647" y="2774"/>
                </a:lnTo>
                <a:lnTo>
                  <a:pt x="3647" y="2772"/>
                </a:lnTo>
                <a:lnTo>
                  <a:pt x="3649" y="2772"/>
                </a:lnTo>
                <a:lnTo>
                  <a:pt x="3651" y="2772"/>
                </a:lnTo>
                <a:lnTo>
                  <a:pt x="3651" y="2770"/>
                </a:lnTo>
                <a:lnTo>
                  <a:pt x="3653" y="2770"/>
                </a:lnTo>
                <a:lnTo>
                  <a:pt x="3655" y="2770"/>
                </a:lnTo>
                <a:lnTo>
                  <a:pt x="3655" y="2768"/>
                </a:lnTo>
                <a:lnTo>
                  <a:pt x="3657" y="2768"/>
                </a:lnTo>
                <a:lnTo>
                  <a:pt x="3658" y="2766"/>
                </a:lnTo>
                <a:lnTo>
                  <a:pt x="3660" y="2764"/>
                </a:lnTo>
                <a:lnTo>
                  <a:pt x="3662" y="2764"/>
                </a:lnTo>
                <a:lnTo>
                  <a:pt x="3664" y="2762"/>
                </a:lnTo>
                <a:lnTo>
                  <a:pt x="3664" y="2764"/>
                </a:lnTo>
                <a:lnTo>
                  <a:pt x="3664" y="2762"/>
                </a:lnTo>
                <a:lnTo>
                  <a:pt x="3666" y="2762"/>
                </a:lnTo>
                <a:lnTo>
                  <a:pt x="3666" y="2760"/>
                </a:lnTo>
                <a:lnTo>
                  <a:pt x="3668" y="2760"/>
                </a:lnTo>
                <a:lnTo>
                  <a:pt x="3668" y="2758"/>
                </a:lnTo>
                <a:lnTo>
                  <a:pt x="3666" y="2758"/>
                </a:lnTo>
                <a:lnTo>
                  <a:pt x="3668" y="2758"/>
                </a:lnTo>
                <a:lnTo>
                  <a:pt x="3670" y="2758"/>
                </a:lnTo>
                <a:lnTo>
                  <a:pt x="3668" y="2757"/>
                </a:lnTo>
                <a:lnTo>
                  <a:pt x="3670" y="2757"/>
                </a:lnTo>
                <a:lnTo>
                  <a:pt x="3672" y="2757"/>
                </a:lnTo>
                <a:lnTo>
                  <a:pt x="3672" y="2755"/>
                </a:lnTo>
                <a:lnTo>
                  <a:pt x="3674" y="2755"/>
                </a:lnTo>
                <a:lnTo>
                  <a:pt x="3674" y="2753"/>
                </a:lnTo>
                <a:lnTo>
                  <a:pt x="3674" y="2751"/>
                </a:lnTo>
                <a:lnTo>
                  <a:pt x="3676" y="2751"/>
                </a:lnTo>
                <a:lnTo>
                  <a:pt x="3676" y="2753"/>
                </a:lnTo>
                <a:lnTo>
                  <a:pt x="3678" y="2753"/>
                </a:lnTo>
                <a:lnTo>
                  <a:pt x="3678" y="2751"/>
                </a:lnTo>
                <a:lnTo>
                  <a:pt x="3680" y="2751"/>
                </a:lnTo>
                <a:lnTo>
                  <a:pt x="3681" y="2751"/>
                </a:lnTo>
                <a:lnTo>
                  <a:pt x="3680" y="2749"/>
                </a:lnTo>
                <a:lnTo>
                  <a:pt x="3680" y="2747"/>
                </a:lnTo>
                <a:lnTo>
                  <a:pt x="3680" y="2745"/>
                </a:lnTo>
                <a:lnTo>
                  <a:pt x="3681" y="2745"/>
                </a:lnTo>
                <a:lnTo>
                  <a:pt x="3681" y="2747"/>
                </a:lnTo>
                <a:lnTo>
                  <a:pt x="3683" y="2747"/>
                </a:lnTo>
                <a:lnTo>
                  <a:pt x="3685" y="2745"/>
                </a:lnTo>
                <a:lnTo>
                  <a:pt x="3685" y="2743"/>
                </a:lnTo>
                <a:lnTo>
                  <a:pt x="3687" y="2741"/>
                </a:lnTo>
                <a:lnTo>
                  <a:pt x="3689" y="2743"/>
                </a:lnTo>
                <a:lnTo>
                  <a:pt x="3689" y="2741"/>
                </a:lnTo>
                <a:lnTo>
                  <a:pt x="3689" y="2739"/>
                </a:lnTo>
                <a:lnTo>
                  <a:pt x="3691" y="2741"/>
                </a:lnTo>
                <a:lnTo>
                  <a:pt x="3691" y="2743"/>
                </a:lnTo>
                <a:lnTo>
                  <a:pt x="3691" y="2741"/>
                </a:lnTo>
                <a:lnTo>
                  <a:pt x="3691" y="2739"/>
                </a:lnTo>
                <a:lnTo>
                  <a:pt x="3691" y="2737"/>
                </a:lnTo>
                <a:lnTo>
                  <a:pt x="3693" y="2737"/>
                </a:lnTo>
                <a:lnTo>
                  <a:pt x="3693" y="2739"/>
                </a:lnTo>
                <a:lnTo>
                  <a:pt x="3695" y="2737"/>
                </a:lnTo>
                <a:lnTo>
                  <a:pt x="3695" y="2735"/>
                </a:lnTo>
                <a:lnTo>
                  <a:pt x="3693" y="2735"/>
                </a:lnTo>
                <a:lnTo>
                  <a:pt x="3693" y="2734"/>
                </a:lnTo>
                <a:lnTo>
                  <a:pt x="3691" y="2734"/>
                </a:lnTo>
                <a:lnTo>
                  <a:pt x="3693" y="2734"/>
                </a:lnTo>
                <a:lnTo>
                  <a:pt x="3693" y="2732"/>
                </a:lnTo>
                <a:lnTo>
                  <a:pt x="3695" y="2734"/>
                </a:lnTo>
                <a:lnTo>
                  <a:pt x="3697" y="2734"/>
                </a:lnTo>
                <a:lnTo>
                  <a:pt x="3695" y="2732"/>
                </a:lnTo>
                <a:lnTo>
                  <a:pt x="3697" y="2732"/>
                </a:lnTo>
                <a:lnTo>
                  <a:pt x="3699" y="2732"/>
                </a:lnTo>
                <a:lnTo>
                  <a:pt x="3701" y="2732"/>
                </a:lnTo>
                <a:lnTo>
                  <a:pt x="3699" y="2730"/>
                </a:lnTo>
                <a:lnTo>
                  <a:pt x="3701" y="2730"/>
                </a:lnTo>
                <a:lnTo>
                  <a:pt x="3701" y="2728"/>
                </a:lnTo>
                <a:lnTo>
                  <a:pt x="3701" y="2730"/>
                </a:lnTo>
                <a:lnTo>
                  <a:pt x="3703" y="2730"/>
                </a:lnTo>
                <a:lnTo>
                  <a:pt x="3703" y="2728"/>
                </a:lnTo>
                <a:lnTo>
                  <a:pt x="3701" y="2728"/>
                </a:lnTo>
                <a:lnTo>
                  <a:pt x="3703" y="2728"/>
                </a:lnTo>
                <a:lnTo>
                  <a:pt x="3703" y="2726"/>
                </a:lnTo>
                <a:lnTo>
                  <a:pt x="3701" y="2726"/>
                </a:lnTo>
                <a:lnTo>
                  <a:pt x="3703" y="2724"/>
                </a:lnTo>
                <a:lnTo>
                  <a:pt x="3705" y="2724"/>
                </a:lnTo>
                <a:lnTo>
                  <a:pt x="3706" y="2722"/>
                </a:lnTo>
                <a:lnTo>
                  <a:pt x="3708" y="2722"/>
                </a:lnTo>
                <a:lnTo>
                  <a:pt x="3708" y="2720"/>
                </a:lnTo>
                <a:lnTo>
                  <a:pt x="3710" y="2720"/>
                </a:lnTo>
                <a:lnTo>
                  <a:pt x="3712" y="2720"/>
                </a:lnTo>
                <a:lnTo>
                  <a:pt x="3712" y="2718"/>
                </a:lnTo>
                <a:lnTo>
                  <a:pt x="3714" y="2718"/>
                </a:lnTo>
                <a:lnTo>
                  <a:pt x="3714" y="2720"/>
                </a:lnTo>
                <a:lnTo>
                  <a:pt x="3714" y="2718"/>
                </a:lnTo>
                <a:lnTo>
                  <a:pt x="3716" y="2718"/>
                </a:lnTo>
                <a:lnTo>
                  <a:pt x="3718" y="2718"/>
                </a:lnTo>
                <a:lnTo>
                  <a:pt x="3720" y="2718"/>
                </a:lnTo>
                <a:lnTo>
                  <a:pt x="3720" y="2716"/>
                </a:lnTo>
                <a:lnTo>
                  <a:pt x="3722" y="2718"/>
                </a:lnTo>
                <a:lnTo>
                  <a:pt x="3724" y="2718"/>
                </a:lnTo>
                <a:lnTo>
                  <a:pt x="3724" y="2716"/>
                </a:lnTo>
                <a:lnTo>
                  <a:pt x="3726" y="2716"/>
                </a:lnTo>
                <a:lnTo>
                  <a:pt x="3728" y="2716"/>
                </a:lnTo>
                <a:lnTo>
                  <a:pt x="3728" y="2714"/>
                </a:lnTo>
                <a:lnTo>
                  <a:pt x="3726" y="2714"/>
                </a:lnTo>
                <a:lnTo>
                  <a:pt x="3724" y="2712"/>
                </a:lnTo>
                <a:lnTo>
                  <a:pt x="3724" y="2714"/>
                </a:lnTo>
                <a:lnTo>
                  <a:pt x="3722" y="2714"/>
                </a:lnTo>
                <a:lnTo>
                  <a:pt x="3720" y="2714"/>
                </a:lnTo>
                <a:lnTo>
                  <a:pt x="3718" y="2714"/>
                </a:lnTo>
                <a:lnTo>
                  <a:pt x="3718" y="2716"/>
                </a:lnTo>
                <a:lnTo>
                  <a:pt x="3716" y="2716"/>
                </a:lnTo>
                <a:lnTo>
                  <a:pt x="3714" y="2716"/>
                </a:lnTo>
                <a:lnTo>
                  <a:pt x="3714" y="2714"/>
                </a:lnTo>
                <a:lnTo>
                  <a:pt x="3716" y="2714"/>
                </a:lnTo>
                <a:lnTo>
                  <a:pt x="3714" y="2712"/>
                </a:lnTo>
                <a:lnTo>
                  <a:pt x="3716" y="2712"/>
                </a:lnTo>
                <a:lnTo>
                  <a:pt x="3718" y="2712"/>
                </a:lnTo>
                <a:lnTo>
                  <a:pt x="3718" y="2711"/>
                </a:lnTo>
                <a:lnTo>
                  <a:pt x="3720" y="2711"/>
                </a:lnTo>
                <a:lnTo>
                  <a:pt x="3722" y="2711"/>
                </a:lnTo>
                <a:lnTo>
                  <a:pt x="3722" y="2709"/>
                </a:lnTo>
                <a:lnTo>
                  <a:pt x="3724" y="2711"/>
                </a:lnTo>
                <a:lnTo>
                  <a:pt x="3726" y="2709"/>
                </a:lnTo>
                <a:lnTo>
                  <a:pt x="3728" y="2709"/>
                </a:lnTo>
                <a:lnTo>
                  <a:pt x="3729" y="2709"/>
                </a:lnTo>
                <a:lnTo>
                  <a:pt x="3729" y="2707"/>
                </a:lnTo>
                <a:lnTo>
                  <a:pt x="3731" y="2707"/>
                </a:lnTo>
                <a:lnTo>
                  <a:pt x="3731" y="2705"/>
                </a:lnTo>
                <a:lnTo>
                  <a:pt x="3733" y="2707"/>
                </a:lnTo>
                <a:lnTo>
                  <a:pt x="3735" y="2707"/>
                </a:lnTo>
                <a:lnTo>
                  <a:pt x="3737" y="2707"/>
                </a:lnTo>
                <a:lnTo>
                  <a:pt x="3739" y="2707"/>
                </a:lnTo>
                <a:lnTo>
                  <a:pt x="3741" y="2705"/>
                </a:lnTo>
                <a:lnTo>
                  <a:pt x="3743" y="2705"/>
                </a:lnTo>
                <a:lnTo>
                  <a:pt x="3743" y="2703"/>
                </a:lnTo>
                <a:lnTo>
                  <a:pt x="3745" y="2703"/>
                </a:lnTo>
                <a:lnTo>
                  <a:pt x="3747" y="2703"/>
                </a:lnTo>
                <a:lnTo>
                  <a:pt x="3747" y="2701"/>
                </a:lnTo>
                <a:lnTo>
                  <a:pt x="3747" y="2699"/>
                </a:lnTo>
                <a:lnTo>
                  <a:pt x="3747" y="2697"/>
                </a:lnTo>
                <a:lnTo>
                  <a:pt x="3749" y="2695"/>
                </a:lnTo>
                <a:lnTo>
                  <a:pt x="3751" y="2695"/>
                </a:lnTo>
                <a:lnTo>
                  <a:pt x="3753" y="2695"/>
                </a:lnTo>
                <a:lnTo>
                  <a:pt x="3754" y="2697"/>
                </a:lnTo>
                <a:lnTo>
                  <a:pt x="3756" y="2697"/>
                </a:lnTo>
                <a:lnTo>
                  <a:pt x="3758" y="2695"/>
                </a:lnTo>
                <a:lnTo>
                  <a:pt x="3760" y="2695"/>
                </a:lnTo>
                <a:close/>
                <a:moveTo>
                  <a:pt x="3743" y="2695"/>
                </a:moveTo>
                <a:lnTo>
                  <a:pt x="3743" y="2697"/>
                </a:lnTo>
                <a:lnTo>
                  <a:pt x="3745" y="2697"/>
                </a:lnTo>
                <a:lnTo>
                  <a:pt x="3745" y="2699"/>
                </a:lnTo>
                <a:lnTo>
                  <a:pt x="3745" y="2701"/>
                </a:lnTo>
                <a:lnTo>
                  <a:pt x="3743" y="2701"/>
                </a:lnTo>
                <a:lnTo>
                  <a:pt x="3743" y="2703"/>
                </a:lnTo>
                <a:lnTo>
                  <a:pt x="3741" y="2703"/>
                </a:lnTo>
                <a:lnTo>
                  <a:pt x="3739" y="2703"/>
                </a:lnTo>
                <a:lnTo>
                  <a:pt x="3739" y="2705"/>
                </a:lnTo>
                <a:lnTo>
                  <a:pt x="3737" y="2705"/>
                </a:lnTo>
                <a:lnTo>
                  <a:pt x="3735" y="2705"/>
                </a:lnTo>
                <a:lnTo>
                  <a:pt x="3733" y="2705"/>
                </a:lnTo>
                <a:lnTo>
                  <a:pt x="3731" y="2705"/>
                </a:lnTo>
                <a:lnTo>
                  <a:pt x="3731" y="2703"/>
                </a:lnTo>
                <a:lnTo>
                  <a:pt x="3731" y="2701"/>
                </a:lnTo>
                <a:lnTo>
                  <a:pt x="3731" y="2699"/>
                </a:lnTo>
                <a:lnTo>
                  <a:pt x="3731" y="2697"/>
                </a:lnTo>
                <a:lnTo>
                  <a:pt x="3731" y="2695"/>
                </a:lnTo>
                <a:lnTo>
                  <a:pt x="3731" y="2693"/>
                </a:lnTo>
                <a:lnTo>
                  <a:pt x="3733" y="2691"/>
                </a:lnTo>
                <a:lnTo>
                  <a:pt x="3735" y="2689"/>
                </a:lnTo>
                <a:lnTo>
                  <a:pt x="3737" y="2691"/>
                </a:lnTo>
                <a:lnTo>
                  <a:pt x="3739" y="2693"/>
                </a:lnTo>
                <a:lnTo>
                  <a:pt x="3741" y="2693"/>
                </a:lnTo>
                <a:lnTo>
                  <a:pt x="3741" y="2695"/>
                </a:lnTo>
                <a:lnTo>
                  <a:pt x="3743" y="2695"/>
                </a:lnTo>
                <a:close/>
                <a:moveTo>
                  <a:pt x="3731" y="2691"/>
                </a:moveTo>
                <a:lnTo>
                  <a:pt x="3729" y="2691"/>
                </a:lnTo>
                <a:lnTo>
                  <a:pt x="3729" y="2689"/>
                </a:lnTo>
                <a:lnTo>
                  <a:pt x="3731" y="2689"/>
                </a:lnTo>
                <a:lnTo>
                  <a:pt x="3733" y="2691"/>
                </a:lnTo>
                <a:lnTo>
                  <a:pt x="3731" y="2691"/>
                </a:lnTo>
                <a:close/>
                <a:moveTo>
                  <a:pt x="3837" y="2628"/>
                </a:moveTo>
                <a:lnTo>
                  <a:pt x="3835" y="2628"/>
                </a:lnTo>
                <a:lnTo>
                  <a:pt x="3835" y="2626"/>
                </a:lnTo>
                <a:lnTo>
                  <a:pt x="3837" y="2626"/>
                </a:lnTo>
                <a:lnTo>
                  <a:pt x="3837" y="2624"/>
                </a:lnTo>
                <a:lnTo>
                  <a:pt x="3839" y="2622"/>
                </a:lnTo>
                <a:lnTo>
                  <a:pt x="3841" y="2620"/>
                </a:lnTo>
                <a:lnTo>
                  <a:pt x="3841" y="2618"/>
                </a:lnTo>
                <a:lnTo>
                  <a:pt x="3841" y="2620"/>
                </a:lnTo>
                <a:lnTo>
                  <a:pt x="3837" y="2626"/>
                </a:lnTo>
                <a:lnTo>
                  <a:pt x="3837" y="2628"/>
                </a:lnTo>
                <a:close/>
                <a:moveTo>
                  <a:pt x="3693" y="2593"/>
                </a:moveTo>
                <a:lnTo>
                  <a:pt x="3693" y="2595"/>
                </a:lnTo>
                <a:lnTo>
                  <a:pt x="3691" y="2593"/>
                </a:lnTo>
                <a:lnTo>
                  <a:pt x="3691" y="2595"/>
                </a:lnTo>
                <a:lnTo>
                  <a:pt x="3691" y="2593"/>
                </a:lnTo>
                <a:lnTo>
                  <a:pt x="3689" y="2593"/>
                </a:lnTo>
                <a:lnTo>
                  <a:pt x="3689" y="2591"/>
                </a:lnTo>
                <a:lnTo>
                  <a:pt x="3689" y="2590"/>
                </a:lnTo>
                <a:lnTo>
                  <a:pt x="3691" y="2590"/>
                </a:lnTo>
                <a:lnTo>
                  <a:pt x="3693" y="2590"/>
                </a:lnTo>
                <a:lnTo>
                  <a:pt x="3693" y="2593"/>
                </a:lnTo>
                <a:close/>
                <a:moveTo>
                  <a:pt x="3689" y="2588"/>
                </a:moveTo>
                <a:lnTo>
                  <a:pt x="3689" y="2586"/>
                </a:lnTo>
                <a:lnTo>
                  <a:pt x="3687" y="2586"/>
                </a:lnTo>
                <a:lnTo>
                  <a:pt x="3687" y="2584"/>
                </a:lnTo>
                <a:lnTo>
                  <a:pt x="3687" y="2582"/>
                </a:lnTo>
                <a:lnTo>
                  <a:pt x="3685" y="2578"/>
                </a:lnTo>
                <a:lnTo>
                  <a:pt x="3685" y="2576"/>
                </a:lnTo>
                <a:lnTo>
                  <a:pt x="3683" y="2574"/>
                </a:lnTo>
                <a:lnTo>
                  <a:pt x="3683" y="2572"/>
                </a:lnTo>
                <a:lnTo>
                  <a:pt x="3683" y="2570"/>
                </a:lnTo>
                <a:lnTo>
                  <a:pt x="3681" y="2570"/>
                </a:lnTo>
                <a:lnTo>
                  <a:pt x="3683" y="2568"/>
                </a:lnTo>
                <a:lnTo>
                  <a:pt x="3683" y="2570"/>
                </a:lnTo>
                <a:lnTo>
                  <a:pt x="3685" y="2570"/>
                </a:lnTo>
                <a:lnTo>
                  <a:pt x="3685" y="2572"/>
                </a:lnTo>
                <a:lnTo>
                  <a:pt x="3687" y="2576"/>
                </a:lnTo>
                <a:lnTo>
                  <a:pt x="3687" y="2578"/>
                </a:lnTo>
                <a:lnTo>
                  <a:pt x="3689" y="2582"/>
                </a:lnTo>
                <a:lnTo>
                  <a:pt x="3691" y="2584"/>
                </a:lnTo>
                <a:lnTo>
                  <a:pt x="3689" y="2586"/>
                </a:lnTo>
                <a:lnTo>
                  <a:pt x="3689" y="2588"/>
                </a:lnTo>
                <a:close/>
                <a:moveTo>
                  <a:pt x="3683" y="2568"/>
                </a:moveTo>
                <a:lnTo>
                  <a:pt x="3681" y="2568"/>
                </a:lnTo>
                <a:lnTo>
                  <a:pt x="3681" y="2567"/>
                </a:lnTo>
                <a:lnTo>
                  <a:pt x="3680" y="2567"/>
                </a:lnTo>
                <a:lnTo>
                  <a:pt x="3678" y="2565"/>
                </a:lnTo>
                <a:lnTo>
                  <a:pt x="3680" y="2565"/>
                </a:lnTo>
                <a:lnTo>
                  <a:pt x="3681" y="2565"/>
                </a:lnTo>
                <a:lnTo>
                  <a:pt x="3683" y="2567"/>
                </a:lnTo>
                <a:lnTo>
                  <a:pt x="3683" y="2568"/>
                </a:lnTo>
                <a:close/>
                <a:moveTo>
                  <a:pt x="3664" y="2561"/>
                </a:moveTo>
                <a:lnTo>
                  <a:pt x="3662" y="2561"/>
                </a:lnTo>
                <a:lnTo>
                  <a:pt x="3662" y="2559"/>
                </a:lnTo>
                <a:lnTo>
                  <a:pt x="3662" y="2557"/>
                </a:lnTo>
                <a:lnTo>
                  <a:pt x="3662" y="2555"/>
                </a:lnTo>
                <a:lnTo>
                  <a:pt x="3664" y="2555"/>
                </a:lnTo>
                <a:lnTo>
                  <a:pt x="3666" y="2555"/>
                </a:lnTo>
                <a:lnTo>
                  <a:pt x="3668" y="2555"/>
                </a:lnTo>
                <a:lnTo>
                  <a:pt x="3668" y="2557"/>
                </a:lnTo>
                <a:lnTo>
                  <a:pt x="3668" y="2559"/>
                </a:lnTo>
                <a:lnTo>
                  <a:pt x="3668" y="2561"/>
                </a:lnTo>
                <a:lnTo>
                  <a:pt x="3666" y="2561"/>
                </a:lnTo>
                <a:lnTo>
                  <a:pt x="3664" y="2561"/>
                </a:lnTo>
                <a:close/>
                <a:moveTo>
                  <a:pt x="3655" y="2540"/>
                </a:moveTo>
                <a:lnTo>
                  <a:pt x="3653" y="2540"/>
                </a:lnTo>
                <a:lnTo>
                  <a:pt x="3653" y="2542"/>
                </a:lnTo>
                <a:lnTo>
                  <a:pt x="3651" y="2540"/>
                </a:lnTo>
                <a:lnTo>
                  <a:pt x="3653" y="2540"/>
                </a:lnTo>
                <a:lnTo>
                  <a:pt x="3655" y="2540"/>
                </a:lnTo>
                <a:close/>
                <a:moveTo>
                  <a:pt x="3649" y="2534"/>
                </a:moveTo>
                <a:lnTo>
                  <a:pt x="3651" y="2534"/>
                </a:lnTo>
                <a:lnTo>
                  <a:pt x="3651" y="2536"/>
                </a:lnTo>
                <a:lnTo>
                  <a:pt x="3651" y="2538"/>
                </a:lnTo>
                <a:lnTo>
                  <a:pt x="3651" y="2540"/>
                </a:lnTo>
                <a:lnTo>
                  <a:pt x="3649" y="2540"/>
                </a:lnTo>
                <a:lnTo>
                  <a:pt x="3647" y="2540"/>
                </a:lnTo>
                <a:lnTo>
                  <a:pt x="3645" y="2540"/>
                </a:lnTo>
                <a:lnTo>
                  <a:pt x="3643" y="2538"/>
                </a:lnTo>
                <a:lnTo>
                  <a:pt x="3645" y="2536"/>
                </a:lnTo>
                <a:lnTo>
                  <a:pt x="3647" y="2534"/>
                </a:lnTo>
                <a:lnTo>
                  <a:pt x="3649" y="2534"/>
                </a:lnTo>
                <a:close/>
                <a:moveTo>
                  <a:pt x="3706" y="2709"/>
                </a:moveTo>
                <a:lnTo>
                  <a:pt x="3705" y="2707"/>
                </a:lnTo>
                <a:lnTo>
                  <a:pt x="3703" y="2705"/>
                </a:lnTo>
                <a:lnTo>
                  <a:pt x="3701" y="2705"/>
                </a:lnTo>
                <a:lnTo>
                  <a:pt x="3699" y="2705"/>
                </a:lnTo>
                <a:lnTo>
                  <a:pt x="3697" y="2705"/>
                </a:lnTo>
                <a:lnTo>
                  <a:pt x="3697" y="2703"/>
                </a:lnTo>
                <a:lnTo>
                  <a:pt x="3695" y="2703"/>
                </a:lnTo>
                <a:lnTo>
                  <a:pt x="3693" y="2703"/>
                </a:lnTo>
                <a:lnTo>
                  <a:pt x="3693" y="2701"/>
                </a:lnTo>
                <a:lnTo>
                  <a:pt x="3693" y="2703"/>
                </a:lnTo>
                <a:lnTo>
                  <a:pt x="3693" y="2705"/>
                </a:lnTo>
                <a:lnTo>
                  <a:pt x="3693" y="2707"/>
                </a:lnTo>
                <a:lnTo>
                  <a:pt x="3693" y="2709"/>
                </a:lnTo>
                <a:lnTo>
                  <a:pt x="3691" y="2709"/>
                </a:lnTo>
                <a:lnTo>
                  <a:pt x="3691" y="2711"/>
                </a:lnTo>
                <a:lnTo>
                  <a:pt x="3689" y="2712"/>
                </a:lnTo>
                <a:lnTo>
                  <a:pt x="3687" y="2714"/>
                </a:lnTo>
                <a:lnTo>
                  <a:pt x="3685" y="2714"/>
                </a:lnTo>
                <a:lnTo>
                  <a:pt x="3683" y="2716"/>
                </a:lnTo>
                <a:lnTo>
                  <a:pt x="3681" y="2716"/>
                </a:lnTo>
                <a:lnTo>
                  <a:pt x="3681" y="2718"/>
                </a:lnTo>
                <a:lnTo>
                  <a:pt x="3680" y="2718"/>
                </a:lnTo>
                <a:lnTo>
                  <a:pt x="3680" y="2720"/>
                </a:lnTo>
                <a:lnTo>
                  <a:pt x="3678" y="2720"/>
                </a:lnTo>
                <a:lnTo>
                  <a:pt x="3680" y="2718"/>
                </a:lnTo>
                <a:lnTo>
                  <a:pt x="3678" y="2716"/>
                </a:lnTo>
                <a:lnTo>
                  <a:pt x="3678" y="2714"/>
                </a:lnTo>
                <a:lnTo>
                  <a:pt x="3676" y="2714"/>
                </a:lnTo>
                <a:lnTo>
                  <a:pt x="3674" y="2716"/>
                </a:lnTo>
                <a:lnTo>
                  <a:pt x="3676" y="2716"/>
                </a:lnTo>
                <a:lnTo>
                  <a:pt x="3676" y="2718"/>
                </a:lnTo>
                <a:lnTo>
                  <a:pt x="3674" y="2720"/>
                </a:lnTo>
                <a:lnTo>
                  <a:pt x="3676" y="2722"/>
                </a:lnTo>
                <a:lnTo>
                  <a:pt x="3676" y="2724"/>
                </a:lnTo>
                <a:lnTo>
                  <a:pt x="3676" y="2726"/>
                </a:lnTo>
                <a:lnTo>
                  <a:pt x="3674" y="2728"/>
                </a:lnTo>
                <a:lnTo>
                  <a:pt x="3672" y="2730"/>
                </a:lnTo>
                <a:lnTo>
                  <a:pt x="3670" y="2732"/>
                </a:lnTo>
                <a:lnTo>
                  <a:pt x="3666" y="2735"/>
                </a:lnTo>
                <a:lnTo>
                  <a:pt x="3666" y="2737"/>
                </a:lnTo>
                <a:lnTo>
                  <a:pt x="3666" y="2739"/>
                </a:lnTo>
                <a:lnTo>
                  <a:pt x="3664" y="2739"/>
                </a:lnTo>
                <a:lnTo>
                  <a:pt x="3664" y="2741"/>
                </a:lnTo>
                <a:lnTo>
                  <a:pt x="3662" y="2741"/>
                </a:lnTo>
                <a:lnTo>
                  <a:pt x="3662" y="2743"/>
                </a:lnTo>
                <a:lnTo>
                  <a:pt x="3660" y="2743"/>
                </a:lnTo>
                <a:lnTo>
                  <a:pt x="3658" y="2745"/>
                </a:lnTo>
                <a:lnTo>
                  <a:pt x="3657" y="2745"/>
                </a:lnTo>
                <a:lnTo>
                  <a:pt x="3657" y="2747"/>
                </a:lnTo>
                <a:lnTo>
                  <a:pt x="3655" y="2747"/>
                </a:lnTo>
                <a:lnTo>
                  <a:pt x="3653" y="2747"/>
                </a:lnTo>
                <a:lnTo>
                  <a:pt x="3653" y="2749"/>
                </a:lnTo>
                <a:lnTo>
                  <a:pt x="3651" y="2749"/>
                </a:lnTo>
                <a:lnTo>
                  <a:pt x="3649" y="2751"/>
                </a:lnTo>
                <a:lnTo>
                  <a:pt x="3647" y="2753"/>
                </a:lnTo>
                <a:lnTo>
                  <a:pt x="3645" y="2749"/>
                </a:lnTo>
                <a:lnTo>
                  <a:pt x="3645" y="2747"/>
                </a:lnTo>
                <a:lnTo>
                  <a:pt x="3643" y="2749"/>
                </a:lnTo>
                <a:lnTo>
                  <a:pt x="3643" y="2751"/>
                </a:lnTo>
                <a:lnTo>
                  <a:pt x="3641" y="2749"/>
                </a:lnTo>
                <a:lnTo>
                  <a:pt x="3641" y="2747"/>
                </a:lnTo>
                <a:lnTo>
                  <a:pt x="3639" y="2747"/>
                </a:lnTo>
                <a:lnTo>
                  <a:pt x="3637" y="2745"/>
                </a:lnTo>
                <a:lnTo>
                  <a:pt x="3635" y="2745"/>
                </a:lnTo>
                <a:lnTo>
                  <a:pt x="3635" y="2747"/>
                </a:lnTo>
                <a:lnTo>
                  <a:pt x="3633" y="2747"/>
                </a:lnTo>
                <a:lnTo>
                  <a:pt x="3635" y="2747"/>
                </a:lnTo>
                <a:lnTo>
                  <a:pt x="3633" y="2749"/>
                </a:lnTo>
                <a:lnTo>
                  <a:pt x="3632" y="2749"/>
                </a:lnTo>
                <a:lnTo>
                  <a:pt x="3632" y="2747"/>
                </a:lnTo>
                <a:lnTo>
                  <a:pt x="3630" y="2747"/>
                </a:lnTo>
                <a:lnTo>
                  <a:pt x="3628" y="2747"/>
                </a:lnTo>
                <a:lnTo>
                  <a:pt x="3628" y="2745"/>
                </a:lnTo>
                <a:lnTo>
                  <a:pt x="3626" y="2745"/>
                </a:lnTo>
                <a:lnTo>
                  <a:pt x="3626" y="2743"/>
                </a:lnTo>
                <a:lnTo>
                  <a:pt x="3624" y="2743"/>
                </a:lnTo>
                <a:lnTo>
                  <a:pt x="3622" y="2745"/>
                </a:lnTo>
                <a:lnTo>
                  <a:pt x="3622" y="2743"/>
                </a:lnTo>
                <a:lnTo>
                  <a:pt x="3620" y="2743"/>
                </a:lnTo>
                <a:lnTo>
                  <a:pt x="3620" y="2741"/>
                </a:lnTo>
                <a:lnTo>
                  <a:pt x="3618" y="2741"/>
                </a:lnTo>
                <a:lnTo>
                  <a:pt x="3616" y="2741"/>
                </a:lnTo>
                <a:lnTo>
                  <a:pt x="3614" y="2741"/>
                </a:lnTo>
                <a:lnTo>
                  <a:pt x="3612" y="2739"/>
                </a:lnTo>
                <a:lnTo>
                  <a:pt x="3610" y="2741"/>
                </a:lnTo>
                <a:lnTo>
                  <a:pt x="3612" y="2741"/>
                </a:lnTo>
                <a:lnTo>
                  <a:pt x="3612" y="2743"/>
                </a:lnTo>
                <a:lnTo>
                  <a:pt x="3614" y="2743"/>
                </a:lnTo>
                <a:lnTo>
                  <a:pt x="3616" y="2743"/>
                </a:lnTo>
                <a:lnTo>
                  <a:pt x="3616" y="2745"/>
                </a:lnTo>
                <a:lnTo>
                  <a:pt x="3616" y="2747"/>
                </a:lnTo>
                <a:lnTo>
                  <a:pt x="3618" y="2749"/>
                </a:lnTo>
                <a:lnTo>
                  <a:pt x="3620" y="2749"/>
                </a:lnTo>
                <a:lnTo>
                  <a:pt x="3622" y="2749"/>
                </a:lnTo>
                <a:lnTo>
                  <a:pt x="3624" y="2749"/>
                </a:lnTo>
                <a:lnTo>
                  <a:pt x="3624" y="2747"/>
                </a:lnTo>
                <a:lnTo>
                  <a:pt x="3626" y="2747"/>
                </a:lnTo>
                <a:lnTo>
                  <a:pt x="3626" y="2749"/>
                </a:lnTo>
                <a:lnTo>
                  <a:pt x="3628" y="2751"/>
                </a:lnTo>
                <a:lnTo>
                  <a:pt x="3628" y="2755"/>
                </a:lnTo>
                <a:lnTo>
                  <a:pt x="3628" y="2757"/>
                </a:lnTo>
                <a:lnTo>
                  <a:pt x="3628" y="2758"/>
                </a:lnTo>
                <a:lnTo>
                  <a:pt x="3628" y="2760"/>
                </a:lnTo>
                <a:lnTo>
                  <a:pt x="3626" y="2760"/>
                </a:lnTo>
                <a:lnTo>
                  <a:pt x="3626" y="2762"/>
                </a:lnTo>
                <a:lnTo>
                  <a:pt x="3626" y="2764"/>
                </a:lnTo>
                <a:lnTo>
                  <a:pt x="3626" y="2766"/>
                </a:lnTo>
                <a:lnTo>
                  <a:pt x="3624" y="2772"/>
                </a:lnTo>
                <a:lnTo>
                  <a:pt x="3624" y="2774"/>
                </a:lnTo>
                <a:lnTo>
                  <a:pt x="3622" y="2776"/>
                </a:lnTo>
                <a:lnTo>
                  <a:pt x="3624" y="2776"/>
                </a:lnTo>
                <a:lnTo>
                  <a:pt x="3624" y="2780"/>
                </a:lnTo>
                <a:lnTo>
                  <a:pt x="3626" y="2780"/>
                </a:lnTo>
                <a:lnTo>
                  <a:pt x="3624" y="2782"/>
                </a:lnTo>
                <a:lnTo>
                  <a:pt x="3622" y="2780"/>
                </a:lnTo>
                <a:lnTo>
                  <a:pt x="3622" y="2778"/>
                </a:lnTo>
                <a:lnTo>
                  <a:pt x="3620" y="2776"/>
                </a:lnTo>
                <a:lnTo>
                  <a:pt x="3618" y="2778"/>
                </a:lnTo>
                <a:lnTo>
                  <a:pt x="3616" y="2778"/>
                </a:lnTo>
                <a:lnTo>
                  <a:pt x="3616" y="2780"/>
                </a:lnTo>
                <a:lnTo>
                  <a:pt x="3614" y="2780"/>
                </a:lnTo>
                <a:lnTo>
                  <a:pt x="3612" y="2780"/>
                </a:lnTo>
                <a:lnTo>
                  <a:pt x="3612" y="2782"/>
                </a:lnTo>
                <a:lnTo>
                  <a:pt x="3612" y="2783"/>
                </a:lnTo>
                <a:lnTo>
                  <a:pt x="3612" y="2785"/>
                </a:lnTo>
                <a:lnTo>
                  <a:pt x="3614" y="2787"/>
                </a:lnTo>
                <a:lnTo>
                  <a:pt x="3616" y="2789"/>
                </a:lnTo>
                <a:lnTo>
                  <a:pt x="3618" y="2789"/>
                </a:lnTo>
                <a:lnTo>
                  <a:pt x="3616" y="2791"/>
                </a:lnTo>
                <a:lnTo>
                  <a:pt x="3614" y="2791"/>
                </a:lnTo>
                <a:lnTo>
                  <a:pt x="3612" y="2793"/>
                </a:lnTo>
                <a:lnTo>
                  <a:pt x="3612" y="2795"/>
                </a:lnTo>
                <a:lnTo>
                  <a:pt x="3610" y="2795"/>
                </a:lnTo>
                <a:lnTo>
                  <a:pt x="3610" y="2797"/>
                </a:lnTo>
                <a:lnTo>
                  <a:pt x="3608" y="2797"/>
                </a:lnTo>
                <a:lnTo>
                  <a:pt x="3608" y="2799"/>
                </a:lnTo>
                <a:lnTo>
                  <a:pt x="3607" y="2799"/>
                </a:lnTo>
                <a:lnTo>
                  <a:pt x="3607" y="2801"/>
                </a:lnTo>
                <a:lnTo>
                  <a:pt x="3605" y="2801"/>
                </a:lnTo>
                <a:lnTo>
                  <a:pt x="3605" y="2803"/>
                </a:lnTo>
                <a:lnTo>
                  <a:pt x="3605" y="2805"/>
                </a:lnTo>
                <a:lnTo>
                  <a:pt x="3607" y="2806"/>
                </a:lnTo>
                <a:lnTo>
                  <a:pt x="3608" y="2806"/>
                </a:lnTo>
                <a:lnTo>
                  <a:pt x="3608" y="2808"/>
                </a:lnTo>
                <a:lnTo>
                  <a:pt x="3607" y="2808"/>
                </a:lnTo>
                <a:lnTo>
                  <a:pt x="3605" y="2806"/>
                </a:lnTo>
                <a:lnTo>
                  <a:pt x="3603" y="2806"/>
                </a:lnTo>
                <a:lnTo>
                  <a:pt x="3603" y="2808"/>
                </a:lnTo>
                <a:lnTo>
                  <a:pt x="3603" y="2810"/>
                </a:lnTo>
                <a:lnTo>
                  <a:pt x="3603" y="2812"/>
                </a:lnTo>
                <a:lnTo>
                  <a:pt x="3601" y="2812"/>
                </a:lnTo>
                <a:lnTo>
                  <a:pt x="3601" y="2814"/>
                </a:lnTo>
                <a:lnTo>
                  <a:pt x="3601" y="2816"/>
                </a:lnTo>
                <a:lnTo>
                  <a:pt x="3599" y="2816"/>
                </a:lnTo>
                <a:lnTo>
                  <a:pt x="3599" y="2818"/>
                </a:lnTo>
                <a:lnTo>
                  <a:pt x="3601" y="2818"/>
                </a:lnTo>
                <a:lnTo>
                  <a:pt x="3601" y="2816"/>
                </a:lnTo>
                <a:lnTo>
                  <a:pt x="3605" y="2812"/>
                </a:lnTo>
                <a:lnTo>
                  <a:pt x="3607" y="2812"/>
                </a:lnTo>
                <a:lnTo>
                  <a:pt x="3607" y="2810"/>
                </a:lnTo>
                <a:lnTo>
                  <a:pt x="3608" y="2810"/>
                </a:lnTo>
                <a:lnTo>
                  <a:pt x="3610" y="2810"/>
                </a:lnTo>
                <a:lnTo>
                  <a:pt x="3612" y="2808"/>
                </a:lnTo>
                <a:lnTo>
                  <a:pt x="3612" y="2806"/>
                </a:lnTo>
                <a:lnTo>
                  <a:pt x="3614" y="2805"/>
                </a:lnTo>
                <a:lnTo>
                  <a:pt x="3616" y="2806"/>
                </a:lnTo>
                <a:lnTo>
                  <a:pt x="3618" y="2805"/>
                </a:lnTo>
                <a:lnTo>
                  <a:pt x="3620" y="2805"/>
                </a:lnTo>
                <a:lnTo>
                  <a:pt x="3620" y="2803"/>
                </a:lnTo>
                <a:lnTo>
                  <a:pt x="3622" y="2801"/>
                </a:lnTo>
                <a:lnTo>
                  <a:pt x="3624" y="2799"/>
                </a:lnTo>
                <a:lnTo>
                  <a:pt x="3626" y="2799"/>
                </a:lnTo>
                <a:lnTo>
                  <a:pt x="3628" y="2797"/>
                </a:lnTo>
                <a:lnTo>
                  <a:pt x="3628" y="2795"/>
                </a:lnTo>
                <a:lnTo>
                  <a:pt x="3626" y="2795"/>
                </a:lnTo>
                <a:lnTo>
                  <a:pt x="3626" y="2797"/>
                </a:lnTo>
                <a:lnTo>
                  <a:pt x="3626" y="2795"/>
                </a:lnTo>
                <a:lnTo>
                  <a:pt x="3624" y="2795"/>
                </a:lnTo>
                <a:lnTo>
                  <a:pt x="3622" y="2795"/>
                </a:lnTo>
                <a:lnTo>
                  <a:pt x="3624" y="2793"/>
                </a:lnTo>
                <a:lnTo>
                  <a:pt x="3624" y="2791"/>
                </a:lnTo>
                <a:lnTo>
                  <a:pt x="3626" y="2791"/>
                </a:lnTo>
                <a:lnTo>
                  <a:pt x="3626" y="2793"/>
                </a:lnTo>
                <a:lnTo>
                  <a:pt x="3628" y="2793"/>
                </a:lnTo>
                <a:lnTo>
                  <a:pt x="3630" y="2793"/>
                </a:lnTo>
                <a:lnTo>
                  <a:pt x="3632" y="2793"/>
                </a:lnTo>
                <a:lnTo>
                  <a:pt x="3633" y="2793"/>
                </a:lnTo>
                <a:lnTo>
                  <a:pt x="3633" y="2791"/>
                </a:lnTo>
                <a:lnTo>
                  <a:pt x="3633" y="2789"/>
                </a:lnTo>
                <a:lnTo>
                  <a:pt x="3633" y="2787"/>
                </a:lnTo>
                <a:lnTo>
                  <a:pt x="3635" y="2789"/>
                </a:lnTo>
                <a:lnTo>
                  <a:pt x="3637" y="2789"/>
                </a:lnTo>
                <a:lnTo>
                  <a:pt x="3637" y="2791"/>
                </a:lnTo>
                <a:lnTo>
                  <a:pt x="3633" y="2795"/>
                </a:lnTo>
                <a:lnTo>
                  <a:pt x="3632" y="2797"/>
                </a:lnTo>
                <a:lnTo>
                  <a:pt x="3630" y="2797"/>
                </a:lnTo>
                <a:lnTo>
                  <a:pt x="3628" y="2799"/>
                </a:lnTo>
                <a:lnTo>
                  <a:pt x="3624" y="2801"/>
                </a:lnTo>
                <a:lnTo>
                  <a:pt x="3624" y="2803"/>
                </a:lnTo>
                <a:lnTo>
                  <a:pt x="3622" y="2803"/>
                </a:lnTo>
                <a:lnTo>
                  <a:pt x="3622" y="2805"/>
                </a:lnTo>
                <a:lnTo>
                  <a:pt x="3620" y="2806"/>
                </a:lnTo>
                <a:lnTo>
                  <a:pt x="3618" y="2806"/>
                </a:lnTo>
                <a:lnTo>
                  <a:pt x="3616" y="2808"/>
                </a:lnTo>
                <a:lnTo>
                  <a:pt x="3614" y="2810"/>
                </a:lnTo>
                <a:lnTo>
                  <a:pt x="3612" y="2810"/>
                </a:lnTo>
                <a:lnTo>
                  <a:pt x="3610" y="2812"/>
                </a:lnTo>
                <a:lnTo>
                  <a:pt x="3608" y="2814"/>
                </a:lnTo>
                <a:lnTo>
                  <a:pt x="3607" y="2816"/>
                </a:lnTo>
                <a:lnTo>
                  <a:pt x="3605" y="2818"/>
                </a:lnTo>
                <a:lnTo>
                  <a:pt x="3603" y="2820"/>
                </a:lnTo>
                <a:lnTo>
                  <a:pt x="3601" y="2820"/>
                </a:lnTo>
                <a:lnTo>
                  <a:pt x="3599" y="2820"/>
                </a:lnTo>
                <a:lnTo>
                  <a:pt x="3597" y="2822"/>
                </a:lnTo>
                <a:lnTo>
                  <a:pt x="3595" y="2822"/>
                </a:lnTo>
                <a:lnTo>
                  <a:pt x="3595" y="2824"/>
                </a:lnTo>
                <a:lnTo>
                  <a:pt x="3597" y="2824"/>
                </a:lnTo>
                <a:lnTo>
                  <a:pt x="3595" y="2826"/>
                </a:lnTo>
                <a:lnTo>
                  <a:pt x="3593" y="2828"/>
                </a:lnTo>
                <a:lnTo>
                  <a:pt x="3591" y="2830"/>
                </a:lnTo>
                <a:lnTo>
                  <a:pt x="3589" y="2831"/>
                </a:lnTo>
                <a:lnTo>
                  <a:pt x="3587" y="2833"/>
                </a:lnTo>
                <a:lnTo>
                  <a:pt x="3585" y="2835"/>
                </a:lnTo>
                <a:lnTo>
                  <a:pt x="3585" y="2837"/>
                </a:lnTo>
                <a:lnTo>
                  <a:pt x="3584" y="2837"/>
                </a:lnTo>
                <a:lnTo>
                  <a:pt x="3584" y="2839"/>
                </a:lnTo>
                <a:lnTo>
                  <a:pt x="3582" y="2841"/>
                </a:lnTo>
                <a:lnTo>
                  <a:pt x="3582" y="2839"/>
                </a:lnTo>
                <a:lnTo>
                  <a:pt x="3580" y="2839"/>
                </a:lnTo>
                <a:lnTo>
                  <a:pt x="3580" y="2837"/>
                </a:lnTo>
                <a:lnTo>
                  <a:pt x="3578" y="2837"/>
                </a:lnTo>
                <a:lnTo>
                  <a:pt x="3578" y="2839"/>
                </a:lnTo>
                <a:lnTo>
                  <a:pt x="3580" y="2839"/>
                </a:lnTo>
                <a:lnTo>
                  <a:pt x="3582" y="2841"/>
                </a:lnTo>
                <a:lnTo>
                  <a:pt x="3580" y="2841"/>
                </a:lnTo>
                <a:lnTo>
                  <a:pt x="3578" y="2843"/>
                </a:lnTo>
                <a:lnTo>
                  <a:pt x="3576" y="2845"/>
                </a:lnTo>
                <a:lnTo>
                  <a:pt x="3564" y="2854"/>
                </a:lnTo>
                <a:lnTo>
                  <a:pt x="3562" y="2856"/>
                </a:lnTo>
                <a:lnTo>
                  <a:pt x="3560" y="2856"/>
                </a:lnTo>
                <a:lnTo>
                  <a:pt x="3560" y="2858"/>
                </a:lnTo>
                <a:lnTo>
                  <a:pt x="3559" y="2858"/>
                </a:lnTo>
                <a:lnTo>
                  <a:pt x="3559" y="2860"/>
                </a:lnTo>
                <a:lnTo>
                  <a:pt x="3557" y="2860"/>
                </a:lnTo>
                <a:lnTo>
                  <a:pt x="3557" y="2862"/>
                </a:lnTo>
                <a:lnTo>
                  <a:pt x="3555" y="2860"/>
                </a:lnTo>
                <a:lnTo>
                  <a:pt x="3555" y="2858"/>
                </a:lnTo>
                <a:lnTo>
                  <a:pt x="3553" y="2858"/>
                </a:lnTo>
                <a:lnTo>
                  <a:pt x="3555" y="2860"/>
                </a:lnTo>
                <a:lnTo>
                  <a:pt x="3555" y="2862"/>
                </a:lnTo>
                <a:lnTo>
                  <a:pt x="3553" y="2866"/>
                </a:lnTo>
                <a:lnTo>
                  <a:pt x="3551" y="2866"/>
                </a:lnTo>
                <a:lnTo>
                  <a:pt x="3549" y="2866"/>
                </a:lnTo>
                <a:lnTo>
                  <a:pt x="3543" y="2868"/>
                </a:lnTo>
                <a:lnTo>
                  <a:pt x="3534" y="2872"/>
                </a:lnTo>
                <a:lnTo>
                  <a:pt x="3532" y="2872"/>
                </a:lnTo>
                <a:lnTo>
                  <a:pt x="3528" y="2874"/>
                </a:lnTo>
                <a:lnTo>
                  <a:pt x="3524" y="2874"/>
                </a:lnTo>
                <a:lnTo>
                  <a:pt x="3524" y="2876"/>
                </a:lnTo>
                <a:lnTo>
                  <a:pt x="3522" y="2876"/>
                </a:lnTo>
                <a:lnTo>
                  <a:pt x="3516" y="2879"/>
                </a:lnTo>
                <a:lnTo>
                  <a:pt x="3514" y="2881"/>
                </a:lnTo>
                <a:lnTo>
                  <a:pt x="3512" y="2883"/>
                </a:lnTo>
                <a:lnTo>
                  <a:pt x="3511" y="2883"/>
                </a:lnTo>
                <a:lnTo>
                  <a:pt x="3486" y="2899"/>
                </a:lnTo>
                <a:lnTo>
                  <a:pt x="3482" y="2901"/>
                </a:lnTo>
                <a:lnTo>
                  <a:pt x="3476" y="2904"/>
                </a:lnTo>
                <a:lnTo>
                  <a:pt x="3474" y="2904"/>
                </a:lnTo>
                <a:lnTo>
                  <a:pt x="3472" y="2904"/>
                </a:lnTo>
                <a:lnTo>
                  <a:pt x="3468" y="2908"/>
                </a:lnTo>
                <a:lnTo>
                  <a:pt x="3468" y="2906"/>
                </a:lnTo>
                <a:lnTo>
                  <a:pt x="3468" y="2908"/>
                </a:lnTo>
                <a:lnTo>
                  <a:pt x="3466" y="2908"/>
                </a:lnTo>
                <a:lnTo>
                  <a:pt x="3464" y="2910"/>
                </a:lnTo>
                <a:lnTo>
                  <a:pt x="3463" y="2912"/>
                </a:lnTo>
                <a:lnTo>
                  <a:pt x="3461" y="2914"/>
                </a:lnTo>
                <a:lnTo>
                  <a:pt x="3457" y="2916"/>
                </a:lnTo>
                <a:lnTo>
                  <a:pt x="3457" y="2914"/>
                </a:lnTo>
                <a:lnTo>
                  <a:pt x="3457" y="2912"/>
                </a:lnTo>
                <a:lnTo>
                  <a:pt x="3457" y="2914"/>
                </a:lnTo>
                <a:lnTo>
                  <a:pt x="3459" y="2912"/>
                </a:lnTo>
                <a:lnTo>
                  <a:pt x="3461" y="2912"/>
                </a:lnTo>
                <a:lnTo>
                  <a:pt x="3461" y="2910"/>
                </a:lnTo>
                <a:lnTo>
                  <a:pt x="3463" y="2910"/>
                </a:lnTo>
                <a:lnTo>
                  <a:pt x="3464" y="2908"/>
                </a:lnTo>
                <a:lnTo>
                  <a:pt x="3466" y="2908"/>
                </a:lnTo>
                <a:lnTo>
                  <a:pt x="3464" y="2908"/>
                </a:lnTo>
                <a:lnTo>
                  <a:pt x="3466" y="2906"/>
                </a:lnTo>
                <a:lnTo>
                  <a:pt x="3466" y="2904"/>
                </a:lnTo>
                <a:lnTo>
                  <a:pt x="3468" y="2904"/>
                </a:lnTo>
                <a:lnTo>
                  <a:pt x="3466" y="2906"/>
                </a:lnTo>
                <a:lnTo>
                  <a:pt x="3468" y="2904"/>
                </a:lnTo>
                <a:lnTo>
                  <a:pt x="3470" y="2906"/>
                </a:lnTo>
                <a:lnTo>
                  <a:pt x="3470" y="2904"/>
                </a:lnTo>
                <a:lnTo>
                  <a:pt x="3468" y="2904"/>
                </a:lnTo>
                <a:lnTo>
                  <a:pt x="3468" y="2902"/>
                </a:lnTo>
                <a:lnTo>
                  <a:pt x="3466" y="2902"/>
                </a:lnTo>
                <a:lnTo>
                  <a:pt x="3464" y="2904"/>
                </a:lnTo>
                <a:lnTo>
                  <a:pt x="3463" y="2904"/>
                </a:lnTo>
                <a:lnTo>
                  <a:pt x="3457" y="2908"/>
                </a:lnTo>
                <a:lnTo>
                  <a:pt x="3455" y="2908"/>
                </a:lnTo>
                <a:lnTo>
                  <a:pt x="3453" y="2908"/>
                </a:lnTo>
                <a:lnTo>
                  <a:pt x="3451" y="2910"/>
                </a:lnTo>
                <a:lnTo>
                  <a:pt x="3449" y="2910"/>
                </a:lnTo>
                <a:lnTo>
                  <a:pt x="3447" y="2910"/>
                </a:lnTo>
                <a:lnTo>
                  <a:pt x="3445" y="2912"/>
                </a:lnTo>
                <a:lnTo>
                  <a:pt x="3443" y="2912"/>
                </a:lnTo>
                <a:lnTo>
                  <a:pt x="3441" y="2912"/>
                </a:lnTo>
                <a:lnTo>
                  <a:pt x="3440" y="2910"/>
                </a:lnTo>
                <a:lnTo>
                  <a:pt x="3440" y="2908"/>
                </a:lnTo>
                <a:lnTo>
                  <a:pt x="3438" y="2908"/>
                </a:lnTo>
                <a:lnTo>
                  <a:pt x="3436" y="2910"/>
                </a:lnTo>
                <a:lnTo>
                  <a:pt x="3434" y="2910"/>
                </a:lnTo>
                <a:lnTo>
                  <a:pt x="3432" y="2908"/>
                </a:lnTo>
                <a:lnTo>
                  <a:pt x="3430" y="2908"/>
                </a:lnTo>
                <a:lnTo>
                  <a:pt x="3428" y="2908"/>
                </a:lnTo>
                <a:lnTo>
                  <a:pt x="3426" y="2908"/>
                </a:lnTo>
                <a:lnTo>
                  <a:pt x="3424" y="2910"/>
                </a:lnTo>
                <a:lnTo>
                  <a:pt x="3422" y="2910"/>
                </a:lnTo>
                <a:lnTo>
                  <a:pt x="3420" y="2910"/>
                </a:lnTo>
                <a:lnTo>
                  <a:pt x="3420" y="2912"/>
                </a:lnTo>
                <a:lnTo>
                  <a:pt x="3415" y="2914"/>
                </a:lnTo>
                <a:lnTo>
                  <a:pt x="3415" y="2912"/>
                </a:lnTo>
                <a:lnTo>
                  <a:pt x="3415" y="2914"/>
                </a:lnTo>
                <a:lnTo>
                  <a:pt x="3403" y="2918"/>
                </a:lnTo>
                <a:lnTo>
                  <a:pt x="3399" y="2920"/>
                </a:lnTo>
                <a:lnTo>
                  <a:pt x="3397" y="2922"/>
                </a:lnTo>
                <a:lnTo>
                  <a:pt x="3397" y="2920"/>
                </a:lnTo>
                <a:lnTo>
                  <a:pt x="3395" y="2920"/>
                </a:lnTo>
                <a:lnTo>
                  <a:pt x="3395" y="2922"/>
                </a:lnTo>
                <a:lnTo>
                  <a:pt x="3393" y="2922"/>
                </a:lnTo>
                <a:lnTo>
                  <a:pt x="3390" y="2924"/>
                </a:lnTo>
                <a:lnTo>
                  <a:pt x="3388" y="2924"/>
                </a:lnTo>
                <a:lnTo>
                  <a:pt x="3386" y="2924"/>
                </a:lnTo>
                <a:lnTo>
                  <a:pt x="3384" y="2924"/>
                </a:lnTo>
                <a:lnTo>
                  <a:pt x="3384" y="2926"/>
                </a:lnTo>
                <a:lnTo>
                  <a:pt x="3382" y="2926"/>
                </a:lnTo>
                <a:lnTo>
                  <a:pt x="3380" y="2927"/>
                </a:lnTo>
                <a:lnTo>
                  <a:pt x="3380" y="2929"/>
                </a:lnTo>
                <a:lnTo>
                  <a:pt x="3378" y="2929"/>
                </a:lnTo>
                <a:lnTo>
                  <a:pt x="3378" y="2931"/>
                </a:lnTo>
                <a:lnTo>
                  <a:pt x="3376" y="2933"/>
                </a:lnTo>
                <a:lnTo>
                  <a:pt x="3378" y="2933"/>
                </a:lnTo>
                <a:lnTo>
                  <a:pt x="3380" y="2935"/>
                </a:lnTo>
                <a:lnTo>
                  <a:pt x="3380" y="2937"/>
                </a:lnTo>
                <a:lnTo>
                  <a:pt x="3378" y="2939"/>
                </a:lnTo>
                <a:lnTo>
                  <a:pt x="3376" y="2939"/>
                </a:lnTo>
                <a:lnTo>
                  <a:pt x="3376" y="2941"/>
                </a:lnTo>
                <a:lnTo>
                  <a:pt x="3374" y="2941"/>
                </a:lnTo>
                <a:lnTo>
                  <a:pt x="3374" y="2943"/>
                </a:lnTo>
                <a:lnTo>
                  <a:pt x="3374" y="2945"/>
                </a:lnTo>
                <a:lnTo>
                  <a:pt x="3374" y="2947"/>
                </a:lnTo>
                <a:lnTo>
                  <a:pt x="3374" y="2949"/>
                </a:lnTo>
                <a:lnTo>
                  <a:pt x="3374" y="2950"/>
                </a:lnTo>
                <a:lnTo>
                  <a:pt x="3372" y="2950"/>
                </a:lnTo>
                <a:lnTo>
                  <a:pt x="3372" y="2952"/>
                </a:lnTo>
                <a:lnTo>
                  <a:pt x="3374" y="2952"/>
                </a:lnTo>
                <a:lnTo>
                  <a:pt x="3374" y="2950"/>
                </a:lnTo>
                <a:lnTo>
                  <a:pt x="3376" y="2950"/>
                </a:lnTo>
                <a:lnTo>
                  <a:pt x="3378" y="2950"/>
                </a:lnTo>
                <a:lnTo>
                  <a:pt x="3380" y="2950"/>
                </a:lnTo>
                <a:lnTo>
                  <a:pt x="3382" y="2950"/>
                </a:lnTo>
                <a:lnTo>
                  <a:pt x="3384" y="2949"/>
                </a:lnTo>
                <a:lnTo>
                  <a:pt x="3386" y="2949"/>
                </a:lnTo>
                <a:lnTo>
                  <a:pt x="3386" y="2947"/>
                </a:lnTo>
                <a:lnTo>
                  <a:pt x="3388" y="2947"/>
                </a:lnTo>
                <a:lnTo>
                  <a:pt x="3390" y="2947"/>
                </a:lnTo>
                <a:lnTo>
                  <a:pt x="3390" y="2949"/>
                </a:lnTo>
                <a:lnTo>
                  <a:pt x="3390" y="2947"/>
                </a:lnTo>
                <a:lnTo>
                  <a:pt x="3392" y="2947"/>
                </a:lnTo>
                <a:lnTo>
                  <a:pt x="3393" y="2947"/>
                </a:lnTo>
                <a:lnTo>
                  <a:pt x="3393" y="2945"/>
                </a:lnTo>
                <a:lnTo>
                  <a:pt x="3395" y="2945"/>
                </a:lnTo>
                <a:lnTo>
                  <a:pt x="3397" y="2943"/>
                </a:lnTo>
                <a:lnTo>
                  <a:pt x="3399" y="2943"/>
                </a:lnTo>
                <a:lnTo>
                  <a:pt x="3401" y="2943"/>
                </a:lnTo>
                <a:lnTo>
                  <a:pt x="3401" y="2941"/>
                </a:lnTo>
                <a:lnTo>
                  <a:pt x="3403" y="2939"/>
                </a:lnTo>
                <a:lnTo>
                  <a:pt x="3405" y="2939"/>
                </a:lnTo>
                <a:lnTo>
                  <a:pt x="3407" y="2939"/>
                </a:lnTo>
                <a:lnTo>
                  <a:pt x="3409" y="2939"/>
                </a:lnTo>
                <a:lnTo>
                  <a:pt x="3409" y="2937"/>
                </a:lnTo>
                <a:lnTo>
                  <a:pt x="3411" y="2937"/>
                </a:lnTo>
                <a:lnTo>
                  <a:pt x="3413" y="2937"/>
                </a:lnTo>
                <a:lnTo>
                  <a:pt x="3411" y="2935"/>
                </a:lnTo>
                <a:lnTo>
                  <a:pt x="3413" y="2935"/>
                </a:lnTo>
                <a:lnTo>
                  <a:pt x="3413" y="2933"/>
                </a:lnTo>
                <a:lnTo>
                  <a:pt x="3415" y="2933"/>
                </a:lnTo>
                <a:lnTo>
                  <a:pt x="3416" y="2931"/>
                </a:lnTo>
                <a:lnTo>
                  <a:pt x="3418" y="2931"/>
                </a:lnTo>
                <a:lnTo>
                  <a:pt x="3420" y="2931"/>
                </a:lnTo>
                <a:lnTo>
                  <a:pt x="3420" y="2929"/>
                </a:lnTo>
                <a:lnTo>
                  <a:pt x="3422" y="2929"/>
                </a:lnTo>
                <a:lnTo>
                  <a:pt x="3424" y="2929"/>
                </a:lnTo>
                <a:lnTo>
                  <a:pt x="3426" y="2927"/>
                </a:lnTo>
                <a:lnTo>
                  <a:pt x="3428" y="2927"/>
                </a:lnTo>
                <a:lnTo>
                  <a:pt x="3430" y="2926"/>
                </a:lnTo>
                <a:lnTo>
                  <a:pt x="3432" y="2926"/>
                </a:lnTo>
                <a:lnTo>
                  <a:pt x="3432" y="2924"/>
                </a:lnTo>
                <a:lnTo>
                  <a:pt x="3434" y="2924"/>
                </a:lnTo>
                <a:lnTo>
                  <a:pt x="3436" y="2924"/>
                </a:lnTo>
                <a:lnTo>
                  <a:pt x="3438" y="2922"/>
                </a:lnTo>
                <a:lnTo>
                  <a:pt x="3440" y="2922"/>
                </a:lnTo>
                <a:lnTo>
                  <a:pt x="3441" y="2922"/>
                </a:lnTo>
                <a:lnTo>
                  <a:pt x="3441" y="2920"/>
                </a:lnTo>
                <a:lnTo>
                  <a:pt x="3443" y="2920"/>
                </a:lnTo>
                <a:lnTo>
                  <a:pt x="3445" y="2920"/>
                </a:lnTo>
                <a:lnTo>
                  <a:pt x="3445" y="2918"/>
                </a:lnTo>
                <a:lnTo>
                  <a:pt x="3447" y="2918"/>
                </a:lnTo>
                <a:lnTo>
                  <a:pt x="3449" y="2918"/>
                </a:lnTo>
                <a:lnTo>
                  <a:pt x="3449" y="2916"/>
                </a:lnTo>
                <a:lnTo>
                  <a:pt x="3451" y="2916"/>
                </a:lnTo>
                <a:lnTo>
                  <a:pt x="3453" y="2916"/>
                </a:lnTo>
                <a:lnTo>
                  <a:pt x="3455" y="2916"/>
                </a:lnTo>
                <a:lnTo>
                  <a:pt x="3455" y="2918"/>
                </a:lnTo>
                <a:lnTo>
                  <a:pt x="3453" y="2918"/>
                </a:lnTo>
                <a:lnTo>
                  <a:pt x="3451" y="2920"/>
                </a:lnTo>
                <a:lnTo>
                  <a:pt x="3449" y="2920"/>
                </a:lnTo>
                <a:lnTo>
                  <a:pt x="3449" y="2922"/>
                </a:lnTo>
                <a:lnTo>
                  <a:pt x="3447" y="2922"/>
                </a:lnTo>
                <a:lnTo>
                  <a:pt x="3445" y="2924"/>
                </a:lnTo>
                <a:lnTo>
                  <a:pt x="3441" y="2924"/>
                </a:lnTo>
                <a:lnTo>
                  <a:pt x="3441" y="2926"/>
                </a:lnTo>
                <a:lnTo>
                  <a:pt x="3440" y="2926"/>
                </a:lnTo>
                <a:lnTo>
                  <a:pt x="3440" y="2927"/>
                </a:lnTo>
                <a:lnTo>
                  <a:pt x="3438" y="2927"/>
                </a:lnTo>
                <a:lnTo>
                  <a:pt x="3436" y="2929"/>
                </a:lnTo>
                <a:lnTo>
                  <a:pt x="3434" y="2929"/>
                </a:lnTo>
                <a:lnTo>
                  <a:pt x="3432" y="2929"/>
                </a:lnTo>
                <a:lnTo>
                  <a:pt x="3432" y="2931"/>
                </a:lnTo>
                <a:lnTo>
                  <a:pt x="3430" y="2931"/>
                </a:lnTo>
                <a:lnTo>
                  <a:pt x="3428" y="2933"/>
                </a:lnTo>
                <a:lnTo>
                  <a:pt x="3426" y="2933"/>
                </a:lnTo>
                <a:lnTo>
                  <a:pt x="3426" y="2935"/>
                </a:lnTo>
                <a:lnTo>
                  <a:pt x="3424" y="2935"/>
                </a:lnTo>
                <a:lnTo>
                  <a:pt x="3422" y="2935"/>
                </a:lnTo>
                <a:lnTo>
                  <a:pt x="3422" y="2937"/>
                </a:lnTo>
                <a:lnTo>
                  <a:pt x="3420" y="2937"/>
                </a:lnTo>
                <a:lnTo>
                  <a:pt x="3418" y="2939"/>
                </a:lnTo>
                <a:lnTo>
                  <a:pt x="3416" y="2939"/>
                </a:lnTo>
                <a:lnTo>
                  <a:pt x="3415" y="2941"/>
                </a:lnTo>
                <a:lnTo>
                  <a:pt x="3413" y="2941"/>
                </a:lnTo>
                <a:lnTo>
                  <a:pt x="3411" y="2943"/>
                </a:lnTo>
                <a:lnTo>
                  <a:pt x="3409" y="2943"/>
                </a:lnTo>
                <a:lnTo>
                  <a:pt x="3407" y="2943"/>
                </a:lnTo>
                <a:lnTo>
                  <a:pt x="3405" y="2945"/>
                </a:lnTo>
                <a:lnTo>
                  <a:pt x="3403" y="2947"/>
                </a:lnTo>
                <a:lnTo>
                  <a:pt x="3401" y="2947"/>
                </a:lnTo>
                <a:lnTo>
                  <a:pt x="3399" y="2949"/>
                </a:lnTo>
                <a:lnTo>
                  <a:pt x="3397" y="2949"/>
                </a:lnTo>
                <a:lnTo>
                  <a:pt x="3395" y="2950"/>
                </a:lnTo>
                <a:lnTo>
                  <a:pt x="3393" y="2950"/>
                </a:lnTo>
                <a:lnTo>
                  <a:pt x="3392" y="2952"/>
                </a:lnTo>
                <a:lnTo>
                  <a:pt x="3390" y="2952"/>
                </a:lnTo>
                <a:lnTo>
                  <a:pt x="3388" y="2952"/>
                </a:lnTo>
                <a:lnTo>
                  <a:pt x="3388" y="2954"/>
                </a:lnTo>
                <a:lnTo>
                  <a:pt x="3386" y="2954"/>
                </a:lnTo>
                <a:lnTo>
                  <a:pt x="3382" y="2956"/>
                </a:lnTo>
                <a:lnTo>
                  <a:pt x="3380" y="2956"/>
                </a:lnTo>
                <a:lnTo>
                  <a:pt x="3378" y="2958"/>
                </a:lnTo>
                <a:lnTo>
                  <a:pt x="3376" y="2958"/>
                </a:lnTo>
                <a:lnTo>
                  <a:pt x="3374" y="2960"/>
                </a:lnTo>
                <a:lnTo>
                  <a:pt x="3372" y="2960"/>
                </a:lnTo>
                <a:lnTo>
                  <a:pt x="3370" y="2960"/>
                </a:lnTo>
                <a:lnTo>
                  <a:pt x="3368" y="2962"/>
                </a:lnTo>
                <a:lnTo>
                  <a:pt x="3367" y="2962"/>
                </a:lnTo>
                <a:lnTo>
                  <a:pt x="3367" y="2964"/>
                </a:lnTo>
                <a:lnTo>
                  <a:pt x="3365" y="2962"/>
                </a:lnTo>
                <a:lnTo>
                  <a:pt x="3365" y="2964"/>
                </a:lnTo>
                <a:lnTo>
                  <a:pt x="3365" y="2966"/>
                </a:lnTo>
                <a:lnTo>
                  <a:pt x="3363" y="2964"/>
                </a:lnTo>
                <a:lnTo>
                  <a:pt x="3361" y="2966"/>
                </a:lnTo>
                <a:lnTo>
                  <a:pt x="3359" y="2966"/>
                </a:lnTo>
                <a:lnTo>
                  <a:pt x="3357" y="2966"/>
                </a:lnTo>
                <a:lnTo>
                  <a:pt x="3357" y="2968"/>
                </a:lnTo>
                <a:lnTo>
                  <a:pt x="3355" y="2968"/>
                </a:lnTo>
                <a:lnTo>
                  <a:pt x="3353" y="2968"/>
                </a:lnTo>
                <a:lnTo>
                  <a:pt x="3353" y="2970"/>
                </a:lnTo>
                <a:lnTo>
                  <a:pt x="3351" y="2970"/>
                </a:lnTo>
                <a:lnTo>
                  <a:pt x="3349" y="2970"/>
                </a:lnTo>
                <a:lnTo>
                  <a:pt x="3347" y="2972"/>
                </a:lnTo>
                <a:lnTo>
                  <a:pt x="3345" y="2972"/>
                </a:lnTo>
                <a:lnTo>
                  <a:pt x="3343" y="2974"/>
                </a:lnTo>
                <a:lnTo>
                  <a:pt x="3342" y="2974"/>
                </a:lnTo>
                <a:lnTo>
                  <a:pt x="3340" y="2975"/>
                </a:lnTo>
                <a:lnTo>
                  <a:pt x="3338" y="2975"/>
                </a:lnTo>
                <a:lnTo>
                  <a:pt x="3336" y="2977"/>
                </a:lnTo>
                <a:lnTo>
                  <a:pt x="3334" y="2977"/>
                </a:lnTo>
                <a:lnTo>
                  <a:pt x="3332" y="2979"/>
                </a:lnTo>
                <a:lnTo>
                  <a:pt x="3330" y="2979"/>
                </a:lnTo>
                <a:lnTo>
                  <a:pt x="3328" y="2981"/>
                </a:lnTo>
                <a:lnTo>
                  <a:pt x="3326" y="2981"/>
                </a:lnTo>
                <a:lnTo>
                  <a:pt x="3324" y="2983"/>
                </a:lnTo>
                <a:lnTo>
                  <a:pt x="3322" y="2983"/>
                </a:lnTo>
                <a:lnTo>
                  <a:pt x="3320" y="2985"/>
                </a:lnTo>
                <a:lnTo>
                  <a:pt x="3319" y="2985"/>
                </a:lnTo>
                <a:lnTo>
                  <a:pt x="3319" y="2987"/>
                </a:lnTo>
                <a:lnTo>
                  <a:pt x="3317" y="2987"/>
                </a:lnTo>
                <a:lnTo>
                  <a:pt x="3315" y="2987"/>
                </a:lnTo>
                <a:lnTo>
                  <a:pt x="3313" y="2989"/>
                </a:lnTo>
                <a:lnTo>
                  <a:pt x="3311" y="2989"/>
                </a:lnTo>
                <a:lnTo>
                  <a:pt x="3309" y="2991"/>
                </a:lnTo>
                <a:lnTo>
                  <a:pt x="3307" y="2991"/>
                </a:lnTo>
                <a:lnTo>
                  <a:pt x="3307" y="2993"/>
                </a:lnTo>
                <a:lnTo>
                  <a:pt x="3305" y="2993"/>
                </a:lnTo>
                <a:lnTo>
                  <a:pt x="3303" y="2995"/>
                </a:lnTo>
                <a:lnTo>
                  <a:pt x="3301" y="2995"/>
                </a:lnTo>
                <a:lnTo>
                  <a:pt x="3299" y="2997"/>
                </a:lnTo>
                <a:lnTo>
                  <a:pt x="3297" y="2997"/>
                </a:lnTo>
                <a:lnTo>
                  <a:pt x="3295" y="2998"/>
                </a:lnTo>
                <a:lnTo>
                  <a:pt x="3294" y="2998"/>
                </a:lnTo>
                <a:lnTo>
                  <a:pt x="3290" y="3002"/>
                </a:lnTo>
                <a:lnTo>
                  <a:pt x="3278" y="3010"/>
                </a:lnTo>
                <a:lnTo>
                  <a:pt x="3269" y="3016"/>
                </a:lnTo>
                <a:lnTo>
                  <a:pt x="3261" y="3022"/>
                </a:lnTo>
                <a:lnTo>
                  <a:pt x="3259" y="3025"/>
                </a:lnTo>
                <a:lnTo>
                  <a:pt x="3255" y="3020"/>
                </a:lnTo>
                <a:lnTo>
                  <a:pt x="3259" y="3018"/>
                </a:lnTo>
                <a:lnTo>
                  <a:pt x="3261" y="3014"/>
                </a:lnTo>
                <a:lnTo>
                  <a:pt x="3265" y="3012"/>
                </a:lnTo>
                <a:lnTo>
                  <a:pt x="3269" y="3010"/>
                </a:lnTo>
                <a:lnTo>
                  <a:pt x="3284" y="3000"/>
                </a:lnTo>
                <a:lnTo>
                  <a:pt x="3284" y="2997"/>
                </a:lnTo>
                <a:lnTo>
                  <a:pt x="3288" y="2995"/>
                </a:lnTo>
                <a:lnTo>
                  <a:pt x="3292" y="2995"/>
                </a:lnTo>
                <a:lnTo>
                  <a:pt x="3294" y="2995"/>
                </a:lnTo>
                <a:lnTo>
                  <a:pt x="3295" y="2995"/>
                </a:lnTo>
                <a:lnTo>
                  <a:pt x="3295" y="2997"/>
                </a:lnTo>
                <a:lnTo>
                  <a:pt x="3295" y="2995"/>
                </a:lnTo>
                <a:lnTo>
                  <a:pt x="3295" y="2993"/>
                </a:lnTo>
                <a:lnTo>
                  <a:pt x="3297" y="2993"/>
                </a:lnTo>
                <a:lnTo>
                  <a:pt x="3295" y="2991"/>
                </a:lnTo>
                <a:lnTo>
                  <a:pt x="3297" y="2991"/>
                </a:lnTo>
                <a:lnTo>
                  <a:pt x="3299" y="2989"/>
                </a:lnTo>
                <a:lnTo>
                  <a:pt x="3301" y="2989"/>
                </a:lnTo>
                <a:lnTo>
                  <a:pt x="3303" y="2989"/>
                </a:lnTo>
                <a:lnTo>
                  <a:pt x="3305" y="2987"/>
                </a:lnTo>
                <a:lnTo>
                  <a:pt x="3307" y="2985"/>
                </a:lnTo>
                <a:lnTo>
                  <a:pt x="3309" y="2985"/>
                </a:lnTo>
                <a:lnTo>
                  <a:pt x="3309" y="2983"/>
                </a:lnTo>
                <a:lnTo>
                  <a:pt x="3311" y="2983"/>
                </a:lnTo>
                <a:lnTo>
                  <a:pt x="3313" y="2983"/>
                </a:lnTo>
                <a:lnTo>
                  <a:pt x="3315" y="2981"/>
                </a:lnTo>
                <a:lnTo>
                  <a:pt x="3317" y="2981"/>
                </a:lnTo>
                <a:lnTo>
                  <a:pt x="3319" y="2981"/>
                </a:lnTo>
                <a:lnTo>
                  <a:pt x="3319" y="2979"/>
                </a:lnTo>
                <a:lnTo>
                  <a:pt x="3320" y="2979"/>
                </a:lnTo>
                <a:lnTo>
                  <a:pt x="3322" y="2979"/>
                </a:lnTo>
                <a:lnTo>
                  <a:pt x="3324" y="2977"/>
                </a:lnTo>
                <a:lnTo>
                  <a:pt x="3326" y="2977"/>
                </a:lnTo>
                <a:lnTo>
                  <a:pt x="3328" y="2977"/>
                </a:lnTo>
                <a:lnTo>
                  <a:pt x="3328" y="2975"/>
                </a:lnTo>
                <a:lnTo>
                  <a:pt x="3330" y="2975"/>
                </a:lnTo>
                <a:lnTo>
                  <a:pt x="3330" y="2974"/>
                </a:lnTo>
                <a:lnTo>
                  <a:pt x="3332" y="2974"/>
                </a:lnTo>
                <a:lnTo>
                  <a:pt x="3332" y="2975"/>
                </a:lnTo>
                <a:lnTo>
                  <a:pt x="3334" y="2974"/>
                </a:lnTo>
                <a:lnTo>
                  <a:pt x="3336" y="2974"/>
                </a:lnTo>
                <a:lnTo>
                  <a:pt x="3336" y="2972"/>
                </a:lnTo>
                <a:lnTo>
                  <a:pt x="3338" y="2972"/>
                </a:lnTo>
                <a:lnTo>
                  <a:pt x="3338" y="2970"/>
                </a:lnTo>
                <a:lnTo>
                  <a:pt x="3340" y="2970"/>
                </a:lnTo>
                <a:lnTo>
                  <a:pt x="3340" y="2972"/>
                </a:lnTo>
                <a:lnTo>
                  <a:pt x="3342" y="2974"/>
                </a:lnTo>
                <a:lnTo>
                  <a:pt x="3342" y="2972"/>
                </a:lnTo>
                <a:lnTo>
                  <a:pt x="3342" y="2970"/>
                </a:lnTo>
                <a:lnTo>
                  <a:pt x="3343" y="2970"/>
                </a:lnTo>
                <a:lnTo>
                  <a:pt x="3345" y="2970"/>
                </a:lnTo>
                <a:lnTo>
                  <a:pt x="3343" y="2968"/>
                </a:lnTo>
                <a:lnTo>
                  <a:pt x="3345" y="2968"/>
                </a:lnTo>
                <a:lnTo>
                  <a:pt x="3347" y="2968"/>
                </a:lnTo>
                <a:lnTo>
                  <a:pt x="3347" y="2970"/>
                </a:lnTo>
                <a:lnTo>
                  <a:pt x="3349" y="2970"/>
                </a:lnTo>
                <a:lnTo>
                  <a:pt x="3349" y="2968"/>
                </a:lnTo>
                <a:lnTo>
                  <a:pt x="3349" y="2966"/>
                </a:lnTo>
                <a:lnTo>
                  <a:pt x="3351" y="2966"/>
                </a:lnTo>
                <a:lnTo>
                  <a:pt x="3353" y="2966"/>
                </a:lnTo>
                <a:lnTo>
                  <a:pt x="3353" y="2964"/>
                </a:lnTo>
                <a:lnTo>
                  <a:pt x="3353" y="2962"/>
                </a:lnTo>
                <a:lnTo>
                  <a:pt x="3355" y="2964"/>
                </a:lnTo>
                <a:lnTo>
                  <a:pt x="3357" y="2964"/>
                </a:lnTo>
                <a:lnTo>
                  <a:pt x="3355" y="2962"/>
                </a:lnTo>
                <a:lnTo>
                  <a:pt x="3357" y="2962"/>
                </a:lnTo>
                <a:lnTo>
                  <a:pt x="3359" y="2962"/>
                </a:lnTo>
                <a:lnTo>
                  <a:pt x="3361" y="2962"/>
                </a:lnTo>
                <a:lnTo>
                  <a:pt x="3363" y="2962"/>
                </a:lnTo>
                <a:lnTo>
                  <a:pt x="3363" y="2960"/>
                </a:lnTo>
                <a:lnTo>
                  <a:pt x="3365" y="2960"/>
                </a:lnTo>
                <a:lnTo>
                  <a:pt x="3365" y="2958"/>
                </a:lnTo>
                <a:lnTo>
                  <a:pt x="3367" y="2958"/>
                </a:lnTo>
                <a:lnTo>
                  <a:pt x="3367" y="2956"/>
                </a:lnTo>
                <a:lnTo>
                  <a:pt x="3365" y="2956"/>
                </a:lnTo>
                <a:lnTo>
                  <a:pt x="3365" y="2954"/>
                </a:lnTo>
                <a:lnTo>
                  <a:pt x="3365" y="2952"/>
                </a:lnTo>
                <a:lnTo>
                  <a:pt x="3367" y="2952"/>
                </a:lnTo>
                <a:lnTo>
                  <a:pt x="3367" y="2950"/>
                </a:lnTo>
                <a:lnTo>
                  <a:pt x="3365" y="2950"/>
                </a:lnTo>
                <a:lnTo>
                  <a:pt x="3365" y="2949"/>
                </a:lnTo>
                <a:lnTo>
                  <a:pt x="3367" y="2949"/>
                </a:lnTo>
                <a:lnTo>
                  <a:pt x="3367" y="2947"/>
                </a:lnTo>
                <a:lnTo>
                  <a:pt x="3365" y="2947"/>
                </a:lnTo>
                <a:lnTo>
                  <a:pt x="3365" y="2945"/>
                </a:lnTo>
                <a:lnTo>
                  <a:pt x="3367" y="2943"/>
                </a:lnTo>
                <a:lnTo>
                  <a:pt x="3368" y="2941"/>
                </a:lnTo>
                <a:lnTo>
                  <a:pt x="3367" y="2941"/>
                </a:lnTo>
                <a:lnTo>
                  <a:pt x="3365" y="2941"/>
                </a:lnTo>
                <a:lnTo>
                  <a:pt x="3363" y="2943"/>
                </a:lnTo>
                <a:lnTo>
                  <a:pt x="3363" y="2941"/>
                </a:lnTo>
                <a:lnTo>
                  <a:pt x="3361" y="2941"/>
                </a:lnTo>
                <a:lnTo>
                  <a:pt x="3359" y="2941"/>
                </a:lnTo>
                <a:lnTo>
                  <a:pt x="3359" y="2943"/>
                </a:lnTo>
                <a:lnTo>
                  <a:pt x="3359" y="2945"/>
                </a:lnTo>
                <a:lnTo>
                  <a:pt x="3357" y="2945"/>
                </a:lnTo>
                <a:lnTo>
                  <a:pt x="3355" y="2945"/>
                </a:lnTo>
                <a:lnTo>
                  <a:pt x="3353" y="2945"/>
                </a:lnTo>
                <a:lnTo>
                  <a:pt x="3351" y="2943"/>
                </a:lnTo>
                <a:lnTo>
                  <a:pt x="3349" y="2943"/>
                </a:lnTo>
                <a:lnTo>
                  <a:pt x="3347" y="2943"/>
                </a:lnTo>
                <a:lnTo>
                  <a:pt x="3347" y="2945"/>
                </a:lnTo>
                <a:lnTo>
                  <a:pt x="3345" y="2943"/>
                </a:lnTo>
                <a:lnTo>
                  <a:pt x="3345" y="2945"/>
                </a:lnTo>
                <a:lnTo>
                  <a:pt x="3343" y="2945"/>
                </a:lnTo>
                <a:lnTo>
                  <a:pt x="3342" y="2945"/>
                </a:lnTo>
                <a:lnTo>
                  <a:pt x="3342" y="2947"/>
                </a:lnTo>
                <a:lnTo>
                  <a:pt x="3340" y="2947"/>
                </a:lnTo>
                <a:lnTo>
                  <a:pt x="3338" y="2949"/>
                </a:lnTo>
                <a:lnTo>
                  <a:pt x="3336" y="2949"/>
                </a:lnTo>
                <a:lnTo>
                  <a:pt x="3334" y="2950"/>
                </a:lnTo>
                <a:lnTo>
                  <a:pt x="3332" y="2950"/>
                </a:lnTo>
                <a:lnTo>
                  <a:pt x="3330" y="2952"/>
                </a:lnTo>
                <a:lnTo>
                  <a:pt x="3328" y="2952"/>
                </a:lnTo>
                <a:lnTo>
                  <a:pt x="3326" y="2952"/>
                </a:lnTo>
                <a:lnTo>
                  <a:pt x="3324" y="2954"/>
                </a:lnTo>
                <a:lnTo>
                  <a:pt x="3322" y="2954"/>
                </a:lnTo>
                <a:lnTo>
                  <a:pt x="3320" y="2954"/>
                </a:lnTo>
                <a:lnTo>
                  <a:pt x="3319" y="2954"/>
                </a:lnTo>
                <a:lnTo>
                  <a:pt x="3319" y="2956"/>
                </a:lnTo>
                <a:lnTo>
                  <a:pt x="3317" y="2956"/>
                </a:lnTo>
                <a:lnTo>
                  <a:pt x="3315" y="2956"/>
                </a:lnTo>
                <a:lnTo>
                  <a:pt x="3313" y="2958"/>
                </a:lnTo>
                <a:lnTo>
                  <a:pt x="3311" y="2958"/>
                </a:lnTo>
                <a:lnTo>
                  <a:pt x="3309" y="2960"/>
                </a:lnTo>
                <a:lnTo>
                  <a:pt x="3307" y="2960"/>
                </a:lnTo>
                <a:lnTo>
                  <a:pt x="3305" y="2962"/>
                </a:lnTo>
                <a:lnTo>
                  <a:pt x="3303" y="2964"/>
                </a:lnTo>
                <a:lnTo>
                  <a:pt x="3305" y="2960"/>
                </a:lnTo>
                <a:lnTo>
                  <a:pt x="3307" y="2958"/>
                </a:lnTo>
                <a:lnTo>
                  <a:pt x="3307" y="2956"/>
                </a:lnTo>
                <a:lnTo>
                  <a:pt x="3309" y="2956"/>
                </a:lnTo>
                <a:lnTo>
                  <a:pt x="3309" y="2958"/>
                </a:lnTo>
                <a:lnTo>
                  <a:pt x="3309" y="2956"/>
                </a:lnTo>
                <a:lnTo>
                  <a:pt x="3311" y="2956"/>
                </a:lnTo>
                <a:lnTo>
                  <a:pt x="3313" y="2954"/>
                </a:lnTo>
                <a:lnTo>
                  <a:pt x="3311" y="2954"/>
                </a:lnTo>
                <a:lnTo>
                  <a:pt x="3311" y="2956"/>
                </a:lnTo>
                <a:lnTo>
                  <a:pt x="3309" y="2954"/>
                </a:lnTo>
                <a:lnTo>
                  <a:pt x="3307" y="2954"/>
                </a:lnTo>
                <a:lnTo>
                  <a:pt x="3307" y="2952"/>
                </a:lnTo>
                <a:lnTo>
                  <a:pt x="3305" y="2952"/>
                </a:lnTo>
                <a:lnTo>
                  <a:pt x="3303" y="2950"/>
                </a:lnTo>
                <a:lnTo>
                  <a:pt x="3301" y="2952"/>
                </a:lnTo>
                <a:lnTo>
                  <a:pt x="3299" y="2952"/>
                </a:lnTo>
                <a:lnTo>
                  <a:pt x="3299" y="2954"/>
                </a:lnTo>
                <a:lnTo>
                  <a:pt x="3297" y="2954"/>
                </a:lnTo>
                <a:lnTo>
                  <a:pt x="3295" y="2956"/>
                </a:lnTo>
                <a:lnTo>
                  <a:pt x="3294" y="2956"/>
                </a:lnTo>
                <a:lnTo>
                  <a:pt x="3294" y="2954"/>
                </a:lnTo>
                <a:lnTo>
                  <a:pt x="3292" y="2952"/>
                </a:lnTo>
                <a:lnTo>
                  <a:pt x="3292" y="2950"/>
                </a:lnTo>
                <a:lnTo>
                  <a:pt x="3290" y="2950"/>
                </a:lnTo>
                <a:lnTo>
                  <a:pt x="3290" y="2949"/>
                </a:lnTo>
                <a:lnTo>
                  <a:pt x="3288" y="2949"/>
                </a:lnTo>
                <a:lnTo>
                  <a:pt x="3288" y="2947"/>
                </a:lnTo>
                <a:lnTo>
                  <a:pt x="3286" y="2947"/>
                </a:lnTo>
                <a:lnTo>
                  <a:pt x="3288" y="2947"/>
                </a:lnTo>
                <a:lnTo>
                  <a:pt x="3288" y="2945"/>
                </a:lnTo>
                <a:lnTo>
                  <a:pt x="3290" y="2945"/>
                </a:lnTo>
                <a:lnTo>
                  <a:pt x="3292" y="2943"/>
                </a:lnTo>
                <a:lnTo>
                  <a:pt x="3294" y="2941"/>
                </a:lnTo>
                <a:lnTo>
                  <a:pt x="3294" y="2939"/>
                </a:lnTo>
                <a:lnTo>
                  <a:pt x="3292" y="2939"/>
                </a:lnTo>
                <a:lnTo>
                  <a:pt x="3292" y="2937"/>
                </a:lnTo>
                <a:lnTo>
                  <a:pt x="3294" y="2937"/>
                </a:lnTo>
                <a:lnTo>
                  <a:pt x="3294" y="2935"/>
                </a:lnTo>
                <a:lnTo>
                  <a:pt x="3295" y="2935"/>
                </a:lnTo>
                <a:lnTo>
                  <a:pt x="3295" y="2933"/>
                </a:lnTo>
                <a:lnTo>
                  <a:pt x="3297" y="2933"/>
                </a:lnTo>
                <a:lnTo>
                  <a:pt x="3297" y="2931"/>
                </a:lnTo>
                <a:lnTo>
                  <a:pt x="3299" y="2929"/>
                </a:lnTo>
                <a:lnTo>
                  <a:pt x="3299" y="2927"/>
                </a:lnTo>
                <a:lnTo>
                  <a:pt x="3299" y="2926"/>
                </a:lnTo>
                <a:lnTo>
                  <a:pt x="3301" y="2926"/>
                </a:lnTo>
                <a:lnTo>
                  <a:pt x="3301" y="2924"/>
                </a:lnTo>
                <a:lnTo>
                  <a:pt x="3303" y="2922"/>
                </a:lnTo>
                <a:lnTo>
                  <a:pt x="3303" y="2920"/>
                </a:lnTo>
                <a:lnTo>
                  <a:pt x="3301" y="2920"/>
                </a:lnTo>
                <a:lnTo>
                  <a:pt x="3301" y="2918"/>
                </a:lnTo>
                <a:lnTo>
                  <a:pt x="3299" y="2916"/>
                </a:lnTo>
                <a:lnTo>
                  <a:pt x="3301" y="2916"/>
                </a:lnTo>
                <a:lnTo>
                  <a:pt x="3301" y="2914"/>
                </a:lnTo>
                <a:lnTo>
                  <a:pt x="3301" y="2912"/>
                </a:lnTo>
                <a:lnTo>
                  <a:pt x="3303" y="2912"/>
                </a:lnTo>
                <a:lnTo>
                  <a:pt x="3303" y="2910"/>
                </a:lnTo>
                <a:lnTo>
                  <a:pt x="3305" y="2910"/>
                </a:lnTo>
                <a:lnTo>
                  <a:pt x="3307" y="2908"/>
                </a:lnTo>
                <a:lnTo>
                  <a:pt x="3307" y="2906"/>
                </a:lnTo>
                <a:lnTo>
                  <a:pt x="3307" y="2904"/>
                </a:lnTo>
                <a:lnTo>
                  <a:pt x="3305" y="2904"/>
                </a:lnTo>
                <a:lnTo>
                  <a:pt x="3307" y="2904"/>
                </a:lnTo>
                <a:lnTo>
                  <a:pt x="3309" y="2904"/>
                </a:lnTo>
                <a:lnTo>
                  <a:pt x="3309" y="2902"/>
                </a:lnTo>
                <a:lnTo>
                  <a:pt x="3311" y="2904"/>
                </a:lnTo>
                <a:lnTo>
                  <a:pt x="3311" y="2902"/>
                </a:lnTo>
                <a:lnTo>
                  <a:pt x="3309" y="2902"/>
                </a:lnTo>
                <a:lnTo>
                  <a:pt x="3307" y="2902"/>
                </a:lnTo>
                <a:lnTo>
                  <a:pt x="3305" y="2902"/>
                </a:lnTo>
                <a:lnTo>
                  <a:pt x="3305" y="2904"/>
                </a:lnTo>
                <a:lnTo>
                  <a:pt x="3303" y="2904"/>
                </a:lnTo>
                <a:lnTo>
                  <a:pt x="3305" y="2902"/>
                </a:lnTo>
                <a:lnTo>
                  <a:pt x="3303" y="2902"/>
                </a:lnTo>
                <a:lnTo>
                  <a:pt x="3303" y="2904"/>
                </a:lnTo>
                <a:lnTo>
                  <a:pt x="3303" y="2906"/>
                </a:lnTo>
                <a:lnTo>
                  <a:pt x="3303" y="2908"/>
                </a:lnTo>
                <a:lnTo>
                  <a:pt x="3301" y="2908"/>
                </a:lnTo>
                <a:lnTo>
                  <a:pt x="3299" y="2908"/>
                </a:lnTo>
                <a:lnTo>
                  <a:pt x="3299" y="2910"/>
                </a:lnTo>
                <a:lnTo>
                  <a:pt x="3297" y="2912"/>
                </a:lnTo>
                <a:lnTo>
                  <a:pt x="3297" y="2914"/>
                </a:lnTo>
                <a:lnTo>
                  <a:pt x="3295" y="2914"/>
                </a:lnTo>
                <a:lnTo>
                  <a:pt x="3295" y="2916"/>
                </a:lnTo>
                <a:lnTo>
                  <a:pt x="3295" y="2918"/>
                </a:lnTo>
                <a:lnTo>
                  <a:pt x="3297" y="2920"/>
                </a:lnTo>
                <a:lnTo>
                  <a:pt x="3297" y="2922"/>
                </a:lnTo>
                <a:lnTo>
                  <a:pt x="3295" y="2922"/>
                </a:lnTo>
                <a:lnTo>
                  <a:pt x="3294" y="2922"/>
                </a:lnTo>
                <a:lnTo>
                  <a:pt x="3294" y="2924"/>
                </a:lnTo>
                <a:lnTo>
                  <a:pt x="3294" y="2926"/>
                </a:lnTo>
                <a:lnTo>
                  <a:pt x="3292" y="2926"/>
                </a:lnTo>
                <a:lnTo>
                  <a:pt x="3290" y="2926"/>
                </a:lnTo>
                <a:lnTo>
                  <a:pt x="3288" y="2926"/>
                </a:lnTo>
                <a:lnTo>
                  <a:pt x="3286" y="2927"/>
                </a:lnTo>
                <a:lnTo>
                  <a:pt x="3284" y="2927"/>
                </a:lnTo>
                <a:lnTo>
                  <a:pt x="3284" y="2929"/>
                </a:lnTo>
                <a:lnTo>
                  <a:pt x="3282" y="2929"/>
                </a:lnTo>
                <a:lnTo>
                  <a:pt x="3280" y="2931"/>
                </a:lnTo>
                <a:lnTo>
                  <a:pt x="3278" y="2931"/>
                </a:lnTo>
                <a:lnTo>
                  <a:pt x="3276" y="2933"/>
                </a:lnTo>
                <a:lnTo>
                  <a:pt x="3276" y="2931"/>
                </a:lnTo>
                <a:lnTo>
                  <a:pt x="3278" y="2931"/>
                </a:lnTo>
                <a:lnTo>
                  <a:pt x="3278" y="2929"/>
                </a:lnTo>
                <a:lnTo>
                  <a:pt x="3278" y="2927"/>
                </a:lnTo>
                <a:lnTo>
                  <a:pt x="3276" y="2926"/>
                </a:lnTo>
                <a:lnTo>
                  <a:pt x="3278" y="2926"/>
                </a:lnTo>
                <a:lnTo>
                  <a:pt x="3280" y="2926"/>
                </a:lnTo>
                <a:lnTo>
                  <a:pt x="3280" y="2924"/>
                </a:lnTo>
                <a:lnTo>
                  <a:pt x="3278" y="2924"/>
                </a:lnTo>
                <a:lnTo>
                  <a:pt x="3280" y="2924"/>
                </a:lnTo>
                <a:lnTo>
                  <a:pt x="3278" y="2922"/>
                </a:lnTo>
                <a:lnTo>
                  <a:pt x="3278" y="2920"/>
                </a:lnTo>
                <a:lnTo>
                  <a:pt x="3278" y="2918"/>
                </a:lnTo>
                <a:lnTo>
                  <a:pt x="3276" y="2920"/>
                </a:lnTo>
                <a:lnTo>
                  <a:pt x="3278" y="2920"/>
                </a:lnTo>
                <a:lnTo>
                  <a:pt x="3278" y="2922"/>
                </a:lnTo>
                <a:lnTo>
                  <a:pt x="3278" y="2924"/>
                </a:lnTo>
                <a:lnTo>
                  <a:pt x="3276" y="2924"/>
                </a:lnTo>
                <a:lnTo>
                  <a:pt x="3276" y="2926"/>
                </a:lnTo>
                <a:lnTo>
                  <a:pt x="3274" y="2927"/>
                </a:lnTo>
                <a:lnTo>
                  <a:pt x="3276" y="2927"/>
                </a:lnTo>
                <a:lnTo>
                  <a:pt x="3276" y="2929"/>
                </a:lnTo>
                <a:lnTo>
                  <a:pt x="3274" y="2929"/>
                </a:lnTo>
                <a:lnTo>
                  <a:pt x="3272" y="2929"/>
                </a:lnTo>
                <a:lnTo>
                  <a:pt x="3272" y="2931"/>
                </a:lnTo>
                <a:lnTo>
                  <a:pt x="3271" y="2929"/>
                </a:lnTo>
                <a:lnTo>
                  <a:pt x="3271" y="2931"/>
                </a:lnTo>
                <a:lnTo>
                  <a:pt x="3269" y="2931"/>
                </a:lnTo>
                <a:lnTo>
                  <a:pt x="3267" y="2933"/>
                </a:lnTo>
                <a:lnTo>
                  <a:pt x="3265" y="2935"/>
                </a:lnTo>
                <a:lnTo>
                  <a:pt x="3265" y="2937"/>
                </a:lnTo>
                <a:lnTo>
                  <a:pt x="3263" y="2937"/>
                </a:lnTo>
                <a:lnTo>
                  <a:pt x="3263" y="2939"/>
                </a:lnTo>
                <a:lnTo>
                  <a:pt x="3263" y="2941"/>
                </a:lnTo>
                <a:lnTo>
                  <a:pt x="3263" y="2943"/>
                </a:lnTo>
                <a:lnTo>
                  <a:pt x="3265" y="2945"/>
                </a:lnTo>
                <a:lnTo>
                  <a:pt x="3263" y="2945"/>
                </a:lnTo>
                <a:lnTo>
                  <a:pt x="3261" y="2945"/>
                </a:lnTo>
                <a:lnTo>
                  <a:pt x="3259" y="2947"/>
                </a:lnTo>
                <a:lnTo>
                  <a:pt x="3257" y="2947"/>
                </a:lnTo>
                <a:lnTo>
                  <a:pt x="3255" y="2947"/>
                </a:lnTo>
                <a:lnTo>
                  <a:pt x="3253" y="2947"/>
                </a:lnTo>
                <a:lnTo>
                  <a:pt x="3253" y="2949"/>
                </a:lnTo>
                <a:lnTo>
                  <a:pt x="3251" y="2949"/>
                </a:lnTo>
                <a:lnTo>
                  <a:pt x="3249" y="2950"/>
                </a:lnTo>
                <a:lnTo>
                  <a:pt x="3247" y="2950"/>
                </a:lnTo>
                <a:lnTo>
                  <a:pt x="3246" y="2952"/>
                </a:lnTo>
                <a:lnTo>
                  <a:pt x="3244" y="2950"/>
                </a:lnTo>
                <a:lnTo>
                  <a:pt x="3246" y="2950"/>
                </a:lnTo>
                <a:lnTo>
                  <a:pt x="3247" y="2949"/>
                </a:lnTo>
                <a:lnTo>
                  <a:pt x="3247" y="2947"/>
                </a:lnTo>
                <a:lnTo>
                  <a:pt x="3247" y="2945"/>
                </a:lnTo>
                <a:lnTo>
                  <a:pt x="3247" y="2943"/>
                </a:lnTo>
                <a:lnTo>
                  <a:pt x="3247" y="2941"/>
                </a:lnTo>
                <a:lnTo>
                  <a:pt x="3246" y="2941"/>
                </a:lnTo>
                <a:lnTo>
                  <a:pt x="3246" y="2939"/>
                </a:lnTo>
                <a:lnTo>
                  <a:pt x="3244" y="2939"/>
                </a:lnTo>
                <a:lnTo>
                  <a:pt x="3242" y="2939"/>
                </a:lnTo>
                <a:lnTo>
                  <a:pt x="3242" y="2937"/>
                </a:lnTo>
                <a:lnTo>
                  <a:pt x="3240" y="2939"/>
                </a:lnTo>
                <a:lnTo>
                  <a:pt x="3238" y="2937"/>
                </a:lnTo>
                <a:lnTo>
                  <a:pt x="3238" y="2939"/>
                </a:lnTo>
                <a:lnTo>
                  <a:pt x="3238" y="2937"/>
                </a:lnTo>
                <a:lnTo>
                  <a:pt x="3236" y="2935"/>
                </a:lnTo>
                <a:lnTo>
                  <a:pt x="3236" y="2933"/>
                </a:lnTo>
                <a:lnTo>
                  <a:pt x="3234" y="2931"/>
                </a:lnTo>
                <a:lnTo>
                  <a:pt x="3236" y="2931"/>
                </a:lnTo>
                <a:lnTo>
                  <a:pt x="3236" y="2929"/>
                </a:lnTo>
                <a:lnTo>
                  <a:pt x="3236" y="2927"/>
                </a:lnTo>
                <a:lnTo>
                  <a:pt x="3236" y="2926"/>
                </a:lnTo>
                <a:lnTo>
                  <a:pt x="3238" y="2924"/>
                </a:lnTo>
                <a:lnTo>
                  <a:pt x="3238" y="2922"/>
                </a:lnTo>
                <a:lnTo>
                  <a:pt x="3236" y="2922"/>
                </a:lnTo>
                <a:lnTo>
                  <a:pt x="3238" y="2920"/>
                </a:lnTo>
                <a:lnTo>
                  <a:pt x="3238" y="2918"/>
                </a:lnTo>
                <a:lnTo>
                  <a:pt x="3238" y="2916"/>
                </a:lnTo>
                <a:lnTo>
                  <a:pt x="3236" y="2914"/>
                </a:lnTo>
                <a:lnTo>
                  <a:pt x="3234" y="2912"/>
                </a:lnTo>
                <a:lnTo>
                  <a:pt x="3232" y="2912"/>
                </a:lnTo>
                <a:lnTo>
                  <a:pt x="3230" y="2912"/>
                </a:lnTo>
                <a:lnTo>
                  <a:pt x="3228" y="2914"/>
                </a:lnTo>
                <a:lnTo>
                  <a:pt x="3228" y="2916"/>
                </a:lnTo>
                <a:lnTo>
                  <a:pt x="3226" y="2918"/>
                </a:lnTo>
                <a:lnTo>
                  <a:pt x="3224" y="2920"/>
                </a:lnTo>
                <a:lnTo>
                  <a:pt x="3223" y="2920"/>
                </a:lnTo>
                <a:lnTo>
                  <a:pt x="3223" y="2918"/>
                </a:lnTo>
                <a:lnTo>
                  <a:pt x="3224" y="2916"/>
                </a:lnTo>
                <a:lnTo>
                  <a:pt x="3224" y="2914"/>
                </a:lnTo>
                <a:lnTo>
                  <a:pt x="3224" y="2912"/>
                </a:lnTo>
                <a:lnTo>
                  <a:pt x="3224" y="2910"/>
                </a:lnTo>
                <a:lnTo>
                  <a:pt x="3221" y="2910"/>
                </a:lnTo>
                <a:lnTo>
                  <a:pt x="3221" y="2908"/>
                </a:lnTo>
                <a:lnTo>
                  <a:pt x="3219" y="2906"/>
                </a:lnTo>
                <a:lnTo>
                  <a:pt x="3219" y="2908"/>
                </a:lnTo>
                <a:lnTo>
                  <a:pt x="3219" y="2910"/>
                </a:lnTo>
                <a:lnTo>
                  <a:pt x="3219" y="2908"/>
                </a:lnTo>
                <a:lnTo>
                  <a:pt x="3219" y="2906"/>
                </a:lnTo>
                <a:lnTo>
                  <a:pt x="3217" y="2906"/>
                </a:lnTo>
                <a:lnTo>
                  <a:pt x="3217" y="2908"/>
                </a:lnTo>
                <a:lnTo>
                  <a:pt x="3217" y="2910"/>
                </a:lnTo>
                <a:lnTo>
                  <a:pt x="3219" y="2912"/>
                </a:lnTo>
                <a:lnTo>
                  <a:pt x="3221" y="2912"/>
                </a:lnTo>
                <a:lnTo>
                  <a:pt x="3223" y="2912"/>
                </a:lnTo>
                <a:lnTo>
                  <a:pt x="3223" y="2914"/>
                </a:lnTo>
                <a:lnTo>
                  <a:pt x="3223" y="2916"/>
                </a:lnTo>
                <a:lnTo>
                  <a:pt x="3221" y="2916"/>
                </a:lnTo>
                <a:lnTo>
                  <a:pt x="3221" y="2918"/>
                </a:lnTo>
                <a:lnTo>
                  <a:pt x="3221" y="2920"/>
                </a:lnTo>
                <a:lnTo>
                  <a:pt x="3223" y="2922"/>
                </a:lnTo>
                <a:lnTo>
                  <a:pt x="3224" y="2922"/>
                </a:lnTo>
                <a:lnTo>
                  <a:pt x="3224" y="2924"/>
                </a:lnTo>
                <a:lnTo>
                  <a:pt x="3226" y="2922"/>
                </a:lnTo>
                <a:lnTo>
                  <a:pt x="3228" y="2922"/>
                </a:lnTo>
                <a:lnTo>
                  <a:pt x="3230" y="2920"/>
                </a:lnTo>
                <a:lnTo>
                  <a:pt x="3230" y="2918"/>
                </a:lnTo>
                <a:lnTo>
                  <a:pt x="3232" y="2920"/>
                </a:lnTo>
                <a:lnTo>
                  <a:pt x="3232" y="2922"/>
                </a:lnTo>
                <a:lnTo>
                  <a:pt x="3230" y="2924"/>
                </a:lnTo>
                <a:lnTo>
                  <a:pt x="3230" y="2926"/>
                </a:lnTo>
                <a:lnTo>
                  <a:pt x="3230" y="2927"/>
                </a:lnTo>
                <a:lnTo>
                  <a:pt x="3228" y="2929"/>
                </a:lnTo>
                <a:lnTo>
                  <a:pt x="3226" y="2931"/>
                </a:lnTo>
                <a:lnTo>
                  <a:pt x="3226" y="2933"/>
                </a:lnTo>
                <a:lnTo>
                  <a:pt x="3228" y="2935"/>
                </a:lnTo>
                <a:lnTo>
                  <a:pt x="3230" y="2937"/>
                </a:lnTo>
                <a:lnTo>
                  <a:pt x="3232" y="2937"/>
                </a:lnTo>
                <a:lnTo>
                  <a:pt x="3232" y="2939"/>
                </a:lnTo>
                <a:lnTo>
                  <a:pt x="3230" y="2939"/>
                </a:lnTo>
                <a:lnTo>
                  <a:pt x="3230" y="2941"/>
                </a:lnTo>
                <a:lnTo>
                  <a:pt x="3228" y="2941"/>
                </a:lnTo>
                <a:lnTo>
                  <a:pt x="3228" y="2943"/>
                </a:lnTo>
                <a:lnTo>
                  <a:pt x="3228" y="2945"/>
                </a:lnTo>
                <a:lnTo>
                  <a:pt x="3228" y="2947"/>
                </a:lnTo>
                <a:lnTo>
                  <a:pt x="3230" y="2947"/>
                </a:lnTo>
                <a:lnTo>
                  <a:pt x="3230" y="2949"/>
                </a:lnTo>
                <a:lnTo>
                  <a:pt x="3232" y="2949"/>
                </a:lnTo>
                <a:lnTo>
                  <a:pt x="3234" y="2949"/>
                </a:lnTo>
                <a:lnTo>
                  <a:pt x="3236" y="2950"/>
                </a:lnTo>
                <a:lnTo>
                  <a:pt x="3234" y="2950"/>
                </a:lnTo>
                <a:lnTo>
                  <a:pt x="3234" y="2952"/>
                </a:lnTo>
                <a:lnTo>
                  <a:pt x="3234" y="2954"/>
                </a:lnTo>
                <a:lnTo>
                  <a:pt x="3234" y="2956"/>
                </a:lnTo>
                <a:lnTo>
                  <a:pt x="3236" y="2956"/>
                </a:lnTo>
                <a:lnTo>
                  <a:pt x="3236" y="2954"/>
                </a:lnTo>
                <a:lnTo>
                  <a:pt x="3238" y="2954"/>
                </a:lnTo>
                <a:lnTo>
                  <a:pt x="3240" y="2954"/>
                </a:lnTo>
                <a:lnTo>
                  <a:pt x="3240" y="2952"/>
                </a:lnTo>
                <a:lnTo>
                  <a:pt x="3238" y="2952"/>
                </a:lnTo>
                <a:lnTo>
                  <a:pt x="3238" y="2950"/>
                </a:lnTo>
                <a:lnTo>
                  <a:pt x="3240" y="2950"/>
                </a:lnTo>
                <a:lnTo>
                  <a:pt x="3242" y="2952"/>
                </a:lnTo>
                <a:lnTo>
                  <a:pt x="3242" y="2954"/>
                </a:lnTo>
                <a:lnTo>
                  <a:pt x="3240" y="2956"/>
                </a:lnTo>
                <a:lnTo>
                  <a:pt x="3238" y="2956"/>
                </a:lnTo>
                <a:lnTo>
                  <a:pt x="3236" y="2956"/>
                </a:lnTo>
                <a:lnTo>
                  <a:pt x="3236" y="2958"/>
                </a:lnTo>
                <a:lnTo>
                  <a:pt x="3234" y="2958"/>
                </a:lnTo>
                <a:lnTo>
                  <a:pt x="3232" y="2958"/>
                </a:lnTo>
                <a:lnTo>
                  <a:pt x="3230" y="2960"/>
                </a:lnTo>
                <a:lnTo>
                  <a:pt x="3228" y="2960"/>
                </a:lnTo>
                <a:lnTo>
                  <a:pt x="3228" y="2962"/>
                </a:lnTo>
                <a:lnTo>
                  <a:pt x="3226" y="2962"/>
                </a:lnTo>
                <a:lnTo>
                  <a:pt x="3224" y="2964"/>
                </a:lnTo>
                <a:lnTo>
                  <a:pt x="3223" y="2964"/>
                </a:lnTo>
                <a:lnTo>
                  <a:pt x="3221" y="2964"/>
                </a:lnTo>
                <a:lnTo>
                  <a:pt x="3221" y="2966"/>
                </a:lnTo>
                <a:lnTo>
                  <a:pt x="3219" y="2966"/>
                </a:lnTo>
                <a:lnTo>
                  <a:pt x="3219" y="2968"/>
                </a:lnTo>
                <a:lnTo>
                  <a:pt x="3217" y="2968"/>
                </a:lnTo>
                <a:lnTo>
                  <a:pt x="3215" y="2968"/>
                </a:lnTo>
                <a:lnTo>
                  <a:pt x="3215" y="2970"/>
                </a:lnTo>
                <a:lnTo>
                  <a:pt x="3213" y="2970"/>
                </a:lnTo>
                <a:lnTo>
                  <a:pt x="3211" y="2972"/>
                </a:lnTo>
                <a:lnTo>
                  <a:pt x="3209" y="2972"/>
                </a:lnTo>
                <a:lnTo>
                  <a:pt x="3207" y="2972"/>
                </a:lnTo>
                <a:lnTo>
                  <a:pt x="3205" y="2972"/>
                </a:lnTo>
                <a:lnTo>
                  <a:pt x="3207" y="2972"/>
                </a:lnTo>
                <a:lnTo>
                  <a:pt x="3207" y="2970"/>
                </a:lnTo>
                <a:lnTo>
                  <a:pt x="3207" y="2968"/>
                </a:lnTo>
                <a:lnTo>
                  <a:pt x="3207" y="2966"/>
                </a:lnTo>
                <a:lnTo>
                  <a:pt x="3207" y="2964"/>
                </a:lnTo>
                <a:lnTo>
                  <a:pt x="3209" y="2964"/>
                </a:lnTo>
                <a:lnTo>
                  <a:pt x="3209" y="2962"/>
                </a:lnTo>
                <a:lnTo>
                  <a:pt x="3211" y="2964"/>
                </a:lnTo>
                <a:lnTo>
                  <a:pt x="3211" y="2966"/>
                </a:lnTo>
                <a:lnTo>
                  <a:pt x="3211" y="2968"/>
                </a:lnTo>
                <a:lnTo>
                  <a:pt x="3213" y="2968"/>
                </a:lnTo>
                <a:lnTo>
                  <a:pt x="3215" y="2968"/>
                </a:lnTo>
                <a:lnTo>
                  <a:pt x="3215" y="2966"/>
                </a:lnTo>
                <a:lnTo>
                  <a:pt x="3217" y="2966"/>
                </a:lnTo>
                <a:lnTo>
                  <a:pt x="3219" y="2966"/>
                </a:lnTo>
                <a:lnTo>
                  <a:pt x="3219" y="2964"/>
                </a:lnTo>
                <a:lnTo>
                  <a:pt x="3221" y="2964"/>
                </a:lnTo>
                <a:lnTo>
                  <a:pt x="3221" y="2962"/>
                </a:lnTo>
                <a:lnTo>
                  <a:pt x="3223" y="2962"/>
                </a:lnTo>
                <a:lnTo>
                  <a:pt x="3223" y="2960"/>
                </a:lnTo>
                <a:lnTo>
                  <a:pt x="3223" y="2958"/>
                </a:lnTo>
                <a:lnTo>
                  <a:pt x="3221" y="2958"/>
                </a:lnTo>
                <a:lnTo>
                  <a:pt x="3221" y="2956"/>
                </a:lnTo>
                <a:lnTo>
                  <a:pt x="3221" y="2954"/>
                </a:lnTo>
                <a:lnTo>
                  <a:pt x="3219" y="2952"/>
                </a:lnTo>
                <a:lnTo>
                  <a:pt x="3219" y="2950"/>
                </a:lnTo>
                <a:lnTo>
                  <a:pt x="3219" y="2949"/>
                </a:lnTo>
                <a:lnTo>
                  <a:pt x="3217" y="2949"/>
                </a:lnTo>
                <a:lnTo>
                  <a:pt x="3215" y="2949"/>
                </a:lnTo>
                <a:lnTo>
                  <a:pt x="3215" y="2947"/>
                </a:lnTo>
                <a:lnTo>
                  <a:pt x="3215" y="2945"/>
                </a:lnTo>
                <a:lnTo>
                  <a:pt x="3215" y="2943"/>
                </a:lnTo>
                <a:lnTo>
                  <a:pt x="3215" y="2941"/>
                </a:lnTo>
                <a:lnTo>
                  <a:pt x="3215" y="2939"/>
                </a:lnTo>
                <a:lnTo>
                  <a:pt x="3215" y="2937"/>
                </a:lnTo>
                <a:lnTo>
                  <a:pt x="3213" y="2937"/>
                </a:lnTo>
                <a:lnTo>
                  <a:pt x="3213" y="2939"/>
                </a:lnTo>
                <a:lnTo>
                  <a:pt x="3213" y="2941"/>
                </a:lnTo>
                <a:lnTo>
                  <a:pt x="3213" y="2943"/>
                </a:lnTo>
                <a:lnTo>
                  <a:pt x="3213" y="2945"/>
                </a:lnTo>
                <a:lnTo>
                  <a:pt x="3213" y="2947"/>
                </a:lnTo>
                <a:lnTo>
                  <a:pt x="3215" y="2949"/>
                </a:lnTo>
                <a:lnTo>
                  <a:pt x="3213" y="2949"/>
                </a:lnTo>
                <a:lnTo>
                  <a:pt x="3213" y="2950"/>
                </a:lnTo>
                <a:lnTo>
                  <a:pt x="3211" y="2950"/>
                </a:lnTo>
                <a:lnTo>
                  <a:pt x="3211" y="2952"/>
                </a:lnTo>
                <a:lnTo>
                  <a:pt x="3209" y="2954"/>
                </a:lnTo>
                <a:lnTo>
                  <a:pt x="3209" y="2956"/>
                </a:lnTo>
                <a:lnTo>
                  <a:pt x="3207" y="2956"/>
                </a:lnTo>
                <a:lnTo>
                  <a:pt x="3207" y="2958"/>
                </a:lnTo>
                <a:lnTo>
                  <a:pt x="3205" y="2958"/>
                </a:lnTo>
                <a:lnTo>
                  <a:pt x="3203" y="2956"/>
                </a:lnTo>
                <a:lnTo>
                  <a:pt x="3201" y="2956"/>
                </a:lnTo>
                <a:lnTo>
                  <a:pt x="3199" y="2956"/>
                </a:lnTo>
                <a:lnTo>
                  <a:pt x="3198" y="2956"/>
                </a:lnTo>
                <a:lnTo>
                  <a:pt x="3199" y="2954"/>
                </a:lnTo>
                <a:lnTo>
                  <a:pt x="3201" y="2954"/>
                </a:lnTo>
                <a:lnTo>
                  <a:pt x="3201" y="2952"/>
                </a:lnTo>
                <a:lnTo>
                  <a:pt x="3203" y="2952"/>
                </a:lnTo>
                <a:lnTo>
                  <a:pt x="3203" y="2950"/>
                </a:lnTo>
                <a:lnTo>
                  <a:pt x="3203" y="2949"/>
                </a:lnTo>
                <a:lnTo>
                  <a:pt x="3201" y="2949"/>
                </a:lnTo>
                <a:lnTo>
                  <a:pt x="3201" y="2947"/>
                </a:lnTo>
                <a:lnTo>
                  <a:pt x="3199" y="2947"/>
                </a:lnTo>
                <a:lnTo>
                  <a:pt x="3199" y="2945"/>
                </a:lnTo>
                <a:lnTo>
                  <a:pt x="3199" y="2943"/>
                </a:lnTo>
                <a:lnTo>
                  <a:pt x="3198" y="2943"/>
                </a:lnTo>
                <a:lnTo>
                  <a:pt x="3196" y="2943"/>
                </a:lnTo>
                <a:lnTo>
                  <a:pt x="3196" y="2945"/>
                </a:lnTo>
                <a:lnTo>
                  <a:pt x="3198" y="2945"/>
                </a:lnTo>
                <a:lnTo>
                  <a:pt x="3198" y="2947"/>
                </a:lnTo>
                <a:lnTo>
                  <a:pt x="3196" y="2947"/>
                </a:lnTo>
                <a:lnTo>
                  <a:pt x="3194" y="2947"/>
                </a:lnTo>
                <a:lnTo>
                  <a:pt x="3192" y="2947"/>
                </a:lnTo>
                <a:lnTo>
                  <a:pt x="3190" y="2945"/>
                </a:lnTo>
                <a:lnTo>
                  <a:pt x="3188" y="2945"/>
                </a:lnTo>
                <a:lnTo>
                  <a:pt x="3186" y="2947"/>
                </a:lnTo>
                <a:lnTo>
                  <a:pt x="3186" y="2945"/>
                </a:lnTo>
                <a:lnTo>
                  <a:pt x="3184" y="2945"/>
                </a:lnTo>
                <a:lnTo>
                  <a:pt x="3182" y="2947"/>
                </a:lnTo>
                <a:lnTo>
                  <a:pt x="3182" y="2945"/>
                </a:lnTo>
                <a:lnTo>
                  <a:pt x="3182" y="2943"/>
                </a:lnTo>
                <a:lnTo>
                  <a:pt x="3182" y="2941"/>
                </a:lnTo>
                <a:lnTo>
                  <a:pt x="3180" y="2941"/>
                </a:lnTo>
                <a:lnTo>
                  <a:pt x="3180" y="2939"/>
                </a:lnTo>
                <a:lnTo>
                  <a:pt x="3178" y="2937"/>
                </a:lnTo>
                <a:lnTo>
                  <a:pt x="3176" y="2939"/>
                </a:lnTo>
                <a:lnTo>
                  <a:pt x="3178" y="2937"/>
                </a:lnTo>
                <a:lnTo>
                  <a:pt x="3180" y="2937"/>
                </a:lnTo>
                <a:lnTo>
                  <a:pt x="3180" y="2935"/>
                </a:lnTo>
                <a:lnTo>
                  <a:pt x="3180" y="2933"/>
                </a:lnTo>
                <a:lnTo>
                  <a:pt x="3182" y="2933"/>
                </a:lnTo>
                <a:lnTo>
                  <a:pt x="3182" y="2931"/>
                </a:lnTo>
                <a:lnTo>
                  <a:pt x="3184" y="2929"/>
                </a:lnTo>
                <a:lnTo>
                  <a:pt x="3184" y="2927"/>
                </a:lnTo>
                <a:lnTo>
                  <a:pt x="3182" y="2927"/>
                </a:lnTo>
                <a:lnTo>
                  <a:pt x="3182" y="2926"/>
                </a:lnTo>
                <a:lnTo>
                  <a:pt x="3180" y="2926"/>
                </a:lnTo>
                <a:lnTo>
                  <a:pt x="3180" y="2927"/>
                </a:lnTo>
                <a:lnTo>
                  <a:pt x="3178" y="2927"/>
                </a:lnTo>
                <a:lnTo>
                  <a:pt x="3178" y="2926"/>
                </a:lnTo>
                <a:lnTo>
                  <a:pt x="3178" y="2924"/>
                </a:lnTo>
                <a:lnTo>
                  <a:pt x="3178" y="2926"/>
                </a:lnTo>
                <a:lnTo>
                  <a:pt x="3178" y="2927"/>
                </a:lnTo>
                <a:lnTo>
                  <a:pt x="3176" y="2926"/>
                </a:lnTo>
                <a:lnTo>
                  <a:pt x="3176" y="2924"/>
                </a:lnTo>
                <a:lnTo>
                  <a:pt x="3178" y="2924"/>
                </a:lnTo>
                <a:lnTo>
                  <a:pt x="3176" y="2922"/>
                </a:lnTo>
                <a:lnTo>
                  <a:pt x="3176" y="2920"/>
                </a:lnTo>
                <a:lnTo>
                  <a:pt x="3176" y="2918"/>
                </a:lnTo>
                <a:lnTo>
                  <a:pt x="3175" y="2916"/>
                </a:lnTo>
                <a:lnTo>
                  <a:pt x="3173" y="2916"/>
                </a:lnTo>
                <a:lnTo>
                  <a:pt x="3171" y="2918"/>
                </a:lnTo>
                <a:lnTo>
                  <a:pt x="3169" y="2918"/>
                </a:lnTo>
                <a:lnTo>
                  <a:pt x="3167" y="2918"/>
                </a:lnTo>
                <a:lnTo>
                  <a:pt x="3165" y="2918"/>
                </a:lnTo>
                <a:lnTo>
                  <a:pt x="3163" y="2920"/>
                </a:lnTo>
                <a:lnTo>
                  <a:pt x="3161" y="2920"/>
                </a:lnTo>
                <a:lnTo>
                  <a:pt x="3159" y="2920"/>
                </a:lnTo>
                <a:lnTo>
                  <a:pt x="3157" y="2922"/>
                </a:lnTo>
                <a:lnTo>
                  <a:pt x="3155" y="2922"/>
                </a:lnTo>
                <a:lnTo>
                  <a:pt x="3155" y="2920"/>
                </a:lnTo>
                <a:lnTo>
                  <a:pt x="3155" y="2918"/>
                </a:lnTo>
                <a:lnTo>
                  <a:pt x="3155" y="2920"/>
                </a:lnTo>
                <a:lnTo>
                  <a:pt x="3157" y="2920"/>
                </a:lnTo>
                <a:lnTo>
                  <a:pt x="3157" y="2918"/>
                </a:lnTo>
                <a:lnTo>
                  <a:pt x="3155" y="2918"/>
                </a:lnTo>
                <a:lnTo>
                  <a:pt x="3153" y="2918"/>
                </a:lnTo>
                <a:lnTo>
                  <a:pt x="3153" y="2920"/>
                </a:lnTo>
                <a:lnTo>
                  <a:pt x="3151" y="2920"/>
                </a:lnTo>
                <a:lnTo>
                  <a:pt x="3151" y="2918"/>
                </a:lnTo>
                <a:lnTo>
                  <a:pt x="3150" y="2918"/>
                </a:lnTo>
                <a:lnTo>
                  <a:pt x="3151" y="2918"/>
                </a:lnTo>
                <a:lnTo>
                  <a:pt x="3151" y="2920"/>
                </a:lnTo>
                <a:lnTo>
                  <a:pt x="3151" y="2922"/>
                </a:lnTo>
                <a:lnTo>
                  <a:pt x="3153" y="2924"/>
                </a:lnTo>
                <a:lnTo>
                  <a:pt x="3151" y="2926"/>
                </a:lnTo>
                <a:lnTo>
                  <a:pt x="3150" y="2926"/>
                </a:lnTo>
                <a:lnTo>
                  <a:pt x="3150" y="2927"/>
                </a:lnTo>
                <a:lnTo>
                  <a:pt x="3151" y="2927"/>
                </a:lnTo>
                <a:lnTo>
                  <a:pt x="3151" y="2929"/>
                </a:lnTo>
                <a:lnTo>
                  <a:pt x="3153" y="2929"/>
                </a:lnTo>
                <a:lnTo>
                  <a:pt x="3153" y="2931"/>
                </a:lnTo>
                <a:lnTo>
                  <a:pt x="3155" y="2933"/>
                </a:lnTo>
                <a:lnTo>
                  <a:pt x="3157" y="2933"/>
                </a:lnTo>
                <a:lnTo>
                  <a:pt x="3157" y="2935"/>
                </a:lnTo>
                <a:lnTo>
                  <a:pt x="3159" y="2935"/>
                </a:lnTo>
                <a:lnTo>
                  <a:pt x="3159" y="2937"/>
                </a:lnTo>
                <a:lnTo>
                  <a:pt x="3159" y="2939"/>
                </a:lnTo>
                <a:lnTo>
                  <a:pt x="3159" y="2941"/>
                </a:lnTo>
                <a:lnTo>
                  <a:pt x="3161" y="2943"/>
                </a:lnTo>
                <a:lnTo>
                  <a:pt x="3163" y="2943"/>
                </a:lnTo>
                <a:lnTo>
                  <a:pt x="3165" y="2945"/>
                </a:lnTo>
                <a:lnTo>
                  <a:pt x="3167" y="2947"/>
                </a:lnTo>
                <a:lnTo>
                  <a:pt x="3167" y="2949"/>
                </a:lnTo>
                <a:lnTo>
                  <a:pt x="3165" y="2950"/>
                </a:lnTo>
                <a:lnTo>
                  <a:pt x="3163" y="2952"/>
                </a:lnTo>
                <a:lnTo>
                  <a:pt x="3165" y="2952"/>
                </a:lnTo>
                <a:lnTo>
                  <a:pt x="3163" y="2952"/>
                </a:lnTo>
                <a:lnTo>
                  <a:pt x="3163" y="2954"/>
                </a:lnTo>
                <a:lnTo>
                  <a:pt x="3163" y="2956"/>
                </a:lnTo>
                <a:lnTo>
                  <a:pt x="3165" y="2956"/>
                </a:lnTo>
                <a:lnTo>
                  <a:pt x="3165" y="2958"/>
                </a:lnTo>
                <a:lnTo>
                  <a:pt x="3165" y="2960"/>
                </a:lnTo>
                <a:lnTo>
                  <a:pt x="3167" y="2960"/>
                </a:lnTo>
                <a:lnTo>
                  <a:pt x="3167" y="2962"/>
                </a:lnTo>
                <a:lnTo>
                  <a:pt x="3167" y="2964"/>
                </a:lnTo>
                <a:lnTo>
                  <a:pt x="3167" y="2966"/>
                </a:lnTo>
                <a:lnTo>
                  <a:pt x="3165" y="2966"/>
                </a:lnTo>
                <a:lnTo>
                  <a:pt x="3165" y="2968"/>
                </a:lnTo>
                <a:lnTo>
                  <a:pt x="3165" y="2970"/>
                </a:lnTo>
                <a:lnTo>
                  <a:pt x="3163" y="2970"/>
                </a:lnTo>
                <a:lnTo>
                  <a:pt x="3163" y="2968"/>
                </a:lnTo>
                <a:lnTo>
                  <a:pt x="3161" y="2970"/>
                </a:lnTo>
                <a:lnTo>
                  <a:pt x="3159" y="2970"/>
                </a:lnTo>
                <a:lnTo>
                  <a:pt x="3159" y="2968"/>
                </a:lnTo>
                <a:lnTo>
                  <a:pt x="3157" y="2966"/>
                </a:lnTo>
                <a:lnTo>
                  <a:pt x="3157" y="2968"/>
                </a:lnTo>
                <a:lnTo>
                  <a:pt x="3157" y="2970"/>
                </a:lnTo>
                <a:lnTo>
                  <a:pt x="3157" y="2972"/>
                </a:lnTo>
                <a:lnTo>
                  <a:pt x="3159" y="2972"/>
                </a:lnTo>
                <a:lnTo>
                  <a:pt x="3161" y="2972"/>
                </a:lnTo>
                <a:lnTo>
                  <a:pt x="3163" y="2972"/>
                </a:lnTo>
                <a:lnTo>
                  <a:pt x="3165" y="2972"/>
                </a:lnTo>
                <a:lnTo>
                  <a:pt x="3165" y="2974"/>
                </a:lnTo>
                <a:lnTo>
                  <a:pt x="3167" y="2974"/>
                </a:lnTo>
                <a:lnTo>
                  <a:pt x="3167" y="2972"/>
                </a:lnTo>
                <a:lnTo>
                  <a:pt x="3169" y="2972"/>
                </a:lnTo>
                <a:lnTo>
                  <a:pt x="3171" y="2972"/>
                </a:lnTo>
                <a:lnTo>
                  <a:pt x="3173" y="2974"/>
                </a:lnTo>
                <a:lnTo>
                  <a:pt x="3173" y="2972"/>
                </a:lnTo>
                <a:lnTo>
                  <a:pt x="3173" y="2970"/>
                </a:lnTo>
                <a:lnTo>
                  <a:pt x="3173" y="2968"/>
                </a:lnTo>
                <a:lnTo>
                  <a:pt x="3175" y="2968"/>
                </a:lnTo>
                <a:lnTo>
                  <a:pt x="3176" y="2968"/>
                </a:lnTo>
                <a:lnTo>
                  <a:pt x="3178" y="2968"/>
                </a:lnTo>
                <a:lnTo>
                  <a:pt x="3180" y="2968"/>
                </a:lnTo>
                <a:lnTo>
                  <a:pt x="3182" y="2970"/>
                </a:lnTo>
                <a:lnTo>
                  <a:pt x="3182" y="2972"/>
                </a:lnTo>
                <a:lnTo>
                  <a:pt x="3184" y="2972"/>
                </a:lnTo>
                <a:lnTo>
                  <a:pt x="3184" y="2974"/>
                </a:lnTo>
                <a:lnTo>
                  <a:pt x="3186" y="2974"/>
                </a:lnTo>
                <a:lnTo>
                  <a:pt x="3188" y="2974"/>
                </a:lnTo>
                <a:lnTo>
                  <a:pt x="3188" y="2975"/>
                </a:lnTo>
                <a:lnTo>
                  <a:pt x="3190" y="2975"/>
                </a:lnTo>
                <a:lnTo>
                  <a:pt x="3192" y="2977"/>
                </a:lnTo>
                <a:lnTo>
                  <a:pt x="3194" y="2977"/>
                </a:lnTo>
                <a:lnTo>
                  <a:pt x="3196" y="2977"/>
                </a:lnTo>
                <a:lnTo>
                  <a:pt x="3196" y="2979"/>
                </a:lnTo>
                <a:lnTo>
                  <a:pt x="3196" y="2981"/>
                </a:lnTo>
                <a:lnTo>
                  <a:pt x="3198" y="2983"/>
                </a:lnTo>
                <a:lnTo>
                  <a:pt x="3198" y="2985"/>
                </a:lnTo>
                <a:lnTo>
                  <a:pt x="3199" y="2987"/>
                </a:lnTo>
                <a:lnTo>
                  <a:pt x="3199" y="2989"/>
                </a:lnTo>
                <a:lnTo>
                  <a:pt x="3201" y="2989"/>
                </a:lnTo>
                <a:lnTo>
                  <a:pt x="3203" y="2991"/>
                </a:lnTo>
                <a:lnTo>
                  <a:pt x="3205" y="2991"/>
                </a:lnTo>
                <a:lnTo>
                  <a:pt x="3205" y="2993"/>
                </a:lnTo>
                <a:lnTo>
                  <a:pt x="3207" y="2993"/>
                </a:lnTo>
                <a:lnTo>
                  <a:pt x="3205" y="2993"/>
                </a:lnTo>
                <a:lnTo>
                  <a:pt x="3205" y="2995"/>
                </a:lnTo>
                <a:lnTo>
                  <a:pt x="3203" y="2995"/>
                </a:lnTo>
                <a:lnTo>
                  <a:pt x="3203" y="2993"/>
                </a:lnTo>
                <a:lnTo>
                  <a:pt x="3201" y="2993"/>
                </a:lnTo>
                <a:lnTo>
                  <a:pt x="3201" y="2995"/>
                </a:lnTo>
                <a:lnTo>
                  <a:pt x="3199" y="2995"/>
                </a:lnTo>
                <a:lnTo>
                  <a:pt x="3198" y="2995"/>
                </a:lnTo>
                <a:lnTo>
                  <a:pt x="3196" y="2997"/>
                </a:lnTo>
                <a:lnTo>
                  <a:pt x="3196" y="2998"/>
                </a:lnTo>
                <a:lnTo>
                  <a:pt x="3194" y="3000"/>
                </a:lnTo>
                <a:lnTo>
                  <a:pt x="3192" y="3000"/>
                </a:lnTo>
                <a:lnTo>
                  <a:pt x="3190" y="3002"/>
                </a:lnTo>
                <a:lnTo>
                  <a:pt x="3188" y="3002"/>
                </a:lnTo>
                <a:lnTo>
                  <a:pt x="3186" y="3000"/>
                </a:lnTo>
                <a:lnTo>
                  <a:pt x="3184" y="3000"/>
                </a:lnTo>
                <a:lnTo>
                  <a:pt x="3182" y="3000"/>
                </a:lnTo>
                <a:lnTo>
                  <a:pt x="3182" y="3002"/>
                </a:lnTo>
                <a:lnTo>
                  <a:pt x="3182" y="3004"/>
                </a:lnTo>
                <a:lnTo>
                  <a:pt x="3184" y="3004"/>
                </a:lnTo>
                <a:lnTo>
                  <a:pt x="3186" y="3004"/>
                </a:lnTo>
                <a:lnTo>
                  <a:pt x="3188" y="3004"/>
                </a:lnTo>
                <a:lnTo>
                  <a:pt x="3190" y="3004"/>
                </a:lnTo>
                <a:lnTo>
                  <a:pt x="3192" y="3006"/>
                </a:lnTo>
                <a:lnTo>
                  <a:pt x="3194" y="3006"/>
                </a:lnTo>
                <a:lnTo>
                  <a:pt x="3196" y="3008"/>
                </a:lnTo>
                <a:lnTo>
                  <a:pt x="3196" y="3006"/>
                </a:lnTo>
                <a:lnTo>
                  <a:pt x="3198" y="3004"/>
                </a:lnTo>
                <a:lnTo>
                  <a:pt x="3199" y="3002"/>
                </a:lnTo>
                <a:lnTo>
                  <a:pt x="3199" y="3000"/>
                </a:lnTo>
                <a:lnTo>
                  <a:pt x="3201" y="3000"/>
                </a:lnTo>
                <a:lnTo>
                  <a:pt x="3201" y="2998"/>
                </a:lnTo>
                <a:lnTo>
                  <a:pt x="3203" y="2998"/>
                </a:lnTo>
                <a:lnTo>
                  <a:pt x="3205" y="2998"/>
                </a:lnTo>
                <a:lnTo>
                  <a:pt x="3207" y="2998"/>
                </a:lnTo>
                <a:lnTo>
                  <a:pt x="3207" y="2997"/>
                </a:lnTo>
                <a:lnTo>
                  <a:pt x="3209" y="2997"/>
                </a:lnTo>
                <a:lnTo>
                  <a:pt x="3207" y="2997"/>
                </a:lnTo>
                <a:lnTo>
                  <a:pt x="3205" y="2995"/>
                </a:lnTo>
                <a:lnTo>
                  <a:pt x="3207" y="2995"/>
                </a:lnTo>
                <a:lnTo>
                  <a:pt x="3209" y="2995"/>
                </a:lnTo>
                <a:lnTo>
                  <a:pt x="3211" y="2997"/>
                </a:lnTo>
                <a:lnTo>
                  <a:pt x="3213" y="2997"/>
                </a:lnTo>
                <a:lnTo>
                  <a:pt x="3215" y="2998"/>
                </a:lnTo>
                <a:lnTo>
                  <a:pt x="3217" y="3000"/>
                </a:lnTo>
                <a:lnTo>
                  <a:pt x="3219" y="3000"/>
                </a:lnTo>
                <a:lnTo>
                  <a:pt x="3219" y="3002"/>
                </a:lnTo>
                <a:lnTo>
                  <a:pt x="3221" y="3002"/>
                </a:lnTo>
                <a:lnTo>
                  <a:pt x="3221" y="3004"/>
                </a:lnTo>
                <a:lnTo>
                  <a:pt x="3223" y="3004"/>
                </a:lnTo>
                <a:lnTo>
                  <a:pt x="3223" y="3006"/>
                </a:lnTo>
                <a:lnTo>
                  <a:pt x="3223" y="3008"/>
                </a:lnTo>
                <a:lnTo>
                  <a:pt x="3224" y="3008"/>
                </a:lnTo>
                <a:lnTo>
                  <a:pt x="3224" y="3006"/>
                </a:lnTo>
                <a:lnTo>
                  <a:pt x="3226" y="3008"/>
                </a:lnTo>
                <a:lnTo>
                  <a:pt x="3228" y="3010"/>
                </a:lnTo>
                <a:lnTo>
                  <a:pt x="3226" y="3010"/>
                </a:lnTo>
                <a:lnTo>
                  <a:pt x="3226" y="3012"/>
                </a:lnTo>
                <a:lnTo>
                  <a:pt x="3228" y="3012"/>
                </a:lnTo>
                <a:lnTo>
                  <a:pt x="3228" y="3014"/>
                </a:lnTo>
                <a:lnTo>
                  <a:pt x="3228" y="3012"/>
                </a:lnTo>
                <a:lnTo>
                  <a:pt x="3228" y="3010"/>
                </a:lnTo>
                <a:lnTo>
                  <a:pt x="3230" y="3012"/>
                </a:lnTo>
                <a:lnTo>
                  <a:pt x="3230" y="3014"/>
                </a:lnTo>
                <a:lnTo>
                  <a:pt x="3232" y="3014"/>
                </a:lnTo>
                <a:lnTo>
                  <a:pt x="3232" y="3016"/>
                </a:lnTo>
                <a:lnTo>
                  <a:pt x="3232" y="3018"/>
                </a:lnTo>
                <a:lnTo>
                  <a:pt x="3234" y="3018"/>
                </a:lnTo>
                <a:lnTo>
                  <a:pt x="3234" y="3020"/>
                </a:lnTo>
                <a:lnTo>
                  <a:pt x="3234" y="3022"/>
                </a:lnTo>
                <a:lnTo>
                  <a:pt x="3232" y="3023"/>
                </a:lnTo>
                <a:lnTo>
                  <a:pt x="3230" y="3023"/>
                </a:lnTo>
                <a:lnTo>
                  <a:pt x="3228" y="3023"/>
                </a:lnTo>
                <a:lnTo>
                  <a:pt x="3230" y="3023"/>
                </a:lnTo>
                <a:lnTo>
                  <a:pt x="3230" y="3022"/>
                </a:lnTo>
                <a:lnTo>
                  <a:pt x="3232" y="3022"/>
                </a:lnTo>
                <a:lnTo>
                  <a:pt x="3230" y="3022"/>
                </a:lnTo>
                <a:lnTo>
                  <a:pt x="3228" y="3022"/>
                </a:lnTo>
                <a:lnTo>
                  <a:pt x="3226" y="3022"/>
                </a:lnTo>
                <a:lnTo>
                  <a:pt x="3224" y="3022"/>
                </a:lnTo>
                <a:lnTo>
                  <a:pt x="3224" y="3023"/>
                </a:lnTo>
                <a:lnTo>
                  <a:pt x="3223" y="3023"/>
                </a:lnTo>
                <a:lnTo>
                  <a:pt x="3221" y="3023"/>
                </a:lnTo>
                <a:lnTo>
                  <a:pt x="3221" y="3025"/>
                </a:lnTo>
                <a:lnTo>
                  <a:pt x="3219" y="3025"/>
                </a:lnTo>
                <a:lnTo>
                  <a:pt x="3217" y="3025"/>
                </a:lnTo>
                <a:lnTo>
                  <a:pt x="3217" y="3027"/>
                </a:lnTo>
                <a:lnTo>
                  <a:pt x="3215" y="3029"/>
                </a:lnTo>
                <a:lnTo>
                  <a:pt x="3213" y="3029"/>
                </a:lnTo>
                <a:lnTo>
                  <a:pt x="3211" y="3031"/>
                </a:lnTo>
                <a:lnTo>
                  <a:pt x="3209" y="3031"/>
                </a:lnTo>
                <a:lnTo>
                  <a:pt x="3207" y="3033"/>
                </a:lnTo>
                <a:lnTo>
                  <a:pt x="3205" y="3035"/>
                </a:lnTo>
                <a:lnTo>
                  <a:pt x="3205" y="3033"/>
                </a:lnTo>
                <a:lnTo>
                  <a:pt x="3203" y="3033"/>
                </a:lnTo>
                <a:lnTo>
                  <a:pt x="3201" y="3035"/>
                </a:lnTo>
                <a:lnTo>
                  <a:pt x="3199" y="3035"/>
                </a:lnTo>
                <a:lnTo>
                  <a:pt x="3198" y="3037"/>
                </a:lnTo>
                <a:lnTo>
                  <a:pt x="3196" y="3037"/>
                </a:lnTo>
                <a:lnTo>
                  <a:pt x="3194" y="3039"/>
                </a:lnTo>
                <a:lnTo>
                  <a:pt x="3192" y="3039"/>
                </a:lnTo>
                <a:lnTo>
                  <a:pt x="3192" y="3041"/>
                </a:lnTo>
                <a:lnTo>
                  <a:pt x="3190" y="3041"/>
                </a:lnTo>
                <a:lnTo>
                  <a:pt x="3188" y="3041"/>
                </a:lnTo>
                <a:lnTo>
                  <a:pt x="3188" y="3043"/>
                </a:lnTo>
                <a:lnTo>
                  <a:pt x="3186" y="3043"/>
                </a:lnTo>
                <a:lnTo>
                  <a:pt x="3184" y="3043"/>
                </a:lnTo>
                <a:lnTo>
                  <a:pt x="3182" y="3045"/>
                </a:lnTo>
                <a:lnTo>
                  <a:pt x="3180" y="3045"/>
                </a:lnTo>
                <a:lnTo>
                  <a:pt x="3178" y="3046"/>
                </a:lnTo>
                <a:lnTo>
                  <a:pt x="3176" y="3048"/>
                </a:lnTo>
                <a:lnTo>
                  <a:pt x="3175" y="3048"/>
                </a:lnTo>
                <a:lnTo>
                  <a:pt x="3173" y="3050"/>
                </a:lnTo>
                <a:lnTo>
                  <a:pt x="3171" y="3050"/>
                </a:lnTo>
                <a:lnTo>
                  <a:pt x="3169" y="3052"/>
                </a:lnTo>
                <a:lnTo>
                  <a:pt x="3167" y="3052"/>
                </a:lnTo>
                <a:lnTo>
                  <a:pt x="3165" y="3054"/>
                </a:lnTo>
                <a:lnTo>
                  <a:pt x="3163" y="3054"/>
                </a:lnTo>
                <a:lnTo>
                  <a:pt x="3163" y="3056"/>
                </a:lnTo>
                <a:lnTo>
                  <a:pt x="3161" y="3056"/>
                </a:lnTo>
                <a:lnTo>
                  <a:pt x="3161" y="3058"/>
                </a:lnTo>
                <a:lnTo>
                  <a:pt x="3159" y="3058"/>
                </a:lnTo>
                <a:lnTo>
                  <a:pt x="3157" y="3058"/>
                </a:lnTo>
                <a:lnTo>
                  <a:pt x="3157" y="3060"/>
                </a:lnTo>
                <a:lnTo>
                  <a:pt x="3155" y="3060"/>
                </a:lnTo>
                <a:lnTo>
                  <a:pt x="3155" y="3062"/>
                </a:lnTo>
                <a:lnTo>
                  <a:pt x="3153" y="3062"/>
                </a:lnTo>
                <a:lnTo>
                  <a:pt x="3151" y="3062"/>
                </a:lnTo>
                <a:lnTo>
                  <a:pt x="3150" y="3064"/>
                </a:lnTo>
                <a:lnTo>
                  <a:pt x="3150" y="3062"/>
                </a:lnTo>
                <a:lnTo>
                  <a:pt x="3151" y="3062"/>
                </a:lnTo>
                <a:lnTo>
                  <a:pt x="3153" y="3060"/>
                </a:lnTo>
                <a:lnTo>
                  <a:pt x="3155" y="3060"/>
                </a:lnTo>
                <a:lnTo>
                  <a:pt x="3157" y="3058"/>
                </a:lnTo>
                <a:lnTo>
                  <a:pt x="3155" y="3058"/>
                </a:lnTo>
                <a:lnTo>
                  <a:pt x="3153" y="3058"/>
                </a:lnTo>
                <a:lnTo>
                  <a:pt x="3151" y="3060"/>
                </a:lnTo>
                <a:lnTo>
                  <a:pt x="3150" y="3060"/>
                </a:lnTo>
                <a:lnTo>
                  <a:pt x="3150" y="3058"/>
                </a:lnTo>
                <a:lnTo>
                  <a:pt x="3151" y="3058"/>
                </a:lnTo>
                <a:lnTo>
                  <a:pt x="3153" y="3058"/>
                </a:lnTo>
                <a:lnTo>
                  <a:pt x="3155" y="3058"/>
                </a:lnTo>
                <a:lnTo>
                  <a:pt x="3155" y="3056"/>
                </a:lnTo>
                <a:lnTo>
                  <a:pt x="3155" y="3054"/>
                </a:lnTo>
                <a:lnTo>
                  <a:pt x="3153" y="3054"/>
                </a:lnTo>
                <a:lnTo>
                  <a:pt x="3155" y="3052"/>
                </a:lnTo>
                <a:lnTo>
                  <a:pt x="3153" y="3052"/>
                </a:lnTo>
                <a:lnTo>
                  <a:pt x="3151" y="3052"/>
                </a:lnTo>
                <a:lnTo>
                  <a:pt x="3151" y="3054"/>
                </a:lnTo>
                <a:lnTo>
                  <a:pt x="3150" y="3054"/>
                </a:lnTo>
                <a:lnTo>
                  <a:pt x="3150" y="3056"/>
                </a:lnTo>
                <a:lnTo>
                  <a:pt x="3148" y="3056"/>
                </a:lnTo>
                <a:lnTo>
                  <a:pt x="3146" y="3056"/>
                </a:lnTo>
                <a:lnTo>
                  <a:pt x="3146" y="3054"/>
                </a:lnTo>
                <a:lnTo>
                  <a:pt x="3144" y="3054"/>
                </a:lnTo>
                <a:lnTo>
                  <a:pt x="3144" y="3052"/>
                </a:lnTo>
                <a:lnTo>
                  <a:pt x="3142" y="3052"/>
                </a:lnTo>
                <a:lnTo>
                  <a:pt x="3140" y="3052"/>
                </a:lnTo>
                <a:lnTo>
                  <a:pt x="3140" y="3054"/>
                </a:lnTo>
                <a:lnTo>
                  <a:pt x="3138" y="3054"/>
                </a:lnTo>
                <a:lnTo>
                  <a:pt x="3138" y="3052"/>
                </a:lnTo>
                <a:lnTo>
                  <a:pt x="3136" y="3052"/>
                </a:lnTo>
                <a:lnTo>
                  <a:pt x="3138" y="3050"/>
                </a:lnTo>
                <a:lnTo>
                  <a:pt x="3138" y="3048"/>
                </a:lnTo>
                <a:lnTo>
                  <a:pt x="3138" y="3046"/>
                </a:lnTo>
                <a:lnTo>
                  <a:pt x="3140" y="3045"/>
                </a:lnTo>
                <a:lnTo>
                  <a:pt x="3140" y="3043"/>
                </a:lnTo>
                <a:lnTo>
                  <a:pt x="3140" y="3041"/>
                </a:lnTo>
                <a:lnTo>
                  <a:pt x="3138" y="3041"/>
                </a:lnTo>
                <a:lnTo>
                  <a:pt x="3138" y="3039"/>
                </a:lnTo>
                <a:lnTo>
                  <a:pt x="3138" y="3037"/>
                </a:lnTo>
                <a:lnTo>
                  <a:pt x="3136" y="3037"/>
                </a:lnTo>
                <a:lnTo>
                  <a:pt x="3136" y="3035"/>
                </a:lnTo>
                <a:lnTo>
                  <a:pt x="3138" y="3033"/>
                </a:lnTo>
                <a:lnTo>
                  <a:pt x="3136" y="3031"/>
                </a:lnTo>
                <a:lnTo>
                  <a:pt x="3134" y="3031"/>
                </a:lnTo>
                <a:lnTo>
                  <a:pt x="3132" y="3029"/>
                </a:lnTo>
                <a:lnTo>
                  <a:pt x="3130" y="3029"/>
                </a:lnTo>
                <a:lnTo>
                  <a:pt x="3128" y="3029"/>
                </a:lnTo>
                <a:lnTo>
                  <a:pt x="3126" y="3029"/>
                </a:lnTo>
                <a:lnTo>
                  <a:pt x="3125" y="3029"/>
                </a:lnTo>
                <a:lnTo>
                  <a:pt x="3123" y="3027"/>
                </a:lnTo>
                <a:lnTo>
                  <a:pt x="3123" y="3025"/>
                </a:lnTo>
                <a:lnTo>
                  <a:pt x="3123" y="3023"/>
                </a:lnTo>
                <a:lnTo>
                  <a:pt x="3123" y="3022"/>
                </a:lnTo>
                <a:lnTo>
                  <a:pt x="3123" y="3020"/>
                </a:lnTo>
                <a:lnTo>
                  <a:pt x="3121" y="3020"/>
                </a:lnTo>
                <a:lnTo>
                  <a:pt x="3121" y="3018"/>
                </a:lnTo>
                <a:lnTo>
                  <a:pt x="3119" y="3018"/>
                </a:lnTo>
                <a:lnTo>
                  <a:pt x="3119" y="3016"/>
                </a:lnTo>
                <a:lnTo>
                  <a:pt x="3117" y="3016"/>
                </a:lnTo>
                <a:lnTo>
                  <a:pt x="3115" y="3016"/>
                </a:lnTo>
                <a:lnTo>
                  <a:pt x="3115" y="3014"/>
                </a:lnTo>
                <a:lnTo>
                  <a:pt x="3113" y="3014"/>
                </a:lnTo>
                <a:lnTo>
                  <a:pt x="3111" y="3012"/>
                </a:lnTo>
                <a:lnTo>
                  <a:pt x="3109" y="3010"/>
                </a:lnTo>
                <a:lnTo>
                  <a:pt x="3109" y="3008"/>
                </a:lnTo>
                <a:lnTo>
                  <a:pt x="3111" y="3006"/>
                </a:lnTo>
                <a:lnTo>
                  <a:pt x="3109" y="3004"/>
                </a:lnTo>
                <a:lnTo>
                  <a:pt x="3109" y="3002"/>
                </a:lnTo>
                <a:lnTo>
                  <a:pt x="3109" y="3004"/>
                </a:lnTo>
                <a:lnTo>
                  <a:pt x="3107" y="3004"/>
                </a:lnTo>
                <a:lnTo>
                  <a:pt x="3105" y="3004"/>
                </a:lnTo>
                <a:lnTo>
                  <a:pt x="3103" y="3006"/>
                </a:lnTo>
                <a:lnTo>
                  <a:pt x="3102" y="3006"/>
                </a:lnTo>
                <a:lnTo>
                  <a:pt x="3100" y="3008"/>
                </a:lnTo>
                <a:lnTo>
                  <a:pt x="3100" y="3010"/>
                </a:lnTo>
                <a:lnTo>
                  <a:pt x="3100" y="3012"/>
                </a:lnTo>
                <a:lnTo>
                  <a:pt x="3098" y="3012"/>
                </a:lnTo>
                <a:lnTo>
                  <a:pt x="3098" y="3014"/>
                </a:lnTo>
                <a:lnTo>
                  <a:pt x="3100" y="3014"/>
                </a:lnTo>
                <a:lnTo>
                  <a:pt x="3102" y="3016"/>
                </a:lnTo>
                <a:lnTo>
                  <a:pt x="3102" y="3018"/>
                </a:lnTo>
                <a:lnTo>
                  <a:pt x="3102" y="3016"/>
                </a:lnTo>
                <a:lnTo>
                  <a:pt x="3102" y="3014"/>
                </a:lnTo>
                <a:lnTo>
                  <a:pt x="3102" y="3012"/>
                </a:lnTo>
                <a:lnTo>
                  <a:pt x="3103" y="3012"/>
                </a:lnTo>
                <a:lnTo>
                  <a:pt x="3103" y="3014"/>
                </a:lnTo>
                <a:lnTo>
                  <a:pt x="3105" y="3014"/>
                </a:lnTo>
                <a:lnTo>
                  <a:pt x="3105" y="3012"/>
                </a:lnTo>
                <a:lnTo>
                  <a:pt x="3107" y="3012"/>
                </a:lnTo>
                <a:lnTo>
                  <a:pt x="3107" y="3010"/>
                </a:lnTo>
                <a:lnTo>
                  <a:pt x="3107" y="3012"/>
                </a:lnTo>
                <a:lnTo>
                  <a:pt x="3109" y="3012"/>
                </a:lnTo>
                <a:lnTo>
                  <a:pt x="3109" y="3014"/>
                </a:lnTo>
                <a:lnTo>
                  <a:pt x="3111" y="3014"/>
                </a:lnTo>
                <a:lnTo>
                  <a:pt x="3111" y="3016"/>
                </a:lnTo>
                <a:lnTo>
                  <a:pt x="3113" y="3016"/>
                </a:lnTo>
                <a:lnTo>
                  <a:pt x="3113" y="3018"/>
                </a:lnTo>
                <a:lnTo>
                  <a:pt x="3113" y="3020"/>
                </a:lnTo>
                <a:lnTo>
                  <a:pt x="3115" y="3020"/>
                </a:lnTo>
                <a:lnTo>
                  <a:pt x="3115" y="3022"/>
                </a:lnTo>
                <a:lnTo>
                  <a:pt x="3117" y="3022"/>
                </a:lnTo>
                <a:lnTo>
                  <a:pt x="3117" y="3023"/>
                </a:lnTo>
                <a:lnTo>
                  <a:pt x="3119" y="3023"/>
                </a:lnTo>
                <a:lnTo>
                  <a:pt x="3119" y="3025"/>
                </a:lnTo>
                <a:lnTo>
                  <a:pt x="3119" y="3027"/>
                </a:lnTo>
                <a:lnTo>
                  <a:pt x="3119" y="3029"/>
                </a:lnTo>
                <a:lnTo>
                  <a:pt x="3117" y="3029"/>
                </a:lnTo>
                <a:lnTo>
                  <a:pt x="3117" y="3031"/>
                </a:lnTo>
                <a:lnTo>
                  <a:pt x="3115" y="3031"/>
                </a:lnTo>
                <a:lnTo>
                  <a:pt x="3115" y="3033"/>
                </a:lnTo>
                <a:lnTo>
                  <a:pt x="3113" y="3033"/>
                </a:lnTo>
                <a:lnTo>
                  <a:pt x="3111" y="3033"/>
                </a:lnTo>
                <a:lnTo>
                  <a:pt x="3109" y="3031"/>
                </a:lnTo>
                <a:lnTo>
                  <a:pt x="3107" y="3029"/>
                </a:lnTo>
                <a:lnTo>
                  <a:pt x="3105" y="3027"/>
                </a:lnTo>
                <a:lnTo>
                  <a:pt x="3103" y="3027"/>
                </a:lnTo>
                <a:lnTo>
                  <a:pt x="3103" y="3025"/>
                </a:lnTo>
                <a:lnTo>
                  <a:pt x="3102" y="3025"/>
                </a:lnTo>
                <a:lnTo>
                  <a:pt x="3102" y="3023"/>
                </a:lnTo>
                <a:lnTo>
                  <a:pt x="3100" y="3023"/>
                </a:lnTo>
                <a:lnTo>
                  <a:pt x="3098" y="3023"/>
                </a:lnTo>
                <a:lnTo>
                  <a:pt x="3098" y="3022"/>
                </a:lnTo>
                <a:lnTo>
                  <a:pt x="3096" y="3022"/>
                </a:lnTo>
                <a:lnTo>
                  <a:pt x="3094" y="3022"/>
                </a:lnTo>
                <a:lnTo>
                  <a:pt x="3092" y="3023"/>
                </a:lnTo>
                <a:lnTo>
                  <a:pt x="3092" y="3025"/>
                </a:lnTo>
                <a:lnTo>
                  <a:pt x="3090" y="3025"/>
                </a:lnTo>
                <a:lnTo>
                  <a:pt x="3088" y="3027"/>
                </a:lnTo>
                <a:lnTo>
                  <a:pt x="3088" y="3029"/>
                </a:lnTo>
                <a:lnTo>
                  <a:pt x="3090" y="3031"/>
                </a:lnTo>
                <a:lnTo>
                  <a:pt x="3092" y="3031"/>
                </a:lnTo>
                <a:lnTo>
                  <a:pt x="3092" y="3033"/>
                </a:lnTo>
                <a:lnTo>
                  <a:pt x="3094" y="3033"/>
                </a:lnTo>
                <a:lnTo>
                  <a:pt x="3094" y="3035"/>
                </a:lnTo>
                <a:lnTo>
                  <a:pt x="3094" y="3037"/>
                </a:lnTo>
                <a:lnTo>
                  <a:pt x="3096" y="3037"/>
                </a:lnTo>
                <a:lnTo>
                  <a:pt x="3096" y="3039"/>
                </a:lnTo>
                <a:lnTo>
                  <a:pt x="3098" y="3039"/>
                </a:lnTo>
                <a:lnTo>
                  <a:pt x="3098" y="3041"/>
                </a:lnTo>
                <a:lnTo>
                  <a:pt x="3100" y="3041"/>
                </a:lnTo>
                <a:lnTo>
                  <a:pt x="3102" y="3043"/>
                </a:lnTo>
                <a:lnTo>
                  <a:pt x="3103" y="3043"/>
                </a:lnTo>
                <a:lnTo>
                  <a:pt x="3103" y="3045"/>
                </a:lnTo>
                <a:lnTo>
                  <a:pt x="3105" y="3045"/>
                </a:lnTo>
                <a:lnTo>
                  <a:pt x="3107" y="3046"/>
                </a:lnTo>
                <a:lnTo>
                  <a:pt x="3109" y="3046"/>
                </a:lnTo>
                <a:lnTo>
                  <a:pt x="3109" y="3048"/>
                </a:lnTo>
                <a:lnTo>
                  <a:pt x="3109" y="3050"/>
                </a:lnTo>
                <a:lnTo>
                  <a:pt x="3109" y="3052"/>
                </a:lnTo>
                <a:lnTo>
                  <a:pt x="3109" y="3054"/>
                </a:lnTo>
                <a:lnTo>
                  <a:pt x="3109" y="3056"/>
                </a:lnTo>
                <a:lnTo>
                  <a:pt x="3109" y="3058"/>
                </a:lnTo>
                <a:lnTo>
                  <a:pt x="3111" y="3060"/>
                </a:lnTo>
                <a:lnTo>
                  <a:pt x="3111" y="3062"/>
                </a:lnTo>
                <a:lnTo>
                  <a:pt x="3109" y="3064"/>
                </a:lnTo>
                <a:lnTo>
                  <a:pt x="3109" y="3066"/>
                </a:lnTo>
                <a:lnTo>
                  <a:pt x="3109" y="3068"/>
                </a:lnTo>
                <a:lnTo>
                  <a:pt x="3107" y="3068"/>
                </a:lnTo>
                <a:lnTo>
                  <a:pt x="3107" y="3070"/>
                </a:lnTo>
                <a:lnTo>
                  <a:pt x="3105" y="3070"/>
                </a:lnTo>
                <a:lnTo>
                  <a:pt x="3105" y="3071"/>
                </a:lnTo>
                <a:lnTo>
                  <a:pt x="3103" y="3073"/>
                </a:lnTo>
                <a:lnTo>
                  <a:pt x="3105" y="3073"/>
                </a:lnTo>
                <a:lnTo>
                  <a:pt x="3105" y="3075"/>
                </a:lnTo>
                <a:lnTo>
                  <a:pt x="3107" y="3077"/>
                </a:lnTo>
                <a:lnTo>
                  <a:pt x="3107" y="3079"/>
                </a:lnTo>
                <a:lnTo>
                  <a:pt x="3109" y="3081"/>
                </a:lnTo>
                <a:lnTo>
                  <a:pt x="3109" y="3083"/>
                </a:lnTo>
                <a:lnTo>
                  <a:pt x="3111" y="3085"/>
                </a:lnTo>
                <a:lnTo>
                  <a:pt x="3111" y="3087"/>
                </a:lnTo>
                <a:lnTo>
                  <a:pt x="3109" y="3089"/>
                </a:lnTo>
                <a:lnTo>
                  <a:pt x="3109" y="3091"/>
                </a:lnTo>
                <a:lnTo>
                  <a:pt x="3109" y="3093"/>
                </a:lnTo>
                <a:lnTo>
                  <a:pt x="3107" y="3094"/>
                </a:lnTo>
                <a:lnTo>
                  <a:pt x="3109" y="3094"/>
                </a:lnTo>
                <a:lnTo>
                  <a:pt x="3107" y="3096"/>
                </a:lnTo>
                <a:lnTo>
                  <a:pt x="3105" y="3096"/>
                </a:lnTo>
                <a:lnTo>
                  <a:pt x="3103" y="3098"/>
                </a:lnTo>
                <a:lnTo>
                  <a:pt x="3103" y="3100"/>
                </a:lnTo>
                <a:lnTo>
                  <a:pt x="3102" y="3100"/>
                </a:lnTo>
                <a:lnTo>
                  <a:pt x="3102" y="3102"/>
                </a:lnTo>
                <a:lnTo>
                  <a:pt x="3100" y="3102"/>
                </a:lnTo>
                <a:lnTo>
                  <a:pt x="3100" y="3104"/>
                </a:lnTo>
                <a:lnTo>
                  <a:pt x="3098" y="3104"/>
                </a:lnTo>
                <a:lnTo>
                  <a:pt x="3100" y="3104"/>
                </a:lnTo>
                <a:lnTo>
                  <a:pt x="3100" y="3106"/>
                </a:lnTo>
                <a:lnTo>
                  <a:pt x="3098" y="3106"/>
                </a:lnTo>
                <a:lnTo>
                  <a:pt x="3098" y="3108"/>
                </a:lnTo>
                <a:lnTo>
                  <a:pt x="3096" y="3108"/>
                </a:lnTo>
                <a:lnTo>
                  <a:pt x="3096" y="3110"/>
                </a:lnTo>
                <a:lnTo>
                  <a:pt x="3094" y="3110"/>
                </a:lnTo>
                <a:lnTo>
                  <a:pt x="3096" y="3108"/>
                </a:lnTo>
                <a:lnTo>
                  <a:pt x="3096" y="3106"/>
                </a:lnTo>
                <a:lnTo>
                  <a:pt x="3098" y="3106"/>
                </a:lnTo>
                <a:lnTo>
                  <a:pt x="3096" y="3106"/>
                </a:lnTo>
                <a:lnTo>
                  <a:pt x="3094" y="3108"/>
                </a:lnTo>
                <a:lnTo>
                  <a:pt x="3092" y="3108"/>
                </a:lnTo>
                <a:lnTo>
                  <a:pt x="3090" y="3110"/>
                </a:lnTo>
                <a:lnTo>
                  <a:pt x="3088" y="3110"/>
                </a:lnTo>
                <a:lnTo>
                  <a:pt x="3088" y="3112"/>
                </a:lnTo>
                <a:lnTo>
                  <a:pt x="3086" y="3112"/>
                </a:lnTo>
                <a:lnTo>
                  <a:pt x="3084" y="3114"/>
                </a:lnTo>
                <a:lnTo>
                  <a:pt x="3082" y="3116"/>
                </a:lnTo>
                <a:lnTo>
                  <a:pt x="3080" y="3118"/>
                </a:lnTo>
                <a:lnTo>
                  <a:pt x="3080" y="3119"/>
                </a:lnTo>
                <a:lnTo>
                  <a:pt x="3078" y="3119"/>
                </a:lnTo>
                <a:lnTo>
                  <a:pt x="3078" y="3121"/>
                </a:lnTo>
                <a:lnTo>
                  <a:pt x="3077" y="3121"/>
                </a:lnTo>
                <a:lnTo>
                  <a:pt x="3075" y="3123"/>
                </a:lnTo>
                <a:lnTo>
                  <a:pt x="3075" y="3125"/>
                </a:lnTo>
                <a:lnTo>
                  <a:pt x="3073" y="3125"/>
                </a:lnTo>
                <a:lnTo>
                  <a:pt x="3073" y="3127"/>
                </a:lnTo>
                <a:lnTo>
                  <a:pt x="3071" y="3127"/>
                </a:lnTo>
                <a:lnTo>
                  <a:pt x="3073" y="3127"/>
                </a:lnTo>
                <a:lnTo>
                  <a:pt x="3073" y="3125"/>
                </a:lnTo>
                <a:lnTo>
                  <a:pt x="3075" y="3123"/>
                </a:lnTo>
                <a:lnTo>
                  <a:pt x="3073" y="3123"/>
                </a:lnTo>
                <a:lnTo>
                  <a:pt x="3071" y="3125"/>
                </a:lnTo>
                <a:lnTo>
                  <a:pt x="3069" y="3127"/>
                </a:lnTo>
                <a:lnTo>
                  <a:pt x="3067" y="3129"/>
                </a:lnTo>
                <a:lnTo>
                  <a:pt x="3067" y="3131"/>
                </a:lnTo>
                <a:lnTo>
                  <a:pt x="3065" y="3133"/>
                </a:lnTo>
                <a:lnTo>
                  <a:pt x="3063" y="3133"/>
                </a:lnTo>
                <a:lnTo>
                  <a:pt x="3061" y="3133"/>
                </a:lnTo>
                <a:lnTo>
                  <a:pt x="3059" y="3133"/>
                </a:lnTo>
                <a:lnTo>
                  <a:pt x="3057" y="3133"/>
                </a:lnTo>
                <a:lnTo>
                  <a:pt x="3057" y="3131"/>
                </a:lnTo>
                <a:lnTo>
                  <a:pt x="3057" y="3129"/>
                </a:lnTo>
                <a:lnTo>
                  <a:pt x="3055" y="3129"/>
                </a:lnTo>
                <a:lnTo>
                  <a:pt x="3057" y="3129"/>
                </a:lnTo>
                <a:lnTo>
                  <a:pt x="3059" y="3127"/>
                </a:lnTo>
                <a:lnTo>
                  <a:pt x="3059" y="3125"/>
                </a:lnTo>
                <a:lnTo>
                  <a:pt x="3061" y="3125"/>
                </a:lnTo>
                <a:lnTo>
                  <a:pt x="3061" y="3123"/>
                </a:lnTo>
                <a:lnTo>
                  <a:pt x="3061" y="3121"/>
                </a:lnTo>
                <a:lnTo>
                  <a:pt x="3061" y="3119"/>
                </a:lnTo>
                <a:lnTo>
                  <a:pt x="3061" y="3118"/>
                </a:lnTo>
                <a:lnTo>
                  <a:pt x="3059" y="3116"/>
                </a:lnTo>
                <a:lnTo>
                  <a:pt x="3061" y="3116"/>
                </a:lnTo>
                <a:lnTo>
                  <a:pt x="3063" y="3116"/>
                </a:lnTo>
                <a:lnTo>
                  <a:pt x="3065" y="3116"/>
                </a:lnTo>
                <a:lnTo>
                  <a:pt x="3065" y="3114"/>
                </a:lnTo>
                <a:lnTo>
                  <a:pt x="3063" y="3114"/>
                </a:lnTo>
                <a:lnTo>
                  <a:pt x="3065" y="3112"/>
                </a:lnTo>
                <a:lnTo>
                  <a:pt x="3065" y="3110"/>
                </a:lnTo>
                <a:lnTo>
                  <a:pt x="3067" y="3110"/>
                </a:lnTo>
                <a:lnTo>
                  <a:pt x="3067" y="3108"/>
                </a:lnTo>
                <a:lnTo>
                  <a:pt x="3067" y="3106"/>
                </a:lnTo>
                <a:lnTo>
                  <a:pt x="3069" y="3104"/>
                </a:lnTo>
                <a:lnTo>
                  <a:pt x="3067" y="3104"/>
                </a:lnTo>
                <a:lnTo>
                  <a:pt x="3067" y="3102"/>
                </a:lnTo>
                <a:lnTo>
                  <a:pt x="3065" y="3100"/>
                </a:lnTo>
                <a:lnTo>
                  <a:pt x="3063" y="3100"/>
                </a:lnTo>
                <a:lnTo>
                  <a:pt x="3063" y="3098"/>
                </a:lnTo>
                <a:lnTo>
                  <a:pt x="3063" y="3096"/>
                </a:lnTo>
                <a:lnTo>
                  <a:pt x="3065" y="3094"/>
                </a:lnTo>
                <a:lnTo>
                  <a:pt x="3065" y="3093"/>
                </a:lnTo>
                <a:lnTo>
                  <a:pt x="3067" y="3093"/>
                </a:lnTo>
                <a:lnTo>
                  <a:pt x="3067" y="3091"/>
                </a:lnTo>
                <a:lnTo>
                  <a:pt x="3069" y="3089"/>
                </a:lnTo>
                <a:lnTo>
                  <a:pt x="3069" y="3087"/>
                </a:lnTo>
                <a:lnTo>
                  <a:pt x="3069" y="3085"/>
                </a:lnTo>
                <a:lnTo>
                  <a:pt x="3071" y="3085"/>
                </a:lnTo>
                <a:lnTo>
                  <a:pt x="3071" y="3083"/>
                </a:lnTo>
                <a:lnTo>
                  <a:pt x="3071" y="3081"/>
                </a:lnTo>
                <a:lnTo>
                  <a:pt x="3073" y="3081"/>
                </a:lnTo>
                <a:lnTo>
                  <a:pt x="3071" y="3081"/>
                </a:lnTo>
                <a:lnTo>
                  <a:pt x="3069" y="3081"/>
                </a:lnTo>
                <a:lnTo>
                  <a:pt x="3067" y="3083"/>
                </a:lnTo>
                <a:lnTo>
                  <a:pt x="3067" y="3085"/>
                </a:lnTo>
                <a:lnTo>
                  <a:pt x="3065" y="3087"/>
                </a:lnTo>
                <a:lnTo>
                  <a:pt x="3063" y="3087"/>
                </a:lnTo>
                <a:lnTo>
                  <a:pt x="3063" y="3085"/>
                </a:lnTo>
                <a:lnTo>
                  <a:pt x="3061" y="3087"/>
                </a:lnTo>
                <a:lnTo>
                  <a:pt x="3061" y="3089"/>
                </a:lnTo>
                <a:lnTo>
                  <a:pt x="3059" y="3089"/>
                </a:lnTo>
                <a:lnTo>
                  <a:pt x="3059" y="3091"/>
                </a:lnTo>
                <a:lnTo>
                  <a:pt x="3059" y="3093"/>
                </a:lnTo>
                <a:lnTo>
                  <a:pt x="3059" y="3094"/>
                </a:lnTo>
                <a:lnTo>
                  <a:pt x="3057" y="3094"/>
                </a:lnTo>
                <a:lnTo>
                  <a:pt x="3055" y="3096"/>
                </a:lnTo>
                <a:lnTo>
                  <a:pt x="3054" y="3098"/>
                </a:lnTo>
                <a:lnTo>
                  <a:pt x="3052" y="3098"/>
                </a:lnTo>
                <a:lnTo>
                  <a:pt x="3050" y="3098"/>
                </a:lnTo>
                <a:lnTo>
                  <a:pt x="3050" y="3100"/>
                </a:lnTo>
                <a:lnTo>
                  <a:pt x="3052" y="3100"/>
                </a:lnTo>
                <a:lnTo>
                  <a:pt x="3054" y="3100"/>
                </a:lnTo>
                <a:lnTo>
                  <a:pt x="3054" y="3098"/>
                </a:lnTo>
                <a:lnTo>
                  <a:pt x="3055" y="3098"/>
                </a:lnTo>
                <a:lnTo>
                  <a:pt x="3055" y="3100"/>
                </a:lnTo>
                <a:lnTo>
                  <a:pt x="3057" y="3102"/>
                </a:lnTo>
                <a:lnTo>
                  <a:pt x="3059" y="3104"/>
                </a:lnTo>
                <a:lnTo>
                  <a:pt x="3061" y="3104"/>
                </a:lnTo>
                <a:lnTo>
                  <a:pt x="3061" y="3106"/>
                </a:lnTo>
                <a:lnTo>
                  <a:pt x="3061" y="3108"/>
                </a:lnTo>
                <a:lnTo>
                  <a:pt x="3059" y="3110"/>
                </a:lnTo>
                <a:lnTo>
                  <a:pt x="3059" y="3112"/>
                </a:lnTo>
                <a:lnTo>
                  <a:pt x="3057" y="3112"/>
                </a:lnTo>
                <a:lnTo>
                  <a:pt x="3057" y="3114"/>
                </a:lnTo>
                <a:lnTo>
                  <a:pt x="3055" y="3114"/>
                </a:lnTo>
                <a:lnTo>
                  <a:pt x="3055" y="3116"/>
                </a:lnTo>
                <a:lnTo>
                  <a:pt x="3054" y="3116"/>
                </a:lnTo>
                <a:lnTo>
                  <a:pt x="3055" y="3116"/>
                </a:lnTo>
                <a:lnTo>
                  <a:pt x="3055" y="3118"/>
                </a:lnTo>
                <a:lnTo>
                  <a:pt x="3055" y="3119"/>
                </a:lnTo>
                <a:lnTo>
                  <a:pt x="3054" y="3119"/>
                </a:lnTo>
                <a:lnTo>
                  <a:pt x="3054" y="3121"/>
                </a:lnTo>
                <a:lnTo>
                  <a:pt x="3054" y="3123"/>
                </a:lnTo>
                <a:lnTo>
                  <a:pt x="3054" y="3125"/>
                </a:lnTo>
                <a:lnTo>
                  <a:pt x="3052" y="3125"/>
                </a:lnTo>
                <a:lnTo>
                  <a:pt x="3052" y="3127"/>
                </a:lnTo>
                <a:lnTo>
                  <a:pt x="3052" y="3129"/>
                </a:lnTo>
                <a:lnTo>
                  <a:pt x="3050" y="3129"/>
                </a:lnTo>
                <a:lnTo>
                  <a:pt x="3050" y="3131"/>
                </a:lnTo>
                <a:lnTo>
                  <a:pt x="3048" y="3131"/>
                </a:lnTo>
                <a:lnTo>
                  <a:pt x="3046" y="3131"/>
                </a:lnTo>
                <a:lnTo>
                  <a:pt x="3048" y="3131"/>
                </a:lnTo>
                <a:lnTo>
                  <a:pt x="3048" y="3129"/>
                </a:lnTo>
                <a:lnTo>
                  <a:pt x="3046" y="3129"/>
                </a:lnTo>
                <a:lnTo>
                  <a:pt x="3046" y="3127"/>
                </a:lnTo>
                <a:lnTo>
                  <a:pt x="3044" y="3127"/>
                </a:lnTo>
                <a:lnTo>
                  <a:pt x="3042" y="3129"/>
                </a:lnTo>
                <a:lnTo>
                  <a:pt x="3042" y="3127"/>
                </a:lnTo>
                <a:lnTo>
                  <a:pt x="3040" y="3125"/>
                </a:lnTo>
                <a:lnTo>
                  <a:pt x="3038" y="3125"/>
                </a:lnTo>
                <a:lnTo>
                  <a:pt x="3038" y="3123"/>
                </a:lnTo>
                <a:lnTo>
                  <a:pt x="3036" y="3123"/>
                </a:lnTo>
                <a:lnTo>
                  <a:pt x="3036" y="3121"/>
                </a:lnTo>
                <a:lnTo>
                  <a:pt x="3036" y="3123"/>
                </a:lnTo>
                <a:lnTo>
                  <a:pt x="3038" y="3123"/>
                </a:lnTo>
                <a:lnTo>
                  <a:pt x="3040" y="3121"/>
                </a:lnTo>
                <a:lnTo>
                  <a:pt x="3040" y="3119"/>
                </a:lnTo>
                <a:lnTo>
                  <a:pt x="3038" y="3119"/>
                </a:lnTo>
                <a:lnTo>
                  <a:pt x="3038" y="3118"/>
                </a:lnTo>
                <a:lnTo>
                  <a:pt x="3038" y="3116"/>
                </a:lnTo>
                <a:lnTo>
                  <a:pt x="3038" y="3114"/>
                </a:lnTo>
                <a:lnTo>
                  <a:pt x="3038" y="3112"/>
                </a:lnTo>
                <a:lnTo>
                  <a:pt x="3040" y="3110"/>
                </a:lnTo>
                <a:lnTo>
                  <a:pt x="3042" y="3110"/>
                </a:lnTo>
                <a:lnTo>
                  <a:pt x="3042" y="3108"/>
                </a:lnTo>
                <a:lnTo>
                  <a:pt x="3042" y="3106"/>
                </a:lnTo>
                <a:lnTo>
                  <a:pt x="3040" y="3106"/>
                </a:lnTo>
                <a:lnTo>
                  <a:pt x="3042" y="3104"/>
                </a:lnTo>
                <a:lnTo>
                  <a:pt x="3040" y="3104"/>
                </a:lnTo>
                <a:lnTo>
                  <a:pt x="3038" y="3104"/>
                </a:lnTo>
                <a:lnTo>
                  <a:pt x="3038" y="3106"/>
                </a:lnTo>
                <a:lnTo>
                  <a:pt x="3036" y="3108"/>
                </a:lnTo>
                <a:lnTo>
                  <a:pt x="3034" y="3108"/>
                </a:lnTo>
                <a:lnTo>
                  <a:pt x="3034" y="3110"/>
                </a:lnTo>
                <a:lnTo>
                  <a:pt x="3032" y="3110"/>
                </a:lnTo>
                <a:lnTo>
                  <a:pt x="3030" y="3110"/>
                </a:lnTo>
                <a:lnTo>
                  <a:pt x="3029" y="3110"/>
                </a:lnTo>
                <a:lnTo>
                  <a:pt x="3029" y="3112"/>
                </a:lnTo>
                <a:lnTo>
                  <a:pt x="3027" y="3112"/>
                </a:lnTo>
                <a:lnTo>
                  <a:pt x="3025" y="3112"/>
                </a:lnTo>
                <a:lnTo>
                  <a:pt x="3025" y="3114"/>
                </a:lnTo>
                <a:lnTo>
                  <a:pt x="3023" y="3114"/>
                </a:lnTo>
                <a:lnTo>
                  <a:pt x="3021" y="3114"/>
                </a:lnTo>
                <a:lnTo>
                  <a:pt x="3019" y="3116"/>
                </a:lnTo>
                <a:lnTo>
                  <a:pt x="3017" y="3116"/>
                </a:lnTo>
                <a:lnTo>
                  <a:pt x="3015" y="3118"/>
                </a:lnTo>
                <a:lnTo>
                  <a:pt x="3013" y="3118"/>
                </a:lnTo>
                <a:lnTo>
                  <a:pt x="3011" y="3119"/>
                </a:lnTo>
                <a:lnTo>
                  <a:pt x="3009" y="3119"/>
                </a:lnTo>
                <a:lnTo>
                  <a:pt x="3007" y="3119"/>
                </a:lnTo>
                <a:lnTo>
                  <a:pt x="3009" y="3121"/>
                </a:lnTo>
                <a:lnTo>
                  <a:pt x="3007" y="3121"/>
                </a:lnTo>
                <a:lnTo>
                  <a:pt x="3006" y="3123"/>
                </a:lnTo>
                <a:lnTo>
                  <a:pt x="3004" y="3123"/>
                </a:lnTo>
                <a:lnTo>
                  <a:pt x="3004" y="3125"/>
                </a:lnTo>
                <a:lnTo>
                  <a:pt x="3002" y="3125"/>
                </a:lnTo>
                <a:lnTo>
                  <a:pt x="3000" y="3125"/>
                </a:lnTo>
                <a:lnTo>
                  <a:pt x="2998" y="3125"/>
                </a:lnTo>
                <a:lnTo>
                  <a:pt x="3000" y="3125"/>
                </a:lnTo>
                <a:lnTo>
                  <a:pt x="3000" y="3123"/>
                </a:lnTo>
                <a:lnTo>
                  <a:pt x="3002" y="3123"/>
                </a:lnTo>
                <a:lnTo>
                  <a:pt x="3000" y="3121"/>
                </a:lnTo>
                <a:lnTo>
                  <a:pt x="3000" y="3119"/>
                </a:lnTo>
                <a:lnTo>
                  <a:pt x="3000" y="3118"/>
                </a:lnTo>
                <a:lnTo>
                  <a:pt x="3000" y="3116"/>
                </a:lnTo>
                <a:lnTo>
                  <a:pt x="2998" y="3116"/>
                </a:lnTo>
                <a:lnTo>
                  <a:pt x="2996" y="3114"/>
                </a:lnTo>
                <a:lnTo>
                  <a:pt x="2994" y="3116"/>
                </a:lnTo>
                <a:lnTo>
                  <a:pt x="2992" y="3116"/>
                </a:lnTo>
                <a:lnTo>
                  <a:pt x="2992" y="3118"/>
                </a:lnTo>
                <a:lnTo>
                  <a:pt x="2990" y="3118"/>
                </a:lnTo>
                <a:lnTo>
                  <a:pt x="2988" y="3118"/>
                </a:lnTo>
                <a:lnTo>
                  <a:pt x="2986" y="3119"/>
                </a:lnTo>
                <a:lnTo>
                  <a:pt x="2986" y="3121"/>
                </a:lnTo>
                <a:lnTo>
                  <a:pt x="2986" y="3123"/>
                </a:lnTo>
                <a:lnTo>
                  <a:pt x="2986" y="3125"/>
                </a:lnTo>
                <a:lnTo>
                  <a:pt x="2988" y="3125"/>
                </a:lnTo>
                <a:lnTo>
                  <a:pt x="2988" y="3127"/>
                </a:lnTo>
                <a:lnTo>
                  <a:pt x="2990" y="3129"/>
                </a:lnTo>
                <a:lnTo>
                  <a:pt x="2992" y="3129"/>
                </a:lnTo>
                <a:lnTo>
                  <a:pt x="2994" y="3129"/>
                </a:lnTo>
                <a:lnTo>
                  <a:pt x="2994" y="3131"/>
                </a:lnTo>
                <a:lnTo>
                  <a:pt x="2992" y="3131"/>
                </a:lnTo>
                <a:lnTo>
                  <a:pt x="2990" y="3129"/>
                </a:lnTo>
                <a:lnTo>
                  <a:pt x="2990" y="3131"/>
                </a:lnTo>
                <a:lnTo>
                  <a:pt x="2988" y="3133"/>
                </a:lnTo>
                <a:lnTo>
                  <a:pt x="2988" y="3135"/>
                </a:lnTo>
                <a:lnTo>
                  <a:pt x="2986" y="3135"/>
                </a:lnTo>
                <a:lnTo>
                  <a:pt x="2986" y="3137"/>
                </a:lnTo>
                <a:lnTo>
                  <a:pt x="2984" y="3137"/>
                </a:lnTo>
                <a:lnTo>
                  <a:pt x="2982" y="3139"/>
                </a:lnTo>
                <a:lnTo>
                  <a:pt x="2981" y="3139"/>
                </a:lnTo>
                <a:lnTo>
                  <a:pt x="2981" y="3141"/>
                </a:lnTo>
                <a:lnTo>
                  <a:pt x="2979" y="3141"/>
                </a:lnTo>
                <a:lnTo>
                  <a:pt x="2979" y="3142"/>
                </a:lnTo>
                <a:lnTo>
                  <a:pt x="2977" y="3142"/>
                </a:lnTo>
                <a:lnTo>
                  <a:pt x="2977" y="3144"/>
                </a:lnTo>
                <a:lnTo>
                  <a:pt x="2977" y="3146"/>
                </a:lnTo>
                <a:lnTo>
                  <a:pt x="2975" y="3146"/>
                </a:lnTo>
                <a:lnTo>
                  <a:pt x="2975" y="3148"/>
                </a:lnTo>
                <a:lnTo>
                  <a:pt x="2973" y="3148"/>
                </a:lnTo>
                <a:lnTo>
                  <a:pt x="2971" y="3148"/>
                </a:lnTo>
                <a:lnTo>
                  <a:pt x="2969" y="3148"/>
                </a:lnTo>
                <a:lnTo>
                  <a:pt x="2967" y="3148"/>
                </a:lnTo>
                <a:lnTo>
                  <a:pt x="2967" y="3150"/>
                </a:lnTo>
                <a:lnTo>
                  <a:pt x="2969" y="3150"/>
                </a:lnTo>
                <a:lnTo>
                  <a:pt x="2971" y="3150"/>
                </a:lnTo>
                <a:lnTo>
                  <a:pt x="2971" y="3152"/>
                </a:lnTo>
                <a:lnTo>
                  <a:pt x="2969" y="3152"/>
                </a:lnTo>
                <a:lnTo>
                  <a:pt x="2969" y="3154"/>
                </a:lnTo>
                <a:lnTo>
                  <a:pt x="2971" y="3154"/>
                </a:lnTo>
                <a:lnTo>
                  <a:pt x="2969" y="3154"/>
                </a:lnTo>
                <a:lnTo>
                  <a:pt x="2967" y="3154"/>
                </a:lnTo>
                <a:lnTo>
                  <a:pt x="2969" y="3156"/>
                </a:lnTo>
                <a:lnTo>
                  <a:pt x="2971" y="3154"/>
                </a:lnTo>
                <a:lnTo>
                  <a:pt x="2973" y="3154"/>
                </a:lnTo>
                <a:lnTo>
                  <a:pt x="2975" y="3154"/>
                </a:lnTo>
                <a:lnTo>
                  <a:pt x="2975" y="3152"/>
                </a:lnTo>
                <a:lnTo>
                  <a:pt x="2975" y="3150"/>
                </a:lnTo>
                <a:lnTo>
                  <a:pt x="2977" y="3150"/>
                </a:lnTo>
                <a:lnTo>
                  <a:pt x="2979" y="3150"/>
                </a:lnTo>
                <a:lnTo>
                  <a:pt x="2981" y="3152"/>
                </a:lnTo>
                <a:lnTo>
                  <a:pt x="2982" y="3152"/>
                </a:lnTo>
                <a:lnTo>
                  <a:pt x="2984" y="3154"/>
                </a:lnTo>
                <a:lnTo>
                  <a:pt x="2986" y="3154"/>
                </a:lnTo>
                <a:lnTo>
                  <a:pt x="2988" y="3156"/>
                </a:lnTo>
                <a:lnTo>
                  <a:pt x="2986" y="3156"/>
                </a:lnTo>
                <a:lnTo>
                  <a:pt x="2986" y="3158"/>
                </a:lnTo>
                <a:lnTo>
                  <a:pt x="2988" y="3158"/>
                </a:lnTo>
                <a:lnTo>
                  <a:pt x="2988" y="3160"/>
                </a:lnTo>
                <a:lnTo>
                  <a:pt x="2990" y="3160"/>
                </a:lnTo>
                <a:lnTo>
                  <a:pt x="2992" y="3160"/>
                </a:lnTo>
                <a:lnTo>
                  <a:pt x="2994" y="3160"/>
                </a:lnTo>
                <a:lnTo>
                  <a:pt x="2994" y="3162"/>
                </a:lnTo>
                <a:lnTo>
                  <a:pt x="2994" y="3164"/>
                </a:lnTo>
                <a:lnTo>
                  <a:pt x="2996" y="3164"/>
                </a:lnTo>
                <a:lnTo>
                  <a:pt x="2996" y="3166"/>
                </a:lnTo>
                <a:lnTo>
                  <a:pt x="2996" y="3167"/>
                </a:lnTo>
                <a:lnTo>
                  <a:pt x="2994" y="3169"/>
                </a:lnTo>
                <a:lnTo>
                  <a:pt x="2994" y="3171"/>
                </a:lnTo>
                <a:lnTo>
                  <a:pt x="2994" y="3173"/>
                </a:lnTo>
                <a:lnTo>
                  <a:pt x="2994" y="3175"/>
                </a:lnTo>
                <a:lnTo>
                  <a:pt x="2992" y="3175"/>
                </a:lnTo>
                <a:lnTo>
                  <a:pt x="2992" y="3177"/>
                </a:lnTo>
                <a:lnTo>
                  <a:pt x="2990" y="3177"/>
                </a:lnTo>
                <a:lnTo>
                  <a:pt x="2988" y="3179"/>
                </a:lnTo>
                <a:lnTo>
                  <a:pt x="2988" y="3181"/>
                </a:lnTo>
                <a:lnTo>
                  <a:pt x="2988" y="3183"/>
                </a:lnTo>
                <a:lnTo>
                  <a:pt x="2986" y="3183"/>
                </a:lnTo>
                <a:lnTo>
                  <a:pt x="2986" y="3185"/>
                </a:lnTo>
                <a:lnTo>
                  <a:pt x="2984" y="3185"/>
                </a:lnTo>
                <a:lnTo>
                  <a:pt x="2984" y="3187"/>
                </a:lnTo>
                <a:lnTo>
                  <a:pt x="2986" y="3187"/>
                </a:lnTo>
                <a:lnTo>
                  <a:pt x="2988" y="3187"/>
                </a:lnTo>
                <a:lnTo>
                  <a:pt x="2988" y="3185"/>
                </a:lnTo>
                <a:lnTo>
                  <a:pt x="2988" y="3183"/>
                </a:lnTo>
                <a:lnTo>
                  <a:pt x="2990" y="3183"/>
                </a:lnTo>
                <a:lnTo>
                  <a:pt x="2990" y="3181"/>
                </a:lnTo>
                <a:lnTo>
                  <a:pt x="2990" y="3179"/>
                </a:lnTo>
                <a:lnTo>
                  <a:pt x="2992" y="3179"/>
                </a:lnTo>
                <a:lnTo>
                  <a:pt x="2994" y="3179"/>
                </a:lnTo>
                <a:lnTo>
                  <a:pt x="2994" y="3177"/>
                </a:lnTo>
                <a:lnTo>
                  <a:pt x="2996" y="3177"/>
                </a:lnTo>
                <a:lnTo>
                  <a:pt x="2998" y="3177"/>
                </a:lnTo>
                <a:lnTo>
                  <a:pt x="2998" y="3175"/>
                </a:lnTo>
                <a:lnTo>
                  <a:pt x="2998" y="3173"/>
                </a:lnTo>
                <a:lnTo>
                  <a:pt x="2998" y="3171"/>
                </a:lnTo>
                <a:lnTo>
                  <a:pt x="3000" y="3171"/>
                </a:lnTo>
                <a:lnTo>
                  <a:pt x="3000" y="3169"/>
                </a:lnTo>
                <a:lnTo>
                  <a:pt x="3000" y="3167"/>
                </a:lnTo>
                <a:lnTo>
                  <a:pt x="3002" y="3167"/>
                </a:lnTo>
                <a:lnTo>
                  <a:pt x="3002" y="3166"/>
                </a:lnTo>
                <a:lnTo>
                  <a:pt x="3004" y="3166"/>
                </a:lnTo>
                <a:lnTo>
                  <a:pt x="3004" y="3167"/>
                </a:lnTo>
                <a:lnTo>
                  <a:pt x="3006" y="3166"/>
                </a:lnTo>
                <a:lnTo>
                  <a:pt x="3007" y="3164"/>
                </a:lnTo>
                <a:lnTo>
                  <a:pt x="3006" y="3162"/>
                </a:lnTo>
                <a:lnTo>
                  <a:pt x="3004" y="3162"/>
                </a:lnTo>
                <a:lnTo>
                  <a:pt x="3002" y="3160"/>
                </a:lnTo>
                <a:lnTo>
                  <a:pt x="3004" y="3158"/>
                </a:lnTo>
                <a:lnTo>
                  <a:pt x="3006" y="3158"/>
                </a:lnTo>
                <a:lnTo>
                  <a:pt x="3006" y="3160"/>
                </a:lnTo>
                <a:lnTo>
                  <a:pt x="3007" y="3160"/>
                </a:lnTo>
                <a:lnTo>
                  <a:pt x="3007" y="3158"/>
                </a:lnTo>
                <a:lnTo>
                  <a:pt x="3006" y="3158"/>
                </a:lnTo>
                <a:lnTo>
                  <a:pt x="3007" y="3156"/>
                </a:lnTo>
                <a:lnTo>
                  <a:pt x="3006" y="3156"/>
                </a:lnTo>
                <a:lnTo>
                  <a:pt x="3007" y="3154"/>
                </a:lnTo>
                <a:lnTo>
                  <a:pt x="3009" y="3154"/>
                </a:lnTo>
                <a:lnTo>
                  <a:pt x="3009" y="3152"/>
                </a:lnTo>
                <a:lnTo>
                  <a:pt x="3011" y="3152"/>
                </a:lnTo>
                <a:lnTo>
                  <a:pt x="3013" y="3152"/>
                </a:lnTo>
                <a:lnTo>
                  <a:pt x="3015" y="3152"/>
                </a:lnTo>
                <a:lnTo>
                  <a:pt x="3017" y="3152"/>
                </a:lnTo>
                <a:lnTo>
                  <a:pt x="3019" y="3152"/>
                </a:lnTo>
                <a:lnTo>
                  <a:pt x="3019" y="3150"/>
                </a:lnTo>
                <a:lnTo>
                  <a:pt x="3017" y="3150"/>
                </a:lnTo>
                <a:lnTo>
                  <a:pt x="3017" y="3148"/>
                </a:lnTo>
                <a:lnTo>
                  <a:pt x="3015" y="3148"/>
                </a:lnTo>
                <a:lnTo>
                  <a:pt x="3017" y="3148"/>
                </a:lnTo>
                <a:lnTo>
                  <a:pt x="3019" y="3148"/>
                </a:lnTo>
                <a:lnTo>
                  <a:pt x="3019" y="3146"/>
                </a:lnTo>
                <a:lnTo>
                  <a:pt x="3021" y="3146"/>
                </a:lnTo>
                <a:lnTo>
                  <a:pt x="3023" y="3146"/>
                </a:lnTo>
                <a:lnTo>
                  <a:pt x="3025" y="3146"/>
                </a:lnTo>
                <a:lnTo>
                  <a:pt x="3025" y="3144"/>
                </a:lnTo>
                <a:lnTo>
                  <a:pt x="3027" y="3144"/>
                </a:lnTo>
                <a:lnTo>
                  <a:pt x="3027" y="3142"/>
                </a:lnTo>
                <a:lnTo>
                  <a:pt x="3029" y="3142"/>
                </a:lnTo>
                <a:lnTo>
                  <a:pt x="3029" y="3141"/>
                </a:lnTo>
                <a:lnTo>
                  <a:pt x="3029" y="3139"/>
                </a:lnTo>
                <a:lnTo>
                  <a:pt x="3029" y="3137"/>
                </a:lnTo>
                <a:lnTo>
                  <a:pt x="3029" y="3135"/>
                </a:lnTo>
                <a:lnTo>
                  <a:pt x="3027" y="3135"/>
                </a:lnTo>
                <a:lnTo>
                  <a:pt x="3029" y="3135"/>
                </a:lnTo>
                <a:lnTo>
                  <a:pt x="3030" y="3135"/>
                </a:lnTo>
                <a:lnTo>
                  <a:pt x="3032" y="3135"/>
                </a:lnTo>
                <a:lnTo>
                  <a:pt x="3034" y="3135"/>
                </a:lnTo>
                <a:lnTo>
                  <a:pt x="3034" y="3137"/>
                </a:lnTo>
                <a:lnTo>
                  <a:pt x="3036" y="3137"/>
                </a:lnTo>
                <a:lnTo>
                  <a:pt x="3036" y="3139"/>
                </a:lnTo>
                <a:lnTo>
                  <a:pt x="3038" y="3139"/>
                </a:lnTo>
                <a:lnTo>
                  <a:pt x="3036" y="3141"/>
                </a:lnTo>
                <a:lnTo>
                  <a:pt x="3034" y="3141"/>
                </a:lnTo>
                <a:lnTo>
                  <a:pt x="3034" y="3142"/>
                </a:lnTo>
                <a:lnTo>
                  <a:pt x="3034" y="3144"/>
                </a:lnTo>
                <a:lnTo>
                  <a:pt x="3034" y="3146"/>
                </a:lnTo>
                <a:lnTo>
                  <a:pt x="3032" y="3148"/>
                </a:lnTo>
                <a:lnTo>
                  <a:pt x="3032" y="3150"/>
                </a:lnTo>
                <a:lnTo>
                  <a:pt x="3032" y="3152"/>
                </a:lnTo>
                <a:lnTo>
                  <a:pt x="3034" y="3154"/>
                </a:lnTo>
                <a:lnTo>
                  <a:pt x="3034" y="3156"/>
                </a:lnTo>
                <a:lnTo>
                  <a:pt x="3034" y="3158"/>
                </a:lnTo>
                <a:lnTo>
                  <a:pt x="3034" y="3160"/>
                </a:lnTo>
                <a:lnTo>
                  <a:pt x="3036" y="3162"/>
                </a:lnTo>
                <a:lnTo>
                  <a:pt x="3036" y="3164"/>
                </a:lnTo>
                <a:lnTo>
                  <a:pt x="3034" y="3166"/>
                </a:lnTo>
                <a:lnTo>
                  <a:pt x="3032" y="3166"/>
                </a:lnTo>
                <a:lnTo>
                  <a:pt x="3030" y="3166"/>
                </a:lnTo>
                <a:lnTo>
                  <a:pt x="3030" y="3167"/>
                </a:lnTo>
                <a:lnTo>
                  <a:pt x="3029" y="3167"/>
                </a:lnTo>
                <a:lnTo>
                  <a:pt x="3029" y="3169"/>
                </a:lnTo>
                <a:lnTo>
                  <a:pt x="3029" y="3171"/>
                </a:lnTo>
                <a:lnTo>
                  <a:pt x="3027" y="3171"/>
                </a:lnTo>
                <a:lnTo>
                  <a:pt x="3027" y="3173"/>
                </a:lnTo>
                <a:lnTo>
                  <a:pt x="3027" y="3175"/>
                </a:lnTo>
                <a:lnTo>
                  <a:pt x="3025" y="3175"/>
                </a:lnTo>
                <a:lnTo>
                  <a:pt x="3025" y="3177"/>
                </a:lnTo>
                <a:lnTo>
                  <a:pt x="3025" y="3179"/>
                </a:lnTo>
                <a:lnTo>
                  <a:pt x="3023" y="3179"/>
                </a:lnTo>
                <a:lnTo>
                  <a:pt x="3021" y="3179"/>
                </a:lnTo>
                <a:lnTo>
                  <a:pt x="3021" y="3181"/>
                </a:lnTo>
                <a:lnTo>
                  <a:pt x="3019" y="3183"/>
                </a:lnTo>
                <a:lnTo>
                  <a:pt x="3017" y="3183"/>
                </a:lnTo>
                <a:lnTo>
                  <a:pt x="3017" y="3185"/>
                </a:lnTo>
                <a:lnTo>
                  <a:pt x="3019" y="3185"/>
                </a:lnTo>
                <a:lnTo>
                  <a:pt x="3017" y="3185"/>
                </a:lnTo>
                <a:lnTo>
                  <a:pt x="3017" y="3187"/>
                </a:lnTo>
                <a:lnTo>
                  <a:pt x="3015" y="3189"/>
                </a:lnTo>
                <a:lnTo>
                  <a:pt x="3015" y="3190"/>
                </a:lnTo>
                <a:lnTo>
                  <a:pt x="3013" y="3192"/>
                </a:lnTo>
                <a:lnTo>
                  <a:pt x="3011" y="3194"/>
                </a:lnTo>
                <a:lnTo>
                  <a:pt x="3011" y="3196"/>
                </a:lnTo>
                <a:lnTo>
                  <a:pt x="3009" y="3198"/>
                </a:lnTo>
                <a:lnTo>
                  <a:pt x="3007" y="3198"/>
                </a:lnTo>
                <a:lnTo>
                  <a:pt x="3007" y="3200"/>
                </a:lnTo>
                <a:lnTo>
                  <a:pt x="3006" y="3200"/>
                </a:lnTo>
                <a:lnTo>
                  <a:pt x="3006" y="3202"/>
                </a:lnTo>
                <a:lnTo>
                  <a:pt x="3006" y="3204"/>
                </a:lnTo>
                <a:lnTo>
                  <a:pt x="3004" y="3204"/>
                </a:lnTo>
                <a:lnTo>
                  <a:pt x="3004" y="3206"/>
                </a:lnTo>
                <a:lnTo>
                  <a:pt x="3002" y="3206"/>
                </a:lnTo>
                <a:lnTo>
                  <a:pt x="3004" y="3208"/>
                </a:lnTo>
                <a:lnTo>
                  <a:pt x="3004" y="3210"/>
                </a:lnTo>
                <a:lnTo>
                  <a:pt x="3002" y="3210"/>
                </a:lnTo>
                <a:lnTo>
                  <a:pt x="3002" y="3212"/>
                </a:lnTo>
                <a:lnTo>
                  <a:pt x="3002" y="3214"/>
                </a:lnTo>
                <a:lnTo>
                  <a:pt x="3000" y="3214"/>
                </a:lnTo>
                <a:lnTo>
                  <a:pt x="2998" y="3214"/>
                </a:lnTo>
                <a:lnTo>
                  <a:pt x="2998" y="3215"/>
                </a:lnTo>
                <a:lnTo>
                  <a:pt x="2998" y="3217"/>
                </a:lnTo>
                <a:lnTo>
                  <a:pt x="2996" y="3217"/>
                </a:lnTo>
                <a:lnTo>
                  <a:pt x="2996" y="3219"/>
                </a:lnTo>
                <a:lnTo>
                  <a:pt x="2996" y="3221"/>
                </a:lnTo>
                <a:lnTo>
                  <a:pt x="2994" y="3221"/>
                </a:lnTo>
                <a:lnTo>
                  <a:pt x="2994" y="3223"/>
                </a:lnTo>
                <a:lnTo>
                  <a:pt x="2992" y="3225"/>
                </a:lnTo>
                <a:lnTo>
                  <a:pt x="2992" y="3227"/>
                </a:lnTo>
                <a:lnTo>
                  <a:pt x="2990" y="3227"/>
                </a:lnTo>
                <a:lnTo>
                  <a:pt x="2990" y="3229"/>
                </a:lnTo>
                <a:lnTo>
                  <a:pt x="2990" y="3231"/>
                </a:lnTo>
                <a:lnTo>
                  <a:pt x="2988" y="3231"/>
                </a:lnTo>
                <a:lnTo>
                  <a:pt x="2988" y="3233"/>
                </a:lnTo>
                <a:lnTo>
                  <a:pt x="2986" y="3235"/>
                </a:lnTo>
                <a:lnTo>
                  <a:pt x="2986" y="3237"/>
                </a:lnTo>
                <a:lnTo>
                  <a:pt x="2984" y="3237"/>
                </a:lnTo>
                <a:lnTo>
                  <a:pt x="2984" y="3238"/>
                </a:lnTo>
                <a:lnTo>
                  <a:pt x="2984" y="3240"/>
                </a:lnTo>
                <a:lnTo>
                  <a:pt x="2982" y="3240"/>
                </a:lnTo>
                <a:lnTo>
                  <a:pt x="2981" y="3240"/>
                </a:lnTo>
                <a:lnTo>
                  <a:pt x="2979" y="3240"/>
                </a:lnTo>
                <a:lnTo>
                  <a:pt x="2977" y="3240"/>
                </a:lnTo>
                <a:lnTo>
                  <a:pt x="2975" y="3240"/>
                </a:lnTo>
                <a:lnTo>
                  <a:pt x="2975" y="3238"/>
                </a:lnTo>
                <a:lnTo>
                  <a:pt x="2973" y="3238"/>
                </a:lnTo>
                <a:lnTo>
                  <a:pt x="2971" y="3238"/>
                </a:lnTo>
                <a:lnTo>
                  <a:pt x="2969" y="3237"/>
                </a:lnTo>
                <a:lnTo>
                  <a:pt x="2967" y="3237"/>
                </a:lnTo>
                <a:lnTo>
                  <a:pt x="2967" y="3235"/>
                </a:lnTo>
                <a:lnTo>
                  <a:pt x="2969" y="3235"/>
                </a:lnTo>
                <a:lnTo>
                  <a:pt x="2971" y="3235"/>
                </a:lnTo>
                <a:lnTo>
                  <a:pt x="2971" y="3237"/>
                </a:lnTo>
                <a:lnTo>
                  <a:pt x="2973" y="3237"/>
                </a:lnTo>
                <a:lnTo>
                  <a:pt x="2975" y="3237"/>
                </a:lnTo>
                <a:lnTo>
                  <a:pt x="2975" y="3235"/>
                </a:lnTo>
                <a:lnTo>
                  <a:pt x="2973" y="3233"/>
                </a:lnTo>
                <a:lnTo>
                  <a:pt x="2973" y="3231"/>
                </a:lnTo>
                <a:lnTo>
                  <a:pt x="2975" y="3231"/>
                </a:lnTo>
                <a:lnTo>
                  <a:pt x="2975" y="3229"/>
                </a:lnTo>
                <a:lnTo>
                  <a:pt x="2975" y="3231"/>
                </a:lnTo>
                <a:lnTo>
                  <a:pt x="2973" y="3231"/>
                </a:lnTo>
                <a:lnTo>
                  <a:pt x="2971" y="3231"/>
                </a:lnTo>
                <a:lnTo>
                  <a:pt x="2971" y="3229"/>
                </a:lnTo>
                <a:lnTo>
                  <a:pt x="2969" y="3229"/>
                </a:lnTo>
                <a:lnTo>
                  <a:pt x="2969" y="3227"/>
                </a:lnTo>
                <a:lnTo>
                  <a:pt x="2967" y="3227"/>
                </a:lnTo>
                <a:lnTo>
                  <a:pt x="2967" y="3225"/>
                </a:lnTo>
                <a:lnTo>
                  <a:pt x="2967" y="3223"/>
                </a:lnTo>
                <a:lnTo>
                  <a:pt x="2965" y="3221"/>
                </a:lnTo>
                <a:lnTo>
                  <a:pt x="2963" y="3219"/>
                </a:lnTo>
                <a:lnTo>
                  <a:pt x="2961" y="3219"/>
                </a:lnTo>
                <a:lnTo>
                  <a:pt x="2959" y="3219"/>
                </a:lnTo>
                <a:lnTo>
                  <a:pt x="2958" y="3219"/>
                </a:lnTo>
                <a:lnTo>
                  <a:pt x="2956" y="3219"/>
                </a:lnTo>
                <a:lnTo>
                  <a:pt x="2954" y="3219"/>
                </a:lnTo>
                <a:lnTo>
                  <a:pt x="2952" y="3219"/>
                </a:lnTo>
                <a:lnTo>
                  <a:pt x="2952" y="3221"/>
                </a:lnTo>
                <a:lnTo>
                  <a:pt x="2952" y="3219"/>
                </a:lnTo>
                <a:lnTo>
                  <a:pt x="2950" y="3221"/>
                </a:lnTo>
                <a:lnTo>
                  <a:pt x="2948" y="3221"/>
                </a:lnTo>
                <a:lnTo>
                  <a:pt x="2946" y="3221"/>
                </a:lnTo>
                <a:lnTo>
                  <a:pt x="2946" y="3223"/>
                </a:lnTo>
                <a:lnTo>
                  <a:pt x="2944" y="3223"/>
                </a:lnTo>
                <a:lnTo>
                  <a:pt x="2942" y="3223"/>
                </a:lnTo>
                <a:lnTo>
                  <a:pt x="2940" y="3223"/>
                </a:lnTo>
                <a:lnTo>
                  <a:pt x="2940" y="3225"/>
                </a:lnTo>
                <a:lnTo>
                  <a:pt x="2938" y="3225"/>
                </a:lnTo>
                <a:lnTo>
                  <a:pt x="2934" y="3229"/>
                </a:lnTo>
                <a:lnTo>
                  <a:pt x="2933" y="3229"/>
                </a:lnTo>
                <a:lnTo>
                  <a:pt x="2931" y="3229"/>
                </a:lnTo>
                <a:lnTo>
                  <a:pt x="2933" y="3229"/>
                </a:lnTo>
                <a:lnTo>
                  <a:pt x="2931" y="3227"/>
                </a:lnTo>
                <a:lnTo>
                  <a:pt x="2933" y="3227"/>
                </a:lnTo>
                <a:lnTo>
                  <a:pt x="2934" y="3225"/>
                </a:lnTo>
                <a:lnTo>
                  <a:pt x="2936" y="3225"/>
                </a:lnTo>
                <a:lnTo>
                  <a:pt x="2936" y="3223"/>
                </a:lnTo>
                <a:lnTo>
                  <a:pt x="2936" y="3221"/>
                </a:lnTo>
                <a:lnTo>
                  <a:pt x="2938" y="3223"/>
                </a:lnTo>
                <a:lnTo>
                  <a:pt x="2938" y="3221"/>
                </a:lnTo>
                <a:lnTo>
                  <a:pt x="2940" y="3221"/>
                </a:lnTo>
                <a:lnTo>
                  <a:pt x="2938" y="3221"/>
                </a:lnTo>
                <a:lnTo>
                  <a:pt x="2938" y="3219"/>
                </a:lnTo>
                <a:lnTo>
                  <a:pt x="2938" y="3217"/>
                </a:lnTo>
                <a:lnTo>
                  <a:pt x="2936" y="3217"/>
                </a:lnTo>
                <a:lnTo>
                  <a:pt x="2934" y="3219"/>
                </a:lnTo>
                <a:lnTo>
                  <a:pt x="2934" y="3217"/>
                </a:lnTo>
                <a:lnTo>
                  <a:pt x="2934" y="3219"/>
                </a:lnTo>
                <a:lnTo>
                  <a:pt x="2933" y="3219"/>
                </a:lnTo>
                <a:lnTo>
                  <a:pt x="2931" y="3219"/>
                </a:lnTo>
                <a:lnTo>
                  <a:pt x="2929" y="3219"/>
                </a:lnTo>
                <a:lnTo>
                  <a:pt x="2929" y="3221"/>
                </a:lnTo>
                <a:lnTo>
                  <a:pt x="2929" y="3219"/>
                </a:lnTo>
                <a:lnTo>
                  <a:pt x="2927" y="3221"/>
                </a:lnTo>
                <a:lnTo>
                  <a:pt x="2925" y="3221"/>
                </a:lnTo>
                <a:lnTo>
                  <a:pt x="2923" y="3221"/>
                </a:lnTo>
                <a:lnTo>
                  <a:pt x="2921" y="3221"/>
                </a:lnTo>
                <a:lnTo>
                  <a:pt x="2919" y="3221"/>
                </a:lnTo>
                <a:lnTo>
                  <a:pt x="2917" y="3221"/>
                </a:lnTo>
                <a:lnTo>
                  <a:pt x="2915" y="3221"/>
                </a:lnTo>
                <a:lnTo>
                  <a:pt x="2913" y="3221"/>
                </a:lnTo>
                <a:lnTo>
                  <a:pt x="2913" y="3223"/>
                </a:lnTo>
                <a:lnTo>
                  <a:pt x="2911" y="3223"/>
                </a:lnTo>
                <a:lnTo>
                  <a:pt x="2910" y="3223"/>
                </a:lnTo>
                <a:lnTo>
                  <a:pt x="2908" y="3223"/>
                </a:lnTo>
                <a:lnTo>
                  <a:pt x="2906" y="3223"/>
                </a:lnTo>
                <a:lnTo>
                  <a:pt x="2904" y="3223"/>
                </a:lnTo>
                <a:lnTo>
                  <a:pt x="2902" y="3223"/>
                </a:lnTo>
                <a:lnTo>
                  <a:pt x="2902" y="3221"/>
                </a:lnTo>
                <a:lnTo>
                  <a:pt x="2900" y="3221"/>
                </a:lnTo>
                <a:lnTo>
                  <a:pt x="2900" y="3219"/>
                </a:lnTo>
                <a:lnTo>
                  <a:pt x="2898" y="3221"/>
                </a:lnTo>
                <a:lnTo>
                  <a:pt x="2900" y="3221"/>
                </a:lnTo>
                <a:lnTo>
                  <a:pt x="2900" y="3223"/>
                </a:lnTo>
                <a:lnTo>
                  <a:pt x="2900" y="3225"/>
                </a:lnTo>
                <a:lnTo>
                  <a:pt x="2898" y="3225"/>
                </a:lnTo>
                <a:lnTo>
                  <a:pt x="2898" y="3223"/>
                </a:lnTo>
                <a:lnTo>
                  <a:pt x="2896" y="3223"/>
                </a:lnTo>
                <a:lnTo>
                  <a:pt x="2896" y="3225"/>
                </a:lnTo>
                <a:lnTo>
                  <a:pt x="2894" y="3225"/>
                </a:lnTo>
                <a:lnTo>
                  <a:pt x="2894" y="3227"/>
                </a:lnTo>
                <a:lnTo>
                  <a:pt x="2892" y="3227"/>
                </a:lnTo>
                <a:lnTo>
                  <a:pt x="2892" y="3225"/>
                </a:lnTo>
                <a:lnTo>
                  <a:pt x="2892" y="3223"/>
                </a:lnTo>
                <a:lnTo>
                  <a:pt x="2892" y="3221"/>
                </a:lnTo>
                <a:lnTo>
                  <a:pt x="2890" y="3221"/>
                </a:lnTo>
                <a:lnTo>
                  <a:pt x="2890" y="3219"/>
                </a:lnTo>
                <a:lnTo>
                  <a:pt x="2888" y="3219"/>
                </a:lnTo>
                <a:lnTo>
                  <a:pt x="2888" y="3217"/>
                </a:lnTo>
                <a:lnTo>
                  <a:pt x="2886" y="3219"/>
                </a:lnTo>
                <a:lnTo>
                  <a:pt x="2885" y="3219"/>
                </a:lnTo>
                <a:lnTo>
                  <a:pt x="2885" y="3221"/>
                </a:lnTo>
                <a:lnTo>
                  <a:pt x="2883" y="3221"/>
                </a:lnTo>
                <a:lnTo>
                  <a:pt x="2883" y="3223"/>
                </a:lnTo>
                <a:lnTo>
                  <a:pt x="2881" y="3223"/>
                </a:lnTo>
                <a:lnTo>
                  <a:pt x="2883" y="3223"/>
                </a:lnTo>
                <a:lnTo>
                  <a:pt x="2881" y="3223"/>
                </a:lnTo>
                <a:lnTo>
                  <a:pt x="2881" y="3225"/>
                </a:lnTo>
                <a:lnTo>
                  <a:pt x="2881" y="3227"/>
                </a:lnTo>
                <a:lnTo>
                  <a:pt x="2881" y="3229"/>
                </a:lnTo>
                <a:lnTo>
                  <a:pt x="2883" y="3229"/>
                </a:lnTo>
                <a:lnTo>
                  <a:pt x="2881" y="3229"/>
                </a:lnTo>
                <a:lnTo>
                  <a:pt x="2883" y="3229"/>
                </a:lnTo>
                <a:lnTo>
                  <a:pt x="2885" y="3229"/>
                </a:lnTo>
                <a:lnTo>
                  <a:pt x="2886" y="3229"/>
                </a:lnTo>
                <a:lnTo>
                  <a:pt x="2886" y="3231"/>
                </a:lnTo>
                <a:lnTo>
                  <a:pt x="2888" y="3231"/>
                </a:lnTo>
                <a:lnTo>
                  <a:pt x="2890" y="3231"/>
                </a:lnTo>
                <a:lnTo>
                  <a:pt x="2890" y="3233"/>
                </a:lnTo>
                <a:lnTo>
                  <a:pt x="2890" y="3235"/>
                </a:lnTo>
                <a:lnTo>
                  <a:pt x="2890" y="3237"/>
                </a:lnTo>
                <a:lnTo>
                  <a:pt x="2892" y="3238"/>
                </a:lnTo>
                <a:lnTo>
                  <a:pt x="2896" y="3238"/>
                </a:lnTo>
                <a:lnTo>
                  <a:pt x="2900" y="3238"/>
                </a:lnTo>
                <a:lnTo>
                  <a:pt x="2902" y="3238"/>
                </a:lnTo>
                <a:lnTo>
                  <a:pt x="2904" y="3237"/>
                </a:lnTo>
                <a:lnTo>
                  <a:pt x="2908" y="3237"/>
                </a:lnTo>
                <a:lnTo>
                  <a:pt x="2910" y="3238"/>
                </a:lnTo>
                <a:lnTo>
                  <a:pt x="2911" y="3238"/>
                </a:lnTo>
                <a:lnTo>
                  <a:pt x="2911" y="3240"/>
                </a:lnTo>
                <a:lnTo>
                  <a:pt x="2913" y="3238"/>
                </a:lnTo>
                <a:lnTo>
                  <a:pt x="2915" y="3237"/>
                </a:lnTo>
                <a:lnTo>
                  <a:pt x="2917" y="3237"/>
                </a:lnTo>
                <a:lnTo>
                  <a:pt x="2919" y="3235"/>
                </a:lnTo>
                <a:lnTo>
                  <a:pt x="2921" y="3235"/>
                </a:lnTo>
                <a:lnTo>
                  <a:pt x="2923" y="3233"/>
                </a:lnTo>
                <a:lnTo>
                  <a:pt x="2925" y="3235"/>
                </a:lnTo>
                <a:lnTo>
                  <a:pt x="2925" y="3237"/>
                </a:lnTo>
                <a:lnTo>
                  <a:pt x="2923" y="3238"/>
                </a:lnTo>
                <a:lnTo>
                  <a:pt x="2923" y="3240"/>
                </a:lnTo>
                <a:lnTo>
                  <a:pt x="2921" y="3240"/>
                </a:lnTo>
                <a:lnTo>
                  <a:pt x="2921" y="3242"/>
                </a:lnTo>
                <a:lnTo>
                  <a:pt x="2919" y="3242"/>
                </a:lnTo>
                <a:lnTo>
                  <a:pt x="2917" y="3242"/>
                </a:lnTo>
                <a:lnTo>
                  <a:pt x="2913" y="3242"/>
                </a:lnTo>
                <a:lnTo>
                  <a:pt x="2911" y="3242"/>
                </a:lnTo>
                <a:lnTo>
                  <a:pt x="2910" y="3240"/>
                </a:lnTo>
                <a:lnTo>
                  <a:pt x="2908" y="3238"/>
                </a:lnTo>
                <a:lnTo>
                  <a:pt x="2906" y="3238"/>
                </a:lnTo>
                <a:lnTo>
                  <a:pt x="2904" y="3238"/>
                </a:lnTo>
                <a:lnTo>
                  <a:pt x="2904" y="3240"/>
                </a:lnTo>
                <a:lnTo>
                  <a:pt x="2902" y="3240"/>
                </a:lnTo>
                <a:lnTo>
                  <a:pt x="2906" y="3240"/>
                </a:lnTo>
                <a:lnTo>
                  <a:pt x="2908" y="3240"/>
                </a:lnTo>
                <a:lnTo>
                  <a:pt x="2910" y="3242"/>
                </a:lnTo>
                <a:lnTo>
                  <a:pt x="2911" y="3242"/>
                </a:lnTo>
                <a:lnTo>
                  <a:pt x="2913" y="3244"/>
                </a:lnTo>
                <a:lnTo>
                  <a:pt x="2917" y="3244"/>
                </a:lnTo>
                <a:lnTo>
                  <a:pt x="2919" y="3244"/>
                </a:lnTo>
                <a:lnTo>
                  <a:pt x="2921" y="3244"/>
                </a:lnTo>
                <a:lnTo>
                  <a:pt x="2921" y="3246"/>
                </a:lnTo>
                <a:lnTo>
                  <a:pt x="2921" y="3248"/>
                </a:lnTo>
                <a:lnTo>
                  <a:pt x="2921" y="3250"/>
                </a:lnTo>
                <a:lnTo>
                  <a:pt x="2921" y="3252"/>
                </a:lnTo>
                <a:lnTo>
                  <a:pt x="2919" y="3254"/>
                </a:lnTo>
                <a:lnTo>
                  <a:pt x="2921" y="3254"/>
                </a:lnTo>
                <a:lnTo>
                  <a:pt x="2921" y="3256"/>
                </a:lnTo>
                <a:lnTo>
                  <a:pt x="2921" y="3258"/>
                </a:lnTo>
                <a:lnTo>
                  <a:pt x="2923" y="3258"/>
                </a:lnTo>
                <a:lnTo>
                  <a:pt x="2921" y="3258"/>
                </a:lnTo>
                <a:lnTo>
                  <a:pt x="2923" y="3260"/>
                </a:lnTo>
                <a:lnTo>
                  <a:pt x="2925" y="3262"/>
                </a:lnTo>
                <a:lnTo>
                  <a:pt x="2925" y="3263"/>
                </a:lnTo>
                <a:lnTo>
                  <a:pt x="2925" y="3265"/>
                </a:lnTo>
                <a:lnTo>
                  <a:pt x="2927" y="3267"/>
                </a:lnTo>
                <a:lnTo>
                  <a:pt x="2929" y="3269"/>
                </a:lnTo>
                <a:lnTo>
                  <a:pt x="2931" y="3271"/>
                </a:lnTo>
                <a:lnTo>
                  <a:pt x="2933" y="3273"/>
                </a:lnTo>
                <a:lnTo>
                  <a:pt x="2934" y="3275"/>
                </a:lnTo>
                <a:lnTo>
                  <a:pt x="2936" y="3275"/>
                </a:lnTo>
                <a:lnTo>
                  <a:pt x="2938" y="3277"/>
                </a:lnTo>
                <a:lnTo>
                  <a:pt x="2940" y="3277"/>
                </a:lnTo>
                <a:lnTo>
                  <a:pt x="2940" y="3279"/>
                </a:lnTo>
                <a:lnTo>
                  <a:pt x="2938" y="3279"/>
                </a:lnTo>
                <a:lnTo>
                  <a:pt x="2938" y="3281"/>
                </a:lnTo>
                <a:lnTo>
                  <a:pt x="2938" y="3283"/>
                </a:lnTo>
                <a:lnTo>
                  <a:pt x="2940" y="3283"/>
                </a:lnTo>
                <a:lnTo>
                  <a:pt x="2940" y="3286"/>
                </a:lnTo>
                <a:lnTo>
                  <a:pt x="2942" y="3286"/>
                </a:lnTo>
                <a:lnTo>
                  <a:pt x="2944" y="3286"/>
                </a:lnTo>
                <a:lnTo>
                  <a:pt x="2944" y="3288"/>
                </a:lnTo>
                <a:lnTo>
                  <a:pt x="2944" y="3290"/>
                </a:lnTo>
                <a:lnTo>
                  <a:pt x="2942" y="3292"/>
                </a:lnTo>
                <a:lnTo>
                  <a:pt x="2942" y="3294"/>
                </a:lnTo>
                <a:lnTo>
                  <a:pt x="2942" y="3296"/>
                </a:lnTo>
                <a:lnTo>
                  <a:pt x="2940" y="3296"/>
                </a:lnTo>
                <a:lnTo>
                  <a:pt x="2938" y="3296"/>
                </a:lnTo>
                <a:lnTo>
                  <a:pt x="2938" y="3298"/>
                </a:lnTo>
                <a:lnTo>
                  <a:pt x="2936" y="3298"/>
                </a:lnTo>
                <a:lnTo>
                  <a:pt x="2936" y="3296"/>
                </a:lnTo>
                <a:lnTo>
                  <a:pt x="2934" y="3298"/>
                </a:lnTo>
                <a:lnTo>
                  <a:pt x="2934" y="3302"/>
                </a:lnTo>
                <a:lnTo>
                  <a:pt x="2934" y="3304"/>
                </a:lnTo>
                <a:lnTo>
                  <a:pt x="2934" y="3306"/>
                </a:lnTo>
                <a:lnTo>
                  <a:pt x="2934" y="3308"/>
                </a:lnTo>
                <a:lnTo>
                  <a:pt x="2933" y="3308"/>
                </a:lnTo>
                <a:lnTo>
                  <a:pt x="2931" y="3306"/>
                </a:lnTo>
                <a:lnTo>
                  <a:pt x="2929" y="3306"/>
                </a:lnTo>
                <a:lnTo>
                  <a:pt x="2929" y="3308"/>
                </a:lnTo>
                <a:lnTo>
                  <a:pt x="2931" y="3308"/>
                </a:lnTo>
                <a:lnTo>
                  <a:pt x="2933" y="3308"/>
                </a:lnTo>
                <a:lnTo>
                  <a:pt x="2933" y="3309"/>
                </a:lnTo>
                <a:lnTo>
                  <a:pt x="2934" y="3309"/>
                </a:lnTo>
                <a:lnTo>
                  <a:pt x="2936" y="3308"/>
                </a:lnTo>
                <a:lnTo>
                  <a:pt x="2938" y="3306"/>
                </a:lnTo>
                <a:lnTo>
                  <a:pt x="2936" y="3306"/>
                </a:lnTo>
                <a:lnTo>
                  <a:pt x="2936" y="3304"/>
                </a:lnTo>
                <a:lnTo>
                  <a:pt x="2938" y="3302"/>
                </a:lnTo>
                <a:lnTo>
                  <a:pt x="2938" y="3300"/>
                </a:lnTo>
                <a:lnTo>
                  <a:pt x="2940" y="3300"/>
                </a:lnTo>
                <a:lnTo>
                  <a:pt x="2940" y="3298"/>
                </a:lnTo>
                <a:lnTo>
                  <a:pt x="2942" y="3298"/>
                </a:lnTo>
                <a:lnTo>
                  <a:pt x="2944" y="3298"/>
                </a:lnTo>
                <a:lnTo>
                  <a:pt x="2944" y="3296"/>
                </a:lnTo>
                <a:lnTo>
                  <a:pt x="2946" y="3296"/>
                </a:lnTo>
                <a:lnTo>
                  <a:pt x="2946" y="3294"/>
                </a:lnTo>
                <a:lnTo>
                  <a:pt x="2948" y="3292"/>
                </a:lnTo>
                <a:lnTo>
                  <a:pt x="2946" y="3290"/>
                </a:lnTo>
                <a:lnTo>
                  <a:pt x="2948" y="3290"/>
                </a:lnTo>
                <a:lnTo>
                  <a:pt x="2950" y="3290"/>
                </a:lnTo>
                <a:lnTo>
                  <a:pt x="2950" y="3288"/>
                </a:lnTo>
                <a:lnTo>
                  <a:pt x="2950" y="3286"/>
                </a:lnTo>
                <a:lnTo>
                  <a:pt x="2950" y="3285"/>
                </a:lnTo>
                <a:lnTo>
                  <a:pt x="2948" y="3285"/>
                </a:lnTo>
                <a:lnTo>
                  <a:pt x="2948" y="3283"/>
                </a:lnTo>
                <a:lnTo>
                  <a:pt x="2948" y="3281"/>
                </a:lnTo>
                <a:lnTo>
                  <a:pt x="2954" y="3281"/>
                </a:lnTo>
                <a:lnTo>
                  <a:pt x="2954" y="3283"/>
                </a:lnTo>
                <a:lnTo>
                  <a:pt x="2956" y="3283"/>
                </a:lnTo>
                <a:lnTo>
                  <a:pt x="2958" y="3283"/>
                </a:lnTo>
                <a:lnTo>
                  <a:pt x="2959" y="3283"/>
                </a:lnTo>
                <a:lnTo>
                  <a:pt x="2963" y="3285"/>
                </a:lnTo>
                <a:lnTo>
                  <a:pt x="2965" y="3285"/>
                </a:lnTo>
                <a:lnTo>
                  <a:pt x="2967" y="3286"/>
                </a:lnTo>
                <a:lnTo>
                  <a:pt x="2967" y="3288"/>
                </a:lnTo>
                <a:lnTo>
                  <a:pt x="2965" y="3286"/>
                </a:lnTo>
                <a:lnTo>
                  <a:pt x="2963" y="3286"/>
                </a:lnTo>
                <a:lnTo>
                  <a:pt x="2963" y="3288"/>
                </a:lnTo>
                <a:lnTo>
                  <a:pt x="2963" y="3290"/>
                </a:lnTo>
                <a:lnTo>
                  <a:pt x="2961" y="3290"/>
                </a:lnTo>
                <a:lnTo>
                  <a:pt x="2961" y="3292"/>
                </a:lnTo>
                <a:lnTo>
                  <a:pt x="2959" y="3292"/>
                </a:lnTo>
                <a:lnTo>
                  <a:pt x="2959" y="3294"/>
                </a:lnTo>
                <a:lnTo>
                  <a:pt x="2958" y="3296"/>
                </a:lnTo>
                <a:lnTo>
                  <a:pt x="2958" y="3298"/>
                </a:lnTo>
                <a:lnTo>
                  <a:pt x="2958" y="3300"/>
                </a:lnTo>
                <a:lnTo>
                  <a:pt x="2956" y="3302"/>
                </a:lnTo>
                <a:lnTo>
                  <a:pt x="2956" y="3304"/>
                </a:lnTo>
                <a:lnTo>
                  <a:pt x="2954" y="3304"/>
                </a:lnTo>
                <a:lnTo>
                  <a:pt x="2954" y="3306"/>
                </a:lnTo>
                <a:lnTo>
                  <a:pt x="2954" y="3308"/>
                </a:lnTo>
                <a:lnTo>
                  <a:pt x="2952" y="3309"/>
                </a:lnTo>
                <a:lnTo>
                  <a:pt x="2952" y="3311"/>
                </a:lnTo>
                <a:lnTo>
                  <a:pt x="2950" y="3313"/>
                </a:lnTo>
                <a:lnTo>
                  <a:pt x="2950" y="3315"/>
                </a:lnTo>
                <a:lnTo>
                  <a:pt x="2950" y="3317"/>
                </a:lnTo>
                <a:lnTo>
                  <a:pt x="2950" y="3319"/>
                </a:lnTo>
                <a:lnTo>
                  <a:pt x="2950" y="3321"/>
                </a:lnTo>
                <a:lnTo>
                  <a:pt x="2952" y="3321"/>
                </a:lnTo>
                <a:lnTo>
                  <a:pt x="2950" y="3323"/>
                </a:lnTo>
                <a:lnTo>
                  <a:pt x="2948" y="3325"/>
                </a:lnTo>
                <a:lnTo>
                  <a:pt x="2946" y="3327"/>
                </a:lnTo>
                <a:lnTo>
                  <a:pt x="2944" y="3327"/>
                </a:lnTo>
                <a:lnTo>
                  <a:pt x="2944" y="3329"/>
                </a:lnTo>
                <a:lnTo>
                  <a:pt x="2942" y="3329"/>
                </a:lnTo>
                <a:lnTo>
                  <a:pt x="2942" y="3331"/>
                </a:lnTo>
                <a:lnTo>
                  <a:pt x="2942" y="3333"/>
                </a:lnTo>
                <a:lnTo>
                  <a:pt x="2940" y="3334"/>
                </a:lnTo>
                <a:lnTo>
                  <a:pt x="2940" y="3336"/>
                </a:lnTo>
                <a:lnTo>
                  <a:pt x="2940" y="3338"/>
                </a:lnTo>
                <a:lnTo>
                  <a:pt x="2940" y="3340"/>
                </a:lnTo>
                <a:lnTo>
                  <a:pt x="2938" y="3340"/>
                </a:lnTo>
                <a:lnTo>
                  <a:pt x="2938" y="3342"/>
                </a:lnTo>
                <a:lnTo>
                  <a:pt x="2938" y="3344"/>
                </a:lnTo>
                <a:lnTo>
                  <a:pt x="2938" y="3346"/>
                </a:lnTo>
                <a:lnTo>
                  <a:pt x="2936" y="3346"/>
                </a:lnTo>
                <a:lnTo>
                  <a:pt x="2936" y="3348"/>
                </a:lnTo>
                <a:lnTo>
                  <a:pt x="2936" y="3350"/>
                </a:lnTo>
                <a:lnTo>
                  <a:pt x="2934" y="3352"/>
                </a:lnTo>
                <a:lnTo>
                  <a:pt x="2934" y="3354"/>
                </a:lnTo>
                <a:lnTo>
                  <a:pt x="2934" y="3356"/>
                </a:lnTo>
                <a:lnTo>
                  <a:pt x="2933" y="3357"/>
                </a:lnTo>
                <a:lnTo>
                  <a:pt x="2934" y="3357"/>
                </a:lnTo>
                <a:lnTo>
                  <a:pt x="2934" y="3359"/>
                </a:lnTo>
                <a:lnTo>
                  <a:pt x="2934" y="3361"/>
                </a:lnTo>
                <a:lnTo>
                  <a:pt x="2933" y="3363"/>
                </a:lnTo>
                <a:lnTo>
                  <a:pt x="2933" y="3365"/>
                </a:lnTo>
                <a:lnTo>
                  <a:pt x="2931" y="3365"/>
                </a:lnTo>
                <a:lnTo>
                  <a:pt x="2931" y="3367"/>
                </a:lnTo>
                <a:lnTo>
                  <a:pt x="2931" y="3369"/>
                </a:lnTo>
                <a:lnTo>
                  <a:pt x="2931" y="3371"/>
                </a:lnTo>
                <a:lnTo>
                  <a:pt x="2929" y="3371"/>
                </a:lnTo>
                <a:lnTo>
                  <a:pt x="2929" y="3373"/>
                </a:lnTo>
                <a:lnTo>
                  <a:pt x="2929" y="3375"/>
                </a:lnTo>
                <a:lnTo>
                  <a:pt x="2929" y="3377"/>
                </a:lnTo>
                <a:lnTo>
                  <a:pt x="2929" y="3379"/>
                </a:lnTo>
                <a:lnTo>
                  <a:pt x="2927" y="3379"/>
                </a:lnTo>
                <a:lnTo>
                  <a:pt x="2927" y="3381"/>
                </a:lnTo>
                <a:lnTo>
                  <a:pt x="2927" y="3382"/>
                </a:lnTo>
                <a:lnTo>
                  <a:pt x="2927" y="3384"/>
                </a:lnTo>
                <a:lnTo>
                  <a:pt x="2929" y="3384"/>
                </a:lnTo>
                <a:lnTo>
                  <a:pt x="2927" y="3386"/>
                </a:lnTo>
                <a:lnTo>
                  <a:pt x="2927" y="3388"/>
                </a:lnTo>
                <a:lnTo>
                  <a:pt x="2927" y="3390"/>
                </a:lnTo>
                <a:lnTo>
                  <a:pt x="2925" y="3390"/>
                </a:lnTo>
                <a:lnTo>
                  <a:pt x="2925" y="3392"/>
                </a:lnTo>
                <a:lnTo>
                  <a:pt x="2925" y="3394"/>
                </a:lnTo>
                <a:lnTo>
                  <a:pt x="2923" y="3396"/>
                </a:lnTo>
                <a:lnTo>
                  <a:pt x="2923" y="3398"/>
                </a:lnTo>
                <a:lnTo>
                  <a:pt x="2921" y="3400"/>
                </a:lnTo>
                <a:lnTo>
                  <a:pt x="2921" y="3402"/>
                </a:lnTo>
                <a:lnTo>
                  <a:pt x="2921" y="3404"/>
                </a:lnTo>
                <a:lnTo>
                  <a:pt x="2919" y="3404"/>
                </a:lnTo>
                <a:lnTo>
                  <a:pt x="2919" y="3405"/>
                </a:lnTo>
                <a:lnTo>
                  <a:pt x="2919" y="3407"/>
                </a:lnTo>
                <a:lnTo>
                  <a:pt x="2917" y="3409"/>
                </a:lnTo>
                <a:lnTo>
                  <a:pt x="2917" y="3411"/>
                </a:lnTo>
                <a:lnTo>
                  <a:pt x="2917" y="3413"/>
                </a:lnTo>
                <a:lnTo>
                  <a:pt x="2917" y="3415"/>
                </a:lnTo>
                <a:lnTo>
                  <a:pt x="2915" y="3417"/>
                </a:lnTo>
                <a:lnTo>
                  <a:pt x="2913" y="3419"/>
                </a:lnTo>
                <a:lnTo>
                  <a:pt x="2911" y="3419"/>
                </a:lnTo>
                <a:lnTo>
                  <a:pt x="2911" y="3417"/>
                </a:lnTo>
                <a:lnTo>
                  <a:pt x="2910" y="3417"/>
                </a:lnTo>
                <a:lnTo>
                  <a:pt x="2911" y="3419"/>
                </a:lnTo>
                <a:lnTo>
                  <a:pt x="2910" y="3419"/>
                </a:lnTo>
                <a:lnTo>
                  <a:pt x="2910" y="3421"/>
                </a:lnTo>
                <a:lnTo>
                  <a:pt x="2908" y="3421"/>
                </a:lnTo>
                <a:lnTo>
                  <a:pt x="2906" y="3421"/>
                </a:lnTo>
                <a:lnTo>
                  <a:pt x="2904" y="3421"/>
                </a:lnTo>
                <a:lnTo>
                  <a:pt x="2902" y="3421"/>
                </a:lnTo>
                <a:lnTo>
                  <a:pt x="2900" y="3421"/>
                </a:lnTo>
                <a:lnTo>
                  <a:pt x="2900" y="3423"/>
                </a:lnTo>
                <a:lnTo>
                  <a:pt x="2898" y="3423"/>
                </a:lnTo>
                <a:lnTo>
                  <a:pt x="2896" y="3425"/>
                </a:lnTo>
                <a:lnTo>
                  <a:pt x="2894" y="3425"/>
                </a:lnTo>
                <a:lnTo>
                  <a:pt x="2892" y="3427"/>
                </a:lnTo>
                <a:lnTo>
                  <a:pt x="2888" y="3429"/>
                </a:lnTo>
                <a:lnTo>
                  <a:pt x="2888" y="3430"/>
                </a:lnTo>
                <a:lnTo>
                  <a:pt x="2886" y="3432"/>
                </a:lnTo>
                <a:lnTo>
                  <a:pt x="2885" y="3432"/>
                </a:lnTo>
                <a:lnTo>
                  <a:pt x="2885" y="3434"/>
                </a:lnTo>
                <a:lnTo>
                  <a:pt x="2883" y="3434"/>
                </a:lnTo>
                <a:lnTo>
                  <a:pt x="2881" y="3432"/>
                </a:lnTo>
                <a:lnTo>
                  <a:pt x="2879" y="3432"/>
                </a:lnTo>
                <a:lnTo>
                  <a:pt x="2877" y="3432"/>
                </a:lnTo>
                <a:lnTo>
                  <a:pt x="2877" y="3434"/>
                </a:lnTo>
                <a:lnTo>
                  <a:pt x="2875" y="3432"/>
                </a:lnTo>
                <a:lnTo>
                  <a:pt x="2873" y="3432"/>
                </a:lnTo>
                <a:lnTo>
                  <a:pt x="2873" y="3430"/>
                </a:lnTo>
                <a:lnTo>
                  <a:pt x="2873" y="3429"/>
                </a:lnTo>
                <a:lnTo>
                  <a:pt x="2873" y="3430"/>
                </a:lnTo>
                <a:lnTo>
                  <a:pt x="2875" y="3430"/>
                </a:lnTo>
                <a:lnTo>
                  <a:pt x="2877" y="3430"/>
                </a:lnTo>
                <a:lnTo>
                  <a:pt x="2877" y="3429"/>
                </a:lnTo>
                <a:lnTo>
                  <a:pt x="2879" y="3429"/>
                </a:lnTo>
                <a:lnTo>
                  <a:pt x="2879" y="3427"/>
                </a:lnTo>
                <a:lnTo>
                  <a:pt x="2881" y="3425"/>
                </a:lnTo>
                <a:lnTo>
                  <a:pt x="2883" y="3425"/>
                </a:lnTo>
                <a:lnTo>
                  <a:pt x="2885" y="3423"/>
                </a:lnTo>
                <a:lnTo>
                  <a:pt x="2885" y="3425"/>
                </a:lnTo>
                <a:lnTo>
                  <a:pt x="2886" y="3425"/>
                </a:lnTo>
                <a:lnTo>
                  <a:pt x="2886" y="3423"/>
                </a:lnTo>
                <a:lnTo>
                  <a:pt x="2886" y="3421"/>
                </a:lnTo>
                <a:lnTo>
                  <a:pt x="2888" y="3419"/>
                </a:lnTo>
                <a:lnTo>
                  <a:pt x="2886" y="3419"/>
                </a:lnTo>
                <a:lnTo>
                  <a:pt x="2885" y="3417"/>
                </a:lnTo>
                <a:lnTo>
                  <a:pt x="2886" y="3417"/>
                </a:lnTo>
                <a:lnTo>
                  <a:pt x="2888" y="3415"/>
                </a:lnTo>
                <a:lnTo>
                  <a:pt x="2888" y="3413"/>
                </a:lnTo>
                <a:lnTo>
                  <a:pt x="2890" y="3413"/>
                </a:lnTo>
                <a:lnTo>
                  <a:pt x="2890" y="3415"/>
                </a:lnTo>
                <a:lnTo>
                  <a:pt x="2892" y="3415"/>
                </a:lnTo>
                <a:lnTo>
                  <a:pt x="2890" y="3415"/>
                </a:lnTo>
                <a:lnTo>
                  <a:pt x="2890" y="3413"/>
                </a:lnTo>
                <a:lnTo>
                  <a:pt x="2892" y="3411"/>
                </a:lnTo>
                <a:lnTo>
                  <a:pt x="2892" y="3409"/>
                </a:lnTo>
                <a:lnTo>
                  <a:pt x="2892" y="3407"/>
                </a:lnTo>
                <a:lnTo>
                  <a:pt x="2890" y="3407"/>
                </a:lnTo>
                <a:lnTo>
                  <a:pt x="2892" y="3405"/>
                </a:lnTo>
                <a:lnTo>
                  <a:pt x="2892" y="3404"/>
                </a:lnTo>
                <a:lnTo>
                  <a:pt x="2892" y="3402"/>
                </a:lnTo>
                <a:lnTo>
                  <a:pt x="2894" y="3402"/>
                </a:lnTo>
                <a:lnTo>
                  <a:pt x="2892" y="3400"/>
                </a:lnTo>
                <a:lnTo>
                  <a:pt x="2892" y="3398"/>
                </a:lnTo>
                <a:lnTo>
                  <a:pt x="2890" y="3398"/>
                </a:lnTo>
                <a:lnTo>
                  <a:pt x="2890" y="3396"/>
                </a:lnTo>
                <a:lnTo>
                  <a:pt x="2892" y="3396"/>
                </a:lnTo>
                <a:lnTo>
                  <a:pt x="2892" y="3394"/>
                </a:lnTo>
                <a:lnTo>
                  <a:pt x="2894" y="3394"/>
                </a:lnTo>
                <a:lnTo>
                  <a:pt x="2896" y="3394"/>
                </a:lnTo>
                <a:lnTo>
                  <a:pt x="2896" y="3392"/>
                </a:lnTo>
                <a:lnTo>
                  <a:pt x="2896" y="3390"/>
                </a:lnTo>
                <a:lnTo>
                  <a:pt x="2896" y="3388"/>
                </a:lnTo>
                <a:lnTo>
                  <a:pt x="2896" y="3386"/>
                </a:lnTo>
                <a:lnTo>
                  <a:pt x="2894" y="3386"/>
                </a:lnTo>
                <a:lnTo>
                  <a:pt x="2894" y="3384"/>
                </a:lnTo>
                <a:lnTo>
                  <a:pt x="2892" y="3384"/>
                </a:lnTo>
                <a:lnTo>
                  <a:pt x="2892" y="3382"/>
                </a:lnTo>
                <a:lnTo>
                  <a:pt x="2894" y="3382"/>
                </a:lnTo>
                <a:lnTo>
                  <a:pt x="2896" y="3382"/>
                </a:lnTo>
                <a:lnTo>
                  <a:pt x="2896" y="3381"/>
                </a:lnTo>
                <a:lnTo>
                  <a:pt x="2894" y="3381"/>
                </a:lnTo>
                <a:lnTo>
                  <a:pt x="2892" y="3381"/>
                </a:lnTo>
                <a:lnTo>
                  <a:pt x="2892" y="3379"/>
                </a:lnTo>
                <a:lnTo>
                  <a:pt x="2892" y="3377"/>
                </a:lnTo>
                <a:lnTo>
                  <a:pt x="2892" y="3375"/>
                </a:lnTo>
                <a:lnTo>
                  <a:pt x="2892" y="3377"/>
                </a:lnTo>
                <a:lnTo>
                  <a:pt x="2890" y="3375"/>
                </a:lnTo>
                <a:lnTo>
                  <a:pt x="2892" y="3375"/>
                </a:lnTo>
                <a:lnTo>
                  <a:pt x="2892" y="3373"/>
                </a:lnTo>
                <a:lnTo>
                  <a:pt x="2894" y="3373"/>
                </a:lnTo>
                <a:lnTo>
                  <a:pt x="2896" y="3373"/>
                </a:lnTo>
                <a:lnTo>
                  <a:pt x="2894" y="3373"/>
                </a:lnTo>
                <a:lnTo>
                  <a:pt x="2894" y="3371"/>
                </a:lnTo>
                <a:lnTo>
                  <a:pt x="2892" y="3373"/>
                </a:lnTo>
                <a:lnTo>
                  <a:pt x="2890" y="3373"/>
                </a:lnTo>
                <a:lnTo>
                  <a:pt x="2890" y="3371"/>
                </a:lnTo>
                <a:lnTo>
                  <a:pt x="2890" y="3369"/>
                </a:lnTo>
                <a:lnTo>
                  <a:pt x="2890" y="3371"/>
                </a:lnTo>
                <a:lnTo>
                  <a:pt x="2888" y="3371"/>
                </a:lnTo>
                <a:lnTo>
                  <a:pt x="2886" y="3369"/>
                </a:lnTo>
                <a:lnTo>
                  <a:pt x="2888" y="3369"/>
                </a:lnTo>
                <a:lnTo>
                  <a:pt x="2888" y="3367"/>
                </a:lnTo>
                <a:lnTo>
                  <a:pt x="2888" y="3365"/>
                </a:lnTo>
                <a:lnTo>
                  <a:pt x="2888" y="3367"/>
                </a:lnTo>
                <a:lnTo>
                  <a:pt x="2886" y="3369"/>
                </a:lnTo>
                <a:lnTo>
                  <a:pt x="2886" y="3371"/>
                </a:lnTo>
                <a:lnTo>
                  <a:pt x="2886" y="3373"/>
                </a:lnTo>
                <a:lnTo>
                  <a:pt x="2888" y="3371"/>
                </a:lnTo>
                <a:lnTo>
                  <a:pt x="2888" y="3373"/>
                </a:lnTo>
                <a:lnTo>
                  <a:pt x="2888" y="3375"/>
                </a:lnTo>
                <a:lnTo>
                  <a:pt x="2888" y="3377"/>
                </a:lnTo>
                <a:lnTo>
                  <a:pt x="2890" y="3377"/>
                </a:lnTo>
                <a:lnTo>
                  <a:pt x="2890" y="3379"/>
                </a:lnTo>
                <a:lnTo>
                  <a:pt x="2888" y="3379"/>
                </a:lnTo>
                <a:lnTo>
                  <a:pt x="2888" y="3381"/>
                </a:lnTo>
                <a:lnTo>
                  <a:pt x="2886" y="3381"/>
                </a:lnTo>
                <a:lnTo>
                  <a:pt x="2886" y="3379"/>
                </a:lnTo>
                <a:lnTo>
                  <a:pt x="2885" y="3379"/>
                </a:lnTo>
                <a:lnTo>
                  <a:pt x="2883" y="3379"/>
                </a:lnTo>
                <a:lnTo>
                  <a:pt x="2883" y="3381"/>
                </a:lnTo>
                <a:lnTo>
                  <a:pt x="2881" y="3381"/>
                </a:lnTo>
                <a:lnTo>
                  <a:pt x="2879" y="3381"/>
                </a:lnTo>
                <a:lnTo>
                  <a:pt x="2879" y="3379"/>
                </a:lnTo>
                <a:lnTo>
                  <a:pt x="2879" y="3381"/>
                </a:lnTo>
                <a:lnTo>
                  <a:pt x="2877" y="3381"/>
                </a:lnTo>
                <a:lnTo>
                  <a:pt x="2877" y="3379"/>
                </a:lnTo>
                <a:lnTo>
                  <a:pt x="2877" y="3377"/>
                </a:lnTo>
                <a:lnTo>
                  <a:pt x="2875" y="3375"/>
                </a:lnTo>
                <a:lnTo>
                  <a:pt x="2875" y="3373"/>
                </a:lnTo>
                <a:lnTo>
                  <a:pt x="2875" y="3371"/>
                </a:lnTo>
                <a:lnTo>
                  <a:pt x="2873" y="3369"/>
                </a:lnTo>
                <a:lnTo>
                  <a:pt x="2875" y="3369"/>
                </a:lnTo>
                <a:lnTo>
                  <a:pt x="2875" y="3367"/>
                </a:lnTo>
                <a:lnTo>
                  <a:pt x="2875" y="3365"/>
                </a:lnTo>
                <a:lnTo>
                  <a:pt x="2875" y="3363"/>
                </a:lnTo>
                <a:lnTo>
                  <a:pt x="2877" y="3361"/>
                </a:lnTo>
                <a:lnTo>
                  <a:pt x="2875" y="3361"/>
                </a:lnTo>
                <a:lnTo>
                  <a:pt x="2875" y="3359"/>
                </a:lnTo>
                <a:lnTo>
                  <a:pt x="2875" y="3357"/>
                </a:lnTo>
                <a:lnTo>
                  <a:pt x="2877" y="3357"/>
                </a:lnTo>
                <a:lnTo>
                  <a:pt x="2877" y="3356"/>
                </a:lnTo>
                <a:lnTo>
                  <a:pt x="2877" y="3357"/>
                </a:lnTo>
                <a:lnTo>
                  <a:pt x="2875" y="3357"/>
                </a:lnTo>
                <a:lnTo>
                  <a:pt x="2873" y="3359"/>
                </a:lnTo>
                <a:lnTo>
                  <a:pt x="2873" y="3361"/>
                </a:lnTo>
                <a:lnTo>
                  <a:pt x="2875" y="3361"/>
                </a:lnTo>
                <a:lnTo>
                  <a:pt x="2875" y="3363"/>
                </a:lnTo>
                <a:lnTo>
                  <a:pt x="2873" y="3363"/>
                </a:lnTo>
                <a:lnTo>
                  <a:pt x="2873" y="3365"/>
                </a:lnTo>
                <a:lnTo>
                  <a:pt x="2873" y="3367"/>
                </a:lnTo>
                <a:lnTo>
                  <a:pt x="2873" y="3369"/>
                </a:lnTo>
                <a:lnTo>
                  <a:pt x="2873" y="3371"/>
                </a:lnTo>
                <a:lnTo>
                  <a:pt x="2873" y="3373"/>
                </a:lnTo>
                <a:lnTo>
                  <a:pt x="2875" y="3379"/>
                </a:lnTo>
                <a:lnTo>
                  <a:pt x="2875" y="3381"/>
                </a:lnTo>
                <a:lnTo>
                  <a:pt x="2877" y="3381"/>
                </a:lnTo>
                <a:lnTo>
                  <a:pt x="2877" y="3382"/>
                </a:lnTo>
                <a:lnTo>
                  <a:pt x="2877" y="3384"/>
                </a:lnTo>
                <a:lnTo>
                  <a:pt x="2875" y="3384"/>
                </a:lnTo>
                <a:lnTo>
                  <a:pt x="2875" y="3386"/>
                </a:lnTo>
                <a:lnTo>
                  <a:pt x="2875" y="3384"/>
                </a:lnTo>
                <a:lnTo>
                  <a:pt x="2873" y="3386"/>
                </a:lnTo>
                <a:lnTo>
                  <a:pt x="2873" y="3388"/>
                </a:lnTo>
                <a:lnTo>
                  <a:pt x="2875" y="3388"/>
                </a:lnTo>
                <a:lnTo>
                  <a:pt x="2875" y="3390"/>
                </a:lnTo>
                <a:lnTo>
                  <a:pt x="2877" y="3390"/>
                </a:lnTo>
                <a:lnTo>
                  <a:pt x="2877" y="3388"/>
                </a:lnTo>
                <a:lnTo>
                  <a:pt x="2875" y="3388"/>
                </a:lnTo>
                <a:lnTo>
                  <a:pt x="2877" y="3388"/>
                </a:lnTo>
                <a:lnTo>
                  <a:pt x="2877" y="3386"/>
                </a:lnTo>
                <a:lnTo>
                  <a:pt x="2879" y="3386"/>
                </a:lnTo>
                <a:lnTo>
                  <a:pt x="2881" y="3386"/>
                </a:lnTo>
                <a:lnTo>
                  <a:pt x="2879" y="3384"/>
                </a:lnTo>
                <a:lnTo>
                  <a:pt x="2881" y="3384"/>
                </a:lnTo>
                <a:lnTo>
                  <a:pt x="2883" y="3384"/>
                </a:lnTo>
                <a:lnTo>
                  <a:pt x="2885" y="3382"/>
                </a:lnTo>
                <a:lnTo>
                  <a:pt x="2886" y="3381"/>
                </a:lnTo>
                <a:lnTo>
                  <a:pt x="2886" y="3382"/>
                </a:lnTo>
                <a:lnTo>
                  <a:pt x="2886" y="3384"/>
                </a:lnTo>
                <a:lnTo>
                  <a:pt x="2886" y="3386"/>
                </a:lnTo>
                <a:lnTo>
                  <a:pt x="2886" y="3388"/>
                </a:lnTo>
                <a:lnTo>
                  <a:pt x="2888" y="3388"/>
                </a:lnTo>
                <a:lnTo>
                  <a:pt x="2890" y="3388"/>
                </a:lnTo>
                <a:lnTo>
                  <a:pt x="2890" y="3390"/>
                </a:lnTo>
                <a:lnTo>
                  <a:pt x="2892" y="3388"/>
                </a:lnTo>
                <a:lnTo>
                  <a:pt x="2894" y="3388"/>
                </a:lnTo>
                <a:lnTo>
                  <a:pt x="2894" y="3390"/>
                </a:lnTo>
                <a:lnTo>
                  <a:pt x="2894" y="3392"/>
                </a:lnTo>
                <a:lnTo>
                  <a:pt x="2892" y="3392"/>
                </a:lnTo>
                <a:lnTo>
                  <a:pt x="2890" y="3392"/>
                </a:lnTo>
                <a:lnTo>
                  <a:pt x="2888" y="3394"/>
                </a:lnTo>
                <a:lnTo>
                  <a:pt x="2886" y="3396"/>
                </a:lnTo>
                <a:lnTo>
                  <a:pt x="2886" y="3398"/>
                </a:lnTo>
                <a:lnTo>
                  <a:pt x="2886" y="3400"/>
                </a:lnTo>
                <a:lnTo>
                  <a:pt x="2885" y="3400"/>
                </a:lnTo>
                <a:lnTo>
                  <a:pt x="2885" y="3398"/>
                </a:lnTo>
                <a:lnTo>
                  <a:pt x="2885" y="3396"/>
                </a:lnTo>
                <a:lnTo>
                  <a:pt x="2883" y="3398"/>
                </a:lnTo>
                <a:lnTo>
                  <a:pt x="2885" y="3398"/>
                </a:lnTo>
                <a:lnTo>
                  <a:pt x="2883" y="3400"/>
                </a:lnTo>
                <a:lnTo>
                  <a:pt x="2883" y="3402"/>
                </a:lnTo>
                <a:lnTo>
                  <a:pt x="2883" y="3400"/>
                </a:lnTo>
                <a:lnTo>
                  <a:pt x="2881" y="3400"/>
                </a:lnTo>
                <a:lnTo>
                  <a:pt x="2883" y="3402"/>
                </a:lnTo>
                <a:lnTo>
                  <a:pt x="2881" y="3402"/>
                </a:lnTo>
                <a:lnTo>
                  <a:pt x="2881" y="3404"/>
                </a:lnTo>
                <a:lnTo>
                  <a:pt x="2883" y="3404"/>
                </a:lnTo>
                <a:lnTo>
                  <a:pt x="2879" y="3407"/>
                </a:lnTo>
                <a:lnTo>
                  <a:pt x="2877" y="3407"/>
                </a:lnTo>
                <a:lnTo>
                  <a:pt x="2877" y="3405"/>
                </a:lnTo>
                <a:lnTo>
                  <a:pt x="2875" y="3407"/>
                </a:lnTo>
                <a:lnTo>
                  <a:pt x="2873" y="3409"/>
                </a:lnTo>
                <a:lnTo>
                  <a:pt x="2875" y="3409"/>
                </a:lnTo>
                <a:lnTo>
                  <a:pt x="2877" y="3409"/>
                </a:lnTo>
                <a:lnTo>
                  <a:pt x="2877" y="3407"/>
                </a:lnTo>
                <a:lnTo>
                  <a:pt x="2877" y="3409"/>
                </a:lnTo>
                <a:lnTo>
                  <a:pt x="2877" y="3411"/>
                </a:lnTo>
                <a:lnTo>
                  <a:pt x="2875" y="3411"/>
                </a:lnTo>
                <a:lnTo>
                  <a:pt x="2875" y="3413"/>
                </a:lnTo>
                <a:lnTo>
                  <a:pt x="2873" y="3413"/>
                </a:lnTo>
                <a:lnTo>
                  <a:pt x="2871" y="3415"/>
                </a:lnTo>
                <a:lnTo>
                  <a:pt x="2869" y="3417"/>
                </a:lnTo>
                <a:lnTo>
                  <a:pt x="2867" y="3417"/>
                </a:lnTo>
                <a:lnTo>
                  <a:pt x="2867" y="3419"/>
                </a:lnTo>
                <a:lnTo>
                  <a:pt x="2865" y="3419"/>
                </a:lnTo>
                <a:lnTo>
                  <a:pt x="2865" y="3417"/>
                </a:lnTo>
                <a:lnTo>
                  <a:pt x="2865" y="3415"/>
                </a:lnTo>
                <a:lnTo>
                  <a:pt x="2865" y="3413"/>
                </a:lnTo>
                <a:lnTo>
                  <a:pt x="2865" y="3415"/>
                </a:lnTo>
                <a:lnTo>
                  <a:pt x="2863" y="3415"/>
                </a:lnTo>
                <a:lnTo>
                  <a:pt x="2861" y="3415"/>
                </a:lnTo>
                <a:lnTo>
                  <a:pt x="2861" y="3413"/>
                </a:lnTo>
                <a:lnTo>
                  <a:pt x="2861" y="3415"/>
                </a:lnTo>
                <a:lnTo>
                  <a:pt x="2860" y="3415"/>
                </a:lnTo>
                <a:lnTo>
                  <a:pt x="2861" y="3415"/>
                </a:lnTo>
                <a:lnTo>
                  <a:pt x="2861" y="3417"/>
                </a:lnTo>
                <a:lnTo>
                  <a:pt x="2861" y="3419"/>
                </a:lnTo>
                <a:lnTo>
                  <a:pt x="2860" y="3419"/>
                </a:lnTo>
                <a:lnTo>
                  <a:pt x="2858" y="3421"/>
                </a:lnTo>
                <a:lnTo>
                  <a:pt x="2856" y="3421"/>
                </a:lnTo>
                <a:lnTo>
                  <a:pt x="2858" y="3419"/>
                </a:lnTo>
                <a:lnTo>
                  <a:pt x="2856" y="3419"/>
                </a:lnTo>
                <a:lnTo>
                  <a:pt x="2854" y="3421"/>
                </a:lnTo>
                <a:lnTo>
                  <a:pt x="2852" y="3421"/>
                </a:lnTo>
                <a:lnTo>
                  <a:pt x="2852" y="3419"/>
                </a:lnTo>
                <a:lnTo>
                  <a:pt x="2852" y="3421"/>
                </a:lnTo>
                <a:lnTo>
                  <a:pt x="2850" y="3419"/>
                </a:lnTo>
                <a:lnTo>
                  <a:pt x="2850" y="3417"/>
                </a:lnTo>
                <a:lnTo>
                  <a:pt x="2850" y="3415"/>
                </a:lnTo>
                <a:lnTo>
                  <a:pt x="2848" y="3415"/>
                </a:lnTo>
                <a:lnTo>
                  <a:pt x="2848" y="3413"/>
                </a:lnTo>
                <a:lnTo>
                  <a:pt x="2846" y="3413"/>
                </a:lnTo>
                <a:lnTo>
                  <a:pt x="2846" y="3411"/>
                </a:lnTo>
                <a:lnTo>
                  <a:pt x="2848" y="3411"/>
                </a:lnTo>
                <a:lnTo>
                  <a:pt x="2848" y="3409"/>
                </a:lnTo>
                <a:lnTo>
                  <a:pt x="2846" y="3409"/>
                </a:lnTo>
                <a:lnTo>
                  <a:pt x="2846" y="3407"/>
                </a:lnTo>
                <a:lnTo>
                  <a:pt x="2846" y="3405"/>
                </a:lnTo>
                <a:lnTo>
                  <a:pt x="2846" y="3407"/>
                </a:lnTo>
                <a:lnTo>
                  <a:pt x="2846" y="3409"/>
                </a:lnTo>
                <a:lnTo>
                  <a:pt x="2846" y="3411"/>
                </a:lnTo>
                <a:lnTo>
                  <a:pt x="2844" y="3413"/>
                </a:lnTo>
                <a:lnTo>
                  <a:pt x="2846" y="3415"/>
                </a:lnTo>
                <a:lnTo>
                  <a:pt x="2848" y="3417"/>
                </a:lnTo>
                <a:lnTo>
                  <a:pt x="2848" y="3419"/>
                </a:lnTo>
                <a:lnTo>
                  <a:pt x="2850" y="3419"/>
                </a:lnTo>
                <a:lnTo>
                  <a:pt x="2850" y="3421"/>
                </a:lnTo>
                <a:lnTo>
                  <a:pt x="2852" y="3421"/>
                </a:lnTo>
                <a:lnTo>
                  <a:pt x="2852" y="3423"/>
                </a:lnTo>
                <a:lnTo>
                  <a:pt x="2854" y="3423"/>
                </a:lnTo>
                <a:lnTo>
                  <a:pt x="2856" y="3425"/>
                </a:lnTo>
                <a:lnTo>
                  <a:pt x="2856" y="3427"/>
                </a:lnTo>
                <a:lnTo>
                  <a:pt x="2856" y="3429"/>
                </a:lnTo>
                <a:lnTo>
                  <a:pt x="2854" y="3429"/>
                </a:lnTo>
                <a:lnTo>
                  <a:pt x="2854" y="3430"/>
                </a:lnTo>
                <a:lnTo>
                  <a:pt x="2852" y="3430"/>
                </a:lnTo>
                <a:lnTo>
                  <a:pt x="2850" y="3430"/>
                </a:lnTo>
                <a:lnTo>
                  <a:pt x="2848" y="3430"/>
                </a:lnTo>
                <a:lnTo>
                  <a:pt x="2848" y="3429"/>
                </a:lnTo>
                <a:lnTo>
                  <a:pt x="2846" y="3429"/>
                </a:lnTo>
                <a:lnTo>
                  <a:pt x="2846" y="3427"/>
                </a:lnTo>
                <a:lnTo>
                  <a:pt x="2844" y="3427"/>
                </a:lnTo>
                <a:lnTo>
                  <a:pt x="2842" y="3427"/>
                </a:lnTo>
                <a:lnTo>
                  <a:pt x="2844" y="3425"/>
                </a:lnTo>
                <a:lnTo>
                  <a:pt x="2846" y="3423"/>
                </a:lnTo>
                <a:lnTo>
                  <a:pt x="2844" y="3423"/>
                </a:lnTo>
                <a:lnTo>
                  <a:pt x="2844" y="3421"/>
                </a:lnTo>
                <a:lnTo>
                  <a:pt x="2844" y="3419"/>
                </a:lnTo>
                <a:lnTo>
                  <a:pt x="2844" y="3417"/>
                </a:lnTo>
                <a:lnTo>
                  <a:pt x="2842" y="3417"/>
                </a:lnTo>
                <a:lnTo>
                  <a:pt x="2840" y="3417"/>
                </a:lnTo>
                <a:lnTo>
                  <a:pt x="2838" y="3417"/>
                </a:lnTo>
                <a:lnTo>
                  <a:pt x="2838" y="3415"/>
                </a:lnTo>
                <a:lnTo>
                  <a:pt x="2838" y="3413"/>
                </a:lnTo>
                <a:lnTo>
                  <a:pt x="2837" y="3413"/>
                </a:lnTo>
                <a:lnTo>
                  <a:pt x="2835" y="3411"/>
                </a:lnTo>
                <a:lnTo>
                  <a:pt x="2833" y="3409"/>
                </a:lnTo>
                <a:lnTo>
                  <a:pt x="2835" y="3409"/>
                </a:lnTo>
                <a:lnTo>
                  <a:pt x="2835" y="3407"/>
                </a:lnTo>
                <a:lnTo>
                  <a:pt x="2837" y="3405"/>
                </a:lnTo>
                <a:lnTo>
                  <a:pt x="2835" y="3404"/>
                </a:lnTo>
                <a:lnTo>
                  <a:pt x="2833" y="3404"/>
                </a:lnTo>
                <a:lnTo>
                  <a:pt x="2833" y="3402"/>
                </a:lnTo>
                <a:lnTo>
                  <a:pt x="2831" y="3402"/>
                </a:lnTo>
                <a:lnTo>
                  <a:pt x="2831" y="3400"/>
                </a:lnTo>
                <a:lnTo>
                  <a:pt x="2829" y="3398"/>
                </a:lnTo>
                <a:lnTo>
                  <a:pt x="2827" y="3398"/>
                </a:lnTo>
                <a:lnTo>
                  <a:pt x="2827" y="3396"/>
                </a:lnTo>
                <a:lnTo>
                  <a:pt x="2827" y="3394"/>
                </a:lnTo>
                <a:lnTo>
                  <a:pt x="2827" y="3396"/>
                </a:lnTo>
                <a:lnTo>
                  <a:pt x="2825" y="3396"/>
                </a:lnTo>
                <a:lnTo>
                  <a:pt x="2823" y="3396"/>
                </a:lnTo>
                <a:lnTo>
                  <a:pt x="2823" y="3394"/>
                </a:lnTo>
                <a:lnTo>
                  <a:pt x="2825" y="3394"/>
                </a:lnTo>
                <a:lnTo>
                  <a:pt x="2825" y="3392"/>
                </a:lnTo>
                <a:lnTo>
                  <a:pt x="2823" y="3394"/>
                </a:lnTo>
                <a:lnTo>
                  <a:pt x="2823" y="3392"/>
                </a:lnTo>
                <a:lnTo>
                  <a:pt x="2821" y="3392"/>
                </a:lnTo>
                <a:lnTo>
                  <a:pt x="2821" y="3390"/>
                </a:lnTo>
                <a:lnTo>
                  <a:pt x="2819" y="3390"/>
                </a:lnTo>
                <a:lnTo>
                  <a:pt x="2819" y="3388"/>
                </a:lnTo>
                <a:lnTo>
                  <a:pt x="2817" y="3388"/>
                </a:lnTo>
                <a:lnTo>
                  <a:pt x="2815" y="3388"/>
                </a:lnTo>
                <a:lnTo>
                  <a:pt x="2815" y="3386"/>
                </a:lnTo>
                <a:lnTo>
                  <a:pt x="2815" y="3384"/>
                </a:lnTo>
                <a:lnTo>
                  <a:pt x="2813" y="3382"/>
                </a:lnTo>
                <a:lnTo>
                  <a:pt x="2813" y="3381"/>
                </a:lnTo>
                <a:lnTo>
                  <a:pt x="2812" y="3381"/>
                </a:lnTo>
                <a:lnTo>
                  <a:pt x="2810" y="3381"/>
                </a:lnTo>
                <a:lnTo>
                  <a:pt x="2808" y="3379"/>
                </a:lnTo>
                <a:lnTo>
                  <a:pt x="2806" y="3379"/>
                </a:lnTo>
                <a:lnTo>
                  <a:pt x="2804" y="3379"/>
                </a:lnTo>
                <a:lnTo>
                  <a:pt x="2802" y="3379"/>
                </a:lnTo>
                <a:lnTo>
                  <a:pt x="2802" y="3377"/>
                </a:lnTo>
                <a:lnTo>
                  <a:pt x="2802" y="3379"/>
                </a:lnTo>
                <a:lnTo>
                  <a:pt x="2804" y="3379"/>
                </a:lnTo>
                <a:lnTo>
                  <a:pt x="2804" y="3381"/>
                </a:lnTo>
                <a:lnTo>
                  <a:pt x="2806" y="3381"/>
                </a:lnTo>
                <a:lnTo>
                  <a:pt x="2808" y="3381"/>
                </a:lnTo>
                <a:lnTo>
                  <a:pt x="2810" y="3382"/>
                </a:lnTo>
                <a:lnTo>
                  <a:pt x="2812" y="3382"/>
                </a:lnTo>
                <a:lnTo>
                  <a:pt x="2813" y="3384"/>
                </a:lnTo>
                <a:lnTo>
                  <a:pt x="2812" y="3386"/>
                </a:lnTo>
                <a:lnTo>
                  <a:pt x="2812" y="3388"/>
                </a:lnTo>
                <a:lnTo>
                  <a:pt x="2813" y="3388"/>
                </a:lnTo>
                <a:lnTo>
                  <a:pt x="2813" y="3390"/>
                </a:lnTo>
                <a:lnTo>
                  <a:pt x="2815" y="3390"/>
                </a:lnTo>
                <a:lnTo>
                  <a:pt x="2815" y="3392"/>
                </a:lnTo>
                <a:lnTo>
                  <a:pt x="2815" y="3394"/>
                </a:lnTo>
                <a:lnTo>
                  <a:pt x="2815" y="3396"/>
                </a:lnTo>
                <a:lnTo>
                  <a:pt x="2817" y="3396"/>
                </a:lnTo>
                <a:lnTo>
                  <a:pt x="2817" y="3398"/>
                </a:lnTo>
                <a:lnTo>
                  <a:pt x="2815" y="3398"/>
                </a:lnTo>
                <a:lnTo>
                  <a:pt x="2813" y="3398"/>
                </a:lnTo>
                <a:lnTo>
                  <a:pt x="2812" y="3398"/>
                </a:lnTo>
                <a:lnTo>
                  <a:pt x="2812" y="3396"/>
                </a:lnTo>
                <a:lnTo>
                  <a:pt x="2810" y="3396"/>
                </a:lnTo>
                <a:lnTo>
                  <a:pt x="2810" y="3394"/>
                </a:lnTo>
                <a:lnTo>
                  <a:pt x="2808" y="3394"/>
                </a:lnTo>
                <a:lnTo>
                  <a:pt x="2810" y="3394"/>
                </a:lnTo>
                <a:lnTo>
                  <a:pt x="2810" y="3396"/>
                </a:lnTo>
                <a:lnTo>
                  <a:pt x="2810" y="3398"/>
                </a:lnTo>
                <a:lnTo>
                  <a:pt x="2812" y="3398"/>
                </a:lnTo>
                <a:lnTo>
                  <a:pt x="2810" y="3398"/>
                </a:lnTo>
                <a:lnTo>
                  <a:pt x="2810" y="3400"/>
                </a:lnTo>
                <a:lnTo>
                  <a:pt x="2812" y="3398"/>
                </a:lnTo>
                <a:lnTo>
                  <a:pt x="2812" y="3400"/>
                </a:lnTo>
                <a:lnTo>
                  <a:pt x="2813" y="3400"/>
                </a:lnTo>
                <a:lnTo>
                  <a:pt x="2815" y="3400"/>
                </a:lnTo>
                <a:lnTo>
                  <a:pt x="2817" y="3402"/>
                </a:lnTo>
                <a:lnTo>
                  <a:pt x="2817" y="3400"/>
                </a:lnTo>
                <a:lnTo>
                  <a:pt x="2819" y="3400"/>
                </a:lnTo>
                <a:lnTo>
                  <a:pt x="2821" y="3400"/>
                </a:lnTo>
                <a:lnTo>
                  <a:pt x="2821" y="3402"/>
                </a:lnTo>
                <a:lnTo>
                  <a:pt x="2823" y="3404"/>
                </a:lnTo>
                <a:lnTo>
                  <a:pt x="2823" y="3405"/>
                </a:lnTo>
                <a:lnTo>
                  <a:pt x="2825" y="3405"/>
                </a:lnTo>
                <a:lnTo>
                  <a:pt x="2825" y="3407"/>
                </a:lnTo>
                <a:lnTo>
                  <a:pt x="2825" y="3409"/>
                </a:lnTo>
                <a:lnTo>
                  <a:pt x="2827" y="3411"/>
                </a:lnTo>
                <a:lnTo>
                  <a:pt x="2825" y="3413"/>
                </a:lnTo>
                <a:lnTo>
                  <a:pt x="2827" y="3413"/>
                </a:lnTo>
                <a:lnTo>
                  <a:pt x="2827" y="3415"/>
                </a:lnTo>
                <a:lnTo>
                  <a:pt x="2829" y="3417"/>
                </a:lnTo>
                <a:lnTo>
                  <a:pt x="2829" y="3419"/>
                </a:lnTo>
                <a:lnTo>
                  <a:pt x="2831" y="3419"/>
                </a:lnTo>
                <a:lnTo>
                  <a:pt x="2831" y="3421"/>
                </a:lnTo>
                <a:lnTo>
                  <a:pt x="2833" y="3423"/>
                </a:lnTo>
                <a:lnTo>
                  <a:pt x="2835" y="3423"/>
                </a:lnTo>
                <a:lnTo>
                  <a:pt x="2837" y="3423"/>
                </a:lnTo>
                <a:lnTo>
                  <a:pt x="2837" y="3425"/>
                </a:lnTo>
                <a:lnTo>
                  <a:pt x="2837" y="3427"/>
                </a:lnTo>
                <a:lnTo>
                  <a:pt x="2837" y="3429"/>
                </a:lnTo>
                <a:lnTo>
                  <a:pt x="2835" y="3430"/>
                </a:lnTo>
                <a:lnTo>
                  <a:pt x="2833" y="3430"/>
                </a:lnTo>
                <a:lnTo>
                  <a:pt x="2831" y="3432"/>
                </a:lnTo>
                <a:lnTo>
                  <a:pt x="2829" y="3432"/>
                </a:lnTo>
                <a:lnTo>
                  <a:pt x="2827" y="3432"/>
                </a:lnTo>
                <a:lnTo>
                  <a:pt x="2825" y="3432"/>
                </a:lnTo>
                <a:lnTo>
                  <a:pt x="2825" y="3434"/>
                </a:lnTo>
                <a:lnTo>
                  <a:pt x="2823" y="3434"/>
                </a:lnTo>
                <a:lnTo>
                  <a:pt x="2821" y="3434"/>
                </a:lnTo>
                <a:lnTo>
                  <a:pt x="2819" y="3434"/>
                </a:lnTo>
                <a:lnTo>
                  <a:pt x="2817" y="3434"/>
                </a:lnTo>
                <a:lnTo>
                  <a:pt x="2817" y="3436"/>
                </a:lnTo>
                <a:lnTo>
                  <a:pt x="2815" y="3436"/>
                </a:lnTo>
                <a:lnTo>
                  <a:pt x="2813" y="3436"/>
                </a:lnTo>
                <a:lnTo>
                  <a:pt x="2812" y="3436"/>
                </a:lnTo>
                <a:lnTo>
                  <a:pt x="2812" y="3434"/>
                </a:lnTo>
                <a:lnTo>
                  <a:pt x="2812" y="3432"/>
                </a:lnTo>
                <a:lnTo>
                  <a:pt x="2810" y="3432"/>
                </a:lnTo>
                <a:lnTo>
                  <a:pt x="2808" y="3432"/>
                </a:lnTo>
                <a:lnTo>
                  <a:pt x="2806" y="3430"/>
                </a:lnTo>
                <a:lnTo>
                  <a:pt x="2804" y="3430"/>
                </a:lnTo>
                <a:lnTo>
                  <a:pt x="2804" y="3432"/>
                </a:lnTo>
                <a:lnTo>
                  <a:pt x="2802" y="3432"/>
                </a:lnTo>
                <a:lnTo>
                  <a:pt x="2800" y="3432"/>
                </a:lnTo>
                <a:lnTo>
                  <a:pt x="2798" y="3432"/>
                </a:lnTo>
                <a:lnTo>
                  <a:pt x="2800" y="3432"/>
                </a:lnTo>
                <a:lnTo>
                  <a:pt x="2802" y="3434"/>
                </a:lnTo>
                <a:lnTo>
                  <a:pt x="2800" y="3434"/>
                </a:lnTo>
                <a:lnTo>
                  <a:pt x="2802" y="3434"/>
                </a:lnTo>
                <a:lnTo>
                  <a:pt x="2804" y="3432"/>
                </a:lnTo>
                <a:lnTo>
                  <a:pt x="2806" y="3432"/>
                </a:lnTo>
                <a:lnTo>
                  <a:pt x="2806" y="3434"/>
                </a:lnTo>
                <a:lnTo>
                  <a:pt x="2808" y="3434"/>
                </a:lnTo>
                <a:lnTo>
                  <a:pt x="2810" y="3434"/>
                </a:lnTo>
                <a:lnTo>
                  <a:pt x="2810" y="3436"/>
                </a:lnTo>
                <a:lnTo>
                  <a:pt x="2812" y="3436"/>
                </a:lnTo>
                <a:lnTo>
                  <a:pt x="2812" y="3438"/>
                </a:lnTo>
                <a:lnTo>
                  <a:pt x="2813" y="3438"/>
                </a:lnTo>
                <a:lnTo>
                  <a:pt x="2815" y="3440"/>
                </a:lnTo>
                <a:lnTo>
                  <a:pt x="2815" y="3438"/>
                </a:lnTo>
                <a:lnTo>
                  <a:pt x="2817" y="3438"/>
                </a:lnTo>
                <a:lnTo>
                  <a:pt x="2819" y="3438"/>
                </a:lnTo>
                <a:lnTo>
                  <a:pt x="2821" y="3438"/>
                </a:lnTo>
                <a:lnTo>
                  <a:pt x="2821" y="3436"/>
                </a:lnTo>
                <a:lnTo>
                  <a:pt x="2823" y="3438"/>
                </a:lnTo>
                <a:lnTo>
                  <a:pt x="2825" y="3438"/>
                </a:lnTo>
                <a:lnTo>
                  <a:pt x="2827" y="3436"/>
                </a:lnTo>
                <a:lnTo>
                  <a:pt x="2829" y="3436"/>
                </a:lnTo>
                <a:lnTo>
                  <a:pt x="2831" y="3436"/>
                </a:lnTo>
                <a:lnTo>
                  <a:pt x="2833" y="3436"/>
                </a:lnTo>
                <a:lnTo>
                  <a:pt x="2835" y="3436"/>
                </a:lnTo>
                <a:lnTo>
                  <a:pt x="2837" y="3434"/>
                </a:lnTo>
                <a:lnTo>
                  <a:pt x="2838" y="3434"/>
                </a:lnTo>
                <a:lnTo>
                  <a:pt x="2840" y="3434"/>
                </a:lnTo>
                <a:lnTo>
                  <a:pt x="2842" y="3436"/>
                </a:lnTo>
                <a:lnTo>
                  <a:pt x="2842" y="3438"/>
                </a:lnTo>
                <a:lnTo>
                  <a:pt x="2842" y="3440"/>
                </a:lnTo>
                <a:lnTo>
                  <a:pt x="2842" y="3442"/>
                </a:lnTo>
                <a:lnTo>
                  <a:pt x="2842" y="3444"/>
                </a:lnTo>
                <a:lnTo>
                  <a:pt x="2844" y="3446"/>
                </a:lnTo>
                <a:lnTo>
                  <a:pt x="2846" y="3446"/>
                </a:lnTo>
                <a:lnTo>
                  <a:pt x="2848" y="3446"/>
                </a:lnTo>
                <a:lnTo>
                  <a:pt x="2850" y="3446"/>
                </a:lnTo>
                <a:lnTo>
                  <a:pt x="2854" y="3446"/>
                </a:lnTo>
                <a:lnTo>
                  <a:pt x="2856" y="3446"/>
                </a:lnTo>
                <a:lnTo>
                  <a:pt x="2858" y="3446"/>
                </a:lnTo>
                <a:lnTo>
                  <a:pt x="2858" y="3448"/>
                </a:lnTo>
                <a:lnTo>
                  <a:pt x="2860" y="3448"/>
                </a:lnTo>
                <a:lnTo>
                  <a:pt x="2861" y="3448"/>
                </a:lnTo>
                <a:lnTo>
                  <a:pt x="2863" y="3448"/>
                </a:lnTo>
                <a:lnTo>
                  <a:pt x="2865" y="3450"/>
                </a:lnTo>
                <a:lnTo>
                  <a:pt x="2867" y="3450"/>
                </a:lnTo>
                <a:lnTo>
                  <a:pt x="2869" y="3450"/>
                </a:lnTo>
                <a:lnTo>
                  <a:pt x="2871" y="3450"/>
                </a:lnTo>
                <a:lnTo>
                  <a:pt x="2871" y="3452"/>
                </a:lnTo>
                <a:lnTo>
                  <a:pt x="2873" y="3452"/>
                </a:lnTo>
                <a:lnTo>
                  <a:pt x="2875" y="3452"/>
                </a:lnTo>
                <a:lnTo>
                  <a:pt x="2877" y="3452"/>
                </a:lnTo>
                <a:lnTo>
                  <a:pt x="2879" y="3450"/>
                </a:lnTo>
                <a:lnTo>
                  <a:pt x="2881" y="3450"/>
                </a:lnTo>
                <a:lnTo>
                  <a:pt x="2883" y="3450"/>
                </a:lnTo>
                <a:lnTo>
                  <a:pt x="2883" y="3448"/>
                </a:lnTo>
                <a:lnTo>
                  <a:pt x="2885" y="3448"/>
                </a:lnTo>
                <a:lnTo>
                  <a:pt x="2886" y="3448"/>
                </a:lnTo>
                <a:lnTo>
                  <a:pt x="2886" y="3446"/>
                </a:lnTo>
                <a:lnTo>
                  <a:pt x="2888" y="3446"/>
                </a:lnTo>
                <a:lnTo>
                  <a:pt x="2888" y="3444"/>
                </a:lnTo>
                <a:lnTo>
                  <a:pt x="2890" y="3444"/>
                </a:lnTo>
                <a:lnTo>
                  <a:pt x="2892" y="3444"/>
                </a:lnTo>
                <a:lnTo>
                  <a:pt x="2894" y="3444"/>
                </a:lnTo>
                <a:lnTo>
                  <a:pt x="2894" y="3442"/>
                </a:lnTo>
                <a:lnTo>
                  <a:pt x="2896" y="3442"/>
                </a:lnTo>
                <a:lnTo>
                  <a:pt x="2896" y="3444"/>
                </a:lnTo>
                <a:lnTo>
                  <a:pt x="2896" y="3442"/>
                </a:lnTo>
                <a:lnTo>
                  <a:pt x="2898" y="3442"/>
                </a:lnTo>
                <a:lnTo>
                  <a:pt x="2898" y="3440"/>
                </a:lnTo>
                <a:lnTo>
                  <a:pt x="2900" y="3440"/>
                </a:lnTo>
                <a:lnTo>
                  <a:pt x="2902" y="3440"/>
                </a:lnTo>
                <a:lnTo>
                  <a:pt x="2902" y="3438"/>
                </a:lnTo>
                <a:lnTo>
                  <a:pt x="2904" y="3438"/>
                </a:lnTo>
                <a:lnTo>
                  <a:pt x="2906" y="3438"/>
                </a:lnTo>
                <a:lnTo>
                  <a:pt x="2908" y="3440"/>
                </a:lnTo>
                <a:lnTo>
                  <a:pt x="2908" y="3438"/>
                </a:lnTo>
                <a:lnTo>
                  <a:pt x="2910" y="3440"/>
                </a:lnTo>
                <a:lnTo>
                  <a:pt x="2910" y="3438"/>
                </a:lnTo>
                <a:lnTo>
                  <a:pt x="2911" y="3440"/>
                </a:lnTo>
                <a:lnTo>
                  <a:pt x="2911" y="3442"/>
                </a:lnTo>
                <a:lnTo>
                  <a:pt x="2910" y="3442"/>
                </a:lnTo>
                <a:lnTo>
                  <a:pt x="2910" y="3444"/>
                </a:lnTo>
                <a:lnTo>
                  <a:pt x="2910" y="3446"/>
                </a:lnTo>
                <a:lnTo>
                  <a:pt x="2910" y="3448"/>
                </a:lnTo>
                <a:lnTo>
                  <a:pt x="2910" y="3450"/>
                </a:lnTo>
                <a:lnTo>
                  <a:pt x="2910" y="3452"/>
                </a:lnTo>
                <a:lnTo>
                  <a:pt x="2908" y="3453"/>
                </a:lnTo>
                <a:lnTo>
                  <a:pt x="2908" y="3455"/>
                </a:lnTo>
                <a:lnTo>
                  <a:pt x="2908" y="3457"/>
                </a:lnTo>
                <a:lnTo>
                  <a:pt x="2908" y="3459"/>
                </a:lnTo>
                <a:lnTo>
                  <a:pt x="2908" y="3461"/>
                </a:lnTo>
                <a:lnTo>
                  <a:pt x="2908" y="3463"/>
                </a:lnTo>
                <a:lnTo>
                  <a:pt x="2906" y="3463"/>
                </a:lnTo>
                <a:lnTo>
                  <a:pt x="2906" y="3465"/>
                </a:lnTo>
                <a:lnTo>
                  <a:pt x="2906" y="3467"/>
                </a:lnTo>
                <a:lnTo>
                  <a:pt x="2906" y="3469"/>
                </a:lnTo>
                <a:lnTo>
                  <a:pt x="2904" y="3469"/>
                </a:lnTo>
                <a:lnTo>
                  <a:pt x="2904" y="3471"/>
                </a:lnTo>
                <a:lnTo>
                  <a:pt x="2904" y="3473"/>
                </a:lnTo>
                <a:lnTo>
                  <a:pt x="2904" y="3475"/>
                </a:lnTo>
                <a:lnTo>
                  <a:pt x="2902" y="3475"/>
                </a:lnTo>
                <a:lnTo>
                  <a:pt x="2902" y="3477"/>
                </a:lnTo>
                <a:lnTo>
                  <a:pt x="2904" y="3477"/>
                </a:lnTo>
                <a:lnTo>
                  <a:pt x="2902" y="3478"/>
                </a:lnTo>
                <a:lnTo>
                  <a:pt x="2904" y="3480"/>
                </a:lnTo>
                <a:lnTo>
                  <a:pt x="2904" y="3482"/>
                </a:lnTo>
                <a:lnTo>
                  <a:pt x="2904" y="3484"/>
                </a:lnTo>
                <a:lnTo>
                  <a:pt x="2904" y="3486"/>
                </a:lnTo>
                <a:lnTo>
                  <a:pt x="2904" y="3488"/>
                </a:lnTo>
                <a:lnTo>
                  <a:pt x="2904" y="3490"/>
                </a:lnTo>
                <a:lnTo>
                  <a:pt x="2904" y="3492"/>
                </a:lnTo>
                <a:lnTo>
                  <a:pt x="2902" y="3492"/>
                </a:lnTo>
                <a:lnTo>
                  <a:pt x="2902" y="3490"/>
                </a:lnTo>
                <a:lnTo>
                  <a:pt x="2904" y="3490"/>
                </a:lnTo>
                <a:lnTo>
                  <a:pt x="2904" y="3488"/>
                </a:lnTo>
                <a:lnTo>
                  <a:pt x="2902" y="3488"/>
                </a:lnTo>
                <a:lnTo>
                  <a:pt x="2902" y="3490"/>
                </a:lnTo>
                <a:lnTo>
                  <a:pt x="2900" y="3490"/>
                </a:lnTo>
                <a:lnTo>
                  <a:pt x="2902" y="3490"/>
                </a:lnTo>
                <a:lnTo>
                  <a:pt x="2900" y="3490"/>
                </a:lnTo>
                <a:lnTo>
                  <a:pt x="2902" y="3492"/>
                </a:lnTo>
                <a:lnTo>
                  <a:pt x="2900" y="3492"/>
                </a:lnTo>
                <a:lnTo>
                  <a:pt x="2900" y="3494"/>
                </a:lnTo>
                <a:lnTo>
                  <a:pt x="2900" y="3496"/>
                </a:lnTo>
                <a:lnTo>
                  <a:pt x="2898" y="3496"/>
                </a:lnTo>
                <a:lnTo>
                  <a:pt x="2900" y="3496"/>
                </a:lnTo>
                <a:lnTo>
                  <a:pt x="2900" y="3498"/>
                </a:lnTo>
                <a:lnTo>
                  <a:pt x="2898" y="3498"/>
                </a:lnTo>
                <a:lnTo>
                  <a:pt x="2896" y="3498"/>
                </a:lnTo>
                <a:lnTo>
                  <a:pt x="2894" y="3498"/>
                </a:lnTo>
                <a:lnTo>
                  <a:pt x="2894" y="3496"/>
                </a:lnTo>
                <a:lnTo>
                  <a:pt x="2892" y="3496"/>
                </a:lnTo>
                <a:lnTo>
                  <a:pt x="2892" y="3494"/>
                </a:lnTo>
                <a:lnTo>
                  <a:pt x="2890" y="3494"/>
                </a:lnTo>
                <a:lnTo>
                  <a:pt x="2890" y="3496"/>
                </a:lnTo>
                <a:lnTo>
                  <a:pt x="2888" y="3498"/>
                </a:lnTo>
                <a:lnTo>
                  <a:pt x="2888" y="3500"/>
                </a:lnTo>
                <a:lnTo>
                  <a:pt x="2888" y="3501"/>
                </a:lnTo>
                <a:lnTo>
                  <a:pt x="2888" y="3503"/>
                </a:lnTo>
                <a:lnTo>
                  <a:pt x="2886" y="3501"/>
                </a:lnTo>
                <a:lnTo>
                  <a:pt x="2886" y="3503"/>
                </a:lnTo>
                <a:lnTo>
                  <a:pt x="2888" y="3505"/>
                </a:lnTo>
                <a:lnTo>
                  <a:pt x="2890" y="3505"/>
                </a:lnTo>
                <a:lnTo>
                  <a:pt x="2890" y="3507"/>
                </a:lnTo>
                <a:lnTo>
                  <a:pt x="2892" y="3507"/>
                </a:lnTo>
                <a:lnTo>
                  <a:pt x="2892" y="3509"/>
                </a:lnTo>
                <a:lnTo>
                  <a:pt x="2894" y="3509"/>
                </a:lnTo>
                <a:lnTo>
                  <a:pt x="2894" y="3511"/>
                </a:lnTo>
                <a:lnTo>
                  <a:pt x="2892" y="3513"/>
                </a:lnTo>
                <a:lnTo>
                  <a:pt x="2890" y="3511"/>
                </a:lnTo>
                <a:lnTo>
                  <a:pt x="2890" y="3513"/>
                </a:lnTo>
                <a:lnTo>
                  <a:pt x="2890" y="3511"/>
                </a:lnTo>
                <a:lnTo>
                  <a:pt x="2888" y="3511"/>
                </a:lnTo>
                <a:lnTo>
                  <a:pt x="2888" y="3513"/>
                </a:lnTo>
                <a:lnTo>
                  <a:pt x="2890" y="3513"/>
                </a:lnTo>
                <a:lnTo>
                  <a:pt x="2890" y="3515"/>
                </a:lnTo>
                <a:lnTo>
                  <a:pt x="2890" y="3517"/>
                </a:lnTo>
                <a:lnTo>
                  <a:pt x="2890" y="3519"/>
                </a:lnTo>
                <a:lnTo>
                  <a:pt x="2890" y="3521"/>
                </a:lnTo>
                <a:lnTo>
                  <a:pt x="2892" y="3521"/>
                </a:lnTo>
                <a:lnTo>
                  <a:pt x="2894" y="3521"/>
                </a:lnTo>
                <a:lnTo>
                  <a:pt x="2894" y="3523"/>
                </a:lnTo>
                <a:lnTo>
                  <a:pt x="2894" y="3525"/>
                </a:lnTo>
                <a:lnTo>
                  <a:pt x="2896" y="3525"/>
                </a:lnTo>
                <a:lnTo>
                  <a:pt x="2896" y="3526"/>
                </a:lnTo>
                <a:lnTo>
                  <a:pt x="2894" y="3526"/>
                </a:lnTo>
                <a:lnTo>
                  <a:pt x="2894" y="3528"/>
                </a:lnTo>
                <a:lnTo>
                  <a:pt x="2892" y="3528"/>
                </a:lnTo>
                <a:lnTo>
                  <a:pt x="2892" y="3530"/>
                </a:lnTo>
                <a:lnTo>
                  <a:pt x="2892" y="3532"/>
                </a:lnTo>
                <a:lnTo>
                  <a:pt x="2890" y="3532"/>
                </a:lnTo>
                <a:lnTo>
                  <a:pt x="2888" y="3534"/>
                </a:lnTo>
                <a:lnTo>
                  <a:pt x="2888" y="3532"/>
                </a:lnTo>
                <a:lnTo>
                  <a:pt x="2886" y="3532"/>
                </a:lnTo>
                <a:lnTo>
                  <a:pt x="2885" y="3532"/>
                </a:lnTo>
                <a:lnTo>
                  <a:pt x="2883" y="3532"/>
                </a:lnTo>
                <a:lnTo>
                  <a:pt x="2883" y="3534"/>
                </a:lnTo>
                <a:lnTo>
                  <a:pt x="2881" y="3534"/>
                </a:lnTo>
                <a:lnTo>
                  <a:pt x="2881" y="3532"/>
                </a:lnTo>
                <a:lnTo>
                  <a:pt x="2879" y="3534"/>
                </a:lnTo>
                <a:lnTo>
                  <a:pt x="2877" y="3534"/>
                </a:lnTo>
                <a:lnTo>
                  <a:pt x="2877" y="3532"/>
                </a:lnTo>
                <a:lnTo>
                  <a:pt x="2875" y="3532"/>
                </a:lnTo>
                <a:lnTo>
                  <a:pt x="2873" y="3532"/>
                </a:lnTo>
                <a:lnTo>
                  <a:pt x="2873" y="3534"/>
                </a:lnTo>
                <a:lnTo>
                  <a:pt x="2871" y="3534"/>
                </a:lnTo>
                <a:lnTo>
                  <a:pt x="2871" y="3536"/>
                </a:lnTo>
                <a:lnTo>
                  <a:pt x="2869" y="3536"/>
                </a:lnTo>
                <a:lnTo>
                  <a:pt x="2867" y="3536"/>
                </a:lnTo>
                <a:lnTo>
                  <a:pt x="2869" y="3538"/>
                </a:lnTo>
                <a:lnTo>
                  <a:pt x="2869" y="3540"/>
                </a:lnTo>
                <a:lnTo>
                  <a:pt x="2871" y="3540"/>
                </a:lnTo>
                <a:lnTo>
                  <a:pt x="2869" y="3540"/>
                </a:lnTo>
                <a:lnTo>
                  <a:pt x="2867" y="3540"/>
                </a:lnTo>
                <a:lnTo>
                  <a:pt x="2869" y="3542"/>
                </a:lnTo>
                <a:lnTo>
                  <a:pt x="2867" y="3542"/>
                </a:lnTo>
                <a:lnTo>
                  <a:pt x="2867" y="3544"/>
                </a:lnTo>
                <a:lnTo>
                  <a:pt x="2867" y="3546"/>
                </a:lnTo>
                <a:lnTo>
                  <a:pt x="2869" y="3546"/>
                </a:lnTo>
                <a:lnTo>
                  <a:pt x="2869" y="3548"/>
                </a:lnTo>
                <a:lnTo>
                  <a:pt x="2869" y="3549"/>
                </a:lnTo>
                <a:lnTo>
                  <a:pt x="2867" y="3548"/>
                </a:lnTo>
                <a:lnTo>
                  <a:pt x="2867" y="3549"/>
                </a:lnTo>
                <a:lnTo>
                  <a:pt x="2869" y="3551"/>
                </a:lnTo>
                <a:lnTo>
                  <a:pt x="2869" y="3553"/>
                </a:lnTo>
                <a:lnTo>
                  <a:pt x="2867" y="3553"/>
                </a:lnTo>
                <a:lnTo>
                  <a:pt x="2869" y="3555"/>
                </a:lnTo>
                <a:lnTo>
                  <a:pt x="2869" y="3557"/>
                </a:lnTo>
                <a:lnTo>
                  <a:pt x="2869" y="3559"/>
                </a:lnTo>
                <a:lnTo>
                  <a:pt x="2871" y="3559"/>
                </a:lnTo>
                <a:lnTo>
                  <a:pt x="2871" y="3561"/>
                </a:lnTo>
                <a:lnTo>
                  <a:pt x="2871" y="3563"/>
                </a:lnTo>
                <a:lnTo>
                  <a:pt x="2873" y="3563"/>
                </a:lnTo>
                <a:lnTo>
                  <a:pt x="2873" y="3565"/>
                </a:lnTo>
                <a:lnTo>
                  <a:pt x="2873" y="3567"/>
                </a:lnTo>
                <a:lnTo>
                  <a:pt x="2871" y="3569"/>
                </a:lnTo>
                <a:lnTo>
                  <a:pt x="2873" y="3569"/>
                </a:lnTo>
                <a:lnTo>
                  <a:pt x="2871" y="3569"/>
                </a:lnTo>
                <a:lnTo>
                  <a:pt x="2869" y="3569"/>
                </a:lnTo>
                <a:lnTo>
                  <a:pt x="2871" y="3569"/>
                </a:lnTo>
                <a:lnTo>
                  <a:pt x="2871" y="3571"/>
                </a:lnTo>
                <a:lnTo>
                  <a:pt x="2869" y="3571"/>
                </a:lnTo>
                <a:lnTo>
                  <a:pt x="2869" y="3573"/>
                </a:lnTo>
                <a:lnTo>
                  <a:pt x="2869" y="3574"/>
                </a:lnTo>
                <a:lnTo>
                  <a:pt x="2869" y="3576"/>
                </a:lnTo>
                <a:lnTo>
                  <a:pt x="2869" y="3574"/>
                </a:lnTo>
                <a:lnTo>
                  <a:pt x="2867" y="3574"/>
                </a:lnTo>
                <a:lnTo>
                  <a:pt x="2867" y="3576"/>
                </a:lnTo>
                <a:lnTo>
                  <a:pt x="2869" y="3576"/>
                </a:lnTo>
                <a:lnTo>
                  <a:pt x="2869" y="3578"/>
                </a:lnTo>
                <a:lnTo>
                  <a:pt x="2869" y="3580"/>
                </a:lnTo>
                <a:lnTo>
                  <a:pt x="2867" y="3580"/>
                </a:lnTo>
                <a:lnTo>
                  <a:pt x="2869" y="3582"/>
                </a:lnTo>
                <a:lnTo>
                  <a:pt x="2867" y="3582"/>
                </a:lnTo>
                <a:lnTo>
                  <a:pt x="2869" y="3584"/>
                </a:lnTo>
                <a:lnTo>
                  <a:pt x="2869" y="3586"/>
                </a:lnTo>
                <a:lnTo>
                  <a:pt x="2867" y="3586"/>
                </a:lnTo>
                <a:lnTo>
                  <a:pt x="2867" y="3588"/>
                </a:lnTo>
                <a:lnTo>
                  <a:pt x="2867" y="3586"/>
                </a:lnTo>
                <a:lnTo>
                  <a:pt x="2867" y="3588"/>
                </a:lnTo>
                <a:lnTo>
                  <a:pt x="2865" y="3588"/>
                </a:lnTo>
                <a:lnTo>
                  <a:pt x="2867" y="3590"/>
                </a:lnTo>
                <a:lnTo>
                  <a:pt x="2869" y="3592"/>
                </a:lnTo>
                <a:lnTo>
                  <a:pt x="2869" y="3594"/>
                </a:lnTo>
                <a:lnTo>
                  <a:pt x="2871" y="3594"/>
                </a:lnTo>
                <a:lnTo>
                  <a:pt x="2873" y="3594"/>
                </a:lnTo>
                <a:lnTo>
                  <a:pt x="2873" y="3596"/>
                </a:lnTo>
                <a:lnTo>
                  <a:pt x="2875" y="3596"/>
                </a:lnTo>
                <a:lnTo>
                  <a:pt x="2877" y="3596"/>
                </a:lnTo>
                <a:lnTo>
                  <a:pt x="2877" y="3597"/>
                </a:lnTo>
                <a:lnTo>
                  <a:pt x="2879" y="3597"/>
                </a:lnTo>
                <a:lnTo>
                  <a:pt x="2881" y="3599"/>
                </a:lnTo>
                <a:lnTo>
                  <a:pt x="2881" y="3601"/>
                </a:lnTo>
                <a:lnTo>
                  <a:pt x="2883" y="3601"/>
                </a:lnTo>
                <a:lnTo>
                  <a:pt x="2885" y="3601"/>
                </a:lnTo>
                <a:lnTo>
                  <a:pt x="2885" y="3603"/>
                </a:lnTo>
                <a:lnTo>
                  <a:pt x="2885" y="3605"/>
                </a:lnTo>
                <a:lnTo>
                  <a:pt x="2886" y="3605"/>
                </a:lnTo>
                <a:lnTo>
                  <a:pt x="2885" y="3605"/>
                </a:lnTo>
                <a:lnTo>
                  <a:pt x="2885" y="3607"/>
                </a:lnTo>
                <a:lnTo>
                  <a:pt x="2886" y="3609"/>
                </a:lnTo>
                <a:lnTo>
                  <a:pt x="2886" y="3607"/>
                </a:lnTo>
                <a:lnTo>
                  <a:pt x="2886" y="3609"/>
                </a:lnTo>
                <a:lnTo>
                  <a:pt x="2888" y="3609"/>
                </a:lnTo>
                <a:lnTo>
                  <a:pt x="2888" y="3611"/>
                </a:lnTo>
                <a:lnTo>
                  <a:pt x="2888" y="3613"/>
                </a:lnTo>
                <a:lnTo>
                  <a:pt x="2888" y="3611"/>
                </a:lnTo>
                <a:lnTo>
                  <a:pt x="2890" y="3611"/>
                </a:lnTo>
                <a:lnTo>
                  <a:pt x="2890" y="3613"/>
                </a:lnTo>
                <a:lnTo>
                  <a:pt x="2890" y="3615"/>
                </a:lnTo>
                <a:lnTo>
                  <a:pt x="2892" y="3615"/>
                </a:lnTo>
                <a:lnTo>
                  <a:pt x="2890" y="3615"/>
                </a:lnTo>
                <a:lnTo>
                  <a:pt x="2892" y="3617"/>
                </a:lnTo>
                <a:lnTo>
                  <a:pt x="2892" y="3619"/>
                </a:lnTo>
                <a:lnTo>
                  <a:pt x="2894" y="3619"/>
                </a:lnTo>
                <a:lnTo>
                  <a:pt x="2896" y="3619"/>
                </a:lnTo>
                <a:lnTo>
                  <a:pt x="2896" y="3621"/>
                </a:lnTo>
                <a:lnTo>
                  <a:pt x="2896" y="3622"/>
                </a:lnTo>
                <a:lnTo>
                  <a:pt x="2896" y="3624"/>
                </a:lnTo>
                <a:lnTo>
                  <a:pt x="2896" y="3626"/>
                </a:lnTo>
                <a:lnTo>
                  <a:pt x="2896" y="3628"/>
                </a:lnTo>
                <a:lnTo>
                  <a:pt x="2896" y="3630"/>
                </a:lnTo>
                <a:lnTo>
                  <a:pt x="2896" y="3632"/>
                </a:lnTo>
                <a:lnTo>
                  <a:pt x="2896" y="3634"/>
                </a:lnTo>
                <a:lnTo>
                  <a:pt x="2898" y="3636"/>
                </a:lnTo>
                <a:lnTo>
                  <a:pt x="2898" y="3638"/>
                </a:lnTo>
                <a:lnTo>
                  <a:pt x="2898" y="3640"/>
                </a:lnTo>
                <a:lnTo>
                  <a:pt x="2898" y="3642"/>
                </a:lnTo>
                <a:lnTo>
                  <a:pt x="2898" y="3644"/>
                </a:lnTo>
                <a:lnTo>
                  <a:pt x="2900" y="3645"/>
                </a:lnTo>
                <a:lnTo>
                  <a:pt x="2900" y="3647"/>
                </a:lnTo>
                <a:lnTo>
                  <a:pt x="2900" y="3649"/>
                </a:lnTo>
                <a:lnTo>
                  <a:pt x="2900" y="3651"/>
                </a:lnTo>
                <a:lnTo>
                  <a:pt x="2902" y="3653"/>
                </a:lnTo>
                <a:lnTo>
                  <a:pt x="2902" y="3655"/>
                </a:lnTo>
                <a:lnTo>
                  <a:pt x="2902" y="3657"/>
                </a:lnTo>
                <a:lnTo>
                  <a:pt x="2902" y="3659"/>
                </a:lnTo>
                <a:lnTo>
                  <a:pt x="2904" y="3659"/>
                </a:lnTo>
                <a:lnTo>
                  <a:pt x="2904" y="3661"/>
                </a:lnTo>
                <a:lnTo>
                  <a:pt x="2904" y="3663"/>
                </a:lnTo>
                <a:lnTo>
                  <a:pt x="2904" y="3665"/>
                </a:lnTo>
                <a:lnTo>
                  <a:pt x="2904" y="3667"/>
                </a:lnTo>
                <a:lnTo>
                  <a:pt x="2904" y="3669"/>
                </a:lnTo>
                <a:lnTo>
                  <a:pt x="2904" y="3670"/>
                </a:lnTo>
                <a:lnTo>
                  <a:pt x="2904" y="3672"/>
                </a:lnTo>
                <a:lnTo>
                  <a:pt x="2904" y="3674"/>
                </a:lnTo>
                <a:lnTo>
                  <a:pt x="2906" y="3674"/>
                </a:lnTo>
                <a:lnTo>
                  <a:pt x="2906" y="3676"/>
                </a:lnTo>
                <a:lnTo>
                  <a:pt x="2908" y="3676"/>
                </a:lnTo>
                <a:lnTo>
                  <a:pt x="2908" y="3678"/>
                </a:lnTo>
                <a:lnTo>
                  <a:pt x="2906" y="3678"/>
                </a:lnTo>
                <a:lnTo>
                  <a:pt x="2906" y="3680"/>
                </a:lnTo>
                <a:lnTo>
                  <a:pt x="2908" y="3680"/>
                </a:lnTo>
                <a:lnTo>
                  <a:pt x="2908" y="3682"/>
                </a:lnTo>
                <a:lnTo>
                  <a:pt x="2908" y="3684"/>
                </a:lnTo>
                <a:lnTo>
                  <a:pt x="2906" y="3682"/>
                </a:lnTo>
                <a:lnTo>
                  <a:pt x="2906" y="3684"/>
                </a:lnTo>
                <a:lnTo>
                  <a:pt x="2904" y="3684"/>
                </a:lnTo>
                <a:lnTo>
                  <a:pt x="2906" y="3684"/>
                </a:lnTo>
                <a:lnTo>
                  <a:pt x="2908" y="3684"/>
                </a:lnTo>
                <a:lnTo>
                  <a:pt x="2910" y="3684"/>
                </a:lnTo>
                <a:lnTo>
                  <a:pt x="2910" y="3686"/>
                </a:lnTo>
                <a:lnTo>
                  <a:pt x="2910" y="3688"/>
                </a:lnTo>
                <a:lnTo>
                  <a:pt x="2911" y="3690"/>
                </a:lnTo>
                <a:lnTo>
                  <a:pt x="2913" y="3690"/>
                </a:lnTo>
                <a:lnTo>
                  <a:pt x="2911" y="3692"/>
                </a:lnTo>
                <a:lnTo>
                  <a:pt x="2911" y="3693"/>
                </a:lnTo>
                <a:lnTo>
                  <a:pt x="2911" y="3695"/>
                </a:lnTo>
                <a:lnTo>
                  <a:pt x="2911" y="3697"/>
                </a:lnTo>
                <a:lnTo>
                  <a:pt x="2911" y="3701"/>
                </a:lnTo>
                <a:lnTo>
                  <a:pt x="2910" y="3701"/>
                </a:lnTo>
                <a:lnTo>
                  <a:pt x="2910" y="3703"/>
                </a:lnTo>
                <a:lnTo>
                  <a:pt x="2910" y="3705"/>
                </a:lnTo>
                <a:lnTo>
                  <a:pt x="2908" y="3705"/>
                </a:lnTo>
                <a:lnTo>
                  <a:pt x="2910" y="3705"/>
                </a:lnTo>
                <a:lnTo>
                  <a:pt x="2910" y="3707"/>
                </a:lnTo>
                <a:lnTo>
                  <a:pt x="2908" y="3705"/>
                </a:lnTo>
                <a:lnTo>
                  <a:pt x="2906" y="3707"/>
                </a:lnTo>
                <a:lnTo>
                  <a:pt x="2908" y="3707"/>
                </a:lnTo>
                <a:lnTo>
                  <a:pt x="2910" y="3707"/>
                </a:lnTo>
                <a:lnTo>
                  <a:pt x="2910" y="3709"/>
                </a:lnTo>
                <a:lnTo>
                  <a:pt x="2910" y="3711"/>
                </a:lnTo>
                <a:lnTo>
                  <a:pt x="2908" y="3711"/>
                </a:lnTo>
                <a:lnTo>
                  <a:pt x="2908" y="3713"/>
                </a:lnTo>
                <a:lnTo>
                  <a:pt x="2906" y="3713"/>
                </a:lnTo>
                <a:lnTo>
                  <a:pt x="2904" y="3713"/>
                </a:lnTo>
                <a:lnTo>
                  <a:pt x="2904" y="3715"/>
                </a:lnTo>
                <a:lnTo>
                  <a:pt x="2902" y="3715"/>
                </a:lnTo>
                <a:lnTo>
                  <a:pt x="2900" y="3715"/>
                </a:lnTo>
                <a:lnTo>
                  <a:pt x="2900" y="3713"/>
                </a:lnTo>
                <a:lnTo>
                  <a:pt x="2898" y="3713"/>
                </a:lnTo>
                <a:lnTo>
                  <a:pt x="2898" y="3711"/>
                </a:lnTo>
                <a:lnTo>
                  <a:pt x="2896" y="3711"/>
                </a:lnTo>
                <a:lnTo>
                  <a:pt x="2894" y="3713"/>
                </a:lnTo>
                <a:lnTo>
                  <a:pt x="2894" y="3711"/>
                </a:lnTo>
                <a:lnTo>
                  <a:pt x="2892" y="3711"/>
                </a:lnTo>
                <a:lnTo>
                  <a:pt x="2890" y="3709"/>
                </a:lnTo>
                <a:lnTo>
                  <a:pt x="2890" y="3711"/>
                </a:lnTo>
                <a:lnTo>
                  <a:pt x="2892" y="3711"/>
                </a:lnTo>
                <a:lnTo>
                  <a:pt x="2894" y="3713"/>
                </a:lnTo>
                <a:lnTo>
                  <a:pt x="2896" y="3713"/>
                </a:lnTo>
                <a:lnTo>
                  <a:pt x="2898" y="3715"/>
                </a:lnTo>
                <a:lnTo>
                  <a:pt x="2900" y="3715"/>
                </a:lnTo>
                <a:lnTo>
                  <a:pt x="2902" y="3715"/>
                </a:lnTo>
                <a:lnTo>
                  <a:pt x="2902" y="3717"/>
                </a:lnTo>
                <a:lnTo>
                  <a:pt x="2904" y="3717"/>
                </a:lnTo>
                <a:lnTo>
                  <a:pt x="2906" y="3715"/>
                </a:lnTo>
                <a:lnTo>
                  <a:pt x="2906" y="3713"/>
                </a:lnTo>
                <a:lnTo>
                  <a:pt x="2908" y="3713"/>
                </a:lnTo>
                <a:lnTo>
                  <a:pt x="2908" y="3715"/>
                </a:lnTo>
                <a:lnTo>
                  <a:pt x="2910" y="3715"/>
                </a:lnTo>
                <a:lnTo>
                  <a:pt x="2908" y="3717"/>
                </a:lnTo>
                <a:lnTo>
                  <a:pt x="2908" y="3718"/>
                </a:lnTo>
                <a:lnTo>
                  <a:pt x="2906" y="3720"/>
                </a:lnTo>
                <a:lnTo>
                  <a:pt x="2904" y="3720"/>
                </a:lnTo>
                <a:lnTo>
                  <a:pt x="2904" y="3722"/>
                </a:lnTo>
                <a:lnTo>
                  <a:pt x="2902" y="3722"/>
                </a:lnTo>
                <a:lnTo>
                  <a:pt x="2902" y="3720"/>
                </a:lnTo>
                <a:lnTo>
                  <a:pt x="2900" y="3720"/>
                </a:lnTo>
                <a:lnTo>
                  <a:pt x="2900" y="3722"/>
                </a:lnTo>
                <a:lnTo>
                  <a:pt x="2900" y="3724"/>
                </a:lnTo>
                <a:lnTo>
                  <a:pt x="2898" y="3724"/>
                </a:lnTo>
                <a:lnTo>
                  <a:pt x="2898" y="3726"/>
                </a:lnTo>
                <a:lnTo>
                  <a:pt x="2896" y="3724"/>
                </a:lnTo>
                <a:lnTo>
                  <a:pt x="2898" y="3722"/>
                </a:lnTo>
                <a:lnTo>
                  <a:pt x="2898" y="3720"/>
                </a:lnTo>
                <a:lnTo>
                  <a:pt x="2900" y="3720"/>
                </a:lnTo>
                <a:lnTo>
                  <a:pt x="2898" y="3720"/>
                </a:lnTo>
                <a:lnTo>
                  <a:pt x="2898" y="3718"/>
                </a:lnTo>
                <a:lnTo>
                  <a:pt x="2896" y="3720"/>
                </a:lnTo>
                <a:lnTo>
                  <a:pt x="2896" y="3722"/>
                </a:lnTo>
                <a:lnTo>
                  <a:pt x="2894" y="3722"/>
                </a:lnTo>
                <a:lnTo>
                  <a:pt x="2894" y="3724"/>
                </a:lnTo>
                <a:lnTo>
                  <a:pt x="2896" y="3726"/>
                </a:lnTo>
                <a:lnTo>
                  <a:pt x="2898" y="3726"/>
                </a:lnTo>
                <a:lnTo>
                  <a:pt x="2900" y="3726"/>
                </a:lnTo>
                <a:lnTo>
                  <a:pt x="2900" y="3728"/>
                </a:lnTo>
                <a:lnTo>
                  <a:pt x="2902" y="3728"/>
                </a:lnTo>
                <a:lnTo>
                  <a:pt x="2904" y="3728"/>
                </a:lnTo>
                <a:lnTo>
                  <a:pt x="2904" y="3726"/>
                </a:lnTo>
                <a:lnTo>
                  <a:pt x="2902" y="3724"/>
                </a:lnTo>
                <a:lnTo>
                  <a:pt x="2904" y="3726"/>
                </a:lnTo>
                <a:lnTo>
                  <a:pt x="2906" y="3724"/>
                </a:lnTo>
                <a:lnTo>
                  <a:pt x="2906" y="3726"/>
                </a:lnTo>
                <a:lnTo>
                  <a:pt x="2908" y="3728"/>
                </a:lnTo>
                <a:lnTo>
                  <a:pt x="2910" y="3726"/>
                </a:lnTo>
                <a:lnTo>
                  <a:pt x="2910" y="3728"/>
                </a:lnTo>
                <a:lnTo>
                  <a:pt x="2910" y="3730"/>
                </a:lnTo>
                <a:lnTo>
                  <a:pt x="2908" y="3730"/>
                </a:lnTo>
                <a:lnTo>
                  <a:pt x="2908" y="3728"/>
                </a:lnTo>
                <a:lnTo>
                  <a:pt x="2906" y="3728"/>
                </a:lnTo>
                <a:lnTo>
                  <a:pt x="2906" y="3730"/>
                </a:lnTo>
                <a:lnTo>
                  <a:pt x="2906" y="3732"/>
                </a:lnTo>
                <a:lnTo>
                  <a:pt x="2908" y="3732"/>
                </a:lnTo>
                <a:lnTo>
                  <a:pt x="2908" y="3734"/>
                </a:lnTo>
                <a:lnTo>
                  <a:pt x="2910" y="3734"/>
                </a:lnTo>
                <a:lnTo>
                  <a:pt x="2911" y="3736"/>
                </a:lnTo>
                <a:lnTo>
                  <a:pt x="2911" y="3734"/>
                </a:lnTo>
                <a:lnTo>
                  <a:pt x="2913" y="3734"/>
                </a:lnTo>
                <a:lnTo>
                  <a:pt x="2913" y="3736"/>
                </a:lnTo>
                <a:lnTo>
                  <a:pt x="2911" y="3736"/>
                </a:lnTo>
                <a:lnTo>
                  <a:pt x="2910" y="3736"/>
                </a:lnTo>
                <a:lnTo>
                  <a:pt x="2908" y="3736"/>
                </a:lnTo>
                <a:lnTo>
                  <a:pt x="2906" y="3736"/>
                </a:lnTo>
                <a:lnTo>
                  <a:pt x="2904" y="3738"/>
                </a:lnTo>
                <a:lnTo>
                  <a:pt x="2902" y="3738"/>
                </a:lnTo>
                <a:lnTo>
                  <a:pt x="2904" y="3738"/>
                </a:lnTo>
                <a:lnTo>
                  <a:pt x="2902" y="3740"/>
                </a:lnTo>
                <a:lnTo>
                  <a:pt x="2904" y="3740"/>
                </a:lnTo>
                <a:lnTo>
                  <a:pt x="2902" y="3741"/>
                </a:lnTo>
                <a:lnTo>
                  <a:pt x="2904" y="3743"/>
                </a:lnTo>
                <a:lnTo>
                  <a:pt x="2906" y="3743"/>
                </a:lnTo>
                <a:lnTo>
                  <a:pt x="2906" y="3741"/>
                </a:lnTo>
                <a:lnTo>
                  <a:pt x="2906" y="3743"/>
                </a:lnTo>
                <a:lnTo>
                  <a:pt x="2908" y="3743"/>
                </a:lnTo>
                <a:lnTo>
                  <a:pt x="2908" y="3741"/>
                </a:lnTo>
                <a:lnTo>
                  <a:pt x="2910" y="3741"/>
                </a:lnTo>
                <a:lnTo>
                  <a:pt x="2910" y="3740"/>
                </a:lnTo>
                <a:lnTo>
                  <a:pt x="2910" y="3738"/>
                </a:lnTo>
                <a:lnTo>
                  <a:pt x="2911" y="3738"/>
                </a:lnTo>
                <a:lnTo>
                  <a:pt x="2911" y="3740"/>
                </a:lnTo>
                <a:lnTo>
                  <a:pt x="2913" y="3740"/>
                </a:lnTo>
                <a:lnTo>
                  <a:pt x="2915" y="3740"/>
                </a:lnTo>
                <a:lnTo>
                  <a:pt x="2915" y="3741"/>
                </a:lnTo>
                <a:lnTo>
                  <a:pt x="2917" y="3741"/>
                </a:lnTo>
                <a:lnTo>
                  <a:pt x="2919" y="3740"/>
                </a:lnTo>
                <a:lnTo>
                  <a:pt x="2919" y="3738"/>
                </a:lnTo>
                <a:lnTo>
                  <a:pt x="2921" y="3738"/>
                </a:lnTo>
                <a:lnTo>
                  <a:pt x="2921" y="3740"/>
                </a:lnTo>
                <a:lnTo>
                  <a:pt x="2923" y="3740"/>
                </a:lnTo>
                <a:lnTo>
                  <a:pt x="2925" y="3740"/>
                </a:lnTo>
                <a:lnTo>
                  <a:pt x="2925" y="3743"/>
                </a:lnTo>
                <a:lnTo>
                  <a:pt x="2927" y="3745"/>
                </a:lnTo>
                <a:lnTo>
                  <a:pt x="2925" y="3745"/>
                </a:lnTo>
                <a:lnTo>
                  <a:pt x="2923" y="3745"/>
                </a:lnTo>
                <a:lnTo>
                  <a:pt x="2923" y="3743"/>
                </a:lnTo>
                <a:lnTo>
                  <a:pt x="2921" y="3743"/>
                </a:lnTo>
                <a:lnTo>
                  <a:pt x="2921" y="3745"/>
                </a:lnTo>
                <a:lnTo>
                  <a:pt x="2925" y="3747"/>
                </a:lnTo>
                <a:lnTo>
                  <a:pt x="2927" y="3745"/>
                </a:lnTo>
                <a:lnTo>
                  <a:pt x="2927" y="3747"/>
                </a:lnTo>
                <a:lnTo>
                  <a:pt x="2925" y="3749"/>
                </a:lnTo>
                <a:lnTo>
                  <a:pt x="2927" y="3751"/>
                </a:lnTo>
                <a:lnTo>
                  <a:pt x="2925" y="3753"/>
                </a:lnTo>
                <a:lnTo>
                  <a:pt x="2923" y="3755"/>
                </a:lnTo>
                <a:lnTo>
                  <a:pt x="2921" y="3755"/>
                </a:lnTo>
                <a:lnTo>
                  <a:pt x="2921" y="3757"/>
                </a:lnTo>
                <a:lnTo>
                  <a:pt x="2923" y="3759"/>
                </a:lnTo>
                <a:lnTo>
                  <a:pt x="2929" y="3759"/>
                </a:lnTo>
                <a:lnTo>
                  <a:pt x="2931" y="3759"/>
                </a:lnTo>
                <a:lnTo>
                  <a:pt x="2934" y="3757"/>
                </a:lnTo>
                <a:lnTo>
                  <a:pt x="2934" y="3759"/>
                </a:lnTo>
                <a:lnTo>
                  <a:pt x="2921" y="3761"/>
                </a:lnTo>
                <a:lnTo>
                  <a:pt x="2921" y="3763"/>
                </a:lnTo>
                <a:lnTo>
                  <a:pt x="2919" y="3765"/>
                </a:lnTo>
                <a:lnTo>
                  <a:pt x="2917" y="3766"/>
                </a:lnTo>
                <a:lnTo>
                  <a:pt x="2915" y="3766"/>
                </a:lnTo>
                <a:lnTo>
                  <a:pt x="2917" y="3766"/>
                </a:lnTo>
                <a:lnTo>
                  <a:pt x="2919" y="3766"/>
                </a:lnTo>
                <a:lnTo>
                  <a:pt x="2921" y="3765"/>
                </a:lnTo>
                <a:lnTo>
                  <a:pt x="2921" y="3766"/>
                </a:lnTo>
                <a:lnTo>
                  <a:pt x="2923" y="3765"/>
                </a:lnTo>
                <a:lnTo>
                  <a:pt x="2925" y="3763"/>
                </a:lnTo>
                <a:lnTo>
                  <a:pt x="2927" y="3761"/>
                </a:lnTo>
                <a:lnTo>
                  <a:pt x="2931" y="3761"/>
                </a:lnTo>
                <a:lnTo>
                  <a:pt x="2936" y="3759"/>
                </a:lnTo>
                <a:lnTo>
                  <a:pt x="2938" y="3761"/>
                </a:lnTo>
                <a:lnTo>
                  <a:pt x="2940" y="3761"/>
                </a:lnTo>
                <a:lnTo>
                  <a:pt x="2940" y="3763"/>
                </a:lnTo>
                <a:lnTo>
                  <a:pt x="2938" y="3765"/>
                </a:lnTo>
                <a:lnTo>
                  <a:pt x="2938" y="3766"/>
                </a:lnTo>
                <a:lnTo>
                  <a:pt x="2938" y="3768"/>
                </a:lnTo>
                <a:lnTo>
                  <a:pt x="2936" y="3770"/>
                </a:lnTo>
                <a:lnTo>
                  <a:pt x="2934" y="3770"/>
                </a:lnTo>
                <a:lnTo>
                  <a:pt x="2934" y="3772"/>
                </a:lnTo>
                <a:lnTo>
                  <a:pt x="2933" y="3772"/>
                </a:lnTo>
                <a:lnTo>
                  <a:pt x="2933" y="3774"/>
                </a:lnTo>
                <a:lnTo>
                  <a:pt x="2933" y="3776"/>
                </a:lnTo>
                <a:lnTo>
                  <a:pt x="2934" y="3776"/>
                </a:lnTo>
                <a:lnTo>
                  <a:pt x="2934" y="3778"/>
                </a:lnTo>
                <a:lnTo>
                  <a:pt x="2934" y="3780"/>
                </a:lnTo>
                <a:lnTo>
                  <a:pt x="2934" y="3782"/>
                </a:lnTo>
                <a:lnTo>
                  <a:pt x="2934" y="3784"/>
                </a:lnTo>
                <a:lnTo>
                  <a:pt x="2936" y="3786"/>
                </a:lnTo>
                <a:lnTo>
                  <a:pt x="2936" y="3788"/>
                </a:lnTo>
                <a:lnTo>
                  <a:pt x="2936" y="3789"/>
                </a:lnTo>
                <a:lnTo>
                  <a:pt x="2934" y="3789"/>
                </a:lnTo>
                <a:lnTo>
                  <a:pt x="2934" y="3791"/>
                </a:lnTo>
                <a:lnTo>
                  <a:pt x="2936" y="3791"/>
                </a:lnTo>
                <a:lnTo>
                  <a:pt x="2938" y="3791"/>
                </a:lnTo>
                <a:lnTo>
                  <a:pt x="2940" y="3791"/>
                </a:lnTo>
                <a:lnTo>
                  <a:pt x="2940" y="3789"/>
                </a:lnTo>
                <a:lnTo>
                  <a:pt x="2942" y="3789"/>
                </a:lnTo>
                <a:lnTo>
                  <a:pt x="2944" y="3789"/>
                </a:lnTo>
                <a:lnTo>
                  <a:pt x="2946" y="3789"/>
                </a:lnTo>
                <a:lnTo>
                  <a:pt x="2946" y="3791"/>
                </a:lnTo>
                <a:lnTo>
                  <a:pt x="2944" y="3791"/>
                </a:lnTo>
                <a:lnTo>
                  <a:pt x="2944" y="3793"/>
                </a:lnTo>
                <a:lnTo>
                  <a:pt x="2942" y="3793"/>
                </a:lnTo>
                <a:lnTo>
                  <a:pt x="2942" y="3791"/>
                </a:lnTo>
                <a:lnTo>
                  <a:pt x="2942" y="3793"/>
                </a:lnTo>
                <a:lnTo>
                  <a:pt x="2940" y="3795"/>
                </a:lnTo>
                <a:lnTo>
                  <a:pt x="2940" y="3797"/>
                </a:lnTo>
                <a:lnTo>
                  <a:pt x="2940" y="3799"/>
                </a:lnTo>
                <a:lnTo>
                  <a:pt x="2942" y="3799"/>
                </a:lnTo>
                <a:lnTo>
                  <a:pt x="2940" y="3799"/>
                </a:lnTo>
                <a:lnTo>
                  <a:pt x="2942" y="3799"/>
                </a:lnTo>
                <a:lnTo>
                  <a:pt x="2944" y="3801"/>
                </a:lnTo>
                <a:lnTo>
                  <a:pt x="2942" y="3801"/>
                </a:lnTo>
                <a:lnTo>
                  <a:pt x="2940" y="3801"/>
                </a:lnTo>
                <a:lnTo>
                  <a:pt x="2938" y="3803"/>
                </a:lnTo>
                <a:lnTo>
                  <a:pt x="2940" y="3803"/>
                </a:lnTo>
                <a:lnTo>
                  <a:pt x="2940" y="3805"/>
                </a:lnTo>
                <a:lnTo>
                  <a:pt x="2938" y="3807"/>
                </a:lnTo>
                <a:lnTo>
                  <a:pt x="2938" y="3809"/>
                </a:lnTo>
                <a:lnTo>
                  <a:pt x="2938" y="3813"/>
                </a:lnTo>
                <a:lnTo>
                  <a:pt x="2936" y="3814"/>
                </a:lnTo>
                <a:lnTo>
                  <a:pt x="2936" y="3818"/>
                </a:lnTo>
                <a:lnTo>
                  <a:pt x="2938" y="3818"/>
                </a:lnTo>
                <a:lnTo>
                  <a:pt x="2940" y="3814"/>
                </a:lnTo>
                <a:lnTo>
                  <a:pt x="2940" y="3813"/>
                </a:lnTo>
                <a:lnTo>
                  <a:pt x="2938" y="3811"/>
                </a:lnTo>
                <a:lnTo>
                  <a:pt x="2938" y="3809"/>
                </a:lnTo>
                <a:lnTo>
                  <a:pt x="2940" y="3807"/>
                </a:lnTo>
                <a:lnTo>
                  <a:pt x="2942" y="3807"/>
                </a:lnTo>
                <a:lnTo>
                  <a:pt x="2942" y="3805"/>
                </a:lnTo>
                <a:lnTo>
                  <a:pt x="2944" y="3807"/>
                </a:lnTo>
                <a:lnTo>
                  <a:pt x="2946" y="3809"/>
                </a:lnTo>
                <a:lnTo>
                  <a:pt x="2946" y="3811"/>
                </a:lnTo>
                <a:lnTo>
                  <a:pt x="2948" y="3813"/>
                </a:lnTo>
                <a:lnTo>
                  <a:pt x="2948" y="3814"/>
                </a:lnTo>
                <a:lnTo>
                  <a:pt x="2950" y="3814"/>
                </a:lnTo>
                <a:lnTo>
                  <a:pt x="2952" y="3816"/>
                </a:lnTo>
                <a:lnTo>
                  <a:pt x="2952" y="3818"/>
                </a:lnTo>
                <a:lnTo>
                  <a:pt x="2952" y="3820"/>
                </a:lnTo>
                <a:lnTo>
                  <a:pt x="2950" y="3822"/>
                </a:lnTo>
                <a:lnTo>
                  <a:pt x="2950" y="3824"/>
                </a:lnTo>
                <a:lnTo>
                  <a:pt x="2948" y="3824"/>
                </a:lnTo>
                <a:lnTo>
                  <a:pt x="2948" y="3826"/>
                </a:lnTo>
                <a:lnTo>
                  <a:pt x="2950" y="3828"/>
                </a:lnTo>
                <a:lnTo>
                  <a:pt x="2948" y="3828"/>
                </a:lnTo>
                <a:lnTo>
                  <a:pt x="2950" y="3828"/>
                </a:lnTo>
                <a:lnTo>
                  <a:pt x="2952" y="3830"/>
                </a:lnTo>
                <a:lnTo>
                  <a:pt x="2950" y="3830"/>
                </a:lnTo>
                <a:lnTo>
                  <a:pt x="2948" y="3830"/>
                </a:lnTo>
                <a:lnTo>
                  <a:pt x="2948" y="3832"/>
                </a:lnTo>
                <a:lnTo>
                  <a:pt x="2950" y="3832"/>
                </a:lnTo>
                <a:lnTo>
                  <a:pt x="2950" y="3834"/>
                </a:lnTo>
                <a:lnTo>
                  <a:pt x="2950" y="3836"/>
                </a:lnTo>
                <a:lnTo>
                  <a:pt x="2952" y="3836"/>
                </a:lnTo>
                <a:lnTo>
                  <a:pt x="2952" y="3837"/>
                </a:lnTo>
                <a:lnTo>
                  <a:pt x="2954" y="3839"/>
                </a:lnTo>
                <a:lnTo>
                  <a:pt x="2954" y="3841"/>
                </a:lnTo>
                <a:lnTo>
                  <a:pt x="2956" y="3843"/>
                </a:lnTo>
                <a:lnTo>
                  <a:pt x="2954" y="3843"/>
                </a:lnTo>
                <a:lnTo>
                  <a:pt x="2952" y="3841"/>
                </a:lnTo>
                <a:lnTo>
                  <a:pt x="2952" y="3839"/>
                </a:lnTo>
                <a:lnTo>
                  <a:pt x="2950" y="3841"/>
                </a:lnTo>
                <a:lnTo>
                  <a:pt x="2948" y="3841"/>
                </a:lnTo>
                <a:lnTo>
                  <a:pt x="2948" y="3839"/>
                </a:lnTo>
                <a:lnTo>
                  <a:pt x="2946" y="3841"/>
                </a:lnTo>
                <a:lnTo>
                  <a:pt x="2946" y="3843"/>
                </a:lnTo>
                <a:lnTo>
                  <a:pt x="2948" y="3843"/>
                </a:lnTo>
                <a:lnTo>
                  <a:pt x="2950" y="3843"/>
                </a:lnTo>
                <a:lnTo>
                  <a:pt x="2952" y="3845"/>
                </a:lnTo>
                <a:lnTo>
                  <a:pt x="2952" y="3847"/>
                </a:lnTo>
                <a:lnTo>
                  <a:pt x="2952" y="3849"/>
                </a:lnTo>
                <a:lnTo>
                  <a:pt x="2954" y="3849"/>
                </a:lnTo>
                <a:lnTo>
                  <a:pt x="2954" y="3851"/>
                </a:lnTo>
                <a:lnTo>
                  <a:pt x="2956" y="3851"/>
                </a:lnTo>
                <a:lnTo>
                  <a:pt x="2956" y="3853"/>
                </a:lnTo>
                <a:lnTo>
                  <a:pt x="2958" y="3853"/>
                </a:lnTo>
                <a:lnTo>
                  <a:pt x="2959" y="3855"/>
                </a:lnTo>
                <a:lnTo>
                  <a:pt x="2961" y="3855"/>
                </a:lnTo>
                <a:lnTo>
                  <a:pt x="2963" y="3855"/>
                </a:lnTo>
                <a:lnTo>
                  <a:pt x="2963" y="3857"/>
                </a:lnTo>
                <a:lnTo>
                  <a:pt x="2965" y="3857"/>
                </a:lnTo>
                <a:lnTo>
                  <a:pt x="2967" y="3857"/>
                </a:lnTo>
                <a:lnTo>
                  <a:pt x="2969" y="3857"/>
                </a:lnTo>
                <a:lnTo>
                  <a:pt x="2971" y="3857"/>
                </a:lnTo>
                <a:lnTo>
                  <a:pt x="2973" y="3857"/>
                </a:lnTo>
                <a:lnTo>
                  <a:pt x="2975" y="3859"/>
                </a:lnTo>
                <a:lnTo>
                  <a:pt x="2975" y="3857"/>
                </a:lnTo>
                <a:lnTo>
                  <a:pt x="2977" y="3857"/>
                </a:lnTo>
                <a:lnTo>
                  <a:pt x="2979" y="3857"/>
                </a:lnTo>
                <a:lnTo>
                  <a:pt x="2981" y="3857"/>
                </a:lnTo>
                <a:lnTo>
                  <a:pt x="2981" y="3859"/>
                </a:lnTo>
                <a:lnTo>
                  <a:pt x="2981" y="3860"/>
                </a:lnTo>
                <a:lnTo>
                  <a:pt x="2979" y="3860"/>
                </a:lnTo>
                <a:lnTo>
                  <a:pt x="2979" y="3862"/>
                </a:lnTo>
                <a:lnTo>
                  <a:pt x="2977" y="3862"/>
                </a:lnTo>
                <a:lnTo>
                  <a:pt x="2977" y="3864"/>
                </a:lnTo>
                <a:lnTo>
                  <a:pt x="2979" y="3866"/>
                </a:lnTo>
                <a:lnTo>
                  <a:pt x="2979" y="3868"/>
                </a:lnTo>
                <a:lnTo>
                  <a:pt x="2979" y="3870"/>
                </a:lnTo>
                <a:lnTo>
                  <a:pt x="2977" y="3870"/>
                </a:lnTo>
                <a:lnTo>
                  <a:pt x="2965" y="3878"/>
                </a:lnTo>
                <a:lnTo>
                  <a:pt x="2963" y="3878"/>
                </a:lnTo>
                <a:lnTo>
                  <a:pt x="2961" y="3880"/>
                </a:lnTo>
                <a:lnTo>
                  <a:pt x="2959" y="3880"/>
                </a:lnTo>
                <a:lnTo>
                  <a:pt x="2959" y="3882"/>
                </a:lnTo>
                <a:lnTo>
                  <a:pt x="2952" y="3885"/>
                </a:lnTo>
                <a:lnTo>
                  <a:pt x="2942" y="3891"/>
                </a:lnTo>
                <a:lnTo>
                  <a:pt x="2940" y="3893"/>
                </a:lnTo>
                <a:lnTo>
                  <a:pt x="2942" y="3893"/>
                </a:lnTo>
                <a:lnTo>
                  <a:pt x="2942" y="3891"/>
                </a:lnTo>
                <a:lnTo>
                  <a:pt x="2944" y="3891"/>
                </a:lnTo>
                <a:lnTo>
                  <a:pt x="2950" y="3887"/>
                </a:lnTo>
                <a:lnTo>
                  <a:pt x="2956" y="3885"/>
                </a:lnTo>
                <a:lnTo>
                  <a:pt x="2958" y="3884"/>
                </a:lnTo>
                <a:lnTo>
                  <a:pt x="2959" y="3882"/>
                </a:lnTo>
                <a:lnTo>
                  <a:pt x="2961" y="3882"/>
                </a:lnTo>
                <a:lnTo>
                  <a:pt x="2963" y="3880"/>
                </a:lnTo>
                <a:lnTo>
                  <a:pt x="2965" y="3878"/>
                </a:lnTo>
                <a:lnTo>
                  <a:pt x="2967" y="3878"/>
                </a:lnTo>
                <a:lnTo>
                  <a:pt x="2971" y="3876"/>
                </a:lnTo>
                <a:lnTo>
                  <a:pt x="2973" y="3874"/>
                </a:lnTo>
                <a:lnTo>
                  <a:pt x="2975" y="3874"/>
                </a:lnTo>
                <a:lnTo>
                  <a:pt x="2977" y="3872"/>
                </a:lnTo>
                <a:lnTo>
                  <a:pt x="2982" y="3868"/>
                </a:lnTo>
                <a:lnTo>
                  <a:pt x="2984" y="3868"/>
                </a:lnTo>
                <a:lnTo>
                  <a:pt x="2986" y="3868"/>
                </a:lnTo>
                <a:lnTo>
                  <a:pt x="2984" y="3870"/>
                </a:lnTo>
                <a:lnTo>
                  <a:pt x="2982" y="3870"/>
                </a:lnTo>
                <a:lnTo>
                  <a:pt x="2979" y="3874"/>
                </a:lnTo>
                <a:lnTo>
                  <a:pt x="2975" y="3876"/>
                </a:lnTo>
                <a:lnTo>
                  <a:pt x="2973" y="3876"/>
                </a:lnTo>
                <a:lnTo>
                  <a:pt x="2973" y="3878"/>
                </a:lnTo>
                <a:lnTo>
                  <a:pt x="2971" y="3878"/>
                </a:lnTo>
                <a:lnTo>
                  <a:pt x="2969" y="3878"/>
                </a:lnTo>
                <a:lnTo>
                  <a:pt x="2969" y="3880"/>
                </a:lnTo>
                <a:lnTo>
                  <a:pt x="2967" y="3880"/>
                </a:lnTo>
                <a:lnTo>
                  <a:pt x="2965" y="3880"/>
                </a:lnTo>
                <a:lnTo>
                  <a:pt x="2963" y="3882"/>
                </a:lnTo>
                <a:lnTo>
                  <a:pt x="2963" y="3884"/>
                </a:lnTo>
                <a:lnTo>
                  <a:pt x="2963" y="3885"/>
                </a:lnTo>
                <a:lnTo>
                  <a:pt x="2965" y="3884"/>
                </a:lnTo>
                <a:lnTo>
                  <a:pt x="2967" y="3884"/>
                </a:lnTo>
                <a:lnTo>
                  <a:pt x="2967" y="3885"/>
                </a:lnTo>
                <a:lnTo>
                  <a:pt x="2969" y="3885"/>
                </a:lnTo>
                <a:lnTo>
                  <a:pt x="2969" y="3884"/>
                </a:lnTo>
                <a:lnTo>
                  <a:pt x="2971" y="3884"/>
                </a:lnTo>
                <a:lnTo>
                  <a:pt x="2971" y="3885"/>
                </a:lnTo>
                <a:lnTo>
                  <a:pt x="2969" y="3887"/>
                </a:lnTo>
                <a:lnTo>
                  <a:pt x="2967" y="3889"/>
                </a:lnTo>
                <a:lnTo>
                  <a:pt x="2965" y="3891"/>
                </a:lnTo>
                <a:lnTo>
                  <a:pt x="2967" y="3893"/>
                </a:lnTo>
                <a:lnTo>
                  <a:pt x="2965" y="3891"/>
                </a:lnTo>
                <a:lnTo>
                  <a:pt x="2965" y="3893"/>
                </a:lnTo>
                <a:lnTo>
                  <a:pt x="2965" y="3895"/>
                </a:lnTo>
                <a:lnTo>
                  <a:pt x="2965" y="3897"/>
                </a:lnTo>
                <a:lnTo>
                  <a:pt x="2967" y="3897"/>
                </a:lnTo>
                <a:lnTo>
                  <a:pt x="2969" y="3897"/>
                </a:lnTo>
                <a:lnTo>
                  <a:pt x="2969" y="3895"/>
                </a:lnTo>
                <a:lnTo>
                  <a:pt x="2971" y="3895"/>
                </a:lnTo>
                <a:lnTo>
                  <a:pt x="2973" y="3895"/>
                </a:lnTo>
                <a:lnTo>
                  <a:pt x="2975" y="3895"/>
                </a:lnTo>
                <a:lnTo>
                  <a:pt x="2977" y="3895"/>
                </a:lnTo>
                <a:lnTo>
                  <a:pt x="2977" y="3893"/>
                </a:lnTo>
                <a:lnTo>
                  <a:pt x="2977" y="3891"/>
                </a:lnTo>
                <a:lnTo>
                  <a:pt x="2979" y="3887"/>
                </a:lnTo>
                <a:lnTo>
                  <a:pt x="2981" y="3887"/>
                </a:lnTo>
                <a:lnTo>
                  <a:pt x="2982" y="3887"/>
                </a:lnTo>
                <a:lnTo>
                  <a:pt x="2984" y="3887"/>
                </a:lnTo>
                <a:lnTo>
                  <a:pt x="2986" y="3885"/>
                </a:lnTo>
                <a:lnTo>
                  <a:pt x="2988" y="3885"/>
                </a:lnTo>
                <a:lnTo>
                  <a:pt x="2990" y="3885"/>
                </a:lnTo>
                <a:lnTo>
                  <a:pt x="2990" y="3884"/>
                </a:lnTo>
                <a:lnTo>
                  <a:pt x="2992" y="3882"/>
                </a:lnTo>
                <a:lnTo>
                  <a:pt x="2994" y="3882"/>
                </a:lnTo>
                <a:lnTo>
                  <a:pt x="2994" y="3884"/>
                </a:lnTo>
                <a:lnTo>
                  <a:pt x="2994" y="3885"/>
                </a:lnTo>
                <a:lnTo>
                  <a:pt x="2996" y="3885"/>
                </a:lnTo>
                <a:lnTo>
                  <a:pt x="2996" y="3884"/>
                </a:lnTo>
                <a:lnTo>
                  <a:pt x="2994" y="3882"/>
                </a:lnTo>
                <a:lnTo>
                  <a:pt x="2994" y="3880"/>
                </a:lnTo>
                <a:lnTo>
                  <a:pt x="2996" y="3880"/>
                </a:lnTo>
                <a:lnTo>
                  <a:pt x="2994" y="3878"/>
                </a:lnTo>
                <a:lnTo>
                  <a:pt x="2996" y="3876"/>
                </a:lnTo>
                <a:lnTo>
                  <a:pt x="2994" y="3876"/>
                </a:lnTo>
                <a:lnTo>
                  <a:pt x="2994" y="3874"/>
                </a:lnTo>
                <a:lnTo>
                  <a:pt x="2994" y="3872"/>
                </a:lnTo>
                <a:lnTo>
                  <a:pt x="2994" y="3870"/>
                </a:lnTo>
                <a:lnTo>
                  <a:pt x="2994" y="3868"/>
                </a:lnTo>
                <a:lnTo>
                  <a:pt x="2996" y="3868"/>
                </a:lnTo>
                <a:lnTo>
                  <a:pt x="2996" y="3872"/>
                </a:lnTo>
                <a:lnTo>
                  <a:pt x="2996" y="3874"/>
                </a:lnTo>
                <a:lnTo>
                  <a:pt x="2996" y="3876"/>
                </a:lnTo>
                <a:lnTo>
                  <a:pt x="2996" y="3878"/>
                </a:lnTo>
                <a:lnTo>
                  <a:pt x="2996" y="3880"/>
                </a:lnTo>
                <a:lnTo>
                  <a:pt x="2996" y="3882"/>
                </a:lnTo>
                <a:lnTo>
                  <a:pt x="2996" y="3884"/>
                </a:lnTo>
                <a:lnTo>
                  <a:pt x="2998" y="3885"/>
                </a:lnTo>
                <a:lnTo>
                  <a:pt x="2998" y="3887"/>
                </a:lnTo>
                <a:lnTo>
                  <a:pt x="2998" y="3889"/>
                </a:lnTo>
                <a:lnTo>
                  <a:pt x="2998" y="3891"/>
                </a:lnTo>
                <a:lnTo>
                  <a:pt x="2998" y="3893"/>
                </a:lnTo>
                <a:lnTo>
                  <a:pt x="2998" y="3895"/>
                </a:lnTo>
                <a:lnTo>
                  <a:pt x="2998" y="3897"/>
                </a:lnTo>
                <a:lnTo>
                  <a:pt x="2998" y="3899"/>
                </a:lnTo>
                <a:lnTo>
                  <a:pt x="2998" y="3901"/>
                </a:lnTo>
                <a:lnTo>
                  <a:pt x="2996" y="3901"/>
                </a:lnTo>
                <a:lnTo>
                  <a:pt x="2996" y="3903"/>
                </a:lnTo>
                <a:lnTo>
                  <a:pt x="2994" y="3903"/>
                </a:lnTo>
                <a:lnTo>
                  <a:pt x="2994" y="3901"/>
                </a:lnTo>
                <a:lnTo>
                  <a:pt x="2994" y="3899"/>
                </a:lnTo>
                <a:lnTo>
                  <a:pt x="2992" y="3899"/>
                </a:lnTo>
                <a:lnTo>
                  <a:pt x="2990" y="3899"/>
                </a:lnTo>
                <a:lnTo>
                  <a:pt x="2990" y="3897"/>
                </a:lnTo>
                <a:lnTo>
                  <a:pt x="2988" y="3897"/>
                </a:lnTo>
                <a:lnTo>
                  <a:pt x="2988" y="3899"/>
                </a:lnTo>
                <a:lnTo>
                  <a:pt x="2986" y="3899"/>
                </a:lnTo>
                <a:lnTo>
                  <a:pt x="2984" y="3899"/>
                </a:lnTo>
                <a:lnTo>
                  <a:pt x="2984" y="3901"/>
                </a:lnTo>
                <a:lnTo>
                  <a:pt x="2982" y="3901"/>
                </a:lnTo>
                <a:lnTo>
                  <a:pt x="2982" y="3899"/>
                </a:lnTo>
                <a:lnTo>
                  <a:pt x="2981" y="3899"/>
                </a:lnTo>
                <a:lnTo>
                  <a:pt x="2979" y="3899"/>
                </a:lnTo>
                <a:lnTo>
                  <a:pt x="2979" y="3897"/>
                </a:lnTo>
                <a:lnTo>
                  <a:pt x="2977" y="3899"/>
                </a:lnTo>
                <a:lnTo>
                  <a:pt x="2975" y="3899"/>
                </a:lnTo>
                <a:lnTo>
                  <a:pt x="2975" y="3901"/>
                </a:lnTo>
                <a:lnTo>
                  <a:pt x="2975" y="3899"/>
                </a:lnTo>
                <a:lnTo>
                  <a:pt x="2973" y="3899"/>
                </a:lnTo>
                <a:lnTo>
                  <a:pt x="2969" y="3901"/>
                </a:lnTo>
                <a:lnTo>
                  <a:pt x="2967" y="3901"/>
                </a:lnTo>
                <a:lnTo>
                  <a:pt x="2967" y="3903"/>
                </a:lnTo>
                <a:lnTo>
                  <a:pt x="2965" y="3903"/>
                </a:lnTo>
                <a:lnTo>
                  <a:pt x="2963" y="3903"/>
                </a:lnTo>
                <a:lnTo>
                  <a:pt x="2961" y="3903"/>
                </a:lnTo>
                <a:lnTo>
                  <a:pt x="2959" y="3901"/>
                </a:lnTo>
                <a:lnTo>
                  <a:pt x="2958" y="3901"/>
                </a:lnTo>
                <a:lnTo>
                  <a:pt x="2956" y="3901"/>
                </a:lnTo>
                <a:lnTo>
                  <a:pt x="2956" y="3899"/>
                </a:lnTo>
                <a:lnTo>
                  <a:pt x="2954" y="3899"/>
                </a:lnTo>
                <a:lnTo>
                  <a:pt x="2954" y="3901"/>
                </a:lnTo>
                <a:lnTo>
                  <a:pt x="2954" y="3903"/>
                </a:lnTo>
                <a:lnTo>
                  <a:pt x="2956" y="3903"/>
                </a:lnTo>
                <a:lnTo>
                  <a:pt x="2956" y="3905"/>
                </a:lnTo>
                <a:lnTo>
                  <a:pt x="2958" y="3907"/>
                </a:lnTo>
                <a:lnTo>
                  <a:pt x="2958" y="3908"/>
                </a:lnTo>
                <a:lnTo>
                  <a:pt x="2956" y="3908"/>
                </a:lnTo>
                <a:lnTo>
                  <a:pt x="2956" y="3907"/>
                </a:lnTo>
                <a:lnTo>
                  <a:pt x="2952" y="3907"/>
                </a:lnTo>
                <a:lnTo>
                  <a:pt x="2950" y="3907"/>
                </a:lnTo>
                <a:lnTo>
                  <a:pt x="2948" y="3907"/>
                </a:lnTo>
                <a:lnTo>
                  <a:pt x="2948" y="3908"/>
                </a:lnTo>
                <a:lnTo>
                  <a:pt x="2948" y="3910"/>
                </a:lnTo>
                <a:lnTo>
                  <a:pt x="2946" y="3910"/>
                </a:lnTo>
                <a:lnTo>
                  <a:pt x="2946" y="3908"/>
                </a:lnTo>
                <a:lnTo>
                  <a:pt x="2944" y="3908"/>
                </a:lnTo>
                <a:lnTo>
                  <a:pt x="2942" y="3910"/>
                </a:lnTo>
                <a:lnTo>
                  <a:pt x="2942" y="3912"/>
                </a:lnTo>
                <a:lnTo>
                  <a:pt x="2942" y="3914"/>
                </a:lnTo>
                <a:lnTo>
                  <a:pt x="2940" y="3914"/>
                </a:lnTo>
                <a:lnTo>
                  <a:pt x="2940" y="3912"/>
                </a:lnTo>
                <a:lnTo>
                  <a:pt x="2940" y="3910"/>
                </a:lnTo>
                <a:lnTo>
                  <a:pt x="2938" y="3910"/>
                </a:lnTo>
                <a:lnTo>
                  <a:pt x="2938" y="3912"/>
                </a:lnTo>
                <a:lnTo>
                  <a:pt x="2938" y="3910"/>
                </a:lnTo>
                <a:lnTo>
                  <a:pt x="2938" y="3908"/>
                </a:lnTo>
                <a:lnTo>
                  <a:pt x="2936" y="3910"/>
                </a:lnTo>
                <a:lnTo>
                  <a:pt x="2934" y="3910"/>
                </a:lnTo>
                <a:lnTo>
                  <a:pt x="2933" y="3912"/>
                </a:lnTo>
                <a:lnTo>
                  <a:pt x="2933" y="3914"/>
                </a:lnTo>
                <a:lnTo>
                  <a:pt x="2931" y="3914"/>
                </a:lnTo>
                <a:lnTo>
                  <a:pt x="2929" y="3914"/>
                </a:lnTo>
                <a:lnTo>
                  <a:pt x="2927" y="3914"/>
                </a:lnTo>
                <a:lnTo>
                  <a:pt x="2927" y="3916"/>
                </a:lnTo>
                <a:lnTo>
                  <a:pt x="2925" y="3918"/>
                </a:lnTo>
                <a:lnTo>
                  <a:pt x="2927" y="3918"/>
                </a:lnTo>
                <a:lnTo>
                  <a:pt x="2929" y="3918"/>
                </a:lnTo>
                <a:lnTo>
                  <a:pt x="2929" y="3920"/>
                </a:lnTo>
                <a:lnTo>
                  <a:pt x="2929" y="3922"/>
                </a:lnTo>
                <a:lnTo>
                  <a:pt x="2929" y="3924"/>
                </a:lnTo>
                <a:lnTo>
                  <a:pt x="2931" y="3924"/>
                </a:lnTo>
                <a:lnTo>
                  <a:pt x="2933" y="3924"/>
                </a:lnTo>
                <a:lnTo>
                  <a:pt x="2931" y="3924"/>
                </a:lnTo>
                <a:lnTo>
                  <a:pt x="2931" y="3926"/>
                </a:lnTo>
                <a:lnTo>
                  <a:pt x="2929" y="3926"/>
                </a:lnTo>
                <a:lnTo>
                  <a:pt x="2927" y="3926"/>
                </a:lnTo>
                <a:lnTo>
                  <a:pt x="2927" y="3928"/>
                </a:lnTo>
                <a:lnTo>
                  <a:pt x="2929" y="3928"/>
                </a:lnTo>
                <a:lnTo>
                  <a:pt x="2931" y="3928"/>
                </a:lnTo>
                <a:lnTo>
                  <a:pt x="2931" y="3930"/>
                </a:lnTo>
                <a:lnTo>
                  <a:pt x="2931" y="3932"/>
                </a:lnTo>
                <a:lnTo>
                  <a:pt x="2929" y="3932"/>
                </a:lnTo>
                <a:lnTo>
                  <a:pt x="2929" y="3933"/>
                </a:lnTo>
                <a:lnTo>
                  <a:pt x="2929" y="3935"/>
                </a:lnTo>
                <a:lnTo>
                  <a:pt x="2927" y="3935"/>
                </a:lnTo>
                <a:lnTo>
                  <a:pt x="2925" y="3935"/>
                </a:lnTo>
                <a:lnTo>
                  <a:pt x="2927" y="3935"/>
                </a:lnTo>
                <a:lnTo>
                  <a:pt x="2929" y="3935"/>
                </a:lnTo>
                <a:lnTo>
                  <a:pt x="2929" y="3937"/>
                </a:lnTo>
                <a:lnTo>
                  <a:pt x="2927" y="3937"/>
                </a:lnTo>
                <a:lnTo>
                  <a:pt x="2927" y="3939"/>
                </a:lnTo>
                <a:lnTo>
                  <a:pt x="2927" y="3941"/>
                </a:lnTo>
                <a:lnTo>
                  <a:pt x="2925" y="3941"/>
                </a:lnTo>
                <a:lnTo>
                  <a:pt x="2923" y="3941"/>
                </a:lnTo>
                <a:lnTo>
                  <a:pt x="2921" y="3941"/>
                </a:lnTo>
                <a:lnTo>
                  <a:pt x="2919" y="3941"/>
                </a:lnTo>
                <a:lnTo>
                  <a:pt x="2917" y="3941"/>
                </a:lnTo>
                <a:lnTo>
                  <a:pt x="2915" y="3941"/>
                </a:lnTo>
                <a:lnTo>
                  <a:pt x="2917" y="3941"/>
                </a:lnTo>
                <a:lnTo>
                  <a:pt x="2917" y="3939"/>
                </a:lnTo>
                <a:lnTo>
                  <a:pt x="2919" y="3937"/>
                </a:lnTo>
                <a:lnTo>
                  <a:pt x="2917" y="3937"/>
                </a:lnTo>
                <a:lnTo>
                  <a:pt x="2917" y="3939"/>
                </a:lnTo>
                <a:lnTo>
                  <a:pt x="2915" y="3939"/>
                </a:lnTo>
                <a:lnTo>
                  <a:pt x="2915" y="3937"/>
                </a:lnTo>
                <a:lnTo>
                  <a:pt x="2915" y="3935"/>
                </a:lnTo>
                <a:lnTo>
                  <a:pt x="2915" y="3933"/>
                </a:lnTo>
                <a:lnTo>
                  <a:pt x="2913" y="3933"/>
                </a:lnTo>
                <a:lnTo>
                  <a:pt x="2913" y="3935"/>
                </a:lnTo>
                <a:lnTo>
                  <a:pt x="2913" y="3937"/>
                </a:lnTo>
                <a:lnTo>
                  <a:pt x="2913" y="3939"/>
                </a:lnTo>
                <a:lnTo>
                  <a:pt x="2913" y="3941"/>
                </a:lnTo>
                <a:lnTo>
                  <a:pt x="2911" y="3941"/>
                </a:lnTo>
                <a:lnTo>
                  <a:pt x="2910" y="3941"/>
                </a:lnTo>
                <a:lnTo>
                  <a:pt x="2910" y="3939"/>
                </a:lnTo>
                <a:lnTo>
                  <a:pt x="2908" y="3939"/>
                </a:lnTo>
                <a:lnTo>
                  <a:pt x="2906" y="3937"/>
                </a:lnTo>
                <a:lnTo>
                  <a:pt x="2904" y="3937"/>
                </a:lnTo>
                <a:lnTo>
                  <a:pt x="2904" y="3935"/>
                </a:lnTo>
                <a:lnTo>
                  <a:pt x="2902" y="3935"/>
                </a:lnTo>
                <a:lnTo>
                  <a:pt x="2902" y="3933"/>
                </a:lnTo>
                <a:lnTo>
                  <a:pt x="2904" y="3933"/>
                </a:lnTo>
                <a:lnTo>
                  <a:pt x="2904" y="3932"/>
                </a:lnTo>
                <a:lnTo>
                  <a:pt x="2904" y="3930"/>
                </a:lnTo>
                <a:lnTo>
                  <a:pt x="2902" y="3930"/>
                </a:lnTo>
                <a:lnTo>
                  <a:pt x="2902" y="3932"/>
                </a:lnTo>
                <a:lnTo>
                  <a:pt x="2900" y="3932"/>
                </a:lnTo>
                <a:lnTo>
                  <a:pt x="2900" y="3930"/>
                </a:lnTo>
                <a:lnTo>
                  <a:pt x="2900" y="3928"/>
                </a:lnTo>
                <a:lnTo>
                  <a:pt x="2900" y="3926"/>
                </a:lnTo>
                <a:lnTo>
                  <a:pt x="2898" y="3926"/>
                </a:lnTo>
                <a:lnTo>
                  <a:pt x="2898" y="3928"/>
                </a:lnTo>
                <a:lnTo>
                  <a:pt x="2896" y="3928"/>
                </a:lnTo>
                <a:lnTo>
                  <a:pt x="2894" y="3928"/>
                </a:lnTo>
                <a:lnTo>
                  <a:pt x="2894" y="3926"/>
                </a:lnTo>
                <a:lnTo>
                  <a:pt x="2896" y="3926"/>
                </a:lnTo>
                <a:lnTo>
                  <a:pt x="2896" y="3924"/>
                </a:lnTo>
                <a:lnTo>
                  <a:pt x="2894" y="3926"/>
                </a:lnTo>
                <a:lnTo>
                  <a:pt x="2892" y="3928"/>
                </a:lnTo>
                <a:lnTo>
                  <a:pt x="2890" y="3928"/>
                </a:lnTo>
                <a:lnTo>
                  <a:pt x="2890" y="3926"/>
                </a:lnTo>
                <a:lnTo>
                  <a:pt x="2888" y="3926"/>
                </a:lnTo>
                <a:lnTo>
                  <a:pt x="2888" y="3928"/>
                </a:lnTo>
                <a:lnTo>
                  <a:pt x="2886" y="3928"/>
                </a:lnTo>
                <a:lnTo>
                  <a:pt x="2886" y="3926"/>
                </a:lnTo>
                <a:lnTo>
                  <a:pt x="2886" y="3924"/>
                </a:lnTo>
                <a:lnTo>
                  <a:pt x="2888" y="3922"/>
                </a:lnTo>
                <a:lnTo>
                  <a:pt x="2888" y="3920"/>
                </a:lnTo>
                <a:lnTo>
                  <a:pt x="2886" y="3920"/>
                </a:lnTo>
                <a:lnTo>
                  <a:pt x="2886" y="3922"/>
                </a:lnTo>
                <a:lnTo>
                  <a:pt x="2885" y="3922"/>
                </a:lnTo>
                <a:lnTo>
                  <a:pt x="2885" y="3924"/>
                </a:lnTo>
                <a:lnTo>
                  <a:pt x="2883" y="3924"/>
                </a:lnTo>
                <a:lnTo>
                  <a:pt x="2881" y="3924"/>
                </a:lnTo>
                <a:lnTo>
                  <a:pt x="2879" y="3924"/>
                </a:lnTo>
                <a:lnTo>
                  <a:pt x="2879" y="3922"/>
                </a:lnTo>
                <a:lnTo>
                  <a:pt x="2879" y="3920"/>
                </a:lnTo>
                <a:lnTo>
                  <a:pt x="2879" y="3918"/>
                </a:lnTo>
                <a:lnTo>
                  <a:pt x="2877" y="3918"/>
                </a:lnTo>
                <a:lnTo>
                  <a:pt x="2875" y="3916"/>
                </a:lnTo>
                <a:lnTo>
                  <a:pt x="2877" y="3914"/>
                </a:lnTo>
                <a:lnTo>
                  <a:pt x="2877" y="3912"/>
                </a:lnTo>
                <a:lnTo>
                  <a:pt x="2875" y="3912"/>
                </a:lnTo>
                <a:lnTo>
                  <a:pt x="2873" y="3912"/>
                </a:lnTo>
                <a:lnTo>
                  <a:pt x="2873" y="3910"/>
                </a:lnTo>
                <a:lnTo>
                  <a:pt x="2875" y="3910"/>
                </a:lnTo>
                <a:lnTo>
                  <a:pt x="2875" y="3908"/>
                </a:lnTo>
                <a:lnTo>
                  <a:pt x="2875" y="3910"/>
                </a:lnTo>
                <a:lnTo>
                  <a:pt x="2873" y="3910"/>
                </a:lnTo>
                <a:lnTo>
                  <a:pt x="2873" y="3912"/>
                </a:lnTo>
                <a:lnTo>
                  <a:pt x="2873" y="3910"/>
                </a:lnTo>
                <a:lnTo>
                  <a:pt x="2873" y="3908"/>
                </a:lnTo>
                <a:lnTo>
                  <a:pt x="2871" y="3908"/>
                </a:lnTo>
                <a:lnTo>
                  <a:pt x="2871" y="3907"/>
                </a:lnTo>
                <a:lnTo>
                  <a:pt x="2869" y="3907"/>
                </a:lnTo>
                <a:lnTo>
                  <a:pt x="2867" y="3908"/>
                </a:lnTo>
                <a:lnTo>
                  <a:pt x="2867" y="3910"/>
                </a:lnTo>
                <a:lnTo>
                  <a:pt x="2865" y="3910"/>
                </a:lnTo>
                <a:lnTo>
                  <a:pt x="2865" y="3908"/>
                </a:lnTo>
                <a:lnTo>
                  <a:pt x="2863" y="3908"/>
                </a:lnTo>
                <a:lnTo>
                  <a:pt x="2861" y="3908"/>
                </a:lnTo>
                <a:lnTo>
                  <a:pt x="2860" y="3908"/>
                </a:lnTo>
                <a:lnTo>
                  <a:pt x="2860" y="3907"/>
                </a:lnTo>
                <a:lnTo>
                  <a:pt x="2861" y="3907"/>
                </a:lnTo>
                <a:lnTo>
                  <a:pt x="2863" y="3905"/>
                </a:lnTo>
                <a:lnTo>
                  <a:pt x="2865" y="3905"/>
                </a:lnTo>
                <a:lnTo>
                  <a:pt x="2865" y="3903"/>
                </a:lnTo>
                <a:lnTo>
                  <a:pt x="2865" y="3901"/>
                </a:lnTo>
                <a:lnTo>
                  <a:pt x="2863" y="3901"/>
                </a:lnTo>
                <a:lnTo>
                  <a:pt x="2863" y="3903"/>
                </a:lnTo>
                <a:lnTo>
                  <a:pt x="2863" y="3905"/>
                </a:lnTo>
                <a:lnTo>
                  <a:pt x="2861" y="3905"/>
                </a:lnTo>
                <a:lnTo>
                  <a:pt x="2860" y="3901"/>
                </a:lnTo>
                <a:lnTo>
                  <a:pt x="2860" y="3899"/>
                </a:lnTo>
                <a:lnTo>
                  <a:pt x="2861" y="3899"/>
                </a:lnTo>
                <a:lnTo>
                  <a:pt x="2860" y="3899"/>
                </a:lnTo>
                <a:lnTo>
                  <a:pt x="2860" y="3897"/>
                </a:lnTo>
                <a:lnTo>
                  <a:pt x="2860" y="3899"/>
                </a:lnTo>
                <a:lnTo>
                  <a:pt x="2858" y="3899"/>
                </a:lnTo>
                <a:lnTo>
                  <a:pt x="2856" y="3899"/>
                </a:lnTo>
                <a:lnTo>
                  <a:pt x="2856" y="3901"/>
                </a:lnTo>
                <a:lnTo>
                  <a:pt x="2854" y="3901"/>
                </a:lnTo>
                <a:lnTo>
                  <a:pt x="2854" y="3899"/>
                </a:lnTo>
                <a:lnTo>
                  <a:pt x="2852" y="3899"/>
                </a:lnTo>
                <a:lnTo>
                  <a:pt x="2852" y="3897"/>
                </a:lnTo>
                <a:lnTo>
                  <a:pt x="2852" y="3895"/>
                </a:lnTo>
                <a:lnTo>
                  <a:pt x="2852" y="3893"/>
                </a:lnTo>
                <a:lnTo>
                  <a:pt x="2850" y="3893"/>
                </a:lnTo>
                <a:lnTo>
                  <a:pt x="2850" y="3891"/>
                </a:lnTo>
                <a:lnTo>
                  <a:pt x="2848" y="3891"/>
                </a:lnTo>
                <a:lnTo>
                  <a:pt x="2848" y="3889"/>
                </a:lnTo>
                <a:lnTo>
                  <a:pt x="2846" y="3889"/>
                </a:lnTo>
                <a:lnTo>
                  <a:pt x="2844" y="3889"/>
                </a:lnTo>
                <a:lnTo>
                  <a:pt x="2844" y="3887"/>
                </a:lnTo>
                <a:lnTo>
                  <a:pt x="2844" y="3885"/>
                </a:lnTo>
                <a:lnTo>
                  <a:pt x="2846" y="3885"/>
                </a:lnTo>
                <a:lnTo>
                  <a:pt x="2846" y="3887"/>
                </a:lnTo>
                <a:lnTo>
                  <a:pt x="2848" y="3887"/>
                </a:lnTo>
                <a:lnTo>
                  <a:pt x="2850" y="3887"/>
                </a:lnTo>
                <a:lnTo>
                  <a:pt x="2850" y="3885"/>
                </a:lnTo>
                <a:lnTo>
                  <a:pt x="2850" y="3884"/>
                </a:lnTo>
                <a:lnTo>
                  <a:pt x="2848" y="3884"/>
                </a:lnTo>
                <a:lnTo>
                  <a:pt x="2848" y="3885"/>
                </a:lnTo>
                <a:lnTo>
                  <a:pt x="2846" y="3885"/>
                </a:lnTo>
                <a:lnTo>
                  <a:pt x="2846" y="3884"/>
                </a:lnTo>
                <a:lnTo>
                  <a:pt x="2846" y="3882"/>
                </a:lnTo>
                <a:lnTo>
                  <a:pt x="2846" y="3884"/>
                </a:lnTo>
                <a:lnTo>
                  <a:pt x="2844" y="3884"/>
                </a:lnTo>
                <a:lnTo>
                  <a:pt x="2844" y="3885"/>
                </a:lnTo>
                <a:lnTo>
                  <a:pt x="2840" y="3882"/>
                </a:lnTo>
                <a:lnTo>
                  <a:pt x="2838" y="3882"/>
                </a:lnTo>
                <a:lnTo>
                  <a:pt x="2838" y="3880"/>
                </a:lnTo>
                <a:lnTo>
                  <a:pt x="2840" y="3880"/>
                </a:lnTo>
                <a:lnTo>
                  <a:pt x="2840" y="3882"/>
                </a:lnTo>
                <a:lnTo>
                  <a:pt x="2842" y="3882"/>
                </a:lnTo>
                <a:lnTo>
                  <a:pt x="2842" y="3880"/>
                </a:lnTo>
                <a:lnTo>
                  <a:pt x="2844" y="3880"/>
                </a:lnTo>
                <a:lnTo>
                  <a:pt x="2844" y="3878"/>
                </a:lnTo>
                <a:lnTo>
                  <a:pt x="2842" y="3878"/>
                </a:lnTo>
                <a:lnTo>
                  <a:pt x="2842" y="3876"/>
                </a:lnTo>
                <a:lnTo>
                  <a:pt x="2840" y="3876"/>
                </a:lnTo>
                <a:lnTo>
                  <a:pt x="2838" y="3876"/>
                </a:lnTo>
                <a:lnTo>
                  <a:pt x="2838" y="3878"/>
                </a:lnTo>
                <a:lnTo>
                  <a:pt x="2837" y="3878"/>
                </a:lnTo>
                <a:lnTo>
                  <a:pt x="2835" y="3878"/>
                </a:lnTo>
                <a:lnTo>
                  <a:pt x="2833" y="3878"/>
                </a:lnTo>
                <a:lnTo>
                  <a:pt x="2833" y="3876"/>
                </a:lnTo>
                <a:lnTo>
                  <a:pt x="2835" y="3876"/>
                </a:lnTo>
                <a:lnTo>
                  <a:pt x="2835" y="3874"/>
                </a:lnTo>
                <a:lnTo>
                  <a:pt x="2837" y="3874"/>
                </a:lnTo>
                <a:lnTo>
                  <a:pt x="2837" y="3872"/>
                </a:lnTo>
                <a:lnTo>
                  <a:pt x="2835" y="3872"/>
                </a:lnTo>
                <a:lnTo>
                  <a:pt x="2835" y="3874"/>
                </a:lnTo>
                <a:lnTo>
                  <a:pt x="2833" y="3874"/>
                </a:lnTo>
                <a:lnTo>
                  <a:pt x="2833" y="3872"/>
                </a:lnTo>
                <a:lnTo>
                  <a:pt x="2831" y="3874"/>
                </a:lnTo>
                <a:lnTo>
                  <a:pt x="2831" y="3876"/>
                </a:lnTo>
                <a:lnTo>
                  <a:pt x="2829" y="3876"/>
                </a:lnTo>
                <a:lnTo>
                  <a:pt x="2827" y="3876"/>
                </a:lnTo>
                <a:lnTo>
                  <a:pt x="2827" y="3874"/>
                </a:lnTo>
                <a:lnTo>
                  <a:pt x="2825" y="3874"/>
                </a:lnTo>
                <a:lnTo>
                  <a:pt x="2825" y="3876"/>
                </a:lnTo>
                <a:lnTo>
                  <a:pt x="2827" y="3876"/>
                </a:lnTo>
                <a:lnTo>
                  <a:pt x="2827" y="3878"/>
                </a:lnTo>
                <a:lnTo>
                  <a:pt x="2825" y="3878"/>
                </a:lnTo>
                <a:lnTo>
                  <a:pt x="2825" y="3876"/>
                </a:lnTo>
                <a:lnTo>
                  <a:pt x="2823" y="3876"/>
                </a:lnTo>
                <a:lnTo>
                  <a:pt x="2825" y="3876"/>
                </a:lnTo>
                <a:lnTo>
                  <a:pt x="2825" y="3874"/>
                </a:lnTo>
                <a:lnTo>
                  <a:pt x="2823" y="3874"/>
                </a:lnTo>
                <a:lnTo>
                  <a:pt x="2821" y="3874"/>
                </a:lnTo>
                <a:lnTo>
                  <a:pt x="2821" y="3872"/>
                </a:lnTo>
                <a:lnTo>
                  <a:pt x="2821" y="3874"/>
                </a:lnTo>
                <a:lnTo>
                  <a:pt x="2821" y="3876"/>
                </a:lnTo>
                <a:lnTo>
                  <a:pt x="2819" y="3876"/>
                </a:lnTo>
                <a:lnTo>
                  <a:pt x="2817" y="3876"/>
                </a:lnTo>
                <a:lnTo>
                  <a:pt x="2817" y="3874"/>
                </a:lnTo>
                <a:lnTo>
                  <a:pt x="2812" y="3874"/>
                </a:lnTo>
                <a:lnTo>
                  <a:pt x="2810" y="3874"/>
                </a:lnTo>
                <a:lnTo>
                  <a:pt x="2808" y="3874"/>
                </a:lnTo>
                <a:lnTo>
                  <a:pt x="2806" y="3874"/>
                </a:lnTo>
                <a:lnTo>
                  <a:pt x="2806" y="3876"/>
                </a:lnTo>
                <a:lnTo>
                  <a:pt x="2804" y="3876"/>
                </a:lnTo>
                <a:lnTo>
                  <a:pt x="2804" y="3874"/>
                </a:lnTo>
                <a:lnTo>
                  <a:pt x="2804" y="3872"/>
                </a:lnTo>
                <a:lnTo>
                  <a:pt x="2804" y="3870"/>
                </a:lnTo>
                <a:lnTo>
                  <a:pt x="2802" y="3870"/>
                </a:lnTo>
                <a:lnTo>
                  <a:pt x="2802" y="3868"/>
                </a:lnTo>
                <a:lnTo>
                  <a:pt x="2800" y="3868"/>
                </a:lnTo>
                <a:lnTo>
                  <a:pt x="2798" y="3870"/>
                </a:lnTo>
                <a:lnTo>
                  <a:pt x="2800" y="3870"/>
                </a:lnTo>
                <a:lnTo>
                  <a:pt x="2800" y="3872"/>
                </a:lnTo>
                <a:lnTo>
                  <a:pt x="2802" y="3872"/>
                </a:lnTo>
                <a:lnTo>
                  <a:pt x="2800" y="3874"/>
                </a:lnTo>
                <a:lnTo>
                  <a:pt x="2798" y="3874"/>
                </a:lnTo>
                <a:lnTo>
                  <a:pt x="2796" y="3874"/>
                </a:lnTo>
                <a:lnTo>
                  <a:pt x="2794" y="3874"/>
                </a:lnTo>
                <a:lnTo>
                  <a:pt x="2794" y="3872"/>
                </a:lnTo>
                <a:lnTo>
                  <a:pt x="2792" y="3870"/>
                </a:lnTo>
                <a:lnTo>
                  <a:pt x="2792" y="3868"/>
                </a:lnTo>
                <a:lnTo>
                  <a:pt x="2794" y="3868"/>
                </a:lnTo>
                <a:lnTo>
                  <a:pt x="2796" y="3868"/>
                </a:lnTo>
                <a:lnTo>
                  <a:pt x="2794" y="3868"/>
                </a:lnTo>
                <a:lnTo>
                  <a:pt x="2794" y="3866"/>
                </a:lnTo>
                <a:lnTo>
                  <a:pt x="2792" y="3866"/>
                </a:lnTo>
                <a:lnTo>
                  <a:pt x="2792" y="3864"/>
                </a:lnTo>
                <a:lnTo>
                  <a:pt x="2790" y="3864"/>
                </a:lnTo>
                <a:lnTo>
                  <a:pt x="2789" y="3864"/>
                </a:lnTo>
                <a:lnTo>
                  <a:pt x="2789" y="3866"/>
                </a:lnTo>
                <a:lnTo>
                  <a:pt x="2789" y="3868"/>
                </a:lnTo>
                <a:lnTo>
                  <a:pt x="2789" y="3870"/>
                </a:lnTo>
                <a:lnTo>
                  <a:pt x="2787" y="3870"/>
                </a:lnTo>
                <a:lnTo>
                  <a:pt x="2787" y="3868"/>
                </a:lnTo>
                <a:lnTo>
                  <a:pt x="2787" y="3866"/>
                </a:lnTo>
                <a:lnTo>
                  <a:pt x="2787" y="3864"/>
                </a:lnTo>
                <a:lnTo>
                  <a:pt x="2785" y="3864"/>
                </a:lnTo>
                <a:lnTo>
                  <a:pt x="2783" y="3864"/>
                </a:lnTo>
                <a:lnTo>
                  <a:pt x="2783" y="3866"/>
                </a:lnTo>
                <a:lnTo>
                  <a:pt x="2783" y="3868"/>
                </a:lnTo>
                <a:lnTo>
                  <a:pt x="2781" y="3868"/>
                </a:lnTo>
                <a:lnTo>
                  <a:pt x="2781" y="3866"/>
                </a:lnTo>
                <a:lnTo>
                  <a:pt x="2779" y="3866"/>
                </a:lnTo>
                <a:lnTo>
                  <a:pt x="2777" y="3866"/>
                </a:lnTo>
                <a:lnTo>
                  <a:pt x="2775" y="3866"/>
                </a:lnTo>
                <a:lnTo>
                  <a:pt x="2773" y="3866"/>
                </a:lnTo>
                <a:lnTo>
                  <a:pt x="2771" y="3864"/>
                </a:lnTo>
                <a:lnTo>
                  <a:pt x="2771" y="3862"/>
                </a:lnTo>
                <a:lnTo>
                  <a:pt x="2773" y="3862"/>
                </a:lnTo>
                <a:lnTo>
                  <a:pt x="2773" y="3860"/>
                </a:lnTo>
                <a:lnTo>
                  <a:pt x="2771" y="3860"/>
                </a:lnTo>
                <a:lnTo>
                  <a:pt x="2771" y="3862"/>
                </a:lnTo>
                <a:lnTo>
                  <a:pt x="2769" y="3864"/>
                </a:lnTo>
                <a:lnTo>
                  <a:pt x="2769" y="3862"/>
                </a:lnTo>
                <a:lnTo>
                  <a:pt x="2767" y="3862"/>
                </a:lnTo>
                <a:lnTo>
                  <a:pt x="2765" y="3862"/>
                </a:lnTo>
                <a:lnTo>
                  <a:pt x="2764" y="3860"/>
                </a:lnTo>
                <a:lnTo>
                  <a:pt x="2764" y="3862"/>
                </a:lnTo>
                <a:lnTo>
                  <a:pt x="2764" y="3864"/>
                </a:lnTo>
                <a:lnTo>
                  <a:pt x="2762" y="3864"/>
                </a:lnTo>
                <a:lnTo>
                  <a:pt x="2762" y="3862"/>
                </a:lnTo>
                <a:lnTo>
                  <a:pt x="2760" y="3862"/>
                </a:lnTo>
                <a:lnTo>
                  <a:pt x="2760" y="3864"/>
                </a:lnTo>
                <a:lnTo>
                  <a:pt x="2758" y="3864"/>
                </a:lnTo>
                <a:lnTo>
                  <a:pt x="2756" y="3864"/>
                </a:lnTo>
                <a:lnTo>
                  <a:pt x="2754" y="3864"/>
                </a:lnTo>
                <a:lnTo>
                  <a:pt x="2752" y="3864"/>
                </a:lnTo>
                <a:lnTo>
                  <a:pt x="2752" y="3866"/>
                </a:lnTo>
                <a:lnTo>
                  <a:pt x="2752" y="3864"/>
                </a:lnTo>
                <a:lnTo>
                  <a:pt x="2750" y="3864"/>
                </a:lnTo>
                <a:lnTo>
                  <a:pt x="2750" y="3862"/>
                </a:lnTo>
                <a:lnTo>
                  <a:pt x="2748" y="3862"/>
                </a:lnTo>
                <a:lnTo>
                  <a:pt x="2748" y="3864"/>
                </a:lnTo>
                <a:lnTo>
                  <a:pt x="2750" y="3864"/>
                </a:lnTo>
                <a:lnTo>
                  <a:pt x="2750" y="3866"/>
                </a:lnTo>
                <a:lnTo>
                  <a:pt x="2748" y="3866"/>
                </a:lnTo>
                <a:lnTo>
                  <a:pt x="2748" y="3864"/>
                </a:lnTo>
                <a:lnTo>
                  <a:pt x="2746" y="3864"/>
                </a:lnTo>
                <a:lnTo>
                  <a:pt x="2746" y="3862"/>
                </a:lnTo>
                <a:lnTo>
                  <a:pt x="2744" y="3862"/>
                </a:lnTo>
                <a:lnTo>
                  <a:pt x="2742" y="3862"/>
                </a:lnTo>
                <a:lnTo>
                  <a:pt x="2742" y="3864"/>
                </a:lnTo>
                <a:lnTo>
                  <a:pt x="2741" y="3864"/>
                </a:lnTo>
                <a:lnTo>
                  <a:pt x="2741" y="3866"/>
                </a:lnTo>
                <a:lnTo>
                  <a:pt x="2739" y="3866"/>
                </a:lnTo>
                <a:lnTo>
                  <a:pt x="2735" y="3864"/>
                </a:lnTo>
                <a:lnTo>
                  <a:pt x="2735" y="3862"/>
                </a:lnTo>
                <a:lnTo>
                  <a:pt x="2735" y="3860"/>
                </a:lnTo>
                <a:lnTo>
                  <a:pt x="2733" y="3860"/>
                </a:lnTo>
                <a:lnTo>
                  <a:pt x="2733" y="3862"/>
                </a:lnTo>
                <a:lnTo>
                  <a:pt x="2733" y="3864"/>
                </a:lnTo>
                <a:lnTo>
                  <a:pt x="2731" y="3864"/>
                </a:lnTo>
                <a:lnTo>
                  <a:pt x="2731" y="3862"/>
                </a:lnTo>
                <a:lnTo>
                  <a:pt x="2729" y="3862"/>
                </a:lnTo>
                <a:lnTo>
                  <a:pt x="2727" y="3862"/>
                </a:lnTo>
                <a:lnTo>
                  <a:pt x="2725" y="3862"/>
                </a:lnTo>
                <a:lnTo>
                  <a:pt x="2725" y="3864"/>
                </a:lnTo>
                <a:lnTo>
                  <a:pt x="2725" y="3862"/>
                </a:lnTo>
                <a:lnTo>
                  <a:pt x="2725" y="3860"/>
                </a:lnTo>
                <a:lnTo>
                  <a:pt x="2725" y="3862"/>
                </a:lnTo>
                <a:lnTo>
                  <a:pt x="2723" y="3862"/>
                </a:lnTo>
                <a:lnTo>
                  <a:pt x="2723" y="3864"/>
                </a:lnTo>
                <a:lnTo>
                  <a:pt x="2721" y="3864"/>
                </a:lnTo>
                <a:lnTo>
                  <a:pt x="2721" y="3862"/>
                </a:lnTo>
                <a:lnTo>
                  <a:pt x="2719" y="3860"/>
                </a:lnTo>
                <a:lnTo>
                  <a:pt x="2719" y="3862"/>
                </a:lnTo>
                <a:lnTo>
                  <a:pt x="2717" y="3862"/>
                </a:lnTo>
                <a:lnTo>
                  <a:pt x="2717" y="3864"/>
                </a:lnTo>
                <a:lnTo>
                  <a:pt x="2717" y="3866"/>
                </a:lnTo>
                <a:lnTo>
                  <a:pt x="2717" y="3868"/>
                </a:lnTo>
                <a:lnTo>
                  <a:pt x="2717" y="3870"/>
                </a:lnTo>
                <a:lnTo>
                  <a:pt x="2716" y="3870"/>
                </a:lnTo>
                <a:lnTo>
                  <a:pt x="2714" y="3870"/>
                </a:lnTo>
                <a:lnTo>
                  <a:pt x="2712" y="3868"/>
                </a:lnTo>
                <a:lnTo>
                  <a:pt x="2710" y="3868"/>
                </a:lnTo>
                <a:lnTo>
                  <a:pt x="2708" y="3868"/>
                </a:lnTo>
                <a:lnTo>
                  <a:pt x="2708" y="3870"/>
                </a:lnTo>
                <a:lnTo>
                  <a:pt x="2706" y="3870"/>
                </a:lnTo>
                <a:lnTo>
                  <a:pt x="2706" y="3872"/>
                </a:lnTo>
                <a:lnTo>
                  <a:pt x="2704" y="3872"/>
                </a:lnTo>
                <a:lnTo>
                  <a:pt x="2704" y="3870"/>
                </a:lnTo>
                <a:lnTo>
                  <a:pt x="2706" y="3870"/>
                </a:lnTo>
                <a:lnTo>
                  <a:pt x="2706" y="3868"/>
                </a:lnTo>
                <a:lnTo>
                  <a:pt x="2706" y="3866"/>
                </a:lnTo>
                <a:lnTo>
                  <a:pt x="2706" y="3864"/>
                </a:lnTo>
                <a:lnTo>
                  <a:pt x="2704" y="3864"/>
                </a:lnTo>
                <a:lnTo>
                  <a:pt x="2704" y="3862"/>
                </a:lnTo>
                <a:lnTo>
                  <a:pt x="2704" y="3860"/>
                </a:lnTo>
                <a:lnTo>
                  <a:pt x="2702" y="3860"/>
                </a:lnTo>
                <a:lnTo>
                  <a:pt x="2702" y="3862"/>
                </a:lnTo>
                <a:lnTo>
                  <a:pt x="2700" y="3864"/>
                </a:lnTo>
                <a:lnTo>
                  <a:pt x="2698" y="3864"/>
                </a:lnTo>
                <a:lnTo>
                  <a:pt x="2696" y="3862"/>
                </a:lnTo>
                <a:lnTo>
                  <a:pt x="2696" y="3860"/>
                </a:lnTo>
                <a:lnTo>
                  <a:pt x="2694" y="3860"/>
                </a:lnTo>
                <a:lnTo>
                  <a:pt x="2693" y="3862"/>
                </a:lnTo>
                <a:lnTo>
                  <a:pt x="2691" y="3862"/>
                </a:lnTo>
                <a:lnTo>
                  <a:pt x="2689" y="3862"/>
                </a:lnTo>
                <a:lnTo>
                  <a:pt x="2687" y="3862"/>
                </a:lnTo>
                <a:lnTo>
                  <a:pt x="2687" y="3860"/>
                </a:lnTo>
                <a:lnTo>
                  <a:pt x="2689" y="3860"/>
                </a:lnTo>
                <a:lnTo>
                  <a:pt x="2689" y="3859"/>
                </a:lnTo>
                <a:lnTo>
                  <a:pt x="2687" y="3859"/>
                </a:lnTo>
                <a:lnTo>
                  <a:pt x="2685" y="3859"/>
                </a:lnTo>
                <a:lnTo>
                  <a:pt x="2685" y="3860"/>
                </a:lnTo>
                <a:lnTo>
                  <a:pt x="2685" y="3862"/>
                </a:lnTo>
                <a:lnTo>
                  <a:pt x="2685" y="3864"/>
                </a:lnTo>
                <a:lnTo>
                  <a:pt x="2683" y="3866"/>
                </a:lnTo>
                <a:lnTo>
                  <a:pt x="2683" y="3868"/>
                </a:lnTo>
                <a:lnTo>
                  <a:pt x="2681" y="3868"/>
                </a:lnTo>
                <a:lnTo>
                  <a:pt x="2681" y="3866"/>
                </a:lnTo>
                <a:lnTo>
                  <a:pt x="2681" y="3864"/>
                </a:lnTo>
                <a:lnTo>
                  <a:pt x="2679" y="3864"/>
                </a:lnTo>
                <a:lnTo>
                  <a:pt x="2679" y="3866"/>
                </a:lnTo>
                <a:lnTo>
                  <a:pt x="2677" y="3866"/>
                </a:lnTo>
                <a:lnTo>
                  <a:pt x="2677" y="3864"/>
                </a:lnTo>
                <a:lnTo>
                  <a:pt x="2679" y="3864"/>
                </a:lnTo>
                <a:lnTo>
                  <a:pt x="2679" y="3862"/>
                </a:lnTo>
                <a:lnTo>
                  <a:pt x="2677" y="3862"/>
                </a:lnTo>
                <a:lnTo>
                  <a:pt x="2675" y="3862"/>
                </a:lnTo>
                <a:lnTo>
                  <a:pt x="2675" y="3860"/>
                </a:lnTo>
                <a:lnTo>
                  <a:pt x="2673" y="3860"/>
                </a:lnTo>
                <a:lnTo>
                  <a:pt x="2673" y="3859"/>
                </a:lnTo>
                <a:lnTo>
                  <a:pt x="2671" y="3859"/>
                </a:lnTo>
                <a:lnTo>
                  <a:pt x="2671" y="3860"/>
                </a:lnTo>
                <a:lnTo>
                  <a:pt x="2671" y="3862"/>
                </a:lnTo>
                <a:lnTo>
                  <a:pt x="2673" y="3862"/>
                </a:lnTo>
                <a:lnTo>
                  <a:pt x="2673" y="3864"/>
                </a:lnTo>
                <a:lnTo>
                  <a:pt x="2671" y="3864"/>
                </a:lnTo>
                <a:lnTo>
                  <a:pt x="2671" y="3862"/>
                </a:lnTo>
                <a:lnTo>
                  <a:pt x="2669" y="3862"/>
                </a:lnTo>
                <a:lnTo>
                  <a:pt x="2669" y="3864"/>
                </a:lnTo>
                <a:lnTo>
                  <a:pt x="2668" y="3866"/>
                </a:lnTo>
                <a:lnTo>
                  <a:pt x="2666" y="3866"/>
                </a:lnTo>
                <a:lnTo>
                  <a:pt x="2666" y="3864"/>
                </a:lnTo>
                <a:lnTo>
                  <a:pt x="2666" y="3862"/>
                </a:lnTo>
                <a:lnTo>
                  <a:pt x="2664" y="3862"/>
                </a:lnTo>
                <a:lnTo>
                  <a:pt x="2664" y="3860"/>
                </a:lnTo>
                <a:lnTo>
                  <a:pt x="2662" y="3860"/>
                </a:lnTo>
                <a:lnTo>
                  <a:pt x="2660" y="3860"/>
                </a:lnTo>
                <a:lnTo>
                  <a:pt x="2660" y="3859"/>
                </a:lnTo>
                <a:lnTo>
                  <a:pt x="2658" y="3859"/>
                </a:lnTo>
                <a:lnTo>
                  <a:pt x="2656" y="3859"/>
                </a:lnTo>
                <a:lnTo>
                  <a:pt x="2652" y="3859"/>
                </a:lnTo>
                <a:lnTo>
                  <a:pt x="2650" y="3859"/>
                </a:lnTo>
                <a:lnTo>
                  <a:pt x="2650" y="3860"/>
                </a:lnTo>
                <a:lnTo>
                  <a:pt x="2650" y="3859"/>
                </a:lnTo>
                <a:lnTo>
                  <a:pt x="2648" y="3859"/>
                </a:lnTo>
                <a:lnTo>
                  <a:pt x="2648" y="3857"/>
                </a:lnTo>
                <a:lnTo>
                  <a:pt x="2646" y="3857"/>
                </a:lnTo>
                <a:lnTo>
                  <a:pt x="2646" y="3855"/>
                </a:lnTo>
                <a:lnTo>
                  <a:pt x="2645" y="3855"/>
                </a:lnTo>
                <a:lnTo>
                  <a:pt x="2645" y="3853"/>
                </a:lnTo>
                <a:lnTo>
                  <a:pt x="2643" y="3851"/>
                </a:lnTo>
                <a:lnTo>
                  <a:pt x="2641" y="3849"/>
                </a:lnTo>
                <a:lnTo>
                  <a:pt x="2639" y="3849"/>
                </a:lnTo>
                <a:lnTo>
                  <a:pt x="2637" y="3849"/>
                </a:lnTo>
                <a:lnTo>
                  <a:pt x="2637" y="3847"/>
                </a:lnTo>
                <a:lnTo>
                  <a:pt x="2639" y="3847"/>
                </a:lnTo>
                <a:lnTo>
                  <a:pt x="2641" y="3847"/>
                </a:lnTo>
                <a:lnTo>
                  <a:pt x="2643" y="3847"/>
                </a:lnTo>
                <a:lnTo>
                  <a:pt x="2643" y="3845"/>
                </a:lnTo>
                <a:lnTo>
                  <a:pt x="2643" y="3843"/>
                </a:lnTo>
                <a:lnTo>
                  <a:pt x="2645" y="3843"/>
                </a:lnTo>
                <a:lnTo>
                  <a:pt x="2643" y="3843"/>
                </a:lnTo>
                <a:lnTo>
                  <a:pt x="2641" y="3843"/>
                </a:lnTo>
                <a:lnTo>
                  <a:pt x="2639" y="3843"/>
                </a:lnTo>
                <a:lnTo>
                  <a:pt x="2637" y="3843"/>
                </a:lnTo>
                <a:lnTo>
                  <a:pt x="2635" y="3843"/>
                </a:lnTo>
                <a:lnTo>
                  <a:pt x="2633" y="3843"/>
                </a:lnTo>
                <a:lnTo>
                  <a:pt x="2633" y="3845"/>
                </a:lnTo>
                <a:lnTo>
                  <a:pt x="2633" y="3847"/>
                </a:lnTo>
                <a:lnTo>
                  <a:pt x="2635" y="3847"/>
                </a:lnTo>
                <a:lnTo>
                  <a:pt x="2635" y="3849"/>
                </a:lnTo>
                <a:lnTo>
                  <a:pt x="2633" y="3849"/>
                </a:lnTo>
                <a:lnTo>
                  <a:pt x="2631" y="3849"/>
                </a:lnTo>
                <a:lnTo>
                  <a:pt x="2631" y="3847"/>
                </a:lnTo>
                <a:lnTo>
                  <a:pt x="2631" y="3845"/>
                </a:lnTo>
                <a:lnTo>
                  <a:pt x="2629" y="3845"/>
                </a:lnTo>
                <a:lnTo>
                  <a:pt x="2629" y="3843"/>
                </a:lnTo>
                <a:lnTo>
                  <a:pt x="2627" y="3843"/>
                </a:lnTo>
                <a:lnTo>
                  <a:pt x="2627" y="3841"/>
                </a:lnTo>
                <a:lnTo>
                  <a:pt x="2623" y="3837"/>
                </a:lnTo>
                <a:lnTo>
                  <a:pt x="2623" y="3836"/>
                </a:lnTo>
                <a:lnTo>
                  <a:pt x="2625" y="3836"/>
                </a:lnTo>
                <a:lnTo>
                  <a:pt x="2625" y="3834"/>
                </a:lnTo>
                <a:lnTo>
                  <a:pt x="2623" y="3834"/>
                </a:lnTo>
                <a:lnTo>
                  <a:pt x="2621" y="3834"/>
                </a:lnTo>
                <a:lnTo>
                  <a:pt x="2621" y="3832"/>
                </a:lnTo>
                <a:lnTo>
                  <a:pt x="2621" y="3830"/>
                </a:lnTo>
                <a:lnTo>
                  <a:pt x="2623" y="3830"/>
                </a:lnTo>
                <a:lnTo>
                  <a:pt x="2623" y="3828"/>
                </a:lnTo>
                <a:lnTo>
                  <a:pt x="2623" y="3826"/>
                </a:lnTo>
                <a:lnTo>
                  <a:pt x="2621" y="3826"/>
                </a:lnTo>
                <a:lnTo>
                  <a:pt x="2620" y="3826"/>
                </a:lnTo>
                <a:lnTo>
                  <a:pt x="2620" y="3828"/>
                </a:lnTo>
                <a:lnTo>
                  <a:pt x="2618" y="3828"/>
                </a:lnTo>
                <a:lnTo>
                  <a:pt x="2618" y="3830"/>
                </a:lnTo>
                <a:lnTo>
                  <a:pt x="2618" y="3832"/>
                </a:lnTo>
                <a:lnTo>
                  <a:pt x="2616" y="3830"/>
                </a:lnTo>
                <a:lnTo>
                  <a:pt x="2616" y="3828"/>
                </a:lnTo>
                <a:lnTo>
                  <a:pt x="2616" y="3826"/>
                </a:lnTo>
                <a:lnTo>
                  <a:pt x="2616" y="3824"/>
                </a:lnTo>
                <a:lnTo>
                  <a:pt x="2614" y="3824"/>
                </a:lnTo>
                <a:lnTo>
                  <a:pt x="2614" y="3826"/>
                </a:lnTo>
                <a:lnTo>
                  <a:pt x="2612" y="3826"/>
                </a:lnTo>
                <a:lnTo>
                  <a:pt x="2614" y="3826"/>
                </a:lnTo>
                <a:lnTo>
                  <a:pt x="2614" y="3828"/>
                </a:lnTo>
                <a:lnTo>
                  <a:pt x="2614" y="3830"/>
                </a:lnTo>
                <a:lnTo>
                  <a:pt x="2612" y="3830"/>
                </a:lnTo>
                <a:lnTo>
                  <a:pt x="2610" y="3830"/>
                </a:lnTo>
                <a:lnTo>
                  <a:pt x="2608" y="3830"/>
                </a:lnTo>
                <a:lnTo>
                  <a:pt x="2606" y="3830"/>
                </a:lnTo>
                <a:lnTo>
                  <a:pt x="2606" y="3828"/>
                </a:lnTo>
                <a:lnTo>
                  <a:pt x="2604" y="3826"/>
                </a:lnTo>
                <a:lnTo>
                  <a:pt x="2602" y="3824"/>
                </a:lnTo>
                <a:lnTo>
                  <a:pt x="2602" y="3826"/>
                </a:lnTo>
                <a:lnTo>
                  <a:pt x="2602" y="3824"/>
                </a:lnTo>
                <a:lnTo>
                  <a:pt x="2602" y="3822"/>
                </a:lnTo>
                <a:lnTo>
                  <a:pt x="2602" y="3820"/>
                </a:lnTo>
                <a:lnTo>
                  <a:pt x="2600" y="3820"/>
                </a:lnTo>
                <a:lnTo>
                  <a:pt x="2598" y="3820"/>
                </a:lnTo>
                <a:lnTo>
                  <a:pt x="2596" y="3820"/>
                </a:lnTo>
                <a:lnTo>
                  <a:pt x="2596" y="3818"/>
                </a:lnTo>
                <a:lnTo>
                  <a:pt x="2595" y="3818"/>
                </a:lnTo>
                <a:lnTo>
                  <a:pt x="2595" y="3816"/>
                </a:lnTo>
                <a:lnTo>
                  <a:pt x="2593" y="3816"/>
                </a:lnTo>
                <a:lnTo>
                  <a:pt x="2591" y="3816"/>
                </a:lnTo>
                <a:lnTo>
                  <a:pt x="2589" y="3814"/>
                </a:lnTo>
                <a:lnTo>
                  <a:pt x="2589" y="3813"/>
                </a:lnTo>
                <a:lnTo>
                  <a:pt x="2589" y="3811"/>
                </a:lnTo>
                <a:lnTo>
                  <a:pt x="2591" y="3811"/>
                </a:lnTo>
                <a:lnTo>
                  <a:pt x="2591" y="3809"/>
                </a:lnTo>
                <a:lnTo>
                  <a:pt x="2589" y="3809"/>
                </a:lnTo>
                <a:lnTo>
                  <a:pt x="2589" y="3807"/>
                </a:lnTo>
                <a:lnTo>
                  <a:pt x="2587" y="3807"/>
                </a:lnTo>
                <a:lnTo>
                  <a:pt x="2585" y="3807"/>
                </a:lnTo>
                <a:lnTo>
                  <a:pt x="2585" y="3805"/>
                </a:lnTo>
                <a:lnTo>
                  <a:pt x="2583" y="3805"/>
                </a:lnTo>
                <a:lnTo>
                  <a:pt x="2581" y="3807"/>
                </a:lnTo>
                <a:lnTo>
                  <a:pt x="2579" y="3807"/>
                </a:lnTo>
                <a:lnTo>
                  <a:pt x="2577" y="3807"/>
                </a:lnTo>
                <a:lnTo>
                  <a:pt x="2577" y="3809"/>
                </a:lnTo>
                <a:lnTo>
                  <a:pt x="2575" y="3809"/>
                </a:lnTo>
                <a:lnTo>
                  <a:pt x="2577" y="3811"/>
                </a:lnTo>
                <a:lnTo>
                  <a:pt x="2577" y="3813"/>
                </a:lnTo>
                <a:lnTo>
                  <a:pt x="2577" y="3814"/>
                </a:lnTo>
                <a:lnTo>
                  <a:pt x="2575" y="3814"/>
                </a:lnTo>
                <a:lnTo>
                  <a:pt x="2575" y="3813"/>
                </a:lnTo>
                <a:lnTo>
                  <a:pt x="2577" y="3813"/>
                </a:lnTo>
                <a:lnTo>
                  <a:pt x="2577" y="3811"/>
                </a:lnTo>
                <a:lnTo>
                  <a:pt x="2575" y="3811"/>
                </a:lnTo>
                <a:lnTo>
                  <a:pt x="2573" y="3811"/>
                </a:lnTo>
                <a:lnTo>
                  <a:pt x="2572" y="3811"/>
                </a:lnTo>
                <a:lnTo>
                  <a:pt x="2570" y="3811"/>
                </a:lnTo>
                <a:lnTo>
                  <a:pt x="2568" y="3811"/>
                </a:lnTo>
                <a:lnTo>
                  <a:pt x="2570" y="3811"/>
                </a:lnTo>
                <a:lnTo>
                  <a:pt x="2570" y="3809"/>
                </a:lnTo>
                <a:lnTo>
                  <a:pt x="2570" y="3807"/>
                </a:lnTo>
                <a:lnTo>
                  <a:pt x="2568" y="3805"/>
                </a:lnTo>
                <a:lnTo>
                  <a:pt x="2566" y="3805"/>
                </a:lnTo>
                <a:lnTo>
                  <a:pt x="2564" y="3807"/>
                </a:lnTo>
                <a:lnTo>
                  <a:pt x="2562" y="3807"/>
                </a:lnTo>
                <a:lnTo>
                  <a:pt x="2562" y="3805"/>
                </a:lnTo>
                <a:lnTo>
                  <a:pt x="2564" y="3805"/>
                </a:lnTo>
                <a:lnTo>
                  <a:pt x="2564" y="3803"/>
                </a:lnTo>
                <a:lnTo>
                  <a:pt x="2564" y="3801"/>
                </a:lnTo>
                <a:lnTo>
                  <a:pt x="2564" y="3803"/>
                </a:lnTo>
                <a:lnTo>
                  <a:pt x="2562" y="3803"/>
                </a:lnTo>
                <a:lnTo>
                  <a:pt x="2562" y="3805"/>
                </a:lnTo>
                <a:lnTo>
                  <a:pt x="2560" y="3805"/>
                </a:lnTo>
                <a:lnTo>
                  <a:pt x="2558" y="3805"/>
                </a:lnTo>
                <a:lnTo>
                  <a:pt x="2558" y="3803"/>
                </a:lnTo>
                <a:lnTo>
                  <a:pt x="2558" y="3799"/>
                </a:lnTo>
                <a:lnTo>
                  <a:pt x="2556" y="3799"/>
                </a:lnTo>
                <a:lnTo>
                  <a:pt x="2554" y="3797"/>
                </a:lnTo>
                <a:lnTo>
                  <a:pt x="2552" y="3797"/>
                </a:lnTo>
                <a:lnTo>
                  <a:pt x="2552" y="3799"/>
                </a:lnTo>
                <a:lnTo>
                  <a:pt x="2554" y="3799"/>
                </a:lnTo>
                <a:lnTo>
                  <a:pt x="2556" y="3799"/>
                </a:lnTo>
                <a:lnTo>
                  <a:pt x="2556" y="3801"/>
                </a:lnTo>
                <a:lnTo>
                  <a:pt x="2556" y="3803"/>
                </a:lnTo>
                <a:lnTo>
                  <a:pt x="2554" y="3803"/>
                </a:lnTo>
                <a:lnTo>
                  <a:pt x="2552" y="3803"/>
                </a:lnTo>
                <a:lnTo>
                  <a:pt x="2552" y="3805"/>
                </a:lnTo>
                <a:lnTo>
                  <a:pt x="2552" y="3807"/>
                </a:lnTo>
                <a:lnTo>
                  <a:pt x="2550" y="3807"/>
                </a:lnTo>
                <a:lnTo>
                  <a:pt x="2550" y="3805"/>
                </a:lnTo>
                <a:lnTo>
                  <a:pt x="2550" y="3803"/>
                </a:lnTo>
                <a:lnTo>
                  <a:pt x="2550" y="3801"/>
                </a:lnTo>
                <a:lnTo>
                  <a:pt x="2550" y="3799"/>
                </a:lnTo>
                <a:lnTo>
                  <a:pt x="2548" y="3799"/>
                </a:lnTo>
                <a:lnTo>
                  <a:pt x="2548" y="3801"/>
                </a:lnTo>
                <a:lnTo>
                  <a:pt x="2547" y="3801"/>
                </a:lnTo>
                <a:lnTo>
                  <a:pt x="2547" y="3803"/>
                </a:lnTo>
                <a:lnTo>
                  <a:pt x="2545" y="3803"/>
                </a:lnTo>
                <a:lnTo>
                  <a:pt x="2545" y="3799"/>
                </a:lnTo>
                <a:lnTo>
                  <a:pt x="2545" y="3797"/>
                </a:lnTo>
                <a:lnTo>
                  <a:pt x="2547" y="3797"/>
                </a:lnTo>
                <a:lnTo>
                  <a:pt x="2547" y="3795"/>
                </a:lnTo>
                <a:lnTo>
                  <a:pt x="2545" y="3795"/>
                </a:lnTo>
                <a:lnTo>
                  <a:pt x="2545" y="3793"/>
                </a:lnTo>
                <a:lnTo>
                  <a:pt x="2543" y="3793"/>
                </a:lnTo>
                <a:lnTo>
                  <a:pt x="2541" y="3793"/>
                </a:lnTo>
                <a:lnTo>
                  <a:pt x="2539" y="3793"/>
                </a:lnTo>
                <a:lnTo>
                  <a:pt x="2539" y="3795"/>
                </a:lnTo>
                <a:lnTo>
                  <a:pt x="2537" y="3795"/>
                </a:lnTo>
                <a:lnTo>
                  <a:pt x="2535" y="3797"/>
                </a:lnTo>
                <a:lnTo>
                  <a:pt x="2535" y="3799"/>
                </a:lnTo>
                <a:lnTo>
                  <a:pt x="2533" y="3799"/>
                </a:lnTo>
                <a:lnTo>
                  <a:pt x="2533" y="3797"/>
                </a:lnTo>
                <a:lnTo>
                  <a:pt x="2533" y="3795"/>
                </a:lnTo>
                <a:lnTo>
                  <a:pt x="2533" y="3793"/>
                </a:lnTo>
                <a:lnTo>
                  <a:pt x="2531" y="3793"/>
                </a:lnTo>
                <a:lnTo>
                  <a:pt x="2531" y="3795"/>
                </a:lnTo>
                <a:lnTo>
                  <a:pt x="2529" y="3795"/>
                </a:lnTo>
                <a:lnTo>
                  <a:pt x="2529" y="3797"/>
                </a:lnTo>
                <a:lnTo>
                  <a:pt x="2529" y="3799"/>
                </a:lnTo>
                <a:lnTo>
                  <a:pt x="2527" y="3799"/>
                </a:lnTo>
                <a:lnTo>
                  <a:pt x="2525" y="3799"/>
                </a:lnTo>
                <a:lnTo>
                  <a:pt x="2525" y="3801"/>
                </a:lnTo>
                <a:lnTo>
                  <a:pt x="2524" y="3801"/>
                </a:lnTo>
                <a:lnTo>
                  <a:pt x="2522" y="3801"/>
                </a:lnTo>
                <a:lnTo>
                  <a:pt x="2522" y="3803"/>
                </a:lnTo>
                <a:lnTo>
                  <a:pt x="2520" y="3803"/>
                </a:lnTo>
                <a:lnTo>
                  <a:pt x="2518" y="3803"/>
                </a:lnTo>
                <a:lnTo>
                  <a:pt x="2518" y="3801"/>
                </a:lnTo>
                <a:lnTo>
                  <a:pt x="2516" y="3801"/>
                </a:lnTo>
                <a:lnTo>
                  <a:pt x="2516" y="3799"/>
                </a:lnTo>
                <a:lnTo>
                  <a:pt x="2514" y="3799"/>
                </a:lnTo>
                <a:lnTo>
                  <a:pt x="2514" y="3797"/>
                </a:lnTo>
                <a:lnTo>
                  <a:pt x="2514" y="3795"/>
                </a:lnTo>
                <a:lnTo>
                  <a:pt x="2514" y="3793"/>
                </a:lnTo>
                <a:lnTo>
                  <a:pt x="2514" y="3791"/>
                </a:lnTo>
                <a:lnTo>
                  <a:pt x="2512" y="3791"/>
                </a:lnTo>
                <a:lnTo>
                  <a:pt x="2510" y="3791"/>
                </a:lnTo>
                <a:lnTo>
                  <a:pt x="2508" y="3791"/>
                </a:lnTo>
                <a:lnTo>
                  <a:pt x="2504" y="3791"/>
                </a:lnTo>
                <a:lnTo>
                  <a:pt x="2504" y="3789"/>
                </a:lnTo>
                <a:lnTo>
                  <a:pt x="2502" y="3789"/>
                </a:lnTo>
                <a:lnTo>
                  <a:pt x="2500" y="3789"/>
                </a:lnTo>
                <a:lnTo>
                  <a:pt x="2500" y="3788"/>
                </a:lnTo>
                <a:lnTo>
                  <a:pt x="2502" y="3788"/>
                </a:lnTo>
                <a:lnTo>
                  <a:pt x="2504" y="3788"/>
                </a:lnTo>
                <a:lnTo>
                  <a:pt x="2506" y="3788"/>
                </a:lnTo>
                <a:lnTo>
                  <a:pt x="2508" y="3788"/>
                </a:lnTo>
                <a:lnTo>
                  <a:pt x="2508" y="3786"/>
                </a:lnTo>
                <a:lnTo>
                  <a:pt x="2508" y="3784"/>
                </a:lnTo>
                <a:lnTo>
                  <a:pt x="2506" y="3784"/>
                </a:lnTo>
                <a:lnTo>
                  <a:pt x="2504" y="3784"/>
                </a:lnTo>
                <a:lnTo>
                  <a:pt x="2502" y="3784"/>
                </a:lnTo>
                <a:lnTo>
                  <a:pt x="2500" y="3782"/>
                </a:lnTo>
                <a:lnTo>
                  <a:pt x="2500" y="3780"/>
                </a:lnTo>
                <a:lnTo>
                  <a:pt x="2499" y="3780"/>
                </a:lnTo>
                <a:lnTo>
                  <a:pt x="2497" y="3780"/>
                </a:lnTo>
                <a:lnTo>
                  <a:pt x="2495" y="3782"/>
                </a:lnTo>
                <a:lnTo>
                  <a:pt x="2493" y="3782"/>
                </a:lnTo>
                <a:lnTo>
                  <a:pt x="2491" y="3782"/>
                </a:lnTo>
                <a:lnTo>
                  <a:pt x="2491" y="3780"/>
                </a:lnTo>
                <a:lnTo>
                  <a:pt x="2491" y="3778"/>
                </a:lnTo>
                <a:lnTo>
                  <a:pt x="2489" y="3778"/>
                </a:lnTo>
                <a:lnTo>
                  <a:pt x="2491" y="3776"/>
                </a:lnTo>
                <a:lnTo>
                  <a:pt x="2493" y="3776"/>
                </a:lnTo>
                <a:lnTo>
                  <a:pt x="2493" y="3778"/>
                </a:lnTo>
                <a:lnTo>
                  <a:pt x="2495" y="3778"/>
                </a:lnTo>
                <a:lnTo>
                  <a:pt x="2497" y="3778"/>
                </a:lnTo>
                <a:lnTo>
                  <a:pt x="2497" y="3776"/>
                </a:lnTo>
                <a:lnTo>
                  <a:pt x="2497" y="3774"/>
                </a:lnTo>
                <a:lnTo>
                  <a:pt x="2495" y="3774"/>
                </a:lnTo>
                <a:lnTo>
                  <a:pt x="2493" y="3774"/>
                </a:lnTo>
                <a:lnTo>
                  <a:pt x="2493" y="3772"/>
                </a:lnTo>
                <a:lnTo>
                  <a:pt x="2493" y="3770"/>
                </a:lnTo>
                <a:lnTo>
                  <a:pt x="2493" y="3768"/>
                </a:lnTo>
                <a:lnTo>
                  <a:pt x="2491" y="3768"/>
                </a:lnTo>
                <a:lnTo>
                  <a:pt x="2489" y="3768"/>
                </a:lnTo>
                <a:lnTo>
                  <a:pt x="2489" y="3770"/>
                </a:lnTo>
                <a:lnTo>
                  <a:pt x="2487" y="3770"/>
                </a:lnTo>
                <a:lnTo>
                  <a:pt x="2485" y="3770"/>
                </a:lnTo>
                <a:lnTo>
                  <a:pt x="2483" y="3770"/>
                </a:lnTo>
                <a:lnTo>
                  <a:pt x="2481" y="3770"/>
                </a:lnTo>
                <a:lnTo>
                  <a:pt x="2479" y="3768"/>
                </a:lnTo>
                <a:lnTo>
                  <a:pt x="2479" y="3766"/>
                </a:lnTo>
                <a:lnTo>
                  <a:pt x="2479" y="3765"/>
                </a:lnTo>
                <a:lnTo>
                  <a:pt x="2477" y="3765"/>
                </a:lnTo>
                <a:lnTo>
                  <a:pt x="2477" y="3763"/>
                </a:lnTo>
                <a:lnTo>
                  <a:pt x="2477" y="3761"/>
                </a:lnTo>
                <a:lnTo>
                  <a:pt x="2477" y="3759"/>
                </a:lnTo>
                <a:lnTo>
                  <a:pt x="2476" y="3757"/>
                </a:lnTo>
                <a:lnTo>
                  <a:pt x="2476" y="3755"/>
                </a:lnTo>
                <a:lnTo>
                  <a:pt x="2474" y="3755"/>
                </a:lnTo>
                <a:lnTo>
                  <a:pt x="2474" y="3757"/>
                </a:lnTo>
                <a:lnTo>
                  <a:pt x="2472" y="3757"/>
                </a:lnTo>
                <a:lnTo>
                  <a:pt x="2472" y="3755"/>
                </a:lnTo>
                <a:lnTo>
                  <a:pt x="2470" y="3755"/>
                </a:lnTo>
                <a:lnTo>
                  <a:pt x="2468" y="3755"/>
                </a:lnTo>
                <a:lnTo>
                  <a:pt x="2466" y="3757"/>
                </a:lnTo>
                <a:lnTo>
                  <a:pt x="2464" y="3757"/>
                </a:lnTo>
                <a:lnTo>
                  <a:pt x="2464" y="3759"/>
                </a:lnTo>
                <a:lnTo>
                  <a:pt x="2462" y="3759"/>
                </a:lnTo>
                <a:lnTo>
                  <a:pt x="2460" y="3759"/>
                </a:lnTo>
                <a:lnTo>
                  <a:pt x="2460" y="3757"/>
                </a:lnTo>
                <a:lnTo>
                  <a:pt x="2458" y="3757"/>
                </a:lnTo>
                <a:lnTo>
                  <a:pt x="2456" y="3757"/>
                </a:lnTo>
                <a:lnTo>
                  <a:pt x="2451" y="3759"/>
                </a:lnTo>
                <a:lnTo>
                  <a:pt x="2449" y="3759"/>
                </a:lnTo>
                <a:lnTo>
                  <a:pt x="2447" y="3761"/>
                </a:lnTo>
                <a:lnTo>
                  <a:pt x="2445" y="3761"/>
                </a:lnTo>
                <a:lnTo>
                  <a:pt x="2445" y="3759"/>
                </a:lnTo>
                <a:lnTo>
                  <a:pt x="2445" y="3757"/>
                </a:lnTo>
                <a:lnTo>
                  <a:pt x="2445" y="3755"/>
                </a:lnTo>
                <a:lnTo>
                  <a:pt x="2443" y="3755"/>
                </a:lnTo>
                <a:lnTo>
                  <a:pt x="2441" y="3755"/>
                </a:lnTo>
                <a:lnTo>
                  <a:pt x="2441" y="3753"/>
                </a:lnTo>
                <a:lnTo>
                  <a:pt x="2439" y="3753"/>
                </a:lnTo>
                <a:lnTo>
                  <a:pt x="2437" y="3753"/>
                </a:lnTo>
                <a:lnTo>
                  <a:pt x="2437" y="3751"/>
                </a:lnTo>
                <a:lnTo>
                  <a:pt x="2437" y="3749"/>
                </a:lnTo>
                <a:lnTo>
                  <a:pt x="2437" y="3747"/>
                </a:lnTo>
                <a:lnTo>
                  <a:pt x="2437" y="3745"/>
                </a:lnTo>
                <a:lnTo>
                  <a:pt x="2435" y="3745"/>
                </a:lnTo>
                <a:lnTo>
                  <a:pt x="2435" y="3747"/>
                </a:lnTo>
                <a:lnTo>
                  <a:pt x="2433" y="3747"/>
                </a:lnTo>
                <a:lnTo>
                  <a:pt x="2433" y="3749"/>
                </a:lnTo>
                <a:lnTo>
                  <a:pt x="2433" y="3751"/>
                </a:lnTo>
                <a:lnTo>
                  <a:pt x="2433" y="3753"/>
                </a:lnTo>
                <a:lnTo>
                  <a:pt x="2433" y="3755"/>
                </a:lnTo>
                <a:lnTo>
                  <a:pt x="2431" y="3755"/>
                </a:lnTo>
                <a:lnTo>
                  <a:pt x="2429" y="3755"/>
                </a:lnTo>
                <a:lnTo>
                  <a:pt x="2428" y="3753"/>
                </a:lnTo>
                <a:lnTo>
                  <a:pt x="2428" y="3751"/>
                </a:lnTo>
                <a:lnTo>
                  <a:pt x="2428" y="3749"/>
                </a:lnTo>
                <a:lnTo>
                  <a:pt x="2428" y="3747"/>
                </a:lnTo>
                <a:lnTo>
                  <a:pt x="2428" y="3745"/>
                </a:lnTo>
                <a:lnTo>
                  <a:pt x="2426" y="3745"/>
                </a:lnTo>
                <a:lnTo>
                  <a:pt x="2424" y="3745"/>
                </a:lnTo>
                <a:lnTo>
                  <a:pt x="2422" y="3743"/>
                </a:lnTo>
                <a:lnTo>
                  <a:pt x="2420" y="3743"/>
                </a:lnTo>
                <a:lnTo>
                  <a:pt x="2418" y="3745"/>
                </a:lnTo>
                <a:lnTo>
                  <a:pt x="2418" y="3747"/>
                </a:lnTo>
                <a:lnTo>
                  <a:pt x="2416" y="3747"/>
                </a:lnTo>
                <a:lnTo>
                  <a:pt x="2414" y="3747"/>
                </a:lnTo>
                <a:lnTo>
                  <a:pt x="2412" y="3747"/>
                </a:lnTo>
                <a:lnTo>
                  <a:pt x="2410" y="3747"/>
                </a:lnTo>
                <a:lnTo>
                  <a:pt x="2408" y="3747"/>
                </a:lnTo>
                <a:lnTo>
                  <a:pt x="2408" y="3745"/>
                </a:lnTo>
                <a:lnTo>
                  <a:pt x="2408" y="3743"/>
                </a:lnTo>
                <a:lnTo>
                  <a:pt x="2406" y="3743"/>
                </a:lnTo>
                <a:lnTo>
                  <a:pt x="2406" y="3741"/>
                </a:lnTo>
                <a:lnTo>
                  <a:pt x="2404" y="3741"/>
                </a:lnTo>
                <a:lnTo>
                  <a:pt x="2403" y="3740"/>
                </a:lnTo>
                <a:lnTo>
                  <a:pt x="2401" y="3740"/>
                </a:lnTo>
                <a:lnTo>
                  <a:pt x="2399" y="3740"/>
                </a:lnTo>
                <a:lnTo>
                  <a:pt x="2399" y="3741"/>
                </a:lnTo>
                <a:lnTo>
                  <a:pt x="2397" y="3741"/>
                </a:lnTo>
                <a:lnTo>
                  <a:pt x="2397" y="3743"/>
                </a:lnTo>
                <a:lnTo>
                  <a:pt x="2395" y="3743"/>
                </a:lnTo>
                <a:lnTo>
                  <a:pt x="2395" y="3745"/>
                </a:lnTo>
                <a:lnTo>
                  <a:pt x="2393" y="3745"/>
                </a:lnTo>
                <a:lnTo>
                  <a:pt x="2391" y="3745"/>
                </a:lnTo>
                <a:lnTo>
                  <a:pt x="2389" y="3745"/>
                </a:lnTo>
                <a:lnTo>
                  <a:pt x="2387" y="3745"/>
                </a:lnTo>
                <a:lnTo>
                  <a:pt x="2385" y="3745"/>
                </a:lnTo>
                <a:lnTo>
                  <a:pt x="2385" y="3743"/>
                </a:lnTo>
                <a:lnTo>
                  <a:pt x="2385" y="3741"/>
                </a:lnTo>
                <a:lnTo>
                  <a:pt x="2383" y="3741"/>
                </a:lnTo>
                <a:lnTo>
                  <a:pt x="2383" y="3740"/>
                </a:lnTo>
                <a:lnTo>
                  <a:pt x="2381" y="3740"/>
                </a:lnTo>
                <a:lnTo>
                  <a:pt x="2381" y="3738"/>
                </a:lnTo>
                <a:lnTo>
                  <a:pt x="2379" y="3736"/>
                </a:lnTo>
                <a:lnTo>
                  <a:pt x="2378" y="3736"/>
                </a:lnTo>
                <a:lnTo>
                  <a:pt x="2378" y="3734"/>
                </a:lnTo>
                <a:lnTo>
                  <a:pt x="2378" y="3732"/>
                </a:lnTo>
                <a:lnTo>
                  <a:pt x="2379" y="3732"/>
                </a:lnTo>
                <a:lnTo>
                  <a:pt x="2379" y="3730"/>
                </a:lnTo>
                <a:lnTo>
                  <a:pt x="2381" y="3730"/>
                </a:lnTo>
                <a:lnTo>
                  <a:pt x="2381" y="3728"/>
                </a:lnTo>
                <a:lnTo>
                  <a:pt x="2381" y="3726"/>
                </a:lnTo>
                <a:lnTo>
                  <a:pt x="2381" y="3724"/>
                </a:lnTo>
                <a:lnTo>
                  <a:pt x="2381" y="3722"/>
                </a:lnTo>
                <a:lnTo>
                  <a:pt x="2383" y="3722"/>
                </a:lnTo>
                <a:lnTo>
                  <a:pt x="2383" y="3720"/>
                </a:lnTo>
                <a:lnTo>
                  <a:pt x="2383" y="3718"/>
                </a:lnTo>
                <a:lnTo>
                  <a:pt x="2383" y="3717"/>
                </a:lnTo>
                <a:lnTo>
                  <a:pt x="2381" y="3715"/>
                </a:lnTo>
                <a:lnTo>
                  <a:pt x="2381" y="3713"/>
                </a:lnTo>
                <a:lnTo>
                  <a:pt x="2381" y="3711"/>
                </a:lnTo>
                <a:lnTo>
                  <a:pt x="2379" y="3709"/>
                </a:lnTo>
                <a:lnTo>
                  <a:pt x="2379" y="3707"/>
                </a:lnTo>
                <a:lnTo>
                  <a:pt x="2378" y="3707"/>
                </a:lnTo>
                <a:lnTo>
                  <a:pt x="2378" y="3705"/>
                </a:lnTo>
                <a:lnTo>
                  <a:pt x="2376" y="3703"/>
                </a:lnTo>
                <a:lnTo>
                  <a:pt x="2374" y="3701"/>
                </a:lnTo>
                <a:lnTo>
                  <a:pt x="2372" y="3699"/>
                </a:lnTo>
                <a:lnTo>
                  <a:pt x="2370" y="3699"/>
                </a:lnTo>
                <a:lnTo>
                  <a:pt x="2368" y="3699"/>
                </a:lnTo>
                <a:lnTo>
                  <a:pt x="2366" y="3699"/>
                </a:lnTo>
                <a:lnTo>
                  <a:pt x="2366" y="3697"/>
                </a:lnTo>
                <a:lnTo>
                  <a:pt x="2364" y="3697"/>
                </a:lnTo>
                <a:lnTo>
                  <a:pt x="2362" y="3697"/>
                </a:lnTo>
                <a:lnTo>
                  <a:pt x="2360" y="3695"/>
                </a:lnTo>
                <a:lnTo>
                  <a:pt x="2358" y="3695"/>
                </a:lnTo>
                <a:lnTo>
                  <a:pt x="2358" y="3693"/>
                </a:lnTo>
                <a:lnTo>
                  <a:pt x="2358" y="3692"/>
                </a:lnTo>
                <a:lnTo>
                  <a:pt x="2358" y="3690"/>
                </a:lnTo>
                <a:lnTo>
                  <a:pt x="2360" y="3690"/>
                </a:lnTo>
                <a:lnTo>
                  <a:pt x="2360" y="3688"/>
                </a:lnTo>
                <a:lnTo>
                  <a:pt x="2360" y="3684"/>
                </a:lnTo>
                <a:lnTo>
                  <a:pt x="2358" y="3678"/>
                </a:lnTo>
                <a:lnTo>
                  <a:pt x="2358" y="3676"/>
                </a:lnTo>
                <a:lnTo>
                  <a:pt x="2356" y="3667"/>
                </a:lnTo>
                <a:lnTo>
                  <a:pt x="2353" y="3661"/>
                </a:lnTo>
                <a:lnTo>
                  <a:pt x="2351" y="3657"/>
                </a:lnTo>
                <a:lnTo>
                  <a:pt x="2351" y="3653"/>
                </a:lnTo>
                <a:lnTo>
                  <a:pt x="2347" y="3640"/>
                </a:lnTo>
                <a:lnTo>
                  <a:pt x="2347" y="3630"/>
                </a:lnTo>
                <a:lnTo>
                  <a:pt x="2337" y="3622"/>
                </a:lnTo>
                <a:lnTo>
                  <a:pt x="2337" y="3611"/>
                </a:lnTo>
                <a:lnTo>
                  <a:pt x="2337" y="3607"/>
                </a:lnTo>
                <a:lnTo>
                  <a:pt x="2330" y="3597"/>
                </a:lnTo>
                <a:lnTo>
                  <a:pt x="2328" y="3588"/>
                </a:lnTo>
                <a:lnTo>
                  <a:pt x="2326" y="3584"/>
                </a:lnTo>
                <a:lnTo>
                  <a:pt x="2324" y="3582"/>
                </a:lnTo>
                <a:lnTo>
                  <a:pt x="2320" y="3580"/>
                </a:lnTo>
                <a:lnTo>
                  <a:pt x="2314" y="3580"/>
                </a:lnTo>
                <a:lnTo>
                  <a:pt x="2312" y="3580"/>
                </a:lnTo>
                <a:lnTo>
                  <a:pt x="2310" y="3576"/>
                </a:lnTo>
                <a:lnTo>
                  <a:pt x="2308" y="3574"/>
                </a:lnTo>
                <a:lnTo>
                  <a:pt x="2310" y="3573"/>
                </a:lnTo>
                <a:lnTo>
                  <a:pt x="2310" y="3571"/>
                </a:lnTo>
                <a:lnTo>
                  <a:pt x="2310" y="3569"/>
                </a:lnTo>
                <a:lnTo>
                  <a:pt x="2310" y="3567"/>
                </a:lnTo>
                <a:lnTo>
                  <a:pt x="2312" y="3565"/>
                </a:lnTo>
                <a:lnTo>
                  <a:pt x="2310" y="3563"/>
                </a:lnTo>
                <a:lnTo>
                  <a:pt x="2310" y="3561"/>
                </a:lnTo>
                <a:lnTo>
                  <a:pt x="2308" y="3561"/>
                </a:lnTo>
                <a:lnTo>
                  <a:pt x="2307" y="3559"/>
                </a:lnTo>
                <a:lnTo>
                  <a:pt x="2303" y="3559"/>
                </a:lnTo>
                <a:lnTo>
                  <a:pt x="2303" y="3557"/>
                </a:lnTo>
                <a:lnTo>
                  <a:pt x="2299" y="3557"/>
                </a:lnTo>
                <a:lnTo>
                  <a:pt x="2297" y="3557"/>
                </a:lnTo>
                <a:lnTo>
                  <a:pt x="2295" y="3557"/>
                </a:lnTo>
                <a:lnTo>
                  <a:pt x="2293" y="3555"/>
                </a:lnTo>
                <a:lnTo>
                  <a:pt x="2291" y="3553"/>
                </a:lnTo>
                <a:lnTo>
                  <a:pt x="2291" y="3551"/>
                </a:lnTo>
                <a:lnTo>
                  <a:pt x="2289" y="3549"/>
                </a:lnTo>
                <a:lnTo>
                  <a:pt x="2289" y="3548"/>
                </a:lnTo>
                <a:lnTo>
                  <a:pt x="2289" y="3546"/>
                </a:lnTo>
                <a:lnTo>
                  <a:pt x="2289" y="3544"/>
                </a:lnTo>
                <a:lnTo>
                  <a:pt x="2291" y="3544"/>
                </a:lnTo>
                <a:lnTo>
                  <a:pt x="2293" y="3542"/>
                </a:lnTo>
                <a:lnTo>
                  <a:pt x="2295" y="3540"/>
                </a:lnTo>
                <a:lnTo>
                  <a:pt x="2293" y="3540"/>
                </a:lnTo>
                <a:lnTo>
                  <a:pt x="2291" y="3540"/>
                </a:lnTo>
                <a:lnTo>
                  <a:pt x="2291" y="3538"/>
                </a:lnTo>
                <a:lnTo>
                  <a:pt x="2289" y="3536"/>
                </a:lnTo>
                <a:lnTo>
                  <a:pt x="2287" y="3534"/>
                </a:lnTo>
                <a:lnTo>
                  <a:pt x="2285" y="3534"/>
                </a:lnTo>
                <a:lnTo>
                  <a:pt x="2285" y="3532"/>
                </a:lnTo>
                <a:lnTo>
                  <a:pt x="2283" y="3530"/>
                </a:lnTo>
                <a:lnTo>
                  <a:pt x="2283" y="3526"/>
                </a:lnTo>
                <a:lnTo>
                  <a:pt x="2282" y="3526"/>
                </a:lnTo>
                <a:lnTo>
                  <a:pt x="2280" y="3526"/>
                </a:lnTo>
                <a:lnTo>
                  <a:pt x="2280" y="3528"/>
                </a:lnTo>
                <a:lnTo>
                  <a:pt x="2278" y="3528"/>
                </a:lnTo>
                <a:lnTo>
                  <a:pt x="2276" y="3528"/>
                </a:lnTo>
                <a:lnTo>
                  <a:pt x="2274" y="3526"/>
                </a:lnTo>
                <a:lnTo>
                  <a:pt x="2272" y="3526"/>
                </a:lnTo>
                <a:lnTo>
                  <a:pt x="2272" y="3525"/>
                </a:lnTo>
                <a:lnTo>
                  <a:pt x="2272" y="3523"/>
                </a:lnTo>
                <a:lnTo>
                  <a:pt x="2272" y="3521"/>
                </a:lnTo>
                <a:lnTo>
                  <a:pt x="2272" y="3519"/>
                </a:lnTo>
                <a:lnTo>
                  <a:pt x="2272" y="3517"/>
                </a:lnTo>
                <a:lnTo>
                  <a:pt x="2272" y="3515"/>
                </a:lnTo>
                <a:lnTo>
                  <a:pt x="2270" y="3513"/>
                </a:lnTo>
                <a:lnTo>
                  <a:pt x="2270" y="3511"/>
                </a:lnTo>
                <a:lnTo>
                  <a:pt x="2270" y="3509"/>
                </a:lnTo>
                <a:lnTo>
                  <a:pt x="2272" y="3507"/>
                </a:lnTo>
                <a:lnTo>
                  <a:pt x="2274" y="3505"/>
                </a:lnTo>
                <a:lnTo>
                  <a:pt x="2276" y="3505"/>
                </a:lnTo>
                <a:lnTo>
                  <a:pt x="2276" y="3503"/>
                </a:lnTo>
                <a:lnTo>
                  <a:pt x="2278" y="3501"/>
                </a:lnTo>
                <a:lnTo>
                  <a:pt x="2278" y="3500"/>
                </a:lnTo>
                <a:lnTo>
                  <a:pt x="2278" y="3498"/>
                </a:lnTo>
                <a:lnTo>
                  <a:pt x="2276" y="3498"/>
                </a:lnTo>
                <a:lnTo>
                  <a:pt x="2274" y="3496"/>
                </a:lnTo>
                <a:lnTo>
                  <a:pt x="2274" y="3494"/>
                </a:lnTo>
                <a:lnTo>
                  <a:pt x="2274" y="3492"/>
                </a:lnTo>
                <a:lnTo>
                  <a:pt x="2276" y="3492"/>
                </a:lnTo>
                <a:lnTo>
                  <a:pt x="2276" y="3490"/>
                </a:lnTo>
                <a:lnTo>
                  <a:pt x="2276" y="3488"/>
                </a:lnTo>
                <a:lnTo>
                  <a:pt x="2278" y="3488"/>
                </a:lnTo>
                <a:lnTo>
                  <a:pt x="2278" y="3484"/>
                </a:lnTo>
                <a:lnTo>
                  <a:pt x="2276" y="3484"/>
                </a:lnTo>
                <a:lnTo>
                  <a:pt x="2276" y="3482"/>
                </a:lnTo>
                <a:lnTo>
                  <a:pt x="2274" y="3480"/>
                </a:lnTo>
                <a:lnTo>
                  <a:pt x="2274" y="3478"/>
                </a:lnTo>
                <a:lnTo>
                  <a:pt x="2276" y="3477"/>
                </a:lnTo>
                <a:lnTo>
                  <a:pt x="2278" y="3477"/>
                </a:lnTo>
                <a:lnTo>
                  <a:pt x="2278" y="3475"/>
                </a:lnTo>
                <a:lnTo>
                  <a:pt x="2278" y="3473"/>
                </a:lnTo>
                <a:lnTo>
                  <a:pt x="2278" y="3471"/>
                </a:lnTo>
                <a:lnTo>
                  <a:pt x="2278" y="3469"/>
                </a:lnTo>
                <a:lnTo>
                  <a:pt x="2278" y="3467"/>
                </a:lnTo>
                <a:lnTo>
                  <a:pt x="2278" y="3463"/>
                </a:lnTo>
                <a:lnTo>
                  <a:pt x="2276" y="3461"/>
                </a:lnTo>
                <a:lnTo>
                  <a:pt x="2276" y="3459"/>
                </a:lnTo>
                <a:lnTo>
                  <a:pt x="2276" y="3457"/>
                </a:lnTo>
                <a:lnTo>
                  <a:pt x="2274" y="3455"/>
                </a:lnTo>
                <a:lnTo>
                  <a:pt x="2274" y="3453"/>
                </a:lnTo>
                <a:lnTo>
                  <a:pt x="2272" y="3453"/>
                </a:lnTo>
                <a:lnTo>
                  <a:pt x="2272" y="3452"/>
                </a:lnTo>
                <a:lnTo>
                  <a:pt x="2274" y="3452"/>
                </a:lnTo>
                <a:lnTo>
                  <a:pt x="2274" y="3450"/>
                </a:lnTo>
                <a:lnTo>
                  <a:pt x="2274" y="3448"/>
                </a:lnTo>
                <a:lnTo>
                  <a:pt x="2274" y="3446"/>
                </a:lnTo>
                <a:lnTo>
                  <a:pt x="2274" y="3444"/>
                </a:lnTo>
                <a:lnTo>
                  <a:pt x="2272" y="3442"/>
                </a:lnTo>
                <a:lnTo>
                  <a:pt x="2272" y="3440"/>
                </a:lnTo>
                <a:lnTo>
                  <a:pt x="2270" y="3438"/>
                </a:lnTo>
                <a:lnTo>
                  <a:pt x="2268" y="3436"/>
                </a:lnTo>
                <a:lnTo>
                  <a:pt x="2266" y="3436"/>
                </a:lnTo>
                <a:lnTo>
                  <a:pt x="2266" y="3438"/>
                </a:lnTo>
                <a:lnTo>
                  <a:pt x="2264" y="3438"/>
                </a:lnTo>
                <a:lnTo>
                  <a:pt x="2260" y="3440"/>
                </a:lnTo>
                <a:lnTo>
                  <a:pt x="2259" y="3440"/>
                </a:lnTo>
                <a:lnTo>
                  <a:pt x="2259" y="3438"/>
                </a:lnTo>
                <a:lnTo>
                  <a:pt x="2257" y="3438"/>
                </a:lnTo>
                <a:lnTo>
                  <a:pt x="2257" y="3436"/>
                </a:lnTo>
                <a:lnTo>
                  <a:pt x="2257" y="3434"/>
                </a:lnTo>
                <a:lnTo>
                  <a:pt x="2259" y="3432"/>
                </a:lnTo>
                <a:lnTo>
                  <a:pt x="2259" y="3430"/>
                </a:lnTo>
                <a:lnTo>
                  <a:pt x="2259" y="3429"/>
                </a:lnTo>
                <a:lnTo>
                  <a:pt x="2259" y="3427"/>
                </a:lnTo>
                <a:lnTo>
                  <a:pt x="2257" y="3425"/>
                </a:lnTo>
                <a:lnTo>
                  <a:pt x="2255" y="3425"/>
                </a:lnTo>
                <a:lnTo>
                  <a:pt x="2255" y="3423"/>
                </a:lnTo>
                <a:lnTo>
                  <a:pt x="2253" y="3423"/>
                </a:lnTo>
                <a:lnTo>
                  <a:pt x="2253" y="3425"/>
                </a:lnTo>
                <a:lnTo>
                  <a:pt x="2251" y="3425"/>
                </a:lnTo>
                <a:lnTo>
                  <a:pt x="2249" y="3425"/>
                </a:lnTo>
                <a:lnTo>
                  <a:pt x="2247" y="3425"/>
                </a:lnTo>
                <a:lnTo>
                  <a:pt x="2245" y="3423"/>
                </a:lnTo>
                <a:lnTo>
                  <a:pt x="2243" y="3421"/>
                </a:lnTo>
                <a:lnTo>
                  <a:pt x="2243" y="3419"/>
                </a:lnTo>
                <a:lnTo>
                  <a:pt x="2245" y="3417"/>
                </a:lnTo>
                <a:lnTo>
                  <a:pt x="2247" y="3417"/>
                </a:lnTo>
                <a:lnTo>
                  <a:pt x="2249" y="3417"/>
                </a:lnTo>
                <a:lnTo>
                  <a:pt x="2251" y="3415"/>
                </a:lnTo>
                <a:lnTo>
                  <a:pt x="2253" y="3413"/>
                </a:lnTo>
                <a:lnTo>
                  <a:pt x="2255" y="3411"/>
                </a:lnTo>
                <a:lnTo>
                  <a:pt x="2253" y="3411"/>
                </a:lnTo>
                <a:lnTo>
                  <a:pt x="2253" y="3409"/>
                </a:lnTo>
                <a:lnTo>
                  <a:pt x="2253" y="3407"/>
                </a:lnTo>
                <a:lnTo>
                  <a:pt x="2253" y="3405"/>
                </a:lnTo>
                <a:lnTo>
                  <a:pt x="2255" y="3404"/>
                </a:lnTo>
                <a:lnTo>
                  <a:pt x="2255" y="3402"/>
                </a:lnTo>
                <a:lnTo>
                  <a:pt x="2257" y="3400"/>
                </a:lnTo>
                <a:lnTo>
                  <a:pt x="2257" y="3398"/>
                </a:lnTo>
                <a:lnTo>
                  <a:pt x="2259" y="3398"/>
                </a:lnTo>
                <a:lnTo>
                  <a:pt x="2259" y="3396"/>
                </a:lnTo>
                <a:lnTo>
                  <a:pt x="2257" y="3396"/>
                </a:lnTo>
                <a:lnTo>
                  <a:pt x="2257" y="3394"/>
                </a:lnTo>
                <a:lnTo>
                  <a:pt x="2257" y="3392"/>
                </a:lnTo>
                <a:lnTo>
                  <a:pt x="2259" y="3392"/>
                </a:lnTo>
                <a:lnTo>
                  <a:pt x="2259" y="3390"/>
                </a:lnTo>
                <a:lnTo>
                  <a:pt x="2259" y="3386"/>
                </a:lnTo>
                <a:lnTo>
                  <a:pt x="2259" y="3384"/>
                </a:lnTo>
                <a:lnTo>
                  <a:pt x="2259" y="3382"/>
                </a:lnTo>
                <a:lnTo>
                  <a:pt x="2259" y="3381"/>
                </a:lnTo>
                <a:lnTo>
                  <a:pt x="2257" y="3381"/>
                </a:lnTo>
                <a:lnTo>
                  <a:pt x="2257" y="3379"/>
                </a:lnTo>
                <a:lnTo>
                  <a:pt x="2257" y="3377"/>
                </a:lnTo>
                <a:lnTo>
                  <a:pt x="2257" y="3375"/>
                </a:lnTo>
                <a:lnTo>
                  <a:pt x="2257" y="3373"/>
                </a:lnTo>
                <a:lnTo>
                  <a:pt x="2257" y="3371"/>
                </a:lnTo>
                <a:lnTo>
                  <a:pt x="2259" y="3371"/>
                </a:lnTo>
                <a:lnTo>
                  <a:pt x="2259" y="3369"/>
                </a:lnTo>
                <a:lnTo>
                  <a:pt x="2260" y="3367"/>
                </a:lnTo>
                <a:lnTo>
                  <a:pt x="2260" y="3365"/>
                </a:lnTo>
                <a:lnTo>
                  <a:pt x="2260" y="3363"/>
                </a:lnTo>
                <a:lnTo>
                  <a:pt x="2262" y="3363"/>
                </a:lnTo>
                <a:lnTo>
                  <a:pt x="2262" y="3361"/>
                </a:lnTo>
                <a:lnTo>
                  <a:pt x="2262" y="3359"/>
                </a:lnTo>
                <a:lnTo>
                  <a:pt x="2260" y="3359"/>
                </a:lnTo>
                <a:lnTo>
                  <a:pt x="2260" y="3357"/>
                </a:lnTo>
                <a:lnTo>
                  <a:pt x="2259" y="3357"/>
                </a:lnTo>
                <a:lnTo>
                  <a:pt x="2259" y="3356"/>
                </a:lnTo>
                <a:lnTo>
                  <a:pt x="2257" y="3356"/>
                </a:lnTo>
                <a:lnTo>
                  <a:pt x="2255" y="3356"/>
                </a:lnTo>
                <a:lnTo>
                  <a:pt x="2253" y="3356"/>
                </a:lnTo>
                <a:lnTo>
                  <a:pt x="2251" y="3356"/>
                </a:lnTo>
                <a:lnTo>
                  <a:pt x="2249" y="3356"/>
                </a:lnTo>
                <a:lnTo>
                  <a:pt x="2247" y="3356"/>
                </a:lnTo>
                <a:lnTo>
                  <a:pt x="2247" y="3354"/>
                </a:lnTo>
                <a:lnTo>
                  <a:pt x="2247" y="3352"/>
                </a:lnTo>
                <a:lnTo>
                  <a:pt x="2247" y="3350"/>
                </a:lnTo>
                <a:lnTo>
                  <a:pt x="2247" y="3348"/>
                </a:lnTo>
                <a:lnTo>
                  <a:pt x="2247" y="3346"/>
                </a:lnTo>
                <a:lnTo>
                  <a:pt x="2249" y="3342"/>
                </a:lnTo>
                <a:lnTo>
                  <a:pt x="2249" y="3340"/>
                </a:lnTo>
                <a:lnTo>
                  <a:pt x="2249" y="3338"/>
                </a:lnTo>
                <a:lnTo>
                  <a:pt x="2249" y="3336"/>
                </a:lnTo>
                <a:lnTo>
                  <a:pt x="2251" y="3334"/>
                </a:lnTo>
                <a:lnTo>
                  <a:pt x="2251" y="3333"/>
                </a:lnTo>
                <a:lnTo>
                  <a:pt x="2251" y="3331"/>
                </a:lnTo>
                <a:lnTo>
                  <a:pt x="2251" y="3329"/>
                </a:lnTo>
                <a:lnTo>
                  <a:pt x="2249" y="3329"/>
                </a:lnTo>
                <a:lnTo>
                  <a:pt x="2247" y="3327"/>
                </a:lnTo>
                <a:lnTo>
                  <a:pt x="2245" y="3327"/>
                </a:lnTo>
                <a:lnTo>
                  <a:pt x="2245" y="3325"/>
                </a:lnTo>
                <a:lnTo>
                  <a:pt x="2245" y="3323"/>
                </a:lnTo>
                <a:lnTo>
                  <a:pt x="2243" y="3323"/>
                </a:lnTo>
                <a:lnTo>
                  <a:pt x="2243" y="3321"/>
                </a:lnTo>
                <a:lnTo>
                  <a:pt x="2243" y="3319"/>
                </a:lnTo>
                <a:lnTo>
                  <a:pt x="2243" y="3317"/>
                </a:lnTo>
                <a:lnTo>
                  <a:pt x="2241" y="3317"/>
                </a:lnTo>
                <a:lnTo>
                  <a:pt x="2237" y="3313"/>
                </a:lnTo>
                <a:lnTo>
                  <a:pt x="2237" y="3315"/>
                </a:lnTo>
                <a:lnTo>
                  <a:pt x="2235" y="3317"/>
                </a:lnTo>
                <a:lnTo>
                  <a:pt x="2234" y="3317"/>
                </a:lnTo>
                <a:lnTo>
                  <a:pt x="2232" y="3317"/>
                </a:lnTo>
                <a:lnTo>
                  <a:pt x="2230" y="3319"/>
                </a:lnTo>
                <a:lnTo>
                  <a:pt x="2230" y="3317"/>
                </a:lnTo>
                <a:lnTo>
                  <a:pt x="2228" y="3317"/>
                </a:lnTo>
                <a:lnTo>
                  <a:pt x="2230" y="3317"/>
                </a:lnTo>
                <a:lnTo>
                  <a:pt x="2230" y="3315"/>
                </a:lnTo>
                <a:lnTo>
                  <a:pt x="2232" y="3315"/>
                </a:lnTo>
                <a:lnTo>
                  <a:pt x="2232" y="3313"/>
                </a:lnTo>
                <a:lnTo>
                  <a:pt x="2230" y="3311"/>
                </a:lnTo>
                <a:lnTo>
                  <a:pt x="2228" y="3309"/>
                </a:lnTo>
                <a:lnTo>
                  <a:pt x="2226" y="3309"/>
                </a:lnTo>
                <a:lnTo>
                  <a:pt x="2226" y="3308"/>
                </a:lnTo>
                <a:lnTo>
                  <a:pt x="2226" y="3306"/>
                </a:lnTo>
                <a:lnTo>
                  <a:pt x="2224" y="3306"/>
                </a:lnTo>
                <a:lnTo>
                  <a:pt x="2224" y="3304"/>
                </a:lnTo>
                <a:lnTo>
                  <a:pt x="2222" y="3304"/>
                </a:lnTo>
                <a:lnTo>
                  <a:pt x="2220" y="3304"/>
                </a:lnTo>
                <a:lnTo>
                  <a:pt x="2220" y="3306"/>
                </a:lnTo>
                <a:lnTo>
                  <a:pt x="2218" y="3306"/>
                </a:lnTo>
                <a:lnTo>
                  <a:pt x="2218" y="3304"/>
                </a:lnTo>
                <a:lnTo>
                  <a:pt x="2216" y="3304"/>
                </a:lnTo>
                <a:lnTo>
                  <a:pt x="2214" y="3304"/>
                </a:lnTo>
                <a:lnTo>
                  <a:pt x="2214" y="3306"/>
                </a:lnTo>
                <a:lnTo>
                  <a:pt x="2216" y="3306"/>
                </a:lnTo>
                <a:lnTo>
                  <a:pt x="2216" y="3308"/>
                </a:lnTo>
                <a:lnTo>
                  <a:pt x="2214" y="3308"/>
                </a:lnTo>
                <a:lnTo>
                  <a:pt x="2214" y="3309"/>
                </a:lnTo>
                <a:lnTo>
                  <a:pt x="2212" y="3309"/>
                </a:lnTo>
                <a:lnTo>
                  <a:pt x="2211" y="3309"/>
                </a:lnTo>
                <a:lnTo>
                  <a:pt x="2209" y="3309"/>
                </a:lnTo>
                <a:lnTo>
                  <a:pt x="2209" y="3308"/>
                </a:lnTo>
                <a:lnTo>
                  <a:pt x="2207" y="3308"/>
                </a:lnTo>
                <a:lnTo>
                  <a:pt x="2207" y="3309"/>
                </a:lnTo>
                <a:lnTo>
                  <a:pt x="2203" y="3306"/>
                </a:lnTo>
                <a:lnTo>
                  <a:pt x="2203" y="3304"/>
                </a:lnTo>
                <a:lnTo>
                  <a:pt x="2205" y="3304"/>
                </a:lnTo>
                <a:lnTo>
                  <a:pt x="2205" y="3302"/>
                </a:lnTo>
                <a:lnTo>
                  <a:pt x="2203" y="3298"/>
                </a:lnTo>
                <a:lnTo>
                  <a:pt x="2201" y="3298"/>
                </a:lnTo>
                <a:lnTo>
                  <a:pt x="2199" y="3298"/>
                </a:lnTo>
                <a:lnTo>
                  <a:pt x="2197" y="3298"/>
                </a:lnTo>
                <a:lnTo>
                  <a:pt x="2195" y="3298"/>
                </a:lnTo>
                <a:lnTo>
                  <a:pt x="2195" y="3296"/>
                </a:lnTo>
                <a:lnTo>
                  <a:pt x="2195" y="3294"/>
                </a:lnTo>
                <a:lnTo>
                  <a:pt x="2193" y="3296"/>
                </a:lnTo>
                <a:lnTo>
                  <a:pt x="2193" y="3298"/>
                </a:lnTo>
                <a:lnTo>
                  <a:pt x="2193" y="3300"/>
                </a:lnTo>
                <a:lnTo>
                  <a:pt x="2191" y="3300"/>
                </a:lnTo>
                <a:lnTo>
                  <a:pt x="2189" y="3300"/>
                </a:lnTo>
                <a:lnTo>
                  <a:pt x="2189" y="3298"/>
                </a:lnTo>
                <a:lnTo>
                  <a:pt x="2187" y="3298"/>
                </a:lnTo>
                <a:lnTo>
                  <a:pt x="2186" y="3296"/>
                </a:lnTo>
                <a:lnTo>
                  <a:pt x="2186" y="3294"/>
                </a:lnTo>
                <a:lnTo>
                  <a:pt x="2184" y="3294"/>
                </a:lnTo>
                <a:lnTo>
                  <a:pt x="2184" y="3292"/>
                </a:lnTo>
                <a:lnTo>
                  <a:pt x="2182" y="3288"/>
                </a:lnTo>
                <a:lnTo>
                  <a:pt x="2180" y="3286"/>
                </a:lnTo>
                <a:lnTo>
                  <a:pt x="2180" y="3285"/>
                </a:lnTo>
                <a:lnTo>
                  <a:pt x="2178" y="3285"/>
                </a:lnTo>
                <a:lnTo>
                  <a:pt x="2178" y="3283"/>
                </a:lnTo>
                <a:lnTo>
                  <a:pt x="2176" y="3283"/>
                </a:lnTo>
                <a:lnTo>
                  <a:pt x="2176" y="3281"/>
                </a:lnTo>
                <a:lnTo>
                  <a:pt x="2176" y="3279"/>
                </a:lnTo>
                <a:lnTo>
                  <a:pt x="2174" y="3279"/>
                </a:lnTo>
                <a:lnTo>
                  <a:pt x="2174" y="3277"/>
                </a:lnTo>
                <a:lnTo>
                  <a:pt x="2172" y="3275"/>
                </a:lnTo>
                <a:lnTo>
                  <a:pt x="2170" y="3273"/>
                </a:lnTo>
                <a:lnTo>
                  <a:pt x="2170" y="3271"/>
                </a:lnTo>
                <a:lnTo>
                  <a:pt x="2168" y="3271"/>
                </a:lnTo>
                <a:lnTo>
                  <a:pt x="2166" y="3271"/>
                </a:lnTo>
                <a:lnTo>
                  <a:pt x="2166" y="3273"/>
                </a:lnTo>
                <a:lnTo>
                  <a:pt x="2164" y="3273"/>
                </a:lnTo>
                <a:lnTo>
                  <a:pt x="2163" y="3273"/>
                </a:lnTo>
                <a:lnTo>
                  <a:pt x="2163" y="3271"/>
                </a:lnTo>
                <a:lnTo>
                  <a:pt x="2161" y="3271"/>
                </a:lnTo>
                <a:lnTo>
                  <a:pt x="2161" y="3269"/>
                </a:lnTo>
                <a:lnTo>
                  <a:pt x="2161" y="3267"/>
                </a:lnTo>
                <a:lnTo>
                  <a:pt x="2159" y="3267"/>
                </a:lnTo>
                <a:lnTo>
                  <a:pt x="2159" y="3265"/>
                </a:lnTo>
                <a:lnTo>
                  <a:pt x="2159" y="3263"/>
                </a:lnTo>
                <a:lnTo>
                  <a:pt x="2159" y="3262"/>
                </a:lnTo>
                <a:lnTo>
                  <a:pt x="2159" y="3260"/>
                </a:lnTo>
                <a:lnTo>
                  <a:pt x="2157" y="3260"/>
                </a:lnTo>
                <a:lnTo>
                  <a:pt x="2157" y="3258"/>
                </a:lnTo>
                <a:lnTo>
                  <a:pt x="2155" y="3256"/>
                </a:lnTo>
                <a:lnTo>
                  <a:pt x="2153" y="3258"/>
                </a:lnTo>
                <a:lnTo>
                  <a:pt x="2153" y="3260"/>
                </a:lnTo>
                <a:lnTo>
                  <a:pt x="2151" y="3262"/>
                </a:lnTo>
                <a:lnTo>
                  <a:pt x="2149" y="3262"/>
                </a:lnTo>
                <a:lnTo>
                  <a:pt x="2147" y="3260"/>
                </a:lnTo>
                <a:lnTo>
                  <a:pt x="2147" y="3258"/>
                </a:lnTo>
                <a:lnTo>
                  <a:pt x="2147" y="3256"/>
                </a:lnTo>
                <a:lnTo>
                  <a:pt x="2145" y="3254"/>
                </a:lnTo>
                <a:lnTo>
                  <a:pt x="2145" y="3252"/>
                </a:lnTo>
                <a:lnTo>
                  <a:pt x="2145" y="3250"/>
                </a:lnTo>
                <a:lnTo>
                  <a:pt x="2143" y="3250"/>
                </a:lnTo>
                <a:lnTo>
                  <a:pt x="2141" y="3250"/>
                </a:lnTo>
                <a:lnTo>
                  <a:pt x="2139" y="3250"/>
                </a:lnTo>
                <a:lnTo>
                  <a:pt x="2138" y="3250"/>
                </a:lnTo>
                <a:lnTo>
                  <a:pt x="2136" y="3248"/>
                </a:lnTo>
                <a:lnTo>
                  <a:pt x="2136" y="3246"/>
                </a:lnTo>
                <a:lnTo>
                  <a:pt x="2138" y="3246"/>
                </a:lnTo>
                <a:lnTo>
                  <a:pt x="2138" y="3244"/>
                </a:lnTo>
                <a:lnTo>
                  <a:pt x="2138" y="3242"/>
                </a:lnTo>
                <a:lnTo>
                  <a:pt x="2136" y="3242"/>
                </a:lnTo>
                <a:lnTo>
                  <a:pt x="2136" y="3240"/>
                </a:lnTo>
                <a:lnTo>
                  <a:pt x="2136" y="3238"/>
                </a:lnTo>
                <a:lnTo>
                  <a:pt x="2136" y="3237"/>
                </a:lnTo>
                <a:lnTo>
                  <a:pt x="2136" y="3235"/>
                </a:lnTo>
                <a:lnTo>
                  <a:pt x="2136" y="3233"/>
                </a:lnTo>
                <a:lnTo>
                  <a:pt x="2136" y="3231"/>
                </a:lnTo>
                <a:lnTo>
                  <a:pt x="2134" y="3231"/>
                </a:lnTo>
                <a:lnTo>
                  <a:pt x="2134" y="3229"/>
                </a:lnTo>
                <a:lnTo>
                  <a:pt x="2132" y="3229"/>
                </a:lnTo>
                <a:lnTo>
                  <a:pt x="2130" y="3227"/>
                </a:lnTo>
                <a:lnTo>
                  <a:pt x="2128" y="3225"/>
                </a:lnTo>
                <a:lnTo>
                  <a:pt x="2128" y="3223"/>
                </a:lnTo>
                <a:lnTo>
                  <a:pt x="2128" y="3221"/>
                </a:lnTo>
                <a:lnTo>
                  <a:pt x="2128" y="3219"/>
                </a:lnTo>
                <a:lnTo>
                  <a:pt x="2128" y="3217"/>
                </a:lnTo>
                <a:lnTo>
                  <a:pt x="2130" y="3217"/>
                </a:lnTo>
                <a:lnTo>
                  <a:pt x="2130" y="3215"/>
                </a:lnTo>
                <a:lnTo>
                  <a:pt x="2132" y="3214"/>
                </a:lnTo>
                <a:lnTo>
                  <a:pt x="2132" y="3212"/>
                </a:lnTo>
                <a:lnTo>
                  <a:pt x="2130" y="3212"/>
                </a:lnTo>
                <a:lnTo>
                  <a:pt x="2130" y="3210"/>
                </a:lnTo>
                <a:lnTo>
                  <a:pt x="2130" y="3208"/>
                </a:lnTo>
                <a:lnTo>
                  <a:pt x="2128" y="3208"/>
                </a:lnTo>
                <a:lnTo>
                  <a:pt x="2126" y="3208"/>
                </a:lnTo>
                <a:lnTo>
                  <a:pt x="2126" y="3206"/>
                </a:lnTo>
                <a:lnTo>
                  <a:pt x="2124" y="3206"/>
                </a:lnTo>
                <a:lnTo>
                  <a:pt x="2122" y="3206"/>
                </a:lnTo>
                <a:lnTo>
                  <a:pt x="2122" y="3204"/>
                </a:lnTo>
                <a:lnTo>
                  <a:pt x="2120" y="3202"/>
                </a:lnTo>
                <a:lnTo>
                  <a:pt x="2122" y="3202"/>
                </a:lnTo>
                <a:lnTo>
                  <a:pt x="2122" y="3200"/>
                </a:lnTo>
                <a:lnTo>
                  <a:pt x="2120" y="3200"/>
                </a:lnTo>
                <a:lnTo>
                  <a:pt x="2120" y="3198"/>
                </a:lnTo>
                <a:lnTo>
                  <a:pt x="2118" y="3198"/>
                </a:lnTo>
                <a:lnTo>
                  <a:pt x="2116" y="3198"/>
                </a:lnTo>
                <a:lnTo>
                  <a:pt x="2116" y="3196"/>
                </a:lnTo>
                <a:lnTo>
                  <a:pt x="2116" y="3194"/>
                </a:lnTo>
                <a:lnTo>
                  <a:pt x="2116" y="3192"/>
                </a:lnTo>
                <a:lnTo>
                  <a:pt x="2118" y="3190"/>
                </a:lnTo>
                <a:lnTo>
                  <a:pt x="2118" y="3189"/>
                </a:lnTo>
                <a:lnTo>
                  <a:pt x="2118" y="3187"/>
                </a:lnTo>
                <a:lnTo>
                  <a:pt x="2118" y="3185"/>
                </a:lnTo>
                <a:lnTo>
                  <a:pt x="2118" y="3183"/>
                </a:lnTo>
                <a:lnTo>
                  <a:pt x="2116" y="3183"/>
                </a:lnTo>
                <a:lnTo>
                  <a:pt x="2113" y="3183"/>
                </a:lnTo>
                <a:lnTo>
                  <a:pt x="2111" y="3183"/>
                </a:lnTo>
                <a:lnTo>
                  <a:pt x="2109" y="3183"/>
                </a:lnTo>
                <a:lnTo>
                  <a:pt x="2107" y="3181"/>
                </a:lnTo>
                <a:lnTo>
                  <a:pt x="2105" y="3181"/>
                </a:lnTo>
                <a:lnTo>
                  <a:pt x="2103" y="3181"/>
                </a:lnTo>
                <a:lnTo>
                  <a:pt x="2101" y="3179"/>
                </a:lnTo>
                <a:lnTo>
                  <a:pt x="2099" y="3177"/>
                </a:lnTo>
                <a:lnTo>
                  <a:pt x="2099" y="3175"/>
                </a:lnTo>
                <a:lnTo>
                  <a:pt x="2097" y="3175"/>
                </a:lnTo>
                <a:lnTo>
                  <a:pt x="2097" y="3173"/>
                </a:lnTo>
                <a:lnTo>
                  <a:pt x="2097" y="3171"/>
                </a:lnTo>
                <a:lnTo>
                  <a:pt x="2095" y="3171"/>
                </a:lnTo>
                <a:lnTo>
                  <a:pt x="2095" y="3169"/>
                </a:lnTo>
                <a:lnTo>
                  <a:pt x="2095" y="3167"/>
                </a:lnTo>
                <a:lnTo>
                  <a:pt x="2093" y="3167"/>
                </a:lnTo>
                <a:lnTo>
                  <a:pt x="2093" y="3166"/>
                </a:lnTo>
                <a:lnTo>
                  <a:pt x="2093" y="3164"/>
                </a:lnTo>
                <a:lnTo>
                  <a:pt x="2093" y="3162"/>
                </a:lnTo>
                <a:lnTo>
                  <a:pt x="2093" y="3160"/>
                </a:lnTo>
                <a:lnTo>
                  <a:pt x="2093" y="3158"/>
                </a:lnTo>
                <a:lnTo>
                  <a:pt x="2091" y="3158"/>
                </a:lnTo>
                <a:lnTo>
                  <a:pt x="2091" y="3156"/>
                </a:lnTo>
                <a:lnTo>
                  <a:pt x="2091" y="3154"/>
                </a:lnTo>
                <a:lnTo>
                  <a:pt x="2091" y="3152"/>
                </a:lnTo>
                <a:lnTo>
                  <a:pt x="2090" y="3152"/>
                </a:lnTo>
                <a:lnTo>
                  <a:pt x="2090" y="3150"/>
                </a:lnTo>
                <a:lnTo>
                  <a:pt x="2088" y="3150"/>
                </a:lnTo>
                <a:lnTo>
                  <a:pt x="2086" y="3150"/>
                </a:lnTo>
                <a:lnTo>
                  <a:pt x="2086" y="3148"/>
                </a:lnTo>
                <a:lnTo>
                  <a:pt x="2084" y="3148"/>
                </a:lnTo>
                <a:lnTo>
                  <a:pt x="2082" y="3148"/>
                </a:lnTo>
                <a:lnTo>
                  <a:pt x="2082" y="3146"/>
                </a:lnTo>
                <a:lnTo>
                  <a:pt x="2080" y="3146"/>
                </a:lnTo>
                <a:lnTo>
                  <a:pt x="2080" y="3144"/>
                </a:lnTo>
                <a:lnTo>
                  <a:pt x="2080" y="3142"/>
                </a:lnTo>
                <a:lnTo>
                  <a:pt x="2080" y="3141"/>
                </a:lnTo>
                <a:lnTo>
                  <a:pt x="2080" y="3139"/>
                </a:lnTo>
                <a:lnTo>
                  <a:pt x="2078" y="3139"/>
                </a:lnTo>
                <a:lnTo>
                  <a:pt x="2078" y="3137"/>
                </a:lnTo>
                <a:lnTo>
                  <a:pt x="2076" y="3137"/>
                </a:lnTo>
                <a:lnTo>
                  <a:pt x="2076" y="3135"/>
                </a:lnTo>
                <a:lnTo>
                  <a:pt x="2074" y="3133"/>
                </a:lnTo>
                <a:lnTo>
                  <a:pt x="2074" y="3131"/>
                </a:lnTo>
                <a:lnTo>
                  <a:pt x="2072" y="3131"/>
                </a:lnTo>
                <a:lnTo>
                  <a:pt x="2072" y="3129"/>
                </a:lnTo>
                <a:lnTo>
                  <a:pt x="2072" y="3127"/>
                </a:lnTo>
                <a:lnTo>
                  <a:pt x="2070" y="3125"/>
                </a:lnTo>
                <a:lnTo>
                  <a:pt x="2070" y="3123"/>
                </a:lnTo>
                <a:lnTo>
                  <a:pt x="2068" y="3123"/>
                </a:lnTo>
                <a:lnTo>
                  <a:pt x="2063" y="3121"/>
                </a:lnTo>
                <a:lnTo>
                  <a:pt x="2061" y="3121"/>
                </a:lnTo>
                <a:lnTo>
                  <a:pt x="2059" y="3121"/>
                </a:lnTo>
                <a:lnTo>
                  <a:pt x="2059" y="3119"/>
                </a:lnTo>
                <a:lnTo>
                  <a:pt x="2057" y="3119"/>
                </a:lnTo>
                <a:lnTo>
                  <a:pt x="2057" y="3118"/>
                </a:lnTo>
                <a:lnTo>
                  <a:pt x="2055" y="3118"/>
                </a:lnTo>
                <a:lnTo>
                  <a:pt x="2053" y="3116"/>
                </a:lnTo>
                <a:lnTo>
                  <a:pt x="2051" y="3116"/>
                </a:lnTo>
                <a:lnTo>
                  <a:pt x="2049" y="3116"/>
                </a:lnTo>
                <a:lnTo>
                  <a:pt x="2049" y="3118"/>
                </a:lnTo>
                <a:lnTo>
                  <a:pt x="2047" y="3116"/>
                </a:lnTo>
                <a:lnTo>
                  <a:pt x="2045" y="3116"/>
                </a:lnTo>
                <a:lnTo>
                  <a:pt x="2043" y="3116"/>
                </a:lnTo>
                <a:lnTo>
                  <a:pt x="2043" y="3114"/>
                </a:lnTo>
                <a:lnTo>
                  <a:pt x="2043" y="3112"/>
                </a:lnTo>
                <a:lnTo>
                  <a:pt x="2042" y="3112"/>
                </a:lnTo>
                <a:lnTo>
                  <a:pt x="2040" y="3110"/>
                </a:lnTo>
                <a:lnTo>
                  <a:pt x="2038" y="3110"/>
                </a:lnTo>
                <a:lnTo>
                  <a:pt x="2036" y="3108"/>
                </a:lnTo>
                <a:lnTo>
                  <a:pt x="2034" y="3108"/>
                </a:lnTo>
                <a:lnTo>
                  <a:pt x="2032" y="3108"/>
                </a:lnTo>
                <a:lnTo>
                  <a:pt x="2030" y="3108"/>
                </a:lnTo>
                <a:lnTo>
                  <a:pt x="2030" y="3106"/>
                </a:lnTo>
                <a:lnTo>
                  <a:pt x="2030" y="3104"/>
                </a:lnTo>
                <a:lnTo>
                  <a:pt x="2030" y="3102"/>
                </a:lnTo>
                <a:lnTo>
                  <a:pt x="2030" y="3100"/>
                </a:lnTo>
                <a:lnTo>
                  <a:pt x="2030" y="3098"/>
                </a:lnTo>
                <a:lnTo>
                  <a:pt x="2030" y="3096"/>
                </a:lnTo>
                <a:lnTo>
                  <a:pt x="2028" y="3096"/>
                </a:lnTo>
                <a:lnTo>
                  <a:pt x="2028" y="3094"/>
                </a:lnTo>
                <a:lnTo>
                  <a:pt x="2028" y="3093"/>
                </a:lnTo>
                <a:lnTo>
                  <a:pt x="2026" y="3093"/>
                </a:lnTo>
                <a:lnTo>
                  <a:pt x="2024" y="3093"/>
                </a:lnTo>
                <a:lnTo>
                  <a:pt x="2022" y="3093"/>
                </a:lnTo>
                <a:lnTo>
                  <a:pt x="2020" y="3093"/>
                </a:lnTo>
                <a:lnTo>
                  <a:pt x="2018" y="3093"/>
                </a:lnTo>
                <a:lnTo>
                  <a:pt x="2017" y="3091"/>
                </a:lnTo>
                <a:lnTo>
                  <a:pt x="2015" y="3091"/>
                </a:lnTo>
                <a:lnTo>
                  <a:pt x="2015" y="3089"/>
                </a:lnTo>
                <a:lnTo>
                  <a:pt x="2013" y="3087"/>
                </a:lnTo>
                <a:lnTo>
                  <a:pt x="2011" y="3085"/>
                </a:lnTo>
                <a:lnTo>
                  <a:pt x="2011" y="3083"/>
                </a:lnTo>
                <a:lnTo>
                  <a:pt x="2009" y="3083"/>
                </a:lnTo>
                <a:lnTo>
                  <a:pt x="2009" y="3081"/>
                </a:lnTo>
                <a:lnTo>
                  <a:pt x="2009" y="3079"/>
                </a:lnTo>
                <a:lnTo>
                  <a:pt x="2007" y="3079"/>
                </a:lnTo>
                <a:lnTo>
                  <a:pt x="2005" y="3079"/>
                </a:lnTo>
                <a:lnTo>
                  <a:pt x="2005" y="3077"/>
                </a:lnTo>
                <a:lnTo>
                  <a:pt x="2005" y="3075"/>
                </a:lnTo>
                <a:lnTo>
                  <a:pt x="2005" y="3073"/>
                </a:lnTo>
                <a:lnTo>
                  <a:pt x="2005" y="3071"/>
                </a:lnTo>
                <a:lnTo>
                  <a:pt x="2007" y="3070"/>
                </a:lnTo>
                <a:lnTo>
                  <a:pt x="2007" y="3068"/>
                </a:lnTo>
                <a:lnTo>
                  <a:pt x="2007" y="3066"/>
                </a:lnTo>
                <a:lnTo>
                  <a:pt x="2007" y="3064"/>
                </a:lnTo>
                <a:lnTo>
                  <a:pt x="2005" y="3062"/>
                </a:lnTo>
                <a:lnTo>
                  <a:pt x="2005" y="3060"/>
                </a:lnTo>
                <a:lnTo>
                  <a:pt x="2003" y="3060"/>
                </a:lnTo>
                <a:lnTo>
                  <a:pt x="2003" y="3058"/>
                </a:lnTo>
                <a:lnTo>
                  <a:pt x="2001" y="3058"/>
                </a:lnTo>
                <a:lnTo>
                  <a:pt x="2001" y="3056"/>
                </a:lnTo>
                <a:lnTo>
                  <a:pt x="1999" y="3056"/>
                </a:lnTo>
                <a:lnTo>
                  <a:pt x="1997" y="3052"/>
                </a:lnTo>
                <a:lnTo>
                  <a:pt x="1997" y="3050"/>
                </a:lnTo>
                <a:lnTo>
                  <a:pt x="1997" y="3048"/>
                </a:lnTo>
                <a:lnTo>
                  <a:pt x="1995" y="3046"/>
                </a:lnTo>
                <a:lnTo>
                  <a:pt x="1995" y="3045"/>
                </a:lnTo>
                <a:lnTo>
                  <a:pt x="1994" y="3043"/>
                </a:lnTo>
                <a:lnTo>
                  <a:pt x="1992" y="3043"/>
                </a:lnTo>
                <a:lnTo>
                  <a:pt x="1992" y="3041"/>
                </a:lnTo>
                <a:lnTo>
                  <a:pt x="1990" y="3041"/>
                </a:lnTo>
                <a:lnTo>
                  <a:pt x="1990" y="3039"/>
                </a:lnTo>
                <a:lnTo>
                  <a:pt x="1990" y="3037"/>
                </a:lnTo>
                <a:lnTo>
                  <a:pt x="1988" y="3037"/>
                </a:lnTo>
                <a:lnTo>
                  <a:pt x="1988" y="3035"/>
                </a:lnTo>
                <a:lnTo>
                  <a:pt x="1988" y="3033"/>
                </a:lnTo>
                <a:lnTo>
                  <a:pt x="1988" y="3031"/>
                </a:lnTo>
                <a:lnTo>
                  <a:pt x="1988" y="3029"/>
                </a:lnTo>
                <a:lnTo>
                  <a:pt x="1990" y="3029"/>
                </a:lnTo>
                <a:lnTo>
                  <a:pt x="1990" y="3025"/>
                </a:lnTo>
                <a:lnTo>
                  <a:pt x="1992" y="3023"/>
                </a:lnTo>
                <a:lnTo>
                  <a:pt x="1992" y="3022"/>
                </a:lnTo>
                <a:lnTo>
                  <a:pt x="1992" y="3020"/>
                </a:lnTo>
                <a:lnTo>
                  <a:pt x="1992" y="3018"/>
                </a:lnTo>
                <a:lnTo>
                  <a:pt x="1990" y="3018"/>
                </a:lnTo>
                <a:lnTo>
                  <a:pt x="1990" y="3016"/>
                </a:lnTo>
                <a:lnTo>
                  <a:pt x="1988" y="3012"/>
                </a:lnTo>
                <a:lnTo>
                  <a:pt x="1986" y="3012"/>
                </a:lnTo>
                <a:lnTo>
                  <a:pt x="1984" y="3010"/>
                </a:lnTo>
                <a:lnTo>
                  <a:pt x="1984" y="3008"/>
                </a:lnTo>
                <a:lnTo>
                  <a:pt x="1982" y="3008"/>
                </a:lnTo>
                <a:lnTo>
                  <a:pt x="1982" y="3006"/>
                </a:lnTo>
                <a:lnTo>
                  <a:pt x="1980" y="3006"/>
                </a:lnTo>
                <a:lnTo>
                  <a:pt x="1980" y="3004"/>
                </a:lnTo>
                <a:lnTo>
                  <a:pt x="1982" y="3004"/>
                </a:lnTo>
                <a:lnTo>
                  <a:pt x="1984" y="3004"/>
                </a:lnTo>
                <a:lnTo>
                  <a:pt x="1986" y="3004"/>
                </a:lnTo>
                <a:lnTo>
                  <a:pt x="1988" y="3002"/>
                </a:lnTo>
                <a:lnTo>
                  <a:pt x="1990" y="3002"/>
                </a:lnTo>
                <a:lnTo>
                  <a:pt x="1990" y="3000"/>
                </a:lnTo>
                <a:lnTo>
                  <a:pt x="1992" y="3000"/>
                </a:lnTo>
                <a:lnTo>
                  <a:pt x="1992" y="2998"/>
                </a:lnTo>
                <a:lnTo>
                  <a:pt x="1992" y="2997"/>
                </a:lnTo>
                <a:lnTo>
                  <a:pt x="1990" y="2997"/>
                </a:lnTo>
                <a:lnTo>
                  <a:pt x="1988" y="2997"/>
                </a:lnTo>
                <a:lnTo>
                  <a:pt x="1986" y="2997"/>
                </a:lnTo>
                <a:lnTo>
                  <a:pt x="1984" y="2995"/>
                </a:lnTo>
                <a:lnTo>
                  <a:pt x="1982" y="2995"/>
                </a:lnTo>
                <a:lnTo>
                  <a:pt x="1980" y="2993"/>
                </a:lnTo>
                <a:lnTo>
                  <a:pt x="1978" y="2993"/>
                </a:lnTo>
                <a:lnTo>
                  <a:pt x="1976" y="2993"/>
                </a:lnTo>
                <a:lnTo>
                  <a:pt x="1974" y="2993"/>
                </a:lnTo>
                <a:lnTo>
                  <a:pt x="1974" y="2991"/>
                </a:lnTo>
                <a:lnTo>
                  <a:pt x="1974" y="2989"/>
                </a:lnTo>
                <a:lnTo>
                  <a:pt x="1972" y="2987"/>
                </a:lnTo>
                <a:lnTo>
                  <a:pt x="1970" y="2987"/>
                </a:lnTo>
                <a:lnTo>
                  <a:pt x="1970" y="2985"/>
                </a:lnTo>
                <a:lnTo>
                  <a:pt x="1969" y="2983"/>
                </a:lnTo>
                <a:lnTo>
                  <a:pt x="1969" y="2981"/>
                </a:lnTo>
                <a:lnTo>
                  <a:pt x="1969" y="2979"/>
                </a:lnTo>
                <a:lnTo>
                  <a:pt x="1967" y="2979"/>
                </a:lnTo>
                <a:lnTo>
                  <a:pt x="1969" y="2979"/>
                </a:lnTo>
                <a:lnTo>
                  <a:pt x="1969" y="2977"/>
                </a:lnTo>
                <a:lnTo>
                  <a:pt x="1969" y="2975"/>
                </a:lnTo>
                <a:lnTo>
                  <a:pt x="1970" y="2975"/>
                </a:lnTo>
                <a:lnTo>
                  <a:pt x="1970" y="2972"/>
                </a:lnTo>
                <a:lnTo>
                  <a:pt x="1972" y="2972"/>
                </a:lnTo>
                <a:lnTo>
                  <a:pt x="1972" y="2970"/>
                </a:lnTo>
                <a:lnTo>
                  <a:pt x="1972" y="2968"/>
                </a:lnTo>
                <a:lnTo>
                  <a:pt x="1972" y="2966"/>
                </a:lnTo>
                <a:lnTo>
                  <a:pt x="1970" y="2966"/>
                </a:lnTo>
                <a:lnTo>
                  <a:pt x="1969" y="2966"/>
                </a:lnTo>
                <a:lnTo>
                  <a:pt x="1967" y="2966"/>
                </a:lnTo>
                <a:lnTo>
                  <a:pt x="1967" y="2964"/>
                </a:lnTo>
                <a:lnTo>
                  <a:pt x="1965" y="2964"/>
                </a:lnTo>
                <a:lnTo>
                  <a:pt x="1963" y="2964"/>
                </a:lnTo>
                <a:lnTo>
                  <a:pt x="1963" y="2962"/>
                </a:lnTo>
                <a:lnTo>
                  <a:pt x="1961" y="2962"/>
                </a:lnTo>
                <a:lnTo>
                  <a:pt x="1961" y="2960"/>
                </a:lnTo>
                <a:lnTo>
                  <a:pt x="1961" y="2958"/>
                </a:lnTo>
                <a:lnTo>
                  <a:pt x="1959" y="2958"/>
                </a:lnTo>
                <a:lnTo>
                  <a:pt x="1957" y="2958"/>
                </a:lnTo>
                <a:lnTo>
                  <a:pt x="1955" y="2958"/>
                </a:lnTo>
                <a:lnTo>
                  <a:pt x="1955" y="2956"/>
                </a:lnTo>
                <a:lnTo>
                  <a:pt x="1955" y="2954"/>
                </a:lnTo>
                <a:lnTo>
                  <a:pt x="1957" y="2952"/>
                </a:lnTo>
                <a:lnTo>
                  <a:pt x="1957" y="2949"/>
                </a:lnTo>
                <a:lnTo>
                  <a:pt x="1957" y="2947"/>
                </a:lnTo>
                <a:lnTo>
                  <a:pt x="1955" y="2947"/>
                </a:lnTo>
                <a:lnTo>
                  <a:pt x="1953" y="2947"/>
                </a:lnTo>
                <a:lnTo>
                  <a:pt x="1951" y="2947"/>
                </a:lnTo>
                <a:lnTo>
                  <a:pt x="1947" y="2945"/>
                </a:lnTo>
                <a:lnTo>
                  <a:pt x="1947" y="2943"/>
                </a:lnTo>
                <a:lnTo>
                  <a:pt x="1946" y="2943"/>
                </a:lnTo>
                <a:lnTo>
                  <a:pt x="1946" y="2941"/>
                </a:lnTo>
                <a:lnTo>
                  <a:pt x="1944" y="2941"/>
                </a:lnTo>
                <a:lnTo>
                  <a:pt x="1942" y="2941"/>
                </a:lnTo>
                <a:lnTo>
                  <a:pt x="1940" y="2941"/>
                </a:lnTo>
                <a:lnTo>
                  <a:pt x="1940" y="2939"/>
                </a:lnTo>
                <a:lnTo>
                  <a:pt x="1940" y="2937"/>
                </a:lnTo>
                <a:lnTo>
                  <a:pt x="1938" y="2937"/>
                </a:lnTo>
                <a:lnTo>
                  <a:pt x="1938" y="2935"/>
                </a:lnTo>
                <a:lnTo>
                  <a:pt x="1938" y="2931"/>
                </a:lnTo>
                <a:lnTo>
                  <a:pt x="1936" y="2929"/>
                </a:lnTo>
                <a:lnTo>
                  <a:pt x="1936" y="2927"/>
                </a:lnTo>
                <a:lnTo>
                  <a:pt x="1936" y="2926"/>
                </a:lnTo>
                <a:lnTo>
                  <a:pt x="1936" y="2924"/>
                </a:lnTo>
                <a:lnTo>
                  <a:pt x="1936" y="2922"/>
                </a:lnTo>
                <a:lnTo>
                  <a:pt x="1938" y="2922"/>
                </a:lnTo>
                <a:lnTo>
                  <a:pt x="1938" y="2920"/>
                </a:lnTo>
                <a:lnTo>
                  <a:pt x="1938" y="2918"/>
                </a:lnTo>
                <a:lnTo>
                  <a:pt x="1938" y="2916"/>
                </a:lnTo>
                <a:lnTo>
                  <a:pt x="1938" y="2914"/>
                </a:lnTo>
                <a:lnTo>
                  <a:pt x="1938" y="2912"/>
                </a:lnTo>
                <a:lnTo>
                  <a:pt x="1938" y="2910"/>
                </a:lnTo>
                <a:lnTo>
                  <a:pt x="1936" y="2910"/>
                </a:lnTo>
                <a:lnTo>
                  <a:pt x="1934" y="2910"/>
                </a:lnTo>
                <a:lnTo>
                  <a:pt x="1934" y="2908"/>
                </a:lnTo>
                <a:lnTo>
                  <a:pt x="1936" y="2908"/>
                </a:lnTo>
                <a:lnTo>
                  <a:pt x="1936" y="2906"/>
                </a:lnTo>
                <a:lnTo>
                  <a:pt x="1934" y="2906"/>
                </a:lnTo>
                <a:lnTo>
                  <a:pt x="1934" y="2904"/>
                </a:lnTo>
                <a:lnTo>
                  <a:pt x="1932" y="2904"/>
                </a:lnTo>
                <a:lnTo>
                  <a:pt x="1930" y="2904"/>
                </a:lnTo>
                <a:lnTo>
                  <a:pt x="1930" y="2906"/>
                </a:lnTo>
                <a:lnTo>
                  <a:pt x="1930" y="2904"/>
                </a:lnTo>
                <a:lnTo>
                  <a:pt x="1928" y="2904"/>
                </a:lnTo>
                <a:lnTo>
                  <a:pt x="1928" y="2902"/>
                </a:lnTo>
                <a:lnTo>
                  <a:pt x="1930" y="2902"/>
                </a:lnTo>
                <a:lnTo>
                  <a:pt x="1930" y="2901"/>
                </a:lnTo>
                <a:lnTo>
                  <a:pt x="1930" y="2899"/>
                </a:lnTo>
                <a:lnTo>
                  <a:pt x="1928" y="2899"/>
                </a:lnTo>
                <a:lnTo>
                  <a:pt x="1928" y="2897"/>
                </a:lnTo>
                <a:lnTo>
                  <a:pt x="1928" y="2895"/>
                </a:lnTo>
                <a:lnTo>
                  <a:pt x="1928" y="2893"/>
                </a:lnTo>
                <a:lnTo>
                  <a:pt x="1930" y="2893"/>
                </a:lnTo>
                <a:lnTo>
                  <a:pt x="1930" y="2891"/>
                </a:lnTo>
                <a:lnTo>
                  <a:pt x="1928" y="2891"/>
                </a:lnTo>
                <a:lnTo>
                  <a:pt x="1928" y="2889"/>
                </a:lnTo>
                <a:lnTo>
                  <a:pt x="1928" y="2887"/>
                </a:lnTo>
                <a:lnTo>
                  <a:pt x="1926" y="2887"/>
                </a:lnTo>
                <a:lnTo>
                  <a:pt x="1924" y="2885"/>
                </a:lnTo>
                <a:lnTo>
                  <a:pt x="1924" y="2883"/>
                </a:lnTo>
                <a:lnTo>
                  <a:pt x="1924" y="2881"/>
                </a:lnTo>
                <a:lnTo>
                  <a:pt x="1924" y="2879"/>
                </a:lnTo>
                <a:lnTo>
                  <a:pt x="1922" y="2879"/>
                </a:lnTo>
                <a:lnTo>
                  <a:pt x="1921" y="2879"/>
                </a:lnTo>
                <a:lnTo>
                  <a:pt x="1919" y="2879"/>
                </a:lnTo>
                <a:lnTo>
                  <a:pt x="1917" y="2879"/>
                </a:lnTo>
                <a:lnTo>
                  <a:pt x="1915" y="2878"/>
                </a:lnTo>
                <a:lnTo>
                  <a:pt x="1915" y="2876"/>
                </a:lnTo>
                <a:lnTo>
                  <a:pt x="1917" y="2876"/>
                </a:lnTo>
                <a:lnTo>
                  <a:pt x="1917" y="2874"/>
                </a:lnTo>
                <a:lnTo>
                  <a:pt x="1917" y="2872"/>
                </a:lnTo>
                <a:lnTo>
                  <a:pt x="1915" y="2872"/>
                </a:lnTo>
                <a:lnTo>
                  <a:pt x="1915" y="2870"/>
                </a:lnTo>
                <a:lnTo>
                  <a:pt x="1913" y="2868"/>
                </a:lnTo>
                <a:lnTo>
                  <a:pt x="1911" y="2868"/>
                </a:lnTo>
                <a:lnTo>
                  <a:pt x="1911" y="2866"/>
                </a:lnTo>
                <a:lnTo>
                  <a:pt x="1911" y="2864"/>
                </a:lnTo>
                <a:lnTo>
                  <a:pt x="1911" y="2862"/>
                </a:lnTo>
                <a:lnTo>
                  <a:pt x="1909" y="2862"/>
                </a:lnTo>
                <a:lnTo>
                  <a:pt x="1909" y="2864"/>
                </a:lnTo>
                <a:lnTo>
                  <a:pt x="1909" y="2862"/>
                </a:lnTo>
                <a:lnTo>
                  <a:pt x="1909" y="2860"/>
                </a:lnTo>
                <a:lnTo>
                  <a:pt x="1911" y="2860"/>
                </a:lnTo>
                <a:lnTo>
                  <a:pt x="1911" y="2858"/>
                </a:lnTo>
                <a:lnTo>
                  <a:pt x="1911" y="2856"/>
                </a:lnTo>
                <a:lnTo>
                  <a:pt x="1909" y="2856"/>
                </a:lnTo>
                <a:lnTo>
                  <a:pt x="1909" y="2858"/>
                </a:lnTo>
                <a:lnTo>
                  <a:pt x="1907" y="2858"/>
                </a:lnTo>
                <a:lnTo>
                  <a:pt x="1907" y="2856"/>
                </a:lnTo>
                <a:lnTo>
                  <a:pt x="1907" y="2854"/>
                </a:lnTo>
                <a:lnTo>
                  <a:pt x="1907" y="2853"/>
                </a:lnTo>
                <a:lnTo>
                  <a:pt x="1905" y="2853"/>
                </a:lnTo>
                <a:lnTo>
                  <a:pt x="1903" y="2853"/>
                </a:lnTo>
                <a:lnTo>
                  <a:pt x="1903" y="2851"/>
                </a:lnTo>
                <a:lnTo>
                  <a:pt x="1901" y="2851"/>
                </a:lnTo>
                <a:lnTo>
                  <a:pt x="1899" y="2851"/>
                </a:lnTo>
                <a:lnTo>
                  <a:pt x="1899" y="2853"/>
                </a:lnTo>
                <a:lnTo>
                  <a:pt x="1898" y="2853"/>
                </a:lnTo>
                <a:lnTo>
                  <a:pt x="1898" y="2851"/>
                </a:lnTo>
                <a:lnTo>
                  <a:pt x="1898" y="2849"/>
                </a:lnTo>
                <a:lnTo>
                  <a:pt x="1896" y="2849"/>
                </a:lnTo>
                <a:lnTo>
                  <a:pt x="1896" y="2847"/>
                </a:lnTo>
                <a:lnTo>
                  <a:pt x="1898" y="2847"/>
                </a:lnTo>
                <a:lnTo>
                  <a:pt x="1899" y="2847"/>
                </a:lnTo>
                <a:lnTo>
                  <a:pt x="1899" y="2845"/>
                </a:lnTo>
                <a:lnTo>
                  <a:pt x="1898" y="2845"/>
                </a:lnTo>
                <a:lnTo>
                  <a:pt x="1896" y="2845"/>
                </a:lnTo>
                <a:lnTo>
                  <a:pt x="1896" y="2843"/>
                </a:lnTo>
                <a:lnTo>
                  <a:pt x="1896" y="2841"/>
                </a:lnTo>
                <a:lnTo>
                  <a:pt x="1894" y="2841"/>
                </a:lnTo>
                <a:lnTo>
                  <a:pt x="1894" y="2839"/>
                </a:lnTo>
                <a:lnTo>
                  <a:pt x="1892" y="2839"/>
                </a:lnTo>
                <a:lnTo>
                  <a:pt x="1892" y="2837"/>
                </a:lnTo>
                <a:lnTo>
                  <a:pt x="1892" y="2835"/>
                </a:lnTo>
                <a:lnTo>
                  <a:pt x="1892" y="2833"/>
                </a:lnTo>
                <a:lnTo>
                  <a:pt x="1894" y="2833"/>
                </a:lnTo>
                <a:lnTo>
                  <a:pt x="1894" y="2831"/>
                </a:lnTo>
                <a:lnTo>
                  <a:pt x="1894" y="2830"/>
                </a:lnTo>
                <a:lnTo>
                  <a:pt x="1894" y="2828"/>
                </a:lnTo>
                <a:lnTo>
                  <a:pt x="1892" y="2826"/>
                </a:lnTo>
                <a:lnTo>
                  <a:pt x="1892" y="2824"/>
                </a:lnTo>
                <a:lnTo>
                  <a:pt x="1894" y="2824"/>
                </a:lnTo>
                <a:lnTo>
                  <a:pt x="1894" y="2822"/>
                </a:lnTo>
                <a:lnTo>
                  <a:pt x="1894" y="2820"/>
                </a:lnTo>
                <a:lnTo>
                  <a:pt x="1892" y="2820"/>
                </a:lnTo>
                <a:lnTo>
                  <a:pt x="1892" y="2818"/>
                </a:lnTo>
                <a:lnTo>
                  <a:pt x="1892" y="2816"/>
                </a:lnTo>
                <a:lnTo>
                  <a:pt x="1892" y="2814"/>
                </a:lnTo>
                <a:lnTo>
                  <a:pt x="1892" y="2812"/>
                </a:lnTo>
                <a:lnTo>
                  <a:pt x="1890" y="2812"/>
                </a:lnTo>
                <a:lnTo>
                  <a:pt x="1890" y="2810"/>
                </a:lnTo>
                <a:lnTo>
                  <a:pt x="1890" y="2808"/>
                </a:lnTo>
                <a:lnTo>
                  <a:pt x="1888" y="2805"/>
                </a:lnTo>
                <a:lnTo>
                  <a:pt x="1888" y="2803"/>
                </a:lnTo>
                <a:lnTo>
                  <a:pt x="1888" y="2801"/>
                </a:lnTo>
                <a:lnTo>
                  <a:pt x="1888" y="2799"/>
                </a:lnTo>
                <a:lnTo>
                  <a:pt x="1888" y="2797"/>
                </a:lnTo>
                <a:lnTo>
                  <a:pt x="1888" y="2795"/>
                </a:lnTo>
                <a:lnTo>
                  <a:pt x="1888" y="2793"/>
                </a:lnTo>
                <a:lnTo>
                  <a:pt x="1888" y="2791"/>
                </a:lnTo>
                <a:lnTo>
                  <a:pt x="1888" y="2789"/>
                </a:lnTo>
                <a:lnTo>
                  <a:pt x="1886" y="2787"/>
                </a:lnTo>
                <a:lnTo>
                  <a:pt x="1886" y="2783"/>
                </a:lnTo>
                <a:lnTo>
                  <a:pt x="1886" y="2782"/>
                </a:lnTo>
                <a:lnTo>
                  <a:pt x="1884" y="2782"/>
                </a:lnTo>
                <a:lnTo>
                  <a:pt x="1884" y="2780"/>
                </a:lnTo>
                <a:lnTo>
                  <a:pt x="1882" y="2780"/>
                </a:lnTo>
                <a:lnTo>
                  <a:pt x="1882" y="2778"/>
                </a:lnTo>
                <a:lnTo>
                  <a:pt x="1880" y="2778"/>
                </a:lnTo>
                <a:lnTo>
                  <a:pt x="1880" y="2776"/>
                </a:lnTo>
                <a:lnTo>
                  <a:pt x="1878" y="2776"/>
                </a:lnTo>
                <a:lnTo>
                  <a:pt x="1876" y="2776"/>
                </a:lnTo>
                <a:lnTo>
                  <a:pt x="1874" y="2776"/>
                </a:lnTo>
                <a:lnTo>
                  <a:pt x="1874" y="2774"/>
                </a:lnTo>
                <a:lnTo>
                  <a:pt x="1873" y="2774"/>
                </a:lnTo>
                <a:lnTo>
                  <a:pt x="1871" y="2774"/>
                </a:lnTo>
                <a:lnTo>
                  <a:pt x="1871" y="2772"/>
                </a:lnTo>
                <a:lnTo>
                  <a:pt x="1869" y="2772"/>
                </a:lnTo>
                <a:lnTo>
                  <a:pt x="1869" y="2770"/>
                </a:lnTo>
                <a:lnTo>
                  <a:pt x="1865" y="2766"/>
                </a:lnTo>
                <a:lnTo>
                  <a:pt x="1865" y="2764"/>
                </a:lnTo>
                <a:lnTo>
                  <a:pt x="1863" y="2762"/>
                </a:lnTo>
                <a:lnTo>
                  <a:pt x="1861" y="2762"/>
                </a:lnTo>
                <a:lnTo>
                  <a:pt x="1859" y="2760"/>
                </a:lnTo>
                <a:lnTo>
                  <a:pt x="1857" y="2760"/>
                </a:lnTo>
                <a:lnTo>
                  <a:pt x="1857" y="2758"/>
                </a:lnTo>
                <a:lnTo>
                  <a:pt x="1855" y="2757"/>
                </a:lnTo>
                <a:lnTo>
                  <a:pt x="1853" y="2757"/>
                </a:lnTo>
                <a:lnTo>
                  <a:pt x="1853" y="2755"/>
                </a:lnTo>
                <a:lnTo>
                  <a:pt x="1853" y="2753"/>
                </a:lnTo>
                <a:lnTo>
                  <a:pt x="1855" y="2753"/>
                </a:lnTo>
                <a:lnTo>
                  <a:pt x="1855" y="2751"/>
                </a:lnTo>
                <a:lnTo>
                  <a:pt x="1855" y="2749"/>
                </a:lnTo>
                <a:lnTo>
                  <a:pt x="1855" y="2747"/>
                </a:lnTo>
                <a:lnTo>
                  <a:pt x="1855" y="2745"/>
                </a:lnTo>
                <a:lnTo>
                  <a:pt x="1853" y="2745"/>
                </a:lnTo>
                <a:lnTo>
                  <a:pt x="1851" y="2745"/>
                </a:lnTo>
                <a:lnTo>
                  <a:pt x="1851" y="2743"/>
                </a:lnTo>
                <a:lnTo>
                  <a:pt x="1853" y="2743"/>
                </a:lnTo>
                <a:lnTo>
                  <a:pt x="1853" y="2741"/>
                </a:lnTo>
                <a:lnTo>
                  <a:pt x="1851" y="2739"/>
                </a:lnTo>
                <a:lnTo>
                  <a:pt x="1851" y="2737"/>
                </a:lnTo>
                <a:lnTo>
                  <a:pt x="1849" y="2735"/>
                </a:lnTo>
                <a:lnTo>
                  <a:pt x="1848" y="2735"/>
                </a:lnTo>
                <a:lnTo>
                  <a:pt x="1846" y="2735"/>
                </a:lnTo>
                <a:lnTo>
                  <a:pt x="1846" y="2734"/>
                </a:lnTo>
                <a:lnTo>
                  <a:pt x="1846" y="2732"/>
                </a:lnTo>
                <a:lnTo>
                  <a:pt x="1848" y="2730"/>
                </a:lnTo>
                <a:lnTo>
                  <a:pt x="1846" y="2730"/>
                </a:lnTo>
                <a:lnTo>
                  <a:pt x="1846" y="2728"/>
                </a:lnTo>
                <a:lnTo>
                  <a:pt x="1844" y="2728"/>
                </a:lnTo>
                <a:lnTo>
                  <a:pt x="1844" y="2726"/>
                </a:lnTo>
                <a:lnTo>
                  <a:pt x="1842" y="2726"/>
                </a:lnTo>
                <a:lnTo>
                  <a:pt x="1840" y="2726"/>
                </a:lnTo>
                <a:lnTo>
                  <a:pt x="1840" y="2724"/>
                </a:lnTo>
                <a:lnTo>
                  <a:pt x="1840" y="2722"/>
                </a:lnTo>
                <a:lnTo>
                  <a:pt x="1838" y="2722"/>
                </a:lnTo>
                <a:lnTo>
                  <a:pt x="1836" y="2722"/>
                </a:lnTo>
                <a:lnTo>
                  <a:pt x="1834" y="2724"/>
                </a:lnTo>
                <a:lnTo>
                  <a:pt x="1834" y="2722"/>
                </a:lnTo>
                <a:lnTo>
                  <a:pt x="1832" y="2722"/>
                </a:lnTo>
                <a:lnTo>
                  <a:pt x="1832" y="2720"/>
                </a:lnTo>
                <a:lnTo>
                  <a:pt x="1830" y="2720"/>
                </a:lnTo>
                <a:lnTo>
                  <a:pt x="1828" y="2718"/>
                </a:lnTo>
                <a:lnTo>
                  <a:pt x="1826" y="2718"/>
                </a:lnTo>
                <a:lnTo>
                  <a:pt x="1825" y="2718"/>
                </a:lnTo>
                <a:lnTo>
                  <a:pt x="1823" y="2716"/>
                </a:lnTo>
                <a:lnTo>
                  <a:pt x="1821" y="2716"/>
                </a:lnTo>
                <a:lnTo>
                  <a:pt x="1819" y="2714"/>
                </a:lnTo>
                <a:lnTo>
                  <a:pt x="1819" y="2712"/>
                </a:lnTo>
                <a:lnTo>
                  <a:pt x="1819" y="2711"/>
                </a:lnTo>
                <a:lnTo>
                  <a:pt x="1819" y="2709"/>
                </a:lnTo>
                <a:lnTo>
                  <a:pt x="1817" y="2707"/>
                </a:lnTo>
                <a:lnTo>
                  <a:pt x="1815" y="2705"/>
                </a:lnTo>
                <a:lnTo>
                  <a:pt x="1813" y="2705"/>
                </a:lnTo>
                <a:lnTo>
                  <a:pt x="1811" y="2705"/>
                </a:lnTo>
                <a:lnTo>
                  <a:pt x="1811" y="2703"/>
                </a:lnTo>
                <a:lnTo>
                  <a:pt x="1809" y="2703"/>
                </a:lnTo>
                <a:lnTo>
                  <a:pt x="1807" y="2703"/>
                </a:lnTo>
                <a:lnTo>
                  <a:pt x="1807" y="2701"/>
                </a:lnTo>
                <a:lnTo>
                  <a:pt x="1807" y="2699"/>
                </a:lnTo>
                <a:lnTo>
                  <a:pt x="1805" y="2699"/>
                </a:lnTo>
                <a:lnTo>
                  <a:pt x="1803" y="2699"/>
                </a:lnTo>
                <a:lnTo>
                  <a:pt x="1803" y="2697"/>
                </a:lnTo>
                <a:lnTo>
                  <a:pt x="1801" y="2697"/>
                </a:lnTo>
                <a:lnTo>
                  <a:pt x="1800" y="2697"/>
                </a:lnTo>
                <a:lnTo>
                  <a:pt x="1800" y="2695"/>
                </a:lnTo>
                <a:lnTo>
                  <a:pt x="1800" y="2693"/>
                </a:lnTo>
                <a:lnTo>
                  <a:pt x="1798" y="2691"/>
                </a:lnTo>
                <a:lnTo>
                  <a:pt x="1796" y="2691"/>
                </a:lnTo>
                <a:lnTo>
                  <a:pt x="1794" y="2691"/>
                </a:lnTo>
                <a:lnTo>
                  <a:pt x="1792" y="2691"/>
                </a:lnTo>
                <a:lnTo>
                  <a:pt x="1790" y="2689"/>
                </a:lnTo>
                <a:lnTo>
                  <a:pt x="1788" y="2687"/>
                </a:lnTo>
                <a:lnTo>
                  <a:pt x="1786" y="2687"/>
                </a:lnTo>
                <a:lnTo>
                  <a:pt x="1784" y="2686"/>
                </a:lnTo>
                <a:lnTo>
                  <a:pt x="1782" y="2686"/>
                </a:lnTo>
                <a:lnTo>
                  <a:pt x="1780" y="2686"/>
                </a:lnTo>
                <a:lnTo>
                  <a:pt x="1778" y="2684"/>
                </a:lnTo>
                <a:lnTo>
                  <a:pt x="1777" y="2682"/>
                </a:lnTo>
                <a:lnTo>
                  <a:pt x="1777" y="2680"/>
                </a:lnTo>
                <a:lnTo>
                  <a:pt x="1777" y="2678"/>
                </a:lnTo>
                <a:lnTo>
                  <a:pt x="1777" y="2676"/>
                </a:lnTo>
                <a:lnTo>
                  <a:pt x="1775" y="2676"/>
                </a:lnTo>
                <a:lnTo>
                  <a:pt x="1775" y="2674"/>
                </a:lnTo>
                <a:lnTo>
                  <a:pt x="1773" y="2674"/>
                </a:lnTo>
                <a:lnTo>
                  <a:pt x="1773" y="2672"/>
                </a:lnTo>
                <a:lnTo>
                  <a:pt x="1771" y="2670"/>
                </a:lnTo>
                <a:lnTo>
                  <a:pt x="1769" y="2668"/>
                </a:lnTo>
                <a:lnTo>
                  <a:pt x="1769" y="2666"/>
                </a:lnTo>
                <a:lnTo>
                  <a:pt x="1769" y="2664"/>
                </a:lnTo>
                <a:lnTo>
                  <a:pt x="1769" y="2663"/>
                </a:lnTo>
                <a:lnTo>
                  <a:pt x="1767" y="2663"/>
                </a:lnTo>
                <a:lnTo>
                  <a:pt x="1767" y="2661"/>
                </a:lnTo>
                <a:lnTo>
                  <a:pt x="1765" y="2659"/>
                </a:lnTo>
                <a:lnTo>
                  <a:pt x="1763" y="2659"/>
                </a:lnTo>
                <a:lnTo>
                  <a:pt x="1763" y="2657"/>
                </a:lnTo>
                <a:lnTo>
                  <a:pt x="1763" y="2655"/>
                </a:lnTo>
                <a:lnTo>
                  <a:pt x="1763" y="2653"/>
                </a:lnTo>
                <a:lnTo>
                  <a:pt x="1763" y="2651"/>
                </a:lnTo>
                <a:lnTo>
                  <a:pt x="1757" y="2649"/>
                </a:lnTo>
                <a:lnTo>
                  <a:pt x="1753" y="2647"/>
                </a:lnTo>
                <a:lnTo>
                  <a:pt x="1750" y="2647"/>
                </a:lnTo>
                <a:lnTo>
                  <a:pt x="1746" y="2647"/>
                </a:lnTo>
                <a:lnTo>
                  <a:pt x="1740" y="2643"/>
                </a:lnTo>
                <a:lnTo>
                  <a:pt x="1738" y="2645"/>
                </a:lnTo>
                <a:lnTo>
                  <a:pt x="1736" y="2647"/>
                </a:lnTo>
                <a:lnTo>
                  <a:pt x="1736" y="2645"/>
                </a:lnTo>
                <a:lnTo>
                  <a:pt x="1734" y="2645"/>
                </a:lnTo>
                <a:lnTo>
                  <a:pt x="1730" y="2639"/>
                </a:lnTo>
                <a:lnTo>
                  <a:pt x="1729" y="2638"/>
                </a:lnTo>
                <a:lnTo>
                  <a:pt x="1729" y="2636"/>
                </a:lnTo>
                <a:lnTo>
                  <a:pt x="1727" y="2636"/>
                </a:lnTo>
                <a:lnTo>
                  <a:pt x="1727" y="2634"/>
                </a:lnTo>
                <a:lnTo>
                  <a:pt x="1727" y="2632"/>
                </a:lnTo>
                <a:lnTo>
                  <a:pt x="1725" y="2630"/>
                </a:lnTo>
                <a:lnTo>
                  <a:pt x="1721" y="2630"/>
                </a:lnTo>
                <a:lnTo>
                  <a:pt x="1717" y="2630"/>
                </a:lnTo>
                <a:lnTo>
                  <a:pt x="1715" y="2630"/>
                </a:lnTo>
                <a:lnTo>
                  <a:pt x="1713" y="2628"/>
                </a:lnTo>
                <a:lnTo>
                  <a:pt x="1709" y="2628"/>
                </a:lnTo>
                <a:lnTo>
                  <a:pt x="1707" y="2628"/>
                </a:lnTo>
                <a:lnTo>
                  <a:pt x="1705" y="2628"/>
                </a:lnTo>
                <a:lnTo>
                  <a:pt x="1704" y="2628"/>
                </a:lnTo>
                <a:lnTo>
                  <a:pt x="1704" y="2630"/>
                </a:lnTo>
                <a:lnTo>
                  <a:pt x="1702" y="2630"/>
                </a:lnTo>
                <a:lnTo>
                  <a:pt x="1700" y="2626"/>
                </a:lnTo>
                <a:lnTo>
                  <a:pt x="1700" y="2622"/>
                </a:lnTo>
                <a:lnTo>
                  <a:pt x="1702" y="2618"/>
                </a:lnTo>
                <a:lnTo>
                  <a:pt x="1704" y="2615"/>
                </a:lnTo>
                <a:lnTo>
                  <a:pt x="1705" y="2613"/>
                </a:lnTo>
                <a:lnTo>
                  <a:pt x="1705" y="2611"/>
                </a:lnTo>
                <a:lnTo>
                  <a:pt x="1704" y="2607"/>
                </a:lnTo>
                <a:lnTo>
                  <a:pt x="1704" y="2605"/>
                </a:lnTo>
                <a:lnTo>
                  <a:pt x="1704" y="2603"/>
                </a:lnTo>
                <a:lnTo>
                  <a:pt x="1702" y="2601"/>
                </a:lnTo>
                <a:lnTo>
                  <a:pt x="1702" y="2599"/>
                </a:lnTo>
                <a:lnTo>
                  <a:pt x="1702" y="2597"/>
                </a:lnTo>
                <a:lnTo>
                  <a:pt x="1704" y="2597"/>
                </a:lnTo>
                <a:lnTo>
                  <a:pt x="1704" y="2593"/>
                </a:lnTo>
                <a:lnTo>
                  <a:pt x="1702" y="2591"/>
                </a:lnTo>
                <a:lnTo>
                  <a:pt x="1702" y="2590"/>
                </a:lnTo>
                <a:lnTo>
                  <a:pt x="1700" y="2590"/>
                </a:lnTo>
                <a:lnTo>
                  <a:pt x="1698" y="2590"/>
                </a:lnTo>
                <a:lnTo>
                  <a:pt x="1696" y="2590"/>
                </a:lnTo>
                <a:lnTo>
                  <a:pt x="1696" y="2591"/>
                </a:lnTo>
                <a:lnTo>
                  <a:pt x="1694" y="2593"/>
                </a:lnTo>
                <a:lnTo>
                  <a:pt x="1694" y="2595"/>
                </a:lnTo>
                <a:lnTo>
                  <a:pt x="1694" y="2597"/>
                </a:lnTo>
                <a:lnTo>
                  <a:pt x="1694" y="2599"/>
                </a:lnTo>
                <a:lnTo>
                  <a:pt x="1694" y="2601"/>
                </a:lnTo>
                <a:lnTo>
                  <a:pt x="1694" y="2603"/>
                </a:lnTo>
                <a:lnTo>
                  <a:pt x="1694" y="2605"/>
                </a:lnTo>
                <a:lnTo>
                  <a:pt x="1692" y="2605"/>
                </a:lnTo>
                <a:lnTo>
                  <a:pt x="1690" y="2609"/>
                </a:lnTo>
                <a:lnTo>
                  <a:pt x="1690" y="2611"/>
                </a:lnTo>
                <a:lnTo>
                  <a:pt x="1688" y="2611"/>
                </a:lnTo>
                <a:lnTo>
                  <a:pt x="1686" y="2609"/>
                </a:lnTo>
                <a:lnTo>
                  <a:pt x="1684" y="2609"/>
                </a:lnTo>
                <a:lnTo>
                  <a:pt x="1684" y="2607"/>
                </a:lnTo>
                <a:lnTo>
                  <a:pt x="1684" y="2605"/>
                </a:lnTo>
                <a:lnTo>
                  <a:pt x="1682" y="2603"/>
                </a:lnTo>
                <a:lnTo>
                  <a:pt x="1682" y="2601"/>
                </a:lnTo>
                <a:lnTo>
                  <a:pt x="1682" y="2599"/>
                </a:lnTo>
                <a:lnTo>
                  <a:pt x="1682" y="2597"/>
                </a:lnTo>
                <a:lnTo>
                  <a:pt x="1682" y="2595"/>
                </a:lnTo>
                <a:lnTo>
                  <a:pt x="1684" y="2595"/>
                </a:lnTo>
                <a:lnTo>
                  <a:pt x="1684" y="2593"/>
                </a:lnTo>
                <a:lnTo>
                  <a:pt x="1684" y="2591"/>
                </a:lnTo>
                <a:lnTo>
                  <a:pt x="1686" y="2590"/>
                </a:lnTo>
                <a:lnTo>
                  <a:pt x="1686" y="2588"/>
                </a:lnTo>
                <a:lnTo>
                  <a:pt x="1686" y="2586"/>
                </a:lnTo>
                <a:lnTo>
                  <a:pt x="1686" y="2584"/>
                </a:lnTo>
                <a:lnTo>
                  <a:pt x="1686" y="2582"/>
                </a:lnTo>
                <a:lnTo>
                  <a:pt x="1686" y="2580"/>
                </a:lnTo>
                <a:lnTo>
                  <a:pt x="1684" y="2580"/>
                </a:lnTo>
                <a:lnTo>
                  <a:pt x="1682" y="2580"/>
                </a:lnTo>
                <a:lnTo>
                  <a:pt x="1682" y="2578"/>
                </a:lnTo>
                <a:lnTo>
                  <a:pt x="1681" y="2578"/>
                </a:lnTo>
                <a:lnTo>
                  <a:pt x="1679" y="2578"/>
                </a:lnTo>
                <a:lnTo>
                  <a:pt x="1677" y="2578"/>
                </a:lnTo>
                <a:lnTo>
                  <a:pt x="1675" y="2578"/>
                </a:lnTo>
                <a:lnTo>
                  <a:pt x="1673" y="2578"/>
                </a:lnTo>
                <a:lnTo>
                  <a:pt x="1671" y="2578"/>
                </a:lnTo>
                <a:lnTo>
                  <a:pt x="1671" y="2580"/>
                </a:lnTo>
                <a:lnTo>
                  <a:pt x="1669" y="2582"/>
                </a:lnTo>
                <a:lnTo>
                  <a:pt x="1667" y="2582"/>
                </a:lnTo>
                <a:lnTo>
                  <a:pt x="1667" y="2580"/>
                </a:lnTo>
                <a:lnTo>
                  <a:pt x="1667" y="2578"/>
                </a:lnTo>
                <a:lnTo>
                  <a:pt x="1667" y="2576"/>
                </a:lnTo>
                <a:lnTo>
                  <a:pt x="1665" y="2574"/>
                </a:lnTo>
                <a:lnTo>
                  <a:pt x="1665" y="2572"/>
                </a:lnTo>
                <a:lnTo>
                  <a:pt x="1663" y="2572"/>
                </a:lnTo>
                <a:lnTo>
                  <a:pt x="1663" y="2570"/>
                </a:lnTo>
                <a:lnTo>
                  <a:pt x="1663" y="2568"/>
                </a:lnTo>
                <a:lnTo>
                  <a:pt x="1665" y="2567"/>
                </a:lnTo>
                <a:lnTo>
                  <a:pt x="1663" y="2565"/>
                </a:lnTo>
                <a:lnTo>
                  <a:pt x="1663" y="2563"/>
                </a:lnTo>
                <a:lnTo>
                  <a:pt x="1661" y="2563"/>
                </a:lnTo>
                <a:lnTo>
                  <a:pt x="1659" y="2561"/>
                </a:lnTo>
                <a:lnTo>
                  <a:pt x="1657" y="2561"/>
                </a:lnTo>
                <a:lnTo>
                  <a:pt x="1657" y="2559"/>
                </a:lnTo>
                <a:lnTo>
                  <a:pt x="1656" y="2559"/>
                </a:lnTo>
                <a:lnTo>
                  <a:pt x="1656" y="2557"/>
                </a:lnTo>
                <a:lnTo>
                  <a:pt x="1656" y="2555"/>
                </a:lnTo>
                <a:lnTo>
                  <a:pt x="1657" y="2555"/>
                </a:lnTo>
                <a:lnTo>
                  <a:pt x="1657" y="2553"/>
                </a:lnTo>
                <a:lnTo>
                  <a:pt x="1657" y="2551"/>
                </a:lnTo>
                <a:lnTo>
                  <a:pt x="1656" y="2551"/>
                </a:lnTo>
                <a:lnTo>
                  <a:pt x="1656" y="2549"/>
                </a:lnTo>
                <a:lnTo>
                  <a:pt x="1654" y="2549"/>
                </a:lnTo>
                <a:lnTo>
                  <a:pt x="1652" y="2549"/>
                </a:lnTo>
                <a:lnTo>
                  <a:pt x="1652" y="2547"/>
                </a:lnTo>
                <a:lnTo>
                  <a:pt x="1650" y="2547"/>
                </a:lnTo>
                <a:lnTo>
                  <a:pt x="1650" y="2545"/>
                </a:lnTo>
                <a:lnTo>
                  <a:pt x="1652" y="2545"/>
                </a:lnTo>
                <a:lnTo>
                  <a:pt x="1652" y="2543"/>
                </a:lnTo>
                <a:lnTo>
                  <a:pt x="1654" y="2543"/>
                </a:lnTo>
                <a:lnTo>
                  <a:pt x="1656" y="2543"/>
                </a:lnTo>
                <a:lnTo>
                  <a:pt x="1656" y="2542"/>
                </a:lnTo>
                <a:lnTo>
                  <a:pt x="1656" y="2540"/>
                </a:lnTo>
                <a:lnTo>
                  <a:pt x="1656" y="2538"/>
                </a:lnTo>
                <a:lnTo>
                  <a:pt x="1654" y="2538"/>
                </a:lnTo>
                <a:lnTo>
                  <a:pt x="1652" y="2538"/>
                </a:lnTo>
                <a:lnTo>
                  <a:pt x="1652" y="2540"/>
                </a:lnTo>
                <a:lnTo>
                  <a:pt x="1648" y="2542"/>
                </a:lnTo>
                <a:lnTo>
                  <a:pt x="1646" y="2543"/>
                </a:lnTo>
                <a:lnTo>
                  <a:pt x="1644" y="2543"/>
                </a:lnTo>
                <a:lnTo>
                  <a:pt x="1644" y="2545"/>
                </a:lnTo>
                <a:lnTo>
                  <a:pt x="1642" y="2545"/>
                </a:lnTo>
                <a:lnTo>
                  <a:pt x="1640" y="2545"/>
                </a:lnTo>
                <a:lnTo>
                  <a:pt x="1638" y="2545"/>
                </a:lnTo>
                <a:lnTo>
                  <a:pt x="1638" y="2543"/>
                </a:lnTo>
                <a:lnTo>
                  <a:pt x="1640" y="2542"/>
                </a:lnTo>
                <a:lnTo>
                  <a:pt x="1638" y="2542"/>
                </a:lnTo>
                <a:lnTo>
                  <a:pt x="1638" y="2540"/>
                </a:lnTo>
                <a:lnTo>
                  <a:pt x="1638" y="2538"/>
                </a:lnTo>
                <a:lnTo>
                  <a:pt x="1638" y="2536"/>
                </a:lnTo>
                <a:lnTo>
                  <a:pt x="1638" y="2534"/>
                </a:lnTo>
                <a:lnTo>
                  <a:pt x="1638" y="2532"/>
                </a:lnTo>
                <a:lnTo>
                  <a:pt x="1636" y="2532"/>
                </a:lnTo>
                <a:lnTo>
                  <a:pt x="1634" y="2532"/>
                </a:lnTo>
                <a:lnTo>
                  <a:pt x="1633" y="2532"/>
                </a:lnTo>
                <a:lnTo>
                  <a:pt x="1631" y="2532"/>
                </a:lnTo>
                <a:lnTo>
                  <a:pt x="1631" y="2534"/>
                </a:lnTo>
                <a:lnTo>
                  <a:pt x="1629" y="2534"/>
                </a:lnTo>
                <a:lnTo>
                  <a:pt x="1629" y="2536"/>
                </a:lnTo>
                <a:lnTo>
                  <a:pt x="1629" y="2538"/>
                </a:lnTo>
                <a:lnTo>
                  <a:pt x="1627" y="2538"/>
                </a:lnTo>
                <a:lnTo>
                  <a:pt x="1625" y="2538"/>
                </a:lnTo>
                <a:lnTo>
                  <a:pt x="1625" y="2540"/>
                </a:lnTo>
                <a:lnTo>
                  <a:pt x="1623" y="2540"/>
                </a:lnTo>
                <a:lnTo>
                  <a:pt x="1623" y="2542"/>
                </a:lnTo>
                <a:lnTo>
                  <a:pt x="1621" y="2542"/>
                </a:lnTo>
                <a:lnTo>
                  <a:pt x="1621" y="2540"/>
                </a:lnTo>
                <a:lnTo>
                  <a:pt x="1619" y="2540"/>
                </a:lnTo>
                <a:lnTo>
                  <a:pt x="1617" y="2540"/>
                </a:lnTo>
                <a:lnTo>
                  <a:pt x="1617" y="2542"/>
                </a:lnTo>
                <a:lnTo>
                  <a:pt x="1615" y="2542"/>
                </a:lnTo>
                <a:lnTo>
                  <a:pt x="1615" y="2543"/>
                </a:lnTo>
                <a:lnTo>
                  <a:pt x="1613" y="2543"/>
                </a:lnTo>
                <a:lnTo>
                  <a:pt x="1611" y="2543"/>
                </a:lnTo>
                <a:lnTo>
                  <a:pt x="1611" y="2542"/>
                </a:lnTo>
                <a:lnTo>
                  <a:pt x="1611" y="2540"/>
                </a:lnTo>
                <a:lnTo>
                  <a:pt x="1611" y="2538"/>
                </a:lnTo>
                <a:lnTo>
                  <a:pt x="1611" y="2536"/>
                </a:lnTo>
                <a:lnTo>
                  <a:pt x="1611" y="2534"/>
                </a:lnTo>
                <a:lnTo>
                  <a:pt x="1611" y="2532"/>
                </a:lnTo>
                <a:lnTo>
                  <a:pt x="1611" y="2530"/>
                </a:lnTo>
                <a:lnTo>
                  <a:pt x="1613" y="2530"/>
                </a:lnTo>
                <a:lnTo>
                  <a:pt x="1613" y="2528"/>
                </a:lnTo>
                <a:lnTo>
                  <a:pt x="1611" y="2524"/>
                </a:lnTo>
                <a:lnTo>
                  <a:pt x="1609" y="2522"/>
                </a:lnTo>
                <a:lnTo>
                  <a:pt x="1609" y="2524"/>
                </a:lnTo>
                <a:lnTo>
                  <a:pt x="1608" y="2524"/>
                </a:lnTo>
                <a:lnTo>
                  <a:pt x="1608" y="2526"/>
                </a:lnTo>
                <a:lnTo>
                  <a:pt x="1606" y="2526"/>
                </a:lnTo>
                <a:lnTo>
                  <a:pt x="1606" y="2528"/>
                </a:lnTo>
                <a:lnTo>
                  <a:pt x="1604" y="2528"/>
                </a:lnTo>
                <a:lnTo>
                  <a:pt x="1602" y="2528"/>
                </a:lnTo>
                <a:lnTo>
                  <a:pt x="1600" y="2532"/>
                </a:lnTo>
                <a:lnTo>
                  <a:pt x="1600" y="2534"/>
                </a:lnTo>
                <a:lnTo>
                  <a:pt x="1602" y="2534"/>
                </a:lnTo>
                <a:lnTo>
                  <a:pt x="1602" y="2536"/>
                </a:lnTo>
                <a:lnTo>
                  <a:pt x="1602" y="2538"/>
                </a:lnTo>
                <a:lnTo>
                  <a:pt x="1600" y="2538"/>
                </a:lnTo>
                <a:lnTo>
                  <a:pt x="1600" y="2540"/>
                </a:lnTo>
                <a:lnTo>
                  <a:pt x="1598" y="2540"/>
                </a:lnTo>
                <a:lnTo>
                  <a:pt x="1598" y="2538"/>
                </a:lnTo>
                <a:lnTo>
                  <a:pt x="1596" y="2538"/>
                </a:lnTo>
                <a:lnTo>
                  <a:pt x="1594" y="2538"/>
                </a:lnTo>
                <a:lnTo>
                  <a:pt x="1592" y="2538"/>
                </a:lnTo>
                <a:lnTo>
                  <a:pt x="1590" y="2538"/>
                </a:lnTo>
                <a:lnTo>
                  <a:pt x="1588" y="2538"/>
                </a:lnTo>
                <a:lnTo>
                  <a:pt x="1586" y="2538"/>
                </a:lnTo>
                <a:lnTo>
                  <a:pt x="1584" y="2538"/>
                </a:lnTo>
                <a:lnTo>
                  <a:pt x="1583" y="2538"/>
                </a:lnTo>
                <a:lnTo>
                  <a:pt x="1583" y="2540"/>
                </a:lnTo>
                <a:lnTo>
                  <a:pt x="1583" y="2542"/>
                </a:lnTo>
                <a:lnTo>
                  <a:pt x="1581" y="2542"/>
                </a:lnTo>
                <a:lnTo>
                  <a:pt x="1581" y="2543"/>
                </a:lnTo>
                <a:lnTo>
                  <a:pt x="1579" y="2543"/>
                </a:lnTo>
                <a:lnTo>
                  <a:pt x="1577" y="2543"/>
                </a:lnTo>
                <a:lnTo>
                  <a:pt x="1575" y="2543"/>
                </a:lnTo>
                <a:lnTo>
                  <a:pt x="1575" y="2542"/>
                </a:lnTo>
                <a:lnTo>
                  <a:pt x="1575" y="2540"/>
                </a:lnTo>
                <a:lnTo>
                  <a:pt x="1573" y="2538"/>
                </a:lnTo>
                <a:lnTo>
                  <a:pt x="1571" y="2538"/>
                </a:lnTo>
                <a:lnTo>
                  <a:pt x="1571" y="2540"/>
                </a:lnTo>
                <a:lnTo>
                  <a:pt x="1569" y="2540"/>
                </a:lnTo>
                <a:lnTo>
                  <a:pt x="1569" y="2542"/>
                </a:lnTo>
                <a:lnTo>
                  <a:pt x="1567" y="2542"/>
                </a:lnTo>
                <a:lnTo>
                  <a:pt x="1565" y="2542"/>
                </a:lnTo>
                <a:lnTo>
                  <a:pt x="1565" y="2540"/>
                </a:lnTo>
                <a:lnTo>
                  <a:pt x="1563" y="2538"/>
                </a:lnTo>
                <a:lnTo>
                  <a:pt x="1563" y="2540"/>
                </a:lnTo>
                <a:lnTo>
                  <a:pt x="1561" y="2540"/>
                </a:lnTo>
                <a:lnTo>
                  <a:pt x="1558" y="2542"/>
                </a:lnTo>
                <a:lnTo>
                  <a:pt x="1556" y="2540"/>
                </a:lnTo>
                <a:lnTo>
                  <a:pt x="1556" y="2538"/>
                </a:lnTo>
                <a:lnTo>
                  <a:pt x="1556" y="2536"/>
                </a:lnTo>
                <a:lnTo>
                  <a:pt x="1554" y="2536"/>
                </a:lnTo>
                <a:lnTo>
                  <a:pt x="1552" y="2536"/>
                </a:lnTo>
                <a:lnTo>
                  <a:pt x="1552" y="2538"/>
                </a:lnTo>
                <a:lnTo>
                  <a:pt x="1550" y="2538"/>
                </a:lnTo>
                <a:lnTo>
                  <a:pt x="1548" y="2538"/>
                </a:lnTo>
                <a:lnTo>
                  <a:pt x="1548" y="2536"/>
                </a:lnTo>
                <a:lnTo>
                  <a:pt x="1546" y="2536"/>
                </a:lnTo>
                <a:lnTo>
                  <a:pt x="1544" y="2536"/>
                </a:lnTo>
                <a:lnTo>
                  <a:pt x="1542" y="2536"/>
                </a:lnTo>
                <a:lnTo>
                  <a:pt x="1542" y="2534"/>
                </a:lnTo>
                <a:lnTo>
                  <a:pt x="1540" y="2534"/>
                </a:lnTo>
                <a:lnTo>
                  <a:pt x="1538" y="2532"/>
                </a:lnTo>
                <a:lnTo>
                  <a:pt x="1536" y="2532"/>
                </a:lnTo>
                <a:lnTo>
                  <a:pt x="1535" y="2532"/>
                </a:lnTo>
                <a:lnTo>
                  <a:pt x="1535" y="2534"/>
                </a:lnTo>
                <a:lnTo>
                  <a:pt x="1533" y="2534"/>
                </a:lnTo>
                <a:lnTo>
                  <a:pt x="1533" y="2536"/>
                </a:lnTo>
                <a:lnTo>
                  <a:pt x="1531" y="2536"/>
                </a:lnTo>
                <a:lnTo>
                  <a:pt x="1529" y="2536"/>
                </a:lnTo>
                <a:lnTo>
                  <a:pt x="1527" y="2534"/>
                </a:lnTo>
                <a:lnTo>
                  <a:pt x="1525" y="2534"/>
                </a:lnTo>
                <a:lnTo>
                  <a:pt x="1525" y="2532"/>
                </a:lnTo>
                <a:lnTo>
                  <a:pt x="1525" y="2530"/>
                </a:lnTo>
                <a:lnTo>
                  <a:pt x="1525" y="2528"/>
                </a:lnTo>
                <a:lnTo>
                  <a:pt x="1527" y="2528"/>
                </a:lnTo>
                <a:lnTo>
                  <a:pt x="1527" y="2526"/>
                </a:lnTo>
                <a:lnTo>
                  <a:pt x="1529" y="2526"/>
                </a:lnTo>
                <a:lnTo>
                  <a:pt x="1527" y="2526"/>
                </a:lnTo>
                <a:lnTo>
                  <a:pt x="1525" y="2524"/>
                </a:lnTo>
                <a:lnTo>
                  <a:pt x="1523" y="2524"/>
                </a:lnTo>
                <a:lnTo>
                  <a:pt x="1521" y="2524"/>
                </a:lnTo>
                <a:lnTo>
                  <a:pt x="1521" y="2526"/>
                </a:lnTo>
                <a:lnTo>
                  <a:pt x="1521" y="2528"/>
                </a:lnTo>
                <a:lnTo>
                  <a:pt x="1523" y="2528"/>
                </a:lnTo>
                <a:lnTo>
                  <a:pt x="1523" y="2530"/>
                </a:lnTo>
                <a:lnTo>
                  <a:pt x="1523" y="2532"/>
                </a:lnTo>
                <a:lnTo>
                  <a:pt x="1521" y="2532"/>
                </a:lnTo>
                <a:lnTo>
                  <a:pt x="1519" y="2532"/>
                </a:lnTo>
                <a:lnTo>
                  <a:pt x="1519" y="2530"/>
                </a:lnTo>
                <a:lnTo>
                  <a:pt x="1517" y="2530"/>
                </a:lnTo>
                <a:lnTo>
                  <a:pt x="1513" y="2526"/>
                </a:lnTo>
                <a:lnTo>
                  <a:pt x="1513" y="2524"/>
                </a:lnTo>
                <a:lnTo>
                  <a:pt x="1512" y="2524"/>
                </a:lnTo>
                <a:lnTo>
                  <a:pt x="1510" y="2528"/>
                </a:lnTo>
                <a:lnTo>
                  <a:pt x="1508" y="2528"/>
                </a:lnTo>
                <a:lnTo>
                  <a:pt x="1508" y="2530"/>
                </a:lnTo>
                <a:lnTo>
                  <a:pt x="1506" y="2530"/>
                </a:lnTo>
                <a:lnTo>
                  <a:pt x="1502" y="2528"/>
                </a:lnTo>
                <a:lnTo>
                  <a:pt x="1500" y="2528"/>
                </a:lnTo>
                <a:lnTo>
                  <a:pt x="1498" y="2528"/>
                </a:lnTo>
                <a:lnTo>
                  <a:pt x="1496" y="2528"/>
                </a:lnTo>
                <a:lnTo>
                  <a:pt x="1494" y="2528"/>
                </a:lnTo>
                <a:lnTo>
                  <a:pt x="1492" y="2528"/>
                </a:lnTo>
                <a:lnTo>
                  <a:pt x="1492" y="2530"/>
                </a:lnTo>
                <a:lnTo>
                  <a:pt x="1490" y="2532"/>
                </a:lnTo>
                <a:lnTo>
                  <a:pt x="1490" y="2534"/>
                </a:lnTo>
                <a:lnTo>
                  <a:pt x="1488" y="2534"/>
                </a:lnTo>
                <a:lnTo>
                  <a:pt x="1487" y="2534"/>
                </a:lnTo>
                <a:lnTo>
                  <a:pt x="1487" y="2532"/>
                </a:lnTo>
                <a:lnTo>
                  <a:pt x="1487" y="2530"/>
                </a:lnTo>
                <a:lnTo>
                  <a:pt x="1487" y="2528"/>
                </a:lnTo>
                <a:lnTo>
                  <a:pt x="1485" y="2528"/>
                </a:lnTo>
                <a:lnTo>
                  <a:pt x="1483" y="2526"/>
                </a:lnTo>
                <a:lnTo>
                  <a:pt x="1483" y="2528"/>
                </a:lnTo>
                <a:lnTo>
                  <a:pt x="1481" y="2528"/>
                </a:lnTo>
                <a:lnTo>
                  <a:pt x="1481" y="2530"/>
                </a:lnTo>
                <a:lnTo>
                  <a:pt x="1479" y="2530"/>
                </a:lnTo>
                <a:lnTo>
                  <a:pt x="1479" y="2528"/>
                </a:lnTo>
                <a:lnTo>
                  <a:pt x="1477" y="2528"/>
                </a:lnTo>
                <a:lnTo>
                  <a:pt x="1477" y="2526"/>
                </a:lnTo>
                <a:lnTo>
                  <a:pt x="1477" y="2524"/>
                </a:lnTo>
                <a:lnTo>
                  <a:pt x="1477" y="2522"/>
                </a:lnTo>
                <a:lnTo>
                  <a:pt x="1475" y="2522"/>
                </a:lnTo>
                <a:lnTo>
                  <a:pt x="1473" y="2522"/>
                </a:lnTo>
                <a:lnTo>
                  <a:pt x="1471" y="2522"/>
                </a:lnTo>
                <a:lnTo>
                  <a:pt x="1471" y="2524"/>
                </a:lnTo>
                <a:lnTo>
                  <a:pt x="1471" y="2526"/>
                </a:lnTo>
                <a:lnTo>
                  <a:pt x="1471" y="2528"/>
                </a:lnTo>
                <a:lnTo>
                  <a:pt x="1469" y="2528"/>
                </a:lnTo>
                <a:lnTo>
                  <a:pt x="1467" y="2526"/>
                </a:lnTo>
                <a:lnTo>
                  <a:pt x="1465" y="2526"/>
                </a:lnTo>
                <a:lnTo>
                  <a:pt x="1464" y="2528"/>
                </a:lnTo>
                <a:lnTo>
                  <a:pt x="1462" y="2528"/>
                </a:lnTo>
                <a:lnTo>
                  <a:pt x="1460" y="2528"/>
                </a:lnTo>
                <a:lnTo>
                  <a:pt x="1460" y="2526"/>
                </a:lnTo>
                <a:lnTo>
                  <a:pt x="1458" y="2526"/>
                </a:lnTo>
                <a:lnTo>
                  <a:pt x="1456" y="2526"/>
                </a:lnTo>
                <a:lnTo>
                  <a:pt x="1454" y="2526"/>
                </a:lnTo>
                <a:lnTo>
                  <a:pt x="1454" y="2528"/>
                </a:lnTo>
                <a:lnTo>
                  <a:pt x="1454" y="2530"/>
                </a:lnTo>
                <a:lnTo>
                  <a:pt x="1454" y="2532"/>
                </a:lnTo>
                <a:lnTo>
                  <a:pt x="1452" y="2532"/>
                </a:lnTo>
                <a:lnTo>
                  <a:pt x="1450" y="2532"/>
                </a:lnTo>
                <a:lnTo>
                  <a:pt x="1448" y="2532"/>
                </a:lnTo>
                <a:lnTo>
                  <a:pt x="1446" y="2532"/>
                </a:lnTo>
                <a:lnTo>
                  <a:pt x="1444" y="2532"/>
                </a:lnTo>
                <a:lnTo>
                  <a:pt x="1442" y="2532"/>
                </a:lnTo>
                <a:lnTo>
                  <a:pt x="1442" y="2530"/>
                </a:lnTo>
                <a:lnTo>
                  <a:pt x="1440" y="2530"/>
                </a:lnTo>
                <a:lnTo>
                  <a:pt x="1439" y="2530"/>
                </a:lnTo>
                <a:lnTo>
                  <a:pt x="1437" y="2530"/>
                </a:lnTo>
                <a:lnTo>
                  <a:pt x="1435" y="2530"/>
                </a:lnTo>
                <a:lnTo>
                  <a:pt x="1433" y="2530"/>
                </a:lnTo>
                <a:lnTo>
                  <a:pt x="1431" y="2530"/>
                </a:lnTo>
                <a:lnTo>
                  <a:pt x="1429" y="2530"/>
                </a:lnTo>
                <a:lnTo>
                  <a:pt x="1429" y="2528"/>
                </a:lnTo>
                <a:lnTo>
                  <a:pt x="1429" y="2526"/>
                </a:lnTo>
                <a:lnTo>
                  <a:pt x="1427" y="2526"/>
                </a:lnTo>
                <a:lnTo>
                  <a:pt x="1427" y="2528"/>
                </a:lnTo>
                <a:lnTo>
                  <a:pt x="1425" y="2528"/>
                </a:lnTo>
                <a:lnTo>
                  <a:pt x="1423" y="2528"/>
                </a:lnTo>
                <a:lnTo>
                  <a:pt x="1423" y="2526"/>
                </a:lnTo>
                <a:lnTo>
                  <a:pt x="1421" y="2526"/>
                </a:lnTo>
                <a:lnTo>
                  <a:pt x="1419" y="2524"/>
                </a:lnTo>
                <a:lnTo>
                  <a:pt x="1417" y="2522"/>
                </a:lnTo>
                <a:lnTo>
                  <a:pt x="1417" y="2524"/>
                </a:lnTo>
                <a:lnTo>
                  <a:pt x="1416" y="2522"/>
                </a:lnTo>
                <a:lnTo>
                  <a:pt x="1416" y="2520"/>
                </a:lnTo>
                <a:lnTo>
                  <a:pt x="1414" y="2519"/>
                </a:lnTo>
                <a:lnTo>
                  <a:pt x="1412" y="2519"/>
                </a:lnTo>
                <a:lnTo>
                  <a:pt x="1410" y="2519"/>
                </a:lnTo>
                <a:lnTo>
                  <a:pt x="1410" y="2517"/>
                </a:lnTo>
                <a:lnTo>
                  <a:pt x="1410" y="2515"/>
                </a:lnTo>
                <a:lnTo>
                  <a:pt x="1410" y="2513"/>
                </a:lnTo>
                <a:lnTo>
                  <a:pt x="1410" y="2511"/>
                </a:lnTo>
                <a:lnTo>
                  <a:pt x="1408" y="2511"/>
                </a:lnTo>
                <a:lnTo>
                  <a:pt x="1408" y="2509"/>
                </a:lnTo>
                <a:lnTo>
                  <a:pt x="1406" y="2509"/>
                </a:lnTo>
                <a:lnTo>
                  <a:pt x="1406" y="2511"/>
                </a:lnTo>
                <a:lnTo>
                  <a:pt x="1406" y="2513"/>
                </a:lnTo>
                <a:lnTo>
                  <a:pt x="1404" y="2513"/>
                </a:lnTo>
                <a:lnTo>
                  <a:pt x="1404" y="2515"/>
                </a:lnTo>
                <a:lnTo>
                  <a:pt x="1402" y="2515"/>
                </a:lnTo>
                <a:lnTo>
                  <a:pt x="1402" y="2513"/>
                </a:lnTo>
                <a:lnTo>
                  <a:pt x="1400" y="2513"/>
                </a:lnTo>
                <a:lnTo>
                  <a:pt x="1400" y="2511"/>
                </a:lnTo>
                <a:lnTo>
                  <a:pt x="1398" y="2511"/>
                </a:lnTo>
                <a:lnTo>
                  <a:pt x="1398" y="2513"/>
                </a:lnTo>
                <a:lnTo>
                  <a:pt x="1396" y="2513"/>
                </a:lnTo>
                <a:lnTo>
                  <a:pt x="1394" y="2513"/>
                </a:lnTo>
                <a:lnTo>
                  <a:pt x="1394" y="2511"/>
                </a:lnTo>
                <a:lnTo>
                  <a:pt x="1392" y="2511"/>
                </a:lnTo>
                <a:lnTo>
                  <a:pt x="1391" y="2511"/>
                </a:lnTo>
                <a:lnTo>
                  <a:pt x="1389" y="2511"/>
                </a:lnTo>
                <a:lnTo>
                  <a:pt x="1389" y="2509"/>
                </a:lnTo>
                <a:lnTo>
                  <a:pt x="1389" y="2507"/>
                </a:lnTo>
                <a:lnTo>
                  <a:pt x="1389" y="2505"/>
                </a:lnTo>
                <a:lnTo>
                  <a:pt x="1387" y="2505"/>
                </a:lnTo>
                <a:lnTo>
                  <a:pt x="1387" y="2507"/>
                </a:lnTo>
                <a:lnTo>
                  <a:pt x="1387" y="2509"/>
                </a:lnTo>
                <a:lnTo>
                  <a:pt x="1385" y="2509"/>
                </a:lnTo>
                <a:lnTo>
                  <a:pt x="1383" y="2509"/>
                </a:lnTo>
                <a:lnTo>
                  <a:pt x="1383" y="2507"/>
                </a:lnTo>
                <a:lnTo>
                  <a:pt x="1383" y="2505"/>
                </a:lnTo>
                <a:lnTo>
                  <a:pt x="1383" y="2503"/>
                </a:lnTo>
                <a:lnTo>
                  <a:pt x="1381" y="2503"/>
                </a:lnTo>
                <a:lnTo>
                  <a:pt x="1379" y="2503"/>
                </a:lnTo>
                <a:lnTo>
                  <a:pt x="1379" y="2505"/>
                </a:lnTo>
                <a:lnTo>
                  <a:pt x="1377" y="2505"/>
                </a:lnTo>
                <a:lnTo>
                  <a:pt x="1377" y="2503"/>
                </a:lnTo>
                <a:lnTo>
                  <a:pt x="1375" y="2503"/>
                </a:lnTo>
                <a:lnTo>
                  <a:pt x="1375" y="2501"/>
                </a:lnTo>
                <a:lnTo>
                  <a:pt x="1373" y="2501"/>
                </a:lnTo>
                <a:lnTo>
                  <a:pt x="1371" y="2499"/>
                </a:lnTo>
                <a:lnTo>
                  <a:pt x="1369" y="2499"/>
                </a:lnTo>
                <a:lnTo>
                  <a:pt x="1367" y="2499"/>
                </a:lnTo>
                <a:lnTo>
                  <a:pt x="1366" y="2499"/>
                </a:lnTo>
                <a:lnTo>
                  <a:pt x="1364" y="2499"/>
                </a:lnTo>
                <a:lnTo>
                  <a:pt x="1364" y="2501"/>
                </a:lnTo>
                <a:lnTo>
                  <a:pt x="1364" y="2503"/>
                </a:lnTo>
                <a:lnTo>
                  <a:pt x="1364" y="2505"/>
                </a:lnTo>
                <a:lnTo>
                  <a:pt x="1362" y="2505"/>
                </a:lnTo>
                <a:lnTo>
                  <a:pt x="1362" y="2503"/>
                </a:lnTo>
                <a:lnTo>
                  <a:pt x="1360" y="2503"/>
                </a:lnTo>
                <a:lnTo>
                  <a:pt x="1358" y="2503"/>
                </a:lnTo>
                <a:lnTo>
                  <a:pt x="1356" y="2505"/>
                </a:lnTo>
                <a:lnTo>
                  <a:pt x="1356" y="2507"/>
                </a:lnTo>
                <a:lnTo>
                  <a:pt x="1356" y="2509"/>
                </a:lnTo>
                <a:lnTo>
                  <a:pt x="1354" y="2509"/>
                </a:lnTo>
                <a:lnTo>
                  <a:pt x="1352" y="2509"/>
                </a:lnTo>
                <a:lnTo>
                  <a:pt x="1352" y="2511"/>
                </a:lnTo>
                <a:lnTo>
                  <a:pt x="1350" y="2511"/>
                </a:lnTo>
                <a:lnTo>
                  <a:pt x="1350" y="2513"/>
                </a:lnTo>
                <a:lnTo>
                  <a:pt x="1352" y="2513"/>
                </a:lnTo>
                <a:lnTo>
                  <a:pt x="1352" y="2515"/>
                </a:lnTo>
                <a:lnTo>
                  <a:pt x="1352" y="2517"/>
                </a:lnTo>
                <a:lnTo>
                  <a:pt x="1350" y="2519"/>
                </a:lnTo>
                <a:lnTo>
                  <a:pt x="1350" y="2520"/>
                </a:lnTo>
                <a:lnTo>
                  <a:pt x="1348" y="2520"/>
                </a:lnTo>
                <a:lnTo>
                  <a:pt x="1348" y="2522"/>
                </a:lnTo>
                <a:lnTo>
                  <a:pt x="1348" y="2524"/>
                </a:lnTo>
                <a:lnTo>
                  <a:pt x="1348" y="2526"/>
                </a:lnTo>
                <a:lnTo>
                  <a:pt x="1346" y="2526"/>
                </a:lnTo>
                <a:lnTo>
                  <a:pt x="1346" y="2528"/>
                </a:lnTo>
                <a:lnTo>
                  <a:pt x="1346" y="2530"/>
                </a:lnTo>
                <a:lnTo>
                  <a:pt x="1346" y="2532"/>
                </a:lnTo>
                <a:lnTo>
                  <a:pt x="1344" y="2532"/>
                </a:lnTo>
                <a:lnTo>
                  <a:pt x="1344" y="2534"/>
                </a:lnTo>
                <a:lnTo>
                  <a:pt x="1343" y="2534"/>
                </a:lnTo>
                <a:lnTo>
                  <a:pt x="1343" y="2536"/>
                </a:lnTo>
                <a:lnTo>
                  <a:pt x="1344" y="2536"/>
                </a:lnTo>
                <a:lnTo>
                  <a:pt x="1344" y="2538"/>
                </a:lnTo>
                <a:lnTo>
                  <a:pt x="1344" y="2542"/>
                </a:lnTo>
                <a:lnTo>
                  <a:pt x="1343" y="2542"/>
                </a:lnTo>
                <a:lnTo>
                  <a:pt x="1343" y="2540"/>
                </a:lnTo>
                <a:lnTo>
                  <a:pt x="1341" y="2540"/>
                </a:lnTo>
                <a:lnTo>
                  <a:pt x="1341" y="2538"/>
                </a:lnTo>
                <a:lnTo>
                  <a:pt x="1341" y="2540"/>
                </a:lnTo>
                <a:lnTo>
                  <a:pt x="1339" y="2540"/>
                </a:lnTo>
                <a:lnTo>
                  <a:pt x="1337" y="2540"/>
                </a:lnTo>
                <a:lnTo>
                  <a:pt x="1335" y="2540"/>
                </a:lnTo>
                <a:lnTo>
                  <a:pt x="1335" y="2538"/>
                </a:lnTo>
                <a:lnTo>
                  <a:pt x="1335" y="2540"/>
                </a:lnTo>
                <a:lnTo>
                  <a:pt x="1333" y="2540"/>
                </a:lnTo>
                <a:lnTo>
                  <a:pt x="1333" y="2538"/>
                </a:lnTo>
                <a:lnTo>
                  <a:pt x="1331" y="2538"/>
                </a:lnTo>
                <a:lnTo>
                  <a:pt x="1329" y="2536"/>
                </a:lnTo>
                <a:lnTo>
                  <a:pt x="1329" y="2538"/>
                </a:lnTo>
                <a:lnTo>
                  <a:pt x="1327" y="2538"/>
                </a:lnTo>
                <a:lnTo>
                  <a:pt x="1327" y="2536"/>
                </a:lnTo>
                <a:lnTo>
                  <a:pt x="1325" y="2536"/>
                </a:lnTo>
                <a:lnTo>
                  <a:pt x="1323" y="2536"/>
                </a:lnTo>
                <a:lnTo>
                  <a:pt x="1323" y="2538"/>
                </a:lnTo>
                <a:lnTo>
                  <a:pt x="1321" y="2538"/>
                </a:lnTo>
                <a:lnTo>
                  <a:pt x="1321" y="2536"/>
                </a:lnTo>
                <a:lnTo>
                  <a:pt x="1319" y="2534"/>
                </a:lnTo>
                <a:lnTo>
                  <a:pt x="1318" y="2534"/>
                </a:lnTo>
                <a:lnTo>
                  <a:pt x="1318" y="2536"/>
                </a:lnTo>
                <a:lnTo>
                  <a:pt x="1316" y="2536"/>
                </a:lnTo>
                <a:lnTo>
                  <a:pt x="1314" y="2536"/>
                </a:lnTo>
                <a:lnTo>
                  <a:pt x="1314" y="2534"/>
                </a:lnTo>
                <a:lnTo>
                  <a:pt x="1312" y="2532"/>
                </a:lnTo>
                <a:lnTo>
                  <a:pt x="1312" y="2534"/>
                </a:lnTo>
                <a:lnTo>
                  <a:pt x="1310" y="2534"/>
                </a:lnTo>
                <a:lnTo>
                  <a:pt x="1308" y="2534"/>
                </a:lnTo>
                <a:lnTo>
                  <a:pt x="1306" y="2534"/>
                </a:lnTo>
                <a:lnTo>
                  <a:pt x="1304" y="2534"/>
                </a:lnTo>
                <a:lnTo>
                  <a:pt x="1302" y="2534"/>
                </a:lnTo>
                <a:lnTo>
                  <a:pt x="1302" y="2536"/>
                </a:lnTo>
                <a:lnTo>
                  <a:pt x="1304" y="2536"/>
                </a:lnTo>
                <a:lnTo>
                  <a:pt x="1304" y="2538"/>
                </a:lnTo>
                <a:lnTo>
                  <a:pt x="1304" y="2540"/>
                </a:lnTo>
                <a:lnTo>
                  <a:pt x="1302" y="2542"/>
                </a:lnTo>
                <a:lnTo>
                  <a:pt x="1300" y="2542"/>
                </a:lnTo>
                <a:lnTo>
                  <a:pt x="1300" y="2543"/>
                </a:lnTo>
                <a:lnTo>
                  <a:pt x="1298" y="2543"/>
                </a:lnTo>
                <a:lnTo>
                  <a:pt x="1296" y="2543"/>
                </a:lnTo>
                <a:lnTo>
                  <a:pt x="1296" y="2545"/>
                </a:lnTo>
                <a:lnTo>
                  <a:pt x="1295" y="2547"/>
                </a:lnTo>
                <a:lnTo>
                  <a:pt x="1293" y="2547"/>
                </a:lnTo>
                <a:lnTo>
                  <a:pt x="1291" y="2545"/>
                </a:lnTo>
                <a:lnTo>
                  <a:pt x="1291" y="2543"/>
                </a:lnTo>
                <a:lnTo>
                  <a:pt x="1289" y="2542"/>
                </a:lnTo>
                <a:lnTo>
                  <a:pt x="1289" y="2540"/>
                </a:lnTo>
                <a:lnTo>
                  <a:pt x="1287" y="2538"/>
                </a:lnTo>
                <a:lnTo>
                  <a:pt x="1285" y="2540"/>
                </a:lnTo>
                <a:lnTo>
                  <a:pt x="1285" y="2542"/>
                </a:lnTo>
                <a:lnTo>
                  <a:pt x="1285" y="2543"/>
                </a:lnTo>
                <a:lnTo>
                  <a:pt x="1283" y="2543"/>
                </a:lnTo>
                <a:lnTo>
                  <a:pt x="1283" y="2545"/>
                </a:lnTo>
                <a:lnTo>
                  <a:pt x="1281" y="2545"/>
                </a:lnTo>
                <a:lnTo>
                  <a:pt x="1279" y="2545"/>
                </a:lnTo>
                <a:lnTo>
                  <a:pt x="1277" y="2545"/>
                </a:lnTo>
                <a:lnTo>
                  <a:pt x="1275" y="2545"/>
                </a:lnTo>
                <a:lnTo>
                  <a:pt x="1275" y="2547"/>
                </a:lnTo>
                <a:lnTo>
                  <a:pt x="1273" y="2547"/>
                </a:lnTo>
                <a:lnTo>
                  <a:pt x="1271" y="2547"/>
                </a:lnTo>
                <a:lnTo>
                  <a:pt x="1270" y="2549"/>
                </a:lnTo>
                <a:lnTo>
                  <a:pt x="1270" y="2551"/>
                </a:lnTo>
                <a:lnTo>
                  <a:pt x="1268" y="2551"/>
                </a:lnTo>
                <a:lnTo>
                  <a:pt x="1266" y="2551"/>
                </a:lnTo>
                <a:lnTo>
                  <a:pt x="1264" y="2551"/>
                </a:lnTo>
                <a:lnTo>
                  <a:pt x="1262" y="2551"/>
                </a:lnTo>
                <a:lnTo>
                  <a:pt x="1258" y="2551"/>
                </a:lnTo>
                <a:lnTo>
                  <a:pt x="1256" y="2551"/>
                </a:lnTo>
                <a:lnTo>
                  <a:pt x="1256" y="2549"/>
                </a:lnTo>
                <a:lnTo>
                  <a:pt x="1256" y="2547"/>
                </a:lnTo>
                <a:lnTo>
                  <a:pt x="1254" y="2547"/>
                </a:lnTo>
                <a:lnTo>
                  <a:pt x="1252" y="2547"/>
                </a:lnTo>
                <a:lnTo>
                  <a:pt x="1252" y="2549"/>
                </a:lnTo>
                <a:lnTo>
                  <a:pt x="1252" y="2551"/>
                </a:lnTo>
                <a:lnTo>
                  <a:pt x="1250" y="2553"/>
                </a:lnTo>
                <a:lnTo>
                  <a:pt x="1248" y="2555"/>
                </a:lnTo>
                <a:lnTo>
                  <a:pt x="1248" y="2557"/>
                </a:lnTo>
                <a:lnTo>
                  <a:pt x="1248" y="2561"/>
                </a:lnTo>
                <a:lnTo>
                  <a:pt x="1248" y="2563"/>
                </a:lnTo>
                <a:lnTo>
                  <a:pt x="1247" y="2565"/>
                </a:lnTo>
                <a:lnTo>
                  <a:pt x="1245" y="2565"/>
                </a:lnTo>
                <a:lnTo>
                  <a:pt x="1245" y="2568"/>
                </a:lnTo>
                <a:lnTo>
                  <a:pt x="1245" y="2570"/>
                </a:lnTo>
                <a:lnTo>
                  <a:pt x="1247" y="2570"/>
                </a:lnTo>
                <a:lnTo>
                  <a:pt x="1247" y="2572"/>
                </a:lnTo>
                <a:lnTo>
                  <a:pt x="1247" y="2574"/>
                </a:lnTo>
                <a:lnTo>
                  <a:pt x="1245" y="2574"/>
                </a:lnTo>
                <a:lnTo>
                  <a:pt x="1243" y="2576"/>
                </a:lnTo>
                <a:lnTo>
                  <a:pt x="1243" y="2578"/>
                </a:lnTo>
                <a:lnTo>
                  <a:pt x="1241" y="2578"/>
                </a:lnTo>
                <a:lnTo>
                  <a:pt x="1241" y="2580"/>
                </a:lnTo>
                <a:lnTo>
                  <a:pt x="1239" y="2580"/>
                </a:lnTo>
                <a:lnTo>
                  <a:pt x="1239" y="2582"/>
                </a:lnTo>
                <a:lnTo>
                  <a:pt x="1237" y="2582"/>
                </a:lnTo>
                <a:lnTo>
                  <a:pt x="1237" y="2584"/>
                </a:lnTo>
                <a:lnTo>
                  <a:pt x="1237" y="2586"/>
                </a:lnTo>
                <a:lnTo>
                  <a:pt x="1235" y="2586"/>
                </a:lnTo>
                <a:lnTo>
                  <a:pt x="1233" y="2586"/>
                </a:lnTo>
                <a:lnTo>
                  <a:pt x="1231" y="2588"/>
                </a:lnTo>
                <a:lnTo>
                  <a:pt x="1231" y="2590"/>
                </a:lnTo>
                <a:lnTo>
                  <a:pt x="1233" y="2590"/>
                </a:lnTo>
                <a:lnTo>
                  <a:pt x="1233" y="2591"/>
                </a:lnTo>
                <a:lnTo>
                  <a:pt x="1233" y="2593"/>
                </a:lnTo>
                <a:lnTo>
                  <a:pt x="1233" y="2597"/>
                </a:lnTo>
                <a:lnTo>
                  <a:pt x="1233" y="2599"/>
                </a:lnTo>
                <a:lnTo>
                  <a:pt x="1231" y="2599"/>
                </a:lnTo>
                <a:lnTo>
                  <a:pt x="1233" y="2599"/>
                </a:lnTo>
                <a:lnTo>
                  <a:pt x="1233" y="2601"/>
                </a:lnTo>
                <a:lnTo>
                  <a:pt x="1231" y="2601"/>
                </a:lnTo>
                <a:lnTo>
                  <a:pt x="1231" y="2603"/>
                </a:lnTo>
                <a:lnTo>
                  <a:pt x="1229" y="2603"/>
                </a:lnTo>
                <a:lnTo>
                  <a:pt x="1229" y="2601"/>
                </a:lnTo>
                <a:lnTo>
                  <a:pt x="1227" y="2601"/>
                </a:lnTo>
                <a:lnTo>
                  <a:pt x="1225" y="2601"/>
                </a:lnTo>
                <a:lnTo>
                  <a:pt x="1223" y="2601"/>
                </a:lnTo>
                <a:lnTo>
                  <a:pt x="1223" y="2603"/>
                </a:lnTo>
                <a:lnTo>
                  <a:pt x="1225" y="2605"/>
                </a:lnTo>
                <a:lnTo>
                  <a:pt x="1225" y="2607"/>
                </a:lnTo>
                <a:lnTo>
                  <a:pt x="1225" y="2609"/>
                </a:lnTo>
                <a:lnTo>
                  <a:pt x="1225" y="2611"/>
                </a:lnTo>
                <a:lnTo>
                  <a:pt x="1223" y="2611"/>
                </a:lnTo>
                <a:lnTo>
                  <a:pt x="1222" y="2611"/>
                </a:lnTo>
                <a:lnTo>
                  <a:pt x="1222" y="2613"/>
                </a:lnTo>
                <a:lnTo>
                  <a:pt x="1222" y="2615"/>
                </a:lnTo>
                <a:lnTo>
                  <a:pt x="1220" y="2615"/>
                </a:lnTo>
                <a:lnTo>
                  <a:pt x="1222" y="2616"/>
                </a:lnTo>
                <a:lnTo>
                  <a:pt x="1222" y="2618"/>
                </a:lnTo>
                <a:lnTo>
                  <a:pt x="1220" y="2620"/>
                </a:lnTo>
                <a:lnTo>
                  <a:pt x="1220" y="2622"/>
                </a:lnTo>
                <a:lnTo>
                  <a:pt x="1218" y="2622"/>
                </a:lnTo>
                <a:lnTo>
                  <a:pt x="1218" y="2620"/>
                </a:lnTo>
                <a:lnTo>
                  <a:pt x="1216" y="2620"/>
                </a:lnTo>
                <a:lnTo>
                  <a:pt x="1216" y="2622"/>
                </a:lnTo>
                <a:lnTo>
                  <a:pt x="1216" y="2624"/>
                </a:lnTo>
                <a:lnTo>
                  <a:pt x="1214" y="2626"/>
                </a:lnTo>
                <a:lnTo>
                  <a:pt x="1212" y="2628"/>
                </a:lnTo>
                <a:lnTo>
                  <a:pt x="1210" y="2628"/>
                </a:lnTo>
                <a:lnTo>
                  <a:pt x="1210" y="2630"/>
                </a:lnTo>
                <a:lnTo>
                  <a:pt x="1212" y="2634"/>
                </a:lnTo>
                <a:lnTo>
                  <a:pt x="1212" y="2636"/>
                </a:lnTo>
                <a:lnTo>
                  <a:pt x="1212" y="2638"/>
                </a:lnTo>
                <a:lnTo>
                  <a:pt x="1212" y="2639"/>
                </a:lnTo>
                <a:lnTo>
                  <a:pt x="1212" y="2641"/>
                </a:lnTo>
                <a:lnTo>
                  <a:pt x="1214" y="2641"/>
                </a:lnTo>
                <a:lnTo>
                  <a:pt x="1212" y="2641"/>
                </a:lnTo>
                <a:lnTo>
                  <a:pt x="1212" y="2643"/>
                </a:lnTo>
                <a:lnTo>
                  <a:pt x="1210" y="2643"/>
                </a:lnTo>
                <a:lnTo>
                  <a:pt x="1208" y="2643"/>
                </a:lnTo>
                <a:lnTo>
                  <a:pt x="1208" y="2645"/>
                </a:lnTo>
                <a:lnTo>
                  <a:pt x="1208" y="2647"/>
                </a:lnTo>
                <a:lnTo>
                  <a:pt x="1208" y="2649"/>
                </a:lnTo>
                <a:lnTo>
                  <a:pt x="1206" y="2649"/>
                </a:lnTo>
                <a:lnTo>
                  <a:pt x="1206" y="2651"/>
                </a:lnTo>
                <a:lnTo>
                  <a:pt x="1206" y="2653"/>
                </a:lnTo>
                <a:lnTo>
                  <a:pt x="1206" y="2655"/>
                </a:lnTo>
                <a:lnTo>
                  <a:pt x="1206" y="2653"/>
                </a:lnTo>
                <a:lnTo>
                  <a:pt x="1206" y="2655"/>
                </a:lnTo>
                <a:lnTo>
                  <a:pt x="1208" y="2655"/>
                </a:lnTo>
                <a:lnTo>
                  <a:pt x="1206" y="2655"/>
                </a:lnTo>
                <a:lnTo>
                  <a:pt x="1204" y="2657"/>
                </a:lnTo>
                <a:lnTo>
                  <a:pt x="1204" y="2661"/>
                </a:lnTo>
                <a:lnTo>
                  <a:pt x="1204" y="2663"/>
                </a:lnTo>
                <a:lnTo>
                  <a:pt x="1204" y="2664"/>
                </a:lnTo>
                <a:lnTo>
                  <a:pt x="1204" y="2666"/>
                </a:lnTo>
                <a:lnTo>
                  <a:pt x="1204" y="2668"/>
                </a:lnTo>
                <a:lnTo>
                  <a:pt x="1202" y="2668"/>
                </a:lnTo>
                <a:lnTo>
                  <a:pt x="1202" y="2670"/>
                </a:lnTo>
                <a:lnTo>
                  <a:pt x="1204" y="2670"/>
                </a:lnTo>
                <a:lnTo>
                  <a:pt x="1206" y="2670"/>
                </a:lnTo>
                <a:lnTo>
                  <a:pt x="1206" y="2672"/>
                </a:lnTo>
                <a:lnTo>
                  <a:pt x="1208" y="2672"/>
                </a:lnTo>
                <a:lnTo>
                  <a:pt x="1210" y="2672"/>
                </a:lnTo>
                <a:lnTo>
                  <a:pt x="1210" y="2674"/>
                </a:lnTo>
                <a:lnTo>
                  <a:pt x="1208" y="2674"/>
                </a:lnTo>
                <a:lnTo>
                  <a:pt x="1206" y="2674"/>
                </a:lnTo>
                <a:lnTo>
                  <a:pt x="1204" y="2674"/>
                </a:lnTo>
                <a:lnTo>
                  <a:pt x="1204" y="2676"/>
                </a:lnTo>
                <a:lnTo>
                  <a:pt x="1202" y="2676"/>
                </a:lnTo>
                <a:lnTo>
                  <a:pt x="1202" y="2678"/>
                </a:lnTo>
                <a:lnTo>
                  <a:pt x="1202" y="2680"/>
                </a:lnTo>
                <a:lnTo>
                  <a:pt x="1202" y="2682"/>
                </a:lnTo>
                <a:lnTo>
                  <a:pt x="1200" y="2682"/>
                </a:lnTo>
                <a:lnTo>
                  <a:pt x="1199" y="2682"/>
                </a:lnTo>
                <a:lnTo>
                  <a:pt x="1199" y="2686"/>
                </a:lnTo>
                <a:lnTo>
                  <a:pt x="1200" y="2686"/>
                </a:lnTo>
                <a:lnTo>
                  <a:pt x="1200" y="2687"/>
                </a:lnTo>
                <a:lnTo>
                  <a:pt x="1199" y="2687"/>
                </a:lnTo>
                <a:lnTo>
                  <a:pt x="1197" y="2689"/>
                </a:lnTo>
                <a:lnTo>
                  <a:pt x="1195" y="2689"/>
                </a:lnTo>
                <a:lnTo>
                  <a:pt x="1195" y="2691"/>
                </a:lnTo>
                <a:lnTo>
                  <a:pt x="1193" y="2691"/>
                </a:lnTo>
                <a:lnTo>
                  <a:pt x="1191" y="2689"/>
                </a:lnTo>
                <a:lnTo>
                  <a:pt x="1189" y="2689"/>
                </a:lnTo>
                <a:lnTo>
                  <a:pt x="1187" y="2689"/>
                </a:lnTo>
                <a:lnTo>
                  <a:pt x="1187" y="2691"/>
                </a:lnTo>
                <a:lnTo>
                  <a:pt x="1187" y="2693"/>
                </a:lnTo>
                <a:lnTo>
                  <a:pt x="1189" y="2693"/>
                </a:lnTo>
                <a:lnTo>
                  <a:pt x="1189" y="2695"/>
                </a:lnTo>
                <a:lnTo>
                  <a:pt x="1189" y="2697"/>
                </a:lnTo>
                <a:lnTo>
                  <a:pt x="1187" y="2699"/>
                </a:lnTo>
                <a:lnTo>
                  <a:pt x="1187" y="2701"/>
                </a:lnTo>
                <a:lnTo>
                  <a:pt x="1185" y="2703"/>
                </a:lnTo>
                <a:lnTo>
                  <a:pt x="1185" y="2705"/>
                </a:lnTo>
                <a:lnTo>
                  <a:pt x="1185" y="2707"/>
                </a:lnTo>
                <a:lnTo>
                  <a:pt x="1185" y="2709"/>
                </a:lnTo>
                <a:lnTo>
                  <a:pt x="1185" y="2711"/>
                </a:lnTo>
                <a:lnTo>
                  <a:pt x="1185" y="2712"/>
                </a:lnTo>
                <a:lnTo>
                  <a:pt x="1185" y="2714"/>
                </a:lnTo>
                <a:lnTo>
                  <a:pt x="1183" y="2714"/>
                </a:lnTo>
                <a:lnTo>
                  <a:pt x="1181" y="2716"/>
                </a:lnTo>
                <a:lnTo>
                  <a:pt x="1181" y="2718"/>
                </a:lnTo>
                <a:lnTo>
                  <a:pt x="1181" y="2720"/>
                </a:lnTo>
                <a:lnTo>
                  <a:pt x="1183" y="2720"/>
                </a:lnTo>
                <a:lnTo>
                  <a:pt x="1181" y="2720"/>
                </a:lnTo>
                <a:lnTo>
                  <a:pt x="1181" y="2722"/>
                </a:lnTo>
                <a:lnTo>
                  <a:pt x="1179" y="2722"/>
                </a:lnTo>
                <a:lnTo>
                  <a:pt x="1179" y="2724"/>
                </a:lnTo>
                <a:lnTo>
                  <a:pt x="1181" y="2726"/>
                </a:lnTo>
                <a:lnTo>
                  <a:pt x="1183" y="2726"/>
                </a:lnTo>
                <a:lnTo>
                  <a:pt x="1183" y="2728"/>
                </a:lnTo>
                <a:lnTo>
                  <a:pt x="1185" y="2728"/>
                </a:lnTo>
                <a:lnTo>
                  <a:pt x="1187" y="2728"/>
                </a:lnTo>
                <a:lnTo>
                  <a:pt x="1189" y="2728"/>
                </a:lnTo>
                <a:lnTo>
                  <a:pt x="1191" y="2730"/>
                </a:lnTo>
                <a:lnTo>
                  <a:pt x="1191" y="2732"/>
                </a:lnTo>
                <a:lnTo>
                  <a:pt x="1193" y="2734"/>
                </a:lnTo>
                <a:lnTo>
                  <a:pt x="1193" y="2735"/>
                </a:lnTo>
                <a:lnTo>
                  <a:pt x="1193" y="2737"/>
                </a:lnTo>
                <a:lnTo>
                  <a:pt x="1191" y="2737"/>
                </a:lnTo>
                <a:lnTo>
                  <a:pt x="1187" y="2741"/>
                </a:lnTo>
                <a:lnTo>
                  <a:pt x="1185" y="2741"/>
                </a:lnTo>
                <a:lnTo>
                  <a:pt x="1183" y="2741"/>
                </a:lnTo>
                <a:lnTo>
                  <a:pt x="1181" y="2741"/>
                </a:lnTo>
                <a:lnTo>
                  <a:pt x="1183" y="2741"/>
                </a:lnTo>
                <a:lnTo>
                  <a:pt x="1181" y="2741"/>
                </a:lnTo>
                <a:lnTo>
                  <a:pt x="1181" y="2739"/>
                </a:lnTo>
                <a:lnTo>
                  <a:pt x="1179" y="2737"/>
                </a:lnTo>
                <a:lnTo>
                  <a:pt x="1177" y="2737"/>
                </a:lnTo>
                <a:lnTo>
                  <a:pt x="1177" y="2739"/>
                </a:lnTo>
                <a:lnTo>
                  <a:pt x="1177" y="2741"/>
                </a:lnTo>
                <a:lnTo>
                  <a:pt x="1177" y="2743"/>
                </a:lnTo>
                <a:lnTo>
                  <a:pt x="1177" y="2745"/>
                </a:lnTo>
                <a:lnTo>
                  <a:pt x="1175" y="2745"/>
                </a:lnTo>
                <a:lnTo>
                  <a:pt x="1175" y="2747"/>
                </a:lnTo>
                <a:lnTo>
                  <a:pt x="1177" y="2747"/>
                </a:lnTo>
                <a:lnTo>
                  <a:pt x="1177" y="2749"/>
                </a:lnTo>
                <a:lnTo>
                  <a:pt x="1175" y="2749"/>
                </a:lnTo>
                <a:lnTo>
                  <a:pt x="1175" y="2747"/>
                </a:lnTo>
                <a:lnTo>
                  <a:pt x="1174" y="2747"/>
                </a:lnTo>
                <a:lnTo>
                  <a:pt x="1172" y="2747"/>
                </a:lnTo>
                <a:lnTo>
                  <a:pt x="1170" y="2749"/>
                </a:lnTo>
                <a:lnTo>
                  <a:pt x="1168" y="2749"/>
                </a:lnTo>
                <a:lnTo>
                  <a:pt x="1168" y="2751"/>
                </a:lnTo>
                <a:lnTo>
                  <a:pt x="1168" y="2753"/>
                </a:lnTo>
                <a:lnTo>
                  <a:pt x="1166" y="2753"/>
                </a:lnTo>
                <a:lnTo>
                  <a:pt x="1166" y="2755"/>
                </a:lnTo>
                <a:lnTo>
                  <a:pt x="1162" y="2753"/>
                </a:lnTo>
                <a:lnTo>
                  <a:pt x="1160" y="2751"/>
                </a:lnTo>
                <a:lnTo>
                  <a:pt x="1158" y="2751"/>
                </a:lnTo>
                <a:lnTo>
                  <a:pt x="1156" y="2751"/>
                </a:lnTo>
                <a:lnTo>
                  <a:pt x="1154" y="2751"/>
                </a:lnTo>
                <a:lnTo>
                  <a:pt x="1152" y="2753"/>
                </a:lnTo>
                <a:lnTo>
                  <a:pt x="1151" y="2753"/>
                </a:lnTo>
                <a:lnTo>
                  <a:pt x="1151" y="2755"/>
                </a:lnTo>
                <a:lnTo>
                  <a:pt x="1152" y="2757"/>
                </a:lnTo>
                <a:lnTo>
                  <a:pt x="1152" y="2758"/>
                </a:lnTo>
                <a:lnTo>
                  <a:pt x="1152" y="2760"/>
                </a:lnTo>
                <a:lnTo>
                  <a:pt x="1151" y="2762"/>
                </a:lnTo>
                <a:lnTo>
                  <a:pt x="1149" y="2764"/>
                </a:lnTo>
                <a:lnTo>
                  <a:pt x="1147" y="2766"/>
                </a:lnTo>
                <a:lnTo>
                  <a:pt x="1147" y="2768"/>
                </a:lnTo>
                <a:lnTo>
                  <a:pt x="1147" y="2770"/>
                </a:lnTo>
                <a:lnTo>
                  <a:pt x="1145" y="2770"/>
                </a:lnTo>
                <a:lnTo>
                  <a:pt x="1147" y="2772"/>
                </a:lnTo>
                <a:lnTo>
                  <a:pt x="1145" y="2772"/>
                </a:lnTo>
                <a:lnTo>
                  <a:pt x="1143" y="2772"/>
                </a:lnTo>
                <a:lnTo>
                  <a:pt x="1143" y="2774"/>
                </a:lnTo>
                <a:lnTo>
                  <a:pt x="1143" y="2776"/>
                </a:lnTo>
                <a:lnTo>
                  <a:pt x="1141" y="2776"/>
                </a:lnTo>
                <a:lnTo>
                  <a:pt x="1139" y="2776"/>
                </a:lnTo>
                <a:lnTo>
                  <a:pt x="1139" y="2778"/>
                </a:lnTo>
                <a:lnTo>
                  <a:pt x="1139" y="2780"/>
                </a:lnTo>
                <a:lnTo>
                  <a:pt x="1141" y="2780"/>
                </a:lnTo>
                <a:lnTo>
                  <a:pt x="1139" y="2782"/>
                </a:lnTo>
                <a:lnTo>
                  <a:pt x="1137" y="2782"/>
                </a:lnTo>
                <a:lnTo>
                  <a:pt x="1137" y="2783"/>
                </a:lnTo>
                <a:lnTo>
                  <a:pt x="1135" y="2783"/>
                </a:lnTo>
                <a:lnTo>
                  <a:pt x="1135" y="2782"/>
                </a:lnTo>
                <a:lnTo>
                  <a:pt x="1133" y="2782"/>
                </a:lnTo>
                <a:lnTo>
                  <a:pt x="1131" y="2783"/>
                </a:lnTo>
                <a:lnTo>
                  <a:pt x="1129" y="2783"/>
                </a:lnTo>
                <a:lnTo>
                  <a:pt x="1127" y="2783"/>
                </a:lnTo>
                <a:lnTo>
                  <a:pt x="1126" y="2785"/>
                </a:lnTo>
                <a:lnTo>
                  <a:pt x="1126" y="2787"/>
                </a:lnTo>
                <a:lnTo>
                  <a:pt x="1126" y="2789"/>
                </a:lnTo>
                <a:lnTo>
                  <a:pt x="1126" y="2791"/>
                </a:lnTo>
                <a:lnTo>
                  <a:pt x="1124" y="2791"/>
                </a:lnTo>
                <a:lnTo>
                  <a:pt x="1124" y="2793"/>
                </a:lnTo>
                <a:lnTo>
                  <a:pt x="1124" y="2795"/>
                </a:lnTo>
                <a:lnTo>
                  <a:pt x="1124" y="2797"/>
                </a:lnTo>
                <a:lnTo>
                  <a:pt x="1124" y="2799"/>
                </a:lnTo>
                <a:lnTo>
                  <a:pt x="1122" y="2799"/>
                </a:lnTo>
                <a:lnTo>
                  <a:pt x="1122" y="2797"/>
                </a:lnTo>
                <a:lnTo>
                  <a:pt x="1122" y="2795"/>
                </a:lnTo>
                <a:lnTo>
                  <a:pt x="1120" y="2795"/>
                </a:lnTo>
                <a:lnTo>
                  <a:pt x="1118" y="2795"/>
                </a:lnTo>
                <a:lnTo>
                  <a:pt x="1118" y="2797"/>
                </a:lnTo>
                <a:lnTo>
                  <a:pt x="1118" y="2799"/>
                </a:lnTo>
                <a:lnTo>
                  <a:pt x="1118" y="2801"/>
                </a:lnTo>
                <a:lnTo>
                  <a:pt x="1118" y="2803"/>
                </a:lnTo>
                <a:lnTo>
                  <a:pt x="1116" y="2803"/>
                </a:lnTo>
                <a:lnTo>
                  <a:pt x="1116" y="2805"/>
                </a:lnTo>
                <a:lnTo>
                  <a:pt x="1118" y="2805"/>
                </a:lnTo>
                <a:lnTo>
                  <a:pt x="1118" y="2806"/>
                </a:lnTo>
                <a:lnTo>
                  <a:pt x="1120" y="2806"/>
                </a:lnTo>
                <a:lnTo>
                  <a:pt x="1120" y="2808"/>
                </a:lnTo>
                <a:lnTo>
                  <a:pt x="1118" y="2810"/>
                </a:lnTo>
                <a:lnTo>
                  <a:pt x="1118" y="2812"/>
                </a:lnTo>
                <a:lnTo>
                  <a:pt x="1116" y="2812"/>
                </a:lnTo>
                <a:lnTo>
                  <a:pt x="1116" y="2814"/>
                </a:lnTo>
                <a:lnTo>
                  <a:pt x="1114" y="2816"/>
                </a:lnTo>
                <a:lnTo>
                  <a:pt x="1114" y="2818"/>
                </a:lnTo>
                <a:lnTo>
                  <a:pt x="1114" y="2820"/>
                </a:lnTo>
                <a:lnTo>
                  <a:pt x="1114" y="2822"/>
                </a:lnTo>
                <a:lnTo>
                  <a:pt x="1114" y="2824"/>
                </a:lnTo>
                <a:lnTo>
                  <a:pt x="1112" y="2824"/>
                </a:lnTo>
                <a:lnTo>
                  <a:pt x="1110" y="2824"/>
                </a:lnTo>
                <a:lnTo>
                  <a:pt x="1108" y="2824"/>
                </a:lnTo>
                <a:lnTo>
                  <a:pt x="1106" y="2824"/>
                </a:lnTo>
                <a:lnTo>
                  <a:pt x="1106" y="2826"/>
                </a:lnTo>
                <a:lnTo>
                  <a:pt x="1102" y="2828"/>
                </a:lnTo>
                <a:lnTo>
                  <a:pt x="1101" y="2828"/>
                </a:lnTo>
                <a:lnTo>
                  <a:pt x="1099" y="2828"/>
                </a:lnTo>
                <a:lnTo>
                  <a:pt x="1099" y="2826"/>
                </a:lnTo>
                <a:lnTo>
                  <a:pt x="1097" y="2824"/>
                </a:lnTo>
                <a:lnTo>
                  <a:pt x="1095" y="2826"/>
                </a:lnTo>
                <a:lnTo>
                  <a:pt x="1093" y="2826"/>
                </a:lnTo>
                <a:lnTo>
                  <a:pt x="1093" y="2824"/>
                </a:lnTo>
                <a:lnTo>
                  <a:pt x="1091" y="2824"/>
                </a:lnTo>
                <a:lnTo>
                  <a:pt x="1089" y="2824"/>
                </a:lnTo>
                <a:lnTo>
                  <a:pt x="1089" y="2822"/>
                </a:lnTo>
                <a:lnTo>
                  <a:pt x="1087" y="2822"/>
                </a:lnTo>
                <a:lnTo>
                  <a:pt x="1085" y="2822"/>
                </a:lnTo>
                <a:lnTo>
                  <a:pt x="1083" y="2822"/>
                </a:lnTo>
                <a:lnTo>
                  <a:pt x="1081" y="2822"/>
                </a:lnTo>
                <a:lnTo>
                  <a:pt x="1079" y="2822"/>
                </a:lnTo>
                <a:lnTo>
                  <a:pt x="1078" y="2822"/>
                </a:lnTo>
                <a:lnTo>
                  <a:pt x="1076" y="2824"/>
                </a:lnTo>
                <a:lnTo>
                  <a:pt x="1074" y="2824"/>
                </a:lnTo>
                <a:lnTo>
                  <a:pt x="1072" y="2824"/>
                </a:lnTo>
                <a:lnTo>
                  <a:pt x="1070" y="2824"/>
                </a:lnTo>
                <a:lnTo>
                  <a:pt x="1072" y="2824"/>
                </a:lnTo>
                <a:lnTo>
                  <a:pt x="1072" y="2822"/>
                </a:lnTo>
                <a:lnTo>
                  <a:pt x="1070" y="2822"/>
                </a:lnTo>
                <a:lnTo>
                  <a:pt x="1070" y="2820"/>
                </a:lnTo>
                <a:lnTo>
                  <a:pt x="1068" y="2820"/>
                </a:lnTo>
                <a:lnTo>
                  <a:pt x="1066" y="2818"/>
                </a:lnTo>
                <a:lnTo>
                  <a:pt x="1066" y="2820"/>
                </a:lnTo>
                <a:lnTo>
                  <a:pt x="1066" y="2822"/>
                </a:lnTo>
                <a:lnTo>
                  <a:pt x="1064" y="2822"/>
                </a:lnTo>
                <a:lnTo>
                  <a:pt x="1064" y="2824"/>
                </a:lnTo>
                <a:lnTo>
                  <a:pt x="1062" y="2826"/>
                </a:lnTo>
                <a:lnTo>
                  <a:pt x="1060" y="2826"/>
                </a:lnTo>
                <a:lnTo>
                  <a:pt x="1060" y="2824"/>
                </a:lnTo>
                <a:lnTo>
                  <a:pt x="1062" y="2824"/>
                </a:lnTo>
                <a:lnTo>
                  <a:pt x="1062" y="2822"/>
                </a:lnTo>
                <a:lnTo>
                  <a:pt x="1060" y="2820"/>
                </a:lnTo>
                <a:lnTo>
                  <a:pt x="1060" y="2818"/>
                </a:lnTo>
                <a:lnTo>
                  <a:pt x="1060" y="2816"/>
                </a:lnTo>
                <a:lnTo>
                  <a:pt x="1058" y="2816"/>
                </a:lnTo>
                <a:lnTo>
                  <a:pt x="1056" y="2814"/>
                </a:lnTo>
                <a:lnTo>
                  <a:pt x="1054" y="2814"/>
                </a:lnTo>
                <a:lnTo>
                  <a:pt x="1054" y="2816"/>
                </a:lnTo>
                <a:lnTo>
                  <a:pt x="1053" y="2816"/>
                </a:lnTo>
                <a:lnTo>
                  <a:pt x="1053" y="2814"/>
                </a:lnTo>
                <a:lnTo>
                  <a:pt x="1051" y="2814"/>
                </a:lnTo>
                <a:lnTo>
                  <a:pt x="1051" y="2812"/>
                </a:lnTo>
                <a:lnTo>
                  <a:pt x="1053" y="2812"/>
                </a:lnTo>
                <a:lnTo>
                  <a:pt x="1053" y="2810"/>
                </a:lnTo>
                <a:lnTo>
                  <a:pt x="1054" y="2810"/>
                </a:lnTo>
                <a:lnTo>
                  <a:pt x="1054" y="2808"/>
                </a:lnTo>
                <a:lnTo>
                  <a:pt x="1053" y="2808"/>
                </a:lnTo>
                <a:lnTo>
                  <a:pt x="1051" y="2808"/>
                </a:lnTo>
                <a:lnTo>
                  <a:pt x="1049" y="2810"/>
                </a:lnTo>
                <a:lnTo>
                  <a:pt x="1049" y="2812"/>
                </a:lnTo>
                <a:lnTo>
                  <a:pt x="1047" y="2812"/>
                </a:lnTo>
                <a:lnTo>
                  <a:pt x="1045" y="2812"/>
                </a:lnTo>
                <a:lnTo>
                  <a:pt x="1045" y="2810"/>
                </a:lnTo>
                <a:lnTo>
                  <a:pt x="1043" y="2810"/>
                </a:lnTo>
                <a:lnTo>
                  <a:pt x="1043" y="2808"/>
                </a:lnTo>
                <a:lnTo>
                  <a:pt x="1043" y="2806"/>
                </a:lnTo>
                <a:lnTo>
                  <a:pt x="1043" y="2808"/>
                </a:lnTo>
                <a:lnTo>
                  <a:pt x="1045" y="2808"/>
                </a:lnTo>
                <a:lnTo>
                  <a:pt x="1045" y="2806"/>
                </a:lnTo>
                <a:lnTo>
                  <a:pt x="1047" y="2806"/>
                </a:lnTo>
                <a:lnTo>
                  <a:pt x="1047" y="2805"/>
                </a:lnTo>
                <a:lnTo>
                  <a:pt x="1047" y="2803"/>
                </a:lnTo>
                <a:lnTo>
                  <a:pt x="1045" y="2801"/>
                </a:lnTo>
                <a:lnTo>
                  <a:pt x="1043" y="2801"/>
                </a:lnTo>
                <a:lnTo>
                  <a:pt x="1041" y="2801"/>
                </a:lnTo>
                <a:lnTo>
                  <a:pt x="1041" y="2805"/>
                </a:lnTo>
                <a:lnTo>
                  <a:pt x="1039" y="2806"/>
                </a:lnTo>
                <a:lnTo>
                  <a:pt x="1039" y="2810"/>
                </a:lnTo>
                <a:lnTo>
                  <a:pt x="1037" y="2810"/>
                </a:lnTo>
                <a:lnTo>
                  <a:pt x="1035" y="2810"/>
                </a:lnTo>
                <a:lnTo>
                  <a:pt x="1033" y="2810"/>
                </a:lnTo>
                <a:lnTo>
                  <a:pt x="1031" y="2808"/>
                </a:lnTo>
                <a:lnTo>
                  <a:pt x="1030" y="2808"/>
                </a:lnTo>
                <a:lnTo>
                  <a:pt x="1028" y="2808"/>
                </a:lnTo>
                <a:lnTo>
                  <a:pt x="1028" y="2806"/>
                </a:lnTo>
                <a:lnTo>
                  <a:pt x="1028" y="2805"/>
                </a:lnTo>
                <a:lnTo>
                  <a:pt x="1026" y="2805"/>
                </a:lnTo>
                <a:lnTo>
                  <a:pt x="1026" y="2806"/>
                </a:lnTo>
                <a:lnTo>
                  <a:pt x="1024" y="2806"/>
                </a:lnTo>
                <a:lnTo>
                  <a:pt x="1024" y="2805"/>
                </a:lnTo>
                <a:lnTo>
                  <a:pt x="1022" y="2805"/>
                </a:lnTo>
                <a:lnTo>
                  <a:pt x="1022" y="2803"/>
                </a:lnTo>
                <a:lnTo>
                  <a:pt x="1024" y="2803"/>
                </a:lnTo>
                <a:lnTo>
                  <a:pt x="1022" y="2803"/>
                </a:lnTo>
                <a:lnTo>
                  <a:pt x="1020" y="2803"/>
                </a:lnTo>
                <a:lnTo>
                  <a:pt x="1020" y="2805"/>
                </a:lnTo>
                <a:lnTo>
                  <a:pt x="1018" y="2803"/>
                </a:lnTo>
                <a:lnTo>
                  <a:pt x="1016" y="2803"/>
                </a:lnTo>
                <a:lnTo>
                  <a:pt x="1014" y="2803"/>
                </a:lnTo>
                <a:lnTo>
                  <a:pt x="1014" y="2801"/>
                </a:lnTo>
                <a:lnTo>
                  <a:pt x="1014" y="2799"/>
                </a:lnTo>
                <a:lnTo>
                  <a:pt x="1014" y="2797"/>
                </a:lnTo>
                <a:lnTo>
                  <a:pt x="1012" y="2797"/>
                </a:lnTo>
                <a:lnTo>
                  <a:pt x="1010" y="2797"/>
                </a:lnTo>
                <a:lnTo>
                  <a:pt x="1010" y="2795"/>
                </a:lnTo>
                <a:lnTo>
                  <a:pt x="1008" y="2793"/>
                </a:lnTo>
                <a:lnTo>
                  <a:pt x="1008" y="2791"/>
                </a:lnTo>
                <a:lnTo>
                  <a:pt x="1005" y="2791"/>
                </a:lnTo>
                <a:lnTo>
                  <a:pt x="1005" y="2793"/>
                </a:lnTo>
                <a:lnTo>
                  <a:pt x="1003" y="2793"/>
                </a:lnTo>
                <a:lnTo>
                  <a:pt x="1001" y="2793"/>
                </a:lnTo>
                <a:lnTo>
                  <a:pt x="1001" y="2791"/>
                </a:lnTo>
                <a:lnTo>
                  <a:pt x="1003" y="2789"/>
                </a:lnTo>
                <a:lnTo>
                  <a:pt x="1003" y="2787"/>
                </a:lnTo>
                <a:lnTo>
                  <a:pt x="1001" y="2785"/>
                </a:lnTo>
                <a:lnTo>
                  <a:pt x="999" y="2785"/>
                </a:lnTo>
                <a:lnTo>
                  <a:pt x="999" y="2783"/>
                </a:lnTo>
                <a:lnTo>
                  <a:pt x="997" y="2783"/>
                </a:lnTo>
                <a:lnTo>
                  <a:pt x="995" y="2780"/>
                </a:lnTo>
                <a:lnTo>
                  <a:pt x="995" y="2778"/>
                </a:lnTo>
                <a:lnTo>
                  <a:pt x="993" y="2778"/>
                </a:lnTo>
                <a:lnTo>
                  <a:pt x="993" y="2780"/>
                </a:lnTo>
                <a:lnTo>
                  <a:pt x="991" y="2780"/>
                </a:lnTo>
                <a:lnTo>
                  <a:pt x="991" y="2778"/>
                </a:lnTo>
                <a:lnTo>
                  <a:pt x="991" y="2776"/>
                </a:lnTo>
                <a:lnTo>
                  <a:pt x="993" y="2776"/>
                </a:lnTo>
                <a:lnTo>
                  <a:pt x="991" y="2774"/>
                </a:lnTo>
                <a:lnTo>
                  <a:pt x="989" y="2774"/>
                </a:lnTo>
                <a:lnTo>
                  <a:pt x="987" y="2774"/>
                </a:lnTo>
                <a:lnTo>
                  <a:pt x="985" y="2774"/>
                </a:lnTo>
                <a:lnTo>
                  <a:pt x="985" y="2772"/>
                </a:lnTo>
                <a:lnTo>
                  <a:pt x="985" y="2770"/>
                </a:lnTo>
                <a:lnTo>
                  <a:pt x="985" y="2768"/>
                </a:lnTo>
                <a:lnTo>
                  <a:pt x="983" y="2766"/>
                </a:lnTo>
                <a:lnTo>
                  <a:pt x="980" y="2764"/>
                </a:lnTo>
                <a:lnTo>
                  <a:pt x="978" y="2766"/>
                </a:lnTo>
                <a:lnTo>
                  <a:pt x="976" y="2764"/>
                </a:lnTo>
                <a:lnTo>
                  <a:pt x="976" y="2762"/>
                </a:lnTo>
                <a:lnTo>
                  <a:pt x="978" y="2762"/>
                </a:lnTo>
                <a:lnTo>
                  <a:pt x="978" y="2760"/>
                </a:lnTo>
                <a:lnTo>
                  <a:pt x="976" y="2760"/>
                </a:lnTo>
                <a:lnTo>
                  <a:pt x="974" y="2760"/>
                </a:lnTo>
                <a:lnTo>
                  <a:pt x="972" y="2762"/>
                </a:lnTo>
                <a:lnTo>
                  <a:pt x="970" y="2762"/>
                </a:lnTo>
                <a:lnTo>
                  <a:pt x="968" y="2762"/>
                </a:lnTo>
                <a:lnTo>
                  <a:pt x="968" y="2764"/>
                </a:lnTo>
                <a:lnTo>
                  <a:pt x="966" y="2764"/>
                </a:lnTo>
                <a:lnTo>
                  <a:pt x="964" y="2762"/>
                </a:lnTo>
                <a:lnTo>
                  <a:pt x="962" y="2762"/>
                </a:lnTo>
                <a:lnTo>
                  <a:pt x="962" y="2760"/>
                </a:lnTo>
                <a:lnTo>
                  <a:pt x="960" y="2760"/>
                </a:lnTo>
                <a:lnTo>
                  <a:pt x="958" y="2760"/>
                </a:lnTo>
                <a:lnTo>
                  <a:pt x="958" y="2758"/>
                </a:lnTo>
                <a:lnTo>
                  <a:pt x="957" y="2758"/>
                </a:lnTo>
                <a:lnTo>
                  <a:pt x="955" y="2758"/>
                </a:lnTo>
                <a:lnTo>
                  <a:pt x="953" y="2758"/>
                </a:lnTo>
                <a:lnTo>
                  <a:pt x="951" y="2758"/>
                </a:lnTo>
                <a:lnTo>
                  <a:pt x="951" y="2760"/>
                </a:lnTo>
                <a:lnTo>
                  <a:pt x="949" y="2760"/>
                </a:lnTo>
                <a:lnTo>
                  <a:pt x="949" y="2758"/>
                </a:lnTo>
                <a:lnTo>
                  <a:pt x="947" y="2760"/>
                </a:lnTo>
                <a:lnTo>
                  <a:pt x="945" y="2760"/>
                </a:lnTo>
                <a:lnTo>
                  <a:pt x="943" y="2758"/>
                </a:lnTo>
                <a:lnTo>
                  <a:pt x="943" y="2757"/>
                </a:lnTo>
                <a:lnTo>
                  <a:pt x="941" y="2755"/>
                </a:lnTo>
                <a:lnTo>
                  <a:pt x="939" y="2755"/>
                </a:lnTo>
                <a:lnTo>
                  <a:pt x="937" y="2755"/>
                </a:lnTo>
                <a:lnTo>
                  <a:pt x="935" y="2755"/>
                </a:lnTo>
                <a:lnTo>
                  <a:pt x="934" y="2753"/>
                </a:lnTo>
                <a:lnTo>
                  <a:pt x="932" y="2753"/>
                </a:lnTo>
                <a:lnTo>
                  <a:pt x="930" y="2753"/>
                </a:lnTo>
                <a:lnTo>
                  <a:pt x="928" y="2751"/>
                </a:lnTo>
                <a:lnTo>
                  <a:pt x="926" y="2751"/>
                </a:lnTo>
                <a:lnTo>
                  <a:pt x="924" y="2751"/>
                </a:lnTo>
                <a:lnTo>
                  <a:pt x="924" y="2753"/>
                </a:lnTo>
                <a:lnTo>
                  <a:pt x="924" y="2751"/>
                </a:lnTo>
                <a:lnTo>
                  <a:pt x="922" y="2751"/>
                </a:lnTo>
                <a:lnTo>
                  <a:pt x="922" y="2749"/>
                </a:lnTo>
                <a:lnTo>
                  <a:pt x="922" y="2747"/>
                </a:lnTo>
                <a:lnTo>
                  <a:pt x="918" y="2745"/>
                </a:lnTo>
                <a:lnTo>
                  <a:pt x="918" y="2743"/>
                </a:lnTo>
                <a:lnTo>
                  <a:pt x="916" y="2743"/>
                </a:lnTo>
                <a:lnTo>
                  <a:pt x="916" y="2741"/>
                </a:lnTo>
                <a:lnTo>
                  <a:pt x="916" y="2739"/>
                </a:lnTo>
                <a:lnTo>
                  <a:pt x="916" y="2737"/>
                </a:lnTo>
                <a:lnTo>
                  <a:pt x="914" y="2737"/>
                </a:lnTo>
                <a:lnTo>
                  <a:pt x="912" y="2737"/>
                </a:lnTo>
                <a:lnTo>
                  <a:pt x="910" y="2737"/>
                </a:lnTo>
                <a:lnTo>
                  <a:pt x="912" y="2737"/>
                </a:lnTo>
                <a:lnTo>
                  <a:pt x="912" y="2735"/>
                </a:lnTo>
                <a:lnTo>
                  <a:pt x="910" y="2734"/>
                </a:lnTo>
                <a:lnTo>
                  <a:pt x="909" y="2735"/>
                </a:lnTo>
                <a:lnTo>
                  <a:pt x="907" y="2737"/>
                </a:lnTo>
                <a:lnTo>
                  <a:pt x="903" y="2735"/>
                </a:lnTo>
                <a:lnTo>
                  <a:pt x="905" y="2734"/>
                </a:lnTo>
                <a:lnTo>
                  <a:pt x="905" y="2732"/>
                </a:lnTo>
                <a:lnTo>
                  <a:pt x="903" y="2732"/>
                </a:lnTo>
                <a:lnTo>
                  <a:pt x="903" y="2730"/>
                </a:lnTo>
                <a:lnTo>
                  <a:pt x="905" y="2730"/>
                </a:lnTo>
                <a:lnTo>
                  <a:pt x="907" y="2728"/>
                </a:lnTo>
                <a:lnTo>
                  <a:pt x="905" y="2726"/>
                </a:lnTo>
                <a:lnTo>
                  <a:pt x="903" y="2722"/>
                </a:lnTo>
                <a:lnTo>
                  <a:pt x="901" y="2722"/>
                </a:lnTo>
                <a:lnTo>
                  <a:pt x="899" y="2724"/>
                </a:lnTo>
                <a:lnTo>
                  <a:pt x="897" y="2724"/>
                </a:lnTo>
                <a:lnTo>
                  <a:pt x="895" y="2724"/>
                </a:lnTo>
                <a:lnTo>
                  <a:pt x="895" y="2722"/>
                </a:lnTo>
                <a:lnTo>
                  <a:pt x="895" y="2720"/>
                </a:lnTo>
                <a:lnTo>
                  <a:pt x="895" y="2718"/>
                </a:lnTo>
                <a:lnTo>
                  <a:pt x="893" y="2718"/>
                </a:lnTo>
                <a:lnTo>
                  <a:pt x="891" y="2720"/>
                </a:lnTo>
                <a:lnTo>
                  <a:pt x="889" y="2720"/>
                </a:lnTo>
                <a:lnTo>
                  <a:pt x="887" y="2718"/>
                </a:lnTo>
                <a:lnTo>
                  <a:pt x="886" y="2718"/>
                </a:lnTo>
                <a:lnTo>
                  <a:pt x="886" y="2716"/>
                </a:lnTo>
                <a:lnTo>
                  <a:pt x="884" y="2716"/>
                </a:lnTo>
                <a:lnTo>
                  <a:pt x="882" y="2716"/>
                </a:lnTo>
                <a:lnTo>
                  <a:pt x="880" y="2716"/>
                </a:lnTo>
                <a:lnTo>
                  <a:pt x="878" y="2716"/>
                </a:lnTo>
                <a:lnTo>
                  <a:pt x="876" y="2716"/>
                </a:lnTo>
                <a:lnTo>
                  <a:pt x="876" y="2714"/>
                </a:lnTo>
                <a:lnTo>
                  <a:pt x="874" y="2714"/>
                </a:lnTo>
                <a:lnTo>
                  <a:pt x="872" y="2714"/>
                </a:lnTo>
                <a:lnTo>
                  <a:pt x="870" y="2714"/>
                </a:lnTo>
                <a:lnTo>
                  <a:pt x="870" y="2716"/>
                </a:lnTo>
                <a:lnTo>
                  <a:pt x="868" y="2714"/>
                </a:lnTo>
                <a:lnTo>
                  <a:pt x="866" y="2714"/>
                </a:lnTo>
                <a:lnTo>
                  <a:pt x="864" y="2714"/>
                </a:lnTo>
                <a:lnTo>
                  <a:pt x="862" y="2714"/>
                </a:lnTo>
                <a:lnTo>
                  <a:pt x="861" y="2714"/>
                </a:lnTo>
                <a:lnTo>
                  <a:pt x="861" y="2712"/>
                </a:lnTo>
                <a:lnTo>
                  <a:pt x="859" y="2712"/>
                </a:lnTo>
                <a:lnTo>
                  <a:pt x="859" y="2711"/>
                </a:lnTo>
                <a:lnTo>
                  <a:pt x="857" y="2711"/>
                </a:lnTo>
                <a:lnTo>
                  <a:pt x="855" y="2712"/>
                </a:lnTo>
                <a:lnTo>
                  <a:pt x="853" y="2711"/>
                </a:lnTo>
                <a:lnTo>
                  <a:pt x="849" y="2711"/>
                </a:lnTo>
                <a:lnTo>
                  <a:pt x="847" y="2711"/>
                </a:lnTo>
                <a:lnTo>
                  <a:pt x="845" y="2709"/>
                </a:lnTo>
                <a:lnTo>
                  <a:pt x="845" y="2711"/>
                </a:lnTo>
                <a:lnTo>
                  <a:pt x="843" y="2711"/>
                </a:lnTo>
                <a:lnTo>
                  <a:pt x="839" y="2709"/>
                </a:lnTo>
                <a:lnTo>
                  <a:pt x="837" y="2709"/>
                </a:lnTo>
                <a:lnTo>
                  <a:pt x="837" y="2707"/>
                </a:lnTo>
                <a:lnTo>
                  <a:pt x="836" y="2707"/>
                </a:lnTo>
                <a:lnTo>
                  <a:pt x="834" y="2707"/>
                </a:lnTo>
                <a:lnTo>
                  <a:pt x="832" y="2705"/>
                </a:lnTo>
                <a:lnTo>
                  <a:pt x="830" y="2705"/>
                </a:lnTo>
                <a:lnTo>
                  <a:pt x="828" y="2705"/>
                </a:lnTo>
                <a:lnTo>
                  <a:pt x="826" y="2703"/>
                </a:lnTo>
                <a:lnTo>
                  <a:pt x="824" y="2703"/>
                </a:lnTo>
                <a:lnTo>
                  <a:pt x="822" y="2701"/>
                </a:lnTo>
                <a:lnTo>
                  <a:pt x="820" y="2699"/>
                </a:lnTo>
                <a:lnTo>
                  <a:pt x="818" y="2699"/>
                </a:lnTo>
                <a:lnTo>
                  <a:pt x="818" y="2697"/>
                </a:lnTo>
                <a:lnTo>
                  <a:pt x="816" y="2697"/>
                </a:lnTo>
                <a:lnTo>
                  <a:pt x="816" y="2695"/>
                </a:lnTo>
                <a:lnTo>
                  <a:pt x="814" y="2695"/>
                </a:lnTo>
                <a:lnTo>
                  <a:pt x="814" y="2693"/>
                </a:lnTo>
                <a:lnTo>
                  <a:pt x="813" y="2693"/>
                </a:lnTo>
                <a:lnTo>
                  <a:pt x="813" y="2691"/>
                </a:lnTo>
                <a:lnTo>
                  <a:pt x="811" y="2691"/>
                </a:lnTo>
                <a:lnTo>
                  <a:pt x="811" y="2693"/>
                </a:lnTo>
                <a:lnTo>
                  <a:pt x="809" y="2693"/>
                </a:lnTo>
                <a:lnTo>
                  <a:pt x="809" y="2691"/>
                </a:lnTo>
                <a:lnTo>
                  <a:pt x="807" y="2691"/>
                </a:lnTo>
                <a:lnTo>
                  <a:pt x="807" y="2689"/>
                </a:lnTo>
                <a:lnTo>
                  <a:pt x="807" y="2687"/>
                </a:lnTo>
                <a:lnTo>
                  <a:pt x="805" y="2687"/>
                </a:lnTo>
                <a:lnTo>
                  <a:pt x="805" y="2686"/>
                </a:lnTo>
                <a:lnTo>
                  <a:pt x="803" y="2686"/>
                </a:lnTo>
                <a:lnTo>
                  <a:pt x="801" y="2682"/>
                </a:lnTo>
                <a:lnTo>
                  <a:pt x="799" y="2682"/>
                </a:lnTo>
                <a:lnTo>
                  <a:pt x="799" y="2684"/>
                </a:lnTo>
                <a:lnTo>
                  <a:pt x="797" y="2684"/>
                </a:lnTo>
                <a:lnTo>
                  <a:pt x="797" y="2682"/>
                </a:lnTo>
                <a:lnTo>
                  <a:pt x="797" y="2680"/>
                </a:lnTo>
                <a:lnTo>
                  <a:pt x="795" y="2680"/>
                </a:lnTo>
                <a:lnTo>
                  <a:pt x="793" y="2680"/>
                </a:lnTo>
                <a:lnTo>
                  <a:pt x="793" y="2678"/>
                </a:lnTo>
                <a:lnTo>
                  <a:pt x="791" y="2678"/>
                </a:lnTo>
                <a:lnTo>
                  <a:pt x="791" y="2680"/>
                </a:lnTo>
                <a:lnTo>
                  <a:pt x="789" y="2680"/>
                </a:lnTo>
                <a:lnTo>
                  <a:pt x="789" y="2678"/>
                </a:lnTo>
                <a:lnTo>
                  <a:pt x="788" y="2678"/>
                </a:lnTo>
                <a:lnTo>
                  <a:pt x="788" y="2676"/>
                </a:lnTo>
                <a:lnTo>
                  <a:pt x="786" y="2674"/>
                </a:lnTo>
                <a:lnTo>
                  <a:pt x="786" y="2676"/>
                </a:lnTo>
                <a:lnTo>
                  <a:pt x="784" y="2676"/>
                </a:lnTo>
                <a:lnTo>
                  <a:pt x="782" y="2674"/>
                </a:lnTo>
                <a:lnTo>
                  <a:pt x="782" y="2672"/>
                </a:lnTo>
                <a:lnTo>
                  <a:pt x="782" y="2670"/>
                </a:lnTo>
                <a:lnTo>
                  <a:pt x="780" y="2670"/>
                </a:lnTo>
                <a:lnTo>
                  <a:pt x="780" y="2668"/>
                </a:lnTo>
                <a:lnTo>
                  <a:pt x="778" y="2668"/>
                </a:lnTo>
                <a:lnTo>
                  <a:pt x="778" y="2666"/>
                </a:lnTo>
                <a:lnTo>
                  <a:pt x="778" y="2664"/>
                </a:lnTo>
                <a:lnTo>
                  <a:pt x="778" y="2663"/>
                </a:lnTo>
                <a:lnTo>
                  <a:pt x="776" y="2663"/>
                </a:lnTo>
                <a:lnTo>
                  <a:pt x="776" y="2661"/>
                </a:lnTo>
                <a:lnTo>
                  <a:pt x="774" y="2661"/>
                </a:lnTo>
                <a:lnTo>
                  <a:pt x="774" y="2659"/>
                </a:lnTo>
                <a:lnTo>
                  <a:pt x="774" y="2657"/>
                </a:lnTo>
                <a:lnTo>
                  <a:pt x="772" y="2657"/>
                </a:lnTo>
                <a:lnTo>
                  <a:pt x="770" y="2657"/>
                </a:lnTo>
                <a:lnTo>
                  <a:pt x="770" y="2655"/>
                </a:lnTo>
                <a:lnTo>
                  <a:pt x="768" y="2655"/>
                </a:lnTo>
                <a:lnTo>
                  <a:pt x="766" y="2653"/>
                </a:lnTo>
                <a:lnTo>
                  <a:pt x="766" y="2651"/>
                </a:lnTo>
                <a:lnTo>
                  <a:pt x="768" y="2651"/>
                </a:lnTo>
                <a:lnTo>
                  <a:pt x="768" y="2647"/>
                </a:lnTo>
                <a:lnTo>
                  <a:pt x="768" y="2645"/>
                </a:lnTo>
                <a:lnTo>
                  <a:pt x="768" y="2643"/>
                </a:lnTo>
                <a:lnTo>
                  <a:pt x="768" y="2641"/>
                </a:lnTo>
                <a:lnTo>
                  <a:pt x="766" y="2641"/>
                </a:lnTo>
                <a:lnTo>
                  <a:pt x="765" y="2643"/>
                </a:lnTo>
                <a:lnTo>
                  <a:pt x="763" y="2643"/>
                </a:lnTo>
                <a:lnTo>
                  <a:pt x="761" y="2643"/>
                </a:lnTo>
                <a:lnTo>
                  <a:pt x="761" y="2641"/>
                </a:lnTo>
                <a:lnTo>
                  <a:pt x="761" y="2639"/>
                </a:lnTo>
                <a:lnTo>
                  <a:pt x="761" y="2638"/>
                </a:lnTo>
                <a:lnTo>
                  <a:pt x="759" y="2638"/>
                </a:lnTo>
                <a:lnTo>
                  <a:pt x="757" y="2636"/>
                </a:lnTo>
                <a:lnTo>
                  <a:pt x="755" y="2634"/>
                </a:lnTo>
                <a:lnTo>
                  <a:pt x="753" y="2634"/>
                </a:lnTo>
                <a:lnTo>
                  <a:pt x="751" y="2634"/>
                </a:lnTo>
                <a:lnTo>
                  <a:pt x="751" y="2632"/>
                </a:lnTo>
                <a:lnTo>
                  <a:pt x="753" y="2632"/>
                </a:lnTo>
                <a:lnTo>
                  <a:pt x="751" y="2632"/>
                </a:lnTo>
                <a:lnTo>
                  <a:pt x="749" y="2632"/>
                </a:lnTo>
                <a:lnTo>
                  <a:pt x="747" y="2630"/>
                </a:lnTo>
                <a:lnTo>
                  <a:pt x="745" y="2630"/>
                </a:lnTo>
                <a:lnTo>
                  <a:pt x="743" y="2630"/>
                </a:lnTo>
                <a:lnTo>
                  <a:pt x="741" y="2630"/>
                </a:lnTo>
                <a:lnTo>
                  <a:pt x="741" y="2628"/>
                </a:lnTo>
                <a:lnTo>
                  <a:pt x="740" y="2628"/>
                </a:lnTo>
                <a:lnTo>
                  <a:pt x="738" y="2628"/>
                </a:lnTo>
                <a:lnTo>
                  <a:pt x="736" y="2628"/>
                </a:lnTo>
                <a:lnTo>
                  <a:pt x="738" y="2628"/>
                </a:lnTo>
                <a:lnTo>
                  <a:pt x="738" y="2626"/>
                </a:lnTo>
                <a:lnTo>
                  <a:pt x="736" y="2626"/>
                </a:lnTo>
                <a:lnTo>
                  <a:pt x="736" y="2624"/>
                </a:lnTo>
                <a:lnTo>
                  <a:pt x="734" y="2624"/>
                </a:lnTo>
                <a:lnTo>
                  <a:pt x="734" y="2626"/>
                </a:lnTo>
                <a:lnTo>
                  <a:pt x="734" y="2628"/>
                </a:lnTo>
                <a:lnTo>
                  <a:pt x="732" y="2628"/>
                </a:lnTo>
                <a:lnTo>
                  <a:pt x="730" y="2628"/>
                </a:lnTo>
                <a:lnTo>
                  <a:pt x="730" y="2630"/>
                </a:lnTo>
                <a:lnTo>
                  <a:pt x="728" y="2630"/>
                </a:lnTo>
                <a:lnTo>
                  <a:pt x="726" y="2628"/>
                </a:lnTo>
                <a:lnTo>
                  <a:pt x="724" y="2626"/>
                </a:lnTo>
                <a:lnTo>
                  <a:pt x="722" y="2626"/>
                </a:lnTo>
                <a:lnTo>
                  <a:pt x="720" y="2624"/>
                </a:lnTo>
                <a:lnTo>
                  <a:pt x="720" y="2622"/>
                </a:lnTo>
                <a:lnTo>
                  <a:pt x="718" y="2622"/>
                </a:lnTo>
                <a:lnTo>
                  <a:pt x="718" y="2620"/>
                </a:lnTo>
                <a:lnTo>
                  <a:pt x="717" y="2620"/>
                </a:lnTo>
                <a:lnTo>
                  <a:pt x="715" y="2622"/>
                </a:lnTo>
                <a:lnTo>
                  <a:pt x="715" y="2620"/>
                </a:lnTo>
                <a:lnTo>
                  <a:pt x="711" y="2618"/>
                </a:lnTo>
                <a:lnTo>
                  <a:pt x="711" y="2616"/>
                </a:lnTo>
                <a:lnTo>
                  <a:pt x="711" y="2615"/>
                </a:lnTo>
                <a:lnTo>
                  <a:pt x="709" y="2613"/>
                </a:lnTo>
                <a:lnTo>
                  <a:pt x="709" y="2611"/>
                </a:lnTo>
                <a:lnTo>
                  <a:pt x="707" y="2609"/>
                </a:lnTo>
                <a:lnTo>
                  <a:pt x="705" y="2607"/>
                </a:lnTo>
                <a:lnTo>
                  <a:pt x="701" y="2605"/>
                </a:lnTo>
                <a:lnTo>
                  <a:pt x="697" y="2603"/>
                </a:lnTo>
                <a:lnTo>
                  <a:pt x="695" y="2601"/>
                </a:lnTo>
                <a:lnTo>
                  <a:pt x="692" y="2599"/>
                </a:lnTo>
                <a:lnTo>
                  <a:pt x="692" y="2597"/>
                </a:lnTo>
                <a:lnTo>
                  <a:pt x="690" y="2597"/>
                </a:lnTo>
                <a:lnTo>
                  <a:pt x="688" y="2597"/>
                </a:lnTo>
                <a:lnTo>
                  <a:pt x="688" y="2595"/>
                </a:lnTo>
                <a:lnTo>
                  <a:pt x="688" y="2593"/>
                </a:lnTo>
                <a:lnTo>
                  <a:pt x="686" y="2593"/>
                </a:lnTo>
                <a:lnTo>
                  <a:pt x="686" y="2591"/>
                </a:lnTo>
                <a:lnTo>
                  <a:pt x="684" y="2590"/>
                </a:lnTo>
                <a:lnTo>
                  <a:pt x="682" y="2590"/>
                </a:lnTo>
                <a:lnTo>
                  <a:pt x="680" y="2590"/>
                </a:lnTo>
                <a:lnTo>
                  <a:pt x="682" y="2588"/>
                </a:lnTo>
                <a:lnTo>
                  <a:pt x="680" y="2588"/>
                </a:lnTo>
                <a:lnTo>
                  <a:pt x="678" y="2588"/>
                </a:lnTo>
                <a:lnTo>
                  <a:pt x="678" y="2586"/>
                </a:lnTo>
                <a:lnTo>
                  <a:pt x="676" y="2586"/>
                </a:lnTo>
                <a:lnTo>
                  <a:pt x="674" y="2586"/>
                </a:lnTo>
                <a:lnTo>
                  <a:pt x="674" y="2588"/>
                </a:lnTo>
                <a:lnTo>
                  <a:pt x="676" y="2588"/>
                </a:lnTo>
                <a:lnTo>
                  <a:pt x="674" y="2588"/>
                </a:lnTo>
                <a:lnTo>
                  <a:pt x="672" y="2588"/>
                </a:lnTo>
                <a:lnTo>
                  <a:pt x="672" y="2586"/>
                </a:lnTo>
                <a:lnTo>
                  <a:pt x="674" y="2584"/>
                </a:lnTo>
                <a:lnTo>
                  <a:pt x="672" y="2584"/>
                </a:lnTo>
                <a:lnTo>
                  <a:pt x="672" y="2582"/>
                </a:lnTo>
                <a:lnTo>
                  <a:pt x="670" y="2580"/>
                </a:lnTo>
                <a:lnTo>
                  <a:pt x="669" y="2576"/>
                </a:lnTo>
                <a:lnTo>
                  <a:pt x="669" y="2574"/>
                </a:lnTo>
                <a:lnTo>
                  <a:pt x="667" y="2574"/>
                </a:lnTo>
                <a:lnTo>
                  <a:pt x="667" y="2576"/>
                </a:lnTo>
                <a:lnTo>
                  <a:pt x="665" y="2576"/>
                </a:lnTo>
                <a:lnTo>
                  <a:pt x="667" y="2574"/>
                </a:lnTo>
                <a:lnTo>
                  <a:pt x="665" y="2572"/>
                </a:lnTo>
                <a:lnTo>
                  <a:pt x="663" y="2570"/>
                </a:lnTo>
                <a:lnTo>
                  <a:pt x="665" y="2570"/>
                </a:lnTo>
                <a:lnTo>
                  <a:pt x="667" y="2568"/>
                </a:lnTo>
                <a:lnTo>
                  <a:pt x="667" y="2567"/>
                </a:lnTo>
                <a:lnTo>
                  <a:pt x="665" y="2567"/>
                </a:lnTo>
                <a:lnTo>
                  <a:pt x="663" y="2567"/>
                </a:lnTo>
                <a:lnTo>
                  <a:pt x="663" y="2565"/>
                </a:lnTo>
                <a:lnTo>
                  <a:pt x="663" y="2561"/>
                </a:lnTo>
                <a:lnTo>
                  <a:pt x="663" y="2559"/>
                </a:lnTo>
                <a:lnTo>
                  <a:pt x="663" y="2557"/>
                </a:lnTo>
                <a:lnTo>
                  <a:pt x="661" y="2557"/>
                </a:lnTo>
                <a:lnTo>
                  <a:pt x="661" y="2559"/>
                </a:lnTo>
                <a:lnTo>
                  <a:pt x="661" y="2557"/>
                </a:lnTo>
                <a:lnTo>
                  <a:pt x="661" y="2555"/>
                </a:lnTo>
                <a:lnTo>
                  <a:pt x="661" y="2553"/>
                </a:lnTo>
                <a:lnTo>
                  <a:pt x="659" y="2553"/>
                </a:lnTo>
                <a:lnTo>
                  <a:pt x="659" y="2551"/>
                </a:lnTo>
                <a:lnTo>
                  <a:pt x="657" y="2551"/>
                </a:lnTo>
                <a:lnTo>
                  <a:pt x="659" y="2551"/>
                </a:lnTo>
                <a:lnTo>
                  <a:pt x="659" y="2549"/>
                </a:lnTo>
                <a:lnTo>
                  <a:pt x="659" y="2551"/>
                </a:lnTo>
                <a:lnTo>
                  <a:pt x="661" y="2549"/>
                </a:lnTo>
                <a:lnTo>
                  <a:pt x="659" y="2549"/>
                </a:lnTo>
                <a:lnTo>
                  <a:pt x="657" y="2545"/>
                </a:lnTo>
                <a:lnTo>
                  <a:pt x="655" y="2545"/>
                </a:lnTo>
                <a:lnTo>
                  <a:pt x="655" y="2543"/>
                </a:lnTo>
                <a:lnTo>
                  <a:pt x="657" y="2542"/>
                </a:lnTo>
                <a:lnTo>
                  <a:pt x="655" y="2540"/>
                </a:lnTo>
                <a:lnTo>
                  <a:pt x="657" y="2540"/>
                </a:lnTo>
                <a:lnTo>
                  <a:pt x="657" y="2538"/>
                </a:lnTo>
                <a:lnTo>
                  <a:pt x="655" y="2536"/>
                </a:lnTo>
                <a:lnTo>
                  <a:pt x="653" y="2534"/>
                </a:lnTo>
                <a:lnTo>
                  <a:pt x="651" y="2532"/>
                </a:lnTo>
                <a:lnTo>
                  <a:pt x="651" y="2530"/>
                </a:lnTo>
                <a:lnTo>
                  <a:pt x="649" y="2528"/>
                </a:lnTo>
                <a:lnTo>
                  <a:pt x="647" y="2528"/>
                </a:lnTo>
                <a:lnTo>
                  <a:pt x="649" y="2528"/>
                </a:lnTo>
                <a:lnTo>
                  <a:pt x="649" y="2526"/>
                </a:lnTo>
                <a:lnTo>
                  <a:pt x="647" y="2524"/>
                </a:lnTo>
                <a:lnTo>
                  <a:pt x="647" y="2526"/>
                </a:lnTo>
                <a:lnTo>
                  <a:pt x="645" y="2524"/>
                </a:lnTo>
                <a:lnTo>
                  <a:pt x="644" y="2522"/>
                </a:lnTo>
                <a:lnTo>
                  <a:pt x="642" y="2520"/>
                </a:lnTo>
                <a:lnTo>
                  <a:pt x="642" y="2519"/>
                </a:lnTo>
                <a:lnTo>
                  <a:pt x="640" y="2517"/>
                </a:lnTo>
                <a:lnTo>
                  <a:pt x="640" y="2515"/>
                </a:lnTo>
                <a:lnTo>
                  <a:pt x="642" y="2515"/>
                </a:lnTo>
                <a:lnTo>
                  <a:pt x="642" y="2513"/>
                </a:lnTo>
                <a:lnTo>
                  <a:pt x="642" y="2511"/>
                </a:lnTo>
                <a:lnTo>
                  <a:pt x="640" y="2511"/>
                </a:lnTo>
                <a:lnTo>
                  <a:pt x="638" y="2513"/>
                </a:lnTo>
                <a:lnTo>
                  <a:pt x="638" y="2511"/>
                </a:lnTo>
                <a:lnTo>
                  <a:pt x="638" y="2509"/>
                </a:lnTo>
                <a:lnTo>
                  <a:pt x="636" y="2509"/>
                </a:lnTo>
                <a:lnTo>
                  <a:pt x="636" y="2507"/>
                </a:lnTo>
                <a:lnTo>
                  <a:pt x="636" y="2505"/>
                </a:lnTo>
                <a:lnTo>
                  <a:pt x="636" y="2503"/>
                </a:lnTo>
                <a:lnTo>
                  <a:pt x="636" y="2501"/>
                </a:lnTo>
                <a:lnTo>
                  <a:pt x="634" y="2501"/>
                </a:lnTo>
                <a:lnTo>
                  <a:pt x="632" y="2501"/>
                </a:lnTo>
                <a:lnTo>
                  <a:pt x="632" y="2499"/>
                </a:lnTo>
                <a:lnTo>
                  <a:pt x="630" y="2499"/>
                </a:lnTo>
                <a:lnTo>
                  <a:pt x="630" y="2497"/>
                </a:lnTo>
                <a:lnTo>
                  <a:pt x="628" y="2495"/>
                </a:lnTo>
                <a:lnTo>
                  <a:pt x="626" y="2495"/>
                </a:lnTo>
                <a:lnTo>
                  <a:pt x="626" y="2494"/>
                </a:lnTo>
                <a:lnTo>
                  <a:pt x="626" y="2492"/>
                </a:lnTo>
                <a:lnTo>
                  <a:pt x="626" y="2490"/>
                </a:lnTo>
                <a:lnTo>
                  <a:pt x="628" y="2490"/>
                </a:lnTo>
                <a:lnTo>
                  <a:pt x="626" y="2490"/>
                </a:lnTo>
                <a:lnTo>
                  <a:pt x="626" y="2492"/>
                </a:lnTo>
                <a:lnTo>
                  <a:pt x="624" y="2492"/>
                </a:lnTo>
                <a:lnTo>
                  <a:pt x="624" y="2490"/>
                </a:lnTo>
                <a:lnTo>
                  <a:pt x="624" y="2488"/>
                </a:lnTo>
                <a:lnTo>
                  <a:pt x="622" y="2488"/>
                </a:lnTo>
                <a:lnTo>
                  <a:pt x="620" y="2486"/>
                </a:lnTo>
                <a:lnTo>
                  <a:pt x="620" y="2484"/>
                </a:lnTo>
                <a:lnTo>
                  <a:pt x="620" y="2482"/>
                </a:lnTo>
                <a:lnTo>
                  <a:pt x="620" y="2480"/>
                </a:lnTo>
                <a:lnTo>
                  <a:pt x="620" y="2478"/>
                </a:lnTo>
                <a:lnTo>
                  <a:pt x="620" y="2476"/>
                </a:lnTo>
                <a:lnTo>
                  <a:pt x="620" y="2478"/>
                </a:lnTo>
                <a:lnTo>
                  <a:pt x="620" y="2476"/>
                </a:lnTo>
                <a:lnTo>
                  <a:pt x="620" y="2474"/>
                </a:lnTo>
                <a:lnTo>
                  <a:pt x="620" y="2472"/>
                </a:lnTo>
                <a:lnTo>
                  <a:pt x="622" y="2472"/>
                </a:lnTo>
                <a:lnTo>
                  <a:pt x="622" y="2471"/>
                </a:lnTo>
                <a:lnTo>
                  <a:pt x="620" y="2471"/>
                </a:lnTo>
                <a:lnTo>
                  <a:pt x="619" y="2471"/>
                </a:lnTo>
                <a:lnTo>
                  <a:pt x="619" y="2467"/>
                </a:lnTo>
                <a:lnTo>
                  <a:pt x="620" y="2465"/>
                </a:lnTo>
                <a:lnTo>
                  <a:pt x="619" y="2463"/>
                </a:lnTo>
                <a:lnTo>
                  <a:pt x="619" y="2465"/>
                </a:lnTo>
                <a:lnTo>
                  <a:pt x="617" y="2465"/>
                </a:lnTo>
                <a:lnTo>
                  <a:pt x="617" y="2463"/>
                </a:lnTo>
                <a:lnTo>
                  <a:pt x="619" y="2461"/>
                </a:lnTo>
                <a:lnTo>
                  <a:pt x="619" y="2459"/>
                </a:lnTo>
                <a:lnTo>
                  <a:pt x="617" y="2459"/>
                </a:lnTo>
                <a:lnTo>
                  <a:pt x="617" y="2457"/>
                </a:lnTo>
                <a:lnTo>
                  <a:pt x="615" y="2457"/>
                </a:lnTo>
                <a:lnTo>
                  <a:pt x="617" y="2457"/>
                </a:lnTo>
                <a:lnTo>
                  <a:pt x="619" y="2457"/>
                </a:lnTo>
                <a:lnTo>
                  <a:pt x="619" y="2455"/>
                </a:lnTo>
                <a:lnTo>
                  <a:pt x="617" y="2453"/>
                </a:lnTo>
                <a:lnTo>
                  <a:pt x="617" y="2455"/>
                </a:lnTo>
                <a:lnTo>
                  <a:pt x="617" y="2453"/>
                </a:lnTo>
                <a:lnTo>
                  <a:pt x="617" y="2451"/>
                </a:lnTo>
                <a:lnTo>
                  <a:pt x="617" y="2449"/>
                </a:lnTo>
                <a:lnTo>
                  <a:pt x="617" y="2447"/>
                </a:lnTo>
                <a:lnTo>
                  <a:pt x="615" y="2447"/>
                </a:lnTo>
                <a:lnTo>
                  <a:pt x="613" y="2447"/>
                </a:lnTo>
                <a:lnTo>
                  <a:pt x="613" y="2446"/>
                </a:lnTo>
                <a:lnTo>
                  <a:pt x="613" y="2442"/>
                </a:lnTo>
                <a:lnTo>
                  <a:pt x="615" y="2442"/>
                </a:lnTo>
                <a:lnTo>
                  <a:pt x="615" y="2440"/>
                </a:lnTo>
                <a:lnTo>
                  <a:pt x="613" y="2440"/>
                </a:lnTo>
                <a:lnTo>
                  <a:pt x="613" y="2438"/>
                </a:lnTo>
                <a:lnTo>
                  <a:pt x="611" y="2436"/>
                </a:lnTo>
                <a:lnTo>
                  <a:pt x="613" y="2436"/>
                </a:lnTo>
                <a:lnTo>
                  <a:pt x="613" y="2434"/>
                </a:lnTo>
                <a:lnTo>
                  <a:pt x="613" y="2432"/>
                </a:lnTo>
                <a:lnTo>
                  <a:pt x="613" y="2430"/>
                </a:lnTo>
                <a:lnTo>
                  <a:pt x="615" y="2432"/>
                </a:lnTo>
                <a:lnTo>
                  <a:pt x="615" y="2430"/>
                </a:lnTo>
                <a:lnTo>
                  <a:pt x="617" y="2430"/>
                </a:lnTo>
                <a:lnTo>
                  <a:pt x="617" y="2428"/>
                </a:lnTo>
                <a:lnTo>
                  <a:pt x="617" y="2426"/>
                </a:lnTo>
                <a:lnTo>
                  <a:pt x="619" y="2426"/>
                </a:lnTo>
                <a:lnTo>
                  <a:pt x="619" y="2424"/>
                </a:lnTo>
                <a:lnTo>
                  <a:pt x="619" y="2423"/>
                </a:lnTo>
                <a:lnTo>
                  <a:pt x="617" y="2424"/>
                </a:lnTo>
                <a:lnTo>
                  <a:pt x="617" y="2423"/>
                </a:lnTo>
                <a:lnTo>
                  <a:pt x="619" y="2423"/>
                </a:lnTo>
                <a:lnTo>
                  <a:pt x="619" y="2421"/>
                </a:lnTo>
                <a:lnTo>
                  <a:pt x="619" y="2419"/>
                </a:lnTo>
                <a:lnTo>
                  <a:pt x="619" y="2421"/>
                </a:lnTo>
                <a:lnTo>
                  <a:pt x="617" y="2421"/>
                </a:lnTo>
                <a:lnTo>
                  <a:pt x="617" y="2419"/>
                </a:lnTo>
                <a:lnTo>
                  <a:pt x="617" y="2417"/>
                </a:lnTo>
                <a:lnTo>
                  <a:pt x="617" y="2415"/>
                </a:lnTo>
                <a:lnTo>
                  <a:pt x="617" y="2417"/>
                </a:lnTo>
                <a:lnTo>
                  <a:pt x="619" y="2417"/>
                </a:lnTo>
                <a:lnTo>
                  <a:pt x="619" y="2415"/>
                </a:lnTo>
                <a:lnTo>
                  <a:pt x="617" y="2415"/>
                </a:lnTo>
                <a:lnTo>
                  <a:pt x="617" y="2413"/>
                </a:lnTo>
                <a:lnTo>
                  <a:pt x="617" y="2411"/>
                </a:lnTo>
                <a:lnTo>
                  <a:pt x="615" y="2409"/>
                </a:lnTo>
                <a:lnTo>
                  <a:pt x="615" y="2407"/>
                </a:lnTo>
                <a:lnTo>
                  <a:pt x="615" y="2405"/>
                </a:lnTo>
                <a:lnTo>
                  <a:pt x="617" y="2405"/>
                </a:lnTo>
                <a:lnTo>
                  <a:pt x="617" y="2403"/>
                </a:lnTo>
                <a:lnTo>
                  <a:pt x="619" y="2403"/>
                </a:lnTo>
                <a:lnTo>
                  <a:pt x="619" y="2401"/>
                </a:lnTo>
                <a:lnTo>
                  <a:pt x="617" y="2401"/>
                </a:lnTo>
                <a:lnTo>
                  <a:pt x="617" y="2399"/>
                </a:lnTo>
                <a:lnTo>
                  <a:pt x="617" y="2398"/>
                </a:lnTo>
                <a:lnTo>
                  <a:pt x="619" y="2398"/>
                </a:lnTo>
                <a:lnTo>
                  <a:pt x="619" y="2396"/>
                </a:lnTo>
                <a:lnTo>
                  <a:pt x="619" y="2394"/>
                </a:lnTo>
                <a:lnTo>
                  <a:pt x="619" y="2392"/>
                </a:lnTo>
                <a:lnTo>
                  <a:pt x="619" y="2390"/>
                </a:lnTo>
                <a:lnTo>
                  <a:pt x="617" y="2388"/>
                </a:lnTo>
                <a:lnTo>
                  <a:pt x="615" y="2384"/>
                </a:lnTo>
                <a:lnTo>
                  <a:pt x="615" y="2382"/>
                </a:lnTo>
                <a:lnTo>
                  <a:pt x="615" y="2380"/>
                </a:lnTo>
                <a:lnTo>
                  <a:pt x="613" y="2380"/>
                </a:lnTo>
                <a:lnTo>
                  <a:pt x="613" y="2378"/>
                </a:lnTo>
                <a:lnTo>
                  <a:pt x="613" y="2376"/>
                </a:lnTo>
                <a:lnTo>
                  <a:pt x="613" y="2375"/>
                </a:lnTo>
                <a:lnTo>
                  <a:pt x="611" y="2375"/>
                </a:lnTo>
                <a:lnTo>
                  <a:pt x="611" y="2373"/>
                </a:lnTo>
                <a:lnTo>
                  <a:pt x="613" y="2369"/>
                </a:lnTo>
                <a:lnTo>
                  <a:pt x="611" y="2369"/>
                </a:lnTo>
                <a:lnTo>
                  <a:pt x="609" y="2369"/>
                </a:lnTo>
                <a:lnTo>
                  <a:pt x="609" y="2367"/>
                </a:lnTo>
                <a:lnTo>
                  <a:pt x="607" y="2365"/>
                </a:lnTo>
                <a:lnTo>
                  <a:pt x="607" y="2363"/>
                </a:lnTo>
                <a:lnTo>
                  <a:pt x="605" y="2361"/>
                </a:lnTo>
                <a:lnTo>
                  <a:pt x="603" y="2359"/>
                </a:lnTo>
                <a:lnTo>
                  <a:pt x="601" y="2359"/>
                </a:lnTo>
                <a:lnTo>
                  <a:pt x="601" y="2361"/>
                </a:lnTo>
                <a:lnTo>
                  <a:pt x="597" y="2359"/>
                </a:lnTo>
                <a:lnTo>
                  <a:pt x="597" y="2357"/>
                </a:lnTo>
                <a:lnTo>
                  <a:pt x="599" y="2355"/>
                </a:lnTo>
                <a:lnTo>
                  <a:pt x="597" y="2355"/>
                </a:lnTo>
                <a:lnTo>
                  <a:pt x="596" y="2355"/>
                </a:lnTo>
                <a:lnTo>
                  <a:pt x="594" y="2353"/>
                </a:lnTo>
                <a:lnTo>
                  <a:pt x="596" y="2353"/>
                </a:lnTo>
                <a:lnTo>
                  <a:pt x="596" y="2351"/>
                </a:lnTo>
                <a:lnTo>
                  <a:pt x="596" y="2350"/>
                </a:lnTo>
                <a:lnTo>
                  <a:pt x="596" y="2348"/>
                </a:lnTo>
                <a:lnTo>
                  <a:pt x="596" y="2346"/>
                </a:lnTo>
                <a:lnTo>
                  <a:pt x="594" y="2346"/>
                </a:lnTo>
                <a:lnTo>
                  <a:pt x="594" y="2344"/>
                </a:lnTo>
                <a:lnTo>
                  <a:pt x="592" y="2344"/>
                </a:lnTo>
                <a:lnTo>
                  <a:pt x="590" y="2344"/>
                </a:lnTo>
                <a:lnTo>
                  <a:pt x="590" y="2342"/>
                </a:lnTo>
                <a:lnTo>
                  <a:pt x="590" y="2340"/>
                </a:lnTo>
                <a:lnTo>
                  <a:pt x="588" y="2340"/>
                </a:lnTo>
                <a:lnTo>
                  <a:pt x="586" y="2340"/>
                </a:lnTo>
                <a:lnTo>
                  <a:pt x="586" y="2338"/>
                </a:lnTo>
                <a:lnTo>
                  <a:pt x="584" y="2336"/>
                </a:lnTo>
                <a:lnTo>
                  <a:pt x="584" y="2334"/>
                </a:lnTo>
                <a:lnTo>
                  <a:pt x="582" y="2334"/>
                </a:lnTo>
                <a:lnTo>
                  <a:pt x="580" y="2332"/>
                </a:lnTo>
                <a:lnTo>
                  <a:pt x="578" y="2332"/>
                </a:lnTo>
                <a:lnTo>
                  <a:pt x="578" y="2330"/>
                </a:lnTo>
                <a:lnTo>
                  <a:pt x="578" y="2328"/>
                </a:lnTo>
                <a:lnTo>
                  <a:pt x="576" y="2328"/>
                </a:lnTo>
                <a:lnTo>
                  <a:pt x="574" y="2327"/>
                </a:lnTo>
                <a:lnTo>
                  <a:pt x="576" y="2327"/>
                </a:lnTo>
                <a:lnTo>
                  <a:pt x="578" y="2327"/>
                </a:lnTo>
                <a:lnTo>
                  <a:pt x="578" y="2323"/>
                </a:lnTo>
                <a:lnTo>
                  <a:pt x="578" y="2321"/>
                </a:lnTo>
                <a:lnTo>
                  <a:pt x="576" y="2321"/>
                </a:lnTo>
                <a:lnTo>
                  <a:pt x="576" y="2319"/>
                </a:lnTo>
                <a:lnTo>
                  <a:pt x="576" y="2317"/>
                </a:lnTo>
                <a:lnTo>
                  <a:pt x="574" y="2319"/>
                </a:lnTo>
                <a:lnTo>
                  <a:pt x="572" y="2319"/>
                </a:lnTo>
                <a:lnTo>
                  <a:pt x="571" y="2319"/>
                </a:lnTo>
                <a:lnTo>
                  <a:pt x="571" y="2317"/>
                </a:lnTo>
                <a:lnTo>
                  <a:pt x="567" y="2315"/>
                </a:lnTo>
                <a:lnTo>
                  <a:pt x="565" y="2315"/>
                </a:lnTo>
                <a:lnTo>
                  <a:pt x="565" y="2313"/>
                </a:lnTo>
                <a:lnTo>
                  <a:pt x="563" y="2313"/>
                </a:lnTo>
                <a:lnTo>
                  <a:pt x="563" y="2311"/>
                </a:lnTo>
                <a:lnTo>
                  <a:pt x="565" y="2311"/>
                </a:lnTo>
                <a:lnTo>
                  <a:pt x="565" y="2309"/>
                </a:lnTo>
                <a:lnTo>
                  <a:pt x="565" y="2307"/>
                </a:lnTo>
                <a:lnTo>
                  <a:pt x="565" y="2305"/>
                </a:lnTo>
                <a:lnTo>
                  <a:pt x="567" y="2303"/>
                </a:lnTo>
                <a:lnTo>
                  <a:pt x="567" y="2302"/>
                </a:lnTo>
                <a:lnTo>
                  <a:pt x="565" y="2302"/>
                </a:lnTo>
                <a:lnTo>
                  <a:pt x="563" y="2300"/>
                </a:lnTo>
                <a:lnTo>
                  <a:pt x="563" y="2298"/>
                </a:lnTo>
                <a:lnTo>
                  <a:pt x="565" y="2298"/>
                </a:lnTo>
                <a:lnTo>
                  <a:pt x="565" y="2296"/>
                </a:lnTo>
                <a:lnTo>
                  <a:pt x="563" y="2296"/>
                </a:lnTo>
                <a:lnTo>
                  <a:pt x="563" y="2294"/>
                </a:lnTo>
                <a:lnTo>
                  <a:pt x="561" y="2294"/>
                </a:lnTo>
                <a:lnTo>
                  <a:pt x="561" y="2292"/>
                </a:lnTo>
                <a:lnTo>
                  <a:pt x="561" y="2290"/>
                </a:lnTo>
                <a:lnTo>
                  <a:pt x="563" y="2290"/>
                </a:lnTo>
                <a:lnTo>
                  <a:pt x="561" y="2290"/>
                </a:lnTo>
                <a:lnTo>
                  <a:pt x="561" y="2288"/>
                </a:lnTo>
                <a:lnTo>
                  <a:pt x="561" y="2286"/>
                </a:lnTo>
                <a:lnTo>
                  <a:pt x="561" y="2284"/>
                </a:lnTo>
                <a:lnTo>
                  <a:pt x="561" y="2286"/>
                </a:lnTo>
                <a:lnTo>
                  <a:pt x="561" y="2284"/>
                </a:lnTo>
                <a:lnTo>
                  <a:pt x="561" y="2280"/>
                </a:lnTo>
                <a:lnTo>
                  <a:pt x="559" y="2280"/>
                </a:lnTo>
                <a:lnTo>
                  <a:pt x="561" y="2279"/>
                </a:lnTo>
                <a:lnTo>
                  <a:pt x="561" y="2277"/>
                </a:lnTo>
                <a:lnTo>
                  <a:pt x="561" y="2275"/>
                </a:lnTo>
                <a:lnTo>
                  <a:pt x="559" y="2275"/>
                </a:lnTo>
                <a:lnTo>
                  <a:pt x="559" y="2273"/>
                </a:lnTo>
                <a:lnTo>
                  <a:pt x="559" y="2271"/>
                </a:lnTo>
                <a:lnTo>
                  <a:pt x="559" y="2269"/>
                </a:lnTo>
                <a:lnTo>
                  <a:pt x="559" y="2267"/>
                </a:lnTo>
                <a:lnTo>
                  <a:pt x="557" y="2267"/>
                </a:lnTo>
                <a:lnTo>
                  <a:pt x="555" y="2265"/>
                </a:lnTo>
                <a:lnTo>
                  <a:pt x="555" y="2263"/>
                </a:lnTo>
                <a:lnTo>
                  <a:pt x="557" y="2263"/>
                </a:lnTo>
                <a:lnTo>
                  <a:pt x="557" y="2261"/>
                </a:lnTo>
                <a:lnTo>
                  <a:pt x="557" y="2259"/>
                </a:lnTo>
                <a:lnTo>
                  <a:pt x="555" y="2259"/>
                </a:lnTo>
                <a:lnTo>
                  <a:pt x="553" y="2259"/>
                </a:lnTo>
                <a:lnTo>
                  <a:pt x="553" y="2257"/>
                </a:lnTo>
                <a:lnTo>
                  <a:pt x="555" y="2257"/>
                </a:lnTo>
                <a:lnTo>
                  <a:pt x="555" y="2255"/>
                </a:lnTo>
                <a:lnTo>
                  <a:pt x="553" y="2254"/>
                </a:lnTo>
                <a:lnTo>
                  <a:pt x="551" y="2252"/>
                </a:lnTo>
                <a:lnTo>
                  <a:pt x="551" y="2250"/>
                </a:lnTo>
                <a:lnTo>
                  <a:pt x="551" y="2248"/>
                </a:lnTo>
                <a:lnTo>
                  <a:pt x="551" y="2246"/>
                </a:lnTo>
                <a:lnTo>
                  <a:pt x="549" y="2246"/>
                </a:lnTo>
                <a:lnTo>
                  <a:pt x="549" y="2244"/>
                </a:lnTo>
                <a:lnTo>
                  <a:pt x="548" y="2242"/>
                </a:lnTo>
                <a:lnTo>
                  <a:pt x="548" y="2240"/>
                </a:lnTo>
                <a:lnTo>
                  <a:pt x="546" y="2240"/>
                </a:lnTo>
                <a:lnTo>
                  <a:pt x="544" y="2240"/>
                </a:lnTo>
                <a:lnTo>
                  <a:pt x="544" y="2238"/>
                </a:lnTo>
                <a:lnTo>
                  <a:pt x="546" y="2238"/>
                </a:lnTo>
                <a:lnTo>
                  <a:pt x="546" y="2236"/>
                </a:lnTo>
                <a:lnTo>
                  <a:pt x="544" y="2234"/>
                </a:lnTo>
                <a:lnTo>
                  <a:pt x="542" y="2234"/>
                </a:lnTo>
                <a:lnTo>
                  <a:pt x="542" y="2236"/>
                </a:lnTo>
                <a:lnTo>
                  <a:pt x="540" y="2236"/>
                </a:lnTo>
                <a:lnTo>
                  <a:pt x="540" y="2234"/>
                </a:lnTo>
                <a:lnTo>
                  <a:pt x="540" y="2232"/>
                </a:lnTo>
                <a:lnTo>
                  <a:pt x="538" y="2234"/>
                </a:lnTo>
                <a:lnTo>
                  <a:pt x="534" y="2234"/>
                </a:lnTo>
                <a:lnTo>
                  <a:pt x="534" y="2232"/>
                </a:lnTo>
                <a:lnTo>
                  <a:pt x="532" y="2232"/>
                </a:lnTo>
                <a:lnTo>
                  <a:pt x="530" y="2232"/>
                </a:lnTo>
                <a:lnTo>
                  <a:pt x="528" y="2232"/>
                </a:lnTo>
                <a:lnTo>
                  <a:pt x="526" y="2231"/>
                </a:lnTo>
                <a:lnTo>
                  <a:pt x="526" y="2227"/>
                </a:lnTo>
                <a:lnTo>
                  <a:pt x="526" y="2225"/>
                </a:lnTo>
                <a:lnTo>
                  <a:pt x="524" y="2225"/>
                </a:lnTo>
                <a:lnTo>
                  <a:pt x="524" y="2223"/>
                </a:lnTo>
                <a:lnTo>
                  <a:pt x="524" y="2221"/>
                </a:lnTo>
                <a:lnTo>
                  <a:pt x="524" y="2217"/>
                </a:lnTo>
                <a:lnTo>
                  <a:pt x="524" y="2215"/>
                </a:lnTo>
                <a:lnTo>
                  <a:pt x="524" y="2213"/>
                </a:lnTo>
                <a:lnTo>
                  <a:pt x="523" y="2213"/>
                </a:lnTo>
                <a:lnTo>
                  <a:pt x="523" y="2211"/>
                </a:lnTo>
                <a:lnTo>
                  <a:pt x="521" y="2211"/>
                </a:lnTo>
                <a:lnTo>
                  <a:pt x="521" y="2209"/>
                </a:lnTo>
                <a:lnTo>
                  <a:pt x="519" y="2209"/>
                </a:lnTo>
                <a:lnTo>
                  <a:pt x="519" y="2208"/>
                </a:lnTo>
                <a:lnTo>
                  <a:pt x="519" y="2206"/>
                </a:lnTo>
                <a:lnTo>
                  <a:pt x="517" y="2204"/>
                </a:lnTo>
                <a:lnTo>
                  <a:pt x="515" y="2206"/>
                </a:lnTo>
                <a:lnTo>
                  <a:pt x="511" y="2206"/>
                </a:lnTo>
                <a:lnTo>
                  <a:pt x="511" y="2208"/>
                </a:lnTo>
                <a:lnTo>
                  <a:pt x="509" y="2206"/>
                </a:lnTo>
                <a:lnTo>
                  <a:pt x="509" y="2204"/>
                </a:lnTo>
                <a:lnTo>
                  <a:pt x="507" y="2204"/>
                </a:lnTo>
                <a:lnTo>
                  <a:pt x="505" y="2204"/>
                </a:lnTo>
                <a:lnTo>
                  <a:pt x="503" y="2204"/>
                </a:lnTo>
                <a:lnTo>
                  <a:pt x="505" y="2204"/>
                </a:lnTo>
                <a:lnTo>
                  <a:pt x="505" y="2206"/>
                </a:lnTo>
                <a:lnTo>
                  <a:pt x="503" y="2206"/>
                </a:lnTo>
                <a:lnTo>
                  <a:pt x="501" y="2206"/>
                </a:lnTo>
                <a:lnTo>
                  <a:pt x="501" y="2204"/>
                </a:lnTo>
                <a:lnTo>
                  <a:pt x="500" y="2204"/>
                </a:lnTo>
                <a:lnTo>
                  <a:pt x="500" y="2202"/>
                </a:lnTo>
                <a:lnTo>
                  <a:pt x="500" y="2200"/>
                </a:lnTo>
                <a:lnTo>
                  <a:pt x="498" y="2198"/>
                </a:lnTo>
                <a:lnTo>
                  <a:pt x="496" y="2198"/>
                </a:lnTo>
                <a:lnTo>
                  <a:pt x="494" y="2198"/>
                </a:lnTo>
                <a:lnTo>
                  <a:pt x="494" y="2200"/>
                </a:lnTo>
                <a:lnTo>
                  <a:pt x="494" y="2198"/>
                </a:lnTo>
                <a:lnTo>
                  <a:pt x="494" y="2196"/>
                </a:lnTo>
                <a:lnTo>
                  <a:pt x="492" y="2194"/>
                </a:lnTo>
                <a:lnTo>
                  <a:pt x="492" y="2192"/>
                </a:lnTo>
                <a:lnTo>
                  <a:pt x="490" y="2192"/>
                </a:lnTo>
                <a:lnTo>
                  <a:pt x="488" y="2192"/>
                </a:lnTo>
                <a:lnTo>
                  <a:pt x="486" y="2188"/>
                </a:lnTo>
                <a:lnTo>
                  <a:pt x="484" y="2188"/>
                </a:lnTo>
                <a:lnTo>
                  <a:pt x="484" y="2186"/>
                </a:lnTo>
                <a:lnTo>
                  <a:pt x="484" y="2184"/>
                </a:lnTo>
                <a:lnTo>
                  <a:pt x="484" y="2183"/>
                </a:lnTo>
                <a:lnTo>
                  <a:pt x="482" y="2183"/>
                </a:lnTo>
                <a:lnTo>
                  <a:pt x="480" y="2183"/>
                </a:lnTo>
                <a:lnTo>
                  <a:pt x="482" y="2181"/>
                </a:lnTo>
                <a:lnTo>
                  <a:pt x="480" y="2181"/>
                </a:lnTo>
                <a:lnTo>
                  <a:pt x="478" y="2181"/>
                </a:lnTo>
                <a:lnTo>
                  <a:pt x="476" y="2181"/>
                </a:lnTo>
                <a:lnTo>
                  <a:pt x="475" y="2179"/>
                </a:lnTo>
                <a:lnTo>
                  <a:pt x="473" y="2179"/>
                </a:lnTo>
                <a:lnTo>
                  <a:pt x="471" y="2181"/>
                </a:lnTo>
                <a:lnTo>
                  <a:pt x="469" y="2181"/>
                </a:lnTo>
                <a:lnTo>
                  <a:pt x="469" y="2179"/>
                </a:lnTo>
                <a:lnTo>
                  <a:pt x="469" y="2177"/>
                </a:lnTo>
                <a:lnTo>
                  <a:pt x="471" y="2173"/>
                </a:lnTo>
                <a:lnTo>
                  <a:pt x="469" y="2173"/>
                </a:lnTo>
                <a:lnTo>
                  <a:pt x="467" y="2173"/>
                </a:lnTo>
                <a:lnTo>
                  <a:pt x="467" y="2171"/>
                </a:lnTo>
                <a:lnTo>
                  <a:pt x="465" y="2171"/>
                </a:lnTo>
                <a:lnTo>
                  <a:pt x="465" y="2173"/>
                </a:lnTo>
                <a:lnTo>
                  <a:pt x="465" y="2175"/>
                </a:lnTo>
                <a:lnTo>
                  <a:pt x="463" y="2175"/>
                </a:lnTo>
                <a:lnTo>
                  <a:pt x="463" y="2173"/>
                </a:lnTo>
                <a:lnTo>
                  <a:pt x="461" y="2171"/>
                </a:lnTo>
                <a:lnTo>
                  <a:pt x="461" y="2169"/>
                </a:lnTo>
                <a:lnTo>
                  <a:pt x="461" y="2167"/>
                </a:lnTo>
                <a:lnTo>
                  <a:pt x="459" y="2167"/>
                </a:lnTo>
                <a:lnTo>
                  <a:pt x="459" y="2165"/>
                </a:lnTo>
                <a:lnTo>
                  <a:pt x="457" y="2165"/>
                </a:lnTo>
                <a:lnTo>
                  <a:pt x="455" y="2167"/>
                </a:lnTo>
                <a:lnTo>
                  <a:pt x="453" y="2167"/>
                </a:lnTo>
                <a:lnTo>
                  <a:pt x="453" y="2169"/>
                </a:lnTo>
                <a:lnTo>
                  <a:pt x="452" y="2169"/>
                </a:lnTo>
                <a:lnTo>
                  <a:pt x="450" y="2167"/>
                </a:lnTo>
                <a:lnTo>
                  <a:pt x="450" y="2165"/>
                </a:lnTo>
                <a:lnTo>
                  <a:pt x="452" y="2165"/>
                </a:lnTo>
                <a:lnTo>
                  <a:pt x="452" y="2163"/>
                </a:lnTo>
                <a:lnTo>
                  <a:pt x="453" y="2163"/>
                </a:lnTo>
                <a:lnTo>
                  <a:pt x="453" y="2161"/>
                </a:lnTo>
                <a:lnTo>
                  <a:pt x="452" y="2160"/>
                </a:lnTo>
                <a:lnTo>
                  <a:pt x="450" y="2160"/>
                </a:lnTo>
                <a:lnTo>
                  <a:pt x="450" y="2161"/>
                </a:lnTo>
                <a:lnTo>
                  <a:pt x="448" y="2161"/>
                </a:lnTo>
                <a:lnTo>
                  <a:pt x="448" y="2163"/>
                </a:lnTo>
                <a:lnTo>
                  <a:pt x="448" y="2161"/>
                </a:lnTo>
                <a:lnTo>
                  <a:pt x="446" y="2161"/>
                </a:lnTo>
                <a:lnTo>
                  <a:pt x="444" y="2161"/>
                </a:lnTo>
                <a:lnTo>
                  <a:pt x="442" y="2161"/>
                </a:lnTo>
                <a:lnTo>
                  <a:pt x="440" y="2161"/>
                </a:lnTo>
                <a:lnTo>
                  <a:pt x="440" y="2163"/>
                </a:lnTo>
                <a:lnTo>
                  <a:pt x="438" y="2163"/>
                </a:lnTo>
                <a:lnTo>
                  <a:pt x="436" y="2161"/>
                </a:lnTo>
                <a:lnTo>
                  <a:pt x="436" y="2160"/>
                </a:lnTo>
                <a:lnTo>
                  <a:pt x="434" y="2160"/>
                </a:lnTo>
                <a:lnTo>
                  <a:pt x="432" y="2160"/>
                </a:lnTo>
                <a:lnTo>
                  <a:pt x="432" y="2158"/>
                </a:lnTo>
                <a:lnTo>
                  <a:pt x="430" y="2156"/>
                </a:lnTo>
                <a:lnTo>
                  <a:pt x="428" y="2156"/>
                </a:lnTo>
                <a:lnTo>
                  <a:pt x="428" y="2154"/>
                </a:lnTo>
                <a:lnTo>
                  <a:pt x="428" y="2152"/>
                </a:lnTo>
                <a:lnTo>
                  <a:pt x="427" y="2152"/>
                </a:lnTo>
                <a:lnTo>
                  <a:pt x="425" y="2152"/>
                </a:lnTo>
                <a:lnTo>
                  <a:pt x="425" y="2154"/>
                </a:lnTo>
                <a:lnTo>
                  <a:pt x="425" y="2156"/>
                </a:lnTo>
                <a:lnTo>
                  <a:pt x="423" y="2158"/>
                </a:lnTo>
                <a:lnTo>
                  <a:pt x="421" y="2158"/>
                </a:lnTo>
                <a:lnTo>
                  <a:pt x="419" y="2158"/>
                </a:lnTo>
                <a:lnTo>
                  <a:pt x="419" y="2156"/>
                </a:lnTo>
                <a:lnTo>
                  <a:pt x="419" y="2154"/>
                </a:lnTo>
                <a:lnTo>
                  <a:pt x="419" y="2152"/>
                </a:lnTo>
                <a:lnTo>
                  <a:pt x="417" y="2152"/>
                </a:lnTo>
                <a:lnTo>
                  <a:pt x="415" y="2150"/>
                </a:lnTo>
                <a:lnTo>
                  <a:pt x="413" y="2150"/>
                </a:lnTo>
                <a:lnTo>
                  <a:pt x="413" y="2148"/>
                </a:lnTo>
                <a:lnTo>
                  <a:pt x="411" y="2148"/>
                </a:lnTo>
                <a:lnTo>
                  <a:pt x="409" y="2148"/>
                </a:lnTo>
                <a:lnTo>
                  <a:pt x="409" y="2150"/>
                </a:lnTo>
                <a:lnTo>
                  <a:pt x="407" y="2150"/>
                </a:lnTo>
                <a:lnTo>
                  <a:pt x="407" y="2148"/>
                </a:lnTo>
                <a:lnTo>
                  <a:pt x="407" y="2146"/>
                </a:lnTo>
                <a:lnTo>
                  <a:pt x="405" y="2146"/>
                </a:lnTo>
                <a:lnTo>
                  <a:pt x="405" y="2144"/>
                </a:lnTo>
                <a:lnTo>
                  <a:pt x="404" y="2144"/>
                </a:lnTo>
                <a:lnTo>
                  <a:pt x="402" y="2144"/>
                </a:lnTo>
                <a:lnTo>
                  <a:pt x="400" y="2144"/>
                </a:lnTo>
                <a:lnTo>
                  <a:pt x="398" y="2144"/>
                </a:lnTo>
                <a:lnTo>
                  <a:pt x="398" y="2142"/>
                </a:lnTo>
                <a:lnTo>
                  <a:pt x="396" y="2142"/>
                </a:lnTo>
                <a:lnTo>
                  <a:pt x="394" y="2144"/>
                </a:lnTo>
                <a:lnTo>
                  <a:pt x="394" y="2142"/>
                </a:lnTo>
                <a:lnTo>
                  <a:pt x="392" y="2142"/>
                </a:lnTo>
                <a:lnTo>
                  <a:pt x="394" y="2140"/>
                </a:lnTo>
                <a:lnTo>
                  <a:pt x="394" y="2138"/>
                </a:lnTo>
                <a:lnTo>
                  <a:pt x="394" y="2136"/>
                </a:lnTo>
                <a:lnTo>
                  <a:pt x="396" y="2136"/>
                </a:lnTo>
                <a:lnTo>
                  <a:pt x="396" y="2135"/>
                </a:lnTo>
                <a:lnTo>
                  <a:pt x="394" y="2135"/>
                </a:lnTo>
                <a:lnTo>
                  <a:pt x="392" y="2135"/>
                </a:lnTo>
                <a:lnTo>
                  <a:pt x="392" y="2133"/>
                </a:lnTo>
                <a:lnTo>
                  <a:pt x="392" y="2131"/>
                </a:lnTo>
                <a:lnTo>
                  <a:pt x="394" y="2131"/>
                </a:lnTo>
                <a:lnTo>
                  <a:pt x="394" y="2129"/>
                </a:lnTo>
                <a:lnTo>
                  <a:pt x="392" y="2129"/>
                </a:lnTo>
                <a:lnTo>
                  <a:pt x="390" y="2129"/>
                </a:lnTo>
                <a:lnTo>
                  <a:pt x="388" y="2129"/>
                </a:lnTo>
                <a:lnTo>
                  <a:pt x="390" y="2129"/>
                </a:lnTo>
                <a:lnTo>
                  <a:pt x="388" y="2127"/>
                </a:lnTo>
                <a:lnTo>
                  <a:pt x="388" y="2125"/>
                </a:lnTo>
                <a:lnTo>
                  <a:pt x="386" y="2125"/>
                </a:lnTo>
                <a:lnTo>
                  <a:pt x="384" y="2123"/>
                </a:lnTo>
                <a:lnTo>
                  <a:pt x="382" y="2123"/>
                </a:lnTo>
                <a:lnTo>
                  <a:pt x="380" y="2123"/>
                </a:lnTo>
                <a:lnTo>
                  <a:pt x="380" y="2121"/>
                </a:lnTo>
                <a:lnTo>
                  <a:pt x="379" y="2121"/>
                </a:lnTo>
                <a:lnTo>
                  <a:pt x="379" y="2119"/>
                </a:lnTo>
                <a:lnTo>
                  <a:pt x="377" y="2119"/>
                </a:lnTo>
                <a:lnTo>
                  <a:pt x="377" y="2117"/>
                </a:lnTo>
                <a:lnTo>
                  <a:pt x="377" y="2115"/>
                </a:lnTo>
                <a:lnTo>
                  <a:pt x="373" y="2115"/>
                </a:lnTo>
                <a:lnTo>
                  <a:pt x="371" y="2115"/>
                </a:lnTo>
                <a:lnTo>
                  <a:pt x="371" y="2113"/>
                </a:lnTo>
                <a:lnTo>
                  <a:pt x="369" y="2113"/>
                </a:lnTo>
                <a:lnTo>
                  <a:pt x="369" y="2112"/>
                </a:lnTo>
                <a:lnTo>
                  <a:pt x="367" y="2112"/>
                </a:lnTo>
                <a:lnTo>
                  <a:pt x="365" y="2110"/>
                </a:lnTo>
                <a:lnTo>
                  <a:pt x="365" y="2108"/>
                </a:lnTo>
                <a:lnTo>
                  <a:pt x="363" y="2108"/>
                </a:lnTo>
                <a:lnTo>
                  <a:pt x="361" y="2108"/>
                </a:lnTo>
                <a:lnTo>
                  <a:pt x="361" y="2106"/>
                </a:lnTo>
                <a:lnTo>
                  <a:pt x="363" y="2106"/>
                </a:lnTo>
                <a:lnTo>
                  <a:pt x="363" y="2104"/>
                </a:lnTo>
                <a:lnTo>
                  <a:pt x="361" y="2102"/>
                </a:lnTo>
                <a:lnTo>
                  <a:pt x="361" y="2100"/>
                </a:lnTo>
                <a:lnTo>
                  <a:pt x="359" y="2100"/>
                </a:lnTo>
                <a:lnTo>
                  <a:pt x="357" y="2102"/>
                </a:lnTo>
                <a:lnTo>
                  <a:pt x="355" y="2100"/>
                </a:lnTo>
                <a:lnTo>
                  <a:pt x="354" y="2098"/>
                </a:lnTo>
                <a:lnTo>
                  <a:pt x="354" y="2096"/>
                </a:lnTo>
                <a:lnTo>
                  <a:pt x="352" y="2096"/>
                </a:lnTo>
                <a:lnTo>
                  <a:pt x="352" y="2094"/>
                </a:lnTo>
                <a:lnTo>
                  <a:pt x="350" y="2094"/>
                </a:lnTo>
                <a:lnTo>
                  <a:pt x="348" y="2094"/>
                </a:lnTo>
                <a:lnTo>
                  <a:pt x="344" y="2092"/>
                </a:lnTo>
                <a:lnTo>
                  <a:pt x="342" y="2090"/>
                </a:lnTo>
                <a:lnTo>
                  <a:pt x="340" y="2088"/>
                </a:lnTo>
                <a:lnTo>
                  <a:pt x="340" y="2087"/>
                </a:lnTo>
                <a:lnTo>
                  <a:pt x="340" y="2085"/>
                </a:lnTo>
                <a:lnTo>
                  <a:pt x="340" y="2083"/>
                </a:lnTo>
                <a:lnTo>
                  <a:pt x="338" y="2083"/>
                </a:lnTo>
                <a:lnTo>
                  <a:pt x="338" y="2081"/>
                </a:lnTo>
                <a:lnTo>
                  <a:pt x="336" y="2081"/>
                </a:lnTo>
                <a:lnTo>
                  <a:pt x="336" y="2079"/>
                </a:lnTo>
                <a:lnTo>
                  <a:pt x="336" y="2077"/>
                </a:lnTo>
                <a:lnTo>
                  <a:pt x="336" y="2075"/>
                </a:lnTo>
                <a:lnTo>
                  <a:pt x="334" y="2071"/>
                </a:lnTo>
                <a:lnTo>
                  <a:pt x="334" y="2067"/>
                </a:lnTo>
                <a:lnTo>
                  <a:pt x="334" y="2065"/>
                </a:lnTo>
                <a:lnTo>
                  <a:pt x="332" y="2065"/>
                </a:lnTo>
                <a:lnTo>
                  <a:pt x="331" y="2065"/>
                </a:lnTo>
                <a:lnTo>
                  <a:pt x="331" y="2064"/>
                </a:lnTo>
                <a:lnTo>
                  <a:pt x="331" y="2062"/>
                </a:lnTo>
                <a:lnTo>
                  <a:pt x="329" y="2058"/>
                </a:lnTo>
                <a:lnTo>
                  <a:pt x="327" y="2058"/>
                </a:lnTo>
                <a:lnTo>
                  <a:pt x="327" y="2056"/>
                </a:lnTo>
                <a:lnTo>
                  <a:pt x="323" y="2054"/>
                </a:lnTo>
                <a:lnTo>
                  <a:pt x="323" y="2052"/>
                </a:lnTo>
                <a:lnTo>
                  <a:pt x="321" y="2052"/>
                </a:lnTo>
                <a:lnTo>
                  <a:pt x="319" y="2052"/>
                </a:lnTo>
                <a:lnTo>
                  <a:pt x="317" y="2052"/>
                </a:lnTo>
                <a:lnTo>
                  <a:pt x="315" y="2050"/>
                </a:lnTo>
                <a:lnTo>
                  <a:pt x="315" y="2048"/>
                </a:lnTo>
                <a:lnTo>
                  <a:pt x="315" y="2046"/>
                </a:lnTo>
                <a:lnTo>
                  <a:pt x="313" y="2046"/>
                </a:lnTo>
                <a:lnTo>
                  <a:pt x="309" y="2044"/>
                </a:lnTo>
                <a:lnTo>
                  <a:pt x="307" y="2042"/>
                </a:lnTo>
                <a:lnTo>
                  <a:pt x="306" y="2042"/>
                </a:lnTo>
                <a:lnTo>
                  <a:pt x="304" y="2042"/>
                </a:lnTo>
                <a:lnTo>
                  <a:pt x="300" y="2040"/>
                </a:lnTo>
                <a:lnTo>
                  <a:pt x="296" y="2039"/>
                </a:lnTo>
                <a:lnTo>
                  <a:pt x="294" y="2039"/>
                </a:lnTo>
                <a:lnTo>
                  <a:pt x="294" y="2037"/>
                </a:lnTo>
                <a:lnTo>
                  <a:pt x="292" y="2037"/>
                </a:lnTo>
                <a:lnTo>
                  <a:pt x="292" y="2035"/>
                </a:lnTo>
                <a:lnTo>
                  <a:pt x="292" y="2033"/>
                </a:lnTo>
                <a:lnTo>
                  <a:pt x="290" y="2033"/>
                </a:lnTo>
                <a:lnTo>
                  <a:pt x="286" y="2029"/>
                </a:lnTo>
                <a:lnTo>
                  <a:pt x="284" y="2027"/>
                </a:lnTo>
                <a:lnTo>
                  <a:pt x="283" y="2027"/>
                </a:lnTo>
                <a:lnTo>
                  <a:pt x="279" y="2027"/>
                </a:lnTo>
                <a:lnTo>
                  <a:pt x="279" y="2029"/>
                </a:lnTo>
                <a:lnTo>
                  <a:pt x="277" y="2027"/>
                </a:lnTo>
                <a:lnTo>
                  <a:pt x="275" y="2027"/>
                </a:lnTo>
                <a:lnTo>
                  <a:pt x="275" y="2025"/>
                </a:lnTo>
                <a:lnTo>
                  <a:pt x="273" y="2021"/>
                </a:lnTo>
                <a:lnTo>
                  <a:pt x="273" y="2019"/>
                </a:lnTo>
                <a:lnTo>
                  <a:pt x="273" y="2017"/>
                </a:lnTo>
                <a:lnTo>
                  <a:pt x="273" y="2016"/>
                </a:lnTo>
                <a:lnTo>
                  <a:pt x="271" y="2016"/>
                </a:lnTo>
                <a:lnTo>
                  <a:pt x="269" y="2016"/>
                </a:lnTo>
                <a:lnTo>
                  <a:pt x="269" y="2014"/>
                </a:lnTo>
                <a:lnTo>
                  <a:pt x="263" y="2008"/>
                </a:lnTo>
                <a:lnTo>
                  <a:pt x="261" y="2004"/>
                </a:lnTo>
                <a:lnTo>
                  <a:pt x="259" y="2002"/>
                </a:lnTo>
                <a:lnTo>
                  <a:pt x="258" y="2000"/>
                </a:lnTo>
                <a:lnTo>
                  <a:pt x="256" y="1998"/>
                </a:lnTo>
                <a:lnTo>
                  <a:pt x="256" y="1996"/>
                </a:lnTo>
                <a:lnTo>
                  <a:pt x="254" y="1994"/>
                </a:lnTo>
                <a:lnTo>
                  <a:pt x="252" y="1992"/>
                </a:lnTo>
                <a:lnTo>
                  <a:pt x="252" y="1991"/>
                </a:lnTo>
                <a:lnTo>
                  <a:pt x="250" y="1991"/>
                </a:lnTo>
                <a:lnTo>
                  <a:pt x="250" y="1989"/>
                </a:lnTo>
                <a:lnTo>
                  <a:pt x="250" y="1987"/>
                </a:lnTo>
                <a:lnTo>
                  <a:pt x="248" y="1987"/>
                </a:lnTo>
                <a:lnTo>
                  <a:pt x="246" y="1985"/>
                </a:lnTo>
                <a:lnTo>
                  <a:pt x="244" y="1983"/>
                </a:lnTo>
                <a:lnTo>
                  <a:pt x="244" y="1981"/>
                </a:lnTo>
                <a:lnTo>
                  <a:pt x="242" y="1981"/>
                </a:lnTo>
                <a:lnTo>
                  <a:pt x="240" y="1981"/>
                </a:lnTo>
                <a:lnTo>
                  <a:pt x="238" y="1981"/>
                </a:lnTo>
                <a:lnTo>
                  <a:pt x="236" y="1981"/>
                </a:lnTo>
                <a:lnTo>
                  <a:pt x="235" y="1977"/>
                </a:lnTo>
                <a:lnTo>
                  <a:pt x="235" y="1975"/>
                </a:lnTo>
                <a:lnTo>
                  <a:pt x="233" y="1973"/>
                </a:lnTo>
                <a:lnTo>
                  <a:pt x="231" y="1973"/>
                </a:lnTo>
                <a:lnTo>
                  <a:pt x="229" y="1973"/>
                </a:lnTo>
                <a:lnTo>
                  <a:pt x="227" y="1973"/>
                </a:lnTo>
                <a:lnTo>
                  <a:pt x="225" y="1973"/>
                </a:lnTo>
                <a:lnTo>
                  <a:pt x="223" y="1971"/>
                </a:lnTo>
                <a:lnTo>
                  <a:pt x="219" y="1964"/>
                </a:lnTo>
                <a:lnTo>
                  <a:pt x="219" y="1962"/>
                </a:lnTo>
                <a:lnTo>
                  <a:pt x="221" y="1962"/>
                </a:lnTo>
                <a:lnTo>
                  <a:pt x="221" y="1960"/>
                </a:lnTo>
                <a:lnTo>
                  <a:pt x="221" y="1958"/>
                </a:lnTo>
                <a:lnTo>
                  <a:pt x="219" y="1958"/>
                </a:lnTo>
                <a:lnTo>
                  <a:pt x="219" y="1954"/>
                </a:lnTo>
                <a:lnTo>
                  <a:pt x="217" y="1954"/>
                </a:lnTo>
                <a:lnTo>
                  <a:pt x="215" y="1954"/>
                </a:lnTo>
                <a:lnTo>
                  <a:pt x="213" y="1954"/>
                </a:lnTo>
                <a:lnTo>
                  <a:pt x="211" y="1952"/>
                </a:lnTo>
                <a:lnTo>
                  <a:pt x="210" y="1950"/>
                </a:lnTo>
                <a:lnTo>
                  <a:pt x="208" y="1948"/>
                </a:lnTo>
                <a:lnTo>
                  <a:pt x="204" y="1946"/>
                </a:lnTo>
                <a:lnTo>
                  <a:pt x="202" y="1944"/>
                </a:lnTo>
                <a:lnTo>
                  <a:pt x="196" y="1943"/>
                </a:lnTo>
                <a:lnTo>
                  <a:pt x="194" y="1943"/>
                </a:lnTo>
                <a:lnTo>
                  <a:pt x="190" y="1943"/>
                </a:lnTo>
                <a:lnTo>
                  <a:pt x="188" y="1943"/>
                </a:lnTo>
                <a:lnTo>
                  <a:pt x="185" y="1943"/>
                </a:lnTo>
                <a:lnTo>
                  <a:pt x="183" y="1943"/>
                </a:lnTo>
                <a:lnTo>
                  <a:pt x="179" y="1943"/>
                </a:lnTo>
                <a:lnTo>
                  <a:pt x="179" y="1941"/>
                </a:lnTo>
                <a:lnTo>
                  <a:pt x="177" y="1941"/>
                </a:lnTo>
                <a:lnTo>
                  <a:pt x="173" y="1935"/>
                </a:lnTo>
                <a:lnTo>
                  <a:pt x="171" y="1933"/>
                </a:lnTo>
                <a:lnTo>
                  <a:pt x="169" y="1933"/>
                </a:lnTo>
                <a:lnTo>
                  <a:pt x="167" y="1933"/>
                </a:lnTo>
                <a:lnTo>
                  <a:pt x="165" y="1933"/>
                </a:lnTo>
                <a:lnTo>
                  <a:pt x="163" y="1933"/>
                </a:lnTo>
                <a:lnTo>
                  <a:pt x="162" y="1931"/>
                </a:lnTo>
                <a:lnTo>
                  <a:pt x="158" y="1929"/>
                </a:lnTo>
                <a:lnTo>
                  <a:pt x="156" y="1929"/>
                </a:lnTo>
                <a:lnTo>
                  <a:pt x="156" y="1927"/>
                </a:lnTo>
                <a:lnTo>
                  <a:pt x="154" y="1927"/>
                </a:lnTo>
                <a:lnTo>
                  <a:pt x="154" y="1925"/>
                </a:lnTo>
                <a:lnTo>
                  <a:pt x="152" y="1925"/>
                </a:lnTo>
                <a:lnTo>
                  <a:pt x="150" y="1923"/>
                </a:lnTo>
                <a:lnTo>
                  <a:pt x="150" y="1921"/>
                </a:lnTo>
                <a:lnTo>
                  <a:pt x="148" y="1921"/>
                </a:lnTo>
                <a:lnTo>
                  <a:pt x="148" y="1920"/>
                </a:lnTo>
                <a:lnTo>
                  <a:pt x="146" y="1920"/>
                </a:lnTo>
                <a:lnTo>
                  <a:pt x="144" y="1920"/>
                </a:lnTo>
                <a:lnTo>
                  <a:pt x="142" y="1920"/>
                </a:lnTo>
                <a:lnTo>
                  <a:pt x="140" y="1918"/>
                </a:lnTo>
                <a:lnTo>
                  <a:pt x="139" y="1918"/>
                </a:lnTo>
                <a:lnTo>
                  <a:pt x="139" y="1916"/>
                </a:lnTo>
                <a:lnTo>
                  <a:pt x="137" y="1916"/>
                </a:lnTo>
                <a:lnTo>
                  <a:pt x="137" y="1914"/>
                </a:lnTo>
                <a:lnTo>
                  <a:pt x="135" y="1912"/>
                </a:lnTo>
                <a:lnTo>
                  <a:pt x="135" y="1910"/>
                </a:lnTo>
                <a:lnTo>
                  <a:pt x="133" y="1906"/>
                </a:lnTo>
                <a:lnTo>
                  <a:pt x="133" y="1904"/>
                </a:lnTo>
                <a:lnTo>
                  <a:pt x="133" y="1902"/>
                </a:lnTo>
                <a:lnTo>
                  <a:pt x="131" y="1902"/>
                </a:lnTo>
                <a:lnTo>
                  <a:pt x="131" y="1900"/>
                </a:lnTo>
                <a:lnTo>
                  <a:pt x="129" y="1900"/>
                </a:lnTo>
                <a:lnTo>
                  <a:pt x="129" y="1898"/>
                </a:lnTo>
                <a:lnTo>
                  <a:pt x="127" y="1895"/>
                </a:lnTo>
                <a:lnTo>
                  <a:pt x="127" y="1891"/>
                </a:lnTo>
                <a:lnTo>
                  <a:pt x="127" y="1889"/>
                </a:lnTo>
                <a:lnTo>
                  <a:pt x="125" y="1889"/>
                </a:lnTo>
                <a:lnTo>
                  <a:pt x="125" y="1887"/>
                </a:lnTo>
                <a:lnTo>
                  <a:pt x="123" y="1887"/>
                </a:lnTo>
                <a:lnTo>
                  <a:pt x="119" y="1883"/>
                </a:lnTo>
                <a:lnTo>
                  <a:pt x="115" y="1881"/>
                </a:lnTo>
                <a:lnTo>
                  <a:pt x="114" y="1877"/>
                </a:lnTo>
                <a:lnTo>
                  <a:pt x="114" y="1875"/>
                </a:lnTo>
                <a:lnTo>
                  <a:pt x="112" y="1872"/>
                </a:lnTo>
                <a:lnTo>
                  <a:pt x="112" y="1870"/>
                </a:lnTo>
                <a:lnTo>
                  <a:pt x="110" y="1868"/>
                </a:lnTo>
                <a:lnTo>
                  <a:pt x="108" y="1864"/>
                </a:lnTo>
                <a:lnTo>
                  <a:pt x="108" y="1862"/>
                </a:lnTo>
                <a:lnTo>
                  <a:pt x="108" y="1860"/>
                </a:lnTo>
                <a:lnTo>
                  <a:pt x="108" y="1858"/>
                </a:lnTo>
                <a:lnTo>
                  <a:pt x="106" y="1856"/>
                </a:lnTo>
                <a:lnTo>
                  <a:pt x="104" y="1850"/>
                </a:lnTo>
                <a:lnTo>
                  <a:pt x="102" y="1850"/>
                </a:lnTo>
                <a:lnTo>
                  <a:pt x="100" y="1848"/>
                </a:lnTo>
                <a:lnTo>
                  <a:pt x="100" y="1845"/>
                </a:lnTo>
                <a:lnTo>
                  <a:pt x="98" y="1845"/>
                </a:lnTo>
                <a:lnTo>
                  <a:pt x="98" y="1843"/>
                </a:lnTo>
                <a:lnTo>
                  <a:pt x="96" y="1837"/>
                </a:lnTo>
                <a:lnTo>
                  <a:pt x="94" y="1835"/>
                </a:lnTo>
                <a:lnTo>
                  <a:pt x="94" y="1833"/>
                </a:lnTo>
                <a:lnTo>
                  <a:pt x="94" y="1831"/>
                </a:lnTo>
                <a:lnTo>
                  <a:pt x="92" y="1831"/>
                </a:lnTo>
                <a:lnTo>
                  <a:pt x="92" y="1829"/>
                </a:lnTo>
                <a:lnTo>
                  <a:pt x="90" y="1829"/>
                </a:lnTo>
                <a:lnTo>
                  <a:pt x="90" y="1827"/>
                </a:lnTo>
                <a:lnTo>
                  <a:pt x="89" y="1827"/>
                </a:lnTo>
                <a:lnTo>
                  <a:pt x="87" y="1825"/>
                </a:lnTo>
                <a:lnTo>
                  <a:pt x="85" y="1825"/>
                </a:lnTo>
                <a:lnTo>
                  <a:pt x="85" y="1824"/>
                </a:lnTo>
                <a:lnTo>
                  <a:pt x="85" y="1822"/>
                </a:lnTo>
                <a:lnTo>
                  <a:pt x="85" y="1820"/>
                </a:lnTo>
                <a:lnTo>
                  <a:pt x="85" y="1818"/>
                </a:lnTo>
                <a:lnTo>
                  <a:pt x="83" y="1818"/>
                </a:lnTo>
                <a:lnTo>
                  <a:pt x="81" y="1816"/>
                </a:lnTo>
                <a:lnTo>
                  <a:pt x="79" y="1816"/>
                </a:lnTo>
                <a:lnTo>
                  <a:pt x="79" y="1814"/>
                </a:lnTo>
                <a:lnTo>
                  <a:pt x="77" y="1814"/>
                </a:lnTo>
                <a:lnTo>
                  <a:pt x="75" y="1814"/>
                </a:lnTo>
                <a:lnTo>
                  <a:pt x="75" y="1812"/>
                </a:lnTo>
                <a:lnTo>
                  <a:pt x="73" y="1812"/>
                </a:lnTo>
                <a:lnTo>
                  <a:pt x="71" y="1810"/>
                </a:lnTo>
                <a:lnTo>
                  <a:pt x="69" y="1810"/>
                </a:lnTo>
                <a:lnTo>
                  <a:pt x="67" y="1810"/>
                </a:lnTo>
                <a:lnTo>
                  <a:pt x="66" y="1810"/>
                </a:lnTo>
                <a:lnTo>
                  <a:pt x="66" y="1808"/>
                </a:lnTo>
                <a:lnTo>
                  <a:pt x="64" y="1808"/>
                </a:lnTo>
                <a:lnTo>
                  <a:pt x="64" y="1806"/>
                </a:lnTo>
                <a:lnTo>
                  <a:pt x="62" y="1806"/>
                </a:lnTo>
                <a:lnTo>
                  <a:pt x="60" y="1806"/>
                </a:lnTo>
                <a:lnTo>
                  <a:pt x="58" y="1806"/>
                </a:lnTo>
                <a:lnTo>
                  <a:pt x="56" y="1808"/>
                </a:lnTo>
                <a:lnTo>
                  <a:pt x="56" y="1810"/>
                </a:lnTo>
                <a:lnTo>
                  <a:pt x="54" y="1810"/>
                </a:lnTo>
                <a:lnTo>
                  <a:pt x="54" y="1812"/>
                </a:lnTo>
                <a:lnTo>
                  <a:pt x="50" y="1812"/>
                </a:lnTo>
                <a:lnTo>
                  <a:pt x="48" y="1812"/>
                </a:lnTo>
                <a:lnTo>
                  <a:pt x="48" y="1810"/>
                </a:lnTo>
                <a:lnTo>
                  <a:pt x="46" y="1810"/>
                </a:lnTo>
                <a:lnTo>
                  <a:pt x="44" y="1808"/>
                </a:lnTo>
                <a:lnTo>
                  <a:pt x="42" y="1808"/>
                </a:lnTo>
                <a:lnTo>
                  <a:pt x="42" y="1806"/>
                </a:lnTo>
                <a:lnTo>
                  <a:pt x="42" y="1804"/>
                </a:lnTo>
                <a:lnTo>
                  <a:pt x="41" y="1804"/>
                </a:lnTo>
                <a:lnTo>
                  <a:pt x="41" y="1802"/>
                </a:lnTo>
                <a:lnTo>
                  <a:pt x="39" y="1802"/>
                </a:lnTo>
                <a:lnTo>
                  <a:pt x="37" y="1800"/>
                </a:lnTo>
                <a:lnTo>
                  <a:pt x="37" y="1799"/>
                </a:lnTo>
                <a:lnTo>
                  <a:pt x="37" y="1797"/>
                </a:lnTo>
                <a:lnTo>
                  <a:pt x="35" y="1797"/>
                </a:lnTo>
                <a:lnTo>
                  <a:pt x="35" y="1795"/>
                </a:lnTo>
                <a:lnTo>
                  <a:pt x="35" y="1793"/>
                </a:lnTo>
                <a:lnTo>
                  <a:pt x="33" y="1793"/>
                </a:lnTo>
                <a:lnTo>
                  <a:pt x="31" y="1793"/>
                </a:lnTo>
                <a:lnTo>
                  <a:pt x="31" y="1791"/>
                </a:lnTo>
                <a:lnTo>
                  <a:pt x="29" y="1793"/>
                </a:lnTo>
                <a:lnTo>
                  <a:pt x="27" y="1793"/>
                </a:lnTo>
                <a:lnTo>
                  <a:pt x="23" y="1793"/>
                </a:lnTo>
                <a:lnTo>
                  <a:pt x="21" y="1793"/>
                </a:lnTo>
                <a:lnTo>
                  <a:pt x="19" y="1791"/>
                </a:lnTo>
                <a:lnTo>
                  <a:pt x="19" y="1789"/>
                </a:lnTo>
                <a:lnTo>
                  <a:pt x="18" y="1787"/>
                </a:lnTo>
                <a:lnTo>
                  <a:pt x="16" y="1785"/>
                </a:lnTo>
                <a:lnTo>
                  <a:pt x="14" y="1785"/>
                </a:lnTo>
                <a:lnTo>
                  <a:pt x="14" y="1783"/>
                </a:lnTo>
                <a:lnTo>
                  <a:pt x="12" y="1783"/>
                </a:lnTo>
                <a:lnTo>
                  <a:pt x="12" y="1781"/>
                </a:lnTo>
                <a:lnTo>
                  <a:pt x="12" y="1779"/>
                </a:lnTo>
                <a:lnTo>
                  <a:pt x="12" y="1777"/>
                </a:lnTo>
                <a:lnTo>
                  <a:pt x="12" y="1776"/>
                </a:lnTo>
                <a:lnTo>
                  <a:pt x="10" y="1776"/>
                </a:lnTo>
                <a:lnTo>
                  <a:pt x="8" y="1774"/>
                </a:lnTo>
                <a:lnTo>
                  <a:pt x="6" y="1772"/>
                </a:lnTo>
                <a:lnTo>
                  <a:pt x="6" y="1770"/>
                </a:lnTo>
                <a:lnTo>
                  <a:pt x="4" y="1770"/>
                </a:lnTo>
                <a:lnTo>
                  <a:pt x="2" y="1768"/>
                </a:lnTo>
                <a:lnTo>
                  <a:pt x="2" y="1766"/>
                </a:lnTo>
                <a:lnTo>
                  <a:pt x="4" y="1766"/>
                </a:lnTo>
                <a:lnTo>
                  <a:pt x="4" y="1764"/>
                </a:lnTo>
                <a:lnTo>
                  <a:pt x="4" y="1762"/>
                </a:lnTo>
                <a:lnTo>
                  <a:pt x="4" y="1760"/>
                </a:lnTo>
                <a:lnTo>
                  <a:pt x="2" y="1760"/>
                </a:lnTo>
                <a:lnTo>
                  <a:pt x="2" y="1758"/>
                </a:lnTo>
                <a:lnTo>
                  <a:pt x="0" y="1758"/>
                </a:lnTo>
                <a:lnTo>
                  <a:pt x="0" y="1756"/>
                </a:lnTo>
                <a:lnTo>
                  <a:pt x="0" y="1754"/>
                </a:lnTo>
                <a:lnTo>
                  <a:pt x="2" y="1754"/>
                </a:lnTo>
                <a:lnTo>
                  <a:pt x="2" y="1752"/>
                </a:lnTo>
                <a:lnTo>
                  <a:pt x="4" y="1752"/>
                </a:lnTo>
                <a:lnTo>
                  <a:pt x="4" y="1751"/>
                </a:lnTo>
                <a:lnTo>
                  <a:pt x="6" y="1751"/>
                </a:lnTo>
                <a:lnTo>
                  <a:pt x="8" y="1751"/>
                </a:lnTo>
                <a:lnTo>
                  <a:pt x="8" y="1749"/>
                </a:lnTo>
                <a:lnTo>
                  <a:pt x="10" y="1749"/>
                </a:lnTo>
                <a:lnTo>
                  <a:pt x="8" y="1747"/>
                </a:lnTo>
                <a:lnTo>
                  <a:pt x="6" y="1747"/>
                </a:lnTo>
                <a:lnTo>
                  <a:pt x="4" y="1747"/>
                </a:lnTo>
                <a:lnTo>
                  <a:pt x="4" y="1745"/>
                </a:lnTo>
                <a:lnTo>
                  <a:pt x="6" y="1745"/>
                </a:lnTo>
                <a:lnTo>
                  <a:pt x="6" y="1743"/>
                </a:lnTo>
                <a:lnTo>
                  <a:pt x="8" y="1743"/>
                </a:lnTo>
                <a:lnTo>
                  <a:pt x="8" y="1741"/>
                </a:lnTo>
                <a:lnTo>
                  <a:pt x="6" y="1739"/>
                </a:lnTo>
                <a:lnTo>
                  <a:pt x="8" y="1739"/>
                </a:lnTo>
                <a:lnTo>
                  <a:pt x="8" y="1737"/>
                </a:lnTo>
                <a:lnTo>
                  <a:pt x="10" y="1737"/>
                </a:lnTo>
                <a:lnTo>
                  <a:pt x="10" y="1735"/>
                </a:lnTo>
                <a:lnTo>
                  <a:pt x="8" y="1735"/>
                </a:lnTo>
                <a:lnTo>
                  <a:pt x="6" y="1735"/>
                </a:lnTo>
                <a:lnTo>
                  <a:pt x="6" y="1733"/>
                </a:lnTo>
                <a:lnTo>
                  <a:pt x="8" y="1733"/>
                </a:lnTo>
                <a:lnTo>
                  <a:pt x="8" y="1731"/>
                </a:lnTo>
                <a:lnTo>
                  <a:pt x="8" y="1729"/>
                </a:lnTo>
                <a:lnTo>
                  <a:pt x="6" y="1729"/>
                </a:lnTo>
                <a:lnTo>
                  <a:pt x="4" y="1729"/>
                </a:lnTo>
                <a:lnTo>
                  <a:pt x="4" y="1728"/>
                </a:lnTo>
                <a:lnTo>
                  <a:pt x="2" y="1728"/>
                </a:lnTo>
                <a:lnTo>
                  <a:pt x="2" y="1726"/>
                </a:lnTo>
                <a:lnTo>
                  <a:pt x="2" y="1724"/>
                </a:lnTo>
                <a:lnTo>
                  <a:pt x="4" y="1724"/>
                </a:lnTo>
                <a:lnTo>
                  <a:pt x="4" y="1722"/>
                </a:lnTo>
                <a:lnTo>
                  <a:pt x="6" y="1722"/>
                </a:lnTo>
                <a:lnTo>
                  <a:pt x="8" y="1722"/>
                </a:lnTo>
                <a:lnTo>
                  <a:pt x="8" y="1720"/>
                </a:lnTo>
                <a:lnTo>
                  <a:pt x="8" y="1718"/>
                </a:lnTo>
                <a:lnTo>
                  <a:pt x="12" y="1718"/>
                </a:lnTo>
                <a:lnTo>
                  <a:pt x="14" y="1718"/>
                </a:lnTo>
                <a:lnTo>
                  <a:pt x="19" y="1718"/>
                </a:lnTo>
                <a:lnTo>
                  <a:pt x="37" y="1718"/>
                </a:lnTo>
                <a:lnTo>
                  <a:pt x="42" y="1718"/>
                </a:lnTo>
                <a:lnTo>
                  <a:pt x="44" y="1718"/>
                </a:lnTo>
                <a:lnTo>
                  <a:pt x="64" y="1718"/>
                </a:lnTo>
                <a:lnTo>
                  <a:pt x="83" y="1718"/>
                </a:lnTo>
                <a:lnTo>
                  <a:pt x="85" y="1718"/>
                </a:lnTo>
                <a:lnTo>
                  <a:pt x="102" y="1718"/>
                </a:lnTo>
                <a:lnTo>
                  <a:pt x="104" y="1718"/>
                </a:lnTo>
                <a:lnTo>
                  <a:pt x="129" y="1718"/>
                </a:lnTo>
                <a:lnTo>
                  <a:pt x="131" y="1718"/>
                </a:lnTo>
                <a:lnTo>
                  <a:pt x="133" y="1718"/>
                </a:lnTo>
                <a:lnTo>
                  <a:pt x="139" y="1718"/>
                </a:lnTo>
                <a:lnTo>
                  <a:pt x="140" y="1718"/>
                </a:lnTo>
                <a:lnTo>
                  <a:pt x="200" y="1718"/>
                </a:lnTo>
                <a:lnTo>
                  <a:pt x="202" y="1718"/>
                </a:lnTo>
                <a:lnTo>
                  <a:pt x="204" y="1718"/>
                </a:lnTo>
                <a:lnTo>
                  <a:pt x="258" y="1718"/>
                </a:lnTo>
                <a:lnTo>
                  <a:pt x="425" y="1718"/>
                </a:lnTo>
                <a:lnTo>
                  <a:pt x="457" y="1718"/>
                </a:lnTo>
                <a:lnTo>
                  <a:pt x="521" y="1718"/>
                </a:lnTo>
                <a:lnTo>
                  <a:pt x="523" y="1718"/>
                </a:lnTo>
                <a:lnTo>
                  <a:pt x="546" y="1718"/>
                </a:lnTo>
                <a:lnTo>
                  <a:pt x="557" y="1718"/>
                </a:lnTo>
                <a:lnTo>
                  <a:pt x="567" y="1718"/>
                </a:lnTo>
                <a:lnTo>
                  <a:pt x="572" y="1718"/>
                </a:lnTo>
                <a:lnTo>
                  <a:pt x="667" y="1718"/>
                </a:lnTo>
                <a:lnTo>
                  <a:pt x="690" y="1718"/>
                </a:lnTo>
                <a:lnTo>
                  <a:pt x="805" y="1718"/>
                </a:lnTo>
                <a:lnTo>
                  <a:pt x="822" y="1718"/>
                </a:lnTo>
                <a:lnTo>
                  <a:pt x="824" y="1718"/>
                </a:lnTo>
                <a:lnTo>
                  <a:pt x="828" y="1718"/>
                </a:lnTo>
                <a:lnTo>
                  <a:pt x="841" y="1718"/>
                </a:lnTo>
                <a:lnTo>
                  <a:pt x="922" y="1718"/>
                </a:lnTo>
                <a:lnTo>
                  <a:pt x="924" y="1718"/>
                </a:lnTo>
                <a:lnTo>
                  <a:pt x="1047" y="1718"/>
                </a:lnTo>
                <a:lnTo>
                  <a:pt x="1108" y="1718"/>
                </a:lnTo>
                <a:lnTo>
                  <a:pt x="1118" y="1718"/>
                </a:lnTo>
                <a:lnTo>
                  <a:pt x="1122" y="1718"/>
                </a:lnTo>
                <a:lnTo>
                  <a:pt x="1124" y="1718"/>
                </a:lnTo>
                <a:lnTo>
                  <a:pt x="1129" y="1718"/>
                </a:lnTo>
                <a:lnTo>
                  <a:pt x="1129" y="1685"/>
                </a:lnTo>
                <a:lnTo>
                  <a:pt x="1129" y="1672"/>
                </a:lnTo>
                <a:lnTo>
                  <a:pt x="1129" y="1559"/>
                </a:lnTo>
                <a:lnTo>
                  <a:pt x="1129" y="1526"/>
                </a:lnTo>
                <a:lnTo>
                  <a:pt x="1129" y="1524"/>
                </a:lnTo>
                <a:lnTo>
                  <a:pt x="1129" y="1509"/>
                </a:lnTo>
                <a:lnTo>
                  <a:pt x="1129" y="1447"/>
                </a:lnTo>
                <a:lnTo>
                  <a:pt x="1129" y="1428"/>
                </a:lnTo>
                <a:lnTo>
                  <a:pt x="1129" y="1359"/>
                </a:lnTo>
                <a:lnTo>
                  <a:pt x="1129" y="1357"/>
                </a:lnTo>
                <a:lnTo>
                  <a:pt x="1131" y="1313"/>
                </a:lnTo>
                <a:lnTo>
                  <a:pt x="1131" y="1311"/>
                </a:lnTo>
                <a:lnTo>
                  <a:pt x="1131" y="1248"/>
                </a:lnTo>
                <a:lnTo>
                  <a:pt x="1133" y="1211"/>
                </a:lnTo>
                <a:lnTo>
                  <a:pt x="1133" y="1209"/>
                </a:lnTo>
                <a:lnTo>
                  <a:pt x="1133" y="1198"/>
                </a:lnTo>
                <a:lnTo>
                  <a:pt x="1133" y="1132"/>
                </a:lnTo>
                <a:lnTo>
                  <a:pt x="1133" y="1130"/>
                </a:lnTo>
                <a:lnTo>
                  <a:pt x="1133" y="1129"/>
                </a:lnTo>
                <a:lnTo>
                  <a:pt x="1135" y="1107"/>
                </a:lnTo>
                <a:lnTo>
                  <a:pt x="1135" y="1058"/>
                </a:lnTo>
                <a:lnTo>
                  <a:pt x="1135" y="1044"/>
                </a:lnTo>
                <a:lnTo>
                  <a:pt x="1135" y="1033"/>
                </a:lnTo>
                <a:lnTo>
                  <a:pt x="1135" y="1011"/>
                </a:lnTo>
                <a:lnTo>
                  <a:pt x="1135" y="1004"/>
                </a:lnTo>
                <a:lnTo>
                  <a:pt x="1135" y="1002"/>
                </a:lnTo>
                <a:lnTo>
                  <a:pt x="1137" y="986"/>
                </a:lnTo>
                <a:lnTo>
                  <a:pt x="1137" y="985"/>
                </a:lnTo>
                <a:lnTo>
                  <a:pt x="1137" y="981"/>
                </a:lnTo>
                <a:lnTo>
                  <a:pt x="1137" y="979"/>
                </a:lnTo>
                <a:lnTo>
                  <a:pt x="1137" y="977"/>
                </a:lnTo>
                <a:lnTo>
                  <a:pt x="1137" y="975"/>
                </a:lnTo>
                <a:lnTo>
                  <a:pt x="1137" y="965"/>
                </a:lnTo>
                <a:lnTo>
                  <a:pt x="1137" y="962"/>
                </a:lnTo>
                <a:lnTo>
                  <a:pt x="1137" y="960"/>
                </a:lnTo>
                <a:lnTo>
                  <a:pt x="1137" y="958"/>
                </a:lnTo>
                <a:lnTo>
                  <a:pt x="1137" y="954"/>
                </a:lnTo>
                <a:lnTo>
                  <a:pt x="1137" y="952"/>
                </a:lnTo>
                <a:lnTo>
                  <a:pt x="1137" y="950"/>
                </a:lnTo>
                <a:lnTo>
                  <a:pt x="1137" y="948"/>
                </a:lnTo>
                <a:lnTo>
                  <a:pt x="1137" y="946"/>
                </a:lnTo>
                <a:lnTo>
                  <a:pt x="1137" y="942"/>
                </a:lnTo>
                <a:lnTo>
                  <a:pt x="1137" y="937"/>
                </a:lnTo>
                <a:lnTo>
                  <a:pt x="1137" y="933"/>
                </a:lnTo>
                <a:lnTo>
                  <a:pt x="1137" y="931"/>
                </a:lnTo>
                <a:lnTo>
                  <a:pt x="1137" y="925"/>
                </a:lnTo>
                <a:lnTo>
                  <a:pt x="1137" y="923"/>
                </a:lnTo>
                <a:lnTo>
                  <a:pt x="1137" y="919"/>
                </a:lnTo>
                <a:lnTo>
                  <a:pt x="1137" y="915"/>
                </a:lnTo>
                <a:lnTo>
                  <a:pt x="1137" y="908"/>
                </a:lnTo>
                <a:lnTo>
                  <a:pt x="1137" y="900"/>
                </a:lnTo>
                <a:lnTo>
                  <a:pt x="1137" y="873"/>
                </a:lnTo>
                <a:lnTo>
                  <a:pt x="1137" y="860"/>
                </a:lnTo>
                <a:lnTo>
                  <a:pt x="1137" y="850"/>
                </a:lnTo>
                <a:lnTo>
                  <a:pt x="1137" y="846"/>
                </a:lnTo>
                <a:lnTo>
                  <a:pt x="1137" y="844"/>
                </a:lnTo>
                <a:lnTo>
                  <a:pt x="1137" y="818"/>
                </a:lnTo>
                <a:lnTo>
                  <a:pt x="1137" y="775"/>
                </a:lnTo>
                <a:lnTo>
                  <a:pt x="1137" y="718"/>
                </a:lnTo>
                <a:lnTo>
                  <a:pt x="1137" y="683"/>
                </a:lnTo>
                <a:lnTo>
                  <a:pt x="1137" y="679"/>
                </a:lnTo>
                <a:lnTo>
                  <a:pt x="1137" y="674"/>
                </a:lnTo>
                <a:lnTo>
                  <a:pt x="1137" y="652"/>
                </a:lnTo>
                <a:lnTo>
                  <a:pt x="1137" y="601"/>
                </a:lnTo>
                <a:lnTo>
                  <a:pt x="1137" y="524"/>
                </a:lnTo>
                <a:lnTo>
                  <a:pt x="1137" y="512"/>
                </a:lnTo>
                <a:lnTo>
                  <a:pt x="1137" y="510"/>
                </a:lnTo>
                <a:lnTo>
                  <a:pt x="1137" y="499"/>
                </a:lnTo>
                <a:lnTo>
                  <a:pt x="1137" y="491"/>
                </a:lnTo>
                <a:lnTo>
                  <a:pt x="1137" y="489"/>
                </a:lnTo>
                <a:lnTo>
                  <a:pt x="1137" y="430"/>
                </a:lnTo>
                <a:lnTo>
                  <a:pt x="1137" y="391"/>
                </a:lnTo>
                <a:lnTo>
                  <a:pt x="1137" y="341"/>
                </a:lnTo>
                <a:lnTo>
                  <a:pt x="1137" y="332"/>
                </a:lnTo>
                <a:lnTo>
                  <a:pt x="1137" y="330"/>
                </a:lnTo>
                <a:lnTo>
                  <a:pt x="1137" y="297"/>
                </a:lnTo>
                <a:lnTo>
                  <a:pt x="1137" y="280"/>
                </a:lnTo>
                <a:lnTo>
                  <a:pt x="1137" y="259"/>
                </a:lnTo>
                <a:lnTo>
                  <a:pt x="1137" y="209"/>
                </a:lnTo>
                <a:lnTo>
                  <a:pt x="1137" y="195"/>
                </a:lnTo>
                <a:lnTo>
                  <a:pt x="1137" y="174"/>
                </a:lnTo>
                <a:lnTo>
                  <a:pt x="1137" y="140"/>
                </a:lnTo>
                <a:lnTo>
                  <a:pt x="1137" y="105"/>
                </a:lnTo>
                <a:lnTo>
                  <a:pt x="1137" y="53"/>
                </a:lnTo>
                <a:lnTo>
                  <a:pt x="1137" y="46"/>
                </a:lnTo>
                <a:lnTo>
                  <a:pt x="1137" y="44"/>
                </a:lnTo>
                <a:lnTo>
                  <a:pt x="1137" y="11"/>
                </a:lnTo>
                <a:lnTo>
                  <a:pt x="1137" y="7"/>
                </a:lnTo>
                <a:lnTo>
                  <a:pt x="1137" y="0"/>
                </a:lnTo>
                <a:lnTo>
                  <a:pt x="1151" y="0"/>
                </a:lnTo>
                <a:lnTo>
                  <a:pt x="1212" y="0"/>
                </a:lnTo>
                <a:lnTo>
                  <a:pt x="1235" y="0"/>
                </a:lnTo>
                <a:lnTo>
                  <a:pt x="1296" y="0"/>
                </a:lnTo>
                <a:lnTo>
                  <a:pt x="1389" y="0"/>
                </a:lnTo>
                <a:lnTo>
                  <a:pt x="1416" y="0"/>
                </a:lnTo>
                <a:lnTo>
                  <a:pt x="1421" y="0"/>
                </a:lnTo>
                <a:lnTo>
                  <a:pt x="1456" y="0"/>
                </a:lnTo>
                <a:lnTo>
                  <a:pt x="1465" y="0"/>
                </a:lnTo>
                <a:lnTo>
                  <a:pt x="1490" y="0"/>
                </a:lnTo>
                <a:lnTo>
                  <a:pt x="1517" y="0"/>
                </a:lnTo>
                <a:lnTo>
                  <a:pt x="1531" y="0"/>
                </a:lnTo>
                <a:lnTo>
                  <a:pt x="1533" y="0"/>
                </a:lnTo>
                <a:lnTo>
                  <a:pt x="1584" y="0"/>
                </a:lnTo>
                <a:lnTo>
                  <a:pt x="1608" y="0"/>
                </a:lnTo>
                <a:lnTo>
                  <a:pt x="1631" y="0"/>
                </a:lnTo>
                <a:lnTo>
                  <a:pt x="1652" y="0"/>
                </a:lnTo>
                <a:lnTo>
                  <a:pt x="1669" y="0"/>
                </a:lnTo>
                <a:lnTo>
                  <a:pt x="1715" y="0"/>
                </a:lnTo>
                <a:lnTo>
                  <a:pt x="1755" y="0"/>
                </a:lnTo>
                <a:lnTo>
                  <a:pt x="1790" y="0"/>
                </a:lnTo>
                <a:lnTo>
                  <a:pt x="1796" y="0"/>
                </a:lnTo>
                <a:lnTo>
                  <a:pt x="1844" y="0"/>
                </a:lnTo>
                <a:lnTo>
                  <a:pt x="1922" y="0"/>
                </a:lnTo>
                <a:lnTo>
                  <a:pt x="1924" y="0"/>
                </a:lnTo>
                <a:lnTo>
                  <a:pt x="1930" y="0"/>
                </a:lnTo>
                <a:lnTo>
                  <a:pt x="1944" y="0"/>
                </a:lnTo>
                <a:lnTo>
                  <a:pt x="1984" y="0"/>
                </a:lnTo>
                <a:lnTo>
                  <a:pt x="1986" y="0"/>
                </a:lnTo>
                <a:lnTo>
                  <a:pt x="1988" y="0"/>
                </a:lnTo>
                <a:lnTo>
                  <a:pt x="2017" y="0"/>
                </a:lnTo>
                <a:lnTo>
                  <a:pt x="2036" y="0"/>
                </a:lnTo>
                <a:lnTo>
                  <a:pt x="2095" y="0"/>
                </a:lnTo>
                <a:lnTo>
                  <a:pt x="2097" y="0"/>
                </a:lnTo>
                <a:lnTo>
                  <a:pt x="2097" y="27"/>
                </a:lnTo>
                <a:lnTo>
                  <a:pt x="2097" y="42"/>
                </a:lnTo>
                <a:lnTo>
                  <a:pt x="2097" y="50"/>
                </a:lnTo>
                <a:lnTo>
                  <a:pt x="2097" y="52"/>
                </a:lnTo>
                <a:lnTo>
                  <a:pt x="2097" y="86"/>
                </a:lnTo>
                <a:lnTo>
                  <a:pt x="2097" y="94"/>
                </a:lnTo>
                <a:lnTo>
                  <a:pt x="2097" y="123"/>
                </a:lnTo>
                <a:lnTo>
                  <a:pt x="2097" y="144"/>
                </a:lnTo>
                <a:lnTo>
                  <a:pt x="2097" y="146"/>
                </a:lnTo>
                <a:lnTo>
                  <a:pt x="2097" y="169"/>
                </a:lnTo>
                <a:lnTo>
                  <a:pt x="2097" y="174"/>
                </a:lnTo>
                <a:lnTo>
                  <a:pt x="2097" y="190"/>
                </a:lnTo>
                <a:lnTo>
                  <a:pt x="2097" y="195"/>
                </a:lnTo>
                <a:lnTo>
                  <a:pt x="2097" y="242"/>
                </a:lnTo>
                <a:lnTo>
                  <a:pt x="2097" y="268"/>
                </a:lnTo>
                <a:lnTo>
                  <a:pt x="2097" y="274"/>
                </a:lnTo>
                <a:lnTo>
                  <a:pt x="2097" y="295"/>
                </a:lnTo>
                <a:lnTo>
                  <a:pt x="2097" y="330"/>
                </a:lnTo>
                <a:lnTo>
                  <a:pt x="2097" y="336"/>
                </a:lnTo>
                <a:lnTo>
                  <a:pt x="2097" y="343"/>
                </a:lnTo>
                <a:lnTo>
                  <a:pt x="2097" y="355"/>
                </a:lnTo>
                <a:lnTo>
                  <a:pt x="2097" y="411"/>
                </a:lnTo>
                <a:lnTo>
                  <a:pt x="2097" y="416"/>
                </a:lnTo>
                <a:lnTo>
                  <a:pt x="2097" y="420"/>
                </a:lnTo>
                <a:lnTo>
                  <a:pt x="2097" y="466"/>
                </a:lnTo>
                <a:lnTo>
                  <a:pt x="2097" y="468"/>
                </a:lnTo>
                <a:lnTo>
                  <a:pt x="2097" y="495"/>
                </a:lnTo>
                <a:lnTo>
                  <a:pt x="2097" y="512"/>
                </a:lnTo>
                <a:lnTo>
                  <a:pt x="2097" y="528"/>
                </a:lnTo>
                <a:lnTo>
                  <a:pt x="2097" y="549"/>
                </a:lnTo>
                <a:lnTo>
                  <a:pt x="2097" y="562"/>
                </a:lnTo>
                <a:lnTo>
                  <a:pt x="2097" y="572"/>
                </a:lnTo>
                <a:lnTo>
                  <a:pt x="2097" y="597"/>
                </a:lnTo>
                <a:lnTo>
                  <a:pt x="2097" y="622"/>
                </a:lnTo>
                <a:lnTo>
                  <a:pt x="2097" y="639"/>
                </a:lnTo>
                <a:lnTo>
                  <a:pt x="2097" y="681"/>
                </a:lnTo>
                <a:lnTo>
                  <a:pt x="2097" y="704"/>
                </a:lnTo>
                <a:lnTo>
                  <a:pt x="2097" y="706"/>
                </a:lnTo>
                <a:lnTo>
                  <a:pt x="2097" y="733"/>
                </a:lnTo>
                <a:lnTo>
                  <a:pt x="2097" y="737"/>
                </a:lnTo>
                <a:lnTo>
                  <a:pt x="2097" y="748"/>
                </a:lnTo>
                <a:lnTo>
                  <a:pt x="2097" y="752"/>
                </a:lnTo>
                <a:lnTo>
                  <a:pt x="2099" y="752"/>
                </a:lnTo>
                <a:lnTo>
                  <a:pt x="2101" y="752"/>
                </a:lnTo>
                <a:lnTo>
                  <a:pt x="2103" y="752"/>
                </a:lnTo>
                <a:lnTo>
                  <a:pt x="2105" y="752"/>
                </a:lnTo>
                <a:lnTo>
                  <a:pt x="2105" y="750"/>
                </a:lnTo>
                <a:lnTo>
                  <a:pt x="2107" y="750"/>
                </a:lnTo>
                <a:lnTo>
                  <a:pt x="2109" y="750"/>
                </a:lnTo>
                <a:lnTo>
                  <a:pt x="2109" y="748"/>
                </a:lnTo>
                <a:lnTo>
                  <a:pt x="2111" y="748"/>
                </a:lnTo>
                <a:lnTo>
                  <a:pt x="2111" y="746"/>
                </a:lnTo>
                <a:lnTo>
                  <a:pt x="2111" y="745"/>
                </a:lnTo>
                <a:lnTo>
                  <a:pt x="2113" y="745"/>
                </a:lnTo>
                <a:lnTo>
                  <a:pt x="2114" y="745"/>
                </a:lnTo>
                <a:lnTo>
                  <a:pt x="2116" y="745"/>
                </a:lnTo>
                <a:lnTo>
                  <a:pt x="2118" y="745"/>
                </a:lnTo>
                <a:lnTo>
                  <a:pt x="2118" y="746"/>
                </a:lnTo>
                <a:lnTo>
                  <a:pt x="2120" y="746"/>
                </a:lnTo>
                <a:lnTo>
                  <a:pt x="2122" y="746"/>
                </a:lnTo>
                <a:lnTo>
                  <a:pt x="2122" y="748"/>
                </a:lnTo>
                <a:lnTo>
                  <a:pt x="2124" y="750"/>
                </a:lnTo>
                <a:lnTo>
                  <a:pt x="2126" y="750"/>
                </a:lnTo>
                <a:lnTo>
                  <a:pt x="2126" y="752"/>
                </a:lnTo>
                <a:lnTo>
                  <a:pt x="2128" y="752"/>
                </a:lnTo>
                <a:lnTo>
                  <a:pt x="2130" y="754"/>
                </a:lnTo>
                <a:lnTo>
                  <a:pt x="2132" y="754"/>
                </a:lnTo>
                <a:lnTo>
                  <a:pt x="2132" y="756"/>
                </a:lnTo>
                <a:lnTo>
                  <a:pt x="2134" y="756"/>
                </a:lnTo>
                <a:lnTo>
                  <a:pt x="2134" y="758"/>
                </a:lnTo>
                <a:lnTo>
                  <a:pt x="2136" y="758"/>
                </a:lnTo>
                <a:lnTo>
                  <a:pt x="2136" y="760"/>
                </a:lnTo>
                <a:lnTo>
                  <a:pt x="2138" y="760"/>
                </a:lnTo>
                <a:lnTo>
                  <a:pt x="2138" y="762"/>
                </a:lnTo>
                <a:lnTo>
                  <a:pt x="2138" y="764"/>
                </a:lnTo>
                <a:lnTo>
                  <a:pt x="2139" y="764"/>
                </a:lnTo>
                <a:lnTo>
                  <a:pt x="2139" y="766"/>
                </a:lnTo>
                <a:lnTo>
                  <a:pt x="2141" y="768"/>
                </a:lnTo>
                <a:lnTo>
                  <a:pt x="2143" y="770"/>
                </a:lnTo>
                <a:lnTo>
                  <a:pt x="2143" y="771"/>
                </a:lnTo>
                <a:lnTo>
                  <a:pt x="2145" y="771"/>
                </a:lnTo>
                <a:lnTo>
                  <a:pt x="2147" y="771"/>
                </a:lnTo>
                <a:lnTo>
                  <a:pt x="2147" y="773"/>
                </a:lnTo>
                <a:lnTo>
                  <a:pt x="2149" y="773"/>
                </a:lnTo>
                <a:lnTo>
                  <a:pt x="2149" y="775"/>
                </a:lnTo>
                <a:lnTo>
                  <a:pt x="2151" y="775"/>
                </a:lnTo>
                <a:lnTo>
                  <a:pt x="2153" y="775"/>
                </a:lnTo>
                <a:lnTo>
                  <a:pt x="2155" y="777"/>
                </a:lnTo>
                <a:lnTo>
                  <a:pt x="2155" y="779"/>
                </a:lnTo>
                <a:lnTo>
                  <a:pt x="2155" y="781"/>
                </a:lnTo>
                <a:lnTo>
                  <a:pt x="2155" y="783"/>
                </a:lnTo>
                <a:lnTo>
                  <a:pt x="2157" y="783"/>
                </a:lnTo>
                <a:lnTo>
                  <a:pt x="2157" y="785"/>
                </a:lnTo>
                <a:lnTo>
                  <a:pt x="2159" y="787"/>
                </a:lnTo>
                <a:lnTo>
                  <a:pt x="2159" y="789"/>
                </a:lnTo>
                <a:lnTo>
                  <a:pt x="2161" y="789"/>
                </a:lnTo>
                <a:lnTo>
                  <a:pt x="2161" y="791"/>
                </a:lnTo>
                <a:lnTo>
                  <a:pt x="2163" y="793"/>
                </a:lnTo>
                <a:lnTo>
                  <a:pt x="2164" y="793"/>
                </a:lnTo>
                <a:lnTo>
                  <a:pt x="2164" y="794"/>
                </a:lnTo>
                <a:lnTo>
                  <a:pt x="2166" y="796"/>
                </a:lnTo>
                <a:lnTo>
                  <a:pt x="2168" y="796"/>
                </a:lnTo>
                <a:lnTo>
                  <a:pt x="2168" y="798"/>
                </a:lnTo>
                <a:lnTo>
                  <a:pt x="2170" y="798"/>
                </a:lnTo>
                <a:lnTo>
                  <a:pt x="2172" y="798"/>
                </a:lnTo>
                <a:lnTo>
                  <a:pt x="2172" y="800"/>
                </a:lnTo>
                <a:lnTo>
                  <a:pt x="2170" y="800"/>
                </a:lnTo>
                <a:lnTo>
                  <a:pt x="2170" y="802"/>
                </a:lnTo>
                <a:lnTo>
                  <a:pt x="2172" y="802"/>
                </a:lnTo>
                <a:lnTo>
                  <a:pt x="2174" y="802"/>
                </a:lnTo>
                <a:lnTo>
                  <a:pt x="2174" y="804"/>
                </a:lnTo>
                <a:lnTo>
                  <a:pt x="2174" y="806"/>
                </a:lnTo>
                <a:lnTo>
                  <a:pt x="2176" y="806"/>
                </a:lnTo>
                <a:lnTo>
                  <a:pt x="2178" y="806"/>
                </a:lnTo>
                <a:lnTo>
                  <a:pt x="2178" y="808"/>
                </a:lnTo>
                <a:lnTo>
                  <a:pt x="2180" y="808"/>
                </a:lnTo>
                <a:lnTo>
                  <a:pt x="2182" y="808"/>
                </a:lnTo>
                <a:lnTo>
                  <a:pt x="2182" y="810"/>
                </a:lnTo>
                <a:lnTo>
                  <a:pt x="2184" y="810"/>
                </a:lnTo>
                <a:lnTo>
                  <a:pt x="2186" y="810"/>
                </a:lnTo>
                <a:lnTo>
                  <a:pt x="2186" y="812"/>
                </a:lnTo>
                <a:lnTo>
                  <a:pt x="2187" y="812"/>
                </a:lnTo>
                <a:lnTo>
                  <a:pt x="2187" y="814"/>
                </a:lnTo>
                <a:lnTo>
                  <a:pt x="2187" y="816"/>
                </a:lnTo>
                <a:lnTo>
                  <a:pt x="2187" y="818"/>
                </a:lnTo>
                <a:lnTo>
                  <a:pt x="2189" y="818"/>
                </a:lnTo>
                <a:lnTo>
                  <a:pt x="2191" y="819"/>
                </a:lnTo>
                <a:lnTo>
                  <a:pt x="2193" y="819"/>
                </a:lnTo>
                <a:lnTo>
                  <a:pt x="2193" y="821"/>
                </a:lnTo>
                <a:lnTo>
                  <a:pt x="2195" y="821"/>
                </a:lnTo>
                <a:lnTo>
                  <a:pt x="2197" y="821"/>
                </a:lnTo>
                <a:lnTo>
                  <a:pt x="2199" y="821"/>
                </a:lnTo>
                <a:lnTo>
                  <a:pt x="2201" y="821"/>
                </a:lnTo>
                <a:lnTo>
                  <a:pt x="2201" y="823"/>
                </a:lnTo>
                <a:lnTo>
                  <a:pt x="2203" y="823"/>
                </a:lnTo>
                <a:lnTo>
                  <a:pt x="2205" y="823"/>
                </a:lnTo>
                <a:lnTo>
                  <a:pt x="2207" y="823"/>
                </a:lnTo>
                <a:lnTo>
                  <a:pt x="2207" y="821"/>
                </a:lnTo>
                <a:lnTo>
                  <a:pt x="2209" y="821"/>
                </a:lnTo>
                <a:lnTo>
                  <a:pt x="2209" y="819"/>
                </a:lnTo>
                <a:lnTo>
                  <a:pt x="2211" y="819"/>
                </a:lnTo>
                <a:lnTo>
                  <a:pt x="2211" y="821"/>
                </a:lnTo>
                <a:lnTo>
                  <a:pt x="2212" y="821"/>
                </a:lnTo>
                <a:lnTo>
                  <a:pt x="2214" y="821"/>
                </a:lnTo>
                <a:lnTo>
                  <a:pt x="2214" y="823"/>
                </a:lnTo>
                <a:lnTo>
                  <a:pt x="2216" y="823"/>
                </a:lnTo>
                <a:lnTo>
                  <a:pt x="2218" y="823"/>
                </a:lnTo>
                <a:lnTo>
                  <a:pt x="2220" y="823"/>
                </a:lnTo>
                <a:lnTo>
                  <a:pt x="2220" y="821"/>
                </a:lnTo>
                <a:lnTo>
                  <a:pt x="2222" y="821"/>
                </a:lnTo>
                <a:lnTo>
                  <a:pt x="2222" y="823"/>
                </a:lnTo>
                <a:lnTo>
                  <a:pt x="2224" y="823"/>
                </a:lnTo>
                <a:lnTo>
                  <a:pt x="2224" y="821"/>
                </a:lnTo>
                <a:lnTo>
                  <a:pt x="2226" y="821"/>
                </a:lnTo>
                <a:lnTo>
                  <a:pt x="2226" y="819"/>
                </a:lnTo>
                <a:lnTo>
                  <a:pt x="2228" y="819"/>
                </a:lnTo>
                <a:lnTo>
                  <a:pt x="2228" y="818"/>
                </a:lnTo>
                <a:lnTo>
                  <a:pt x="2228" y="816"/>
                </a:lnTo>
                <a:lnTo>
                  <a:pt x="2228" y="814"/>
                </a:lnTo>
                <a:lnTo>
                  <a:pt x="2228" y="812"/>
                </a:lnTo>
                <a:lnTo>
                  <a:pt x="2230" y="812"/>
                </a:lnTo>
                <a:lnTo>
                  <a:pt x="2228" y="812"/>
                </a:lnTo>
                <a:lnTo>
                  <a:pt x="2228" y="810"/>
                </a:lnTo>
                <a:lnTo>
                  <a:pt x="2230" y="810"/>
                </a:lnTo>
                <a:lnTo>
                  <a:pt x="2230" y="808"/>
                </a:lnTo>
                <a:lnTo>
                  <a:pt x="2230" y="806"/>
                </a:lnTo>
                <a:lnTo>
                  <a:pt x="2232" y="806"/>
                </a:lnTo>
                <a:lnTo>
                  <a:pt x="2234" y="806"/>
                </a:lnTo>
                <a:lnTo>
                  <a:pt x="2235" y="806"/>
                </a:lnTo>
                <a:lnTo>
                  <a:pt x="2237" y="808"/>
                </a:lnTo>
                <a:lnTo>
                  <a:pt x="2239" y="808"/>
                </a:lnTo>
                <a:lnTo>
                  <a:pt x="2241" y="808"/>
                </a:lnTo>
                <a:lnTo>
                  <a:pt x="2243" y="808"/>
                </a:lnTo>
                <a:lnTo>
                  <a:pt x="2245" y="808"/>
                </a:lnTo>
                <a:lnTo>
                  <a:pt x="2247" y="808"/>
                </a:lnTo>
                <a:lnTo>
                  <a:pt x="2249" y="808"/>
                </a:lnTo>
                <a:lnTo>
                  <a:pt x="2251" y="808"/>
                </a:lnTo>
                <a:lnTo>
                  <a:pt x="2253" y="808"/>
                </a:lnTo>
                <a:lnTo>
                  <a:pt x="2253" y="810"/>
                </a:lnTo>
                <a:lnTo>
                  <a:pt x="2255" y="810"/>
                </a:lnTo>
                <a:lnTo>
                  <a:pt x="2257" y="810"/>
                </a:lnTo>
                <a:lnTo>
                  <a:pt x="2257" y="812"/>
                </a:lnTo>
                <a:lnTo>
                  <a:pt x="2259" y="812"/>
                </a:lnTo>
                <a:lnTo>
                  <a:pt x="2259" y="814"/>
                </a:lnTo>
                <a:lnTo>
                  <a:pt x="2260" y="814"/>
                </a:lnTo>
                <a:lnTo>
                  <a:pt x="2262" y="814"/>
                </a:lnTo>
                <a:lnTo>
                  <a:pt x="2262" y="816"/>
                </a:lnTo>
                <a:lnTo>
                  <a:pt x="2262" y="814"/>
                </a:lnTo>
                <a:lnTo>
                  <a:pt x="2262" y="816"/>
                </a:lnTo>
                <a:lnTo>
                  <a:pt x="2264" y="816"/>
                </a:lnTo>
                <a:lnTo>
                  <a:pt x="2266" y="816"/>
                </a:lnTo>
                <a:lnTo>
                  <a:pt x="2266" y="818"/>
                </a:lnTo>
                <a:lnTo>
                  <a:pt x="2268" y="818"/>
                </a:lnTo>
                <a:lnTo>
                  <a:pt x="2268" y="819"/>
                </a:lnTo>
                <a:lnTo>
                  <a:pt x="2268" y="821"/>
                </a:lnTo>
                <a:lnTo>
                  <a:pt x="2270" y="821"/>
                </a:lnTo>
                <a:lnTo>
                  <a:pt x="2270" y="819"/>
                </a:lnTo>
                <a:lnTo>
                  <a:pt x="2270" y="818"/>
                </a:lnTo>
                <a:lnTo>
                  <a:pt x="2270" y="819"/>
                </a:lnTo>
                <a:lnTo>
                  <a:pt x="2272" y="819"/>
                </a:lnTo>
                <a:lnTo>
                  <a:pt x="2272" y="821"/>
                </a:lnTo>
                <a:lnTo>
                  <a:pt x="2274" y="821"/>
                </a:lnTo>
                <a:lnTo>
                  <a:pt x="2274" y="823"/>
                </a:lnTo>
                <a:lnTo>
                  <a:pt x="2276" y="825"/>
                </a:lnTo>
                <a:lnTo>
                  <a:pt x="2278" y="825"/>
                </a:lnTo>
                <a:lnTo>
                  <a:pt x="2278" y="823"/>
                </a:lnTo>
                <a:lnTo>
                  <a:pt x="2278" y="821"/>
                </a:lnTo>
                <a:lnTo>
                  <a:pt x="2278" y="819"/>
                </a:lnTo>
                <a:lnTo>
                  <a:pt x="2280" y="819"/>
                </a:lnTo>
                <a:lnTo>
                  <a:pt x="2280" y="821"/>
                </a:lnTo>
                <a:lnTo>
                  <a:pt x="2282" y="821"/>
                </a:lnTo>
                <a:lnTo>
                  <a:pt x="2283" y="821"/>
                </a:lnTo>
                <a:lnTo>
                  <a:pt x="2283" y="823"/>
                </a:lnTo>
                <a:lnTo>
                  <a:pt x="2285" y="823"/>
                </a:lnTo>
                <a:lnTo>
                  <a:pt x="2287" y="823"/>
                </a:lnTo>
                <a:lnTo>
                  <a:pt x="2287" y="821"/>
                </a:lnTo>
                <a:lnTo>
                  <a:pt x="2287" y="819"/>
                </a:lnTo>
                <a:lnTo>
                  <a:pt x="2287" y="818"/>
                </a:lnTo>
                <a:lnTo>
                  <a:pt x="2287" y="814"/>
                </a:lnTo>
                <a:lnTo>
                  <a:pt x="2289" y="814"/>
                </a:lnTo>
                <a:lnTo>
                  <a:pt x="2289" y="812"/>
                </a:lnTo>
                <a:lnTo>
                  <a:pt x="2289" y="810"/>
                </a:lnTo>
                <a:lnTo>
                  <a:pt x="2291" y="810"/>
                </a:lnTo>
                <a:lnTo>
                  <a:pt x="2291" y="808"/>
                </a:lnTo>
                <a:lnTo>
                  <a:pt x="2289" y="808"/>
                </a:lnTo>
                <a:lnTo>
                  <a:pt x="2287" y="808"/>
                </a:lnTo>
                <a:lnTo>
                  <a:pt x="2287" y="806"/>
                </a:lnTo>
                <a:lnTo>
                  <a:pt x="2287" y="804"/>
                </a:lnTo>
                <a:lnTo>
                  <a:pt x="2289" y="802"/>
                </a:lnTo>
                <a:lnTo>
                  <a:pt x="2289" y="800"/>
                </a:lnTo>
                <a:lnTo>
                  <a:pt x="2287" y="800"/>
                </a:lnTo>
                <a:lnTo>
                  <a:pt x="2287" y="798"/>
                </a:lnTo>
                <a:lnTo>
                  <a:pt x="2287" y="796"/>
                </a:lnTo>
                <a:lnTo>
                  <a:pt x="2289" y="794"/>
                </a:lnTo>
                <a:lnTo>
                  <a:pt x="2293" y="793"/>
                </a:lnTo>
                <a:lnTo>
                  <a:pt x="2293" y="791"/>
                </a:lnTo>
                <a:lnTo>
                  <a:pt x="2295" y="791"/>
                </a:lnTo>
                <a:lnTo>
                  <a:pt x="2297" y="791"/>
                </a:lnTo>
                <a:lnTo>
                  <a:pt x="2299" y="793"/>
                </a:lnTo>
                <a:lnTo>
                  <a:pt x="2301" y="793"/>
                </a:lnTo>
                <a:lnTo>
                  <a:pt x="2301" y="794"/>
                </a:lnTo>
                <a:lnTo>
                  <a:pt x="2301" y="796"/>
                </a:lnTo>
                <a:lnTo>
                  <a:pt x="2303" y="798"/>
                </a:lnTo>
                <a:lnTo>
                  <a:pt x="2303" y="800"/>
                </a:lnTo>
                <a:lnTo>
                  <a:pt x="2305" y="800"/>
                </a:lnTo>
                <a:lnTo>
                  <a:pt x="2305" y="802"/>
                </a:lnTo>
                <a:lnTo>
                  <a:pt x="2307" y="802"/>
                </a:lnTo>
                <a:lnTo>
                  <a:pt x="2308" y="802"/>
                </a:lnTo>
                <a:lnTo>
                  <a:pt x="2310" y="804"/>
                </a:lnTo>
                <a:lnTo>
                  <a:pt x="2310" y="806"/>
                </a:lnTo>
                <a:lnTo>
                  <a:pt x="2312" y="806"/>
                </a:lnTo>
                <a:lnTo>
                  <a:pt x="2312" y="808"/>
                </a:lnTo>
                <a:lnTo>
                  <a:pt x="2312" y="810"/>
                </a:lnTo>
                <a:lnTo>
                  <a:pt x="2314" y="810"/>
                </a:lnTo>
                <a:lnTo>
                  <a:pt x="2316" y="810"/>
                </a:lnTo>
                <a:lnTo>
                  <a:pt x="2318" y="808"/>
                </a:lnTo>
                <a:lnTo>
                  <a:pt x="2320" y="808"/>
                </a:lnTo>
                <a:lnTo>
                  <a:pt x="2322" y="808"/>
                </a:lnTo>
                <a:lnTo>
                  <a:pt x="2324" y="808"/>
                </a:lnTo>
                <a:lnTo>
                  <a:pt x="2324" y="810"/>
                </a:lnTo>
                <a:lnTo>
                  <a:pt x="2324" y="812"/>
                </a:lnTo>
                <a:lnTo>
                  <a:pt x="2324" y="814"/>
                </a:lnTo>
                <a:lnTo>
                  <a:pt x="2326" y="814"/>
                </a:lnTo>
                <a:lnTo>
                  <a:pt x="2328" y="814"/>
                </a:lnTo>
                <a:lnTo>
                  <a:pt x="2328" y="812"/>
                </a:lnTo>
                <a:lnTo>
                  <a:pt x="2330" y="812"/>
                </a:lnTo>
                <a:lnTo>
                  <a:pt x="2331" y="812"/>
                </a:lnTo>
                <a:lnTo>
                  <a:pt x="2331" y="814"/>
                </a:lnTo>
                <a:lnTo>
                  <a:pt x="2330" y="814"/>
                </a:lnTo>
                <a:lnTo>
                  <a:pt x="2330" y="816"/>
                </a:lnTo>
                <a:lnTo>
                  <a:pt x="2331" y="816"/>
                </a:lnTo>
                <a:lnTo>
                  <a:pt x="2330" y="818"/>
                </a:lnTo>
                <a:lnTo>
                  <a:pt x="2328" y="818"/>
                </a:lnTo>
                <a:lnTo>
                  <a:pt x="2326" y="818"/>
                </a:lnTo>
                <a:lnTo>
                  <a:pt x="2326" y="819"/>
                </a:lnTo>
                <a:lnTo>
                  <a:pt x="2328" y="819"/>
                </a:lnTo>
                <a:lnTo>
                  <a:pt x="2328" y="821"/>
                </a:lnTo>
                <a:lnTo>
                  <a:pt x="2330" y="821"/>
                </a:lnTo>
                <a:lnTo>
                  <a:pt x="2331" y="821"/>
                </a:lnTo>
                <a:lnTo>
                  <a:pt x="2331" y="823"/>
                </a:lnTo>
                <a:lnTo>
                  <a:pt x="2333" y="823"/>
                </a:lnTo>
                <a:lnTo>
                  <a:pt x="2335" y="823"/>
                </a:lnTo>
                <a:lnTo>
                  <a:pt x="2337" y="823"/>
                </a:lnTo>
                <a:lnTo>
                  <a:pt x="2335" y="825"/>
                </a:lnTo>
                <a:lnTo>
                  <a:pt x="2335" y="827"/>
                </a:lnTo>
                <a:lnTo>
                  <a:pt x="2337" y="827"/>
                </a:lnTo>
                <a:lnTo>
                  <a:pt x="2337" y="825"/>
                </a:lnTo>
                <a:lnTo>
                  <a:pt x="2339" y="827"/>
                </a:lnTo>
                <a:lnTo>
                  <a:pt x="2337" y="827"/>
                </a:lnTo>
                <a:lnTo>
                  <a:pt x="2339" y="829"/>
                </a:lnTo>
                <a:lnTo>
                  <a:pt x="2339" y="831"/>
                </a:lnTo>
                <a:lnTo>
                  <a:pt x="2341" y="833"/>
                </a:lnTo>
                <a:lnTo>
                  <a:pt x="2339" y="835"/>
                </a:lnTo>
                <a:lnTo>
                  <a:pt x="2339" y="837"/>
                </a:lnTo>
                <a:lnTo>
                  <a:pt x="2341" y="837"/>
                </a:lnTo>
                <a:lnTo>
                  <a:pt x="2343" y="837"/>
                </a:lnTo>
                <a:lnTo>
                  <a:pt x="2343" y="835"/>
                </a:lnTo>
                <a:lnTo>
                  <a:pt x="2345" y="835"/>
                </a:lnTo>
                <a:lnTo>
                  <a:pt x="2345" y="837"/>
                </a:lnTo>
                <a:lnTo>
                  <a:pt x="2347" y="837"/>
                </a:lnTo>
                <a:lnTo>
                  <a:pt x="2347" y="839"/>
                </a:lnTo>
                <a:lnTo>
                  <a:pt x="2347" y="841"/>
                </a:lnTo>
                <a:lnTo>
                  <a:pt x="2347" y="842"/>
                </a:lnTo>
                <a:lnTo>
                  <a:pt x="2349" y="844"/>
                </a:lnTo>
                <a:lnTo>
                  <a:pt x="2347" y="844"/>
                </a:lnTo>
                <a:lnTo>
                  <a:pt x="2347" y="846"/>
                </a:lnTo>
                <a:lnTo>
                  <a:pt x="2345" y="846"/>
                </a:lnTo>
                <a:lnTo>
                  <a:pt x="2345" y="848"/>
                </a:lnTo>
                <a:lnTo>
                  <a:pt x="2347" y="850"/>
                </a:lnTo>
                <a:lnTo>
                  <a:pt x="2347" y="852"/>
                </a:lnTo>
                <a:lnTo>
                  <a:pt x="2347" y="854"/>
                </a:lnTo>
                <a:lnTo>
                  <a:pt x="2347" y="856"/>
                </a:lnTo>
                <a:lnTo>
                  <a:pt x="2347" y="858"/>
                </a:lnTo>
                <a:lnTo>
                  <a:pt x="2349" y="858"/>
                </a:lnTo>
                <a:lnTo>
                  <a:pt x="2351" y="858"/>
                </a:lnTo>
                <a:lnTo>
                  <a:pt x="2351" y="860"/>
                </a:lnTo>
                <a:lnTo>
                  <a:pt x="2351" y="862"/>
                </a:lnTo>
                <a:lnTo>
                  <a:pt x="2351" y="864"/>
                </a:lnTo>
                <a:lnTo>
                  <a:pt x="2351" y="866"/>
                </a:lnTo>
                <a:lnTo>
                  <a:pt x="2353" y="867"/>
                </a:lnTo>
                <a:lnTo>
                  <a:pt x="2353" y="869"/>
                </a:lnTo>
                <a:lnTo>
                  <a:pt x="2351" y="871"/>
                </a:lnTo>
                <a:lnTo>
                  <a:pt x="2351" y="873"/>
                </a:lnTo>
                <a:lnTo>
                  <a:pt x="2351" y="875"/>
                </a:lnTo>
                <a:lnTo>
                  <a:pt x="2353" y="875"/>
                </a:lnTo>
                <a:lnTo>
                  <a:pt x="2353" y="877"/>
                </a:lnTo>
                <a:lnTo>
                  <a:pt x="2353" y="879"/>
                </a:lnTo>
                <a:lnTo>
                  <a:pt x="2353" y="881"/>
                </a:lnTo>
                <a:lnTo>
                  <a:pt x="2353" y="883"/>
                </a:lnTo>
                <a:lnTo>
                  <a:pt x="2353" y="885"/>
                </a:lnTo>
                <a:lnTo>
                  <a:pt x="2355" y="885"/>
                </a:lnTo>
                <a:lnTo>
                  <a:pt x="2356" y="885"/>
                </a:lnTo>
                <a:lnTo>
                  <a:pt x="2358" y="885"/>
                </a:lnTo>
                <a:lnTo>
                  <a:pt x="2360" y="887"/>
                </a:lnTo>
                <a:lnTo>
                  <a:pt x="2362" y="887"/>
                </a:lnTo>
                <a:lnTo>
                  <a:pt x="2364" y="887"/>
                </a:lnTo>
                <a:lnTo>
                  <a:pt x="2366" y="887"/>
                </a:lnTo>
                <a:lnTo>
                  <a:pt x="2368" y="885"/>
                </a:lnTo>
                <a:lnTo>
                  <a:pt x="2368" y="883"/>
                </a:lnTo>
                <a:lnTo>
                  <a:pt x="2370" y="883"/>
                </a:lnTo>
                <a:lnTo>
                  <a:pt x="2372" y="883"/>
                </a:lnTo>
                <a:lnTo>
                  <a:pt x="2374" y="885"/>
                </a:lnTo>
                <a:lnTo>
                  <a:pt x="2372" y="885"/>
                </a:lnTo>
                <a:lnTo>
                  <a:pt x="2372" y="887"/>
                </a:lnTo>
                <a:lnTo>
                  <a:pt x="2372" y="889"/>
                </a:lnTo>
                <a:lnTo>
                  <a:pt x="2374" y="889"/>
                </a:lnTo>
                <a:lnTo>
                  <a:pt x="2376" y="889"/>
                </a:lnTo>
                <a:lnTo>
                  <a:pt x="2378" y="889"/>
                </a:lnTo>
                <a:lnTo>
                  <a:pt x="2378" y="887"/>
                </a:lnTo>
                <a:lnTo>
                  <a:pt x="2378" y="889"/>
                </a:lnTo>
                <a:lnTo>
                  <a:pt x="2379" y="889"/>
                </a:lnTo>
                <a:lnTo>
                  <a:pt x="2381" y="887"/>
                </a:lnTo>
                <a:lnTo>
                  <a:pt x="2381" y="885"/>
                </a:lnTo>
                <a:lnTo>
                  <a:pt x="2383" y="885"/>
                </a:lnTo>
                <a:lnTo>
                  <a:pt x="2383" y="887"/>
                </a:lnTo>
                <a:lnTo>
                  <a:pt x="2385" y="887"/>
                </a:lnTo>
                <a:lnTo>
                  <a:pt x="2387" y="887"/>
                </a:lnTo>
                <a:lnTo>
                  <a:pt x="2387" y="885"/>
                </a:lnTo>
                <a:lnTo>
                  <a:pt x="2389" y="885"/>
                </a:lnTo>
                <a:lnTo>
                  <a:pt x="2389" y="887"/>
                </a:lnTo>
                <a:lnTo>
                  <a:pt x="2391" y="887"/>
                </a:lnTo>
                <a:lnTo>
                  <a:pt x="2393" y="887"/>
                </a:lnTo>
                <a:lnTo>
                  <a:pt x="2393" y="889"/>
                </a:lnTo>
                <a:lnTo>
                  <a:pt x="2395" y="889"/>
                </a:lnTo>
                <a:lnTo>
                  <a:pt x="2395" y="890"/>
                </a:lnTo>
                <a:lnTo>
                  <a:pt x="2399" y="890"/>
                </a:lnTo>
                <a:lnTo>
                  <a:pt x="2401" y="890"/>
                </a:lnTo>
                <a:lnTo>
                  <a:pt x="2401" y="889"/>
                </a:lnTo>
                <a:lnTo>
                  <a:pt x="2401" y="887"/>
                </a:lnTo>
                <a:lnTo>
                  <a:pt x="2403" y="887"/>
                </a:lnTo>
                <a:lnTo>
                  <a:pt x="2404" y="889"/>
                </a:lnTo>
                <a:lnTo>
                  <a:pt x="2406" y="889"/>
                </a:lnTo>
                <a:lnTo>
                  <a:pt x="2406" y="887"/>
                </a:lnTo>
                <a:lnTo>
                  <a:pt x="2408" y="887"/>
                </a:lnTo>
                <a:lnTo>
                  <a:pt x="2410" y="887"/>
                </a:lnTo>
                <a:lnTo>
                  <a:pt x="2412" y="887"/>
                </a:lnTo>
                <a:lnTo>
                  <a:pt x="2412" y="885"/>
                </a:lnTo>
                <a:lnTo>
                  <a:pt x="2412" y="883"/>
                </a:lnTo>
                <a:lnTo>
                  <a:pt x="2414" y="883"/>
                </a:lnTo>
                <a:lnTo>
                  <a:pt x="2416" y="881"/>
                </a:lnTo>
                <a:lnTo>
                  <a:pt x="2418" y="881"/>
                </a:lnTo>
                <a:lnTo>
                  <a:pt x="2418" y="883"/>
                </a:lnTo>
                <a:lnTo>
                  <a:pt x="2420" y="883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89"/>
                </a:lnTo>
                <a:lnTo>
                  <a:pt x="2422" y="889"/>
                </a:lnTo>
                <a:lnTo>
                  <a:pt x="2424" y="889"/>
                </a:lnTo>
                <a:lnTo>
                  <a:pt x="2426" y="889"/>
                </a:lnTo>
                <a:lnTo>
                  <a:pt x="2426" y="887"/>
                </a:lnTo>
                <a:lnTo>
                  <a:pt x="2426" y="885"/>
                </a:lnTo>
                <a:lnTo>
                  <a:pt x="2428" y="885"/>
                </a:lnTo>
                <a:lnTo>
                  <a:pt x="2429" y="885"/>
                </a:lnTo>
                <a:lnTo>
                  <a:pt x="2429" y="887"/>
                </a:lnTo>
                <a:lnTo>
                  <a:pt x="2431" y="889"/>
                </a:lnTo>
                <a:lnTo>
                  <a:pt x="2433" y="890"/>
                </a:lnTo>
                <a:lnTo>
                  <a:pt x="2435" y="892"/>
                </a:lnTo>
                <a:lnTo>
                  <a:pt x="2437" y="894"/>
                </a:lnTo>
                <a:lnTo>
                  <a:pt x="2437" y="896"/>
                </a:lnTo>
                <a:lnTo>
                  <a:pt x="2439" y="896"/>
                </a:lnTo>
                <a:lnTo>
                  <a:pt x="2441" y="898"/>
                </a:lnTo>
                <a:lnTo>
                  <a:pt x="2443" y="898"/>
                </a:lnTo>
                <a:lnTo>
                  <a:pt x="2445" y="900"/>
                </a:lnTo>
                <a:lnTo>
                  <a:pt x="2447" y="900"/>
                </a:lnTo>
                <a:lnTo>
                  <a:pt x="2449" y="902"/>
                </a:lnTo>
                <a:lnTo>
                  <a:pt x="2451" y="902"/>
                </a:lnTo>
                <a:lnTo>
                  <a:pt x="2452" y="902"/>
                </a:lnTo>
                <a:lnTo>
                  <a:pt x="2454" y="904"/>
                </a:lnTo>
                <a:lnTo>
                  <a:pt x="2452" y="904"/>
                </a:lnTo>
                <a:lnTo>
                  <a:pt x="2452" y="906"/>
                </a:lnTo>
                <a:lnTo>
                  <a:pt x="2452" y="908"/>
                </a:lnTo>
                <a:lnTo>
                  <a:pt x="2454" y="908"/>
                </a:lnTo>
                <a:lnTo>
                  <a:pt x="2454" y="910"/>
                </a:lnTo>
                <a:lnTo>
                  <a:pt x="2456" y="910"/>
                </a:lnTo>
                <a:lnTo>
                  <a:pt x="2456" y="908"/>
                </a:lnTo>
                <a:lnTo>
                  <a:pt x="2458" y="908"/>
                </a:lnTo>
                <a:lnTo>
                  <a:pt x="2458" y="906"/>
                </a:lnTo>
                <a:lnTo>
                  <a:pt x="2458" y="904"/>
                </a:lnTo>
                <a:lnTo>
                  <a:pt x="2460" y="904"/>
                </a:lnTo>
                <a:lnTo>
                  <a:pt x="2460" y="906"/>
                </a:lnTo>
                <a:lnTo>
                  <a:pt x="2462" y="906"/>
                </a:lnTo>
                <a:lnTo>
                  <a:pt x="2464" y="906"/>
                </a:lnTo>
                <a:lnTo>
                  <a:pt x="2466" y="906"/>
                </a:lnTo>
                <a:lnTo>
                  <a:pt x="2466" y="904"/>
                </a:lnTo>
                <a:lnTo>
                  <a:pt x="2468" y="904"/>
                </a:lnTo>
                <a:lnTo>
                  <a:pt x="2472" y="906"/>
                </a:lnTo>
                <a:lnTo>
                  <a:pt x="2474" y="906"/>
                </a:lnTo>
                <a:lnTo>
                  <a:pt x="2476" y="908"/>
                </a:lnTo>
                <a:lnTo>
                  <a:pt x="2476" y="910"/>
                </a:lnTo>
                <a:lnTo>
                  <a:pt x="2477" y="910"/>
                </a:lnTo>
                <a:lnTo>
                  <a:pt x="2477" y="912"/>
                </a:lnTo>
                <a:lnTo>
                  <a:pt x="2479" y="912"/>
                </a:lnTo>
                <a:lnTo>
                  <a:pt x="2479" y="910"/>
                </a:lnTo>
                <a:lnTo>
                  <a:pt x="2481" y="912"/>
                </a:lnTo>
                <a:lnTo>
                  <a:pt x="2483" y="914"/>
                </a:lnTo>
                <a:lnTo>
                  <a:pt x="2485" y="914"/>
                </a:lnTo>
                <a:lnTo>
                  <a:pt x="2487" y="914"/>
                </a:lnTo>
                <a:lnTo>
                  <a:pt x="2489" y="915"/>
                </a:lnTo>
                <a:lnTo>
                  <a:pt x="2489" y="917"/>
                </a:lnTo>
                <a:lnTo>
                  <a:pt x="2489" y="919"/>
                </a:lnTo>
                <a:lnTo>
                  <a:pt x="2491" y="919"/>
                </a:lnTo>
                <a:lnTo>
                  <a:pt x="2493" y="919"/>
                </a:lnTo>
                <a:lnTo>
                  <a:pt x="2493" y="917"/>
                </a:lnTo>
                <a:lnTo>
                  <a:pt x="2495" y="917"/>
                </a:lnTo>
                <a:lnTo>
                  <a:pt x="2497" y="915"/>
                </a:lnTo>
                <a:lnTo>
                  <a:pt x="2497" y="914"/>
                </a:lnTo>
                <a:lnTo>
                  <a:pt x="2499" y="914"/>
                </a:lnTo>
                <a:lnTo>
                  <a:pt x="2500" y="914"/>
                </a:lnTo>
                <a:lnTo>
                  <a:pt x="2502" y="914"/>
                </a:lnTo>
                <a:lnTo>
                  <a:pt x="2502" y="915"/>
                </a:lnTo>
                <a:lnTo>
                  <a:pt x="2504" y="915"/>
                </a:lnTo>
                <a:lnTo>
                  <a:pt x="2506" y="914"/>
                </a:lnTo>
                <a:lnTo>
                  <a:pt x="2508" y="914"/>
                </a:lnTo>
                <a:lnTo>
                  <a:pt x="2508" y="915"/>
                </a:lnTo>
                <a:lnTo>
                  <a:pt x="2510" y="915"/>
                </a:lnTo>
                <a:lnTo>
                  <a:pt x="2512" y="914"/>
                </a:lnTo>
                <a:lnTo>
                  <a:pt x="2514" y="912"/>
                </a:lnTo>
                <a:lnTo>
                  <a:pt x="2516" y="910"/>
                </a:lnTo>
                <a:lnTo>
                  <a:pt x="2518" y="910"/>
                </a:lnTo>
                <a:lnTo>
                  <a:pt x="2518" y="908"/>
                </a:lnTo>
                <a:lnTo>
                  <a:pt x="2520" y="908"/>
                </a:lnTo>
                <a:lnTo>
                  <a:pt x="2520" y="906"/>
                </a:lnTo>
                <a:lnTo>
                  <a:pt x="2522" y="906"/>
                </a:lnTo>
                <a:lnTo>
                  <a:pt x="2524" y="904"/>
                </a:lnTo>
                <a:lnTo>
                  <a:pt x="2525" y="904"/>
                </a:lnTo>
                <a:lnTo>
                  <a:pt x="2527" y="904"/>
                </a:lnTo>
                <a:lnTo>
                  <a:pt x="2529" y="904"/>
                </a:lnTo>
                <a:lnTo>
                  <a:pt x="2529" y="906"/>
                </a:lnTo>
                <a:lnTo>
                  <a:pt x="2531" y="906"/>
                </a:lnTo>
                <a:lnTo>
                  <a:pt x="2533" y="906"/>
                </a:lnTo>
                <a:lnTo>
                  <a:pt x="2535" y="906"/>
                </a:lnTo>
                <a:lnTo>
                  <a:pt x="2537" y="906"/>
                </a:lnTo>
                <a:lnTo>
                  <a:pt x="2539" y="904"/>
                </a:lnTo>
                <a:lnTo>
                  <a:pt x="2541" y="906"/>
                </a:lnTo>
                <a:lnTo>
                  <a:pt x="2543" y="906"/>
                </a:lnTo>
                <a:lnTo>
                  <a:pt x="2543" y="908"/>
                </a:lnTo>
                <a:lnTo>
                  <a:pt x="2545" y="908"/>
                </a:lnTo>
                <a:lnTo>
                  <a:pt x="2547" y="910"/>
                </a:lnTo>
                <a:lnTo>
                  <a:pt x="2548" y="912"/>
                </a:lnTo>
                <a:lnTo>
                  <a:pt x="2548" y="914"/>
                </a:lnTo>
                <a:lnTo>
                  <a:pt x="2550" y="914"/>
                </a:lnTo>
                <a:lnTo>
                  <a:pt x="2552" y="915"/>
                </a:lnTo>
                <a:lnTo>
                  <a:pt x="2554" y="915"/>
                </a:lnTo>
                <a:lnTo>
                  <a:pt x="2554" y="917"/>
                </a:lnTo>
                <a:lnTo>
                  <a:pt x="2552" y="917"/>
                </a:lnTo>
                <a:lnTo>
                  <a:pt x="2552" y="919"/>
                </a:lnTo>
                <a:lnTo>
                  <a:pt x="2554" y="921"/>
                </a:lnTo>
                <a:lnTo>
                  <a:pt x="2560" y="925"/>
                </a:lnTo>
                <a:lnTo>
                  <a:pt x="2560" y="927"/>
                </a:lnTo>
                <a:lnTo>
                  <a:pt x="2562" y="927"/>
                </a:lnTo>
                <a:lnTo>
                  <a:pt x="2562" y="929"/>
                </a:lnTo>
                <a:lnTo>
                  <a:pt x="2564" y="931"/>
                </a:lnTo>
                <a:lnTo>
                  <a:pt x="2564" y="933"/>
                </a:lnTo>
                <a:lnTo>
                  <a:pt x="2566" y="933"/>
                </a:lnTo>
                <a:lnTo>
                  <a:pt x="2566" y="935"/>
                </a:lnTo>
                <a:lnTo>
                  <a:pt x="2570" y="938"/>
                </a:lnTo>
                <a:lnTo>
                  <a:pt x="2572" y="938"/>
                </a:lnTo>
                <a:lnTo>
                  <a:pt x="2573" y="938"/>
                </a:lnTo>
                <a:lnTo>
                  <a:pt x="2573" y="940"/>
                </a:lnTo>
                <a:lnTo>
                  <a:pt x="2575" y="940"/>
                </a:lnTo>
                <a:lnTo>
                  <a:pt x="2575" y="942"/>
                </a:lnTo>
                <a:lnTo>
                  <a:pt x="2577" y="942"/>
                </a:lnTo>
                <a:lnTo>
                  <a:pt x="2579" y="940"/>
                </a:lnTo>
                <a:lnTo>
                  <a:pt x="2581" y="940"/>
                </a:lnTo>
                <a:lnTo>
                  <a:pt x="2581" y="938"/>
                </a:lnTo>
                <a:lnTo>
                  <a:pt x="2583" y="938"/>
                </a:lnTo>
                <a:lnTo>
                  <a:pt x="2585" y="938"/>
                </a:lnTo>
                <a:lnTo>
                  <a:pt x="2587" y="938"/>
                </a:lnTo>
                <a:lnTo>
                  <a:pt x="2587" y="937"/>
                </a:lnTo>
                <a:lnTo>
                  <a:pt x="2589" y="937"/>
                </a:lnTo>
                <a:lnTo>
                  <a:pt x="2589" y="935"/>
                </a:lnTo>
                <a:lnTo>
                  <a:pt x="2591" y="933"/>
                </a:lnTo>
                <a:lnTo>
                  <a:pt x="2593" y="933"/>
                </a:lnTo>
                <a:lnTo>
                  <a:pt x="2595" y="933"/>
                </a:lnTo>
                <a:lnTo>
                  <a:pt x="2595" y="935"/>
                </a:lnTo>
                <a:lnTo>
                  <a:pt x="2596" y="935"/>
                </a:lnTo>
                <a:lnTo>
                  <a:pt x="2598" y="933"/>
                </a:lnTo>
                <a:lnTo>
                  <a:pt x="2598" y="931"/>
                </a:lnTo>
                <a:lnTo>
                  <a:pt x="2598" y="929"/>
                </a:lnTo>
                <a:lnTo>
                  <a:pt x="2598" y="927"/>
                </a:lnTo>
                <a:lnTo>
                  <a:pt x="2600" y="927"/>
                </a:lnTo>
                <a:lnTo>
                  <a:pt x="2602" y="929"/>
                </a:lnTo>
                <a:lnTo>
                  <a:pt x="2602" y="927"/>
                </a:lnTo>
                <a:lnTo>
                  <a:pt x="2602" y="925"/>
                </a:lnTo>
                <a:lnTo>
                  <a:pt x="2602" y="923"/>
                </a:lnTo>
                <a:lnTo>
                  <a:pt x="2602" y="921"/>
                </a:lnTo>
                <a:lnTo>
                  <a:pt x="2602" y="919"/>
                </a:lnTo>
                <a:lnTo>
                  <a:pt x="2602" y="917"/>
                </a:lnTo>
                <a:lnTo>
                  <a:pt x="2604" y="917"/>
                </a:lnTo>
                <a:lnTo>
                  <a:pt x="2604" y="915"/>
                </a:lnTo>
                <a:lnTo>
                  <a:pt x="2606" y="915"/>
                </a:lnTo>
                <a:lnTo>
                  <a:pt x="2608" y="915"/>
                </a:lnTo>
                <a:lnTo>
                  <a:pt x="2608" y="917"/>
                </a:lnTo>
                <a:lnTo>
                  <a:pt x="2608" y="915"/>
                </a:lnTo>
                <a:lnTo>
                  <a:pt x="2608" y="914"/>
                </a:lnTo>
                <a:lnTo>
                  <a:pt x="2606" y="914"/>
                </a:lnTo>
                <a:lnTo>
                  <a:pt x="2606" y="912"/>
                </a:lnTo>
                <a:lnTo>
                  <a:pt x="2608" y="912"/>
                </a:lnTo>
                <a:lnTo>
                  <a:pt x="2608" y="910"/>
                </a:lnTo>
                <a:lnTo>
                  <a:pt x="2610" y="908"/>
                </a:lnTo>
                <a:lnTo>
                  <a:pt x="2612" y="908"/>
                </a:lnTo>
                <a:lnTo>
                  <a:pt x="2612" y="906"/>
                </a:lnTo>
                <a:lnTo>
                  <a:pt x="2614" y="906"/>
                </a:lnTo>
                <a:lnTo>
                  <a:pt x="2616" y="906"/>
                </a:lnTo>
                <a:lnTo>
                  <a:pt x="2618" y="906"/>
                </a:lnTo>
                <a:lnTo>
                  <a:pt x="2618" y="908"/>
                </a:lnTo>
                <a:lnTo>
                  <a:pt x="2620" y="908"/>
                </a:lnTo>
                <a:lnTo>
                  <a:pt x="2621" y="908"/>
                </a:lnTo>
                <a:lnTo>
                  <a:pt x="2623" y="908"/>
                </a:lnTo>
                <a:lnTo>
                  <a:pt x="2625" y="908"/>
                </a:lnTo>
                <a:lnTo>
                  <a:pt x="2627" y="910"/>
                </a:lnTo>
                <a:lnTo>
                  <a:pt x="2629" y="912"/>
                </a:lnTo>
                <a:lnTo>
                  <a:pt x="2631" y="912"/>
                </a:lnTo>
                <a:lnTo>
                  <a:pt x="2631" y="914"/>
                </a:lnTo>
                <a:lnTo>
                  <a:pt x="2633" y="914"/>
                </a:lnTo>
                <a:lnTo>
                  <a:pt x="2633" y="915"/>
                </a:lnTo>
                <a:lnTo>
                  <a:pt x="2635" y="915"/>
                </a:lnTo>
                <a:lnTo>
                  <a:pt x="2637" y="915"/>
                </a:lnTo>
                <a:lnTo>
                  <a:pt x="2639" y="915"/>
                </a:lnTo>
                <a:lnTo>
                  <a:pt x="2641" y="915"/>
                </a:lnTo>
                <a:lnTo>
                  <a:pt x="2643" y="915"/>
                </a:lnTo>
                <a:lnTo>
                  <a:pt x="2645" y="915"/>
                </a:lnTo>
                <a:lnTo>
                  <a:pt x="2646" y="915"/>
                </a:lnTo>
                <a:lnTo>
                  <a:pt x="2646" y="917"/>
                </a:lnTo>
                <a:lnTo>
                  <a:pt x="2648" y="917"/>
                </a:lnTo>
                <a:lnTo>
                  <a:pt x="2650" y="915"/>
                </a:lnTo>
                <a:lnTo>
                  <a:pt x="2652" y="915"/>
                </a:lnTo>
                <a:lnTo>
                  <a:pt x="2654" y="915"/>
                </a:lnTo>
                <a:lnTo>
                  <a:pt x="2656" y="915"/>
                </a:lnTo>
                <a:lnTo>
                  <a:pt x="2658" y="917"/>
                </a:lnTo>
                <a:lnTo>
                  <a:pt x="2658" y="919"/>
                </a:lnTo>
                <a:lnTo>
                  <a:pt x="2660" y="919"/>
                </a:lnTo>
                <a:lnTo>
                  <a:pt x="2662" y="919"/>
                </a:lnTo>
                <a:lnTo>
                  <a:pt x="2664" y="919"/>
                </a:lnTo>
                <a:lnTo>
                  <a:pt x="2664" y="921"/>
                </a:lnTo>
                <a:lnTo>
                  <a:pt x="2666" y="921"/>
                </a:lnTo>
                <a:lnTo>
                  <a:pt x="2669" y="921"/>
                </a:lnTo>
                <a:lnTo>
                  <a:pt x="2675" y="923"/>
                </a:lnTo>
                <a:lnTo>
                  <a:pt x="2675" y="921"/>
                </a:lnTo>
                <a:lnTo>
                  <a:pt x="2677" y="921"/>
                </a:lnTo>
                <a:lnTo>
                  <a:pt x="2679" y="919"/>
                </a:lnTo>
                <a:lnTo>
                  <a:pt x="2683" y="915"/>
                </a:lnTo>
                <a:lnTo>
                  <a:pt x="2683" y="914"/>
                </a:lnTo>
                <a:lnTo>
                  <a:pt x="2685" y="914"/>
                </a:lnTo>
                <a:lnTo>
                  <a:pt x="2685" y="912"/>
                </a:lnTo>
                <a:lnTo>
                  <a:pt x="2687" y="910"/>
                </a:lnTo>
                <a:lnTo>
                  <a:pt x="2689" y="908"/>
                </a:lnTo>
                <a:lnTo>
                  <a:pt x="2691" y="908"/>
                </a:lnTo>
                <a:lnTo>
                  <a:pt x="2693" y="908"/>
                </a:lnTo>
                <a:lnTo>
                  <a:pt x="2694" y="908"/>
                </a:lnTo>
                <a:lnTo>
                  <a:pt x="2696" y="910"/>
                </a:lnTo>
                <a:lnTo>
                  <a:pt x="2698" y="912"/>
                </a:lnTo>
                <a:lnTo>
                  <a:pt x="2698" y="914"/>
                </a:lnTo>
                <a:lnTo>
                  <a:pt x="2700" y="915"/>
                </a:lnTo>
                <a:lnTo>
                  <a:pt x="2700" y="917"/>
                </a:lnTo>
                <a:lnTo>
                  <a:pt x="2700" y="919"/>
                </a:lnTo>
                <a:lnTo>
                  <a:pt x="2698" y="925"/>
                </a:lnTo>
                <a:lnTo>
                  <a:pt x="2696" y="927"/>
                </a:lnTo>
                <a:lnTo>
                  <a:pt x="2693" y="931"/>
                </a:lnTo>
                <a:lnTo>
                  <a:pt x="2693" y="933"/>
                </a:lnTo>
                <a:lnTo>
                  <a:pt x="2691" y="933"/>
                </a:lnTo>
                <a:lnTo>
                  <a:pt x="2691" y="935"/>
                </a:lnTo>
                <a:lnTo>
                  <a:pt x="2691" y="937"/>
                </a:lnTo>
                <a:lnTo>
                  <a:pt x="2691" y="938"/>
                </a:lnTo>
                <a:lnTo>
                  <a:pt x="2691" y="940"/>
                </a:lnTo>
                <a:lnTo>
                  <a:pt x="2693" y="942"/>
                </a:lnTo>
                <a:lnTo>
                  <a:pt x="2694" y="942"/>
                </a:lnTo>
                <a:lnTo>
                  <a:pt x="2696" y="946"/>
                </a:lnTo>
                <a:lnTo>
                  <a:pt x="2700" y="950"/>
                </a:lnTo>
                <a:lnTo>
                  <a:pt x="2702" y="950"/>
                </a:lnTo>
                <a:lnTo>
                  <a:pt x="2702" y="952"/>
                </a:lnTo>
                <a:lnTo>
                  <a:pt x="2700" y="952"/>
                </a:lnTo>
                <a:lnTo>
                  <a:pt x="2700" y="954"/>
                </a:lnTo>
                <a:lnTo>
                  <a:pt x="2698" y="952"/>
                </a:lnTo>
                <a:lnTo>
                  <a:pt x="2696" y="952"/>
                </a:lnTo>
                <a:lnTo>
                  <a:pt x="2694" y="952"/>
                </a:lnTo>
                <a:lnTo>
                  <a:pt x="2696" y="954"/>
                </a:lnTo>
                <a:lnTo>
                  <a:pt x="2698" y="958"/>
                </a:lnTo>
                <a:lnTo>
                  <a:pt x="2700" y="960"/>
                </a:lnTo>
                <a:lnTo>
                  <a:pt x="2702" y="960"/>
                </a:lnTo>
                <a:lnTo>
                  <a:pt x="2702" y="962"/>
                </a:lnTo>
                <a:lnTo>
                  <a:pt x="2702" y="963"/>
                </a:lnTo>
                <a:lnTo>
                  <a:pt x="2700" y="963"/>
                </a:lnTo>
                <a:lnTo>
                  <a:pt x="2702" y="965"/>
                </a:lnTo>
                <a:lnTo>
                  <a:pt x="2706" y="965"/>
                </a:lnTo>
                <a:lnTo>
                  <a:pt x="2708" y="965"/>
                </a:lnTo>
                <a:lnTo>
                  <a:pt x="2712" y="967"/>
                </a:lnTo>
                <a:lnTo>
                  <a:pt x="2714" y="967"/>
                </a:lnTo>
                <a:lnTo>
                  <a:pt x="2717" y="969"/>
                </a:lnTo>
                <a:lnTo>
                  <a:pt x="2723" y="967"/>
                </a:lnTo>
                <a:lnTo>
                  <a:pt x="2729" y="967"/>
                </a:lnTo>
                <a:lnTo>
                  <a:pt x="2731" y="965"/>
                </a:lnTo>
                <a:lnTo>
                  <a:pt x="2735" y="965"/>
                </a:lnTo>
                <a:lnTo>
                  <a:pt x="2735" y="963"/>
                </a:lnTo>
                <a:lnTo>
                  <a:pt x="2737" y="963"/>
                </a:lnTo>
                <a:lnTo>
                  <a:pt x="2739" y="965"/>
                </a:lnTo>
                <a:lnTo>
                  <a:pt x="2739" y="967"/>
                </a:lnTo>
                <a:lnTo>
                  <a:pt x="2741" y="969"/>
                </a:lnTo>
                <a:lnTo>
                  <a:pt x="2742" y="969"/>
                </a:lnTo>
                <a:lnTo>
                  <a:pt x="2744" y="969"/>
                </a:lnTo>
                <a:lnTo>
                  <a:pt x="2746" y="969"/>
                </a:lnTo>
                <a:lnTo>
                  <a:pt x="2746" y="971"/>
                </a:lnTo>
                <a:lnTo>
                  <a:pt x="2744" y="971"/>
                </a:lnTo>
                <a:lnTo>
                  <a:pt x="2744" y="977"/>
                </a:lnTo>
                <a:lnTo>
                  <a:pt x="2742" y="979"/>
                </a:lnTo>
                <a:lnTo>
                  <a:pt x="2742" y="981"/>
                </a:lnTo>
                <a:lnTo>
                  <a:pt x="2741" y="985"/>
                </a:lnTo>
                <a:lnTo>
                  <a:pt x="2739" y="986"/>
                </a:lnTo>
                <a:lnTo>
                  <a:pt x="2737" y="986"/>
                </a:lnTo>
                <a:lnTo>
                  <a:pt x="2737" y="988"/>
                </a:lnTo>
                <a:lnTo>
                  <a:pt x="2737" y="990"/>
                </a:lnTo>
                <a:lnTo>
                  <a:pt x="2741" y="990"/>
                </a:lnTo>
                <a:lnTo>
                  <a:pt x="2742" y="990"/>
                </a:lnTo>
                <a:lnTo>
                  <a:pt x="2744" y="992"/>
                </a:lnTo>
                <a:lnTo>
                  <a:pt x="2742" y="992"/>
                </a:lnTo>
                <a:lnTo>
                  <a:pt x="2742" y="994"/>
                </a:lnTo>
                <a:lnTo>
                  <a:pt x="2742" y="996"/>
                </a:lnTo>
                <a:lnTo>
                  <a:pt x="2742" y="1000"/>
                </a:lnTo>
                <a:lnTo>
                  <a:pt x="2741" y="1000"/>
                </a:lnTo>
                <a:lnTo>
                  <a:pt x="2739" y="1002"/>
                </a:lnTo>
                <a:lnTo>
                  <a:pt x="2737" y="1002"/>
                </a:lnTo>
                <a:lnTo>
                  <a:pt x="2737" y="1000"/>
                </a:lnTo>
                <a:lnTo>
                  <a:pt x="2735" y="1000"/>
                </a:lnTo>
                <a:lnTo>
                  <a:pt x="2733" y="1004"/>
                </a:lnTo>
                <a:lnTo>
                  <a:pt x="2735" y="1006"/>
                </a:lnTo>
                <a:lnTo>
                  <a:pt x="2735" y="1008"/>
                </a:lnTo>
                <a:lnTo>
                  <a:pt x="2739" y="1010"/>
                </a:lnTo>
                <a:lnTo>
                  <a:pt x="2741" y="1011"/>
                </a:lnTo>
                <a:lnTo>
                  <a:pt x="2742" y="1011"/>
                </a:lnTo>
                <a:lnTo>
                  <a:pt x="2744" y="1011"/>
                </a:lnTo>
                <a:lnTo>
                  <a:pt x="2746" y="1011"/>
                </a:lnTo>
                <a:lnTo>
                  <a:pt x="2748" y="1011"/>
                </a:lnTo>
                <a:lnTo>
                  <a:pt x="2750" y="1011"/>
                </a:lnTo>
                <a:lnTo>
                  <a:pt x="2750" y="1013"/>
                </a:lnTo>
                <a:lnTo>
                  <a:pt x="2752" y="1013"/>
                </a:lnTo>
                <a:lnTo>
                  <a:pt x="2756" y="1015"/>
                </a:lnTo>
                <a:lnTo>
                  <a:pt x="2758" y="1017"/>
                </a:lnTo>
                <a:lnTo>
                  <a:pt x="2760" y="1017"/>
                </a:lnTo>
                <a:lnTo>
                  <a:pt x="2760" y="1019"/>
                </a:lnTo>
                <a:lnTo>
                  <a:pt x="2762" y="1021"/>
                </a:lnTo>
                <a:lnTo>
                  <a:pt x="2764" y="1021"/>
                </a:lnTo>
                <a:lnTo>
                  <a:pt x="2765" y="1021"/>
                </a:lnTo>
                <a:lnTo>
                  <a:pt x="2767" y="1021"/>
                </a:lnTo>
                <a:lnTo>
                  <a:pt x="2767" y="1023"/>
                </a:lnTo>
                <a:lnTo>
                  <a:pt x="2769" y="1023"/>
                </a:lnTo>
                <a:lnTo>
                  <a:pt x="2771" y="1023"/>
                </a:lnTo>
                <a:lnTo>
                  <a:pt x="2773" y="1023"/>
                </a:lnTo>
                <a:lnTo>
                  <a:pt x="2775" y="1021"/>
                </a:lnTo>
                <a:lnTo>
                  <a:pt x="2777" y="1021"/>
                </a:lnTo>
                <a:lnTo>
                  <a:pt x="2779" y="1021"/>
                </a:lnTo>
                <a:lnTo>
                  <a:pt x="2781" y="1019"/>
                </a:lnTo>
                <a:lnTo>
                  <a:pt x="2783" y="1017"/>
                </a:lnTo>
                <a:lnTo>
                  <a:pt x="2785" y="1017"/>
                </a:lnTo>
                <a:lnTo>
                  <a:pt x="2785" y="1015"/>
                </a:lnTo>
                <a:lnTo>
                  <a:pt x="2785" y="1013"/>
                </a:lnTo>
                <a:lnTo>
                  <a:pt x="2787" y="1013"/>
                </a:lnTo>
                <a:lnTo>
                  <a:pt x="2787" y="1011"/>
                </a:lnTo>
                <a:lnTo>
                  <a:pt x="2789" y="1011"/>
                </a:lnTo>
                <a:lnTo>
                  <a:pt x="2789" y="1013"/>
                </a:lnTo>
                <a:lnTo>
                  <a:pt x="2790" y="1011"/>
                </a:lnTo>
                <a:lnTo>
                  <a:pt x="2790" y="1010"/>
                </a:lnTo>
                <a:lnTo>
                  <a:pt x="2790" y="1008"/>
                </a:lnTo>
                <a:lnTo>
                  <a:pt x="2790" y="1006"/>
                </a:lnTo>
                <a:lnTo>
                  <a:pt x="2792" y="1004"/>
                </a:lnTo>
                <a:lnTo>
                  <a:pt x="2794" y="1004"/>
                </a:lnTo>
                <a:lnTo>
                  <a:pt x="2794" y="1006"/>
                </a:lnTo>
                <a:lnTo>
                  <a:pt x="2796" y="1006"/>
                </a:lnTo>
                <a:lnTo>
                  <a:pt x="2796" y="1008"/>
                </a:lnTo>
                <a:lnTo>
                  <a:pt x="2798" y="1006"/>
                </a:lnTo>
                <a:lnTo>
                  <a:pt x="2798" y="1004"/>
                </a:lnTo>
                <a:lnTo>
                  <a:pt x="2798" y="1002"/>
                </a:lnTo>
                <a:lnTo>
                  <a:pt x="2796" y="1000"/>
                </a:lnTo>
                <a:lnTo>
                  <a:pt x="2796" y="998"/>
                </a:lnTo>
                <a:lnTo>
                  <a:pt x="2798" y="996"/>
                </a:lnTo>
                <a:lnTo>
                  <a:pt x="2800" y="998"/>
                </a:lnTo>
                <a:lnTo>
                  <a:pt x="2802" y="998"/>
                </a:lnTo>
                <a:lnTo>
                  <a:pt x="2804" y="998"/>
                </a:lnTo>
                <a:lnTo>
                  <a:pt x="2804" y="996"/>
                </a:lnTo>
                <a:lnTo>
                  <a:pt x="2804" y="994"/>
                </a:lnTo>
                <a:lnTo>
                  <a:pt x="2804" y="992"/>
                </a:lnTo>
                <a:lnTo>
                  <a:pt x="2804" y="990"/>
                </a:lnTo>
                <a:lnTo>
                  <a:pt x="2806" y="990"/>
                </a:lnTo>
                <a:lnTo>
                  <a:pt x="2808" y="990"/>
                </a:lnTo>
                <a:lnTo>
                  <a:pt x="2810" y="990"/>
                </a:lnTo>
                <a:lnTo>
                  <a:pt x="2812" y="990"/>
                </a:lnTo>
                <a:lnTo>
                  <a:pt x="2813" y="990"/>
                </a:lnTo>
                <a:lnTo>
                  <a:pt x="2815" y="988"/>
                </a:lnTo>
                <a:lnTo>
                  <a:pt x="2817" y="986"/>
                </a:lnTo>
                <a:lnTo>
                  <a:pt x="2819" y="985"/>
                </a:lnTo>
                <a:lnTo>
                  <a:pt x="2819" y="983"/>
                </a:lnTo>
                <a:lnTo>
                  <a:pt x="2821" y="981"/>
                </a:lnTo>
                <a:lnTo>
                  <a:pt x="2823" y="979"/>
                </a:lnTo>
                <a:lnTo>
                  <a:pt x="2823" y="975"/>
                </a:lnTo>
                <a:lnTo>
                  <a:pt x="2825" y="973"/>
                </a:lnTo>
                <a:lnTo>
                  <a:pt x="2825" y="971"/>
                </a:lnTo>
                <a:lnTo>
                  <a:pt x="2827" y="971"/>
                </a:lnTo>
                <a:lnTo>
                  <a:pt x="2829" y="971"/>
                </a:lnTo>
                <a:lnTo>
                  <a:pt x="2831" y="969"/>
                </a:lnTo>
                <a:lnTo>
                  <a:pt x="2833" y="969"/>
                </a:lnTo>
                <a:lnTo>
                  <a:pt x="2835" y="969"/>
                </a:lnTo>
                <a:lnTo>
                  <a:pt x="2837" y="969"/>
                </a:lnTo>
                <a:lnTo>
                  <a:pt x="2838" y="971"/>
                </a:lnTo>
                <a:lnTo>
                  <a:pt x="2840" y="971"/>
                </a:lnTo>
                <a:lnTo>
                  <a:pt x="2842" y="973"/>
                </a:lnTo>
                <a:lnTo>
                  <a:pt x="2844" y="973"/>
                </a:lnTo>
                <a:lnTo>
                  <a:pt x="2848" y="975"/>
                </a:lnTo>
                <a:lnTo>
                  <a:pt x="2850" y="977"/>
                </a:lnTo>
                <a:lnTo>
                  <a:pt x="2852" y="979"/>
                </a:lnTo>
                <a:lnTo>
                  <a:pt x="2854" y="979"/>
                </a:lnTo>
                <a:lnTo>
                  <a:pt x="2854" y="981"/>
                </a:lnTo>
                <a:lnTo>
                  <a:pt x="2856" y="983"/>
                </a:lnTo>
                <a:lnTo>
                  <a:pt x="2858" y="983"/>
                </a:lnTo>
                <a:lnTo>
                  <a:pt x="2858" y="985"/>
                </a:lnTo>
                <a:lnTo>
                  <a:pt x="2858" y="986"/>
                </a:lnTo>
                <a:lnTo>
                  <a:pt x="2856" y="986"/>
                </a:lnTo>
                <a:lnTo>
                  <a:pt x="2856" y="988"/>
                </a:lnTo>
                <a:lnTo>
                  <a:pt x="2856" y="990"/>
                </a:lnTo>
                <a:lnTo>
                  <a:pt x="2858" y="990"/>
                </a:lnTo>
                <a:lnTo>
                  <a:pt x="2858" y="992"/>
                </a:lnTo>
                <a:lnTo>
                  <a:pt x="2856" y="996"/>
                </a:lnTo>
                <a:lnTo>
                  <a:pt x="2856" y="998"/>
                </a:lnTo>
                <a:lnTo>
                  <a:pt x="2856" y="1000"/>
                </a:lnTo>
                <a:lnTo>
                  <a:pt x="2858" y="1000"/>
                </a:lnTo>
                <a:lnTo>
                  <a:pt x="2858" y="1002"/>
                </a:lnTo>
                <a:lnTo>
                  <a:pt x="2860" y="1004"/>
                </a:lnTo>
                <a:lnTo>
                  <a:pt x="2861" y="1004"/>
                </a:lnTo>
                <a:lnTo>
                  <a:pt x="2863" y="1004"/>
                </a:lnTo>
                <a:lnTo>
                  <a:pt x="2865" y="1004"/>
                </a:lnTo>
                <a:lnTo>
                  <a:pt x="2867" y="1004"/>
                </a:lnTo>
                <a:lnTo>
                  <a:pt x="2867" y="1006"/>
                </a:lnTo>
                <a:lnTo>
                  <a:pt x="2869" y="1006"/>
                </a:lnTo>
                <a:lnTo>
                  <a:pt x="2869" y="1004"/>
                </a:lnTo>
                <a:lnTo>
                  <a:pt x="2871" y="1004"/>
                </a:lnTo>
                <a:lnTo>
                  <a:pt x="2873" y="1004"/>
                </a:lnTo>
                <a:lnTo>
                  <a:pt x="2873" y="1002"/>
                </a:lnTo>
                <a:lnTo>
                  <a:pt x="2875" y="1002"/>
                </a:lnTo>
                <a:lnTo>
                  <a:pt x="2877" y="1002"/>
                </a:lnTo>
                <a:lnTo>
                  <a:pt x="2879" y="1000"/>
                </a:lnTo>
                <a:lnTo>
                  <a:pt x="2881" y="998"/>
                </a:lnTo>
                <a:lnTo>
                  <a:pt x="2885" y="998"/>
                </a:lnTo>
                <a:lnTo>
                  <a:pt x="2885" y="996"/>
                </a:lnTo>
                <a:lnTo>
                  <a:pt x="2886" y="996"/>
                </a:lnTo>
                <a:lnTo>
                  <a:pt x="2888" y="996"/>
                </a:lnTo>
                <a:lnTo>
                  <a:pt x="2890" y="998"/>
                </a:lnTo>
                <a:lnTo>
                  <a:pt x="2892" y="998"/>
                </a:lnTo>
                <a:lnTo>
                  <a:pt x="2894" y="1000"/>
                </a:lnTo>
                <a:lnTo>
                  <a:pt x="2898" y="1002"/>
                </a:lnTo>
                <a:lnTo>
                  <a:pt x="2900" y="1002"/>
                </a:lnTo>
                <a:lnTo>
                  <a:pt x="2900" y="1006"/>
                </a:lnTo>
                <a:lnTo>
                  <a:pt x="2902" y="1008"/>
                </a:lnTo>
                <a:lnTo>
                  <a:pt x="2902" y="1015"/>
                </a:lnTo>
                <a:lnTo>
                  <a:pt x="2902" y="1017"/>
                </a:lnTo>
                <a:lnTo>
                  <a:pt x="2900" y="1017"/>
                </a:lnTo>
                <a:lnTo>
                  <a:pt x="2900" y="1019"/>
                </a:lnTo>
                <a:lnTo>
                  <a:pt x="2900" y="1021"/>
                </a:lnTo>
                <a:lnTo>
                  <a:pt x="2898" y="1023"/>
                </a:lnTo>
                <a:lnTo>
                  <a:pt x="2898" y="1025"/>
                </a:lnTo>
                <a:lnTo>
                  <a:pt x="2898" y="1027"/>
                </a:lnTo>
                <a:lnTo>
                  <a:pt x="2900" y="1031"/>
                </a:lnTo>
                <a:lnTo>
                  <a:pt x="2902" y="1033"/>
                </a:lnTo>
                <a:lnTo>
                  <a:pt x="2904" y="1033"/>
                </a:lnTo>
                <a:lnTo>
                  <a:pt x="2906" y="1033"/>
                </a:lnTo>
                <a:lnTo>
                  <a:pt x="2908" y="1034"/>
                </a:lnTo>
                <a:lnTo>
                  <a:pt x="2910" y="1034"/>
                </a:lnTo>
                <a:lnTo>
                  <a:pt x="2913" y="1034"/>
                </a:lnTo>
                <a:lnTo>
                  <a:pt x="2915" y="1034"/>
                </a:lnTo>
                <a:lnTo>
                  <a:pt x="2917" y="1034"/>
                </a:lnTo>
                <a:lnTo>
                  <a:pt x="2921" y="1034"/>
                </a:lnTo>
                <a:lnTo>
                  <a:pt x="2927" y="1034"/>
                </a:lnTo>
                <a:lnTo>
                  <a:pt x="2929" y="1034"/>
                </a:lnTo>
                <a:lnTo>
                  <a:pt x="2931" y="1031"/>
                </a:lnTo>
                <a:lnTo>
                  <a:pt x="2933" y="1029"/>
                </a:lnTo>
                <a:lnTo>
                  <a:pt x="2934" y="1025"/>
                </a:lnTo>
                <a:lnTo>
                  <a:pt x="2936" y="1023"/>
                </a:lnTo>
                <a:lnTo>
                  <a:pt x="2936" y="1019"/>
                </a:lnTo>
                <a:lnTo>
                  <a:pt x="2938" y="1013"/>
                </a:lnTo>
                <a:lnTo>
                  <a:pt x="2938" y="1011"/>
                </a:lnTo>
                <a:lnTo>
                  <a:pt x="2940" y="1010"/>
                </a:lnTo>
                <a:lnTo>
                  <a:pt x="2942" y="1010"/>
                </a:lnTo>
                <a:lnTo>
                  <a:pt x="2942" y="1011"/>
                </a:lnTo>
                <a:lnTo>
                  <a:pt x="2940" y="1015"/>
                </a:lnTo>
                <a:lnTo>
                  <a:pt x="2938" y="1017"/>
                </a:lnTo>
                <a:lnTo>
                  <a:pt x="2938" y="1019"/>
                </a:lnTo>
                <a:lnTo>
                  <a:pt x="2938" y="1021"/>
                </a:lnTo>
                <a:lnTo>
                  <a:pt x="2940" y="1021"/>
                </a:lnTo>
                <a:lnTo>
                  <a:pt x="2944" y="1017"/>
                </a:lnTo>
                <a:lnTo>
                  <a:pt x="2946" y="1015"/>
                </a:lnTo>
                <a:lnTo>
                  <a:pt x="2946" y="1013"/>
                </a:lnTo>
                <a:lnTo>
                  <a:pt x="2946" y="1010"/>
                </a:lnTo>
                <a:lnTo>
                  <a:pt x="2946" y="1008"/>
                </a:lnTo>
                <a:lnTo>
                  <a:pt x="2948" y="1008"/>
                </a:lnTo>
                <a:lnTo>
                  <a:pt x="2948" y="1010"/>
                </a:lnTo>
                <a:lnTo>
                  <a:pt x="2950" y="1011"/>
                </a:lnTo>
                <a:lnTo>
                  <a:pt x="2952" y="1013"/>
                </a:lnTo>
                <a:lnTo>
                  <a:pt x="2954" y="1015"/>
                </a:lnTo>
                <a:lnTo>
                  <a:pt x="2958" y="1017"/>
                </a:lnTo>
                <a:lnTo>
                  <a:pt x="2959" y="1017"/>
                </a:lnTo>
                <a:lnTo>
                  <a:pt x="2963" y="1017"/>
                </a:lnTo>
                <a:lnTo>
                  <a:pt x="2965" y="1015"/>
                </a:lnTo>
                <a:lnTo>
                  <a:pt x="2965" y="1013"/>
                </a:lnTo>
                <a:lnTo>
                  <a:pt x="2965" y="1011"/>
                </a:lnTo>
                <a:lnTo>
                  <a:pt x="2965" y="1010"/>
                </a:lnTo>
                <a:lnTo>
                  <a:pt x="2965" y="1008"/>
                </a:lnTo>
                <a:lnTo>
                  <a:pt x="2967" y="1006"/>
                </a:lnTo>
                <a:lnTo>
                  <a:pt x="2967" y="1004"/>
                </a:lnTo>
                <a:lnTo>
                  <a:pt x="2967" y="1002"/>
                </a:lnTo>
                <a:lnTo>
                  <a:pt x="2969" y="1002"/>
                </a:lnTo>
                <a:lnTo>
                  <a:pt x="2971" y="1000"/>
                </a:lnTo>
                <a:lnTo>
                  <a:pt x="2973" y="998"/>
                </a:lnTo>
                <a:lnTo>
                  <a:pt x="2975" y="998"/>
                </a:lnTo>
                <a:lnTo>
                  <a:pt x="2977" y="998"/>
                </a:lnTo>
                <a:lnTo>
                  <a:pt x="2979" y="998"/>
                </a:lnTo>
                <a:lnTo>
                  <a:pt x="2981" y="1000"/>
                </a:lnTo>
                <a:lnTo>
                  <a:pt x="2982" y="1002"/>
                </a:lnTo>
                <a:lnTo>
                  <a:pt x="2984" y="1004"/>
                </a:lnTo>
                <a:lnTo>
                  <a:pt x="2986" y="1006"/>
                </a:lnTo>
                <a:lnTo>
                  <a:pt x="2988" y="1008"/>
                </a:lnTo>
                <a:lnTo>
                  <a:pt x="2988" y="1011"/>
                </a:lnTo>
                <a:lnTo>
                  <a:pt x="2988" y="1013"/>
                </a:lnTo>
                <a:lnTo>
                  <a:pt x="2990" y="1015"/>
                </a:lnTo>
                <a:lnTo>
                  <a:pt x="2990" y="1019"/>
                </a:lnTo>
                <a:lnTo>
                  <a:pt x="2992" y="1021"/>
                </a:lnTo>
                <a:lnTo>
                  <a:pt x="2992" y="1023"/>
                </a:lnTo>
                <a:lnTo>
                  <a:pt x="2992" y="1027"/>
                </a:lnTo>
                <a:lnTo>
                  <a:pt x="2990" y="1029"/>
                </a:lnTo>
                <a:lnTo>
                  <a:pt x="2988" y="1031"/>
                </a:lnTo>
                <a:lnTo>
                  <a:pt x="2982" y="1031"/>
                </a:lnTo>
                <a:lnTo>
                  <a:pt x="2981" y="1033"/>
                </a:lnTo>
                <a:lnTo>
                  <a:pt x="2979" y="1036"/>
                </a:lnTo>
                <a:lnTo>
                  <a:pt x="2979" y="1038"/>
                </a:lnTo>
                <a:lnTo>
                  <a:pt x="2981" y="1042"/>
                </a:lnTo>
                <a:lnTo>
                  <a:pt x="2982" y="1046"/>
                </a:lnTo>
                <a:lnTo>
                  <a:pt x="2982" y="1048"/>
                </a:lnTo>
                <a:lnTo>
                  <a:pt x="2984" y="1050"/>
                </a:lnTo>
                <a:lnTo>
                  <a:pt x="2984" y="1052"/>
                </a:lnTo>
                <a:lnTo>
                  <a:pt x="2984" y="1054"/>
                </a:lnTo>
                <a:lnTo>
                  <a:pt x="2984" y="1056"/>
                </a:lnTo>
                <a:lnTo>
                  <a:pt x="2982" y="1058"/>
                </a:lnTo>
                <a:lnTo>
                  <a:pt x="2984" y="1058"/>
                </a:lnTo>
                <a:lnTo>
                  <a:pt x="2986" y="1059"/>
                </a:lnTo>
                <a:lnTo>
                  <a:pt x="2988" y="1061"/>
                </a:lnTo>
                <a:lnTo>
                  <a:pt x="2990" y="1063"/>
                </a:lnTo>
                <a:lnTo>
                  <a:pt x="2990" y="1065"/>
                </a:lnTo>
                <a:lnTo>
                  <a:pt x="2990" y="1067"/>
                </a:lnTo>
                <a:lnTo>
                  <a:pt x="2992" y="1069"/>
                </a:lnTo>
                <a:lnTo>
                  <a:pt x="2994" y="1069"/>
                </a:lnTo>
                <a:lnTo>
                  <a:pt x="2996" y="1071"/>
                </a:lnTo>
                <a:lnTo>
                  <a:pt x="2998" y="1071"/>
                </a:lnTo>
                <a:lnTo>
                  <a:pt x="3000" y="1073"/>
                </a:lnTo>
                <a:lnTo>
                  <a:pt x="3002" y="1073"/>
                </a:lnTo>
                <a:lnTo>
                  <a:pt x="3004" y="1073"/>
                </a:lnTo>
                <a:lnTo>
                  <a:pt x="3007" y="1073"/>
                </a:lnTo>
                <a:lnTo>
                  <a:pt x="3009" y="1073"/>
                </a:lnTo>
                <a:lnTo>
                  <a:pt x="3011" y="1071"/>
                </a:lnTo>
                <a:lnTo>
                  <a:pt x="3013" y="1069"/>
                </a:lnTo>
                <a:lnTo>
                  <a:pt x="3015" y="1069"/>
                </a:lnTo>
                <a:lnTo>
                  <a:pt x="3015" y="1067"/>
                </a:lnTo>
                <a:lnTo>
                  <a:pt x="3017" y="1065"/>
                </a:lnTo>
                <a:lnTo>
                  <a:pt x="3017" y="1063"/>
                </a:lnTo>
                <a:lnTo>
                  <a:pt x="3017" y="1061"/>
                </a:lnTo>
                <a:lnTo>
                  <a:pt x="3017" y="1058"/>
                </a:lnTo>
                <a:lnTo>
                  <a:pt x="3017" y="1056"/>
                </a:lnTo>
                <a:lnTo>
                  <a:pt x="3017" y="1054"/>
                </a:lnTo>
                <a:lnTo>
                  <a:pt x="3017" y="1052"/>
                </a:lnTo>
                <a:lnTo>
                  <a:pt x="3015" y="1048"/>
                </a:lnTo>
                <a:lnTo>
                  <a:pt x="3015" y="1046"/>
                </a:lnTo>
                <a:lnTo>
                  <a:pt x="3015" y="1044"/>
                </a:lnTo>
                <a:lnTo>
                  <a:pt x="3015" y="1042"/>
                </a:lnTo>
                <a:lnTo>
                  <a:pt x="3015" y="1040"/>
                </a:lnTo>
                <a:lnTo>
                  <a:pt x="3017" y="1038"/>
                </a:lnTo>
                <a:lnTo>
                  <a:pt x="3019" y="1036"/>
                </a:lnTo>
                <a:lnTo>
                  <a:pt x="3025" y="1036"/>
                </a:lnTo>
                <a:lnTo>
                  <a:pt x="3027" y="1036"/>
                </a:lnTo>
                <a:lnTo>
                  <a:pt x="3029" y="1036"/>
                </a:lnTo>
                <a:lnTo>
                  <a:pt x="3029" y="1034"/>
                </a:lnTo>
                <a:lnTo>
                  <a:pt x="3029" y="1033"/>
                </a:lnTo>
                <a:lnTo>
                  <a:pt x="3029" y="1031"/>
                </a:lnTo>
                <a:lnTo>
                  <a:pt x="3027" y="1029"/>
                </a:lnTo>
                <a:lnTo>
                  <a:pt x="3025" y="1029"/>
                </a:lnTo>
                <a:lnTo>
                  <a:pt x="3025" y="1027"/>
                </a:lnTo>
                <a:lnTo>
                  <a:pt x="3023" y="1027"/>
                </a:lnTo>
                <a:lnTo>
                  <a:pt x="3021" y="1027"/>
                </a:lnTo>
                <a:lnTo>
                  <a:pt x="3019" y="1027"/>
                </a:lnTo>
                <a:lnTo>
                  <a:pt x="3017" y="1027"/>
                </a:lnTo>
                <a:lnTo>
                  <a:pt x="3015" y="1027"/>
                </a:lnTo>
                <a:lnTo>
                  <a:pt x="3015" y="1025"/>
                </a:lnTo>
                <a:lnTo>
                  <a:pt x="3015" y="1023"/>
                </a:lnTo>
                <a:lnTo>
                  <a:pt x="3017" y="1021"/>
                </a:lnTo>
                <a:lnTo>
                  <a:pt x="3021" y="1019"/>
                </a:lnTo>
                <a:lnTo>
                  <a:pt x="3025" y="1019"/>
                </a:lnTo>
                <a:lnTo>
                  <a:pt x="3027" y="1021"/>
                </a:lnTo>
                <a:lnTo>
                  <a:pt x="3029" y="1025"/>
                </a:lnTo>
                <a:lnTo>
                  <a:pt x="3030" y="1027"/>
                </a:lnTo>
                <a:lnTo>
                  <a:pt x="3032" y="1027"/>
                </a:lnTo>
                <a:lnTo>
                  <a:pt x="3034" y="1027"/>
                </a:lnTo>
                <a:lnTo>
                  <a:pt x="3034" y="1025"/>
                </a:lnTo>
                <a:lnTo>
                  <a:pt x="3036" y="1025"/>
                </a:lnTo>
                <a:lnTo>
                  <a:pt x="3038" y="1023"/>
                </a:lnTo>
                <a:lnTo>
                  <a:pt x="3042" y="1019"/>
                </a:lnTo>
                <a:lnTo>
                  <a:pt x="3044" y="1015"/>
                </a:lnTo>
                <a:lnTo>
                  <a:pt x="3046" y="1013"/>
                </a:lnTo>
                <a:lnTo>
                  <a:pt x="3046" y="1011"/>
                </a:lnTo>
                <a:lnTo>
                  <a:pt x="3050" y="1008"/>
                </a:lnTo>
                <a:lnTo>
                  <a:pt x="3050" y="1004"/>
                </a:lnTo>
                <a:lnTo>
                  <a:pt x="3050" y="1002"/>
                </a:lnTo>
                <a:lnTo>
                  <a:pt x="3048" y="1000"/>
                </a:lnTo>
                <a:lnTo>
                  <a:pt x="3048" y="996"/>
                </a:lnTo>
                <a:lnTo>
                  <a:pt x="3046" y="992"/>
                </a:lnTo>
                <a:lnTo>
                  <a:pt x="3046" y="988"/>
                </a:lnTo>
                <a:lnTo>
                  <a:pt x="3046" y="986"/>
                </a:lnTo>
                <a:lnTo>
                  <a:pt x="3046" y="985"/>
                </a:lnTo>
                <a:lnTo>
                  <a:pt x="3048" y="983"/>
                </a:lnTo>
                <a:lnTo>
                  <a:pt x="3050" y="983"/>
                </a:lnTo>
                <a:lnTo>
                  <a:pt x="3052" y="983"/>
                </a:lnTo>
                <a:lnTo>
                  <a:pt x="3050" y="985"/>
                </a:lnTo>
                <a:lnTo>
                  <a:pt x="3050" y="986"/>
                </a:lnTo>
                <a:lnTo>
                  <a:pt x="3052" y="990"/>
                </a:lnTo>
                <a:lnTo>
                  <a:pt x="3054" y="990"/>
                </a:lnTo>
                <a:lnTo>
                  <a:pt x="3055" y="988"/>
                </a:lnTo>
                <a:lnTo>
                  <a:pt x="3057" y="988"/>
                </a:lnTo>
                <a:lnTo>
                  <a:pt x="3061" y="985"/>
                </a:lnTo>
                <a:lnTo>
                  <a:pt x="3065" y="983"/>
                </a:lnTo>
                <a:lnTo>
                  <a:pt x="3067" y="985"/>
                </a:lnTo>
                <a:lnTo>
                  <a:pt x="3069" y="985"/>
                </a:lnTo>
                <a:lnTo>
                  <a:pt x="3073" y="986"/>
                </a:lnTo>
                <a:lnTo>
                  <a:pt x="3075" y="988"/>
                </a:lnTo>
                <a:lnTo>
                  <a:pt x="3075" y="990"/>
                </a:lnTo>
                <a:lnTo>
                  <a:pt x="3077" y="992"/>
                </a:lnTo>
                <a:lnTo>
                  <a:pt x="3080" y="1008"/>
                </a:lnTo>
                <a:lnTo>
                  <a:pt x="3080" y="1010"/>
                </a:lnTo>
                <a:lnTo>
                  <a:pt x="3082" y="1013"/>
                </a:lnTo>
                <a:lnTo>
                  <a:pt x="3082" y="1015"/>
                </a:lnTo>
                <a:lnTo>
                  <a:pt x="3084" y="1017"/>
                </a:lnTo>
                <a:lnTo>
                  <a:pt x="3086" y="1021"/>
                </a:lnTo>
                <a:lnTo>
                  <a:pt x="3090" y="1019"/>
                </a:lnTo>
                <a:lnTo>
                  <a:pt x="3092" y="1019"/>
                </a:lnTo>
                <a:lnTo>
                  <a:pt x="3094" y="1017"/>
                </a:lnTo>
                <a:lnTo>
                  <a:pt x="3098" y="1017"/>
                </a:lnTo>
                <a:lnTo>
                  <a:pt x="3100" y="1015"/>
                </a:lnTo>
                <a:lnTo>
                  <a:pt x="3103" y="1013"/>
                </a:lnTo>
                <a:lnTo>
                  <a:pt x="3105" y="1015"/>
                </a:lnTo>
                <a:lnTo>
                  <a:pt x="3113" y="1025"/>
                </a:lnTo>
                <a:lnTo>
                  <a:pt x="3115" y="1029"/>
                </a:lnTo>
                <a:lnTo>
                  <a:pt x="3117" y="1029"/>
                </a:lnTo>
                <a:lnTo>
                  <a:pt x="3125" y="1027"/>
                </a:lnTo>
                <a:lnTo>
                  <a:pt x="3132" y="1023"/>
                </a:lnTo>
                <a:lnTo>
                  <a:pt x="3138" y="1021"/>
                </a:lnTo>
                <a:lnTo>
                  <a:pt x="3144" y="1010"/>
                </a:lnTo>
                <a:lnTo>
                  <a:pt x="3148" y="1006"/>
                </a:lnTo>
                <a:lnTo>
                  <a:pt x="3151" y="1000"/>
                </a:lnTo>
                <a:lnTo>
                  <a:pt x="3153" y="998"/>
                </a:lnTo>
                <a:lnTo>
                  <a:pt x="3153" y="1000"/>
                </a:lnTo>
                <a:lnTo>
                  <a:pt x="3163" y="1006"/>
                </a:lnTo>
                <a:lnTo>
                  <a:pt x="3169" y="1006"/>
                </a:lnTo>
                <a:lnTo>
                  <a:pt x="3175" y="1006"/>
                </a:lnTo>
                <a:lnTo>
                  <a:pt x="3175" y="1008"/>
                </a:lnTo>
                <a:lnTo>
                  <a:pt x="3175" y="1010"/>
                </a:lnTo>
                <a:lnTo>
                  <a:pt x="3175" y="1011"/>
                </a:lnTo>
                <a:lnTo>
                  <a:pt x="3171" y="1013"/>
                </a:lnTo>
                <a:lnTo>
                  <a:pt x="3167" y="1015"/>
                </a:lnTo>
                <a:lnTo>
                  <a:pt x="3165" y="1017"/>
                </a:lnTo>
                <a:lnTo>
                  <a:pt x="3163" y="1021"/>
                </a:lnTo>
                <a:lnTo>
                  <a:pt x="3161" y="1023"/>
                </a:lnTo>
                <a:lnTo>
                  <a:pt x="3161" y="1025"/>
                </a:lnTo>
                <a:lnTo>
                  <a:pt x="3165" y="1027"/>
                </a:lnTo>
                <a:lnTo>
                  <a:pt x="3167" y="1027"/>
                </a:lnTo>
                <a:lnTo>
                  <a:pt x="3175" y="1031"/>
                </a:lnTo>
                <a:lnTo>
                  <a:pt x="3178" y="1034"/>
                </a:lnTo>
                <a:lnTo>
                  <a:pt x="3180" y="1034"/>
                </a:lnTo>
                <a:lnTo>
                  <a:pt x="3184" y="1034"/>
                </a:lnTo>
                <a:lnTo>
                  <a:pt x="3186" y="1034"/>
                </a:lnTo>
                <a:lnTo>
                  <a:pt x="3188" y="1034"/>
                </a:lnTo>
                <a:lnTo>
                  <a:pt x="3190" y="1034"/>
                </a:lnTo>
                <a:lnTo>
                  <a:pt x="3192" y="1033"/>
                </a:lnTo>
                <a:lnTo>
                  <a:pt x="3194" y="1034"/>
                </a:lnTo>
                <a:lnTo>
                  <a:pt x="3196" y="1038"/>
                </a:lnTo>
                <a:lnTo>
                  <a:pt x="3198" y="1040"/>
                </a:lnTo>
                <a:lnTo>
                  <a:pt x="3198" y="1042"/>
                </a:lnTo>
                <a:lnTo>
                  <a:pt x="3198" y="1046"/>
                </a:lnTo>
                <a:lnTo>
                  <a:pt x="3198" y="1048"/>
                </a:lnTo>
                <a:lnTo>
                  <a:pt x="3199" y="1050"/>
                </a:lnTo>
                <a:lnTo>
                  <a:pt x="3201" y="1052"/>
                </a:lnTo>
                <a:lnTo>
                  <a:pt x="3203" y="1052"/>
                </a:lnTo>
                <a:lnTo>
                  <a:pt x="3205" y="1052"/>
                </a:lnTo>
                <a:lnTo>
                  <a:pt x="3207" y="1052"/>
                </a:lnTo>
                <a:lnTo>
                  <a:pt x="3211" y="1052"/>
                </a:lnTo>
                <a:lnTo>
                  <a:pt x="3213" y="1052"/>
                </a:lnTo>
                <a:lnTo>
                  <a:pt x="3215" y="1052"/>
                </a:lnTo>
                <a:lnTo>
                  <a:pt x="3217" y="1050"/>
                </a:lnTo>
                <a:lnTo>
                  <a:pt x="3219" y="1050"/>
                </a:lnTo>
                <a:lnTo>
                  <a:pt x="3221" y="1050"/>
                </a:lnTo>
                <a:lnTo>
                  <a:pt x="3223" y="1050"/>
                </a:lnTo>
                <a:lnTo>
                  <a:pt x="3226" y="1050"/>
                </a:lnTo>
                <a:lnTo>
                  <a:pt x="3226" y="1052"/>
                </a:lnTo>
                <a:lnTo>
                  <a:pt x="3228" y="1054"/>
                </a:lnTo>
                <a:lnTo>
                  <a:pt x="3230" y="1058"/>
                </a:lnTo>
                <a:lnTo>
                  <a:pt x="3230" y="1059"/>
                </a:lnTo>
                <a:lnTo>
                  <a:pt x="3234" y="1063"/>
                </a:lnTo>
                <a:lnTo>
                  <a:pt x="3234" y="1065"/>
                </a:lnTo>
                <a:lnTo>
                  <a:pt x="3240" y="1069"/>
                </a:lnTo>
                <a:lnTo>
                  <a:pt x="3240" y="1071"/>
                </a:lnTo>
                <a:lnTo>
                  <a:pt x="3242" y="1073"/>
                </a:lnTo>
                <a:lnTo>
                  <a:pt x="3244" y="1075"/>
                </a:lnTo>
                <a:lnTo>
                  <a:pt x="3244" y="1077"/>
                </a:lnTo>
                <a:lnTo>
                  <a:pt x="3246" y="1081"/>
                </a:lnTo>
                <a:lnTo>
                  <a:pt x="3246" y="1082"/>
                </a:lnTo>
                <a:lnTo>
                  <a:pt x="3247" y="1084"/>
                </a:lnTo>
                <a:lnTo>
                  <a:pt x="3249" y="1084"/>
                </a:lnTo>
                <a:lnTo>
                  <a:pt x="3251" y="1084"/>
                </a:lnTo>
                <a:lnTo>
                  <a:pt x="3253" y="1084"/>
                </a:lnTo>
                <a:lnTo>
                  <a:pt x="3253" y="1082"/>
                </a:lnTo>
                <a:lnTo>
                  <a:pt x="3259" y="1082"/>
                </a:lnTo>
                <a:lnTo>
                  <a:pt x="3259" y="1081"/>
                </a:lnTo>
                <a:lnTo>
                  <a:pt x="3261" y="1079"/>
                </a:lnTo>
                <a:lnTo>
                  <a:pt x="3263" y="1075"/>
                </a:lnTo>
                <a:lnTo>
                  <a:pt x="3263" y="1073"/>
                </a:lnTo>
                <a:lnTo>
                  <a:pt x="3263" y="1071"/>
                </a:lnTo>
                <a:lnTo>
                  <a:pt x="3263" y="1069"/>
                </a:lnTo>
                <a:lnTo>
                  <a:pt x="3263" y="1067"/>
                </a:lnTo>
                <a:lnTo>
                  <a:pt x="3263" y="1065"/>
                </a:lnTo>
                <a:lnTo>
                  <a:pt x="3263" y="1063"/>
                </a:lnTo>
                <a:lnTo>
                  <a:pt x="3263" y="1061"/>
                </a:lnTo>
                <a:lnTo>
                  <a:pt x="3265" y="1059"/>
                </a:lnTo>
                <a:lnTo>
                  <a:pt x="3265" y="1058"/>
                </a:lnTo>
                <a:lnTo>
                  <a:pt x="3267" y="1058"/>
                </a:lnTo>
                <a:lnTo>
                  <a:pt x="3267" y="1056"/>
                </a:lnTo>
                <a:lnTo>
                  <a:pt x="3267" y="1054"/>
                </a:lnTo>
                <a:lnTo>
                  <a:pt x="3269" y="1054"/>
                </a:lnTo>
                <a:lnTo>
                  <a:pt x="3269" y="1056"/>
                </a:lnTo>
                <a:lnTo>
                  <a:pt x="3271" y="1056"/>
                </a:lnTo>
                <a:lnTo>
                  <a:pt x="3271" y="1054"/>
                </a:lnTo>
                <a:lnTo>
                  <a:pt x="3272" y="1054"/>
                </a:lnTo>
                <a:lnTo>
                  <a:pt x="3274" y="1054"/>
                </a:lnTo>
                <a:lnTo>
                  <a:pt x="3276" y="1054"/>
                </a:lnTo>
                <a:lnTo>
                  <a:pt x="3278" y="1054"/>
                </a:lnTo>
                <a:lnTo>
                  <a:pt x="3278" y="1056"/>
                </a:lnTo>
                <a:lnTo>
                  <a:pt x="3280" y="1056"/>
                </a:lnTo>
                <a:lnTo>
                  <a:pt x="3282" y="1058"/>
                </a:lnTo>
                <a:lnTo>
                  <a:pt x="3284" y="1058"/>
                </a:lnTo>
                <a:lnTo>
                  <a:pt x="3286" y="1059"/>
                </a:lnTo>
                <a:lnTo>
                  <a:pt x="3288" y="1059"/>
                </a:lnTo>
                <a:lnTo>
                  <a:pt x="3290" y="1059"/>
                </a:lnTo>
                <a:lnTo>
                  <a:pt x="3294" y="1059"/>
                </a:lnTo>
                <a:lnTo>
                  <a:pt x="3295" y="1059"/>
                </a:lnTo>
                <a:lnTo>
                  <a:pt x="3297" y="1059"/>
                </a:lnTo>
                <a:lnTo>
                  <a:pt x="3299" y="1058"/>
                </a:lnTo>
                <a:lnTo>
                  <a:pt x="3301" y="1058"/>
                </a:lnTo>
                <a:lnTo>
                  <a:pt x="3303" y="1058"/>
                </a:lnTo>
                <a:lnTo>
                  <a:pt x="3305" y="1056"/>
                </a:lnTo>
                <a:lnTo>
                  <a:pt x="3305" y="1054"/>
                </a:lnTo>
                <a:lnTo>
                  <a:pt x="3307" y="1054"/>
                </a:lnTo>
                <a:lnTo>
                  <a:pt x="3307" y="1052"/>
                </a:lnTo>
                <a:lnTo>
                  <a:pt x="3307" y="1050"/>
                </a:lnTo>
                <a:lnTo>
                  <a:pt x="3305" y="1048"/>
                </a:lnTo>
                <a:lnTo>
                  <a:pt x="3305" y="1046"/>
                </a:lnTo>
                <a:lnTo>
                  <a:pt x="3305" y="1044"/>
                </a:lnTo>
                <a:lnTo>
                  <a:pt x="3307" y="1042"/>
                </a:lnTo>
                <a:lnTo>
                  <a:pt x="3307" y="1040"/>
                </a:lnTo>
                <a:lnTo>
                  <a:pt x="3309" y="1038"/>
                </a:lnTo>
                <a:lnTo>
                  <a:pt x="3309" y="1036"/>
                </a:lnTo>
                <a:lnTo>
                  <a:pt x="3311" y="1036"/>
                </a:lnTo>
                <a:lnTo>
                  <a:pt x="3313" y="1034"/>
                </a:lnTo>
                <a:lnTo>
                  <a:pt x="3315" y="1034"/>
                </a:lnTo>
                <a:lnTo>
                  <a:pt x="3317" y="1033"/>
                </a:lnTo>
                <a:lnTo>
                  <a:pt x="3319" y="1033"/>
                </a:lnTo>
                <a:lnTo>
                  <a:pt x="3320" y="1033"/>
                </a:lnTo>
                <a:lnTo>
                  <a:pt x="3322" y="1033"/>
                </a:lnTo>
                <a:lnTo>
                  <a:pt x="3324" y="1031"/>
                </a:lnTo>
                <a:lnTo>
                  <a:pt x="3324" y="1029"/>
                </a:lnTo>
                <a:lnTo>
                  <a:pt x="3326" y="1027"/>
                </a:lnTo>
                <a:lnTo>
                  <a:pt x="3328" y="1027"/>
                </a:lnTo>
                <a:lnTo>
                  <a:pt x="3330" y="1027"/>
                </a:lnTo>
                <a:lnTo>
                  <a:pt x="3330" y="1029"/>
                </a:lnTo>
                <a:lnTo>
                  <a:pt x="3332" y="1029"/>
                </a:lnTo>
                <a:lnTo>
                  <a:pt x="3332" y="1027"/>
                </a:lnTo>
                <a:lnTo>
                  <a:pt x="3332" y="1025"/>
                </a:lnTo>
                <a:lnTo>
                  <a:pt x="3332" y="1023"/>
                </a:lnTo>
                <a:lnTo>
                  <a:pt x="3330" y="1021"/>
                </a:lnTo>
                <a:lnTo>
                  <a:pt x="3332" y="1021"/>
                </a:lnTo>
                <a:lnTo>
                  <a:pt x="3334" y="1023"/>
                </a:lnTo>
                <a:lnTo>
                  <a:pt x="3336" y="1025"/>
                </a:lnTo>
                <a:lnTo>
                  <a:pt x="3338" y="1025"/>
                </a:lnTo>
                <a:lnTo>
                  <a:pt x="3338" y="1027"/>
                </a:lnTo>
                <a:lnTo>
                  <a:pt x="3340" y="1027"/>
                </a:lnTo>
                <a:lnTo>
                  <a:pt x="3342" y="1027"/>
                </a:lnTo>
                <a:lnTo>
                  <a:pt x="3345" y="1029"/>
                </a:lnTo>
                <a:lnTo>
                  <a:pt x="3347" y="1027"/>
                </a:lnTo>
                <a:lnTo>
                  <a:pt x="3349" y="1025"/>
                </a:lnTo>
                <a:lnTo>
                  <a:pt x="3349" y="1023"/>
                </a:lnTo>
                <a:lnTo>
                  <a:pt x="3349" y="1021"/>
                </a:lnTo>
                <a:lnTo>
                  <a:pt x="3351" y="1019"/>
                </a:lnTo>
                <a:lnTo>
                  <a:pt x="3353" y="1021"/>
                </a:lnTo>
                <a:lnTo>
                  <a:pt x="3353" y="1023"/>
                </a:lnTo>
                <a:lnTo>
                  <a:pt x="3353" y="1025"/>
                </a:lnTo>
                <a:lnTo>
                  <a:pt x="3353" y="1027"/>
                </a:lnTo>
                <a:lnTo>
                  <a:pt x="3355" y="1027"/>
                </a:lnTo>
                <a:lnTo>
                  <a:pt x="3359" y="1025"/>
                </a:lnTo>
                <a:lnTo>
                  <a:pt x="3359" y="1023"/>
                </a:lnTo>
                <a:lnTo>
                  <a:pt x="3361" y="1023"/>
                </a:lnTo>
                <a:lnTo>
                  <a:pt x="3361" y="1019"/>
                </a:lnTo>
                <a:lnTo>
                  <a:pt x="3361" y="1017"/>
                </a:lnTo>
                <a:lnTo>
                  <a:pt x="3359" y="1017"/>
                </a:lnTo>
                <a:lnTo>
                  <a:pt x="3359" y="1015"/>
                </a:lnTo>
                <a:lnTo>
                  <a:pt x="3359" y="1013"/>
                </a:lnTo>
                <a:lnTo>
                  <a:pt x="3359" y="1015"/>
                </a:lnTo>
                <a:lnTo>
                  <a:pt x="3361" y="1015"/>
                </a:lnTo>
                <a:lnTo>
                  <a:pt x="3363" y="1015"/>
                </a:lnTo>
                <a:lnTo>
                  <a:pt x="3365" y="1015"/>
                </a:lnTo>
                <a:lnTo>
                  <a:pt x="3365" y="1017"/>
                </a:lnTo>
                <a:lnTo>
                  <a:pt x="3365" y="1019"/>
                </a:lnTo>
                <a:lnTo>
                  <a:pt x="3365" y="1021"/>
                </a:lnTo>
                <a:lnTo>
                  <a:pt x="3367" y="1021"/>
                </a:lnTo>
                <a:lnTo>
                  <a:pt x="3368" y="1021"/>
                </a:lnTo>
                <a:lnTo>
                  <a:pt x="3368" y="1019"/>
                </a:lnTo>
                <a:lnTo>
                  <a:pt x="3370" y="1019"/>
                </a:lnTo>
                <a:lnTo>
                  <a:pt x="3374" y="1019"/>
                </a:lnTo>
                <a:lnTo>
                  <a:pt x="3376" y="1019"/>
                </a:lnTo>
                <a:lnTo>
                  <a:pt x="3378" y="1019"/>
                </a:lnTo>
                <a:lnTo>
                  <a:pt x="3380" y="1015"/>
                </a:lnTo>
                <a:lnTo>
                  <a:pt x="3380" y="1013"/>
                </a:lnTo>
                <a:lnTo>
                  <a:pt x="3380" y="1011"/>
                </a:lnTo>
                <a:lnTo>
                  <a:pt x="3380" y="1010"/>
                </a:lnTo>
                <a:lnTo>
                  <a:pt x="3382" y="1010"/>
                </a:lnTo>
                <a:lnTo>
                  <a:pt x="3386" y="1010"/>
                </a:lnTo>
                <a:lnTo>
                  <a:pt x="3386" y="1011"/>
                </a:lnTo>
                <a:lnTo>
                  <a:pt x="3388" y="1011"/>
                </a:lnTo>
                <a:lnTo>
                  <a:pt x="3388" y="1013"/>
                </a:lnTo>
                <a:lnTo>
                  <a:pt x="3390" y="1013"/>
                </a:lnTo>
                <a:lnTo>
                  <a:pt x="3393" y="1015"/>
                </a:lnTo>
                <a:lnTo>
                  <a:pt x="3395" y="1017"/>
                </a:lnTo>
                <a:lnTo>
                  <a:pt x="3397" y="1019"/>
                </a:lnTo>
                <a:lnTo>
                  <a:pt x="3399" y="1019"/>
                </a:lnTo>
                <a:lnTo>
                  <a:pt x="3401" y="1021"/>
                </a:lnTo>
                <a:lnTo>
                  <a:pt x="3403" y="1021"/>
                </a:lnTo>
                <a:lnTo>
                  <a:pt x="3405" y="1023"/>
                </a:lnTo>
                <a:lnTo>
                  <a:pt x="3407" y="1023"/>
                </a:lnTo>
                <a:lnTo>
                  <a:pt x="3407" y="1025"/>
                </a:lnTo>
                <a:lnTo>
                  <a:pt x="3409" y="1027"/>
                </a:lnTo>
                <a:lnTo>
                  <a:pt x="3411" y="1029"/>
                </a:lnTo>
                <a:lnTo>
                  <a:pt x="3413" y="1029"/>
                </a:lnTo>
                <a:lnTo>
                  <a:pt x="3415" y="1029"/>
                </a:lnTo>
                <a:lnTo>
                  <a:pt x="3416" y="1027"/>
                </a:lnTo>
                <a:lnTo>
                  <a:pt x="3416" y="1025"/>
                </a:lnTo>
                <a:lnTo>
                  <a:pt x="3416" y="1023"/>
                </a:lnTo>
                <a:lnTo>
                  <a:pt x="3416" y="1021"/>
                </a:lnTo>
                <a:lnTo>
                  <a:pt x="3416" y="1019"/>
                </a:lnTo>
                <a:lnTo>
                  <a:pt x="3418" y="1019"/>
                </a:lnTo>
                <a:lnTo>
                  <a:pt x="3420" y="1019"/>
                </a:lnTo>
                <a:lnTo>
                  <a:pt x="3422" y="1019"/>
                </a:lnTo>
                <a:lnTo>
                  <a:pt x="3426" y="1019"/>
                </a:lnTo>
                <a:lnTo>
                  <a:pt x="3428" y="1021"/>
                </a:lnTo>
                <a:lnTo>
                  <a:pt x="3430" y="1023"/>
                </a:lnTo>
                <a:lnTo>
                  <a:pt x="3432" y="1023"/>
                </a:lnTo>
                <a:lnTo>
                  <a:pt x="3434" y="1023"/>
                </a:lnTo>
                <a:lnTo>
                  <a:pt x="3436" y="1023"/>
                </a:lnTo>
                <a:lnTo>
                  <a:pt x="3438" y="1021"/>
                </a:lnTo>
                <a:lnTo>
                  <a:pt x="3438" y="1019"/>
                </a:lnTo>
                <a:lnTo>
                  <a:pt x="3436" y="1015"/>
                </a:lnTo>
                <a:lnTo>
                  <a:pt x="3436" y="1013"/>
                </a:lnTo>
                <a:lnTo>
                  <a:pt x="3436" y="1011"/>
                </a:lnTo>
                <a:lnTo>
                  <a:pt x="3436" y="1010"/>
                </a:lnTo>
                <a:lnTo>
                  <a:pt x="3436" y="1008"/>
                </a:lnTo>
                <a:lnTo>
                  <a:pt x="3440" y="1006"/>
                </a:lnTo>
                <a:lnTo>
                  <a:pt x="3441" y="1006"/>
                </a:lnTo>
                <a:lnTo>
                  <a:pt x="3443" y="1006"/>
                </a:lnTo>
                <a:lnTo>
                  <a:pt x="3445" y="1006"/>
                </a:lnTo>
                <a:lnTo>
                  <a:pt x="3447" y="1006"/>
                </a:lnTo>
                <a:lnTo>
                  <a:pt x="3447" y="1008"/>
                </a:lnTo>
                <a:lnTo>
                  <a:pt x="3449" y="1008"/>
                </a:lnTo>
                <a:lnTo>
                  <a:pt x="3449" y="1010"/>
                </a:lnTo>
                <a:lnTo>
                  <a:pt x="3451" y="1010"/>
                </a:lnTo>
                <a:lnTo>
                  <a:pt x="3453" y="1010"/>
                </a:lnTo>
                <a:lnTo>
                  <a:pt x="3455" y="1010"/>
                </a:lnTo>
                <a:lnTo>
                  <a:pt x="3459" y="1008"/>
                </a:lnTo>
                <a:lnTo>
                  <a:pt x="3459" y="1006"/>
                </a:lnTo>
                <a:lnTo>
                  <a:pt x="3461" y="1006"/>
                </a:lnTo>
                <a:lnTo>
                  <a:pt x="3463" y="1004"/>
                </a:lnTo>
                <a:lnTo>
                  <a:pt x="3464" y="1002"/>
                </a:lnTo>
                <a:lnTo>
                  <a:pt x="3466" y="1000"/>
                </a:lnTo>
                <a:lnTo>
                  <a:pt x="3468" y="1000"/>
                </a:lnTo>
                <a:lnTo>
                  <a:pt x="3470" y="1000"/>
                </a:lnTo>
                <a:lnTo>
                  <a:pt x="3472" y="1002"/>
                </a:lnTo>
                <a:lnTo>
                  <a:pt x="3474" y="1002"/>
                </a:lnTo>
                <a:lnTo>
                  <a:pt x="3476" y="1000"/>
                </a:lnTo>
                <a:lnTo>
                  <a:pt x="3478" y="998"/>
                </a:lnTo>
                <a:lnTo>
                  <a:pt x="3478" y="996"/>
                </a:lnTo>
                <a:lnTo>
                  <a:pt x="3480" y="996"/>
                </a:lnTo>
                <a:lnTo>
                  <a:pt x="3482" y="994"/>
                </a:lnTo>
                <a:lnTo>
                  <a:pt x="3484" y="994"/>
                </a:lnTo>
                <a:lnTo>
                  <a:pt x="3486" y="994"/>
                </a:lnTo>
                <a:lnTo>
                  <a:pt x="3486" y="992"/>
                </a:lnTo>
                <a:lnTo>
                  <a:pt x="3486" y="990"/>
                </a:lnTo>
                <a:lnTo>
                  <a:pt x="3486" y="988"/>
                </a:lnTo>
                <a:lnTo>
                  <a:pt x="3488" y="988"/>
                </a:lnTo>
                <a:lnTo>
                  <a:pt x="3489" y="988"/>
                </a:lnTo>
                <a:lnTo>
                  <a:pt x="3489" y="990"/>
                </a:lnTo>
                <a:lnTo>
                  <a:pt x="3491" y="990"/>
                </a:lnTo>
                <a:lnTo>
                  <a:pt x="3495" y="990"/>
                </a:lnTo>
                <a:lnTo>
                  <a:pt x="3497" y="990"/>
                </a:lnTo>
                <a:lnTo>
                  <a:pt x="3497" y="992"/>
                </a:lnTo>
                <a:lnTo>
                  <a:pt x="3499" y="992"/>
                </a:lnTo>
                <a:lnTo>
                  <a:pt x="3501" y="994"/>
                </a:lnTo>
                <a:lnTo>
                  <a:pt x="3501" y="996"/>
                </a:lnTo>
                <a:lnTo>
                  <a:pt x="3501" y="998"/>
                </a:lnTo>
                <a:lnTo>
                  <a:pt x="3503" y="1000"/>
                </a:lnTo>
                <a:lnTo>
                  <a:pt x="3503" y="1002"/>
                </a:lnTo>
                <a:lnTo>
                  <a:pt x="3503" y="1004"/>
                </a:lnTo>
                <a:lnTo>
                  <a:pt x="3501" y="1006"/>
                </a:lnTo>
                <a:lnTo>
                  <a:pt x="3501" y="1008"/>
                </a:lnTo>
                <a:lnTo>
                  <a:pt x="3503" y="1010"/>
                </a:lnTo>
                <a:lnTo>
                  <a:pt x="3503" y="1011"/>
                </a:lnTo>
                <a:lnTo>
                  <a:pt x="3505" y="1011"/>
                </a:lnTo>
                <a:lnTo>
                  <a:pt x="3507" y="1011"/>
                </a:lnTo>
                <a:lnTo>
                  <a:pt x="3509" y="1010"/>
                </a:lnTo>
                <a:lnTo>
                  <a:pt x="3511" y="1010"/>
                </a:lnTo>
                <a:lnTo>
                  <a:pt x="3511" y="1008"/>
                </a:lnTo>
                <a:lnTo>
                  <a:pt x="3512" y="1006"/>
                </a:lnTo>
                <a:lnTo>
                  <a:pt x="3514" y="1006"/>
                </a:lnTo>
                <a:lnTo>
                  <a:pt x="3516" y="1006"/>
                </a:lnTo>
                <a:lnTo>
                  <a:pt x="3516" y="1008"/>
                </a:lnTo>
                <a:lnTo>
                  <a:pt x="3516" y="1010"/>
                </a:lnTo>
                <a:lnTo>
                  <a:pt x="3516" y="1011"/>
                </a:lnTo>
                <a:lnTo>
                  <a:pt x="3516" y="1013"/>
                </a:lnTo>
                <a:lnTo>
                  <a:pt x="3518" y="1013"/>
                </a:lnTo>
                <a:lnTo>
                  <a:pt x="3520" y="1013"/>
                </a:lnTo>
                <a:lnTo>
                  <a:pt x="3522" y="1011"/>
                </a:lnTo>
                <a:lnTo>
                  <a:pt x="3524" y="1011"/>
                </a:lnTo>
                <a:lnTo>
                  <a:pt x="3526" y="1011"/>
                </a:lnTo>
                <a:lnTo>
                  <a:pt x="3526" y="1010"/>
                </a:lnTo>
                <a:lnTo>
                  <a:pt x="3528" y="1010"/>
                </a:lnTo>
                <a:lnTo>
                  <a:pt x="3528" y="1008"/>
                </a:lnTo>
                <a:lnTo>
                  <a:pt x="3530" y="1008"/>
                </a:lnTo>
                <a:lnTo>
                  <a:pt x="3532" y="1008"/>
                </a:lnTo>
                <a:lnTo>
                  <a:pt x="3532" y="1010"/>
                </a:lnTo>
                <a:lnTo>
                  <a:pt x="3532" y="1011"/>
                </a:lnTo>
                <a:lnTo>
                  <a:pt x="3532" y="1013"/>
                </a:lnTo>
                <a:lnTo>
                  <a:pt x="3532" y="1015"/>
                </a:lnTo>
                <a:lnTo>
                  <a:pt x="3534" y="1015"/>
                </a:lnTo>
                <a:lnTo>
                  <a:pt x="3536" y="1015"/>
                </a:lnTo>
                <a:lnTo>
                  <a:pt x="3537" y="1015"/>
                </a:lnTo>
                <a:lnTo>
                  <a:pt x="3539" y="1015"/>
                </a:lnTo>
                <a:lnTo>
                  <a:pt x="3541" y="1015"/>
                </a:lnTo>
                <a:lnTo>
                  <a:pt x="3543" y="1015"/>
                </a:lnTo>
                <a:lnTo>
                  <a:pt x="3545" y="1017"/>
                </a:lnTo>
                <a:lnTo>
                  <a:pt x="3547" y="1017"/>
                </a:lnTo>
                <a:lnTo>
                  <a:pt x="3551" y="1015"/>
                </a:lnTo>
                <a:lnTo>
                  <a:pt x="3553" y="1015"/>
                </a:lnTo>
                <a:lnTo>
                  <a:pt x="3555" y="1015"/>
                </a:lnTo>
                <a:lnTo>
                  <a:pt x="3557" y="1015"/>
                </a:lnTo>
                <a:lnTo>
                  <a:pt x="3559" y="1015"/>
                </a:lnTo>
                <a:lnTo>
                  <a:pt x="3560" y="1015"/>
                </a:lnTo>
                <a:lnTo>
                  <a:pt x="3562" y="1015"/>
                </a:lnTo>
                <a:lnTo>
                  <a:pt x="3564" y="1013"/>
                </a:lnTo>
                <a:lnTo>
                  <a:pt x="3566" y="1013"/>
                </a:lnTo>
                <a:lnTo>
                  <a:pt x="3568" y="1013"/>
                </a:lnTo>
                <a:lnTo>
                  <a:pt x="3570" y="1013"/>
                </a:lnTo>
                <a:lnTo>
                  <a:pt x="3570" y="1011"/>
                </a:lnTo>
                <a:lnTo>
                  <a:pt x="3570" y="1010"/>
                </a:lnTo>
                <a:lnTo>
                  <a:pt x="3570" y="1008"/>
                </a:lnTo>
                <a:lnTo>
                  <a:pt x="3572" y="1008"/>
                </a:lnTo>
                <a:lnTo>
                  <a:pt x="3574" y="1008"/>
                </a:lnTo>
                <a:lnTo>
                  <a:pt x="3574" y="1010"/>
                </a:lnTo>
                <a:lnTo>
                  <a:pt x="3576" y="1010"/>
                </a:lnTo>
                <a:lnTo>
                  <a:pt x="3576" y="1011"/>
                </a:lnTo>
                <a:lnTo>
                  <a:pt x="3578" y="1011"/>
                </a:lnTo>
                <a:lnTo>
                  <a:pt x="3580" y="1013"/>
                </a:lnTo>
                <a:lnTo>
                  <a:pt x="3582" y="1013"/>
                </a:lnTo>
                <a:lnTo>
                  <a:pt x="3584" y="1013"/>
                </a:lnTo>
                <a:lnTo>
                  <a:pt x="3585" y="1013"/>
                </a:lnTo>
                <a:lnTo>
                  <a:pt x="3587" y="1013"/>
                </a:lnTo>
                <a:lnTo>
                  <a:pt x="3587" y="1011"/>
                </a:lnTo>
                <a:lnTo>
                  <a:pt x="3587" y="1010"/>
                </a:lnTo>
                <a:lnTo>
                  <a:pt x="3587" y="1008"/>
                </a:lnTo>
                <a:lnTo>
                  <a:pt x="3585" y="1008"/>
                </a:lnTo>
                <a:lnTo>
                  <a:pt x="3585" y="1006"/>
                </a:lnTo>
                <a:lnTo>
                  <a:pt x="3585" y="1004"/>
                </a:lnTo>
                <a:lnTo>
                  <a:pt x="3585" y="1002"/>
                </a:lnTo>
                <a:lnTo>
                  <a:pt x="3587" y="1002"/>
                </a:lnTo>
                <a:lnTo>
                  <a:pt x="3587" y="1000"/>
                </a:lnTo>
                <a:lnTo>
                  <a:pt x="3589" y="1000"/>
                </a:lnTo>
                <a:lnTo>
                  <a:pt x="3589" y="998"/>
                </a:lnTo>
                <a:lnTo>
                  <a:pt x="3589" y="1000"/>
                </a:lnTo>
                <a:lnTo>
                  <a:pt x="3591" y="1000"/>
                </a:lnTo>
                <a:lnTo>
                  <a:pt x="3591" y="1002"/>
                </a:lnTo>
                <a:lnTo>
                  <a:pt x="3591" y="1006"/>
                </a:lnTo>
                <a:lnTo>
                  <a:pt x="3591" y="1008"/>
                </a:lnTo>
                <a:lnTo>
                  <a:pt x="3593" y="1008"/>
                </a:lnTo>
                <a:lnTo>
                  <a:pt x="3595" y="1008"/>
                </a:lnTo>
                <a:lnTo>
                  <a:pt x="3595" y="1006"/>
                </a:lnTo>
                <a:lnTo>
                  <a:pt x="3595" y="1004"/>
                </a:lnTo>
                <a:lnTo>
                  <a:pt x="3597" y="1002"/>
                </a:lnTo>
                <a:lnTo>
                  <a:pt x="3597" y="1000"/>
                </a:lnTo>
                <a:lnTo>
                  <a:pt x="3597" y="998"/>
                </a:lnTo>
                <a:lnTo>
                  <a:pt x="3597" y="996"/>
                </a:lnTo>
                <a:lnTo>
                  <a:pt x="3595" y="994"/>
                </a:lnTo>
                <a:lnTo>
                  <a:pt x="3595" y="992"/>
                </a:lnTo>
                <a:lnTo>
                  <a:pt x="3595" y="990"/>
                </a:lnTo>
                <a:lnTo>
                  <a:pt x="3599" y="986"/>
                </a:lnTo>
                <a:lnTo>
                  <a:pt x="3601" y="986"/>
                </a:lnTo>
                <a:lnTo>
                  <a:pt x="3601" y="985"/>
                </a:lnTo>
                <a:lnTo>
                  <a:pt x="3603" y="985"/>
                </a:lnTo>
                <a:lnTo>
                  <a:pt x="3603" y="983"/>
                </a:lnTo>
                <a:lnTo>
                  <a:pt x="3603" y="981"/>
                </a:lnTo>
                <a:lnTo>
                  <a:pt x="3605" y="981"/>
                </a:lnTo>
                <a:lnTo>
                  <a:pt x="3607" y="981"/>
                </a:lnTo>
                <a:lnTo>
                  <a:pt x="3608" y="981"/>
                </a:lnTo>
                <a:lnTo>
                  <a:pt x="3610" y="983"/>
                </a:lnTo>
                <a:lnTo>
                  <a:pt x="3612" y="983"/>
                </a:lnTo>
                <a:lnTo>
                  <a:pt x="3614" y="983"/>
                </a:lnTo>
                <a:lnTo>
                  <a:pt x="3616" y="985"/>
                </a:lnTo>
                <a:lnTo>
                  <a:pt x="3616" y="983"/>
                </a:lnTo>
                <a:lnTo>
                  <a:pt x="3616" y="985"/>
                </a:lnTo>
                <a:lnTo>
                  <a:pt x="3618" y="985"/>
                </a:lnTo>
                <a:lnTo>
                  <a:pt x="3620" y="986"/>
                </a:lnTo>
                <a:lnTo>
                  <a:pt x="3622" y="986"/>
                </a:lnTo>
                <a:lnTo>
                  <a:pt x="3622" y="988"/>
                </a:lnTo>
                <a:lnTo>
                  <a:pt x="3624" y="988"/>
                </a:lnTo>
                <a:lnTo>
                  <a:pt x="3626" y="988"/>
                </a:lnTo>
                <a:lnTo>
                  <a:pt x="3626" y="990"/>
                </a:lnTo>
                <a:lnTo>
                  <a:pt x="3628" y="990"/>
                </a:lnTo>
                <a:lnTo>
                  <a:pt x="3630" y="990"/>
                </a:lnTo>
                <a:lnTo>
                  <a:pt x="3632" y="990"/>
                </a:lnTo>
                <a:lnTo>
                  <a:pt x="3633" y="990"/>
                </a:lnTo>
                <a:lnTo>
                  <a:pt x="3635" y="990"/>
                </a:lnTo>
                <a:lnTo>
                  <a:pt x="3637" y="990"/>
                </a:lnTo>
                <a:lnTo>
                  <a:pt x="3637" y="992"/>
                </a:lnTo>
                <a:lnTo>
                  <a:pt x="3637" y="994"/>
                </a:lnTo>
                <a:lnTo>
                  <a:pt x="3633" y="998"/>
                </a:lnTo>
                <a:lnTo>
                  <a:pt x="3635" y="1002"/>
                </a:lnTo>
                <a:lnTo>
                  <a:pt x="3637" y="1002"/>
                </a:lnTo>
                <a:lnTo>
                  <a:pt x="3639" y="1002"/>
                </a:lnTo>
                <a:lnTo>
                  <a:pt x="3641" y="1000"/>
                </a:lnTo>
                <a:lnTo>
                  <a:pt x="3643" y="1000"/>
                </a:lnTo>
                <a:lnTo>
                  <a:pt x="3645" y="996"/>
                </a:lnTo>
                <a:lnTo>
                  <a:pt x="3647" y="996"/>
                </a:lnTo>
                <a:lnTo>
                  <a:pt x="3649" y="996"/>
                </a:lnTo>
                <a:lnTo>
                  <a:pt x="3651" y="998"/>
                </a:lnTo>
                <a:lnTo>
                  <a:pt x="3651" y="1000"/>
                </a:lnTo>
                <a:lnTo>
                  <a:pt x="3651" y="1002"/>
                </a:lnTo>
                <a:lnTo>
                  <a:pt x="3649" y="1002"/>
                </a:lnTo>
                <a:lnTo>
                  <a:pt x="3647" y="1004"/>
                </a:lnTo>
                <a:lnTo>
                  <a:pt x="3645" y="1004"/>
                </a:lnTo>
                <a:lnTo>
                  <a:pt x="3643" y="1006"/>
                </a:lnTo>
                <a:lnTo>
                  <a:pt x="3643" y="1008"/>
                </a:lnTo>
                <a:lnTo>
                  <a:pt x="3645" y="1008"/>
                </a:lnTo>
                <a:lnTo>
                  <a:pt x="3647" y="1011"/>
                </a:lnTo>
                <a:lnTo>
                  <a:pt x="3649" y="1011"/>
                </a:lnTo>
                <a:lnTo>
                  <a:pt x="3651" y="1010"/>
                </a:lnTo>
                <a:lnTo>
                  <a:pt x="3651" y="1002"/>
                </a:lnTo>
                <a:lnTo>
                  <a:pt x="3653" y="1000"/>
                </a:lnTo>
                <a:lnTo>
                  <a:pt x="3653" y="998"/>
                </a:lnTo>
                <a:lnTo>
                  <a:pt x="3655" y="998"/>
                </a:lnTo>
                <a:lnTo>
                  <a:pt x="3655" y="1000"/>
                </a:lnTo>
                <a:lnTo>
                  <a:pt x="3653" y="1000"/>
                </a:lnTo>
                <a:lnTo>
                  <a:pt x="3653" y="1002"/>
                </a:lnTo>
                <a:lnTo>
                  <a:pt x="3651" y="1002"/>
                </a:lnTo>
                <a:lnTo>
                  <a:pt x="3651" y="1004"/>
                </a:lnTo>
                <a:lnTo>
                  <a:pt x="3653" y="1004"/>
                </a:lnTo>
                <a:lnTo>
                  <a:pt x="3653" y="1006"/>
                </a:lnTo>
                <a:lnTo>
                  <a:pt x="3653" y="1004"/>
                </a:lnTo>
                <a:lnTo>
                  <a:pt x="3653" y="1002"/>
                </a:lnTo>
                <a:lnTo>
                  <a:pt x="3655" y="1002"/>
                </a:lnTo>
                <a:lnTo>
                  <a:pt x="3657" y="1002"/>
                </a:lnTo>
                <a:lnTo>
                  <a:pt x="3657" y="1004"/>
                </a:lnTo>
                <a:lnTo>
                  <a:pt x="3657" y="1006"/>
                </a:lnTo>
                <a:lnTo>
                  <a:pt x="3657" y="1008"/>
                </a:lnTo>
                <a:lnTo>
                  <a:pt x="3657" y="1010"/>
                </a:lnTo>
                <a:lnTo>
                  <a:pt x="3657" y="1011"/>
                </a:lnTo>
                <a:lnTo>
                  <a:pt x="3658" y="1011"/>
                </a:lnTo>
                <a:lnTo>
                  <a:pt x="3658" y="1013"/>
                </a:lnTo>
                <a:lnTo>
                  <a:pt x="3660" y="1015"/>
                </a:lnTo>
                <a:lnTo>
                  <a:pt x="3660" y="1017"/>
                </a:lnTo>
                <a:lnTo>
                  <a:pt x="3662" y="1019"/>
                </a:lnTo>
                <a:lnTo>
                  <a:pt x="3664" y="1019"/>
                </a:lnTo>
                <a:lnTo>
                  <a:pt x="3666" y="1019"/>
                </a:lnTo>
                <a:lnTo>
                  <a:pt x="3668" y="1019"/>
                </a:lnTo>
                <a:lnTo>
                  <a:pt x="3670" y="1019"/>
                </a:lnTo>
                <a:lnTo>
                  <a:pt x="3674" y="1017"/>
                </a:lnTo>
                <a:lnTo>
                  <a:pt x="3676" y="1017"/>
                </a:lnTo>
                <a:lnTo>
                  <a:pt x="3676" y="1019"/>
                </a:lnTo>
                <a:lnTo>
                  <a:pt x="3678" y="1021"/>
                </a:lnTo>
                <a:lnTo>
                  <a:pt x="3678" y="1023"/>
                </a:lnTo>
                <a:lnTo>
                  <a:pt x="3680" y="1023"/>
                </a:lnTo>
                <a:lnTo>
                  <a:pt x="3681" y="1023"/>
                </a:lnTo>
                <a:lnTo>
                  <a:pt x="3681" y="1021"/>
                </a:lnTo>
                <a:lnTo>
                  <a:pt x="3683" y="1021"/>
                </a:lnTo>
                <a:lnTo>
                  <a:pt x="3683" y="1019"/>
                </a:lnTo>
                <a:lnTo>
                  <a:pt x="3685" y="1019"/>
                </a:lnTo>
                <a:lnTo>
                  <a:pt x="3685" y="1021"/>
                </a:lnTo>
                <a:lnTo>
                  <a:pt x="3685" y="1023"/>
                </a:lnTo>
                <a:lnTo>
                  <a:pt x="3687" y="1025"/>
                </a:lnTo>
                <a:lnTo>
                  <a:pt x="3687" y="1027"/>
                </a:lnTo>
                <a:lnTo>
                  <a:pt x="3687" y="1029"/>
                </a:lnTo>
                <a:lnTo>
                  <a:pt x="3689" y="1029"/>
                </a:lnTo>
                <a:lnTo>
                  <a:pt x="3691" y="1029"/>
                </a:lnTo>
                <a:lnTo>
                  <a:pt x="3693" y="1031"/>
                </a:lnTo>
                <a:lnTo>
                  <a:pt x="3693" y="1033"/>
                </a:lnTo>
                <a:lnTo>
                  <a:pt x="3691" y="1033"/>
                </a:lnTo>
                <a:lnTo>
                  <a:pt x="3691" y="1034"/>
                </a:lnTo>
                <a:lnTo>
                  <a:pt x="3691" y="1036"/>
                </a:lnTo>
                <a:lnTo>
                  <a:pt x="3691" y="1038"/>
                </a:lnTo>
                <a:lnTo>
                  <a:pt x="3693" y="1040"/>
                </a:lnTo>
                <a:lnTo>
                  <a:pt x="3695" y="1040"/>
                </a:lnTo>
                <a:lnTo>
                  <a:pt x="3697" y="1040"/>
                </a:lnTo>
                <a:lnTo>
                  <a:pt x="3699" y="1040"/>
                </a:lnTo>
                <a:lnTo>
                  <a:pt x="3699" y="1038"/>
                </a:lnTo>
                <a:lnTo>
                  <a:pt x="3699" y="1036"/>
                </a:lnTo>
                <a:lnTo>
                  <a:pt x="3701" y="1036"/>
                </a:lnTo>
                <a:lnTo>
                  <a:pt x="3699" y="1034"/>
                </a:lnTo>
                <a:lnTo>
                  <a:pt x="3699" y="1033"/>
                </a:lnTo>
                <a:lnTo>
                  <a:pt x="3699" y="1031"/>
                </a:lnTo>
                <a:lnTo>
                  <a:pt x="3701" y="1031"/>
                </a:lnTo>
                <a:lnTo>
                  <a:pt x="3701" y="1033"/>
                </a:lnTo>
                <a:lnTo>
                  <a:pt x="3703" y="1033"/>
                </a:lnTo>
                <a:lnTo>
                  <a:pt x="3703" y="1034"/>
                </a:lnTo>
                <a:lnTo>
                  <a:pt x="3705" y="1036"/>
                </a:lnTo>
                <a:lnTo>
                  <a:pt x="3703" y="1036"/>
                </a:lnTo>
                <a:lnTo>
                  <a:pt x="3703" y="1038"/>
                </a:lnTo>
                <a:lnTo>
                  <a:pt x="3701" y="1040"/>
                </a:lnTo>
                <a:lnTo>
                  <a:pt x="3701" y="1042"/>
                </a:lnTo>
                <a:lnTo>
                  <a:pt x="3701" y="1044"/>
                </a:lnTo>
                <a:lnTo>
                  <a:pt x="3701" y="1046"/>
                </a:lnTo>
                <a:lnTo>
                  <a:pt x="3701" y="1048"/>
                </a:lnTo>
                <a:lnTo>
                  <a:pt x="3703" y="1050"/>
                </a:lnTo>
                <a:lnTo>
                  <a:pt x="3705" y="1050"/>
                </a:lnTo>
                <a:lnTo>
                  <a:pt x="3705" y="1052"/>
                </a:lnTo>
                <a:lnTo>
                  <a:pt x="3706" y="1052"/>
                </a:lnTo>
                <a:lnTo>
                  <a:pt x="3708" y="1052"/>
                </a:lnTo>
                <a:lnTo>
                  <a:pt x="3708" y="1054"/>
                </a:lnTo>
                <a:lnTo>
                  <a:pt x="3714" y="1056"/>
                </a:lnTo>
                <a:lnTo>
                  <a:pt x="3716" y="1058"/>
                </a:lnTo>
                <a:lnTo>
                  <a:pt x="3716" y="1059"/>
                </a:lnTo>
                <a:lnTo>
                  <a:pt x="3718" y="1061"/>
                </a:lnTo>
                <a:lnTo>
                  <a:pt x="3718" y="1063"/>
                </a:lnTo>
                <a:lnTo>
                  <a:pt x="3720" y="1063"/>
                </a:lnTo>
                <a:lnTo>
                  <a:pt x="3722" y="1063"/>
                </a:lnTo>
                <a:lnTo>
                  <a:pt x="3724" y="1065"/>
                </a:lnTo>
                <a:lnTo>
                  <a:pt x="3726" y="1065"/>
                </a:lnTo>
                <a:lnTo>
                  <a:pt x="3728" y="1065"/>
                </a:lnTo>
                <a:lnTo>
                  <a:pt x="3729" y="1063"/>
                </a:lnTo>
                <a:lnTo>
                  <a:pt x="3729" y="1065"/>
                </a:lnTo>
                <a:lnTo>
                  <a:pt x="3729" y="1067"/>
                </a:lnTo>
                <a:lnTo>
                  <a:pt x="3731" y="1067"/>
                </a:lnTo>
                <a:lnTo>
                  <a:pt x="3731" y="1065"/>
                </a:lnTo>
                <a:lnTo>
                  <a:pt x="3731" y="1063"/>
                </a:lnTo>
                <a:lnTo>
                  <a:pt x="3731" y="1061"/>
                </a:lnTo>
                <a:lnTo>
                  <a:pt x="3729" y="1058"/>
                </a:lnTo>
                <a:lnTo>
                  <a:pt x="3729" y="1056"/>
                </a:lnTo>
                <a:lnTo>
                  <a:pt x="3731" y="1054"/>
                </a:lnTo>
                <a:lnTo>
                  <a:pt x="3733" y="1054"/>
                </a:lnTo>
                <a:lnTo>
                  <a:pt x="3733" y="1056"/>
                </a:lnTo>
                <a:lnTo>
                  <a:pt x="3733" y="1058"/>
                </a:lnTo>
                <a:lnTo>
                  <a:pt x="3733" y="1059"/>
                </a:lnTo>
                <a:lnTo>
                  <a:pt x="3735" y="1059"/>
                </a:lnTo>
                <a:lnTo>
                  <a:pt x="3735" y="1061"/>
                </a:lnTo>
                <a:lnTo>
                  <a:pt x="3735" y="1063"/>
                </a:lnTo>
                <a:lnTo>
                  <a:pt x="3733" y="1063"/>
                </a:lnTo>
                <a:lnTo>
                  <a:pt x="3733" y="1065"/>
                </a:lnTo>
                <a:lnTo>
                  <a:pt x="3735" y="1067"/>
                </a:lnTo>
                <a:lnTo>
                  <a:pt x="3737" y="1067"/>
                </a:lnTo>
                <a:lnTo>
                  <a:pt x="3739" y="1065"/>
                </a:lnTo>
                <a:lnTo>
                  <a:pt x="3741" y="1065"/>
                </a:lnTo>
                <a:lnTo>
                  <a:pt x="3743" y="1063"/>
                </a:lnTo>
                <a:lnTo>
                  <a:pt x="3743" y="1061"/>
                </a:lnTo>
                <a:lnTo>
                  <a:pt x="3745" y="1059"/>
                </a:lnTo>
                <a:lnTo>
                  <a:pt x="3747" y="1056"/>
                </a:lnTo>
                <a:lnTo>
                  <a:pt x="3749" y="1058"/>
                </a:lnTo>
                <a:lnTo>
                  <a:pt x="3751" y="1058"/>
                </a:lnTo>
                <a:lnTo>
                  <a:pt x="3753" y="1059"/>
                </a:lnTo>
                <a:lnTo>
                  <a:pt x="3753" y="1061"/>
                </a:lnTo>
                <a:lnTo>
                  <a:pt x="3751" y="1061"/>
                </a:lnTo>
                <a:lnTo>
                  <a:pt x="3747" y="1063"/>
                </a:lnTo>
                <a:lnTo>
                  <a:pt x="3745" y="1063"/>
                </a:lnTo>
                <a:lnTo>
                  <a:pt x="3745" y="1065"/>
                </a:lnTo>
                <a:lnTo>
                  <a:pt x="3745" y="1067"/>
                </a:lnTo>
                <a:lnTo>
                  <a:pt x="3745" y="1069"/>
                </a:lnTo>
                <a:lnTo>
                  <a:pt x="3747" y="1069"/>
                </a:lnTo>
                <a:lnTo>
                  <a:pt x="3749" y="1069"/>
                </a:lnTo>
                <a:lnTo>
                  <a:pt x="3751" y="1069"/>
                </a:lnTo>
                <a:lnTo>
                  <a:pt x="3751" y="1067"/>
                </a:lnTo>
                <a:lnTo>
                  <a:pt x="3753" y="1067"/>
                </a:lnTo>
                <a:lnTo>
                  <a:pt x="3754" y="1067"/>
                </a:lnTo>
                <a:lnTo>
                  <a:pt x="3754" y="1069"/>
                </a:lnTo>
                <a:lnTo>
                  <a:pt x="3754" y="1071"/>
                </a:lnTo>
                <a:lnTo>
                  <a:pt x="3753" y="1073"/>
                </a:lnTo>
                <a:lnTo>
                  <a:pt x="3753" y="1075"/>
                </a:lnTo>
                <a:lnTo>
                  <a:pt x="3754" y="1075"/>
                </a:lnTo>
                <a:lnTo>
                  <a:pt x="3756" y="1073"/>
                </a:lnTo>
                <a:lnTo>
                  <a:pt x="3756" y="1071"/>
                </a:lnTo>
                <a:lnTo>
                  <a:pt x="3756" y="1069"/>
                </a:lnTo>
                <a:lnTo>
                  <a:pt x="3758" y="1069"/>
                </a:lnTo>
                <a:lnTo>
                  <a:pt x="3760" y="1071"/>
                </a:lnTo>
                <a:lnTo>
                  <a:pt x="3760" y="1073"/>
                </a:lnTo>
                <a:lnTo>
                  <a:pt x="3758" y="1075"/>
                </a:lnTo>
                <a:lnTo>
                  <a:pt x="3756" y="1075"/>
                </a:lnTo>
                <a:lnTo>
                  <a:pt x="3753" y="1077"/>
                </a:lnTo>
                <a:lnTo>
                  <a:pt x="3754" y="1079"/>
                </a:lnTo>
                <a:lnTo>
                  <a:pt x="3756" y="1079"/>
                </a:lnTo>
                <a:lnTo>
                  <a:pt x="3756" y="1081"/>
                </a:lnTo>
                <a:lnTo>
                  <a:pt x="3758" y="1082"/>
                </a:lnTo>
                <a:lnTo>
                  <a:pt x="3762" y="1082"/>
                </a:lnTo>
                <a:lnTo>
                  <a:pt x="3762" y="1084"/>
                </a:lnTo>
                <a:lnTo>
                  <a:pt x="3764" y="1084"/>
                </a:lnTo>
                <a:lnTo>
                  <a:pt x="3764" y="1081"/>
                </a:lnTo>
                <a:lnTo>
                  <a:pt x="3764" y="1079"/>
                </a:lnTo>
                <a:lnTo>
                  <a:pt x="3762" y="1079"/>
                </a:lnTo>
                <a:lnTo>
                  <a:pt x="3762" y="1077"/>
                </a:lnTo>
                <a:lnTo>
                  <a:pt x="3762" y="1075"/>
                </a:lnTo>
                <a:lnTo>
                  <a:pt x="3764" y="1075"/>
                </a:lnTo>
                <a:lnTo>
                  <a:pt x="3768" y="1077"/>
                </a:lnTo>
                <a:lnTo>
                  <a:pt x="3770" y="1077"/>
                </a:lnTo>
                <a:lnTo>
                  <a:pt x="3770" y="1079"/>
                </a:lnTo>
                <a:lnTo>
                  <a:pt x="3770" y="1081"/>
                </a:lnTo>
                <a:lnTo>
                  <a:pt x="3768" y="1081"/>
                </a:lnTo>
                <a:lnTo>
                  <a:pt x="3766" y="1084"/>
                </a:lnTo>
                <a:lnTo>
                  <a:pt x="3768" y="1084"/>
                </a:lnTo>
                <a:lnTo>
                  <a:pt x="3770" y="1084"/>
                </a:lnTo>
                <a:lnTo>
                  <a:pt x="3772" y="1084"/>
                </a:lnTo>
                <a:lnTo>
                  <a:pt x="3774" y="1086"/>
                </a:lnTo>
                <a:lnTo>
                  <a:pt x="3776" y="1086"/>
                </a:lnTo>
                <a:lnTo>
                  <a:pt x="3777" y="1084"/>
                </a:lnTo>
                <a:lnTo>
                  <a:pt x="3777" y="1082"/>
                </a:lnTo>
                <a:lnTo>
                  <a:pt x="3779" y="1082"/>
                </a:lnTo>
                <a:lnTo>
                  <a:pt x="3781" y="1082"/>
                </a:lnTo>
                <a:lnTo>
                  <a:pt x="3783" y="1082"/>
                </a:lnTo>
                <a:lnTo>
                  <a:pt x="3783" y="1084"/>
                </a:lnTo>
                <a:lnTo>
                  <a:pt x="3785" y="1086"/>
                </a:lnTo>
                <a:lnTo>
                  <a:pt x="3787" y="1086"/>
                </a:lnTo>
                <a:lnTo>
                  <a:pt x="3787" y="1088"/>
                </a:lnTo>
                <a:lnTo>
                  <a:pt x="3787" y="1090"/>
                </a:lnTo>
                <a:lnTo>
                  <a:pt x="3787" y="1092"/>
                </a:lnTo>
                <a:lnTo>
                  <a:pt x="3789" y="1092"/>
                </a:lnTo>
                <a:lnTo>
                  <a:pt x="3791" y="1092"/>
                </a:lnTo>
                <a:lnTo>
                  <a:pt x="3793" y="1092"/>
                </a:lnTo>
                <a:lnTo>
                  <a:pt x="3793" y="1090"/>
                </a:lnTo>
                <a:lnTo>
                  <a:pt x="3793" y="1088"/>
                </a:lnTo>
                <a:lnTo>
                  <a:pt x="3793" y="1086"/>
                </a:lnTo>
                <a:lnTo>
                  <a:pt x="3795" y="1086"/>
                </a:lnTo>
                <a:lnTo>
                  <a:pt x="3797" y="1086"/>
                </a:lnTo>
                <a:lnTo>
                  <a:pt x="3797" y="1088"/>
                </a:lnTo>
                <a:lnTo>
                  <a:pt x="3799" y="1090"/>
                </a:lnTo>
                <a:lnTo>
                  <a:pt x="3799" y="1092"/>
                </a:lnTo>
                <a:lnTo>
                  <a:pt x="3801" y="1092"/>
                </a:lnTo>
                <a:lnTo>
                  <a:pt x="3801" y="1094"/>
                </a:lnTo>
                <a:lnTo>
                  <a:pt x="3802" y="1094"/>
                </a:lnTo>
                <a:lnTo>
                  <a:pt x="3804" y="1094"/>
                </a:lnTo>
                <a:lnTo>
                  <a:pt x="3804" y="1092"/>
                </a:lnTo>
                <a:lnTo>
                  <a:pt x="3804" y="1090"/>
                </a:lnTo>
                <a:lnTo>
                  <a:pt x="3804" y="1088"/>
                </a:lnTo>
                <a:lnTo>
                  <a:pt x="3804" y="1086"/>
                </a:lnTo>
                <a:lnTo>
                  <a:pt x="3804" y="1084"/>
                </a:lnTo>
                <a:lnTo>
                  <a:pt x="3806" y="1084"/>
                </a:lnTo>
                <a:lnTo>
                  <a:pt x="3806" y="1086"/>
                </a:lnTo>
                <a:lnTo>
                  <a:pt x="3808" y="1088"/>
                </a:lnTo>
                <a:lnTo>
                  <a:pt x="3808" y="1090"/>
                </a:lnTo>
                <a:lnTo>
                  <a:pt x="3808" y="1092"/>
                </a:lnTo>
                <a:lnTo>
                  <a:pt x="3810" y="1092"/>
                </a:lnTo>
                <a:lnTo>
                  <a:pt x="3812" y="1092"/>
                </a:lnTo>
                <a:lnTo>
                  <a:pt x="3814" y="1092"/>
                </a:lnTo>
                <a:lnTo>
                  <a:pt x="3814" y="1094"/>
                </a:lnTo>
                <a:lnTo>
                  <a:pt x="3812" y="1094"/>
                </a:lnTo>
                <a:lnTo>
                  <a:pt x="3810" y="1094"/>
                </a:lnTo>
                <a:lnTo>
                  <a:pt x="3810" y="1096"/>
                </a:lnTo>
                <a:lnTo>
                  <a:pt x="3808" y="1096"/>
                </a:lnTo>
                <a:lnTo>
                  <a:pt x="3806" y="1098"/>
                </a:lnTo>
                <a:lnTo>
                  <a:pt x="3806" y="1100"/>
                </a:lnTo>
                <a:lnTo>
                  <a:pt x="3804" y="1100"/>
                </a:lnTo>
                <a:lnTo>
                  <a:pt x="3804" y="1102"/>
                </a:lnTo>
                <a:lnTo>
                  <a:pt x="3806" y="1102"/>
                </a:lnTo>
                <a:lnTo>
                  <a:pt x="3808" y="1102"/>
                </a:lnTo>
                <a:lnTo>
                  <a:pt x="3810" y="1100"/>
                </a:lnTo>
                <a:lnTo>
                  <a:pt x="3812" y="1098"/>
                </a:lnTo>
                <a:lnTo>
                  <a:pt x="3812" y="1096"/>
                </a:lnTo>
                <a:lnTo>
                  <a:pt x="3814" y="1094"/>
                </a:lnTo>
                <a:lnTo>
                  <a:pt x="3816" y="1094"/>
                </a:lnTo>
                <a:lnTo>
                  <a:pt x="3818" y="1094"/>
                </a:lnTo>
                <a:lnTo>
                  <a:pt x="3820" y="1096"/>
                </a:lnTo>
                <a:lnTo>
                  <a:pt x="3820" y="1098"/>
                </a:lnTo>
                <a:lnTo>
                  <a:pt x="3820" y="1100"/>
                </a:lnTo>
                <a:lnTo>
                  <a:pt x="3818" y="1100"/>
                </a:lnTo>
                <a:lnTo>
                  <a:pt x="3818" y="1102"/>
                </a:lnTo>
                <a:lnTo>
                  <a:pt x="3816" y="1102"/>
                </a:lnTo>
                <a:lnTo>
                  <a:pt x="3814" y="1104"/>
                </a:lnTo>
                <a:lnTo>
                  <a:pt x="3812" y="1104"/>
                </a:lnTo>
                <a:lnTo>
                  <a:pt x="3810" y="1106"/>
                </a:lnTo>
                <a:lnTo>
                  <a:pt x="3810" y="1107"/>
                </a:lnTo>
                <a:lnTo>
                  <a:pt x="3812" y="1107"/>
                </a:lnTo>
                <a:lnTo>
                  <a:pt x="3814" y="1107"/>
                </a:lnTo>
                <a:lnTo>
                  <a:pt x="3816" y="1107"/>
                </a:lnTo>
                <a:lnTo>
                  <a:pt x="3816" y="1106"/>
                </a:lnTo>
                <a:lnTo>
                  <a:pt x="3818" y="1106"/>
                </a:lnTo>
                <a:lnTo>
                  <a:pt x="3820" y="1104"/>
                </a:lnTo>
                <a:lnTo>
                  <a:pt x="3824" y="1104"/>
                </a:lnTo>
                <a:lnTo>
                  <a:pt x="3824" y="1102"/>
                </a:lnTo>
                <a:lnTo>
                  <a:pt x="3825" y="1102"/>
                </a:lnTo>
                <a:lnTo>
                  <a:pt x="3827" y="1104"/>
                </a:lnTo>
                <a:lnTo>
                  <a:pt x="3825" y="1106"/>
                </a:lnTo>
                <a:lnTo>
                  <a:pt x="3824" y="1107"/>
                </a:lnTo>
                <a:lnTo>
                  <a:pt x="3822" y="1107"/>
                </a:lnTo>
                <a:lnTo>
                  <a:pt x="3822" y="1109"/>
                </a:lnTo>
                <a:lnTo>
                  <a:pt x="3824" y="1111"/>
                </a:lnTo>
                <a:lnTo>
                  <a:pt x="3825" y="1111"/>
                </a:lnTo>
                <a:lnTo>
                  <a:pt x="3827" y="1111"/>
                </a:lnTo>
                <a:lnTo>
                  <a:pt x="3827" y="1109"/>
                </a:lnTo>
                <a:lnTo>
                  <a:pt x="3827" y="1107"/>
                </a:lnTo>
                <a:lnTo>
                  <a:pt x="3827" y="1106"/>
                </a:lnTo>
                <a:lnTo>
                  <a:pt x="3829" y="1109"/>
                </a:lnTo>
                <a:lnTo>
                  <a:pt x="3831" y="1109"/>
                </a:lnTo>
                <a:lnTo>
                  <a:pt x="3833" y="1109"/>
                </a:lnTo>
                <a:lnTo>
                  <a:pt x="3835" y="1109"/>
                </a:lnTo>
                <a:lnTo>
                  <a:pt x="3835" y="1107"/>
                </a:lnTo>
                <a:lnTo>
                  <a:pt x="3837" y="1107"/>
                </a:lnTo>
                <a:lnTo>
                  <a:pt x="3837" y="1106"/>
                </a:lnTo>
                <a:lnTo>
                  <a:pt x="3835" y="1104"/>
                </a:lnTo>
                <a:lnTo>
                  <a:pt x="3837" y="1104"/>
                </a:lnTo>
                <a:lnTo>
                  <a:pt x="3839" y="1104"/>
                </a:lnTo>
                <a:lnTo>
                  <a:pt x="3841" y="1104"/>
                </a:lnTo>
                <a:lnTo>
                  <a:pt x="3845" y="1104"/>
                </a:lnTo>
                <a:lnTo>
                  <a:pt x="3845" y="1102"/>
                </a:lnTo>
                <a:lnTo>
                  <a:pt x="3847" y="1100"/>
                </a:lnTo>
                <a:lnTo>
                  <a:pt x="3847" y="1102"/>
                </a:lnTo>
                <a:lnTo>
                  <a:pt x="3850" y="1102"/>
                </a:lnTo>
                <a:lnTo>
                  <a:pt x="3850" y="1104"/>
                </a:lnTo>
                <a:lnTo>
                  <a:pt x="3849" y="1106"/>
                </a:lnTo>
                <a:lnTo>
                  <a:pt x="3847" y="1106"/>
                </a:lnTo>
                <a:lnTo>
                  <a:pt x="3845" y="1106"/>
                </a:lnTo>
                <a:lnTo>
                  <a:pt x="3845" y="1107"/>
                </a:lnTo>
                <a:lnTo>
                  <a:pt x="3847" y="1109"/>
                </a:lnTo>
                <a:lnTo>
                  <a:pt x="3849" y="1109"/>
                </a:lnTo>
                <a:lnTo>
                  <a:pt x="3849" y="1111"/>
                </a:lnTo>
                <a:lnTo>
                  <a:pt x="3847" y="1113"/>
                </a:lnTo>
                <a:lnTo>
                  <a:pt x="3845" y="1113"/>
                </a:lnTo>
                <a:lnTo>
                  <a:pt x="3845" y="1115"/>
                </a:lnTo>
                <a:lnTo>
                  <a:pt x="3843" y="1115"/>
                </a:lnTo>
                <a:lnTo>
                  <a:pt x="3843" y="1117"/>
                </a:lnTo>
                <a:lnTo>
                  <a:pt x="3843" y="1119"/>
                </a:lnTo>
                <a:lnTo>
                  <a:pt x="3845" y="1119"/>
                </a:lnTo>
                <a:lnTo>
                  <a:pt x="3847" y="1117"/>
                </a:lnTo>
                <a:lnTo>
                  <a:pt x="3847" y="1119"/>
                </a:lnTo>
                <a:lnTo>
                  <a:pt x="3849" y="1121"/>
                </a:lnTo>
                <a:lnTo>
                  <a:pt x="3850" y="1121"/>
                </a:lnTo>
                <a:lnTo>
                  <a:pt x="3852" y="1121"/>
                </a:lnTo>
                <a:lnTo>
                  <a:pt x="3854" y="1121"/>
                </a:lnTo>
                <a:lnTo>
                  <a:pt x="3856" y="1121"/>
                </a:lnTo>
                <a:lnTo>
                  <a:pt x="3856" y="1123"/>
                </a:lnTo>
                <a:lnTo>
                  <a:pt x="3858" y="1125"/>
                </a:lnTo>
                <a:lnTo>
                  <a:pt x="3858" y="1127"/>
                </a:lnTo>
                <a:lnTo>
                  <a:pt x="3860" y="1127"/>
                </a:lnTo>
                <a:lnTo>
                  <a:pt x="3860" y="1129"/>
                </a:lnTo>
                <a:lnTo>
                  <a:pt x="3862" y="1129"/>
                </a:lnTo>
                <a:lnTo>
                  <a:pt x="3862" y="1130"/>
                </a:lnTo>
                <a:lnTo>
                  <a:pt x="3864" y="1130"/>
                </a:lnTo>
                <a:lnTo>
                  <a:pt x="3864" y="1129"/>
                </a:lnTo>
                <a:lnTo>
                  <a:pt x="3866" y="1129"/>
                </a:lnTo>
                <a:lnTo>
                  <a:pt x="3868" y="1127"/>
                </a:lnTo>
                <a:lnTo>
                  <a:pt x="3870" y="1125"/>
                </a:lnTo>
                <a:lnTo>
                  <a:pt x="3872" y="1125"/>
                </a:lnTo>
                <a:lnTo>
                  <a:pt x="3872" y="1127"/>
                </a:lnTo>
                <a:lnTo>
                  <a:pt x="3872" y="1129"/>
                </a:lnTo>
                <a:lnTo>
                  <a:pt x="3872" y="1130"/>
                </a:lnTo>
                <a:lnTo>
                  <a:pt x="3870" y="1130"/>
                </a:lnTo>
                <a:lnTo>
                  <a:pt x="3868" y="1130"/>
                </a:lnTo>
                <a:lnTo>
                  <a:pt x="3866" y="1130"/>
                </a:lnTo>
                <a:lnTo>
                  <a:pt x="3864" y="1132"/>
                </a:lnTo>
                <a:lnTo>
                  <a:pt x="3866" y="1134"/>
                </a:lnTo>
                <a:lnTo>
                  <a:pt x="3866" y="1136"/>
                </a:lnTo>
                <a:lnTo>
                  <a:pt x="3868" y="1136"/>
                </a:lnTo>
                <a:lnTo>
                  <a:pt x="3868" y="1138"/>
                </a:lnTo>
                <a:lnTo>
                  <a:pt x="3870" y="1138"/>
                </a:lnTo>
                <a:lnTo>
                  <a:pt x="3872" y="1138"/>
                </a:lnTo>
                <a:lnTo>
                  <a:pt x="3873" y="1138"/>
                </a:lnTo>
                <a:lnTo>
                  <a:pt x="3875" y="1138"/>
                </a:lnTo>
                <a:lnTo>
                  <a:pt x="3877" y="1138"/>
                </a:lnTo>
                <a:lnTo>
                  <a:pt x="3877" y="1140"/>
                </a:lnTo>
                <a:lnTo>
                  <a:pt x="3879" y="1140"/>
                </a:lnTo>
                <a:lnTo>
                  <a:pt x="3879" y="1138"/>
                </a:lnTo>
                <a:lnTo>
                  <a:pt x="3881" y="1136"/>
                </a:lnTo>
                <a:lnTo>
                  <a:pt x="3881" y="1134"/>
                </a:lnTo>
                <a:lnTo>
                  <a:pt x="3879" y="1132"/>
                </a:lnTo>
                <a:lnTo>
                  <a:pt x="3881" y="1130"/>
                </a:lnTo>
                <a:lnTo>
                  <a:pt x="3881" y="1129"/>
                </a:lnTo>
                <a:lnTo>
                  <a:pt x="3883" y="1129"/>
                </a:lnTo>
                <a:lnTo>
                  <a:pt x="3885" y="1129"/>
                </a:lnTo>
                <a:lnTo>
                  <a:pt x="3887" y="1130"/>
                </a:lnTo>
                <a:lnTo>
                  <a:pt x="3887" y="1132"/>
                </a:lnTo>
                <a:lnTo>
                  <a:pt x="3887" y="1136"/>
                </a:lnTo>
                <a:lnTo>
                  <a:pt x="3889" y="1136"/>
                </a:lnTo>
                <a:lnTo>
                  <a:pt x="3889" y="1138"/>
                </a:lnTo>
                <a:lnTo>
                  <a:pt x="3891" y="1138"/>
                </a:lnTo>
                <a:lnTo>
                  <a:pt x="3891" y="1136"/>
                </a:lnTo>
                <a:lnTo>
                  <a:pt x="3893" y="1136"/>
                </a:lnTo>
                <a:lnTo>
                  <a:pt x="3895" y="1134"/>
                </a:lnTo>
                <a:lnTo>
                  <a:pt x="3895" y="1132"/>
                </a:lnTo>
                <a:lnTo>
                  <a:pt x="3895" y="1130"/>
                </a:lnTo>
                <a:lnTo>
                  <a:pt x="3895" y="1129"/>
                </a:lnTo>
                <a:lnTo>
                  <a:pt x="3897" y="1129"/>
                </a:lnTo>
                <a:lnTo>
                  <a:pt x="3897" y="1127"/>
                </a:lnTo>
                <a:lnTo>
                  <a:pt x="3898" y="1125"/>
                </a:lnTo>
                <a:lnTo>
                  <a:pt x="3900" y="1125"/>
                </a:lnTo>
                <a:lnTo>
                  <a:pt x="3902" y="1125"/>
                </a:lnTo>
                <a:lnTo>
                  <a:pt x="3902" y="1127"/>
                </a:lnTo>
                <a:lnTo>
                  <a:pt x="3902" y="1129"/>
                </a:lnTo>
                <a:lnTo>
                  <a:pt x="3900" y="1129"/>
                </a:lnTo>
                <a:lnTo>
                  <a:pt x="3900" y="1130"/>
                </a:lnTo>
                <a:lnTo>
                  <a:pt x="3898" y="1130"/>
                </a:lnTo>
                <a:lnTo>
                  <a:pt x="3898" y="1132"/>
                </a:lnTo>
                <a:lnTo>
                  <a:pt x="3898" y="1134"/>
                </a:lnTo>
                <a:lnTo>
                  <a:pt x="3900" y="1134"/>
                </a:lnTo>
                <a:lnTo>
                  <a:pt x="3904" y="1134"/>
                </a:lnTo>
                <a:lnTo>
                  <a:pt x="3906" y="1130"/>
                </a:lnTo>
                <a:lnTo>
                  <a:pt x="3906" y="1129"/>
                </a:lnTo>
                <a:lnTo>
                  <a:pt x="3908" y="1129"/>
                </a:lnTo>
                <a:lnTo>
                  <a:pt x="3908" y="1127"/>
                </a:lnTo>
                <a:lnTo>
                  <a:pt x="3908" y="1125"/>
                </a:lnTo>
                <a:lnTo>
                  <a:pt x="3910" y="1125"/>
                </a:lnTo>
                <a:lnTo>
                  <a:pt x="3914" y="1121"/>
                </a:lnTo>
                <a:lnTo>
                  <a:pt x="3916" y="1121"/>
                </a:lnTo>
                <a:lnTo>
                  <a:pt x="3918" y="1121"/>
                </a:lnTo>
                <a:lnTo>
                  <a:pt x="3918" y="1123"/>
                </a:lnTo>
                <a:lnTo>
                  <a:pt x="3918" y="1125"/>
                </a:lnTo>
                <a:lnTo>
                  <a:pt x="3918" y="1127"/>
                </a:lnTo>
                <a:lnTo>
                  <a:pt x="3916" y="1127"/>
                </a:lnTo>
                <a:lnTo>
                  <a:pt x="3916" y="1129"/>
                </a:lnTo>
                <a:lnTo>
                  <a:pt x="3914" y="1129"/>
                </a:lnTo>
                <a:lnTo>
                  <a:pt x="3914" y="1130"/>
                </a:lnTo>
                <a:lnTo>
                  <a:pt x="3914" y="1132"/>
                </a:lnTo>
                <a:lnTo>
                  <a:pt x="3914" y="1134"/>
                </a:lnTo>
                <a:lnTo>
                  <a:pt x="3914" y="1136"/>
                </a:lnTo>
                <a:lnTo>
                  <a:pt x="3916" y="1136"/>
                </a:lnTo>
                <a:lnTo>
                  <a:pt x="3918" y="1136"/>
                </a:lnTo>
                <a:lnTo>
                  <a:pt x="3920" y="1134"/>
                </a:lnTo>
                <a:lnTo>
                  <a:pt x="3922" y="1134"/>
                </a:lnTo>
                <a:lnTo>
                  <a:pt x="3923" y="1132"/>
                </a:lnTo>
                <a:lnTo>
                  <a:pt x="3923" y="1129"/>
                </a:lnTo>
                <a:lnTo>
                  <a:pt x="3923" y="1127"/>
                </a:lnTo>
                <a:lnTo>
                  <a:pt x="3922" y="1127"/>
                </a:lnTo>
                <a:lnTo>
                  <a:pt x="3922" y="1125"/>
                </a:lnTo>
                <a:lnTo>
                  <a:pt x="3923" y="1125"/>
                </a:lnTo>
                <a:lnTo>
                  <a:pt x="3927" y="1125"/>
                </a:lnTo>
                <a:lnTo>
                  <a:pt x="3929" y="1125"/>
                </a:lnTo>
                <a:lnTo>
                  <a:pt x="3929" y="1123"/>
                </a:lnTo>
                <a:lnTo>
                  <a:pt x="3931" y="1123"/>
                </a:lnTo>
                <a:lnTo>
                  <a:pt x="3935" y="1123"/>
                </a:lnTo>
                <a:lnTo>
                  <a:pt x="3939" y="1121"/>
                </a:lnTo>
                <a:lnTo>
                  <a:pt x="3941" y="1121"/>
                </a:lnTo>
                <a:lnTo>
                  <a:pt x="3941" y="1123"/>
                </a:lnTo>
                <a:lnTo>
                  <a:pt x="3941" y="1127"/>
                </a:lnTo>
                <a:lnTo>
                  <a:pt x="3939" y="1129"/>
                </a:lnTo>
                <a:lnTo>
                  <a:pt x="3939" y="1130"/>
                </a:lnTo>
                <a:lnTo>
                  <a:pt x="3941" y="1130"/>
                </a:lnTo>
                <a:lnTo>
                  <a:pt x="3941" y="1132"/>
                </a:lnTo>
                <a:lnTo>
                  <a:pt x="3945" y="1130"/>
                </a:lnTo>
                <a:lnTo>
                  <a:pt x="3946" y="1130"/>
                </a:lnTo>
                <a:lnTo>
                  <a:pt x="3948" y="1130"/>
                </a:lnTo>
                <a:lnTo>
                  <a:pt x="3950" y="1130"/>
                </a:lnTo>
                <a:lnTo>
                  <a:pt x="3952" y="1130"/>
                </a:lnTo>
                <a:lnTo>
                  <a:pt x="3956" y="1130"/>
                </a:lnTo>
                <a:lnTo>
                  <a:pt x="3958" y="1129"/>
                </a:lnTo>
                <a:lnTo>
                  <a:pt x="3960" y="1129"/>
                </a:lnTo>
                <a:lnTo>
                  <a:pt x="3964" y="1127"/>
                </a:lnTo>
                <a:lnTo>
                  <a:pt x="3966" y="1127"/>
                </a:lnTo>
                <a:lnTo>
                  <a:pt x="3966" y="1129"/>
                </a:lnTo>
                <a:lnTo>
                  <a:pt x="3970" y="1130"/>
                </a:lnTo>
                <a:lnTo>
                  <a:pt x="3971" y="1130"/>
                </a:lnTo>
                <a:lnTo>
                  <a:pt x="3973" y="1130"/>
                </a:lnTo>
                <a:lnTo>
                  <a:pt x="3973" y="1132"/>
                </a:lnTo>
                <a:lnTo>
                  <a:pt x="3971" y="1132"/>
                </a:lnTo>
                <a:lnTo>
                  <a:pt x="3970" y="1132"/>
                </a:lnTo>
                <a:lnTo>
                  <a:pt x="3968" y="1132"/>
                </a:lnTo>
                <a:lnTo>
                  <a:pt x="3968" y="1134"/>
                </a:lnTo>
                <a:lnTo>
                  <a:pt x="3970" y="1136"/>
                </a:lnTo>
                <a:lnTo>
                  <a:pt x="3971" y="1136"/>
                </a:lnTo>
                <a:lnTo>
                  <a:pt x="3973" y="1136"/>
                </a:lnTo>
                <a:lnTo>
                  <a:pt x="3975" y="1136"/>
                </a:lnTo>
                <a:lnTo>
                  <a:pt x="3977" y="1136"/>
                </a:lnTo>
                <a:lnTo>
                  <a:pt x="3977" y="1152"/>
                </a:lnTo>
                <a:lnTo>
                  <a:pt x="3977" y="1159"/>
                </a:lnTo>
                <a:lnTo>
                  <a:pt x="3977" y="1167"/>
                </a:lnTo>
                <a:lnTo>
                  <a:pt x="3977" y="1171"/>
                </a:lnTo>
                <a:lnTo>
                  <a:pt x="3977" y="1182"/>
                </a:lnTo>
                <a:lnTo>
                  <a:pt x="3977" y="1186"/>
                </a:lnTo>
                <a:lnTo>
                  <a:pt x="3977" y="1188"/>
                </a:lnTo>
                <a:lnTo>
                  <a:pt x="3977" y="1200"/>
                </a:lnTo>
                <a:lnTo>
                  <a:pt x="3977" y="1211"/>
                </a:lnTo>
                <a:lnTo>
                  <a:pt x="3977" y="1242"/>
                </a:lnTo>
                <a:lnTo>
                  <a:pt x="3977" y="1248"/>
                </a:lnTo>
                <a:lnTo>
                  <a:pt x="3977" y="1303"/>
                </a:lnTo>
                <a:lnTo>
                  <a:pt x="3977" y="1324"/>
                </a:lnTo>
                <a:lnTo>
                  <a:pt x="3977" y="1338"/>
                </a:lnTo>
                <a:lnTo>
                  <a:pt x="3977" y="1342"/>
                </a:lnTo>
                <a:lnTo>
                  <a:pt x="3977" y="1344"/>
                </a:lnTo>
                <a:lnTo>
                  <a:pt x="3977" y="1347"/>
                </a:lnTo>
                <a:lnTo>
                  <a:pt x="3977" y="1355"/>
                </a:lnTo>
                <a:lnTo>
                  <a:pt x="3977" y="1357"/>
                </a:lnTo>
                <a:lnTo>
                  <a:pt x="3977" y="1359"/>
                </a:lnTo>
                <a:lnTo>
                  <a:pt x="3977" y="1361"/>
                </a:lnTo>
                <a:lnTo>
                  <a:pt x="3977" y="1363"/>
                </a:lnTo>
                <a:lnTo>
                  <a:pt x="3977" y="1365"/>
                </a:lnTo>
                <a:lnTo>
                  <a:pt x="3977" y="1367"/>
                </a:lnTo>
                <a:lnTo>
                  <a:pt x="3977" y="1369"/>
                </a:lnTo>
                <a:lnTo>
                  <a:pt x="3977" y="1370"/>
                </a:lnTo>
                <a:lnTo>
                  <a:pt x="3977" y="1378"/>
                </a:lnTo>
                <a:lnTo>
                  <a:pt x="3977" y="1380"/>
                </a:lnTo>
                <a:lnTo>
                  <a:pt x="3977" y="1382"/>
                </a:lnTo>
                <a:lnTo>
                  <a:pt x="3977" y="1384"/>
                </a:lnTo>
                <a:lnTo>
                  <a:pt x="3977" y="1386"/>
                </a:lnTo>
                <a:lnTo>
                  <a:pt x="3977" y="1388"/>
                </a:lnTo>
                <a:lnTo>
                  <a:pt x="3977" y="1390"/>
                </a:lnTo>
                <a:lnTo>
                  <a:pt x="3977" y="1392"/>
                </a:lnTo>
                <a:lnTo>
                  <a:pt x="3977" y="1393"/>
                </a:lnTo>
                <a:lnTo>
                  <a:pt x="3977" y="1395"/>
                </a:lnTo>
                <a:lnTo>
                  <a:pt x="3977" y="1397"/>
                </a:lnTo>
                <a:lnTo>
                  <a:pt x="3977" y="1399"/>
                </a:lnTo>
                <a:lnTo>
                  <a:pt x="3977" y="1401"/>
                </a:lnTo>
                <a:lnTo>
                  <a:pt x="3977" y="1403"/>
                </a:lnTo>
                <a:lnTo>
                  <a:pt x="3977" y="1405"/>
                </a:lnTo>
                <a:lnTo>
                  <a:pt x="3977" y="1407"/>
                </a:lnTo>
                <a:lnTo>
                  <a:pt x="3977" y="1409"/>
                </a:lnTo>
                <a:lnTo>
                  <a:pt x="3977" y="1413"/>
                </a:lnTo>
                <a:lnTo>
                  <a:pt x="3977" y="1415"/>
                </a:lnTo>
                <a:lnTo>
                  <a:pt x="3977" y="1417"/>
                </a:lnTo>
                <a:lnTo>
                  <a:pt x="3977" y="1418"/>
                </a:lnTo>
                <a:lnTo>
                  <a:pt x="3977" y="1420"/>
                </a:lnTo>
                <a:lnTo>
                  <a:pt x="3977" y="1422"/>
                </a:lnTo>
                <a:lnTo>
                  <a:pt x="3977" y="1424"/>
                </a:lnTo>
                <a:lnTo>
                  <a:pt x="3977" y="1426"/>
                </a:lnTo>
                <a:lnTo>
                  <a:pt x="3977" y="1428"/>
                </a:lnTo>
                <a:lnTo>
                  <a:pt x="3977" y="1430"/>
                </a:lnTo>
                <a:lnTo>
                  <a:pt x="3977" y="1432"/>
                </a:lnTo>
                <a:lnTo>
                  <a:pt x="3977" y="1434"/>
                </a:lnTo>
                <a:lnTo>
                  <a:pt x="3977" y="1436"/>
                </a:lnTo>
                <a:lnTo>
                  <a:pt x="3977" y="1438"/>
                </a:lnTo>
                <a:lnTo>
                  <a:pt x="3977" y="1441"/>
                </a:lnTo>
                <a:lnTo>
                  <a:pt x="3977" y="1443"/>
                </a:lnTo>
                <a:lnTo>
                  <a:pt x="3977" y="1447"/>
                </a:lnTo>
                <a:lnTo>
                  <a:pt x="3977" y="1451"/>
                </a:lnTo>
                <a:lnTo>
                  <a:pt x="3977" y="1453"/>
                </a:lnTo>
                <a:lnTo>
                  <a:pt x="3977" y="1457"/>
                </a:lnTo>
                <a:lnTo>
                  <a:pt x="3977" y="1459"/>
                </a:lnTo>
                <a:lnTo>
                  <a:pt x="3977" y="1461"/>
                </a:lnTo>
                <a:lnTo>
                  <a:pt x="3977" y="1463"/>
                </a:lnTo>
                <a:lnTo>
                  <a:pt x="3977" y="1465"/>
                </a:lnTo>
                <a:lnTo>
                  <a:pt x="3977" y="1466"/>
                </a:lnTo>
                <a:lnTo>
                  <a:pt x="3977" y="1468"/>
                </a:lnTo>
                <a:lnTo>
                  <a:pt x="3977" y="1470"/>
                </a:lnTo>
                <a:lnTo>
                  <a:pt x="3977" y="1472"/>
                </a:lnTo>
                <a:lnTo>
                  <a:pt x="3977" y="1474"/>
                </a:lnTo>
                <a:lnTo>
                  <a:pt x="3977" y="1476"/>
                </a:lnTo>
                <a:lnTo>
                  <a:pt x="3977" y="1478"/>
                </a:lnTo>
                <a:lnTo>
                  <a:pt x="3977" y="1480"/>
                </a:lnTo>
                <a:lnTo>
                  <a:pt x="3977" y="1482"/>
                </a:lnTo>
                <a:lnTo>
                  <a:pt x="3977" y="1484"/>
                </a:lnTo>
                <a:lnTo>
                  <a:pt x="3977" y="1486"/>
                </a:lnTo>
                <a:lnTo>
                  <a:pt x="3977" y="1488"/>
                </a:lnTo>
                <a:lnTo>
                  <a:pt x="3977" y="1489"/>
                </a:lnTo>
                <a:lnTo>
                  <a:pt x="3977" y="1491"/>
                </a:lnTo>
                <a:lnTo>
                  <a:pt x="3977" y="1493"/>
                </a:lnTo>
                <a:lnTo>
                  <a:pt x="3977" y="1495"/>
                </a:lnTo>
                <a:lnTo>
                  <a:pt x="3977" y="1497"/>
                </a:lnTo>
                <a:lnTo>
                  <a:pt x="3977" y="1499"/>
                </a:lnTo>
                <a:lnTo>
                  <a:pt x="3977" y="1501"/>
                </a:lnTo>
                <a:lnTo>
                  <a:pt x="3977" y="1503"/>
                </a:lnTo>
                <a:lnTo>
                  <a:pt x="3977" y="1505"/>
                </a:lnTo>
                <a:lnTo>
                  <a:pt x="3977" y="1507"/>
                </a:lnTo>
                <a:lnTo>
                  <a:pt x="3977" y="1509"/>
                </a:lnTo>
                <a:lnTo>
                  <a:pt x="3977" y="1511"/>
                </a:lnTo>
                <a:lnTo>
                  <a:pt x="3977" y="1513"/>
                </a:lnTo>
                <a:lnTo>
                  <a:pt x="3977" y="1514"/>
                </a:lnTo>
                <a:lnTo>
                  <a:pt x="3977" y="1516"/>
                </a:lnTo>
                <a:lnTo>
                  <a:pt x="3977" y="1518"/>
                </a:lnTo>
                <a:lnTo>
                  <a:pt x="3977" y="1520"/>
                </a:lnTo>
                <a:lnTo>
                  <a:pt x="3977" y="1522"/>
                </a:lnTo>
                <a:lnTo>
                  <a:pt x="3977" y="1524"/>
                </a:lnTo>
                <a:lnTo>
                  <a:pt x="3977" y="1526"/>
                </a:lnTo>
                <a:lnTo>
                  <a:pt x="3977" y="1528"/>
                </a:lnTo>
                <a:lnTo>
                  <a:pt x="3977" y="1530"/>
                </a:lnTo>
                <a:lnTo>
                  <a:pt x="3977" y="1532"/>
                </a:lnTo>
                <a:lnTo>
                  <a:pt x="3977" y="1534"/>
                </a:lnTo>
                <a:lnTo>
                  <a:pt x="3977" y="1536"/>
                </a:lnTo>
                <a:lnTo>
                  <a:pt x="3977" y="1537"/>
                </a:lnTo>
                <a:lnTo>
                  <a:pt x="3977" y="1539"/>
                </a:lnTo>
                <a:lnTo>
                  <a:pt x="3977" y="1541"/>
                </a:lnTo>
                <a:lnTo>
                  <a:pt x="3977" y="1543"/>
                </a:lnTo>
                <a:lnTo>
                  <a:pt x="3977" y="1545"/>
                </a:lnTo>
                <a:lnTo>
                  <a:pt x="3977" y="1547"/>
                </a:lnTo>
                <a:lnTo>
                  <a:pt x="3977" y="1549"/>
                </a:lnTo>
                <a:lnTo>
                  <a:pt x="3977" y="1551"/>
                </a:lnTo>
                <a:lnTo>
                  <a:pt x="3977" y="1553"/>
                </a:lnTo>
                <a:lnTo>
                  <a:pt x="3977" y="1555"/>
                </a:lnTo>
                <a:lnTo>
                  <a:pt x="3977" y="1557"/>
                </a:lnTo>
                <a:lnTo>
                  <a:pt x="3977" y="1559"/>
                </a:lnTo>
                <a:lnTo>
                  <a:pt x="3977" y="1561"/>
                </a:lnTo>
                <a:lnTo>
                  <a:pt x="3977" y="1562"/>
                </a:lnTo>
                <a:lnTo>
                  <a:pt x="3977" y="1566"/>
                </a:lnTo>
                <a:lnTo>
                  <a:pt x="3977" y="1568"/>
                </a:lnTo>
                <a:lnTo>
                  <a:pt x="3977" y="1570"/>
                </a:lnTo>
                <a:lnTo>
                  <a:pt x="3977" y="1572"/>
                </a:lnTo>
                <a:lnTo>
                  <a:pt x="3977" y="1574"/>
                </a:lnTo>
                <a:lnTo>
                  <a:pt x="3977" y="1576"/>
                </a:lnTo>
                <a:lnTo>
                  <a:pt x="3977" y="1578"/>
                </a:lnTo>
                <a:lnTo>
                  <a:pt x="3977" y="1580"/>
                </a:lnTo>
                <a:lnTo>
                  <a:pt x="3977" y="1582"/>
                </a:lnTo>
                <a:lnTo>
                  <a:pt x="3977" y="1584"/>
                </a:lnTo>
                <a:lnTo>
                  <a:pt x="3977" y="1585"/>
                </a:lnTo>
                <a:lnTo>
                  <a:pt x="3977" y="1587"/>
                </a:lnTo>
                <a:lnTo>
                  <a:pt x="3977" y="1589"/>
                </a:lnTo>
                <a:lnTo>
                  <a:pt x="3977" y="1591"/>
                </a:lnTo>
                <a:lnTo>
                  <a:pt x="3977" y="1593"/>
                </a:lnTo>
                <a:lnTo>
                  <a:pt x="3977" y="1595"/>
                </a:lnTo>
                <a:lnTo>
                  <a:pt x="3977" y="1597"/>
                </a:lnTo>
                <a:lnTo>
                  <a:pt x="3977" y="1599"/>
                </a:lnTo>
                <a:lnTo>
                  <a:pt x="3977" y="1601"/>
                </a:lnTo>
                <a:lnTo>
                  <a:pt x="3977" y="1603"/>
                </a:lnTo>
                <a:lnTo>
                  <a:pt x="3977" y="1605"/>
                </a:lnTo>
                <a:lnTo>
                  <a:pt x="3977" y="1607"/>
                </a:lnTo>
                <a:lnTo>
                  <a:pt x="3977" y="1609"/>
                </a:lnTo>
                <a:lnTo>
                  <a:pt x="3977" y="1610"/>
                </a:lnTo>
                <a:lnTo>
                  <a:pt x="3977" y="1612"/>
                </a:lnTo>
                <a:lnTo>
                  <a:pt x="3977" y="1614"/>
                </a:lnTo>
                <a:lnTo>
                  <a:pt x="3977" y="1618"/>
                </a:lnTo>
                <a:lnTo>
                  <a:pt x="3977" y="1620"/>
                </a:lnTo>
                <a:lnTo>
                  <a:pt x="3977" y="1626"/>
                </a:lnTo>
                <a:lnTo>
                  <a:pt x="3977" y="1635"/>
                </a:lnTo>
                <a:lnTo>
                  <a:pt x="3977" y="1637"/>
                </a:lnTo>
                <a:lnTo>
                  <a:pt x="3977" y="1641"/>
                </a:lnTo>
                <a:lnTo>
                  <a:pt x="3977" y="1645"/>
                </a:lnTo>
                <a:lnTo>
                  <a:pt x="3977" y="1649"/>
                </a:lnTo>
                <a:lnTo>
                  <a:pt x="3977" y="1651"/>
                </a:lnTo>
                <a:lnTo>
                  <a:pt x="3977" y="1657"/>
                </a:lnTo>
                <a:lnTo>
                  <a:pt x="3977" y="1658"/>
                </a:lnTo>
                <a:lnTo>
                  <a:pt x="3977" y="1660"/>
                </a:lnTo>
                <a:lnTo>
                  <a:pt x="3977" y="1662"/>
                </a:lnTo>
                <a:lnTo>
                  <a:pt x="3977" y="1664"/>
                </a:lnTo>
                <a:lnTo>
                  <a:pt x="3977" y="1668"/>
                </a:lnTo>
                <a:lnTo>
                  <a:pt x="3977" y="1672"/>
                </a:lnTo>
                <a:lnTo>
                  <a:pt x="3977" y="1674"/>
                </a:lnTo>
                <a:lnTo>
                  <a:pt x="3977" y="1678"/>
                </a:lnTo>
                <a:lnTo>
                  <a:pt x="3977" y="1680"/>
                </a:lnTo>
                <a:lnTo>
                  <a:pt x="3977" y="1683"/>
                </a:lnTo>
                <a:lnTo>
                  <a:pt x="3977" y="1687"/>
                </a:lnTo>
                <a:lnTo>
                  <a:pt x="3977" y="1689"/>
                </a:lnTo>
                <a:lnTo>
                  <a:pt x="3977" y="1693"/>
                </a:lnTo>
                <a:lnTo>
                  <a:pt x="3977" y="1695"/>
                </a:lnTo>
                <a:lnTo>
                  <a:pt x="3977" y="1697"/>
                </a:lnTo>
                <a:lnTo>
                  <a:pt x="3977" y="1699"/>
                </a:lnTo>
                <a:lnTo>
                  <a:pt x="3977" y="1703"/>
                </a:lnTo>
                <a:lnTo>
                  <a:pt x="3977" y="1704"/>
                </a:lnTo>
                <a:lnTo>
                  <a:pt x="3977" y="1706"/>
                </a:lnTo>
                <a:lnTo>
                  <a:pt x="3977" y="1708"/>
                </a:lnTo>
                <a:lnTo>
                  <a:pt x="3977" y="1710"/>
                </a:lnTo>
                <a:lnTo>
                  <a:pt x="3977" y="1712"/>
                </a:lnTo>
                <a:lnTo>
                  <a:pt x="3977" y="1714"/>
                </a:lnTo>
                <a:lnTo>
                  <a:pt x="3977" y="1716"/>
                </a:lnTo>
                <a:lnTo>
                  <a:pt x="3977" y="1718"/>
                </a:lnTo>
                <a:lnTo>
                  <a:pt x="3977" y="1720"/>
                </a:lnTo>
                <a:lnTo>
                  <a:pt x="3977" y="1722"/>
                </a:lnTo>
                <a:lnTo>
                  <a:pt x="3979" y="1722"/>
                </a:lnTo>
                <a:lnTo>
                  <a:pt x="3981" y="1720"/>
                </a:lnTo>
                <a:lnTo>
                  <a:pt x="3983" y="1720"/>
                </a:lnTo>
                <a:lnTo>
                  <a:pt x="3983" y="1722"/>
                </a:lnTo>
                <a:lnTo>
                  <a:pt x="3985" y="1722"/>
                </a:lnTo>
                <a:lnTo>
                  <a:pt x="3985" y="1724"/>
                </a:lnTo>
                <a:lnTo>
                  <a:pt x="3987" y="1726"/>
                </a:lnTo>
                <a:lnTo>
                  <a:pt x="3987" y="1728"/>
                </a:lnTo>
                <a:lnTo>
                  <a:pt x="3989" y="1728"/>
                </a:lnTo>
                <a:lnTo>
                  <a:pt x="3989" y="1729"/>
                </a:lnTo>
                <a:lnTo>
                  <a:pt x="3991" y="1729"/>
                </a:lnTo>
                <a:lnTo>
                  <a:pt x="3991" y="1731"/>
                </a:lnTo>
                <a:lnTo>
                  <a:pt x="3991" y="1733"/>
                </a:lnTo>
                <a:lnTo>
                  <a:pt x="3993" y="1733"/>
                </a:lnTo>
                <a:lnTo>
                  <a:pt x="3993" y="1735"/>
                </a:lnTo>
                <a:lnTo>
                  <a:pt x="3993" y="1737"/>
                </a:lnTo>
                <a:lnTo>
                  <a:pt x="3994" y="1737"/>
                </a:lnTo>
                <a:lnTo>
                  <a:pt x="3994" y="1739"/>
                </a:lnTo>
                <a:lnTo>
                  <a:pt x="3996" y="1741"/>
                </a:lnTo>
                <a:lnTo>
                  <a:pt x="3996" y="1743"/>
                </a:lnTo>
                <a:lnTo>
                  <a:pt x="3998" y="1743"/>
                </a:lnTo>
                <a:lnTo>
                  <a:pt x="3998" y="1745"/>
                </a:lnTo>
                <a:lnTo>
                  <a:pt x="3998" y="1747"/>
                </a:lnTo>
                <a:lnTo>
                  <a:pt x="4000" y="1747"/>
                </a:lnTo>
                <a:lnTo>
                  <a:pt x="4000" y="1749"/>
                </a:lnTo>
                <a:lnTo>
                  <a:pt x="4002" y="1749"/>
                </a:lnTo>
                <a:lnTo>
                  <a:pt x="4002" y="1747"/>
                </a:lnTo>
                <a:lnTo>
                  <a:pt x="4004" y="1747"/>
                </a:lnTo>
                <a:lnTo>
                  <a:pt x="4004" y="1749"/>
                </a:lnTo>
                <a:lnTo>
                  <a:pt x="4006" y="1751"/>
                </a:lnTo>
                <a:lnTo>
                  <a:pt x="4006" y="1752"/>
                </a:lnTo>
                <a:lnTo>
                  <a:pt x="4008" y="1752"/>
                </a:lnTo>
                <a:lnTo>
                  <a:pt x="4010" y="1752"/>
                </a:lnTo>
                <a:lnTo>
                  <a:pt x="4012" y="1752"/>
                </a:lnTo>
                <a:lnTo>
                  <a:pt x="4014" y="1751"/>
                </a:lnTo>
                <a:lnTo>
                  <a:pt x="4014" y="1752"/>
                </a:lnTo>
                <a:lnTo>
                  <a:pt x="4016" y="1752"/>
                </a:lnTo>
                <a:lnTo>
                  <a:pt x="4016" y="1754"/>
                </a:lnTo>
                <a:lnTo>
                  <a:pt x="4014" y="1754"/>
                </a:lnTo>
                <a:lnTo>
                  <a:pt x="4014" y="1756"/>
                </a:lnTo>
                <a:lnTo>
                  <a:pt x="4014" y="1758"/>
                </a:lnTo>
                <a:lnTo>
                  <a:pt x="4012" y="1758"/>
                </a:lnTo>
                <a:lnTo>
                  <a:pt x="4014" y="1758"/>
                </a:lnTo>
                <a:lnTo>
                  <a:pt x="4016" y="1758"/>
                </a:lnTo>
                <a:lnTo>
                  <a:pt x="4014" y="1758"/>
                </a:lnTo>
                <a:lnTo>
                  <a:pt x="4014" y="1760"/>
                </a:lnTo>
                <a:lnTo>
                  <a:pt x="4016" y="1760"/>
                </a:lnTo>
                <a:lnTo>
                  <a:pt x="4016" y="1758"/>
                </a:lnTo>
                <a:lnTo>
                  <a:pt x="4018" y="1758"/>
                </a:lnTo>
                <a:lnTo>
                  <a:pt x="4018" y="1760"/>
                </a:lnTo>
                <a:lnTo>
                  <a:pt x="4018" y="1758"/>
                </a:lnTo>
                <a:lnTo>
                  <a:pt x="4019" y="1758"/>
                </a:lnTo>
                <a:lnTo>
                  <a:pt x="4019" y="1760"/>
                </a:lnTo>
                <a:lnTo>
                  <a:pt x="4019" y="1758"/>
                </a:lnTo>
                <a:lnTo>
                  <a:pt x="4021" y="1758"/>
                </a:lnTo>
                <a:lnTo>
                  <a:pt x="4021" y="1760"/>
                </a:lnTo>
                <a:lnTo>
                  <a:pt x="4021" y="1758"/>
                </a:lnTo>
                <a:lnTo>
                  <a:pt x="4021" y="1756"/>
                </a:lnTo>
                <a:lnTo>
                  <a:pt x="4023" y="1756"/>
                </a:lnTo>
                <a:lnTo>
                  <a:pt x="4023" y="1758"/>
                </a:lnTo>
                <a:lnTo>
                  <a:pt x="4023" y="1760"/>
                </a:lnTo>
                <a:lnTo>
                  <a:pt x="4023" y="1762"/>
                </a:lnTo>
                <a:lnTo>
                  <a:pt x="4021" y="1762"/>
                </a:lnTo>
                <a:lnTo>
                  <a:pt x="4021" y="1764"/>
                </a:lnTo>
                <a:lnTo>
                  <a:pt x="4023" y="1764"/>
                </a:lnTo>
                <a:lnTo>
                  <a:pt x="4021" y="1764"/>
                </a:lnTo>
                <a:lnTo>
                  <a:pt x="4021" y="1766"/>
                </a:lnTo>
                <a:lnTo>
                  <a:pt x="4023" y="1766"/>
                </a:lnTo>
                <a:lnTo>
                  <a:pt x="4023" y="1764"/>
                </a:lnTo>
                <a:lnTo>
                  <a:pt x="4025" y="1764"/>
                </a:lnTo>
                <a:lnTo>
                  <a:pt x="4025" y="1766"/>
                </a:lnTo>
                <a:lnTo>
                  <a:pt x="4025" y="1768"/>
                </a:lnTo>
                <a:lnTo>
                  <a:pt x="4027" y="1768"/>
                </a:lnTo>
                <a:lnTo>
                  <a:pt x="4029" y="1768"/>
                </a:lnTo>
                <a:lnTo>
                  <a:pt x="4025" y="1772"/>
                </a:lnTo>
                <a:lnTo>
                  <a:pt x="4027" y="1772"/>
                </a:lnTo>
                <a:lnTo>
                  <a:pt x="4029" y="1774"/>
                </a:lnTo>
                <a:lnTo>
                  <a:pt x="4027" y="1774"/>
                </a:lnTo>
                <a:lnTo>
                  <a:pt x="4027" y="1776"/>
                </a:lnTo>
                <a:lnTo>
                  <a:pt x="4029" y="1776"/>
                </a:lnTo>
                <a:lnTo>
                  <a:pt x="4029" y="1777"/>
                </a:lnTo>
                <a:lnTo>
                  <a:pt x="4031" y="1777"/>
                </a:lnTo>
                <a:lnTo>
                  <a:pt x="4031" y="1779"/>
                </a:lnTo>
                <a:lnTo>
                  <a:pt x="4029" y="1781"/>
                </a:lnTo>
                <a:lnTo>
                  <a:pt x="4031" y="1781"/>
                </a:lnTo>
                <a:lnTo>
                  <a:pt x="4031" y="1783"/>
                </a:lnTo>
                <a:lnTo>
                  <a:pt x="4031" y="1785"/>
                </a:lnTo>
                <a:lnTo>
                  <a:pt x="4031" y="1787"/>
                </a:lnTo>
                <a:lnTo>
                  <a:pt x="4033" y="1787"/>
                </a:lnTo>
                <a:lnTo>
                  <a:pt x="4035" y="1789"/>
                </a:lnTo>
                <a:lnTo>
                  <a:pt x="4037" y="1789"/>
                </a:lnTo>
                <a:lnTo>
                  <a:pt x="4037" y="1791"/>
                </a:lnTo>
                <a:lnTo>
                  <a:pt x="4037" y="1793"/>
                </a:lnTo>
                <a:lnTo>
                  <a:pt x="4039" y="1793"/>
                </a:lnTo>
                <a:lnTo>
                  <a:pt x="4041" y="1793"/>
                </a:lnTo>
                <a:lnTo>
                  <a:pt x="4042" y="1793"/>
                </a:lnTo>
                <a:lnTo>
                  <a:pt x="4042" y="1795"/>
                </a:lnTo>
                <a:lnTo>
                  <a:pt x="4042" y="1797"/>
                </a:lnTo>
                <a:lnTo>
                  <a:pt x="4042" y="1799"/>
                </a:lnTo>
                <a:lnTo>
                  <a:pt x="4042" y="1800"/>
                </a:lnTo>
                <a:lnTo>
                  <a:pt x="4044" y="1800"/>
                </a:lnTo>
                <a:lnTo>
                  <a:pt x="4046" y="1800"/>
                </a:lnTo>
                <a:lnTo>
                  <a:pt x="4046" y="1802"/>
                </a:lnTo>
                <a:lnTo>
                  <a:pt x="4046" y="1804"/>
                </a:lnTo>
                <a:lnTo>
                  <a:pt x="4046" y="1806"/>
                </a:lnTo>
                <a:lnTo>
                  <a:pt x="4044" y="1806"/>
                </a:lnTo>
                <a:lnTo>
                  <a:pt x="4046" y="1806"/>
                </a:lnTo>
                <a:lnTo>
                  <a:pt x="4046" y="1808"/>
                </a:lnTo>
                <a:lnTo>
                  <a:pt x="4044" y="1808"/>
                </a:lnTo>
                <a:lnTo>
                  <a:pt x="4044" y="1810"/>
                </a:lnTo>
                <a:lnTo>
                  <a:pt x="4042" y="1810"/>
                </a:lnTo>
                <a:lnTo>
                  <a:pt x="4042" y="1812"/>
                </a:lnTo>
                <a:lnTo>
                  <a:pt x="4044" y="1812"/>
                </a:lnTo>
                <a:lnTo>
                  <a:pt x="4044" y="1814"/>
                </a:lnTo>
                <a:lnTo>
                  <a:pt x="4046" y="1816"/>
                </a:lnTo>
                <a:lnTo>
                  <a:pt x="4046" y="1818"/>
                </a:lnTo>
                <a:lnTo>
                  <a:pt x="4048" y="1818"/>
                </a:lnTo>
                <a:lnTo>
                  <a:pt x="4050" y="1820"/>
                </a:lnTo>
                <a:lnTo>
                  <a:pt x="4050" y="1822"/>
                </a:lnTo>
                <a:lnTo>
                  <a:pt x="4050" y="1824"/>
                </a:lnTo>
                <a:lnTo>
                  <a:pt x="4050" y="1825"/>
                </a:lnTo>
                <a:lnTo>
                  <a:pt x="4048" y="1825"/>
                </a:lnTo>
                <a:lnTo>
                  <a:pt x="4048" y="1827"/>
                </a:lnTo>
                <a:lnTo>
                  <a:pt x="4050" y="1827"/>
                </a:lnTo>
                <a:lnTo>
                  <a:pt x="4050" y="1829"/>
                </a:lnTo>
                <a:lnTo>
                  <a:pt x="4052" y="1829"/>
                </a:lnTo>
                <a:lnTo>
                  <a:pt x="4056" y="1827"/>
                </a:lnTo>
                <a:lnTo>
                  <a:pt x="4056" y="1829"/>
                </a:lnTo>
                <a:lnTo>
                  <a:pt x="4054" y="1835"/>
                </a:lnTo>
                <a:lnTo>
                  <a:pt x="4052" y="1835"/>
                </a:lnTo>
                <a:lnTo>
                  <a:pt x="4052" y="1837"/>
                </a:lnTo>
                <a:lnTo>
                  <a:pt x="4050" y="1837"/>
                </a:lnTo>
                <a:lnTo>
                  <a:pt x="4050" y="1839"/>
                </a:lnTo>
                <a:lnTo>
                  <a:pt x="4048" y="1839"/>
                </a:lnTo>
                <a:lnTo>
                  <a:pt x="4050" y="1839"/>
                </a:lnTo>
                <a:lnTo>
                  <a:pt x="4050" y="1841"/>
                </a:lnTo>
                <a:lnTo>
                  <a:pt x="4048" y="1841"/>
                </a:lnTo>
                <a:lnTo>
                  <a:pt x="4048" y="1839"/>
                </a:lnTo>
                <a:lnTo>
                  <a:pt x="4046" y="1839"/>
                </a:lnTo>
                <a:lnTo>
                  <a:pt x="4046" y="1843"/>
                </a:lnTo>
                <a:lnTo>
                  <a:pt x="4046" y="1845"/>
                </a:lnTo>
                <a:lnTo>
                  <a:pt x="4048" y="1847"/>
                </a:lnTo>
                <a:lnTo>
                  <a:pt x="4048" y="1848"/>
                </a:lnTo>
                <a:lnTo>
                  <a:pt x="4050" y="1848"/>
                </a:lnTo>
                <a:lnTo>
                  <a:pt x="4050" y="1850"/>
                </a:lnTo>
                <a:lnTo>
                  <a:pt x="4050" y="1848"/>
                </a:lnTo>
                <a:lnTo>
                  <a:pt x="4048" y="1848"/>
                </a:lnTo>
                <a:lnTo>
                  <a:pt x="4048" y="1850"/>
                </a:lnTo>
                <a:lnTo>
                  <a:pt x="4048" y="1852"/>
                </a:lnTo>
                <a:lnTo>
                  <a:pt x="4048" y="1854"/>
                </a:lnTo>
                <a:lnTo>
                  <a:pt x="4048" y="1856"/>
                </a:lnTo>
                <a:lnTo>
                  <a:pt x="4048" y="1858"/>
                </a:lnTo>
                <a:lnTo>
                  <a:pt x="4046" y="1860"/>
                </a:lnTo>
                <a:lnTo>
                  <a:pt x="4046" y="1858"/>
                </a:lnTo>
                <a:lnTo>
                  <a:pt x="4046" y="1860"/>
                </a:lnTo>
                <a:lnTo>
                  <a:pt x="4048" y="1860"/>
                </a:lnTo>
                <a:lnTo>
                  <a:pt x="4048" y="1862"/>
                </a:lnTo>
                <a:lnTo>
                  <a:pt x="4046" y="1862"/>
                </a:lnTo>
                <a:lnTo>
                  <a:pt x="4046" y="1860"/>
                </a:lnTo>
                <a:lnTo>
                  <a:pt x="4044" y="1864"/>
                </a:lnTo>
                <a:lnTo>
                  <a:pt x="4042" y="1864"/>
                </a:lnTo>
                <a:lnTo>
                  <a:pt x="4042" y="1866"/>
                </a:lnTo>
                <a:lnTo>
                  <a:pt x="4042" y="1868"/>
                </a:lnTo>
                <a:lnTo>
                  <a:pt x="4042" y="1870"/>
                </a:lnTo>
                <a:lnTo>
                  <a:pt x="4042" y="1872"/>
                </a:lnTo>
                <a:lnTo>
                  <a:pt x="4044" y="1873"/>
                </a:lnTo>
                <a:lnTo>
                  <a:pt x="4044" y="1875"/>
                </a:lnTo>
                <a:lnTo>
                  <a:pt x="4046" y="1875"/>
                </a:lnTo>
                <a:lnTo>
                  <a:pt x="4048" y="1877"/>
                </a:lnTo>
                <a:lnTo>
                  <a:pt x="4048" y="1879"/>
                </a:lnTo>
                <a:lnTo>
                  <a:pt x="4046" y="1879"/>
                </a:lnTo>
                <a:lnTo>
                  <a:pt x="4048" y="1881"/>
                </a:lnTo>
                <a:lnTo>
                  <a:pt x="4048" y="1883"/>
                </a:lnTo>
                <a:lnTo>
                  <a:pt x="4048" y="1885"/>
                </a:lnTo>
                <a:lnTo>
                  <a:pt x="4050" y="1885"/>
                </a:lnTo>
                <a:lnTo>
                  <a:pt x="4052" y="1887"/>
                </a:lnTo>
                <a:lnTo>
                  <a:pt x="4054" y="1887"/>
                </a:lnTo>
                <a:lnTo>
                  <a:pt x="4054" y="1889"/>
                </a:lnTo>
                <a:lnTo>
                  <a:pt x="4054" y="1891"/>
                </a:lnTo>
                <a:lnTo>
                  <a:pt x="4056" y="1891"/>
                </a:lnTo>
                <a:lnTo>
                  <a:pt x="4056" y="1893"/>
                </a:lnTo>
                <a:lnTo>
                  <a:pt x="4058" y="1893"/>
                </a:lnTo>
                <a:lnTo>
                  <a:pt x="4058" y="1895"/>
                </a:lnTo>
                <a:lnTo>
                  <a:pt x="4060" y="1895"/>
                </a:lnTo>
                <a:lnTo>
                  <a:pt x="4062" y="1895"/>
                </a:lnTo>
                <a:lnTo>
                  <a:pt x="4064" y="1895"/>
                </a:lnTo>
                <a:lnTo>
                  <a:pt x="4067" y="1895"/>
                </a:lnTo>
                <a:lnTo>
                  <a:pt x="4069" y="1895"/>
                </a:lnTo>
                <a:lnTo>
                  <a:pt x="4067" y="1895"/>
                </a:lnTo>
                <a:lnTo>
                  <a:pt x="4067" y="1893"/>
                </a:lnTo>
                <a:lnTo>
                  <a:pt x="4069" y="1893"/>
                </a:lnTo>
                <a:lnTo>
                  <a:pt x="4071" y="1893"/>
                </a:lnTo>
                <a:lnTo>
                  <a:pt x="4071" y="1895"/>
                </a:lnTo>
                <a:lnTo>
                  <a:pt x="4073" y="1895"/>
                </a:lnTo>
                <a:lnTo>
                  <a:pt x="4073" y="1896"/>
                </a:lnTo>
                <a:lnTo>
                  <a:pt x="4073" y="1898"/>
                </a:lnTo>
                <a:lnTo>
                  <a:pt x="4071" y="1896"/>
                </a:lnTo>
                <a:lnTo>
                  <a:pt x="4071" y="1898"/>
                </a:lnTo>
                <a:lnTo>
                  <a:pt x="4073" y="1898"/>
                </a:lnTo>
                <a:lnTo>
                  <a:pt x="4075" y="1898"/>
                </a:lnTo>
                <a:lnTo>
                  <a:pt x="4077" y="1898"/>
                </a:lnTo>
                <a:lnTo>
                  <a:pt x="4079" y="1898"/>
                </a:lnTo>
                <a:lnTo>
                  <a:pt x="4081" y="1898"/>
                </a:lnTo>
                <a:lnTo>
                  <a:pt x="4083" y="1898"/>
                </a:lnTo>
                <a:lnTo>
                  <a:pt x="4083" y="1900"/>
                </a:lnTo>
                <a:lnTo>
                  <a:pt x="4081" y="1900"/>
                </a:lnTo>
                <a:lnTo>
                  <a:pt x="4079" y="1900"/>
                </a:lnTo>
                <a:lnTo>
                  <a:pt x="4079" y="1902"/>
                </a:lnTo>
                <a:lnTo>
                  <a:pt x="4081" y="1902"/>
                </a:lnTo>
                <a:lnTo>
                  <a:pt x="4081" y="1904"/>
                </a:lnTo>
                <a:lnTo>
                  <a:pt x="4079" y="1904"/>
                </a:lnTo>
                <a:lnTo>
                  <a:pt x="4079" y="1906"/>
                </a:lnTo>
                <a:lnTo>
                  <a:pt x="4077" y="1908"/>
                </a:lnTo>
                <a:lnTo>
                  <a:pt x="4075" y="1908"/>
                </a:lnTo>
                <a:lnTo>
                  <a:pt x="4075" y="1910"/>
                </a:lnTo>
                <a:lnTo>
                  <a:pt x="4073" y="1910"/>
                </a:lnTo>
                <a:lnTo>
                  <a:pt x="4071" y="1910"/>
                </a:lnTo>
                <a:lnTo>
                  <a:pt x="4069" y="1910"/>
                </a:lnTo>
                <a:lnTo>
                  <a:pt x="4069" y="1912"/>
                </a:lnTo>
                <a:lnTo>
                  <a:pt x="4071" y="1910"/>
                </a:lnTo>
                <a:lnTo>
                  <a:pt x="4071" y="1912"/>
                </a:lnTo>
                <a:lnTo>
                  <a:pt x="4071" y="1914"/>
                </a:lnTo>
                <a:lnTo>
                  <a:pt x="4069" y="1916"/>
                </a:lnTo>
                <a:lnTo>
                  <a:pt x="4071" y="1916"/>
                </a:lnTo>
                <a:lnTo>
                  <a:pt x="4073" y="1916"/>
                </a:lnTo>
                <a:lnTo>
                  <a:pt x="4073" y="1918"/>
                </a:lnTo>
                <a:lnTo>
                  <a:pt x="4075" y="1920"/>
                </a:lnTo>
                <a:lnTo>
                  <a:pt x="4077" y="1921"/>
                </a:lnTo>
                <a:lnTo>
                  <a:pt x="4079" y="1921"/>
                </a:lnTo>
                <a:lnTo>
                  <a:pt x="4081" y="1920"/>
                </a:lnTo>
                <a:lnTo>
                  <a:pt x="4081" y="1921"/>
                </a:lnTo>
                <a:lnTo>
                  <a:pt x="4083" y="1921"/>
                </a:lnTo>
                <a:lnTo>
                  <a:pt x="4083" y="1920"/>
                </a:lnTo>
                <a:lnTo>
                  <a:pt x="4085" y="1920"/>
                </a:lnTo>
                <a:lnTo>
                  <a:pt x="4085" y="1921"/>
                </a:lnTo>
                <a:lnTo>
                  <a:pt x="4083" y="1925"/>
                </a:lnTo>
                <a:lnTo>
                  <a:pt x="4089" y="1925"/>
                </a:lnTo>
                <a:lnTo>
                  <a:pt x="4089" y="1927"/>
                </a:lnTo>
                <a:lnTo>
                  <a:pt x="4085" y="1931"/>
                </a:lnTo>
                <a:lnTo>
                  <a:pt x="4085" y="1933"/>
                </a:lnTo>
                <a:lnTo>
                  <a:pt x="4085" y="1935"/>
                </a:lnTo>
                <a:lnTo>
                  <a:pt x="4085" y="1937"/>
                </a:lnTo>
                <a:lnTo>
                  <a:pt x="4087" y="1937"/>
                </a:lnTo>
                <a:lnTo>
                  <a:pt x="4089" y="1939"/>
                </a:lnTo>
                <a:lnTo>
                  <a:pt x="4090" y="1939"/>
                </a:lnTo>
                <a:lnTo>
                  <a:pt x="4090" y="1941"/>
                </a:lnTo>
                <a:lnTo>
                  <a:pt x="4092" y="1941"/>
                </a:lnTo>
                <a:lnTo>
                  <a:pt x="4092" y="1943"/>
                </a:lnTo>
                <a:lnTo>
                  <a:pt x="4092" y="1941"/>
                </a:lnTo>
                <a:lnTo>
                  <a:pt x="4094" y="1943"/>
                </a:lnTo>
                <a:lnTo>
                  <a:pt x="4094" y="1944"/>
                </a:lnTo>
                <a:lnTo>
                  <a:pt x="4094" y="1946"/>
                </a:lnTo>
                <a:lnTo>
                  <a:pt x="4096" y="1946"/>
                </a:lnTo>
                <a:lnTo>
                  <a:pt x="4096" y="1950"/>
                </a:lnTo>
                <a:lnTo>
                  <a:pt x="4096" y="1952"/>
                </a:lnTo>
                <a:lnTo>
                  <a:pt x="4094" y="1952"/>
                </a:lnTo>
                <a:lnTo>
                  <a:pt x="4094" y="1954"/>
                </a:lnTo>
                <a:lnTo>
                  <a:pt x="4096" y="1954"/>
                </a:lnTo>
                <a:lnTo>
                  <a:pt x="4098" y="1954"/>
                </a:lnTo>
                <a:lnTo>
                  <a:pt x="4100" y="1952"/>
                </a:lnTo>
                <a:lnTo>
                  <a:pt x="4102" y="1952"/>
                </a:lnTo>
                <a:lnTo>
                  <a:pt x="4104" y="1952"/>
                </a:lnTo>
                <a:lnTo>
                  <a:pt x="4104" y="1950"/>
                </a:lnTo>
                <a:lnTo>
                  <a:pt x="4106" y="1952"/>
                </a:lnTo>
                <a:lnTo>
                  <a:pt x="4104" y="1952"/>
                </a:lnTo>
                <a:lnTo>
                  <a:pt x="4104" y="1954"/>
                </a:lnTo>
                <a:lnTo>
                  <a:pt x="4104" y="1956"/>
                </a:lnTo>
                <a:lnTo>
                  <a:pt x="4102" y="1956"/>
                </a:lnTo>
                <a:lnTo>
                  <a:pt x="4100" y="1956"/>
                </a:lnTo>
                <a:lnTo>
                  <a:pt x="4100" y="1958"/>
                </a:lnTo>
                <a:lnTo>
                  <a:pt x="4098" y="1958"/>
                </a:lnTo>
                <a:lnTo>
                  <a:pt x="4096" y="1958"/>
                </a:lnTo>
                <a:lnTo>
                  <a:pt x="4096" y="1960"/>
                </a:lnTo>
                <a:lnTo>
                  <a:pt x="4096" y="1962"/>
                </a:lnTo>
                <a:lnTo>
                  <a:pt x="4096" y="1964"/>
                </a:lnTo>
                <a:lnTo>
                  <a:pt x="4094" y="1966"/>
                </a:lnTo>
                <a:lnTo>
                  <a:pt x="4092" y="1966"/>
                </a:lnTo>
                <a:lnTo>
                  <a:pt x="4092" y="1968"/>
                </a:lnTo>
                <a:lnTo>
                  <a:pt x="4094" y="1968"/>
                </a:lnTo>
                <a:lnTo>
                  <a:pt x="4094" y="1969"/>
                </a:lnTo>
                <a:lnTo>
                  <a:pt x="4092" y="1969"/>
                </a:lnTo>
                <a:lnTo>
                  <a:pt x="4092" y="1971"/>
                </a:lnTo>
                <a:lnTo>
                  <a:pt x="4090" y="1971"/>
                </a:lnTo>
                <a:lnTo>
                  <a:pt x="4090" y="1973"/>
                </a:lnTo>
                <a:lnTo>
                  <a:pt x="4090" y="1975"/>
                </a:lnTo>
                <a:lnTo>
                  <a:pt x="4090" y="1977"/>
                </a:lnTo>
                <a:lnTo>
                  <a:pt x="4092" y="1977"/>
                </a:lnTo>
                <a:lnTo>
                  <a:pt x="4094" y="1977"/>
                </a:lnTo>
                <a:lnTo>
                  <a:pt x="4094" y="1979"/>
                </a:lnTo>
                <a:lnTo>
                  <a:pt x="4096" y="1979"/>
                </a:lnTo>
                <a:lnTo>
                  <a:pt x="4096" y="1981"/>
                </a:lnTo>
                <a:lnTo>
                  <a:pt x="4098" y="1983"/>
                </a:lnTo>
                <a:lnTo>
                  <a:pt x="4098" y="1985"/>
                </a:lnTo>
                <a:lnTo>
                  <a:pt x="4100" y="1985"/>
                </a:lnTo>
                <a:lnTo>
                  <a:pt x="4100" y="1983"/>
                </a:lnTo>
                <a:lnTo>
                  <a:pt x="4102" y="1983"/>
                </a:lnTo>
                <a:lnTo>
                  <a:pt x="4102" y="1985"/>
                </a:lnTo>
                <a:lnTo>
                  <a:pt x="4104" y="1985"/>
                </a:lnTo>
                <a:lnTo>
                  <a:pt x="4104" y="1987"/>
                </a:lnTo>
                <a:lnTo>
                  <a:pt x="4104" y="1989"/>
                </a:lnTo>
                <a:lnTo>
                  <a:pt x="4106" y="1989"/>
                </a:lnTo>
                <a:lnTo>
                  <a:pt x="4108" y="1989"/>
                </a:lnTo>
                <a:lnTo>
                  <a:pt x="4110" y="1989"/>
                </a:lnTo>
                <a:lnTo>
                  <a:pt x="4112" y="1989"/>
                </a:lnTo>
                <a:lnTo>
                  <a:pt x="4112" y="1991"/>
                </a:lnTo>
                <a:lnTo>
                  <a:pt x="4112" y="1992"/>
                </a:lnTo>
                <a:lnTo>
                  <a:pt x="4114" y="1992"/>
                </a:lnTo>
                <a:lnTo>
                  <a:pt x="4112" y="1994"/>
                </a:lnTo>
                <a:lnTo>
                  <a:pt x="4114" y="1994"/>
                </a:lnTo>
                <a:lnTo>
                  <a:pt x="4114" y="1996"/>
                </a:lnTo>
                <a:lnTo>
                  <a:pt x="4112" y="1996"/>
                </a:lnTo>
                <a:lnTo>
                  <a:pt x="4110" y="1996"/>
                </a:lnTo>
                <a:lnTo>
                  <a:pt x="4112" y="1996"/>
                </a:lnTo>
                <a:lnTo>
                  <a:pt x="4112" y="1998"/>
                </a:lnTo>
                <a:lnTo>
                  <a:pt x="4112" y="2000"/>
                </a:lnTo>
                <a:lnTo>
                  <a:pt x="4112" y="2002"/>
                </a:lnTo>
                <a:lnTo>
                  <a:pt x="4112" y="2004"/>
                </a:lnTo>
                <a:lnTo>
                  <a:pt x="4114" y="2002"/>
                </a:lnTo>
                <a:lnTo>
                  <a:pt x="4114" y="2004"/>
                </a:lnTo>
                <a:lnTo>
                  <a:pt x="4115" y="2004"/>
                </a:lnTo>
                <a:lnTo>
                  <a:pt x="4117" y="2004"/>
                </a:lnTo>
                <a:lnTo>
                  <a:pt x="4119" y="2004"/>
                </a:lnTo>
                <a:lnTo>
                  <a:pt x="4117" y="2006"/>
                </a:lnTo>
                <a:lnTo>
                  <a:pt x="4119" y="2006"/>
                </a:lnTo>
                <a:lnTo>
                  <a:pt x="4119" y="2008"/>
                </a:lnTo>
                <a:lnTo>
                  <a:pt x="4115" y="2008"/>
                </a:lnTo>
                <a:lnTo>
                  <a:pt x="4115" y="2010"/>
                </a:lnTo>
                <a:lnTo>
                  <a:pt x="4115" y="2012"/>
                </a:lnTo>
                <a:lnTo>
                  <a:pt x="4115" y="2014"/>
                </a:lnTo>
                <a:lnTo>
                  <a:pt x="4117" y="2016"/>
                </a:lnTo>
                <a:lnTo>
                  <a:pt x="4117" y="2017"/>
                </a:lnTo>
                <a:lnTo>
                  <a:pt x="4117" y="2019"/>
                </a:lnTo>
                <a:lnTo>
                  <a:pt x="4117" y="2021"/>
                </a:lnTo>
                <a:lnTo>
                  <a:pt x="4117" y="2023"/>
                </a:lnTo>
                <a:lnTo>
                  <a:pt x="4117" y="2025"/>
                </a:lnTo>
                <a:lnTo>
                  <a:pt x="4121" y="2027"/>
                </a:lnTo>
                <a:lnTo>
                  <a:pt x="4123" y="2027"/>
                </a:lnTo>
                <a:lnTo>
                  <a:pt x="4125" y="2027"/>
                </a:lnTo>
                <a:lnTo>
                  <a:pt x="4125" y="2025"/>
                </a:lnTo>
                <a:lnTo>
                  <a:pt x="4127" y="2023"/>
                </a:lnTo>
                <a:lnTo>
                  <a:pt x="4129" y="2023"/>
                </a:lnTo>
                <a:lnTo>
                  <a:pt x="4129" y="2021"/>
                </a:lnTo>
                <a:lnTo>
                  <a:pt x="4131" y="2021"/>
                </a:lnTo>
                <a:lnTo>
                  <a:pt x="4133" y="2019"/>
                </a:lnTo>
                <a:lnTo>
                  <a:pt x="4135" y="2019"/>
                </a:lnTo>
                <a:lnTo>
                  <a:pt x="4135" y="2021"/>
                </a:lnTo>
                <a:lnTo>
                  <a:pt x="4137" y="2021"/>
                </a:lnTo>
                <a:lnTo>
                  <a:pt x="4137" y="2019"/>
                </a:lnTo>
                <a:lnTo>
                  <a:pt x="4139" y="2019"/>
                </a:lnTo>
                <a:lnTo>
                  <a:pt x="4139" y="2021"/>
                </a:lnTo>
                <a:lnTo>
                  <a:pt x="4139" y="2023"/>
                </a:lnTo>
                <a:lnTo>
                  <a:pt x="4139" y="2025"/>
                </a:lnTo>
                <a:lnTo>
                  <a:pt x="4137" y="2025"/>
                </a:lnTo>
                <a:lnTo>
                  <a:pt x="4135" y="2025"/>
                </a:lnTo>
                <a:lnTo>
                  <a:pt x="4135" y="2027"/>
                </a:lnTo>
                <a:lnTo>
                  <a:pt x="4137" y="2027"/>
                </a:lnTo>
                <a:lnTo>
                  <a:pt x="4137" y="2029"/>
                </a:lnTo>
                <a:lnTo>
                  <a:pt x="4137" y="2031"/>
                </a:lnTo>
                <a:lnTo>
                  <a:pt x="4135" y="2031"/>
                </a:lnTo>
                <a:lnTo>
                  <a:pt x="4133" y="2031"/>
                </a:lnTo>
                <a:lnTo>
                  <a:pt x="4133" y="2033"/>
                </a:lnTo>
                <a:lnTo>
                  <a:pt x="4133" y="2035"/>
                </a:lnTo>
                <a:lnTo>
                  <a:pt x="4135" y="2035"/>
                </a:lnTo>
                <a:lnTo>
                  <a:pt x="4135" y="2037"/>
                </a:lnTo>
                <a:lnTo>
                  <a:pt x="4135" y="2039"/>
                </a:lnTo>
                <a:lnTo>
                  <a:pt x="4137" y="2040"/>
                </a:lnTo>
                <a:lnTo>
                  <a:pt x="4137" y="2042"/>
                </a:lnTo>
                <a:lnTo>
                  <a:pt x="4137" y="2044"/>
                </a:lnTo>
                <a:lnTo>
                  <a:pt x="4137" y="2046"/>
                </a:lnTo>
                <a:lnTo>
                  <a:pt x="4135" y="2046"/>
                </a:lnTo>
                <a:lnTo>
                  <a:pt x="4135" y="2048"/>
                </a:lnTo>
                <a:lnTo>
                  <a:pt x="4133" y="2050"/>
                </a:lnTo>
                <a:lnTo>
                  <a:pt x="4133" y="2052"/>
                </a:lnTo>
                <a:lnTo>
                  <a:pt x="4131" y="2052"/>
                </a:lnTo>
                <a:lnTo>
                  <a:pt x="4129" y="2052"/>
                </a:lnTo>
                <a:lnTo>
                  <a:pt x="4129" y="2054"/>
                </a:lnTo>
                <a:lnTo>
                  <a:pt x="4131" y="2054"/>
                </a:lnTo>
                <a:lnTo>
                  <a:pt x="4131" y="2056"/>
                </a:lnTo>
                <a:lnTo>
                  <a:pt x="4133" y="2056"/>
                </a:lnTo>
                <a:lnTo>
                  <a:pt x="4133" y="2058"/>
                </a:lnTo>
                <a:lnTo>
                  <a:pt x="4133" y="2060"/>
                </a:lnTo>
                <a:lnTo>
                  <a:pt x="4135" y="2060"/>
                </a:lnTo>
                <a:lnTo>
                  <a:pt x="4137" y="2060"/>
                </a:lnTo>
                <a:lnTo>
                  <a:pt x="4139" y="2060"/>
                </a:lnTo>
                <a:lnTo>
                  <a:pt x="4139" y="2062"/>
                </a:lnTo>
                <a:lnTo>
                  <a:pt x="4140" y="2062"/>
                </a:lnTo>
                <a:lnTo>
                  <a:pt x="4140" y="2064"/>
                </a:lnTo>
                <a:lnTo>
                  <a:pt x="4142" y="2064"/>
                </a:lnTo>
                <a:lnTo>
                  <a:pt x="4142" y="2065"/>
                </a:lnTo>
                <a:lnTo>
                  <a:pt x="4142" y="2067"/>
                </a:lnTo>
                <a:lnTo>
                  <a:pt x="4140" y="2067"/>
                </a:lnTo>
                <a:lnTo>
                  <a:pt x="4139" y="2067"/>
                </a:lnTo>
                <a:lnTo>
                  <a:pt x="4139" y="2069"/>
                </a:lnTo>
                <a:lnTo>
                  <a:pt x="4140" y="2069"/>
                </a:lnTo>
                <a:lnTo>
                  <a:pt x="4140" y="2071"/>
                </a:lnTo>
                <a:lnTo>
                  <a:pt x="4142" y="2071"/>
                </a:lnTo>
                <a:lnTo>
                  <a:pt x="4142" y="2073"/>
                </a:lnTo>
                <a:lnTo>
                  <a:pt x="4140" y="2073"/>
                </a:lnTo>
                <a:lnTo>
                  <a:pt x="4140" y="2075"/>
                </a:lnTo>
                <a:lnTo>
                  <a:pt x="4142" y="2075"/>
                </a:lnTo>
                <a:lnTo>
                  <a:pt x="4144" y="2075"/>
                </a:lnTo>
                <a:lnTo>
                  <a:pt x="4144" y="2077"/>
                </a:lnTo>
                <a:lnTo>
                  <a:pt x="4146" y="2077"/>
                </a:lnTo>
                <a:lnTo>
                  <a:pt x="4144" y="2079"/>
                </a:lnTo>
                <a:lnTo>
                  <a:pt x="4142" y="2081"/>
                </a:lnTo>
                <a:lnTo>
                  <a:pt x="4140" y="2081"/>
                </a:lnTo>
                <a:lnTo>
                  <a:pt x="4139" y="2081"/>
                </a:lnTo>
                <a:lnTo>
                  <a:pt x="4139" y="2083"/>
                </a:lnTo>
                <a:lnTo>
                  <a:pt x="4137" y="2083"/>
                </a:lnTo>
                <a:lnTo>
                  <a:pt x="4137" y="2085"/>
                </a:lnTo>
                <a:lnTo>
                  <a:pt x="4137" y="2087"/>
                </a:lnTo>
                <a:lnTo>
                  <a:pt x="4135" y="2085"/>
                </a:lnTo>
                <a:lnTo>
                  <a:pt x="4133" y="2085"/>
                </a:lnTo>
                <a:lnTo>
                  <a:pt x="4133" y="2087"/>
                </a:lnTo>
                <a:lnTo>
                  <a:pt x="4131" y="2087"/>
                </a:lnTo>
                <a:lnTo>
                  <a:pt x="4129" y="2087"/>
                </a:lnTo>
                <a:lnTo>
                  <a:pt x="4129" y="2085"/>
                </a:lnTo>
                <a:lnTo>
                  <a:pt x="4129" y="2083"/>
                </a:lnTo>
                <a:lnTo>
                  <a:pt x="4127" y="2085"/>
                </a:lnTo>
                <a:lnTo>
                  <a:pt x="4125" y="2087"/>
                </a:lnTo>
                <a:lnTo>
                  <a:pt x="4125" y="2088"/>
                </a:lnTo>
                <a:lnTo>
                  <a:pt x="4125" y="2090"/>
                </a:lnTo>
                <a:lnTo>
                  <a:pt x="4125" y="2092"/>
                </a:lnTo>
                <a:lnTo>
                  <a:pt x="4127" y="2092"/>
                </a:lnTo>
                <a:lnTo>
                  <a:pt x="4129" y="2092"/>
                </a:lnTo>
                <a:lnTo>
                  <a:pt x="4129" y="2094"/>
                </a:lnTo>
                <a:lnTo>
                  <a:pt x="4129" y="2096"/>
                </a:lnTo>
                <a:lnTo>
                  <a:pt x="4127" y="2096"/>
                </a:lnTo>
                <a:lnTo>
                  <a:pt x="4127" y="2098"/>
                </a:lnTo>
                <a:lnTo>
                  <a:pt x="4125" y="2098"/>
                </a:lnTo>
                <a:lnTo>
                  <a:pt x="4125" y="2100"/>
                </a:lnTo>
                <a:lnTo>
                  <a:pt x="4127" y="2100"/>
                </a:lnTo>
                <a:lnTo>
                  <a:pt x="4129" y="2100"/>
                </a:lnTo>
                <a:lnTo>
                  <a:pt x="4131" y="2100"/>
                </a:lnTo>
                <a:lnTo>
                  <a:pt x="4133" y="2100"/>
                </a:lnTo>
                <a:lnTo>
                  <a:pt x="4133" y="2102"/>
                </a:lnTo>
                <a:lnTo>
                  <a:pt x="4135" y="2102"/>
                </a:lnTo>
                <a:lnTo>
                  <a:pt x="4135" y="2104"/>
                </a:lnTo>
                <a:lnTo>
                  <a:pt x="4137" y="2104"/>
                </a:lnTo>
                <a:lnTo>
                  <a:pt x="4139" y="2104"/>
                </a:lnTo>
                <a:lnTo>
                  <a:pt x="4139" y="2106"/>
                </a:lnTo>
                <a:lnTo>
                  <a:pt x="4139" y="2108"/>
                </a:lnTo>
                <a:lnTo>
                  <a:pt x="4139" y="2110"/>
                </a:lnTo>
                <a:lnTo>
                  <a:pt x="4140" y="2110"/>
                </a:lnTo>
                <a:lnTo>
                  <a:pt x="4140" y="2112"/>
                </a:lnTo>
                <a:lnTo>
                  <a:pt x="4140" y="2113"/>
                </a:lnTo>
                <a:lnTo>
                  <a:pt x="4140" y="2115"/>
                </a:lnTo>
                <a:lnTo>
                  <a:pt x="4139" y="2115"/>
                </a:lnTo>
                <a:lnTo>
                  <a:pt x="4139" y="2117"/>
                </a:lnTo>
                <a:lnTo>
                  <a:pt x="4137" y="2117"/>
                </a:lnTo>
                <a:lnTo>
                  <a:pt x="4135" y="2117"/>
                </a:lnTo>
                <a:lnTo>
                  <a:pt x="4137" y="2115"/>
                </a:lnTo>
                <a:lnTo>
                  <a:pt x="4135" y="2115"/>
                </a:lnTo>
                <a:lnTo>
                  <a:pt x="4133" y="2115"/>
                </a:lnTo>
                <a:lnTo>
                  <a:pt x="4133" y="2117"/>
                </a:lnTo>
                <a:lnTo>
                  <a:pt x="4133" y="2119"/>
                </a:lnTo>
                <a:lnTo>
                  <a:pt x="4131" y="2119"/>
                </a:lnTo>
                <a:lnTo>
                  <a:pt x="4131" y="2121"/>
                </a:lnTo>
                <a:lnTo>
                  <a:pt x="4133" y="2123"/>
                </a:lnTo>
                <a:lnTo>
                  <a:pt x="4133" y="2125"/>
                </a:lnTo>
                <a:lnTo>
                  <a:pt x="4133" y="2127"/>
                </a:lnTo>
                <a:lnTo>
                  <a:pt x="4131" y="2127"/>
                </a:lnTo>
                <a:lnTo>
                  <a:pt x="4129" y="2127"/>
                </a:lnTo>
                <a:lnTo>
                  <a:pt x="4127" y="2127"/>
                </a:lnTo>
                <a:lnTo>
                  <a:pt x="4127" y="2129"/>
                </a:lnTo>
                <a:lnTo>
                  <a:pt x="4125" y="2131"/>
                </a:lnTo>
                <a:lnTo>
                  <a:pt x="4125" y="2133"/>
                </a:lnTo>
                <a:lnTo>
                  <a:pt x="4127" y="2133"/>
                </a:lnTo>
                <a:lnTo>
                  <a:pt x="4127" y="2135"/>
                </a:lnTo>
                <a:lnTo>
                  <a:pt x="4129" y="2135"/>
                </a:lnTo>
                <a:lnTo>
                  <a:pt x="4129" y="2136"/>
                </a:lnTo>
                <a:lnTo>
                  <a:pt x="4131" y="2136"/>
                </a:lnTo>
                <a:lnTo>
                  <a:pt x="4131" y="2138"/>
                </a:lnTo>
                <a:lnTo>
                  <a:pt x="4129" y="2138"/>
                </a:lnTo>
                <a:lnTo>
                  <a:pt x="4129" y="2140"/>
                </a:lnTo>
                <a:lnTo>
                  <a:pt x="4131" y="2142"/>
                </a:lnTo>
                <a:lnTo>
                  <a:pt x="4129" y="2144"/>
                </a:lnTo>
                <a:lnTo>
                  <a:pt x="4129" y="2146"/>
                </a:lnTo>
                <a:lnTo>
                  <a:pt x="4127" y="2146"/>
                </a:lnTo>
                <a:lnTo>
                  <a:pt x="4129" y="2146"/>
                </a:lnTo>
                <a:lnTo>
                  <a:pt x="4131" y="2148"/>
                </a:lnTo>
                <a:lnTo>
                  <a:pt x="4133" y="2150"/>
                </a:lnTo>
                <a:lnTo>
                  <a:pt x="4131" y="2150"/>
                </a:lnTo>
                <a:lnTo>
                  <a:pt x="4131" y="2152"/>
                </a:lnTo>
                <a:lnTo>
                  <a:pt x="4131" y="2154"/>
                </a:lnTo>
                <a:lnTo>
                  <a:pt x="4133" y="2154"/>
                </a:lnTo>
                <a:lnTo>
                  <a:pt x="4131" y="2154"/>
                </a:lnTo>
                <a:lnTo>
                  <a:pt x="4131" y="2156"/>
                </a:lnTo>
                <a:lnTo>
                  <a:pt x="4129" y="2156"/>
                </a:lnTo>
                <a:lnTo>
                  <a:pt x="4129" y="2158"/>
                </a:lnTo>
                <a:lnTo>
                  <a:pt x="4129" y="2160"/>
                </a:lnTo>
                <a:lnTo>
                  <a:pt x="4127" y="2161"/>
                </a:lnTo>
                <a:lnTo>
                  <a:pt x="4125" y="2161"/>
                </a:lnTo>
                <a:lnTo>
                  <a:pt x="4123" y="2161"/>
                </a:lnTo>
                <a:lnTo>
                  <a:pt x="4123" y="2163"/>
                </a:lnTo>
                <a:lnTo>
                  <a:pt x="4123" y="2165"/>
                </a:lnTo>
                <a:lnTo>
                  <a:pt x="4123" y="2167"/>
                </a:lnTo>
                <a:lnTo>
                  <a:pt x="4121" y="2167"/>
                </a:lnTo>
                <a:lnTo>
                  <a:pt x="4121" y="2169"/>
                </a:lnTo>
                <a:lnTo>
                  <a:pt x="4123" y="2169"/>
                </a:lnTo>
                <a:lnTo>
                  <a:pt x="4123" y="2171"/>
                </a:lnTo>
                <a:lnTo>
                  <a:pt x="4121" y="2171"/>
                </a:lnTo>
                <a:lnTo>
                  <a:pt x="4119" y="2171"/>
                </a:lnTo>
                <a:lnTo>
                  <a:pt x="4119" y="2173"/>
                </a:lnTo>
                <a:lnTo>
                  <a:pt x="4119" y="2175"/>
                </a:lnTo>
                <a:lnTo>
                  <a:pt x="4117" y="2175"/>
                </a:lnTo>
                <a:lnTo>
                  <a:pt x="4117" y="2177"/>
                </a:lnTo>
                <a:lnTo>
                  <a:pt x="4115" y="2177"/>
                </a:lnTo>
                <a:lnTo>
                  <a:pt x="4115" y="2175"/>
                </a:lnTo>
                <a:lnTo>
                  <a:pt x="4115" y="2177"/>
                </a:lnTo>
                <a:lnTo>
                  <a:pt x="4114" y="2177"/>
                </a:lnTo>
                <a:lnTo>
                  <a:pt x="4114" y="2179"/>
                </a:lnTo>
                <a:lnTo>
                  <a:pt x="4114" y="2181"/>
                </a:lnTo>
                <a:lnTo>
                  <a:pt x="4115" y="2181"/>
                </a:lnTo>
                <a:lnTo>
                  <a:pt x="4115" y="2183"/>
                </a:lnTo>
                <a:lnTo>
                  <a:pt x="4114" y="2183"/>
                </a:lnTo>
                <a:lnTo>
                  <a:pt x="4112" y="2183"/>
                </a:lnTo>
                <a:lnTo>
                  <a:pt x="4112" y="2184"/>
                </a:lnTo>
                <a:lnTo>
                  <a:pt x="4114" y="2184"/>
                </a:lnTo>
                <a:lnTo>
                  <a:pt x="4114" y="2186"/>
                </a:lnTo>
                <a:lnTo>
                  <a:pt x="4114" y="2188"/>
                </a:lnTo>
                <a:lnTo>
                  <a:pt x="4112" y="2188"/>
                </a:lnTo>
                <a:lnTo>
                  <a:pt x="4114" y="2188"/>
                </a:lnTo>
                <a:lnTo>
                  <a:pt x="4114" y="2190"/>
                </a:lnTo>
                <a:lnTo>
                  <a:pt x="4114" y="2192"/>
                </a:lnTo>
                <a:lnTo>
                  <a:pt x="4115" y="2192"/>
                </a:lnTo>
                <a:lnTo>
                  <a:pt x="4115" y="2194"/>
                </a:lnTo>
                <a:lnTo>
                  <a:pt x="4114" y="2192"/>
                </a:lnTo>
                <a:lnTo>
                  <a:pt x="4112" y="2192"/>
                </a:lnTo>
                <a:lnTo>
                  <a:pt x="4112" y="2194"/>
                </a:lnTo>
                <a:lnTo>
                  <a:pt x="4112" y="2196"/>
                </a:lnTo>
                <a:lnTo>
                  <a:pt x="4112" y="2198"/>
                </a:lnTo>
                <a:lnTo>
                  <a:pt x="4110" y="2198"/>
                </a:lnTo>
                <a:lnTo>
                  <a:pt x="4110" y="2200"/>
                </a:lnTo>
                <a:lnTo>
                  <a:pt x="4112" y="2200"/>
                </a:lnTo>
                <a:lnTo>
                  <a:pt x="4110" y="2202"/>
                </a:lnTo>
                <a:lnTo>
                  <a:pt x="4110" y="2204"/>
                </a:lnTo>
                <a:lnTo>
                  <a:pt x="4108" y="2204"/>
                </a:lnTo>
                <a:lnTo>
                  <a:pt x="4108" y="2206"/>
                </a:lnTo>
                <a:lnTo>
                  <a:pt x="4108" y="2208"/>
                </a:lnTo>
                <a:lnTo>
                  <a:pt x="4106" y="2208"/>
                </a:lnTo>
                <a:lnTo>
                  <a:pt x="4106" y="2209"/>
                </a:lnTo>
                <a:lnTo>
                  <a:pt x="4104" y="2209"/>
                </a:lnTo>
                <a:lnTo>
                  <a:pt x="4102" y="2209"/>
                </a:lnTo>
                <a:lnTo>
                  <a:pt x="4100" y="2209"/>
                </a:lnTo>
                <a:lnTo>
                  <a:pt x="4098" y="2211"/>
                </a:lnTo>
                <a:lnTo>
                  <a:pt x="4098" y="2213"/>
                </a:lnTo>
                <a:lnTo>
                  <a:pt x="4096" y="2213"/>
                </a:lnTo>
                <a:lnTo>
                  <a:pt x="4094" y="2213"/>
                </a:lnTo>
                <a:lnTo>
                  <a:pt x="4094" y="2215"/>
                </a:lnTo>
                <a:lnTo>
                  <a:pt x="4094" y="2217"/>
                </a:lnTo>
                <a:lnTo>
                  <a:pt x="4094" y="2219"/>
                </a:lnTo>
                <a:lnTo>
                  <a:pt x="4092" y="2219"/>
                </a:lnTo>
                <a:lnTo>
                  <a:pt x="4090" y="2221"/>
                </a:lnTo>
                <a:lnTo>
                  <a:pt x="4092" y="2221"/>
                </a:lnTo>
                <a:lnTo>
                  <a:pt x="4092" y="2223"/>
                </a:lnTo>
                <a:lnTo>
                  <a:pt x="4090" y="2223"/>
                </a:lnTo>
                <a:lnTo>
                  <a:pt x="4090" y="2225"/>
                </a:lnTo>
                <a:lnTo>
                  <a:pt x="4090" y="2227"/>
                </a:lnTo>
                <a:lnTo>
                  <a:pt x="4090" y="2229"/>
                </a:lnTo>
                <a:lnTo>
                  <a:pt x="4092" y="2229"/>
                </a:lnTo>
                <a:lnTo>
                  <a:pt x="4090" y="2229"/>
                </a:lnTo>
                <a:lnTo>
                  <a:pt x="4090" y="2231"/>
                </a:lnTo>
                <a:lnTo>
                  <a:pt x="4089" y="2231"/>
                </a:lnTo>
                <a:lnTo>
                  <a:pt x="4089" y="2232"/>
                </a:lnTo>
                <a:lnTo>
                  <a:pt x="4090" y="2232"/>
                </a:lnTo>
                <a:lnTo>
                  <a:pt x="4090" y="2234"/>
                </a:lnTo>
                <a:lnTo>
                  <a:pt x="4092" y="2234"/>
                </a:lnTo>
                <a:lnTo>
                  <a:pt x="4092" y="2236"/>
                </a:lnTo>
                <a:lnTo>
                  <a:pt x="4092" y="2238"/>
                </a:lnTo>
                <a:lnTo>
                  <a:pt x="4090" y="2238"/>
                </a:lnTo>
                <a:lnTo>
                  <a:pt x="4090" y="2240"/>
                </a:lnTo>
                <a:lnTo>
                  <a:pt x="4089" y="2240"/>
                </a:lnTo>
                <a:lnTo>
                  <a:pt x="4089" y="2238"/>
                </a:lnTo>
                <a:lnTo>
                  <a:pt x="4087" y="2238"/>
                </a:lnTo>
                <a:lnTo>
                  <a:pt x="4085" y="2238"/>
                </a:lnTo>
                <a:lnTo>
                  <a:pt x="4085" y="2240"/>
                </a:lnTo>
                <a:lnTo>
                  <a:pt x="4083" y="2240"/>
                </a:lnTo>
                <a:lnTo>
                  <a:pt x="4081" y="2240"/>
                </a:lnTo>
                <a:lnTo>
                  <a:pt x="4081" y="2242"/>
                </a:lnTo>
                <a:lnTo>
                  <a:pt x="4081" y="2244"/>
                </a:lnTo>
                <a:lnTo>
                  <a:pt x="4079" y="2242"/>
                </a:lnTo>
                <a:lnTo>
                  <a:pt x="4077" y="2244"/>
                </a:lnTo>
                <a:lnTo>
                  <a:pt x="4077" y="2246"/>
                </a:lnTo>
                <a:lnTo>
                  <a:pt x="4077" y="2248"/>
                </a:lnTo>
                <a:lnTo>
                  <a:pt x="4077" y="2250"/>
                </a:lnTo>
                <a:lnTo>
                  <a:pt x="4079" y="2250"/>
                </a:lnTo>
                <a:lnTo>
                  <a:pt x="4079" y="2252"/>
                </a:lnTo>
                <a:lnTo>
                  <a:pt x="4077" y="2252"/>
                </a:lnTo>
                <a:lnTo>
                  <a:pt x="4075" y="2252"/>
                </a:lnTo>
                <a:lnTo>
                  <a:pt x="4075" y="2254"/>
                </a:lnTo>
                <a:lnTo>
                  <a:pt x="4077" y="2255"/>
                </a:lnTo>
                <a:lnTo>
                  <a:pt x="4075" y="2255"/>
                </a:lnTo>
                <a:lnTo>
                  <a:pt x="4075" y="2257"/>
                </a:lnTo>
                <a:lnTo>
                  <a:pt x="4073" y="2257"/>
                </a:lnTo>
                <a:lnTo>
                  <a:pt x="4075" y="2259"/>
                </a:lnTo>
                <a:lnTo>
                  <a:pt x="4075" y="2261"/>
                </a:lnTo>
                <a:lnTo>
                  <a:pt x="4077" y="2263"/>
                </a:lnTo>
                <a:lnTo>
                  <a:pt x="4079" y="2263"/>
                </a:lnTo>
                <a:lnTo>
                  <a:pt x="4079" y="2265"/>
                </a:lnTo>
                <a:lnTo>
                  <a:pt x="4081" y="2265"/>
                </a:lnTo>
                <a:lnTo>
                  <a:pt x="4083" y="2265"/>
                </a:lnTo>
                <a:lnTo>
                  <a:pt x="4083" y="2267"/>
                </a:lnTo>
                <a:lnTo>
                  <a:pt x="4083" y="2269"/>
                </a:lnTo>
                <a:lnTo>
                  <a:pt x="4085" y="2269"/>
                </a:lnTo>
                <a:lnTo>
                  <a:pt x="4083" y="2269"/>
                </a:lnTo>
                <a:lnTo>
                  <a:pt x="4083" y="2271"/>
                </a:lnTo>
                <a:lnTo>
                  <a:pt x="4081" y="2271"/>
                </a:lnTo>
                <a:lnTo>
                  <a:pt x="4081" y="2273"/>
                </a:lnTo>
                <a:lnTo>
                  <a:pt x="4083" y="2273"/>
                </a:lnTo>
                <a:lnTo>
                  <a:pt x="4083" y="2271"/>
                </a:lnTo>
                <a:lnTo>
                  <a:pt x="4083" y="2273"/>
                </a:lnTo>
                <a:lnTo>
                  <a:pt x="4081" y="2273"/>
                </a:lnTo>
                <a:lnTo>
                  <a:pt x="4081" y="2275"/>
                </a:lnTo>
                <a:lnTo>
                  <a:pt x="4081" y="2277"/>
                </a:lnTo>
                <a:lnTo>
                  <a:pt x="4083" y="2277"/>
                </a:lnTo>
                <a:lnTo>
                  <a:pt x="4083" y="2279"/>
                </a:lnTo>
                <a:lnTo>
                  <a:pt x="4081" y="2279"/>
                </a:lnTo>
                <a:lnTo>
                  <a:pt x="4081" y="2280"/>
                </a:lnTo>
                <a:lnTo>
                  <a:pt x="4083" y="2280"/>
                </a:lnTo>
                <a:lnTo>
                  <a:pt x="4083" y="2282"/>
                </a:lnTo>
                <a:lnTo>
                  <a:pt x="4083" y="2284"/>
                </a:lnTo>
                <a:lnTo>
                  <a:pt x="4085" y="2284"/>
                </a:lnTo>
                <a:lnTo>
                  <a:pt x="4085" y="2286"/>
                </a:lnTo>
                <a:lnTo>
                  <a:pt x="4087" y="2286"/>
                </a:lnTo>
                <a:lnTo>
                  <a:pt x="4087" y="2288"/>
                </a:lnTo>
                <a:lnTo>
                  <a:pt x="4085" y="2288"/>
                </a:lnTo>
                <a:lnTo>
                  <a:pt x="4083" y="2288"/>
                </a:lnTo>
                <a:lnTo>
                  <a:pt x="4085" y="2290"/>
                </a:lnTo>
                <a:lnTo>
                  <a:pt x="4085" y="2292"/>
                </a:lnTo>
                <a:lnTo>
                  <a:pt x="4083" y="2292"/>
                </a:lnTo>
                <a:lnTo>
                  <a:pt x="4085" y="2292"/>
                </a:lnTo>
                <a:lnTo>
                  <a:pt x="4087" y="2292"/>
                </a:lnTo>
                <a:lnTo>
                  <a:pt x="4087" y="2294"/>
                </a:lnTo>
                <a:lnTo>
                  <a:pt x="4087" y="2296"/>
                </a:lnTo>
                <a:lnTo>
                  <a:pt x="4085" y="2296"/>
                </a:lnTo>
                <a:lnTo>
                  <a:pt x="4085" y="2298"/>
                </a:lnTo>
                <a:lnTo>
                  <a:pt x="4083" y="2298"/>
                </a:lnTo>
                <a:lnTo>
                  <a:pt x="4083" y="2296"/>
                </a:lnTo>
                <a:lnTo>
                  <a:pt x="4081" y="2296"/>
                </a:lnTo>
                <a:lnTo>
                  <a:pt x="4081" y="2298"/>
                </a:lnTo>
                <a:lnTo>
                  <a:pt x="4081" y="2300"/>
                </a:lnTo>
                <a:lnTo>
                  <a:pt x="4079" y="2300"/>
                </a:lnTo>
                <a:lnTo>
                  <a:pt x="4079" y="2298"/>
                </a:lnTo>
                <a:lnTo>
                  <a:pt x="4077" y="2298"/>
                </a:lnTo>
                <a:lnTo>
                  <a:pt x="4077" y="2300"/>
                </a:lnTo>
                <a:lnTo>
                  <a:pt x="4079" y="2302"/>
                </a:lnTo>
                <a:lnTo>
                  <a:pt x="4077" y="2302"/>
                </a:lnTo>
                <a:lnTo>
                  <a:pt x="4077" y="2303"/>
                </a:lnTo>
                <a:lnTo>
                  <a:pt x="4075" y="2303"/>
                </a:lnTo>
                <a:lnTo>
                  <a:pt x="4075" y="2305"/>
                </a:lnTo>
                <a:lnTo>
                  <a:pt x="4075" y="2307"/>
                </a:lnTo>
                <a:lnTo>
                  <a:pt x="4073" y="2307"/>
                </a:lnTo>
                <a:lnTo>
                  <a:pt x="4073" y="2309"/>
                </a:lnTo>
                <a:lnTo>
                  <a:pt x="4071" y="2309"/>
                </a:lnTo>
                <a:lnTo>
                  <a:pt x="4069" y="2309"/>
                </a:lnTo>
                <a:lnTo>
                  <a:pt x="4069" y="2311"/>
                </a:lnTo>
                <a:lnTo>
                  <a:pt x="4067" y="2311"/>
                </a:lnTo>
                <a:lnTo>
                  <a:pt x="4067" y="2313"/>
                </a:lnTo>
                <a:lnTo>
                  <a:pt x="4069" y="2313"/>
                </a:lnTo>
                <a:lnTo>
                  <a:pt x="4069" y="2315"/>
                </a:lnTo>
                <a:lnTo>
                  <a:pt x="4067" y="2315"/>
                </a:lnTo>
                <a:lnTo>
                  <a:pt x="4067" y="2317"/>
                </a:lnTo>
                <a:lnTo>
                  <a:pt x="4069" y="2319"/>
                </a:lnTo>
                <a:lnTo>
                  <a:pt x="4067" y="2319"/>
                </a:lnTo>
                <a:lnTo>
                  <a:pt x="4067" y="2321"/>
                </a:lnTo>
                <a:lnTo>
                  <a:pt x="4069" y="2321"/>
                </a:lnTo>
                <a:lnTo>
                  <a:pt x="4067" y="2321"/>
                </a:lnTo>
                <a:lnTo>
                  <a:pt x="4067" y="2323"/>
                </a:lnTo>
                <a:lnTo>
                  <a:pt x="4069" y="2323"/>
                </a:lnTo>
                <a:lnTo>
                  <a:pt x="4067" y="2323"/>
                </a:lnTo>
                <a:lnTo>
                  <a:pt x="4067" y="2325"/>
                </a:lnTo>
                <a:lnTo>
                  <a:pt x="4067" y="2323"/>
                </a:lnTo>
                <a:lnTo>
                  <a:pt x="4066" y="2325"/>
                </a:lnTo>
                <a:lnTo>
                  <a:pt x="4067" y="2325"/>
                </a:lnTo>
                <a:lnTo>
                  <a:pt x="4067" y="2327"/>
                </a:lnTo>
                <a:lnTo>
                  <a:pt x="4066" y="2327"/>
                </a:lnTo>
                <a:lnTo>
                  <a:pt x="4067" y="2327"/>
                </a:lnTo>
                <a:lnTo>
                  <a:pt x="4067" y="2328"/>
                </a:lnTo>
                <a:lnTo>
                  <a:pt x="4066" y="2328"/>
                </a:lnTo>
                <a:lnTo>
                  <a:pt x="4067" y="2328"/>
                </a:lnTo>
                <a:lnTo>
                  <a:pt x="4067" y="2330"/>
                </a:lnTo>
                <a:lnTo>
                  <a:pt x="4066" y="2330"/>
                </a:lnTo>
                <a:lnTo>
                  <a:pt x="4066" y="2328"/>
                </a:lnTo>
                <a:lnTo>
                  <a:pt x="4066" y="2330"/>
                </a:lnTo>
                <a:lnTo>
                  <a:pt x="4067" y="2330"/>
                </a:lnTo>
                <a:lnTo>
                  <a:pt x="4067" y="2332"/>
                </a:lnTo>
                <a:lnTo>
                  <a:pt x="4066" y="2332"/>
                </a:lnTo>
                <a:lnTo>
                  <a:pt x="4066" y="2334"/>
                </a:lnTo>
                <a:lnTo>
                  <a:pt x="4067" y="2334"/>
                </a:lnTo>
                <a:lnTo>
                  <a:pt x="4069" y="2334"/>
                </a:lnTo>
                <a:lnTo>
                  <a:pt x="4069" y="2336"/>
                </a:lnTo>
                <a:lnTo>
                  <a:pt x="4067" y="2336"/>
                </a:lnTo>
                <a:lnTo>
                  <a:pt x="4069" y="2336"/>
                </a:lnTo>
                <a:lnTo>
                  <a:pt x="4069" y="2338"/>
                </a:lnTo>
                <a:lnTo>
                  <a:pt x="4071" y="2338"/>
                </a:lnTo>
                <a:lnTo>
                  <a:pt x="4069" y="2338"/>
                </a:lnTo>
                <a:lnTo>
                  <a:pt x="4069" y="2340"/>
                </a:lnTo>
                <a:lnTo>
                  <a:pt x="4071" y="2340"/>
                </a:lnTo>
                <a:lnTo>
                  <a:pt x="4071" y="2342"/>
                </a:lnTo>
                <a:lnTo>
                  <a:pt x="4073" y="2342"/>
                </a:lnTo>
                <a:lnTo>
                  <a:pt x="4073" y="2344"/>
                </a:lnTo>
                <a:lnTo>
                  <a:pt x="4071" y="2344"/>
                </a:lnTo>
                <a:lnTo>
                  <a:pt x="4073" y="2346"/>
                </a:lnTo>
                <a:lnTo>
                  <a:pt x="4073" y="2344"/>
                </a:lnTo>
                <a:lnTo>
                  <a:pt x="4075" y="2344"/>
                </a:lnTo>
                <a:lnTo>
                  <a:pt x="4075" y="2346"/>
                </a:lnTo>
                <a:lnTo>
                  <a:pt x="4073" y="2346"/>
                </a:lnTo>
                <a:lnTo>
                  <a:pt x="4075" y="2346"/>
                </a:lnTo>
                <a:lnTo>
                  <a:pt x="4077" y="2346"/>
                </a:lnTo>
                <a:lnTo>
                  <a:pt x="4079" y="2346"/>
                </a:lnTo>
                <a:lnTo>
                  <a:pt x="4079" y="2348"/>
                </a:lnTo>
                <a:lnTo>
                  <a:pt x="4079" y="2346"/>
                </a:lnTo>
                <a:lnTo>
                  <a:pt x="4079" y="2348"/>
                </a:lnTo>
                <a:lnTo>
                  <a:pt x="4081" y="2348"/>
                </a:lnTo>
                <a:lnTo>
                  <a:pt x="4083" y="2348"/>
                </a:lnTo>
                <a:lnTo>
                  <a:pt x="4081" y="2350"/>
                </a:lnTo>
                <a:lnTo>
                  <a:pt x="4083" y="2350"/>
                </a:lnTo>
                <a:lnTo>
                  <a:pt x="4083" y="2348"/>
                </a:lnTo>
                <a:lnTo>
                  <a:pt x="4085" y="2348"/>
                </a:lnTo>
                <a:lnTo>
                  <a:pt x="4085" y="2350"/>
                </a:lnTo>
                <a:lnTo>
                  <a:pt x="4085" y="2351"/>
                </a:lnTo>
                <a:lnTo>
                  <a:pt x="4083" y="2351"/>
                </a:lnTo>
                <a:lnTo>
                  <a:pt x="4085" y="2351"/>
                </a:lnTo>
                <a:lnTo>
                  <a:pt x="4085" y="2353"/>
                </a:lnTo>
                <a:lnTo>
                  <a:pt x="4085" y="2355"/>
                </a:lnTo>
                <a:lnTo>
                  <a:pt x="4083" y="2355"/>
                </a:lnTo>
                <a:lnTo>
                  <a:pt x="4083" y="2357"/>
                </a:lnTo>
                <a:lnTo>
                  <a:pt x="4085" y="2357"/>
                </a:lnTo>
                <a:lnTo>
                  <a:pt x="4083" y="2357"/>
                </a:lnTo>
                <a:lnTo>
                  <a:pt x="4085" y="2357"/>
                </a:lnTo>
                <a:lnTo>
                  <a:pt x="4083" y="2357"/>
                </a:lnTo>
                <a:lnTo>
                  <a:pt x="4083" y="2359"/>
                </a:lnTo>
                <a:lnTo>
                  <a:pt x="4085" y="2359"/>
                </a:lnTo>
                <a:lnTo>
                  <a:pt x="4085" y="2361"/>
                </a:lnTo>
                <a:lnTo>
                  <a:pt x="4085" y="2363"/>
                </a:lnTo>
                <a:lnTo>
                  <a:pt x="4083" y="2363"/>
                </a:lnTo>
                <a:lnTo>
                  <a:pt x="4083" y="2365"/>
                </a:lnTo>
                <a:lnTo>
                  <a:pt x="4085" y="2367"/>
                </a:lnTo>
                <a:lnTo>
                  <a:pt x="4085" y="2369"/>
                </a:lnTo>
                <a:lnTo>
                  <a:pt x="4085" y="2367"/>
                </a:lnTo>
                <a:lnTo>
                  <a:pt x="4083" y="2367"/>
                </a:lnTo>
                <a:lnTo>
                  <a:pt x="4083" y="2369"/>
                </a:lnTo>
                <a:lnTo>
                  <a:pt x="4085" y="2369"/>
                </a:lnTo>
                <a:lnTo>
                  <a:pt x="4083" y="2369"/>
                </a:lnTo>
                <a:lnTo>
                  <a:pt x="4083" y="2371"/>
                </a:lnTo>
                <a:lnTo>
                  <a:pt x="4081" y="2371"/>
                </a:lnTo>
                <a:lnTo>
                  <a:pt x="4083" y="2371"/>
                </a:lnTo>
                <a:lnTo>
                  <a:pt x="4083" y="2373"/>
                </a:lnTo>
                <a:lnTo>
                  <a:pt x="4081" y="2373"/>
                </a:lnTo>
                <a:lnTo>
                  <a:pt x="4083" y="2373"/>
                </a:lnTo>
                <a:lnTo>
                  <a:pt x="4083" y="2375"/>
                </a:lnTo>
                <a:lnTo>
                  <a:pt x="4081" y="2375"/>
                </a:lnTo>
                <a:lnTo>
                  <a:pt x="4079" y="2375"/>
                </a:lnTo>
                <a:lnTo>
                  <a:pt x="4079" y="2376"/>
                </a:lnTo>
                <a:lnTo>
                  <a:pt x="4081" y="2376"/>
                </a:lnTo>
                <a:lnTo>
                  <a:pt x="4079" y="2376"/>
                </a:lnTo>
                <a:lnTo>
                  <a:pt x="4081" y="2376"/>
                </a:lnTo>
                <a:lnTo>
                  <a:pt x="4081" y="2378"/>
                </a:lnTo>
                <a:lnTo>
                  <a:pt x="4079" y="2378"/>
                </a:lnTo>
                <a:lnTo>
                  <a:pt x="4079" y="2380"/>
                </a:lnTo>
                <a:lnTo>
                  <a:pt x="4081" y="2380"/>
                </a:lnTo>
                <a:lnTo>
                  <a:pt x="4081" y="2378"/>
                </a:lnTo>
                <a:lnTo>
                  <a:pt x="4081" y="2380"/>
                </a:lnTo>
                <a:lnTo>
                  <a:pt x="4081" y="2382"/>
                </a:lnTo>
                <a:lnTo>
                  <a:pt x="4081" y="2384"/>
                </a:lnTo>
                <a:lnTo>
                  <a:pt x="4083" y="2384"/>
                </a:lnTo>
                <a:lnTo>
                  <a:pt x="4083" y="2382"/>
                </a:lnTo>
                <a:lnTo>
                  <a:pt x="4083" y="2384"/>
                </a:lnTo>
                <a:lnTo>
                  <a:pt x="4085" y="2384"/>
                </a:lnTo>
                <a:lnTo>
                  <a:pt x="4083" y="2384"/>
                </a:lnTo>
                <a:lnTo>
                  <a:pt x="4083" y="2386"/>
                </a:lnTo>
                <a:lnTo>
                  <a:pt x="4083" y="2384"/>
                </a:lnTo>
                <a:lnTo>
                  <a:pt x="4081" y="2384"/>
                </a:lnTo>
                <a:lnTo>
                  <a:pt x="4081" y="2386"/>
                </a:lnTo>
                <a:lnTo>
                  <a:pt x="4083" y="2386"/>
                </a:lnTo>
                <a:lnTo>
                  <a:pt x="4083" y="2388"/>
                </a:lnTo>
                <a:lnTo>
                  <a:pt x="4083" y="2390"/>
                </a:lnTo>
                <a:lnTo>
                  <a:pt x="4085" y="2388"/>
                </a:lnTo>
                <a:lnTo>
                  <a:pt x="4085" y="2390"/>
                </a:lnTo>
                <a:lnTo>
                  <a:pt x="4083" y="2390"/>
                </a:lnTo>
                <a:lnTo>
                  <a:pt x="4085" y="2390"/>
                </a:lnTo>
                <a:lnTo>
                  <a:pt x="4085" y="2392"/>
                </a:lnTo>
                <a:lnTo>
                  <a:pt x="4085" y="2390"/>
                </a:lnTo>
                <a:lnTo>
                  <a:pt x="4087" y="2390"/>
                </a:lnTo>
                <a:lnTo>
                  <a:pt x="4087" y="2392"/>
                </a:lnTo>
                <a:lnTo>
                  <a:pt x="4085" y="2392"/>
                </a:lnTo>
                <a:lnTo>
                  <a:pt x="4085" y="2394"/>
                </a:lnTo>
                <a:lnTo>
                  <a:pt x="4085" y="2396"/>
                </a:lnTo>
                <a:lnTo>
                  <a:pt x="4085" y="2398"/>
                </a:lnTo>
                <a:lnTo>
                  <a:pt x="4083" y="2398"/>
                </a:lnTo>
                <a:lnTo>
                  <a:pt x="4083" y="2399"/>
                </a:lnTo>
                <a:lnTo>
                  <a:pt x="4085" y="2399"/>
                </a:lnTo>
                <a:lnTo>
                  <a:pt x="4083" y="2401"/>
                </a:lnTo>
                <a:lnTo>
                  <a:pt x="4085" y="2401"/>
                </a:lnTo>
                <a:lnTo>
                  <a:pt x="4085" y="2399"/>
                </a:lnTo>
                <a:lnTo>
                  <a:pt x="4087" y="2399"/>
                </a:lnTo>
                <a:lnTo>
                  <a:pt x="4087" y="2401"/>
                </a:lnTo>
                <a:lnTo>
                  <a:pt x="4089" y="2401"/>
                </a:lnTo>
                <a:lnTo>
                  <a:pt x="4089" y="2403"/>
                </a:lnTo>
                <a:lnTo>
                  <a:pt x="4089" y="2405"/>
                </a:lnTo>
                <a:lnTo>
                  <a:pt x="4087" y="2405"/>
                </a:lnTo>
                <a:lnTo>
                  <a:pt x="4087" y="2403"/>
                </a:lnTo>
                <a:lnTo>
                  <a:pt x="4085" y="2405"/>
                </a:lnTo>
                <a:lnTo>
                  <a:pt x="4085" y="2407"/>
                </a:lnTo>
                <a:lnTo>
                  <a:pt x="4085" y="2409"/>
                </a:lnTo>
                <a:lnTo>
                  <a:pt x="4085" y="2411"/>
                </a:lnTo>
                <a:lnTo>
                  <a:pt x="4083" y="2411"/>
                </a:lnTo>
                <a:lnTo>
                  <a:pt x="4085" y="2411"/>
                </a:lnTo>
                <a:lnTo>
                  <a:pt x="4085" y="2413"/>
                </a:lnTo>
                <a:lnTo>
                  <a:pt x="4085" y="2415"/>
                </a:lnTo>
                <a:lnTo>
                  <a:pt x="4083" y="2415"/>
                </a:lnTo>
                <a:lnTo>
                  <a:pt x="4081" y="2417"/>
                </a:lnTo>
                <a:lnTo>
                  <a:pt x="4081" y="2419"/>
                </a:lnTo>
                <a:lnTo>
                  <a:pt x="4079" y="2421"/>
                </a:lnTo>
                <a:lnTo>
                  <a:pt x="4079" y="2423"/>
                </a:lnTo>
                <a:lnTo>
                  <a:pt x="4079" y="2424"/>
                </a:lnTo>
                <a:lnTo>
                  <a:pt x="4077" y="2424"/>
                </a:lnTo>
                <a:lnTo>
                  <a:pt x="4077" y="2423"/>
                </a:lnTo>
                <a:lnTo>
                  <a:pt x="4075" y="2423"/>
                </a:lnTo>
                <a:lnTo>
                  <a:pt x="4075" y="2424"/>
                </a:lnTo>
                <a:lnTo>
                  <a:pt x="4077" y="2426"/>
                </a:lnTo>
                <a:lnTo>
                  <a:pt x="4079" y="2426"/>
                </a:lnTo>
                <a:lnTo>
                  <a:pt x="4079" y="2428"/>
                </a:lnTo>
                <a:lnTo>
                  <a:pt x="4081" y="2430"/>
                </a:lnTo>
                <a:lnTo>
                  <a:pt x="4085" y="2430"/>
                </a:lnTo>
                <a:lnTo>
                  <a:pt x="4087" y="2430"/>
                </a:lnTo>
                <a:lnTo>
                  <a:pt x="4087" y="2432"/>
                </a:lnTo>
                <a:lnTo>
                  <a:pt x="4087" y="2434"/>
                </a:lnTo>
                <a:lnTo>
                  <a:pt x="4085" y="2434"/>
                </a:lnTo>
                <a:lnTo>
                  <a:pt x="4085" y="2436"/>
                </a:lnTo>
                <a:lnTo>
                  <a:pt x="4083" y="2434"/>
                </a:lnTo>
                <a:lnTo>
                  <a:pt x="4083" y="2432"/>
                </a:lnTo>
                <a:lnTo>
                  <a:pt x="4081" y="2430"/>
                </a:lnTo>
                <a:lnTo>
                  <a:pt x="4081" y="2432"/>
                </a:lnTo>
                <a:lnTo>
                  <a:pt x="4081" y="2434"/>
                </a:lnTo>
                <a:lnTo>
                  <a:pt x="4079" y="2434"/>
                </a:lnTo>
                <a:lnTo>
                  <a:pt x="4079" y="2436"/>
                </a:lnTo>
                <a:lnTo>
                  <a:pt x="4077" y="2438"/>
                </a:lnTo>
                <a:lnTo>
                  <a:pt x="4075" y="2440"/>
                </a:lnTo>
                <a:lnTo>
                  <a:pt x="4075" y="2442"/>
                </a:lnTo>
                <a:lnTo>
                  <a:pt x="4073" y="2442"/>
                </a:lnTo>
                <a:lnTo>
                  <a:pt x="4073" y="2444"/>
                </a:lnTo>
                <a:lnTo>
                  <a:pt x="4073" y="2446"/>
                </a:lnTo>
                <a:lnTo>
                  <a:pt x="4071" y="2447"/>
                </a:lnTo>
                <a:lnTo>
                  <a:pt x="4067" y="2449"/>
                </a:lnTo>
                <a:lnTo>
                  <a:pt x="4067" y="2451"/>
                </a:lnTo>
                <a:lnTo>
                  <a:pt x="4066" y="2451"/>
                </a:lnTo>
                <a:lnTo>
                  <a:pt x="4066" y="2453"/>
                </a:lnTo>
                <a:lnTo>
                  <a:pt x="4064" y="2453"/>
                </a:lnTo>
                <a:lnTo>
                  <a:pt x="4064" y="2455"/>
                </a:lnTo>
                <a:lnTo>
                  <a:pt x="4064" y="2457"/>
                </a:lnTo>
                <a:lnTo>
                  <a:pt x="4062" y="2457"/>
                </a:lnTo>
                <a:lnTo>
                  <a:pt x="4060" y="2457"/>
                </a:lnTo>
                <a:lnTo>
                  <a:pt x="4058" y="2459"/>
                </a:lnTo>
                <a:lnTo>
                  <a:pt x="4058" y="2461"/>
                </a:lnTo>
                <a:lnTo>
                  <a:pt x="4056" y="2463"/>
                </a:lnTo>
                <a:lnTo>
                  <a:pt x="4056" y="2465"/>
                </a:lnTo>
                <a:lnTo>
                  <a:pt x="4054" y="2467"/>
                </a:lnTo>
                <a:lnTo>
                  <a:pt x="4054" y="2469"/>
                </a:lnTo>
                <a:lnTo>
                  <a:pt x="4052" y="2469"/>
                </a:lnTo>
                <a:lnTo>
                  <a:pt x="4052" y="2471"/>
                </a:lnTo>
                <a:lnTo>
                  <a:pt x="4052" y="2472"/>
                </a:lnTo>
                <a:lnTo>
                  <a:pt x="4050" y="2474"/>
                </a:lnTo>
                <a:lnTo>
                  <a:pt x="4050" y="2476"/>
                </a:lnTo>
                <a:lnTo>
                  <a:pt x="4050" y="2478"/>
                </a:lnTo>
                <a:lnTo>
                  <a:pt x="4050" y="2480"/>
                </a:lnTo>
                <a:lnTo>
                  <a:pt x="4050" y="2482"/>
                </a:lnTo>
                <a:lnTo>
                  <a:pt x="4048" y="2484"/>
                </a:lnTo>
                <a:lnTo>
                  <a:pt x="4048" y="2486"/>
                </a:lnTo>
                <a:lnTo>
                  <a:pt x="4048" y="2488"/>
                </a:lnTo>
                <a:lnTo>
                  <a:pt x="4046" y="2488"/>
                </a:lnTo>
                <a:lnTo>
                  <a:pt x="4046" y="2490"/>
                </a:lnTo>
                <a:lnTo>
                  <a:pt x="4046" y="2492"/>
                </a:lnTo>
                <a:lnTo>
                  <a:pt x="4044" y="2494"/>
                </a:lnTo>
                <a:lnTo>
                  <a:pt x="4044" y="2495"/>
                </a:lnTo>
                <a:lnTo>
                  <a:pt x="4042" y="2495"/>
                </a:lnTo>
                <a:lnTo>
                  <a:pt x="4042" y="2497"/>
                </a:lnTo>
                <a:lnTo>
                  <a:pt x="4041" y="2499"/>
                </a:lnTo>
                <a:lnTo>
                  <a:pt x="4041" y="2501"/>
                </a:lnTo>
                <a:lnTo>
                  <a:pt x="4039" y="2501"/>
                </a:lnTo>
                <a:lnTo>
                  <a:pt x="4039" y="2503"/>
                </a:lnTo>
                <a:lnTo>
                  <a:pt x="4037" y="2503"/>
                </a:lnTo>
                <a:lnTo>
                  <a:pt x="4037" y="2505"/>
                </a:lnTo>
                <a:lnTo>
                  <a:pt x="4035" y="2505"/>
                </a:lnTo>
                <a:lnTo>
                  <a:pt x="4035" y="2507"/>
                </a:lnTo>
                <a:lnTo>
                  <a:pt x="4033" y="2507"/>
                </a:lnTo>
                <a:lnTo>
                  <a:pt x="4033" y="2509"/>
                </a:lnTo>
                <a:lnTo>
                  <a:pt x="4031" y="2509"/>
                </a:lnTo>
                <a:lnTo>
                  <a:pt x="4029" y="2511"/>
                </a:lnTo>
                <a:lnTo>
                  <a:pt x="4027" y="2511"/>
                </a:lnTo>
                <a:lnTo>
                  <a:pt x="4025" y="2511"/>
                </a:lnTo>
                <a:lnTo>
                  <a:pt x="4025" y="2513"/>
                </a:lnTo>
                <a:lnTo>
                  <a:pt x="4023" y="2513"/>
                </a:lnTo>
                <a:lnTo>
                  <a:pt x="4023" y="2515"/>
                </a:lnTo>
                <a:lnTo>
                  <a:pt x="4021" y="2515"/>
                </a:lnTo>
                <a:lnTo>
                  <a:pt x="4019" y="2517"/>
                </a:lnTo>
                <a:lnTo>
                  <a:pt x="4018" y="2519"/>
                </a:lnTo>
                <a:lnTo>
                  <a:pt x="4016" y="2520"/>
                </a:lnTo>
                <a:lnTo>
                  <a:pt x="4014" y="2522"/>
                </a:lnTo>
                <a:lnTo>
                  <a:pt x="4014" y="2524"/>
                </a:lnTo>
                <a:lnTo>
                  <a:pt x="4014" y="2526"/>
                </a:lnTo>
                <a:lnTo>
                  <a:pt x="4014" y="2528"/>
                </a:lnTo>
                <a:lnTo>
                  <a:pt x="4014" y="2530"/>
                </a:lnTo>
                <a:lnTo>
                  <a:pt x="4014" y="2532"/>
                </a:lnTo>
                <a:lnTo>
                  <a:pt x="4016" y="2534"/>
                </a:lnTo>
                <a:lnTo>
                  <a:pt x="4018" y="2534"/>
                </a:lnTo>
                <a:lnTo>
                  <a:pt x="4019" y="2536"/>
                </a:lnTo>
                <a:lnTo>
                  <a:pt x="4021" y="2538"/>
                </a:lnTo>
                <a:lnTo>
                  <a:pt x="4023" y="2538"/>
                </a:lnTo>
                <a:lnTo>
                  <a:pt x="4023" y="2540"/>
                </a:lnTo>
                <a:lnTo>
                  <a:pt x="4025" y="2540"/>
                </a:lnTo>
                <a:lnTo>
                  <a:pt x="4025" y="2542"/>
                </a:lnTo>
                <a:lnTo>
                  <a:pt x="4025" y="2543"/>
                </a:lnTo>
                <a:lnTo>
                  <a:pt x="4025" y="2545"/>
                </a:lnTo>
                <a:lnTo>
                  <a:pt x="4025" y="2547"/>
                </a:lnTo>
                <a:lnTo>
                  <a:pt x="4025" y="2549"/>
                </a:lnTo>
                <a:lnTo>
                  <a:pt x="4027" y="2549"/>
                </a:lnTo>
                <a:lnTo>
                  <a:pt x="4029" y="2549"/>
                </a:lnTo>
                <a:lnTo>
                  <a:pt x="4031" y="2549"/>
                </a:lnTo>
                <a:lnTo>
                  <a:pt x="4031" y="2551"/>
                </a:lnTo>
                <a:lnTo>
                  <a:pt x="4033" y="2551"/>
                </a:lnTo>
                <a:lnTo>
                  <a:pt x="4033" y="2553"/>
                </a:lnTo>
                <a:lnTo>
                  <a:pt x="4035" y="2555"/>
                </a:lnTo>
                <a:lnTo>
                  <a:pt x="4035" y="2557"/>
                </a:lnTo>
                <a:lnTo>
                  <a:pt x="4037" y="2559"/>
                </a:lnTo>
                <a:lnTo>
                  <a:pt x="4039" y="2561"/>
                </a:lnTo>
                <a:lnTo>
                  <a:pt x="4039" y="2563"/>
                </a:lnTo>
                <a:lnTo>
                  <a:pt x="4041" y="2565"/>
                </a:lnTo>
                <a:lnTo>
                  <a:pt x="4041" y="2567"/>
                </a:lnTo>
                <a:lnTo>
                  <a:pt x="4042" y="2567"/>
                </a:lnTo>
                <a:lnTo>
                  <a:pt x="4042" y="2568"/>
                </a:lnTo>
                <a:lnTo>
                  <a:pt x="4042" y="2570"/>
                </a:lnTo>
                <a:lnTo>
                  <a:pt x="4042" y="2572"/>
                </a:lnTo>
                <a:lnTo>
                  <a:pt x="4041" y="2572"/>
                </a:lnTo>
                <a:lnTo>
                  <a:pt x="4039" y="2572"/>
                </a:lnTo>
                <a:lnTo>
                  <a:pt x="4037" y="2572"/>
                </a:lnTo>
                <a:lnTo>
                  <a:pt x="4035" y="2572"/>
                </a:lnTo>
                <a:lnTo>
                  <a:pt x="4033" y="2572"/>
                </a:lnTo>
                <a:lnTo>
                  <a:pt x="4033" y="2570"/>
                </a:lnTo>
                <a:lnTo>
                  <a:pt x="4031" y="2572"/>
                </a:lnTo>
                <a:lnTo>
                  <a:pt x="4029" y="2572"/>
                </a:lnTo>
                <a:lnTo>
                  <a:pt x="4027" y="2572"/>
                </a:lnTo>
                <a:lnTo>
                  <a:pt x="4025" y="2572"/>
                </a:lnTo>
                <a:lnTo>
                  <a:pt x="4023" y="2572"/>
                </a:lnTo>
                <a:lnTo>
                  <a:pt x="4023" y="2570"/>
                </a:lnTo>
                <a:lnTo>
                  <a:pt x="4021" y="2570"/>
                </a:lnTo>
                <a:lnTo>
                  <a:pt x="4019" y="2570"/>
                </a:lnTo>
                <a:lnTo>
                  <a:pt x="4018" y="2570"/>
                </a:lnTo>
                <a:lnTo>
                  <a:pt x="4016" y="2570"/>
                </a:lnTo>
                <a:lnTo>
                  <a:pt x="4014" y="2570"/>
                </a:lnTo>
                <a:lnTo>
                  <a:pt x="4012" y="2570"/>
                </a:lnTo>
                <a:lnTo>
                  <a:pt x="4010" y="2570"/>
                </a:lnTo>
                <a:lnTo>
                  <a:pt x="4008" y="2570"/>
                </a:lnTo>
                <a:lnTo>
                  <a:pt x="4006" y="2570"/>
                </a:lnTo>
                <a:lnTo>
                  <a:pt x="4004" y="2570"/>
                </a:lnTo>
                <a:lnTo>
                  <a:pt x="4002" y="2570"/>
                </a:lnTo>
                <a:lnTo>
                  <a:pt x="4000" y="2570"/>
                </a:lnTo>
                <a:lnTo>
                  <a:pt x="3998" y="2570"/>
                </a:lnTo>
                <a:lnTo>
                  <a:pt x="3996" y="2570"/>
                </a:lnTo>
                <a:lnTo>
                  <a:pt x="3994" y="2570"/>
                </a:lnTo>
                <a:lnTo>
                  <a:pt x="3993" y="2570"/>
                </a:lnTo>
                <a:lnTo>
                  <a:pt x="3991" y="2570"/>
                </a:lnTo>
                <a:lnTo>
                  <a:pt x="3989" y="2570"/>
                </a:lnTo>
                <a:lnTo>
                  <a:pt x="3987" y="2570"/>
                </a:lnTo>
                <a:lnTo>
                  <a:pt x="3985" y="2572"/>
                </a:lnTo>
                <a:lnTo>
                  <a:pt x="3983" y="2572"/>
                </a:lnTo>
                <a:lnTo>
                  <a:pt x="3981" y="2572"/>
                </a:lnTo>
                <a:lnTo>
                  <a:pt x="3979" y="2572"/>
                </a:lnTo>
                <a:lnTo>
                  <a:pt x="3977" y="2574"/>
                </a:lnTo>
                <a:lnTo>
                  <a:pt x="3975" y="2574"/>
                </a:lnTo>
                <a:lnTo>
                  <a:pt x="3973" y="2574"/>
                </a:lnTo>
                <a:lnTo>
                  <a:pt x="3971" y="2574"/>
                </a:lnTo>
                <a:lnTo>
                  <a:pt x="3971" y="2576"/>
                </a:lnTo>
                <a:lnTo>
                  <a:pt x="3970" y="2576"/>
                </a:lnTo>
                <a:lnTo>
                  <a:pt x="3968" y="2576"/>
                </a:lnTo>
                <a:lnTo>
                  <a:pt x="3966" y="2576"/>
                </a:lnTo>
                <a:lnTo>
                  <a:pt x="3964" y="2578"/>
                </a:lnTo>
                <a:lnTo>
                  <a:pt x="3962" y="2578"/>
                </a:lnTo>
                <a:lnTo>
                  <a:pt x="3960" y="2578"/>
                </a:lnTo>
                <a:lnTo>
                  <a:pt x="3960" y="2580"/>
                </a:lnTo>
                <a:lnTo>
                  <a:pt x="3958" y="2580"/>
                </a:lnTo>
                <a:lnTo>
                  <a:pt x="3956" y="2580"/>
                </a:lnTo>
                <a:lnTo>
                  <a:pt x="3954" y="2582"/>
                </a:lnTo>
                <a:lnTo>
                  <a:pt x="3952" y="2582"/>
                </a:lnTo>
                <a:lnTo>
                  <a:pt x="3948" y="2584"/>
                </a:lnTo>
                <a:lnTo>
                  <a:pt x="3946" y="2584"/>
                </a:lnTo>
                <a:lnTo>
                  <a:pt x="3945" y="2586"/>
                </a:lnTo>
                <a:lnTo>
                  <a:pt x="3943" y="2586"/>
                </a:lnTo>
                <a:lnTo>
                  <a:pt x="3941" y="2588"/>
                </a:lnTo>
                <a:lnTo>
                  <a:pt x="3939" y="2588"/>
                </a:lnTo>
                <a:lnTo>
                  <a:pt x="3937" y="2588"/>
                </a:lnTo>
                <a:lnTo>
                  <a:pt x="3937" y="2590"/>
                </a:lnTo>
                <a:lnTo>
                  <a:pt x="3935" y="2590"/>
                </a:lnTo>
                <a:lnTo>
                  <a:pt x="3931" y="2591"/>
                </a:lnTo>
                <a:lnTo>
                  <a:pt x="3929" y="2591"/>
                </a:lnTo>
                <a:lnTo>
                  <a:pt x="3927" y="2591"/>
                </a:lnTo>
                <a:lnTo>
                  <a:pt x="3927" y="2593"/>
                </a:lnTo>
                <a:lnTo>
                  <a:pt x="3925" y="2593"/>
                </a:lnTo>
                <a:lnTo>
                  <a:pt x="3923" y="2595"/>
                </a:lnTo>
                <a:lnTo>
                  <a:pt x="3922" y="2595"/>
                </a:lnTo>
                <a:lnTo>
                  <a:pt x="3920" y="2595"/>
                </a:lnTo>
                <a:lnTo>
                  <a:pt x="3920" y="2597"/>
                </a:lnTo>
                <a:lnTo>
                  <a:pt x="3918" y="2597"/>
                </a:lnTo>
                <a:lnTo>
                  <a:pt x="3916" y="2597"/>
                </a:lnTo>
                <a:lnTo>
                  <a:pt x="3916" y="2599"/>
                </a:lnTo>
                <a:lnTo>
                  <a:pt x="3914" y="2599"/>
                </a:lnTo>
                <a:lnTo>
                  <a:pt x="3912" y="2599"/>
                </a:lnTo>
                <a:lnTo>
                  <a:pt x="3912" y="2601"/>
                </a:lnTo>
                <a:lnTo>
                  <a:pt x="3910" y="2601"/>
                </a:lnTo>
                <a:lnTo>
                  <a:pt x="3908" y="2601"/>
                </a:lnTo>
                <a:lnTo>
                  <a:pt x="3906" y="2603"/>
                </a:lnTo>
                <a:lnTo>
                  <a:pt x="3904" y="2603"/>
                </a:lnTo>
                <a:lnTo>
                  <a:pt x="3902" y="2603"/>
                </a:lnTo>
                <a:lnTo>
                  <a:pt x="3902" y="2605"/>
                </a:lnTo>
                <a:lnTo>
                  <a:pt x="3900" y="2605"/>
                </a:lnTo>
                <a:lnTo>
                  <a:pt x="3898" y="2605"/>
                </a:lnTo>
                <a:lnTo>
                  <a:pt x="3898" y="2607"/>
                </a:lnTo>
                <a:lnTo>
                  <a:pt x="3897" y="2607"/>
                </a:lnTo>
                <a:lnTo>
                  <a:pt x="3895" y="2607"/>
                </a:lnTo>
                <a:lnTo>
                  <a:pt x="3893" y="2609"/>
                </a:lnTo>
                <a:lnTo>
                  <a:pt x="3891" y="2609"/>
                </a:lnTo>
                <a:lnTo>
                  <a:pt x="3889" y="2611"/>
                </a:lnTo>
                <a:lnTo>
                  <a:pt x="3887" y="2611"/>
                </a:lnTo>
                <a:lnTo>
                  <a:pt x="3885" y="2613"/>
                </a:lnTo>
                <a:lnTo>
                  <a:pt x="3883" y="2613"/>
                </a:lnTo>
                <a:lnTo>
                  <a:pt x="3881" y="2613"/>
                </a:lnTo>
                <a:lnTo>
                  <a:pt x="3881" y="2615"/>
                </a:lnTo>
                <a:lnTo>
                  <a:pt x="3879" y="2615"/>
                </a:lnTo>
                <a:lnTo>
                  <a:pt x="3877" y="2615"/>
                </a:lnTo>
                <a:lnTo>
                  <a:pt x="3875" y="2616"/>
                </a:lnTo>
                <a:lnTo>
                  <a:pt x="3873" y="2616"/>
                </a:lnTo>
                <a:lnTo>
                  <a:pt x="3872" y="2616"/>
                </a:lnTo>
                <a:lnTo>
                  <a:pt x="3872" y="2618"/>
                </a:lnTo>
                <a:lnTo>
                  <a:pt x="3870" y="2618"/>
                </a:lnTo>
                <a:lnTo>
                  <a:pt x="3868" y="2618"/>
                </a:lnTo>
                <a:lnTo>
                  <a:pt x="3868" y="2620"/>
                </a:lnTo>
                <a:lnTo>
                  <a:pt x="3866" y="2620"/>
                </a:lnTo>
                <a:lnTo>
                  <a:pt x="3864" y="2620"/>
                </a:lnTo>
                <a:lnTo>
                  <a:pt x="3862" y="2622"/>
                </a:lnTo>
                <a:lnTo>
                  <a:pt x="3860" y="2622"/>
                </a:lnTo>
                <a:lnTo>
                  <a:pt x="3858" y="2622"/>
                </a:lnTo>
                <a:lnTo>
                  <a:pt x="3856" y="2624"/>
                </a:lnTo>
                <a:lnTo>
                  <a:pt x="3854" y="2624"/>
                </a:lnTo>
                <a:lnTo>
                  <a:pt x="3852" y="2626"/>
                </a:lnTo>
                <a:lnTo>
                  <a:pt x="3850" y="2626"/>
                </a:lnTo>
                <a:lnTo>
                  <a:pt x="3849" y="2626"/>
                </a:lnTo>
                <a:lnTo>
                  <a:pt x="3849" y="2628"/>
                </a:lnTo>
                <a:lnTo>
                  <a:pt x="3847" y="2628"/>
                </a:lnTo>
                <a:lnTo>
                  <a:pt x="3845" y="2628"/>
                </a:lnTo>
                <a:lnTo>
                  <a:pt x="3845" y="2630"/>
                </a:lnTo>
                <a:lnTo>
                  <a:pt x="3843" y="2630"/>
                </a:lnTo>
                <a:lnTo>
                  <a:pt x="3841" y="2630"/>
                </a:lnTo>
                <a:lnTo>
                  <a:pt x="3841" y="2632"/>
                </a:lnTo>
                <a:lnTo>
                  <a:pt x="3839" y="2632"/>
                </a:lnTo>
                <a:lnTo>
                  <a:pt x="3837" y="2632"/>
                </a:lnTo>
                <a:lnTo>
                  <a:pt x="3835" y="2634"/>
                </a:lnTo>
                <a:lnTo>
                  <a:pt x="3833" y="2634"/>
                </a:lnTo>
                <a:lnTo>
                  <a:pt x="3829" y="2636"/>
                </a:lnTo>
                <a:lnTo>
                  <a:pt x="3827" y="2638"/>
                </a:lnTo>
                <a:lnTo>
                  <a:pt x="3824" y="2638"/>
                </a:lnTo>
                <a:lnTo>
                  <a:pt x="3822" y="2639"/>
                </a:lnTo>
                <a:lnTo>
                  <a:pt x="3820" y="2641"/>
                </a:lnTo>
                <a:lnTo>
                  <a:pt x="3818" y="2641"/>
                </a:lnTo>
                <a:lnTo>
                  <a:pt x="3812" y="2643"/>
                </a:lnTo>
                <a:lnTo>
                  <a:pt x="3810" y="2645"/>
                </a:lnTo>
                <a:lnTo>
                  <a:pt x="3806" y="2647"/>
                </a:lnTo>
                <a:lnTo>
                  <a:pt x="3802" y="2647"/>
                </a:lnTo>
                <a:lnTo>
                  <a:pt x="3802" y="2649"/>
                </a:lnTo>
                <a:lnTo>
                  <a:pt x="3801" y="2649"/>
                </a:lnTo>
                <a:lnTo>
                  <a:pt x="3799" y="2651"/>
                </a:lnTo>
                <a:lnTo>
                  <a:pt x="3795" y="2653"/>
                </a:lnTo>
                <a:lnTo>
                  <a:pt x="3793" y="2653"/>
                </a:lnTo>
                <a:lnTo>
                  <a:pt x="3791" y="2655"/>
                </a:lnTo>
                <a:lnTo>
                  <a:pt x="3789" y="2655"/>
                </a:lnTo>
                <a:lnTo>
                  <a:pt x="3787" y="2657"/>
                </a:lnTo>
                <a:lnTo>
                  <a:pt x="3783" y="2659"/>
                </a:lnTo>
                <a:lnTo>
                  <a:pt x="3779" y="2661"/>
                </a:lnTo>
                <a:lnTo>
                  <a:pt x="3777" y="2663"/>
                </a:lnTo>
                <a:lnTo>
                  <a:pt x="3776" y="2664"/>
                </a:lnTo>
                <a:lnTo>
                  <a:pt x="3774" y="2664"/>
                </a:lnTo>
                <a:lnTo>
                  <a:pt x="3774" y="2666"/>
                </a:lnTo>
                <a:lnTo>
                  <a:pt x="3772" y="2666"/>
                </a:lnTo>
                <a:lnTo>
                  <a:pt x="3770" y="2668"/>
                </a:lnTo>
                <a:lnTo>
                  <a:pt x="3770" y="2670"/>
                </a:lnTo>
                <a:lnTo>
                  <a:pt x="3768" y="2672"/>
                </a:lnTo>
                <a:lnTo>
                  <a:pt x="3766" y="2674"/>
                </a:lnTo>
                <a:lnTo>
                  <a:pt x="3764" y="2676"/>
                </a:lnTo>
                <a:lnTo>
                  <a:pt x="3764" y="2678"/>
                </a:lnTo>
                <a:lnTo>
                  <a:pt x="3764" y="2680"/>
                </a:lnTo>
                <a:lnTo>
                  <a:pt x="3762" y="2680"/>
                </a:lnTo>
                <a:lnTo>
                  <a:pt x="3762" y="2682"/>
                </a:lnTo>
                <a:lnTo>
                  <a:pt x="3762" y="2684"/>
                </a:lnTo>
                <a:lnTo>
                  <a:pt x="3760" y="2684"/>
                </a:lnTo>
                <a:lnTo>
                  <a:pt x="3758" y="2684"/>
                </a:lnTo>
                <a:lnTo>
                  <a:pt x="3756" y="2684"/>
                </a:lnTo>
                <a:lnTo>
                  <a:pt x="3754" y="2684"/>
                </a:lnTo>
                <a:lnTo>
                  <a:pt x="3753" y="2684"/>
                </a:lnTo>
                <a:lnTo>
                  <a:pt x="3753" y="2686"/>
                </a:lnTo>
                <a:lnTo>
                  <a:pt x="3751" y="2686"/>
                </a:lnTo>
                <a:lnTo>
                  <a:pt x="3749" y="2686"/>
                </a:lnTo>
                <a:lnTo>
                  <a:pt x="3747" y="2686"/>
                </a:lnTo>
                <a:lnTo>
                  <a:pt x="3745" y="2686"/>
                </a:lnTo>
                <a:lnTo>
                  <a:pt x="3745" y="2684"/>
                </a:lnTo>
                <a:lnTo>
                  <a:pt x="3747" y="2684"/>
                </a:lnTo>
                <a:lnTo>
                  <a:pt x="3745" y="2682"/>
                </a:lnTo>
                <a:lnTo>
                  <a:pt x="3747" y="2682"/>
                </a:lnTo>
                <a:lnTo>
                  <a:pt x="3747" y="2680"/>
                </a:lnTo>
                <a:lnTo>
                  <a:pt x="3749" y="2680"/>
                </a:lnTo>
                <a:lnTo>
                  <a:pt x="3749" y="2678"/>
                </a:lnTo>
                <a:lnTo>
                  <a:pt x="3751" y="2676"/>
                </a:lnTo>
                <a:lnTo>
                  <a:pt x="3749" y="2678"/>
                </a:lnTo>
                <a:lnTo>
                  <a:pt x="3749" y="2676"/>
                </a:lnTo>
                <a:lnTo>
                  <a:pt x="3749" y="2674"/>
                </a:lnTo>
                <a:lnTo>
                  <a:pt x="3751" y="2674"/>
                </a:lnTo>
                <a:lnTo>
                  <a:pt x="3753" y="2674"/>
                </a:lnTo>
                <a:lnTo>
                  <a:pt x="3753" y="2672"/>
                </a:lnTo>
                <a:lnTo>
                  <a:pt x="3754" y="2672"/>
                </a:lnTo>
                <a:lnTo>
                  <a:pt x="3756" y="2670"/>
                </a:lnTo>
                <a:lnTo>
                  <a:pt x="3756" y="2668"/>
                </a:lnTo>
                <a:lnTo>
                  <a:pt x="3758" y="2668"/>
                </a:lnTo>
                <a:lnTo>
                  <a:pt x="3760" y="2666"/>
                </a:lnTo>
                <a:lnTo>
                  <a:pt x="3760" y="2664"/>
                </a:lnTo>
                <a:lnTo>
                  <a:pt x="3762" y="2664"/>
                </a:lnTo>
                <a:lnTo>
                  <a:pt x="3764" y="2663"/>
                </a:lnTo>
                <a:lnTo>
                  <a:pt x="3766" y="2661"/>
                </a:lnTo>
                <a:lnTo>
                  <a:pt x="3766" y="2663"/>
                </a:lnTo>
                <a:lnTo>
                  <a:pt x="3766" y="2661"/>
                </a:lnTo>
                <a:lnTo>
                  <a:pt x="3768" y="2661"/>
                </a:lnTo>
                <a:lnTo>
                  <a:pt x="3770" y="2661"/>
                </a:lnTo>
                <a:lnTo>
                  <a:pt x="3770" y="2659"/>
                </a:lnTo>
                <a:lnTo>
                  <a:pt x="3772" y="2659"/>
                </a:lnTo>
                <a:lnTo>
                  <a:pt x="3772" y="2657"/>
                </a:lnTo>
                <a:lnTo>
                  <a:pt x="3772" y="2655"/>
                </a:lnTo>
                <a:lnTo>
                  <a:pt x="3772" y="2657"/>
                </a:lnTo>
                <a:lnTo>
                  <a:pt x="3770" y="2657"/>
                </a:lnTo>
                <a:lnTo>
                  <a:pt x="3772" y="2655"/>
                </a:lnTo>
                <a:lnTo>
                  <a:pt x="3772" y="2653"/>
                </a:lnTo>
                <a:lnTo>
                  <a:pt x="3772" y="2651"/>
                </a:lnTo>
                <a:lnTo>
                  <a:pt x="3774" y="2651"/>
                </a:lnTo>
                <a:lnTo>
                  <a:pt x="3774" y="2649"/>
                </a:lnTo>
                <a:lnTo>
                  <a:pt x="3776" y="2649"/>
                </a:lnTo>
                <a:lnTo>
                  <a:pt x="3776" y="2647"/>
                </a:lnTo>
                <a:lnTo>
                  <a:pt x="3777" y="2647"/>
                </a:lnTo>
                <a:lnTo>
                  <a:pt x="3777" y="2645"/>
                </a:lnTo>
                <a:lnTo>
                  <a:pt x="3779" y="2645"/>
                </a:lnTo>
                <a:lnTo>
                  <a:pt x="3781" y="2645"/>
                </a:lnTo>
                <a:lnTo>
                  <a:pt x="3783" y="2645"/>
                </a:lnTo>
                <a:lnTo>
                  <a:pt x="3785" y="2645"/>
                </a:lnTo>
                <a:lnTo>
                  <a:pt x="3787" y="2645"/>
                </a:lnTo>
                <a:lnTo>
                  <a:pt x="3789" y="2647"/>
                </a:lnTo>
                <a:lnTo>
                  <a:pt x="3789" y="2645"/>
                </a:lnTo>
                <a:lnTo>
                  <a:pt x="3791" y="2645"/>
                </a:lnTo>
                <a:lnTo>
                  <a:pt x="3793" y="2645"/>
                </a:lnTo>
                <a:lnTo>
                  <a:pt x="3795" y="2645"/>
                </a:lnTo>
                <a:lnTo>
                  <a:pt x="3797" y="2643"/>
                </a:lnTo>
                <a:lnTo>
                  <a:pt x="3799" y="2643"/>
                </a:lnTo>
                <a:lnTo>
                  <a:pt x="3801" y="2643"/>
                </a:lnTo>
                <a:lnTo>
                  <a:pt x="3801" y="2641"/>
                </a:lnTo>
                <a:lnTo>
                  <a:pt x="3802" y="2639"/>
                </a:lnTo>
                <a:lnTo>
                  <a:pt x="3804" y="2639"/>
                </a:lnTo>
                <a:lnTo>
                  <a:pt x="3802" y="2638"/>
                </a:lnTo>
                <a:lnTo>
                  <a:pt x="3802" y="2636"/>
                </a:lnTo>
                <a:lnTo>
                  <a:pt x="3804" y="2636"/>
                </a:lnTo>
                <a:lnTo>
                  <a:pt x="3804" y="2634"/>
                </a:lnTo>
                <a:lnTo>
                  <a:pt x="3804" y="2632"/>
                </a:lnTo>
                <a:lnTo>
                  <a:pt x="3806" y="2632"/>
                </a:lnTo>
                <a:lnTo>
                  <a:pt x="3806" y="2630"/>
                </a:lnTo>
                <a:lnTo>
                  <a:pt x="3808" y="2628"/>
                </a:lnTo>
                <a:lnTo>
                  <a:pt x="3810" y="2628"/>
                </a:lnTo>
                <a:lnTo>
                  <a:pt x="3810" y="2626"/>
                </a:lnTo>
                <a:lnTo>
                  <a:pt x="3812" y="2626"/>
                </a:lnTo>
                <a:lnTo>
                  <a:pt x="3814" y="2626"/>
                </a:lnTo>
                <a:lnTo>
                  <a:pt x="3816" y="2626"/>
                </a:lnTo>
                <a:lnTo>
                  <a:pt x="3816" y="2628"/>
                </a:lnTo>
                <a:lnTo>
                  <a:pt x="3818" y="2628"/>
                </a:lnTo>
                <a:lnTo>
                  <a:pt x="3820" y="2628"/>
                </a:lnTo>
                <a:lnTo>
                  <a:pt x="3820" y="2630"/>
                </a:lnTo>
                <a:lnTo>
                  <a:pt x="3822" y="2630"/>
                </a:lnTo>
                <a:lnTo>
                  <a:pt x="3824" y="2630"/>
                </a:lnTo>
                <a:lnTo>
                  <a:pt x="3825" y="2630"/>
                </a:lnTo>
                <a:lnTo>
                  <a:pt x="3827" y="2630"/>
                </a:lnTo>
                <a:lnTo>
                  <a:pt x="3827" y="2632"/>
                </a:lnTo>
                <a:lnTo>
                  <a:pt x="3829" y="2632"/>
                </a:lnTo>
                <a:lnTo>
                  <a:pt x="3831" y="2632"/>
                </a:lnTo>
                <a:lnTo>
                  <a:pt x="3831" y="2634"/>
                </a:lnTo>
                <a:lnTo>
                  <a:pt x="3833" y="2634"/>
                </a:lnTo>
                <a:lnTo>
                  <a:pt x="3833" y="2632"/>
                </a:lnTo>
                <a:lnTo>
                  <a:pt x="3835" y="2632"/>
                </a:lnTo>
                <a:lnTo>
                  <a:pt x="3837" y="2630"/>
                </a:lnTo>
                <a:lnTo>
                  <a:pt x="3837" y="2628"/>
                </a:lnTo>
                <a:lnTo>
                  <a:pt x="3839" y="2626"/>
                </a:lnTo>
                <a:lnTo>
                  <a:pt x="3839" y="2624"/>
                </a:lnTo>
                <a:lnTo>
                  <a:pt x="3841" y="2624"/>
                </a:lnTo>
                <a:lnTo>
                  <a:pt x="3841" y="2622"/>
                </a:lnTo>
                <a:lnTo>
                  <a:pt x="3841" y="2620"/>
                </a:lnTo>
                <a:lnTo>
                  <a:pt x="3843" y="2620"/>
                </a:lnTo>
                <a:lnTo>
                  <a:pt x="3843" y="2618"/>
                </a:lnTo>
                <a:lnTo>
                  <a:pt x="3845" y="2618"/>
                </a:lnTo>
                <a:lnTo>
                  <a:pt x="3845" y="2616"/>
                </a:lnTo>
                <a:lnTo>
                  <a:pt x="3843" y="2616"/>
                </a:lnTo>
                <a:lnTo>
                  <a:pt x="3841" y="2616"/>
                </a:lnTo>
                <a:lnTo>
                  <a:pt x="3841" y="2615"/>
                </a:lnTo>
                <a:lnTo>
                  <a:pt x="3841" y="2616"/>
                </a:lnTo>
                <a:lnTo>
                  <a:pt x="3839" y="2616"/>
                </a:lnTo>
                <a:lnTo>
                  <a:pt x="3837" y="2616"/>
                </a:lnTo>
                <a:lnTo>
                  <a:pt x="3835" y="2618"/>
                </a:lnTo>
                <a:lnTo>
                  <a:pt x="3833" y="2620"/>
                </a:lnTo>
                <a:lnTo>
                  <a:pt x="3831" y="2620"/>
                </a:lnTo>
                <a:lnTo>
                  <a:pt x="3829" y="2622"/>
                </a:lnTo>
                <a:lnTo>
                  <a:pt x="3827" y="2622"/>
                </a:lnTo>
                <a:lnTo>
                  <a:pt x="3825" y="2622"/>
                </a:lnTo>
                <a:lnTo>
                  <a:pt x="3825" y="2620"/>
                </a:lnTo>
                <a:lnTo>
                  <a:pt x="3825" y="2618"/>
                </a:lnTo>
                <a:lnTo>
                  <a:pt x="3824" y="2616"/>
                </a:lnTo>
                <a:lnTo>
                  <a:pt x="3824" y="2615"/>
                </a:lnTo>
                <a:lnTo>
                  <a:pt x="3822" y="2615"/>
                </a:lnTo>
                <a:lnTo>
                  <a:pt x="3820" y="2615"/>
                </a:lnTo>
                <a:lnTo>
                  <a:pt x="3820" y="2613"/>
                </a:lnTo>
                <a:lnTo>
                  <a:pt x="3820" y="2611"/>
                </a:lnTo>
                <a:lnTo>
                  <a:pt x="3818" y="2611"/>
                </a:lnTo>
                <a:lnTo>
                  <a:pt x="3816" y="2611"/>
                </a:lnTo>
                <a:lnTo>
                  <a:pt x="3814" y="2611"/>
                </a:lnTo>
                <a:lnTo>
                  <a:pt x="3812" y="2611"/>
                </a:lnTo>
                <a:lnTo>
                  <a:pt x="3810" y="2611"/>
                </a:lnTo>
                <a:lnTo>
                  <a:pt x="3808" y="2613"/>
                </a:lnTo>
                <a:lnTo>
                  <a:pt x="3806" y="2613"/>
                </a:lnTo>
                <a:lnTo>
                  <a:pt x="3804" y="2615"/>
                </a:lnTo>
                <a:lnTo>
                  <a:pt x="3802" y="2615"/>
                </a:lnTo>
                <a:lnTo>
                  <a:pt x="3801" y="2616"/>
                </a:lnTo>
                <a:lnTo>
                  <a:pt x="3799" y="2616"/>
                </a:lnTo>
                <a:lnTo>
                  <a:pt x="3797" y="2616"/>
                </a:lnTo>
                <a:lnTo>
                  <a:pt x="3795" y="2616"/>
                </a:lnTo>
                <a:lnTo>
                  <a:pt x="3793" y="2618"/>
                </a:lnTo>
                <a:lnTo>
                  <a:pt x="3791" y="2618"/>
                </a:lnTo>
                <a:lnTo>
                  <a:pt x="3789" y="2618"/>
                </a:lnTo>
                <a:lnTo>
                  <a:pt x="3787" y="2618"/>
                </a:lnTo>
                <a:lnTo>
                  <a:pt x="3785" y="2618"/>
                </a:lnTo>
                <a:lnTo>
                  <a:pt x="3785" y="2620"/>
                </a:lnTo>
                <a:lnTo>
                  <a:pt x="3785" y="2618"/>
                </a:lnTo>
                <a:lnTo>
                  <a:pt x="3783" y="2620"/>
                </a:lnTo>
                <a:lnTo>
                  <a:pt x="3781" y="2620"/>
                </a:lnTo>
                <a:lnTo>
                  <a:pt x="3779" y="2620"/>
                </a:lnTo>
                <a:lnTo>
                  <a:pt x="3779" y="2622"/>
                </a:lnTo>
                <a:lnTo>
                  <a:pt x="3777" y="2622"/>
                </a:lnTo>
                <a:lnTo>
                  <a:pt x="3776" y="2622"/>
                </a:lnTo>
                <a:lnTo>
                  <a:pt x="3774" y="2622"/>
                </a:lnTo>
                <a:lnTo>
                  <a:pt x="3772" y="2622"/>
                </a:lnTo>
                <a:lnTo>
                  <a:pt x="3770" y="2622"/>
                </a:lnTo>
                <a:lnTo>
                  <a:pt x="3768" y="2622"/>
                </a:lnTo>
                <a:lnTo>
                  <a:pt x="3768" y="2624"/>
                </a:lnTo>
                <a:lnTo>
                  <a:pt x="3766" y="2624"/>
                </a:lnTo>
                <a:lnTo>
                  <a:pt x="3764" y="2624"/>
                </a:lnTo>
                <a:lnTo>
                  <a:pt x="3762" y="2624"/>
                </a:lnTo>
                <a:lnTo>
                  <a:pt x="3762" y="2626"/>
                </a:lnTo>
                <a:lnTo>
                  <a:pt x="3760" y="2626"/>
                </a:lnTo>
                <a:lnTo>
                  <a:pt x="3758" y="2626"/>
                </a:lnTo>
                <a:lnTo>
                  <a:pt x="3756" y="2626"/>
                </a:lnTo>
                <a:lnTo>
                  <a:pt x="3754" y="2626"/>
                </a:lnTo>
                <a:lnTo>
                  <a:pt x="3754" y="2628"/>
                </a:lnTo>
                <a:lnTo>
                  <a:pt x="3753" y="2628"/>
                </a:lnTo>
                <a:lnTo>
                  <a:pt x="3751" y="2628"/>
                </a:lnTo>
                <a:lnTo>
                  <a:pt x="3749" y="2628"/>
                </a:lnTo>
                <a:lnTo>
                  <a:pt x="3749" y="2626"/>
                </a:lnTo>
                <a:lnTo>
                  <a:pt x="3747" y="2626"/>
                </a:lnTo>
                <a:lnTo>
                  <a:pt x="3745" y="2626"/>
                </a:lnTo>
                <a:lnTo>
                  <a:pt x="3745" y="2624"/>
                </a:lnTo>
                <a:lnTo>
                  <a:pt x="3743" y="2624"/>
                </a:lnTo>
                <a:lnTo>
                  <a:pt x="3743" y="2622"/>
                </a:lnTo>
                <a:lnTo>
                  <a:pt x="3743" y="2620"/>
                </a:lnTo>
                <a:lnTo>
                  <a:pt x="3743" y="2618"/>
                </a:lnTo>
                <a:lnTo>
                  <a:pt x="3743" y="2620"/>
                </a:lnTo>
                <a:lnTo>
                  <a:pt x="3745" y="2620"/>
                </a:lnTo>
                <a:lnTo>
                  <a:pt x="3747" y="2620"/>
                </a:lnTo>
                <a:lnTo>
                  <a:pt x="3747" y="2622"/>
                </a:lnTo>
                <a:lnTo>
                  <a:pt x="3749" y="2622"/>
                </a:lnTo>
                <a:lnTo>
                  <a:pt x="3751" y="2622"/>
                </a:lnTo>
                <a:lnTo>
                  <a:pt x="3751" y="2620"/>
                </a:lnTo>
                <a:lnTo>
                  <a:pt x="3753" y="2620"/>
                </a:lnTo>
                <a:lnTo>
                  <a:pt x="3753" y="2618"/>
                </a:lnTo>
                <a:lnTo>
                  <a:pt x="3754" y="2618"/>
                </a:lnTo>
                <a:lnTo>
                  <a:pt x="3754" y="2616"/>
                </a:lnTo>
                <a:lnTo>
                  <a:pt x="3753" y="2616"/>
                </a:lnTo>
                <a:lnTo>
                  <a:pt x="3753" y="2615"/>
                </a:lnTo>
                <a:lnTo>
                  <a:pt x="3754" y="2613"/>
                </a:lnTo>
                <a:lnTo>
                  <a:pt x="3756" y="2611"/>
                </a:lnTo>
                <a:lnTo>
                  <a:pt x="3758" y="2611"/>
                </a:lnTo>
                <a:lnTo>
                  <a:pt x="3758" y="2609"/>
                </a:lnTo>
                <a:lnTo>
                  <a:pt x="3760" y="2609"/>
                </a:lnTo>
                <a:lnTo>
                  <a:pt x="3760" y="2607"/>
                </a:lnTo>
                <a:lnTo>
                  <a:pt x="3760" y="2605"/>
                </a:lnTo>
                <a:lnTo>
                  <a:pt x="3762" y="2605"/>
                </a:lnTo>
                <a:lnTo>
                  <a:pt x="3762" y="2603"/>
                </a:lnTo>
                <a:lnTo>
                  <a:pt x="3762" y="2601"/>
                </a:lnTo>
                <a:lnTo>
                  <a:pt x="3764" y="2601"/>
                </a:lnTo>
                <a:lnTo>
                  <a:pt x="3764" y="2599"/>
                </a:lnTo>
                <a:lnTo>
                  <a:pt x="3764" y="2597"/>
                </a:lnTo>
                <a:lnTo>
                  <a:pt x="3766" y="2597"/>
                </a:lnTo>
                <a:lnTo>
                  <a:pt x="3766" y="2595"/>
                </a:lnTo>
                <a:lnTo>
                  <a:pt x="3766" y="2593"/>
                </a:lnTo>
                <a:lnTo>
                  <a:pt x="3768" y="2591"/>
                </a:lnTo>
                <a:lnTo>
                  <a:pt x="3768" y="2590"/>
                </a:lnTo>
                <a:lnTo>
                  <a:pt x="3770" y="2588"/>
                </a:lnTo>
                <a:lnTo>
                  <a:pt x="3770" y="2586"/>
                </a:lnTo>
                <a:lnTo>
                  <a:pt x="3770" y="2584"/>
                </a:lnTo>
                <a:lnTo>
                  <a:pt x="3770" y="2582"/>
                </a:lnTo>
                <a:lnTo>
                  <a:pt x="3772" y="2580"/>
                </a:lnTo>
                <a:lnTo>
                  <a:pt x="3772" y="2578"/>
                </a:lnTo>
                <a:lnTo>
                  <a:pt x="3770" y="2574"/>
                </a:lnTo>
                <a:lnTo>
                  <a:pt x="3770" y="2572"/>
                </a:lnTo>
                <a:lnTo>
                  <a:pt x="3772" y="2570"/>
                </a:lnTo>
                <a:lnTo>
                  <a:pt x="3772" y="2568"/>
                </a:lnTo>
                <a:lnTo>
                  <a:pt x="3774" y="2567"/>
                </a:lnTo>
                <a:lnTo>
                  <a:pt x="3774" y="2565"/>
                </a:lnTo>
                <a:lnTo>
                  <a:pt x="3774" y="2563"/>
                </a:lnTo>
                <a:lnTo>
                  <a:pt x="3774" y="2561"/>
                </a:lnTo>
                <a:lnTo>
                  <a:pt x="3774" y="2559"/>
                </a:lnTo>
                <a:lnTo>
                  <a:pt x="3774" y="2557"/>
                </a:lnTo>
                <a:lnTo>
                  <a:pt x="3772" y="2555"/>
                </a:lnTo>
                <a:lnTo>
                  <a:pt x="3772" y="2553"/>
                </a:lnTo>
                <a:lnTo>
                  <a:pt x="3772" y="2551"/>
                </a:lnTo>
                <a:lnTo>
                  <a:pt x="3772" y="2549"/>
                </a:lnTo>
                <a:lnTo>
                  <a:pt x="3774" y="2549"/>
                </a:lnTo>
                <a:lnTo>
                  <a:pt x="3774" y="2547"/>
                </a:lnTo>
                <a:lnTo>
                  <a:pt x="3774" y="2545"/>
                </a:lnTo>
                <a:lnTo>
                  <a:pt x="3774" y="2543"/>
                </a:lnTo>
                <a:lnTo>
                  <a:pt x="3772" y="2545"/>
                </a:lnTo>
                <a:lnTo>
                  <a:pt x="3772" y="2547"/>
                </a:lnTo>
                <a:lnTo>
                  <a:pt x="3772" y="2545"/>
                </a:lnTo>
                <a:lnTo>
                  <a:pt x="3770" y="2547"/>
                </a:lnTo>
                <a:lnTo>
                  <a:pt x="3770" y="2545"/>
                </a:lnTo>
                <a:lnTo>
                  <a:pt x="3772" y="2545"/>
                </a:lnTo>
                <a:lnTo>
                  <a:pt x="3772" y="2543"/>
                </a:lnTo>
                <a:lnTo>
                  <a:pt x="3770" y="2543"/>
                </a:lnTo>
                <a:lnTo>
                  <a:pt x="3770" y="2542"/>
                </a:lnTo>
                <a:lnTo>
                  <a:pt x="3768" y="2542"/>
                </a:lnTo>
                <a:lnTo>
                  <a:pt x="3768" y="2543"/>
                </a:lnTo>
                <a:lnTo>
                  <a:pt x="3766" y="2543"/>
                </a:lnTo>
                <a:lnTo>
                  <a:pt x="3764" y="2543"/>
                </a:lnTo>
                <a:lnTo>
                  <a:pt x="3764" y="2542"/>
                </a:lnTo>
                <a:lnTo>
                  <a:pt x="3762" y="2542"/>
                </a:lnTo>
                <a:lnTo>
                  <a:pt x="3762" y="2540"/>
                </a:lnTo>
                <a:lnTo>
                  <a:pt x="3764" y="2538"/>
                </a:lnTo>
                <a:lnTo>
                  <a:pt x="3762" y="2538"/>
                </a:lnTo>
                <a:lnTo>
                  <a:pt x="3762" y="2536"/>
                </a:lnTo>
                <a:lnTo>
                  <a:pt x="3760" y="2536"/>
                </a:lnTo>
                <a:lnTo>
                  <a:pt x="3762" y="2536"/>
                </a:lnTo>
                <a:lnTo>
                  <a:pt x="3762" y="2534"/>
                </a:lnTo>
                <a:lnTo>
                  <a:pt x="3762" y="2532"/>
                </a:lnTo>
                <a:lnTo>
                  <a:pt x="3760" y="2532"/>
                </a:lnTo>
                <a:lnTo>
                  <a:pt x="3758" y="2532"/>
                </a:lnTo>
                <a:lnTo>
                  <a:pt x="3756" y="2532"/>
                </a:lnTo>
                <a:lnTo>
                  <a:pt x="3756" y="2534"/>
                </a:lnTo>
                <a:lnTo>
                  <a:pt x="3754" y="2534"/>
                </a:lnTo>
                <a:lnTo>
                  <a:pt x="3753" y="2534"/>
                </a:lnTo>
                <a:lnTo>
                  <a:pt x="3753" y="2536"/>
                </a:lnTo>
                <a:lnTo>
                  <a:pt x="3751" y="2536"/>
                </a:lnTo>
                <a:lnTo>
                  <a:pt x="3749" y="2536"/>
                </a:lnTo>
                <a:lnTo>
                  <a:pt x="3747" y="2538"/>
                </a:lnTo>
                <a:lnTo>
                  <a:pt x="3745" y="2538"/>
                </a:lnTo>
                <a:lnTo>
                  <a:pt x="3743" y="2540"/>
                </a:lnTo>
                <a:lnTo>
                  <a:pt x="3741" y="2540"/>
                </a:lnTo>
                <a:lnTo>
                  <a:pt x="3739" y="2540"/>
                </a:lnTo>
                <a:lnTo>
                  <a:pt x="3739" y="2542"/>
                </a:lnTo>
                <a:lnTo>
                  <a:pt x="3737" y="2542"/>
                </a:lnTo>
                <a:lnTo>
                  <a:pt x="3737" y="2540"/>
                </a:lnTo>
                <a:lnTo>
                  <a:pt x="3739" y="2540"/>
                </a:lnTo>
                <a:lnTo>
                  <a:pt x="3739" y="2538"/>
                </a:lnTo>
                <a:lnTo>
                  <a:pt x="3741" y="2536"/>
                </a:lnTo>
                <a:lnTo>
                  <a:pt x="3739" y="2534"/>
                </a:lnTo>
                <a:lnTo>
                  <a:pt x="3739" y="2532"/>
                </a:lnTo>
                <a:lnTo>
                  <a:pt x="3737" y="2530"/>
                </a:lnTo>
                <a:lnTo>
                  <a:pt x="3737" y="2528"/>
                </a:lnTo>
                <a:lnTo>
                  <a:pt x="3739" y="2526"/>
                </a:lnTo>
                <a:lnTo>
                  <a:pt x="3739" y="2524"/>
                </a:lnTo>
                <a:lnTo>
                  <a:pt x="3737" y="2524"/>
                </a:lnTo>
                <a:lnTo>
                  <a:pt x="3735" y="2526"/>
                </a:lnTo>
                <a:lnTo>
                  <a:pt x="3733" y="2526"/>
                </a:lnTo>
                <a:lnTo>
                  <a:pt x="3733" y="2528"/>
                </a:lnTo>
                <a:lnTo>
                  <a:pt x="3733" y="2530"/>
                </a:lnTo>
                <a:lnTo>
                  <a:pt x="3733" y="2532"/>
                </a:lnTo>
                <a:lnTo>
                  <a:pt x="3729" y="2534"/>
                </a:lnTo>
                <a:lnTo>
                  <a:pt x="3728" y="2536"/>
                </a:lnTo>
                <a:lnTo>
                  <a:pt x="3728" y="2540"/>
                </a:lnTo>
                <a:lnTo>
                  <a:pt x="3728" y="2542"/>
                </a:lnTo>
                <a:lnTo>
                  <a:pt x="3729" y="2543"/>
                </a:lnTo>
                <a:lnTo>
                  <a:pt x="3731" y="2543"/>
                </a:lnTo>
                <a:lnTo>
                  <a:pt x="3733" y="2543"/>
                </a:lnTo>
                <a:lnTo>
                  <a:pt x="3731" y="2545"/>
                </a:lnTo>
                <a:lnTo>
                  <a:pt x="3731" y="2547"/>
                </a:lnTo>
                <a:lnTo>
                  <a:pt x="3729" y="2547"/>
                </a:lnTo>
                <a:lnTo>
                  <a:pt x="3728" y="2549"/>
                </a:lnTo>
                <a:lnTo>
                  <a:pt x="3728" y="2551"/>
                </a:lnTo>
                <a:lnTo>
                  <a:pt x="3726" y="2553"/>
                </a:lnTo>
                <a:lnTo>
                  <a:pt x="3724" y="2555"/>
                </a:lnTo>
                <a:lnTo>
                  <a:pt x="3722" y="2557"/>
                </a:lnTo>
                <a:lnTo>
                  <a:pt x="3722" y="2559"/>
                </a:lnTo>
                <a:lnTo>
                  <a:pt x="3722" y="2561"/>
                </a:lnTo>
                <a:lnTo>
                  <a:pt x="3720" y="2561"/>
                </a:lnTo>
                <a:lnTo>
                  <a:pt x="3720" y="2563"/>
                </a:lnTo>
                <a:lnTo>
                  <a:pt x="3718" y="2565"/>
                </a:lnTo>
                <a:lnTo>
                  <a:pt x="3718" y="2567"/>
                </a:lnTo>
                <a:lnTo>
                  <a:pt x="3718" y="2568"/>
                </a:lnTo>
                <a:lnTo>
                  <a:pt x="3718" y="2570"/>
                </a:lnTo>
                <a:lnTo>
                  <a:pt x="3718" y="2572"/>
                </a:lnTo>
                <a:lnTo>
                  <a:pt x="3716" y="2572"/>
                </a:lnTo>
                <a:lnTo>
                  <a:pt x="3716" y="2574"/>
                </a:lnTo>
                <a:lnTo>
                  <a:pt x="3714" y="2576"/>
                </a:lnTo>
                <a:lnTo>
                  <a:pt x="3712" y="2576"/>
                </a:lnTo>
                <a:lnTo>
                  <a:pt x="3710" y="2576"/>
                </a:lnTo>
                <a:lnTo>
                  <a:pt x="3710" y="2578"/>
                </a:lnTo>
                <a:lnTo>
                  <a:pt x="3708" y="2578"/>
                </a:lnTo>
                <a:lnTo>
                  <a:pt x="3706" y="2578"/>
                </a:lnTo>
                <a:lnTo>
                  <a:pt x="3703" y="2580"/>
                </a:lnTo>
                <a:lnTo>
                  <a:pt x="3701" y="2580"/>
                </a:lnTo>
                <a:lnTo>
                  <a:pt x="3701" y="2578"/>
                </a:lnTo>
                <a:lnTo>
                  <a:pt x="3701" y="2576"/>
                </a:lnTo>
                <a:lnTo>
                  <a:pt x="3699" y="2576"/>
                </a:lnTo>
                <a:lnTo>
                  <a:pt x="3699" y="2574"/>
                </a:lnTo>
                <a:lnTo>
                  <a:pt x="3697" y="2574"/>
                </a:lnTo>
                <a:lnTo>
                  <a:pt x="3699" y="2574"/>
                </a:lnTo>
                <a:lnTo>
                  <a:pt x="3701" y="2574"/>
                </a:lnTo>
                <a:lnTo>
                  <a:pt x="3699" y="2572"/>
                </a:lnTo>
                <a:lnTo>
                  <a:pt x="3699" y="2570"/>
                </a:lnTo>
                <a:lnTo>
                  <a:pt x="3699" y="2568"/>
                </a:lnTo>
                <a:lnTo>
                  <a:pt x="3697" y="2568"/>
                </a:lnTo>
                <a:lnTo>
                  <a:pt x="3697" y="2570"/>
                </a:lnTo>
                <a:lnTo>
                  <a:pt x="3697" y="2572"/>
                </a:lnTo>
                <a:lnTo>
                  <a:pt x="3695" y="2572"/>
                </a:lnTo>
                <a:lnTo>
                  <a:pt x="3695" y="2570"/>
                </a:lnTo>
                <a:lnTo>
                  <a:pt x="3695" y="2568"/>
                </a:lnTo>
                <a:lnTo>
                  <a:pt x="3695" y="2567"/>
                </a:lnTo>
                <a:lnTo>
                  <a:pt x="3693" y="2565"/>
                </a:lnTo>
                <a:lnTo>
                  <a:pt x="3691" y="2565"/>
                </a:lnTo>
                <a:lnTo>
                  <a:pt x="3689" y="2565"/>
                </a:lnTo>
                <a:lnTo>
                  <a:pt x="3687" y="2565"/>
                </a:lnTo>
                <a:lnTo>
                  <a:pt x="3685" y="2565"/>
                </a:lnTo>
                <a:lnTo>
                  <a:pt x="3685" y="2563"/>
                </a:lnTo>
                <a:lnTo>
                  <a:pt x="3683" y="2563"/>
                </a:lnTo>
                <a:lnTo>
                  <a:pt x="3681" y="2561"/>
                </a:lnTo>
                <a:lnTo>
                  <a:pt x="3680" y="2561"/>
                </a:lnTo>
                <a:lnTo>
                  <a:pt x="3680" y="2559"/>
                </a:lnTo>
                <a:lnTo>
                  <a:pt x="3678" y="2559"/>
                </a:lnTo>
                <a:lnTo>
                  <a:pt x="3680" y="2559"/>
                </a:lnTo>
                <a:lnTo>
                  <a:pt x="3680" y="2557"/>
                </a:lnTo>
                <a:lnTo>
                  <a:pt x="3678" y="2555"/>
                </a:lnTo>
                <a:lnTo>
                  <a:pt x="3678" y="2557"/>
                </a:lnTo>
                <a:lnTo>
                  <a:pt x="3678" y="2559"/>
                </a:lnTo>
                <a:lnTo>
                  <a:pt x="3678" y="2561"/>
                </a:lnTo>
                <a:lnTo>
                  <a:pt x="3678" y="2559"/>
                </a:lnTo>
                <a:lnTo>
                  <a:pt x="3676" y="2559"/>
                </a:lnTo>
                <a:lnTo>
                  <a:pt x="3676" y="2561"/>
                </a:lnTo>
                <a:lnTo>
                  <a:pt x="3676" y="2559"/>
                </a:lnTo>
                <a:lnTo>
                  <a:pt x="3674" y="2559"/>
                </a:lnTo>
                <a:lnTo>
                  <a:pt x="3676" y="2559"/>
                </a:lnTo>
                <a:lnTo>
                  <a:pt x="3676" y="2557"/>
                </a:lnTo>
                <a:lnTo>
                  <a:pt x="3674" y="2557"/>
                </a:lnTo>
                <a:lnTo>
                  <a:pt x="3672" y="2557"/>
                </a:lnTo>
                <a:lnTo>
                  <a:pt x="3670" y="2557"/>
                </a:lnTo>
                <a:lnTo>
                  <a:pt x="3670" y="2559"/>
                </a:lnTo>
                <a:lnTo>
                  <a:pt x="3670" y="2561"/>
                </a:lnTo>
                <a:lnTo>
                  <a:pt x="3670" y="2559"/>
                </a:lnTo>
                <a:lnTo>
                  <a:pt x="3670" y="2557"/>
                </a:lnTo>
                <a:lnTo>
                  <a:pt x="3670" y="2555"/>
                </a:lnTo>
                <a:lnTo>
                  <a:pt x="3668" y="2555"/>
                </a:lnTo>
                <a:lnTo>
                  <a:pt x="3670" y="2553"/>
                </a:lnTo>
                <a:lnTo>
                  <a:pt x="3668" y="2553"/>
                </a:lnTo>
                <a:lnTo>
                  <a:pt x="3666" y="2551"/>
                </a:lnTo>
                <a:lnTo>
                  <a:pt x="3666" y="2549"/>
                </a:lnTo>
                <a:lnTo>
                  <a:pt x="3666" y="2547"/>
                </a:lnTo>
                <a:lnTo>
                  <a:pt x="3664" y="2545"/>
                </a:lnTo>
                <a:lnTo>
                  <a:pt x="3662" y="2545"/>
                </a:lnTo>
                <a:lnTo>
                  <a:pt x="3660" y="2545"/>
                </a:lnTo>
                <a:lnTo>
                  <a:pt x="3660" y="2547"/>
                </a:lnTo>
                <a:lnTo>
                  <a:pt x="3658" y="2547"/>
                </a:lnTo>
                <a:lnTo>
                  <a:pt x="3658" y="2545"/>
                </a:lnTo>
                <a:lnTo>
                  <a:pt x="3660" y="2543"/>
                </a:lnTo>
                <a:lnTo>
                  <a:pt x="3658" y="2543"/>
                </a:lnTo>
                <a:lnTo>
                  <a:pt x="3660" y="2543"/>
                </a:lnTo>
                <a:lnTo>
                  <a:pt x="3662" y="2542"/>
                </a:lnTo>
                <a:lnTo>
                  <a:pt x="3662" y="2540"/>
                </a:lnTo>
                <a:lnTo>
                  <a:pt x="3662" y="2538"/>
                </a:lnTo>
                <a:lnTo>
                  <a:pt x="3660" y="2536"/>
                </a:lnTo>
                <a:lnTo>
                  <a:pt x="3658" y="2536"/>
                </a:lnTo>
                <a:lnTo>
                  <a:pt x="3657" y="2536"/>
                </a:lnTo>
                <a:lnTo>
                  <a:pt x="3657" y="2534"/>
                </a:lnTo>
                <a:lnTo>
                  <a:pt x="3655" y="2534"/>
                </a:lnTo>
                <a:lnTo>
                  <a:pt x="3657" y="2534"/>
                </a:lnTo>
                <a:lnTo>
                  <a:pt x="3657" y="2532"/>
                </a:lnTo>
                <a:lnTo>
                  <a:pt x="3657" y="2530"/>
                </a:lnTo>
                <a:lnTo>
                  <a:pt x="3658" y="2530"/>
                </a:lnTo>
                <a:lnTo>
                  <a:pt x="3658" y="2528"/>
                </a:lnTo>
                <a:lnTo>
                  <a:pt x="3657" y="2526"/>
                </a:lnTo>
                <a:lnTo>
                  <a:pt x="3655" y="2524"/>
                </a:lnTo>
                <a:lnTo>
                  <a:pt x="3655" y="2522"/>
                </a:lnTo>
                <a:lnTo>
                  <a:pt x="3653" y="2522"/>
                </a:lnTo>
                <a:lnTo>
                  <a:pt x="3651" y="2522"/>
                </a:lnTo>
                <a:lnTo>
                  <a:pt x="3651" y="2524"/>
                </a:lnTo>
                <a:lnTo>
                  <a:pt x="3651" y="2522"/>
                </a:lnTo>
                <a:lnTo>
                  <a:pt x="3651" y="2520"/>
                </a:lnTo>
                <a:lnTo>
                  <a:pt x="3651" y="2519"/>
                </a:lnTo>
                <a:lnTo>
                  <a:pt x="3653" y="2519"/>
                </a:lnTo>
                <a:lnTo>
                  <a:pt x="3651" y="2519"/>
                </a:lnTo>
                <a:lnTo>
                  <a:pt x="3651" y="2520"/>
                </a:lnTo>
                <a:lnTo>
                  <a:pt x="3649" y="2520"/>
                </a:lnTo>
                <a:lnTo>
                  <a:pt x="3649" y="2519"/>
                </a:lnTo>
                <a:lnTo>
                  <a:pt x="3649" y="2520"/>
                </a:lnTo>
                <a:lnTo>
                  <a:pt x="3647" y="2520"/>
                </a:lnTo>
                <a:lnTo>
                  <a:pt x="3645" y="2519"/>
                </a:lnTo>
                <a:lnTo>
                  <a:pt x="3645" y="2520"/>
                </a:lnTo>
                <a:lnTo>
                  <a:pt x="3647" y="2522"/>
                </a:lnTo>
                <a:lnTo>
                  <a:pt x="3645" y="2524"/>
                </a:lnTo>
                <a:lnTo>
                  <a:pt x="3645" y="2526"/>
                </a:lnTo>
                <a:lnTo>
                  <a:pt x="3647" y="2528"/>
                </a:lnTo>
                <a:lnTo>
                  <a:pt x="3649" y="2528"/>
                </a:lnTo>
                <a:lnTo>
                  <a:pt x="3651" y="2528"/>
                </a:lnTo>
                <a:lnTo>
                  <a:pt x="3655" y="2528"/>
                </a:lnTo>
                <a:lnTo>
                  <a:pt x="3655" y="2530"/>
                </a:lnTo>
                <a:lnTo>
                  <a:pt x="3655" y="2532"/>
                </a:lnTo>
                <a:lnTo>
                  <a:pt x="3653" y="2532"/>
                </a:lnTo>
                <a:lnTo>
                  <a:pt x="3651" y="2532"/>
                </a:lnTo>
                <a:lnTo>
                  <a:pt x="3649" y="2532"/>
                </a:lnTo>
                <a:lnTo>
                  <a:pt x="3647" y="2532"/>
                </a:lnTo>
                <a:lnTo>
                  <a:pt x="3645" y="2534"/>
                </a:lnTo>
                <a:lnTo>
                  <a:pt x="3643" y="2536"/>
                </a:lnTo>
                <a:lnTo>
                  <a:pt x="3643" y="2538"/>
                </a:lnTo>
                <a:lnTo>
                  <a:pt x="3643" y="2540"/>
                </a:lnTo>
                <a:lnTo>
                  <a:pt x="3645" y="2542"/>
                </a:lnTo>
                <a:lnTo>
                  <a:pt x="3647" y="2542"/>
                </a:lnTo>
                <a:lnTo>
                  <a:pt x="3647" y="2543"/>
                </a:lnTo>
                <a:lnTo>
                  <a:pt x="3645" y="2545"/>
                </a:lnTo>
                <a:lnTo>
                  <a:pt x="3643" y="2545"/>
                </a:lnTo>
                <a:lnTo>
                  <a:pt x="3641" y="2545"/>
                </a:lnTo>
                <a:lnTo>
                  <a:pt x="3643" y="2547"/>
                </a:lnTo>
                <a:lnTo>
                  <a:pt x="3641" y="2549"/>
                </a:lnTo>
                <a:lnTo>
                  <a:pt x="3639" y="2549"/>
                </a:lnTo>
                <a:lnTo>
                  <a:pt x="3637" y="2551"/>
                </a:lnTo>
                <a:lnTo>
                  <a:pt x="3635" y="2551"/>
                </a:lnTo>
                <a:lnTo>
                  <a:pt x="3633" y="2551"/>
                </a:lnTo>
                <a:lnTo>
                  <a:pt x="3632" y="2551"/>
                </a:lnTo>
                <a:lnTo>
                  <a:pt x="3630" y="2551"/>
                </a:lnTo>
                <a:lnTo>
                  <a:pt x="3630" y="2549"/>
                </a:lnTo>
                <a:lnTo>
                  <a:pt x="3628" y="2549"/>
                </a:lnTo>
                <a:lnTo>
                  <a:pt x="3626" y="2549"/>
                </a:lnTo>
                <a:lnTo>
                  <a:pt x="3626" y="2547"/>
                </a:lnTo>
                <a:lnTo>
                  <a:pt x="3622" y="2547"/>
                </a:lnTo>
                <a:lnTo>
                  <a:pt x="3624" y="2549"/>
                </a:lnTo>
                <a:lnTo>
                  <a:pt x="3628" y="2551"/>
                </a:lnTo>
                <a:lnTo>
                  <a:pt x="3630" y="2551"/>
                </a:lnTo>
                <a:lnTo>
                  <a:pt x="3632" y="2551"/>
                </a:lnTo>
                <a:lnTo>
                  <a:pt x="3633" y="2553"/>
                </a:lnTo>
                <a:lnTo>
                  <a:pt x="3635" y="2553"/>
                </a:lnTo>
                <a:lnTo>
                  <a:pt x="3637" y="2551"/>
                </a:lnTo>
                <a:lnTo>
                  <a:pt x="3639" y="2551"/>
                </a:lnTo>
                <a:lnTo>
                  <a:pt x="3641" y="2549"/>
                </a:lnTo>
                <a:lnTo>
                  <a:pt x="3643" y="2549"/>
                </a:lnTo>
                <a:lnTo>
                  <a:pt x="3643" y="2547"/>
                </a:lnTo>
                <a:lnTo>
                  <a:pt x="3645" y="2549"/>
                </a:lnTo>
                <a:lnTo>
                  <a:pt x="3645" y="2547"/>
                </a:lnTo>
                <a:lnTo>
                  <a:pt x="3645" y="2545"/>
                </a:lnTo>
                <a:lnTo>
                  <a:pt x="3647" y="2543"/>
                </a:lnTo>
                <a:lnTo>
                  <a:pt x="3647" y="2542"/>
                </a:lnTo>
                <a:lnTo>
                  <a:pt x="3649" y="2542"/>
                </a:lnTo>
                <a:lnTo>
                  <a:pt x="3651" y="2542"/>
                </a:lnTo>
                <a:lnTo>
                  <a:pt x="3653" y="2543"/>
                </a:lnTo>
                <a:lnTo>
                  <a:pt x="3655" y="2545"/>
                </a:lnTo>
                <a:lnTo>
                  <a:pt x="3655" y="2547"/>
                </a:lnTo>
                <a:lnTo>
                  <a:pt x="3655" y="2549"/>
                </a:lnTo>
                <a:lnTo>
                  <a:pt x="3655" y="2551"/>
                </a:lnTo>
                <a:lnTo>
                  <a:pt x="3657" y="2551"/>
                </a:lnTo>
                <a:lnTo>
                  <a:pt x="3657" y="2553"/>
                </a:lnTo>
                <a:lnTo>
                  <a:pt x="3658" y="2553"/>
                </a:lnTo>
                <a:lnTo>
                  <a:pt x="3657" y="2553"/>
                </a:lnTo>
                <a:lnTo>
                  <a:pt x="3658" y="2555"/>
                </a:lnTo>
                <a:lnTo>
                  <a:pt x="3658" y="2553"/>
                </a:lnTo>
                <a:lnTo>
                  <a:pt x="3658" y="2555"/>
                </a:lnTo>
                <a:lnTo>
                  <a:pt x="3658" y="2557"/>
                </a:lnTo>
                <a:lnTo>
                  <a:pt x="3657" y="2557"/>
                </a:lnTo>
                <a:lnTo>
                  <a:pt x="3657" y="2559"/>
                </a:lnTo>
                <a:lnTo>
                  <a:pt x="3657" y="2561"/>
                </a:lnTo>
                <a:lnTo>
                  <a:pt x="3658" y="2563"/>
                </a:lnTo>
                <a:lnTo>
                  <a:pt x="3660" y="2563"/>
                </a:lnTo>
                <a:lnTo>
                  <a:pt x="3662" y="2563"/>
                </a:lnTo>
                <a:lnTo>
                  <a:pt x="3664" y="2563"/>
                </a:lnTo>
                <a:lnTo>
                  <a:pt x="3666" y="2563"/>
                </a:lnTo>
                <a:lnTo>
                  <a:pt x="3666" y="2565"/>
                </a:lnTo>
                <a:lnTo>
                  <a:pt x="3668" y="2565"/>
                </a:lnTo>
                <a:lnTo>
                  <a:pt x="3668" y="2567"/>
                </a:lnTo>
                <a:lnTo>
                  <a:pt x="3668" y="2568"/>
                </a:lnTo>
                <a:lnTo>
                  <a:pt x="3668" y="2570"/>
                </a:lnTo>
                <a:lnTo>
                  <a:pt x="3668" y="2568"/>
                </a:lnTo>
                <a:lnTo>
                  <a:pt x="3668" y="2565"/>
                </a:lnTo>
                <a:lnTo>
                  <a:pt x="3668" y="2563"/>
                </a:lnTo>
                <a:lnTo>
                  <a:pt x="3670" y="2563"/>
                </a:lnTo>
                <a:lnTo>
                  <a:pt x="3670" y="2565"/>
                </a:lnTo>
                <a:lnTo>
                  <a:pt x="3672" y="2565"/>
                </a:lnTo>
                <a:lnTo>
                  <a:pt x="3674" y="2565"/>
                </a:lnTo>
                <a:lnTo>
                  <a:pt x="3676" y="2565"/>
                </a:lnTo>
                <a:lnTo>
                  <a:pt x="3676" y="2567"/>
                </a:lnTo>
                <a:lnTo>
                  <a:pt x="3678" y="2567"/>
                </a:lnTo>
                <a:lnTo>
                  <a:pt x="3678" y="2568"/>
                </a:lnTo>
                <a:lnTo>
                  <a:pt x="3680" y="2568"/>
                </a:lnTo>
                <a:lnTo>
                  <a:pt x="3678" y="2570"/>
                </a:lnTo>
                <a:lnTo>
                  <a:pt x="3676" y="2570"/>
                </a:lnTo>
                <a:lnTo>
                  <a:pt x="3674" y="2568"/>
                </a:lnTo>
                <a:lnTo>
                  <a:pt x="3672" y="2568"/>
                </a:lnTo>
                <a:lnTo>
                  <a:pt x="3672" y="2572"/>
                </a:lnTo>
                <a:lnTo>
                  <a:pt x="3676" y="2570"/>
                </a:lnTo>
                <a:lnTo>
                  <a:pt x="3680" y="2570"/>
                </a:lnTo>
                <a:lnTo>
                  <a:pt x="3681" y="2570"/>
                </a:lnTo>
                <a:lnTo>
                  <a:pt x="3681" y="2572"/>
                </a:lnTo>
                <a:lnTo>
                  <a:pt x="3680" y="2572"/>
                </a:lnTo>
                <a:lnTo>
                  <a:pt x="3680" y="2574"/>
                </a:lnTo>
                <a:lnTo>
                  <a:pt x="3678" y="2574"/>
                </a:lnTo>
                <a:lnTo>
                  <a:pt x="3678" y="2576"/>
                </a:lnTo>
                <a:lnTo>
                  <a:pt x="3676" y="2578"/>
                </a:lnTo>
                <a:lnTo>
                  <a:pt x="3674" y="2578"/>
                </a:lnTo>
                <a:lnTo>
                  <a:pt x="3674" y="2580"/>
                </a:lnTo>
                <a:lnTo>
                  <a:pt x="3672" y="2580"/>
                </a:lnTo>
                <a:lnTo>
                  <a:pt x="3672" y="2582"/>
                </a:lnTo>
                <a:lnTo>
                  <a:pt x="3672" y="2584"/>
                </a:lnTo>
                <a:lnTo>
                  <a:pt x="3672" y="2586"/>
                </a:lnTo>
                <a:lnTo>
                  <a:pt x="3670" y="2586"/>
                </a:lnTo>
                <a:lnTo>
                  <a:pt x="3670" y="2588"/>
                </a:lnTo>
                <a:lnTo>
                  <a:pt x="3670" y="2590"/>
                </a:lnTo>
                <a:lnTo>
                  <a:pt x="3672" y="2590"/>
                </a:lnTo>
                <a:lnTo>
                  <a:pt x="3672" y="2591"/>
                </a:lnTo>
                <a:lnTo>
                  <a:pt x="3674" y="2591"/>
                </a:lnTo>
                <a:lnTo>
                  <a:pt x="3674" y="2593"/>
                </a:lnTo>
                <a:lnTo>
                  <a:pt x="3676" y="2593"/>
                </a:lnTo>
                <a:lnTo>
                  <a:pt x="3676" y="2595"/>
                </a:lnTo>
                <a:lnTo>
                  <a:pt x="3670" y="2595"/>
                </a:lnTo>
                <a:lnTo>
                  <a:pt x="3668" y="2595"/>
                </a:lnTo>
                <a:lnTo>
                  <a:pt x="3668" y="2597"/>
                </a:lnTo>
                <a:lnTo>
                  <a:pt x="3670" y="2597"/>
                </a:lnTo>
                <a:lnTo>
                  <a:pt x="3670" y="2595"/>
                </a:lnTo>
                <a:lnTo>
                  <a:pt x="3672" y="2595"/>
                </a:lnTo>
                <a:lnTo>
                  <a:pt x="3674" y="2595"/>
                </a:lnTo>
                <a:lnTo>
                  <a:pt x="3678" y="2595"/>
                </a:lnTo>
                <a:lnTo>
                  <a:pt x="3680" y="2597"/>
                </a:lnTo>
                <a:lnTo>
                  <a:pt x="3680" y="2599"/>
                </a:lnTo>
                <a:lnTo>
                  <a:pt x="3681" y="2599"/>
                </a:lnTo>
                <a:lnTo>
                  <a:pt x="3681" y="2601"/>
                </a:lnTo>
                <a:lnTo>
                  <a:pt x="3680" y="2601"/>
                </a:lnTo>
                <a:lnTo>
                  <a:pt x="3680" y="2603"/>
                </a:lnTo>
                <a:lnTo>
                  <a:pt x="3678" y="2605"/>
                </a:lnTo>
                <a:lnTo>
                  <a:pt x="3676" y="2605"/>
                </a:lnTo>
                <a:lnTo>
                  <a:pt x="3676" y="2607"/>
                </a:lnTo>
                <a:lnTo>
                  <a:pt x="3674" y="2607"/>
                </a:lnTo>
                <a:lnTo>
                  <a:pt x="3674" y="2609"/>
                </a:lnTo>
                <a:lnTo>
                  <a:pt x="3672" y="2611"/>
                </a:lnTo>
                <a:lnTo>
                  <a:pt x="3672" y="2613"/>
                </a:lnTo>
                <a:lnTo>
                  <a:pt x="3670" y="2615"/>
                </a:lnTo>
                <a:lnTo>
                  <a:pt x="3670" y="2616"/>
                </a:lnTo>
                <a:lnTo>
                  <a:pt x="3668" y="2618"/>
                </a:lnTo>
                <a:lnTo>
                  <a:pt x="3670" y="2618"/>
                </a:lnTo>
                <a:lnTo>
                  <a:pt x="3670" y="2620"/>
                </a:lnTo>
                <a:lnTo>
                  <a:pt x="3670" y="2622"/>
                </a:lnTo>
                <a:lnTo>
                  <a:pt x="3672" y="2622"/>
                </a:lnTo>
                <a:lnTo>
                  <a:pt x="3672" y="2624"/>
                </a:lnTo>
                <a:lnTo>
                  <a:pt x="3674" y="2624"/>
                </a:lnTo>
                <a:lnTo>
                  <a:pt x="3674" y="2626"/>
                </a:lnTo>
                <a:lnTo>
                  <a:pt x="3674" y="2628"/>
                </a:lnTo>
                <a:lnTo>
                  <a:pt x="3676" y="2628"/>
                </a:lnTo>
                <a:lnTo>
                  <a:pt x="3678" y="2630"/>
                </a:lnTo>
                <a:lnTo>
                  <a:pt x="3680" y="2630"/>
                </a:lnTo>
                <a:lnTo>
                  <a:pt x="3680" y="2632"/>
                </a:lnTo>
                <a:lnTo>
                  <a:pt x="3681" y="2632"/>
                </a:lnTo>
                <a:lnTo>
                  <a:pt x="3683" y="2632"/>
                </a:lnTo>
                <a:lnTo>
                  <a:pt x="3683" y="2634"/>
                </a:lnTo>
                <a:lnTo>
                  <a:pt x="3685" y="2634"/>
                </a:lnTo>
                <a:lnTo>
                  <a:pt x="3687" y="2634"/>
                </a:lnTo>
                <a:lnTo>
                  <a:pt x="3689" y="2634"/>
                </a:lnTo>
                <a:lnTo>
                  <a:pt x="3691" y="2634"/>
                </a:lnTo>
                <a:lnTo>
                  <a:pt x="3691" y="2636"/>
                </a:lnTo>
                <a:lnTo>
                  <a:pt x="3693" y="2636"/>
                </a:lnTo>
                <a:lnTo>
                  <a:pt x="3695" y="2636"/>
                </a:lnTo>
                <a:lnTo>
                  <a:pt x="3697" y="2636"/>
                </a:lnTo>
                <a:lnTo>
                  <a:pt x="3699" y="2638"/>
                </a:lnTo>
                <a:lnTo>
                  <a:pt x="3701" y="2638"/>
                </a:lnTo>
                <a:lnTo>
                  <a:pt x="3703" y="2638"/>
                </a:lnTo>
                <a:lnTo>
                  <a:pt x="3705" y="2638"/>
                </a:lnTo>
                <a:lnTo>
                  <a:pt x="3705" y="2639"/>
                </a:lnTo>
                <a:lnTo>
                  <a:pt x="3703" y="2639"/>
                </a:lnTo>
                <a:lnTo>
                  <a:pt x="3703" y="2641"/>
                </a:lnTo>
                <a:lnTo>
                  <a:pt x="3701" y="2643"/>
                </a:lnTo>
                <a:lnTo>
                  <a:pt x="3701" y="2645"/>
                </a:lnTo>
                <a:lnTo>
                  <a:pt x="3699" y="2647"/>
                </a:lnTo>
                <a:lnTo>
                  <a:pt x="3699" y="2645"/>
                </a:lnTo>
                <a:lnTo>
                  <a:pt x="3699" y="2643"/>
                </a:lnTo>
                <a:lnTo>
                  <a:pt x="3697" y="2643"/>
                </a:lnTo>
                <a:lnTo>
                  <a:pt x="3695" y="2643"/>
                </a:lnTo>
                <a:lnTo>
                  <a:pt x="3693" y="2643"/>
                </a:lnTo>
                <a:lnTo>
                  <a:pt x="3693" y="2645"/>
                </a:lnTo>
                <a:lnTo>
                  <a:pt x="3691" y="2645"/>
                </a:lnTo>
                <a:lnTo>
                  <a:pt x="3691" y="2647"/>
                </a:lnTo>
                <a:lnTo>
                  <a:pt x="3689" y="2647"/>
                </a:lnTo>
                <a:lnTo>
                  <a:pt x="3687" y="2647"/>
                </a:lnTo>
                <a:lnTo>
                  <a:pt x="3687" y="2649"/>
                </a:lnTo>
                <a:lnTo>
                  <a:pt x="3685" y="2649"/>
                </a:lnTo>
                <a:lnTo>
                  <a:pt x="3683" y="2649"/>
                </a:lnTo>
                <a:lnTo>
                  <a:pt x="3683" y="2651"/>
                </a:lnTo>
                <a:lnTo>
                  <a:pt x="3683" y="2653"/>
                </a:lnTo>
                <a:lnTo>
                  <a:pt x="3681" y="2653"/>
                </a:lnTo>
                <a:lnTo>
                  <a:pt x="3680" y="2653"/>
                </a:lnTo>
                <a:lnTo>
                  <a:pt x="3678" y="2653"/>
                </a:lnTo>
                <a:lnTo>
                  <a:pt x="3678" y="2651"/>
                </a:lnTo>
                <a:lnTo>
                  <a:pt x="3676" y="2651"/>
                </a:lnTo>
                <a:lnTo>
                  <a:pt x="3678" y="2653"/>
                </a:lnTo>
                <a:lnTo>
                  <a:pt x="3678" y="2655"/>
                </a:lnTo>
                <a:lnTo>
                  <a:pt x="3680" y="2655"/>
                </a:lnTo>
                <a:lnTo>
                  <a:pt x="3680" y="2657"/>
                </a:lnTo>
                <a:lnTo>
                  <a:pt x="3680" y="2655"/>
                </a:lnTo>
                <a:lnTo>
                  <a:pt x="3681" y="2655"/>
                </a:lnTo>
                <a:lnTo>
                  <a:pt x="3683" y="2653"/>
                </a:lnTo>
                <a:lnTo>
                  <a:pt x="3683" y="2651"/>
                </a:lnTo>
                <a:lnTo>
                  <a:pt x="3685" y="2651"/>
                </a:lnTo>
                <a:lnTo>
                  <a:pt x="3687" y="2651"/>
                </a:lnTo>
                <a:lnTo>
                  <a:pt x="3689" y="2649"/>
                </a:lnTo>
                <a:lnTo>
                  <a:pt x="3691" y="2649"/>
                </a:lnTo>
                <a:lnTo>
                  <a:pt x="3693" y="2649"/>
                </a:lnTo>
                <a:lnTo>
                  <a:pt x="3693" y="2651"/>
                </a:lnTo>
                <a:lnTo>
                  <a:pt x="3695" y="2651"/>
                </a:lnTo>
                <a:lnTo>
                  <a:pt x="3697" y="2653"/>
                </a:lnTo>
                <a:lnTo>
                  <a:pt x="3699" y="2655"/>
                </a:lnTo>
                <a:lnTo>
                  <a:pt x="3701" y="2655"/>
                </a:lnTo>
                <a:lnTo>
                  <a:pt x="3699" y="2657"/>
                </a:lnTo>
                <a:lnTo>
                  <a:pt x="3697" y="2655"/>
                </a:lnTo>
                <a:lnTo>
                  <a:pt x="3695" y="2655"/>
                </a:lnTo>
                <a:lnTo>
                  <a:pt x="3695" y="2657"/>
                </a:lnTo>
                <a:lnTo>
                  <a:pt x="3697" y="2659"/>
                </a:lnTo>
                <a:lnTo>
                  <a:pt x="3697" y="2661"/>
                </a:lnTo>
                <a:lnTo>
                  <a:pt x="3695" y="2661"/>
                </a:lnTo>
                <a:lnTo>
                  <a:pt x="3693" y="2661"/>
                </a:lnTo>
                <a:lnTo>
                  <a:pt x="3693" y="2663"/>
                </a:lnTo>
                <a:lnTo>
                  <a:pt x="3693" y="2661"/>
                </a:lnTo>
                <a:lnTo>
                  <a:pt x="3691" y="2663"/>
                </a:lnTo>
                <a:lnTo>
                  <a:pt x="3689" y="2663"/>
                </a:lnTo>
                <a:lnTo>
                  <a:pt x="3689" y="2664"/>
                </a:lnTo>
                <a:lnTo>
                  <a:pt x="3691" y="2664"/>
                </a:lnTo>
                <a:lnTo>
                  <a:pt x="3693" y="2666"/>
                </a:lnTo>
                <a:lnTo>
                  <a:pt x="3693" y="2668"/>
                </a:lnTo>
                <a:lnTo>
                  <a:pt x="3695" y="2668"/>
                </a:lnTo>
                <a:lnTo>
                  <a:pt x="3695" y="2666"/>
                </a:lnTo>
                <a:lnTo>
                  <a:pt x="3695" y="2664"/>
                </a:lnTo>
                <a:lnTo>
                  <a:pt x="3697" y="2664"/>
                </a:lnTo>
                <a:lnTo>
                  <a:pt x="3699" y="2664"/>
                </a:lnTo>
                <a:lnTo>
                  <a:pt x="3701" y="2664"/>
                </a:lnTo>
                <a:lnTo>
                  <a:pt x="3701" y="2666"/>
                </a:lnTo>
                <a:lnTo>
                  <a:pt x="3703" y="2666"/>
                </a:lnTo>
                <a:lnTo>
                  <a:pt x="3705" y="2666"/>
                </a:lnTo>
                <a:lnTo>
                  <a:pt x="3706" y="2664"/>
                </a:lnTo>
                <a:lnTo>
                  <a:pt x="3708" y="2664"/>
                </a:lnTo>
                <a:lnTo>
                  <a:pt x="3708" y="2663"/>
                </a:lnTo>
                <a:lnTo>
                  <a:pt x="3708" y="2661"/>
                </a:lnTo>
                <a:lnTo>
                  <a:pt x="3706" y="2661"/>
                </a:lnTo>
                <a:lnTo>
                  <a:pt x="3705" y="2661"/>
                </a:lnTo>
                <a:lnTo>
                  <a:pt x="3703" y="2661"/>
                </a:lnTo>
                <a:lnTo>
                  <a:pt x="3703" y="2659"/>
                </a:lnTo>
                <a:lnTo>
                  <a:pt x="3701" y="2659"/>
                </a:lnTo>
                <a:lnTo>
                  <a:pt x="3703" y="2657"/>
                </a:lnTo>
                <a:lnTo>
                  <a:pt x="3705" y="2659"/>
                </a:lnTo>
                <a:lnTo>
                  <a:pt x="3706" y="2659"/>
                </a:lnTo>
                <a:lnTo>
                  <a:pt x="3708" y="2659"/>
                </a:lnTo>
                <a:lnTo>
                  <a:pt x="3708" y="2661"/>
                </a:lnTo>
                <a:lnTo>
                  <a:pt x="3710" y="2661"/>
                </a:lnTo>
                <a:lnTo>
                  <a:pt x="3710" y="2663"/>
                </a:lnTo>
                <a:lnTo>
                  <a:pt x="3710" y="2664"/>
                </a:lnTo>
                <a:lnTo>
                  <a:pt x="3710" y="2666"/>
                </a:lnTo>
                <a:lnTo>
                  <a:pt x="3710" y="2668"/>
                </a:lnTo>
                <a:lnTo>
                  <a:pt x="3710" y="2670"/>
                </a:lnTo>
                <a:lnTo>
                  <a:pt x="3710" y="2672"/>
                </a:lnTo>
                <a:lnTo>
                  <a:pt x="3710" y="2674"/>
                </a:lnTo>
                <a:lnTo>
                  <a:pt x="3710" y="2676"/>
                </a:lnTo>
                <a:lnTo>
                  <a:pt x="3712" y="2676"/>
                </a:lnTo>
                <a:lnTo>
                  <a:pt x="3710" y="2678"/>
                </a:lnTo>
                <a:lnTo>
                  <a:pt x="3710" y="2680"/>
                </a:lnTo>
                <a:lnTo>
                  <a:pt x="3708" y="2682"/>
                </a:lnTo>
                <a:lnTo>
                  <a:pt x="3710" y="2682"/>
                </a:lnTo>
                <a:lnTo>
                  <a:pt x="3710" y="2684"/>
                </a:lnTo>
                <a:lnTo>
                  <a:pt x="3710" y="2686"/>
                </a:lnTo>
                <a:lnTo>
                  <a:pt x="3708" y="2686"/>
                </a:lnTo>
                <a:lnTo>
                  <a:pt x="3706" y="2686"/>
                </a:lnTo>
                <a:lnTo>
                  <a:pt x="3708" y="2687"/>
                </a:lnTo>
                <a:lnTo>
                  <a:pt x="3710" y="2687"/>
                </a:lnTo>
                <a:lnTo>
                  <a:pt x="3712" y="2686"/>
                </a:lnTo>
                <a:lnTo>
                  <a:pt x="3712" y="2682"/>
                </a:lnTo>
                <a:lnTo>
                  <a:pt x="3716" y="2682"/>
                </a:lnTo>
                <a:lnTo>
                  <a:pt x="3718" y="2682"/>
                </a:lnTo>
                <a:lnTo>
                  <a:pt x="3718" y="2684"/>
                </a:lnTo>
                <a:lnTo>
                  <a:pt x="3716" y="2686"/>
                </a:lnTo>
                <a:lnTo>
                  <a:pt x="3712" y="2687"/>
                </a:lnTo>
                <a:lnTo>
                  <a:pt x="3710" y="2687"/>
                </a:lnTo>
                <a:lnTo>
                  <a:pt x="3710" y="2689"/>
                </a:lnTo>
                <a:lnTo>
                  <a:pt x="3705" y="2689"/>
                </a:lnTo>
                <a:lnTo>
                  <a:pt x="3705" y="2693"/>
                </a:lnTo>
                <a:lnTo>
                  <a:pt x="3705" y="2695"/>
                </a:lnTo>
                <a:lnTo>
                  <a:pt x="3708" y="2697"/>
                </a:lnTo>
                <a:lnTo>
                  <a:pt x="3708" y="2699"/>
                </a:lnTo>
                <a:lnTo>
                  <a:pt x="3710" y="2701"/>
                </a:lnTo>
                <a:lnTo>
                  <a:pt x="3710" y="2703"/>
                </a:lnTo>
                <a:lnTo>
                  <a:pt x="3708" y="2705"/>
                </a:lnTo>
                <a:lnTo>
                  <a:pt x="3708" y="2707"/>
                </a:lnTo>
                <a:lnTo>
                  <a:pt x="3708" y="2709"/>
                </a:lnTo>
                <a:lnTo>
                  <a:pt x="3706" y="2709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2216171-276C-8101-F363-0F46BF199D4C}"/>
              </a:ext>
            </a:extLst>
          </p:cNvPr>
          <p:cNvGrpSpPr/>
          <p:nvPr/>
        </p:nvGrpSpPr>
        <p:grpSpPr>
          <a:xfrm>
            <a:off x="3540215" y="2318233"/>
            <a:ext cx="683873" cy="1311856"/>
            <a:chOff x="3793279" y="1791472"/>
            <a:chExt cx="820278" cy="1573518"/>
          </a:xfrm>
        </p:grpSpPr>
        <p:sp>
          <p:nvSpPr>
            <p:cNvPr id="7" name="Freeform 252">
              <a:extLst>
                <a:ext uri="{FF2B5EF4-FFF2-40B4-BE49-F238E27FC236}">
                  <a16:creationId xmlns:a16="http://schemas.microsoft.com/office/drawing/2014/main" id="{E9C6C1E1-C5BD-E935-F0EF-AC0E431FCB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7684" y="3067594"/>
              <a:ext cx="405873" cy="297396"/>
            </a:xfrm>
            <a:custGeom>
              <a:avLst/>
              <a:gdLst>
                <a:gd name="T0" fmla="*/ 311 w 333"/>
                <a:gd name="T1" fmla="*/ 174 h 244"/>
                <a:gd name="T2" fmla="*/ 283 w 333"/>
                <a:gd name="T3" fmla="*/ 146 h 244"/>
                <a:gd name="T4" fmla="*/ 275 w 333"/>
                <a:gd name="T5" fmla="*/ 146 h 244"/>
                <a:gd name="T6" fmla="*/ 143 w 333"/>
                <a:gd name="T7" fmla="*/ 8 h 244"/>
                <a:gd name="T8" fmla="*/ 157 w 333"/>
                <a:gd name="T9" fmla="*/ 24 h 244"/>
                <a:gd name="T10" fmla="*/ 177 w 333"/>
                <a:gd name="T11" fmla="*/ 28 h 244"/>
                <a:gd name="T12" fmla="*/ 193 w 333"/>
                <a:gd name="T13" fmla="*/ 34 h 244"/>
                <a:gd name="T14" fmla="*/ 207 w 333"/>
                <a:gd name="T15" fmla="*/ 50 h 244"/>
                <a:gd name="T16" fmla="*/ 227 w 333"/>
                <a:gd name="T17" fmla="*/ 44 h 244"/>
                <a:gd name="T18" fmla="*/ 249 w 333"/>
                <a:gd name="T19" fmla="*/ 24 h 244"/>
                <a:gd name="T20" fmla="*/ 279 w 333"/>
                <a:gd name="T21" fmla="*/ 20 h 244"/>
                <a:gd name="T22" fmla="*/ 291 w 333"/>
                <a:gd name="T23" fmla="*/ 56 h 244"/>
                <a:gd name="T24" fmla="*/ 307 w 333"/>
                <a:gd name="T25" fmla="*/ 70 h 244"/>
                <a:gd name="T26" fmla="*/ 305 w 333"/>
                <a:gd name="T27" fmla="*/ 86 h 244"/>
                <a:gd name="T28" fmla="*/ 307 w 333"/>
                <a:gd name="T29" fmla="*/ 102 h 244"/>
                <a:gd name="T30" fmla="*/ 313 w 333"/>
                <a:gd name="T31" fmla="*/ 114 h 244"/>
                <a:gd name="T32" fmla="*/ 323 w 333"/>
                <a:gd name="T33" fmla="*/ 122 h 244"/>
                <a:gd name="T34" fmla="*/ 331 w 333"/>
                <a:gd name="T35" fmla="*/ 124 h 244"/>
                <a:gd name="T36" fmla="*/ 329 w 333"/>
                <a:gd name="T37" fmla="*/ 142 h 244"/>
                <a:gd name="T38" fmla="*/ 325 w 333"/>
                <a:gd name="T39" fmla="*/ 158 h 244"/>
                <a:gd name="T40" fmla="*/ 329 w 333"/>
                <a:gd name="T41" fmla="*/ 172 h 244"/>
                <a:gd name="T42" fmla="*/ 319 w 333"/>
                <a:gd name="T43" fmla="*/ 172 h 244"/>
                <a:gd name="T44" fmla="*/ 305 w 333"/>
                <a:gd name="T45" fmla="*/ 166 h 244"/>
                <a:gd name="T46" fmla="*/ 297 w 333"/>
                <a:gd name="T47" fmla="*/ 160 h 244"/>
                <a:gd name="T48" fmla="*/ 291 w 333"/>
                <a:gd name="T49" fmla="*/ 142 h 244"/>
                <a:gd name="T50" fmla="*/ 279 w 333"/>
                <a:gd name="T51" fmla="*/ 130 h 244"/>
                <a:gd name="T52" fmla="*/ 273 w 333"/>
                <a:gd name="T53" fmla="*/ 130 h 244"/>
                <a:gd name="T54" fmla="*/ 271 w 333"/>
                <a:gd name="T55" fmla="*/ 144 h 244"/>
                <a:gd name="T56" fmla="*/ 257 w 333"/>
                <a:gd name="T57" fmla="*/ 158 h 244"/>
                <a:gd name="T58" fmla="*/ 271 w 333"/>
                <a:gd name="T59" fmla="*/ 156 h 244"/>
                <a:gd name="T60" fmla="*/ 285 w 333"/>
                <a:gd name="T61" fmla="*/ 158 h 244"/>
                <a:gd name="T62" fmla="*/ 293 w 333"/>
                <a:gd name="T63" fmla="*/ 170 h 244"/>
                <a:gd name="T64" fmla="*/ 303 w 333"/>
                <a:gd name="T65" fmla="*/ 174 h 244"/>
                <a:gd name="T66" fmla="*/ 305 w 333"/>
                <a:gd name="T67" fmla="*/ 180 h 244"/>
                <a:gd name="T68" fmla="*/ 303 w 333"/>
                <a:gd name="T69" fmla="*/ 200 h 244"/>
                <a:gd name="T70" fmla="*/ 307 w 333"/>
                <a:gd name="T71" fmla="*/ 210 h 244"/>
                <a:gd name="T72" fmla="*/ 291 w 333"/>
                <a:gd name="T73" fmla="*/ 224 h 244"/>
                <a:gd name="T74" fmla="*/ 275 w 333"/>
                <a:gd name="T75" fmla="*/ 232 h 244"/>
                <a:gd name="T76" fmla="*/ 261 w 333"/>
                <a:gd name="T77" fmla="*/ 240 h 244"/>
                <a:gd name="T78" fmla="*/ 245 w 333"/>
                <a:gd name="T79" fmla="*/ 234 h 244"/>
                <a:gd name="T80" fmla="*/ 237 w 333"/>
                <a:gd name="T81" fmla="*/ 222 h 244"/>
                <a:gd name="T82" fmla="*/ 223 w 333"/>
                <a:gd name="T83" fmla="*/ 222 h 244"/>
                <a:gd name="T84" fmla="*/ 211 w 333"/>
                <a:gd name="T85" fmla="*/ 208 h 244"/>
                <a:gd name="T86" fmla="*/ 185 w 333"/>
                <a:gd name="T87" fmla="*/ 212 h 244"/>
                <a:gd name="T88" fmla="*/ 159 w 333"/>
                <a:gd name="T89" fmla="*/ 208 h 244"/>
                <a:gd name="T90" fmla="*/ 131 w 333"/>
                <a:gd name="T91" fmla="*/ 194 h 244"/>
                <a:gd name="T92" fmla="*/ 111 w 333"/>
                <a:gd name="T93" fmla="*/ 182 h 244"/>
                <a:gd name="T94" fmla="*/ 95 w 333"/>
                <a:gd name="T95" fmla="*/ 172 h 244"/>
                <a:gd name="T96" fmla="*/ 65 w 333"/>
                <a:gd name="T97" fmla="*/ 154 h 244"/>
                <a:gd name="T98" fmla="*/ 45 w 333"/>
                <a:gd name="T99" fmla="*/ 140 h 244"/>
                <a:gd name="T100" fmla="*/ 29 w 333"/>
                <a:gd name="T101" fmla="*/ 96 h 244"/>
                <a:gd name="T102" fmla="*/ 10 w 333"/>
                <a:gd name="T103" fmla="*/ 38 h 244"/>
                <a:gd name="T104" fmla="*/ 6 w 333"/>
                <a:gd name="T105" fmla="*/ 8 h 244"/>
                <a:gd name="T106" fmla="*/ 23 w 333"/>
                <a:gd name="T107" fmla="*/ 18 h 244"/>
                <a:gd name="T108" fmla="*/ 39 w 333"/>
                <a:gd name="T109" fmla="*/ 32 h 244"/>
                <a:gd name="T110" fmla="*/ 59 w 333"/>
                <a:gd name="T111" fmla="*/ 30 h 244"/>
                <a:gd name="T112" fmla="*/ 81 w 333"/>
                <a:gd name="T113" fmla="*/ 24 h 244"/>
                <a:gd name="T114" fmla="*/ 99 w 333"/>
                <a:gd name="T115" fmla="*/ 20 h 244"/>
                <a:gd name="T116" fmla="*/ 117 w 333"/>
                <a:gd name="T117" fmla="*/ 12 h 244"/>
                <a:gd name="T118" fmla="*/ 133 w 333"/>
                <a:gd name="T11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3" h="244">
                  <a:moveTo>
                    <a:pt x="313" y="178"/>
                  </a:moveTo>
                  <a:lnTo>
                    <a:pt x="311" y="178"/>
                  </a:lnTo>
                  <a:lnTo>
                    <a:pt x="309" y="178"/>
                  </a:lnTo>
                  <a:lnTo>
                    <a:pt x="311" y="178"/>
                  </a:lnTo>
                  <a:lnTo>
                    <a:pt x="311" y="176"/>
                  </a:lnTo>
                  <a:lnTo>
                    <a:pt x="311" y="178"/>
                  </a:lnTo>
                  <a:lnTo>
                    <a:pt x="313" y="178"/>
                  </a:lnTo>
                  <a:close/>
                  <a:moveTo>
                    <a:pt x="311" y="176"/>
                  </a:moveTo>
                  <a:lnTo>
                    <a:pt x="309" y="176"/>
                  </a:lnTo>
                  <a:lnTo>
                    <a:pt x="309" y="174"/>
                  </a:lnTo>
                  <a:lnTo>
                    <a:pt x="307" y="174"/>
                  </a:lnTo>
                  <a:lnTo>
                    <a:pt x="305" y="172"/>
                  </a:lnTo>
                  <a:lnTo>
                    <a:pt x="307" y="172"/>
                  </a:lnTo>
                  <a:lnTo>
                    <a:pt x="309" y="172"/>
                  </a:lnTo>
                  <a:lnTo>
                    <a:pt x="311" y="174"/>
                  </a:lnTo>
                  <a:lnTo>
                    <a:pt x="311" y="176"/>
                  </a:lnTo>
                  <a:close/>
                  <a:moveTo>
                    <a:pt x="293" y="168"/>
                  </a:moveTo>
                  <a:lnTo>
                    <a:pt x="291" y="168"/>
                  </a:lnTo>
                  <a:lnTo>
                    <a:pt x="291" y="166"/>
                  </a:lnTo>
                  <a:lnTo>
                    <a:pt x="291" y="164"/>
                  </a:lnTo>
                  <a:lnTo>
                    <a:pt x="291" y="162"/>
                  </a:lnTo>
                  <a:lnTo>
                    <a:pt x="293" y="162"/>
                  </a:lnTo>
                  <a:lnTo>
                    <a:pt x="295" y="162"/>
                  </a:lnTo>
                  <a:lnTo>
                    <a:pt x="297" y="162"/>
                  </a:lnTo>
                  <a:lnTo>
                    <a:pt x="297" y="164"/>
                  </a:lnTo>
                  <a:lnTo>
                    <a:pt x="297" y="166"/>
                  </a:lnTo>
                  <a:lnTo>
                    <a:pt x="297" y="168"/>
                  </a:lnTo>
                  <a:lnTo>
                    <a:pt x="295" y="168"/>
                  </a:lnTo>
                  <a:lnTo>
                    <a:pt x="293" y="168"/>
                  </a:lnTo>
                  <a:close/>
                  <a:moveTo>
                    <a:pt x="283" y="146"/>
                  </a:moveTo>
                  <a:lnTo>
                    <a:pt x="281" y="148"/>
                  </a:lnTo>
                  <a:lnTo>
                    <a:pt x="281" y="146"/>
                  </a:lnTo>
                  <a:lnTo>
                    <a:pt x="281" y="148"/>
                  </a:lnTo>
                  <a:lnTo>
                    <a:pt x="279" y="148"/>
                  </a:lnTo>
                  <a:lnTo>
                    <a:pt x="279" y="146"/>
                  </a:lnTo>
                  <a:lnTo>
                    <a:pt x="281" y="146"/>
                  </a:lnTo>
                  <a:lnTo>
                    <a:pt x="283" y="146"/>
                  </a:lnTo>
                  <a:lnTo>
                    <a:pt x="285" y="146"/>
                  </a:lnTo>
                  <a:lnTo>
                    <a:pt x="283" y="146"/>
                  </a:lnTo>
                  <a:close/>
                  <a:moveTo>
                    <a:pt x="279" y="140"/>
                  </a:moveTo>
                  <a:lnTo>
                    <a:pt x="279" y="142"/>
                  </a:lnTo>
                  <a:lnTo>
                    <a:pt x="279" y="144"/>
                  </a:lnTo>
                  <a:lnTo>
                    <a:pt x="279" y="146"/>
                  </a:lnTo>
                  <a:lnTo>
                    <a:pt x="277" y="146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5" y="140"/>
                  </a:lnTo>
                  <a:lnTo>
                    <a:pt x="277" y="140"/>
                  </a:lnTo>
                  <a:lnTo>
                    <a:pt x="279" y="140"/>
                  </a:lnTo>
                  <a:close/>
                  <a:moveTo>
                    <a:pt x="133" y="0"/>
                  </a:moveTo>
                  <a:lnTo>
                    <a:pt x="135" y="0"/>
                  </a:lnTo>
                  <a:lnTo>
                    <a:pt x="137" y="2"/>
                  </a:lnTo>
                  <a:lnTo>
                    <a:pt x="139" y="2"/>
                  </a:lnTo>
                  <a:lnTo>
                    <a:pt x="139" y="4"/>
                  </a:lnTo>
                  <a:lnTo>
                    <a:pt x="139" y="6"/>
                  </a:lnTo>
                  <a:lnTo>
                    <a:pt x="141" y="6"/>
                  </a:lnTo>
                  <a:lnTo>
                    <a:pt x="143" y="6"/>
                  </a:lnTo>
                  <a:lnTo>
                    <a:pt x="143" y="8"/>
                  </a:lnTo>
                  <a:lnTo>
                    <a:pt x="145" y="8"/>
                  </a:lnTo>
                  <a:lnTo>
                    <a:pt x="147" y="10"/>
                  </a:lnTo>
                  <a:lnTo>
                    <a:pt x="147" y="12"/>
                  </a:lnTo>
                  <a:lnTo>
                    <a:pt x="147" y="14"/>
                  </a:lnTo>
                  <a:lnTo>
                    <a:pt x="147" y="16"/>
                  </a:lnTo>
                  <a:lnTo>
                    <a:pt x="147" y="18"/>
                  </a:lnTo>
                  <a:lnTo>
                    <a:pt x="149" y="18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51" y="22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59" y="24"/>
                  </a:lnTo>
                  <a:lnTo>
                    <a:pt x="161" y="24"/>
                  </a:lnTo>
                  <a:lnTo>
                    <a:pt x="161" y="22"/>
                  </a:lnTo>
                  <a:lnTo>
                    <a:pt x="163" y="22"/>
                  </a:lnTo>
                  <a:lnTo>
                    <a:pt x="165" y="22"/>
                  </a:lnTo>
                  <a:lnTo>
                    <a:pt x="165" y="20"/>
                  </a:lnTo>
                  <a:lnTo>
                    <a:pt x="167" y="20"/>
                  </a:lnTo>
                  <a:lnTo>
                    <a:pt x="169" y="20"/>
                  </a:lnTo>
                  <a:lnTo>
                    <a:pt x="169" y="22"/>
                  </a:lnTo>
                  <a:lnTo>
                    <a:pt x="171" y="22"/>
                  </a:lnTo>
                  <a:lnTo>
                    <a:pt x="171" y="24"/>
                  </a:lnTo>
                  <a:lnTo>
                    <a:pt x="173" y="26"/>
                  </a:lnTo>
                  <a:lnTo>
                    <a:pt x="173" y="28"/>
                  </a:lnTo>
                  <a:lnTo>
                    <a:pt x="175" y="28"/>
                  </a:lnTo>
                  <a:lnTo>
                    <a:pt x="177" y="28"/>
                  </a:lnTo>
                  <a:lnTo>
                    <a:pt x="177" y="30"/>
                  </a:lnTo>
                  <a:lnTo>
                    <a:pt x="177" y="32"/>
                  </a:lnTo>
                  <a:lnTo>
                    <a:pt x="179" y="32"/>
                  </a:lnTo>
                  <a:lnTo>
                    <a:pt x="181" y="32"/>
                  </a:lnTo>
                  <a:lnTo>
                    <a:pt x="183" y="32"/>
                  </a:lnTo>
                  <a:lnTo>
                    <a:pt x="183" y="30"/>
                  </a:lnTo>
                  <a:lnTo>
                    <a:pt x="185" y="30"/>
                  </a:lnTo>
                  <a:lnTo>
                    <a:pt x="185" y="32"/>
                  </a:lnTo>
                  <a:lnTo>
                    <a:pt x="185" y="34"/>
                  </a:lnTo>
                  <a:lnTo>
                    <a:pt x="187" y="34"/>
                  </a:lnTo>
                  <a:lnTo>
                    <a:pt x="189" y="34"/>
                  </a:lnTo>
                  <a:lnTo>
                    <a:pt x="191" y="34"/>
                  </a:lnTo>
                  <a:lnTo>
                    <a:pt x="193" y="34"/>
                  </a:lnTo>
                  <a:lnTo>
                    <a:pt x="195" y="34"/>
                  </a:lnTo>
                  <a:lnTo>
                    <a:pt x="193" y="34"/>
                  </a:lnTo>
                  <a:lnTo>
                    <a:pt x="195" y="34"/>
                  </a:lnTo>
                  <a:lnTo>
                    <a:pt x="195" y="36"/>
                  </a:lnTo>
                  <a:lnTo>
                    <a:pt x="197" y="36"/>
                  </a:lnTo>
                  <a:lnTo>
                    <a:pt x="197" y="38"/>
                  </a:lnTo>
                  <a:lnTo>
                    <a:pt x="199" y="38"/>
                  </a:lnTo>
                  <a:lnTo>
                    <a:pt x="201" y="38"/>
                  </a:lnTo>
                  <a:lnTo>
                    <a:pt x="201" y="40"/>
                  </a:lnTo>
                  <a:lnTo>
                    <a:pt x="203" y="40"/>
                  </a:lnTo>
                  <a:lnTo>
                    <a:pt x="203" y="42"/>
                  </a:lnTo>
                  <a:lnTo>
                    <a:pt x="205" y="42"/>
                  </a:lnTo>
                  <a:lnTo>
                    <a:pt x="205" y="44"/>
                  </a:lnTo>
                  <a:lnTo>
                    <a:pt x="205" y="46"/>
                  </a:lnTo>
                  <a:lnTo>
                    <a:pt x="205" y="48"/>
                  </a:lnTo>
                  <a:lnTo>
                    <a:pt x="205" y="50"/>
                  </a:lnTo>
                  <a:lnTo>
                    <a:pt x="207" y="50"/>
                  </a:lnTo>
                  <a:lnTo>
                    <a:pt x="209" y="50"/>
                  </a:lnTo>
                  <a:lnTo>
                    <a:pt x="211" y="50"/>
                  </a:lnTo>
                  <a:lnTo>
                    <a:pt x="211" y="52"/>
                  </a:lnTo>
                  <a:lnTo>
                    <a:pt x="211" y="50"/>
                  </a:lnTo>
                  <a:lnTo>
                    <a:pt x="213" y="50"/>
                  </a:lnTo>
                  <a:lnTo>
                    <a:pt x="215" y="50"/>
                  </a:lnTo>
                  <a:lnTo>
                    <a:pt x="217" y="50"/>
                  </a:lnTo>
                  <a:lnTo>
                    <a:pt x="219" y="50"/>
                  </a:lnTo>
                  <a:lnTo>
                    <a:pt x="221" y="50"/>
                  </a:lnTo>
                  <a:lnTo>
                    <a:pt x="221" y="48"/>
                  </a:lnTo>
                  <a:lnTo>
                    <a:pt x="223" y="48"/>
                  </a:lnTo>
                  <a:lnTo>
                    <a:pt x="223" y="46"/>
                  </a:lnTo>
                  <a:lnTo>
                    <a:pt x="225" y="46"/>
                  </a:lnTo>
                  <a:lnTo>
                    <a:pt x="225" y="44"/>
                  </a:lnTo>
                  <a:lnTo>
                    <a:pt x="227" y="44"/>
                  </a:lnTo>
                  <a:lnTo>
                    <a:pt x="227" y="42"/>
                  </a:lnTo>
                  <a:lnTo>
                    <a:pt x="229" y="42"/>
                  </a:lnTo>
                  <a:lnTo>
                    <a:pt x="229" y="40"/>
                  </a:lnTo>
                  <a:lnTo>
                    <a:pt x="231" y="40"/>
                  </a:lnTo>
                  <a:lnTo>
                    <a:pt x="231" y="38"/>
                  </a:lnTo>
                  <a:lnTo>
                    <a:pt x="233" y="38"/>
                  </a:lnTo>
                  <a:lnTo>
                    <a:pt x="233" y="36"/>
                  </a:lnTo>
                  <a:lnTo>
                    <a:pt x="235" y="36"/>
                  </a:lnTo>
                  <a:lnTo>
                    <a:pt x="237" y="34"/>
                  </a:lnTo>
                  <a:lnTo>
                    <a:pt x="239" y="34"/>
                  </a:lnTo>
                  <a:lnTo>
                    <a:pt x="241" y="32"/>
                  </a:lnTo>
                  <a:lnTo>
                    <a:pt x="243" y="30"/>
                  </a:lnTo>
                  <a:lnTo>
                    <a:pt x="245" y="30"/>
                  </a:lnTo>
                  <a:lnTo>
                    <a:pt x="247" y="26"/>
                  </a:lnTo>
                  <a:lnTo>
                    <a:pt x="249" y="24"/>
                  </a:lnTo>
                  <a:lnTo>
                    <a:pt x="251" y="24"/>
                  </a:lnTo>
                  <a:lnTo>
                    <a:pt x="253" y="22"/>
                  </a:lnTo>
                  <a:lnTo>
                    <a:pt x="261" y="12"/>
                  </a:lnTo>
                  <a:lnTo>
                    <a:pt x="261" y="10"/>
                  </a:lnTo>
                  <a:lnTo>
                    <a:pt x="263" y="10"/>
                  </a:lnTo>
                  <a:lnTo>
                    <a:pt x="263" y="8"/>
                  </a:lnTo>
                  <a:lnTo>
                    <a:pt x="265" y="8"/>
                  </a:lnTo>
                  <a:lnTo>
                    <a:pt x="267" y="6"/>
                  </a:lnTo>
                  <a:lnTo>
                    <a:pt x="273" y="0"/>
                  </a:lnTo>
                  <a:lnTo>
                    <a:pt x="273" y="2"/>
                  </a:lnTo>
                  <a:lnTo>
                    <a:pt x="275" y="4"/>
                  </a:lnTo>
                  <a:lnTo>
                    <a:pt x="277" y="10"/>
                  </a:lnTo>
                  <a:lnTo>
                    <a:pt x="277" y="12"/>
                  </a:lnTo>
                  <a:lnTo>
                    <a:pt x="277" y="14"/>
                  </a:lnTo>
                  <a:lnTo>
                    <a:pt x="279" y="20"/>
                  </a:lnTo>
                  <a:lnTo>
                    <a:pt x="279" y="22"/>
                  </a:lnTo>
                  <a:lnTo>
                    <a:pt x="281" y="22"/>
                  </a:lnTo>
                  <a:lnTo>
                    <a:pt x="281" y="24"/>
                  </a:lnTo>
                  <a:lnTo>
                    <a:pt x="283" y="28"/>
                  </a:lnTo>
                  <a:lnTo>
                    <a:pt x="283" y="32"/>
                  </a:lnTo>
                  <a:lnTo>
                    <a:pt x="285" y="34"/>
                  </a:lnTo>
                  <a:lnTo>
                    <a:pt x="285" y="38"/>
                  </a:lnTo>
                  <a:lnTo>
                    <a:pt x="287" y="38"/>
                  </a:lnTo>
                  <a:lnTo>
                    <a:pt x="289" y="46"/>
                  </a:lnTo>
                  <a:lnTo>
                    <a:pt x="289" y="48"/>
                  </a:lnTo>
                  <a:lnTo>
                    <a:pt x="289" y="50"/>
                  </a:lnTo>
                  <a:lnTo>
                    <a:pt x="291" y="50"/>
                  </a:lnTo>
                  <a:lnTo>
                    <a:pt x="291" y="52"/>
                  </a:lnTo>
                  <a:lnTo>
                    <a:pt x="291" y="54"/>
                  </a:lnTo>
                  <a:lnTo>
                    <a:pt x="291" y="56"/>
                  </a:lnTo>
                  <a:lnTo>
                    <a:pt x="293" y="60"/>
                  </a:lnTo>
                  <a:lnTo>
                    <a:pt x="295" y="62"/>
                  </a:lnTo>
                  <a:lnTo>
                    <a:pt x="295" y="64"/>
                  </a:lnTo>
                  <a:lnTo>
                    <a:pt x="297" y="64"/>
                  </a:lnTo>
                  <a:lnTo>
                    <a:pt x="297" y="62"/>
                  </a:lnTo>
                  <a:lnTo>
                    <a:pt x="299" y="62"/>
                  </a:lnTo>
                  <a:lnTo>
                    <a:pt x="299" y="64"/>
                  </a:lnTo>
                  <a:lnTo>
                    <a:pt x="301" y="64"/>
                  </a:lnTo>
                  <a:lnTo>
                    <a:pt x="301" y="64"/>
                  </a:lnTo>
                  <a:lnTo>
                    <a:pt x="303" y="64"/>
                  </a:lnTo>
                  <a:lnTo>
                    <a:pt x="303" y="66"/>
                  </a:lnTo>
                  <a:lnTo>
                    <a:pt x="303" y="68"/>
                  </a:lnTo>
                  <a:lnTo>
                    <a:pt x="303" y="70"/>
                  </a:lnTo>
                  <a:lnTo>
                    <a:pt x="305" y="70"/>
                  </a:lnTo>
                  <a:lnTo>
                    <a:pt x="307" y="70"/>
                  </a:lnTo>
                  <a:lnTo>
                    <a:pt x="307" y="72"/>
                  </a:lnTo>
                  <a:lnTo>
                    <a:pt x="309" y="74"/>
                  </a:lnTo>
                  <a:lnTo>
                    <a:pt x="307" y="74"/>
                  </a:lnTo>
                  <a:lnTo>
                    <a:pt x="309" y="74"/>
                  </a:lnTo>
                  <a:lnTo>
                    <a:pt x="309" y="76"/>
                  </a:lnTo>
                  <a:lnTo>
                    <a:pt x="309" y="78"/>
                  </a:lnTo>
                  <a:lnTo>
                    <a:pt x="309" y="80"/>
                  </a:lnTo>
                  <a:lnTo>
                    <a:pt x="307" y="80"/>
                  </a:lnTo>
                  <a:lnTo>
                    <a:pt x="307" y="82"/>
                  </a:lnTo>
                  <a:lnTo>
                    <a:pt x="305" y="82"/>
                  </a:lnTo>
                  <a:lnTo>
                    <a:pt x="307" y="82"/>
                  </a:lnTo>
                  <a:lnTo>
                    <a:pt x="307" y="82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5" y="86"/>
                  </a:lnTo>
                  <a:lnTo>
                    <a:pt x="305" y="88"/>
                  </a:lnTo>
                  <a:lnTo>
                    <a:pt x="305" y="86"/>
                  </a:lnTo>
                  <a:lnTo>
                    <a:pt x="305" y="88"/>
                  </a:lnTo>
                  <a:lnTo>
                    <a:pt x="303" y="90"/>
                  </a:lnTo>
                  <a:lnTo>
                    <a:pt x="305" y="90"/>
                  </a:lnTo>
                  <a:lnTo>
                    <a:pt x="303" y="92"/>
                  </a:lnTo>
                  <a:lnTo>
                    <a:pt x="305" y="92"/>
                  </a:lnTo>
                  <a:lnTo>
                    <a:pt x="305" y="94"/>
                  </a:lnTo>
                  <a:lnTo>
                    <a:pt x="307" y="94"/>
                  </a:lnTo>
                  <a:lnTo>
                    <a:pt x="307" y="96"/>
                  </a:lnTo>
                  <a:lnTo>
                    <a:pt x="307" y="98"/>
                  </a:lnTo>
                  <a:lnTo>
                    <a:pt x="307" y="100"/>
                  </a:lnTo>
                  <a:lnTo>
                    <a:pt x="309" y="100"/>
                  </a:lnTo>
                  <a:lnTo>
                    <a:pt x="307" y="100"/>
                  </a:lnTo>
                  <a:lnTo>
                    <a:pt x="307" y="102"/>
                  </a:lnTo>
                  <a:lnTo>
                    <a:pt x="309" y="102"/>
                  </a:lnTo>
                  <a:lnTo>
                    <a:pt x="307" y="102"/>
                  </a:lnTo>
                  <a:lnTo>
                    <a:pt x="309" y="102"/>
                  </a:lnTo>
                  <a:lnTo>
                    <a:pt x="309" y="104"/>
                  </a:lnTo>
                  <a:lnTo>
                    <a:pt x="311" y="104"/>
                  </a:lnTo>
                  <a:lnTo>
                    <a:pt x="311" y="106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11" y="108"/>
                  </a:lnTo>
                  <a:lnTo>
                    <a:pt x="311" y="110"/>
                  </a:lnTo>
                  <a:lnTo>
                    <a:pt x="311" y="112"/>
                  </a:lnTo>
                  <a:lnTo>
                    <a:pt x="313" y="112"/>
                  </a:lnTo>
                  <a:lnTo>
                    <a:pt x="313" y="114"/>
                  </a:lnTo>
                  <a:lnTo>
                    <a:pt x="315" y="114"/>
                  </a:lnTo>
                  <a:lnTo>
                    <a:pt x="317" y="114"/>
                  </a:lnTo>
                  <a:lnTo>
                    <a:pt x="319" y="116"/>
                  </a:lnTo>
                  <a:lnTo>
                    <a:pt x="319" y="114"/>
                  </a:lnTo>
                  <a:lnTo>
                    <a:pt x="319" y="116"/>
                  </a:lnTo>
                  <a:lnTo>
                    <a:pt x="321" y="116"/>
                  </a:lnTo>
                  <a:lnTo>
                    <a:pt x="321" y="118"/>
                  </a:lnTo>
                  <a:lnTo>
                    <a:pt x="321" y="120"/>
                  </a:lnTo>
                  <a:lnTo>
                    <a:pt x="323" y="120"/>
                  </a:lnTo>
                  <a:lnTo>
                    <a:pt x="323" y="122"/>
                  </a:lnTo>
                  <a:lnTo>
                    <a:pt x="321" y="122"/>
                  </a:lnTo>
                  <a:lnTo>
                    <a:pt x="323" y="122"/>
                  </a:lnTo>
                  <a:lnTo>
                    <a:pt x="323" y="120"/>
                  </a:lnTo>
                  <a:lnTo>
                    <a:pt x="325" y="122"/>
                  </a:lnTo>
                  <a:lnTo>
                    <a:pt x="323" y="122"/>
                  </a:lnTo>
                  <a:lnTo>
                    <a:pt x="325" y="122"/>
                  </a:lnTo>
                  <a:lnTo>
                    <a:pt x="323" y="122"/>
                  </a:lnTo>
                  <a:lnTo>
                    <a:pt x="323" y="124"/>
                  </a:lnTo>
                  <a:lnTo>
                    <a:pt x="325" y="124"/>
                  </a:lnTo>
                  <a:lnTo>
                    <a:pt x="325" y="122"/>
                  </a:lnTo>
                  <a:lnTo>
                    <a:pt x="327" y="122"/>
                  </a:lnTo>
                  <a:lnTo>
                    <a:pt x="327" y="124"/>
                  </a:lnTo>
                  <a:lnTo>
                    <a:pt x="327" y="122"/>
                  </a:lnTo>
                  <a:lnTo>
                    <a:pt x="327" y="124"/>
                  </a:lnTo>
                  <a:lnTo>
                    <a:pt x="327" y="122"/>
                  </a:lnTo>
                  <a:lnTo>
                    <a:pt x="329" y="122"/>
                  </a:lnTo>
                  <a:lnTo>
                    <a:pt x="329" y="124"/>
                  </a:lnTo>
                  <a:lnTo>
                    <a:pt x="331" y="124"/>
                  </a:lnTo>
                  <a:lnTo>
                    <a:pt x="329" y="124"/>
                  </a:lnTo>
                  <a:lnTo>
                    <a:pt x="331" y="124"/>
                  </a:lnTo>
                  <a:lnTo>
                    <a:pt x="333" y="126"/>
                  </a:lnTo>
                  <a:lnTo>
                    <a:pt x="333" y="128"/>
                  </a:lnTo>
                  <a:lnTo>
                    <a:pt x="333" y="130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31" y="132"/>
                  </a:lnTo>
                  <a:lnTo>
                    <a:pt x="329" y="132"/>
                  </a:lnTo>
                  <a:lnTo>
                    <a:pt x="329" y="134"/>
                  </a:lnTo>
                  <a:lnTo>
                    <a:pt x="329" y="136"/>
                  </a:lnTo>
                  <a:lnTo>
                    <a:pt x="327" y="136"/>
                  </a:lnTo>
                  <a:lnTo>
                    <a:pt x="329" y="136"/>
                  </a:lnTo>
                  <a:lnTo>
                    <a:pt x="329" y="138"/>
                  </a:lnTo>
                  <a:lnTo>
                    <a:pt x="329" y="140"/>
                  </a:lnTo>
                  <a:lnTo>
                    <a:pt x="329" y="142"/>
                  </a:lnTo>
                  <a:lnTo>
                    <a:pt x="329" y="144"/>
                  </a:lnTo>
                  <a:lnTo>
                    <a:pt x="331" y="144"/>
                  </a:lnTo>
                  <a:lnTo>
                    <a:pt x="329" y="144"/>
                  </a:lnTo>
                  <a:lnTo>
                    <a:pt x="331" y="144"/>
                  </a:lnTo>
                  <a:lnTo>
                    <a:pt x="331" y="146"/>
                  </a:lnTo>
                  <a:lnTo>
                    <a:pt x="329" y="146"/>
                  </a:lnTo>
                  <a:lnTo>
                    <a:pt x="329" y="148"/>
                  </a:lnTo>
                  <a:lnTo>
                    <a:pt x="329" y="150"/>
                  </a:lnTo>
                  <a:lnTo>
                    <a:pt x="327" y="152"/>
                  </a:lnTo>
                  <a:lnTo>
                    <a:pt x="325" y="152"/>
                  </a:lnTo>
                  <a:lnTo>
                    <a:pt x="325" y="154"/>
                  </a:lnTo>
                  <a:lnTo>
                    <a:pt x="327" y="154"/>
                  </a:lnTo>
                  <a:lnTo>
                    <a:pt x="327" y="156"/>
                  </a:lnTo>
                  <a:lnTo>
                    <a:pt x="327" y="158"/>
                  </a:lnTo>
                  <a:lnTo>
                    <a:pt x="325" y="158"/>
                  </a:lnTo>
                  <a:lnTo>
                    <a:pt x="325" y="160"/>
                  </a:lnTo>
                  <a:lnTo>
                    <a:pt x="323" y="160"/>
                  </a:lnTo>
                  <a:lnTo>
                    <a:pt x="323" y="162"/>
                  </a:lnTo>
                  <a:lnTo>
                    <a:pt x="321" y="162"/>
                  </a:lnTo>
                  <a:lnTo>
                    <a:pt x="321" y="164"/>
                  </a:lnTo>
                  <a:lnTo>
                    <a:pt x="321" y="166"/>
                  </a:lnTo>
                  <a:lnTo>
                    <a:pt x="323" y="166"/>
                  </a:lnTo>
                  <a:lnTo>
                    <a:pt x="325" y="166"/>
                  </a:lnTo>
                  <a:lnTo>
                    <a:pt x="325" y="168"/>
                  </a:lnTo>
                  <a:lnTo>
                    <a:pt x="325" y="170"/>
                  </a:lnTo>
                  <a:lnTo>
                    <a:pt x="327" y="170"/>
                  </a:lnTo>
                  <a:lnTo>
                    <a:pt x="327" y="172"/>
                  </a:lnTo>
                  <a:lnTo>
                    <a:pt x="325" y="172"/>
                  </a:lnTo>
                  <a:lnTo>
                    <a:pt x="327" y="172"/>
                  </a:lnTo>
                  <a:lnTo>
                    <a:pt x="329" y="172"/>
                  </a:lnTo>
                  <a:lnTo>
                    <a:pt x="331" y="172"/>
                  </a:lnTo>
                  <a:lnTo>
                    <a:pt x="331" y="174"/>
                  </a:lnTo>
                  <a:lnTo>
                    <a:pt x="329" y="174"/>
                  </a:lnTo>
                  <a:lnTo>
                    <a:pt x="329" y="176"/>
                  </a:lnTo>
                  <a:lnTo>
                    <a:pt x="329" y="178"/>
                  </a:lnTo>
                  <a:lnTo>
                    <a:pt x="327" y="178"/>
                  </a:lnTo>
                  <a:lnTo>
                    <a:pt x="327" y="176"/>
                  </a:lnTo>
                  <a:lnTo>
                    <a:pt x="325" y="178"/>
                  </a:lnTo>
                  <a:lnTo>
                    <a:pt x="325" y="178"/>
                  </a:lnTo>
                  <a:lnTo>
                    <a:pt x="323" y="178"/>
                  </a:lnTo>
                  <a:lnTo>
                    <a:pt x="323" y="176"/>
                  </a:lnTo>
                  <a:lnTo>
                    <a:pt x="323" y="174"/>
                  </a:lnTo>
                  <a:lnTo>
                    <a:pt x="323" y="172"/>
                  </a:lnTo>
                  <a:lnTo>
                    <a:pt x="321" y="172"/>
                  </a:lnTo>
                  <a:lnTo>
                    <a:pt x="319" y="172"/>
                  </a:lnTo>
                  <a:lnTo>
                    <a:pt x="317" y="172"/>
                  </a:lnTo>
                  <a:lnTo>
                    <a:pt x="315" y="172"/>
                  </a:lnTo>
                  <a:lnTo>
                    <a:pt x="313" y="172"/>
                  </a:lnTo>
                  <a:lnTo>
                    <a:pt x="313" y="170"/>
                  </a:lnTo>
                  <a:lnTo>
                    <a:pt x="311" y="170"/>
                  </a:lnTo>
                  <a:lnTo>
                    <a:pt x="309" y="168"/>
                  </a:lnTo>
                  <a:lnTo>
                    <a:pt x="307" y="168"/>
                  </a:lnTo>
                  <a:lnTo>
                    <a:pt x="307" y="166"/>
                  </a:lnTo>
                  <a:lnTo>
                    <a:pt x="305" y="166"/>
                  </a:lnTo>
                  <a:lnTo>
                    <a:pt x="307" y="166"/>
                  </a:lnTo>
                  <a:lnTo>
                    <a:pt x="307" y="164"/>
                  </a:lnTo>
                  <a:lnTo>
                    <a:pt x="305" y="164"/>
                  </a:lnTo>
                  <a:lnTo>
                    <a:pt x="305" y="166"/>
                  </a:lnTo>
                  <a:lnTo>
                    <a:pt x="305" y="168"/>
                  </a:lnTo>
                  <a:lnTo>
                    <a:pt x="305" y="166"/>
                  </a:lnTo>
                  <a:lnTo>
                    <a:pt x="303" y="166"/>
                  </a:lnTo>
                  <a:lnTo>
                    <a:pt x="303" y="168"/>
                  </a:lnTo>
                  <a:lnTo>
                    <a:pt x="301" y="166"/>
                  </a:lnTo>
                  <a:lnTo>
                    <a:pt x="303" y="166"/>
                  </a:lnTo>
                  <a:lnTo>
                    <a:pt x="303" y="164"/>
                  </a:lnTo>
                  <a:lnTo>
                    <a:pt x="301" y="164"/>
                  </a:lnTo>
                  <a:lnTo>
                    <a:pt x="301" y="164"/>
                  </a:lnTo>
                  <a:lnTo>
                    <a:pt x="299" y="164"/>
                  </a:lnTo>
                  <a:lnTo>
                    <a:pt x="299" y="166"/>
                  </a:lnTo>
                  <a:lnTo>
                    <a:pt x="299" y="168"/>
                  </a:lnTo>
                  <a:lnTo>
                    <a:pt x="299" y="166"/>
                  </a:lnTo>
                  <a:lnTo>
                    <a:pt x="299" y="164"/>
                  </a:lnTo>
                  <a:lnTo>
                    <a:pt x="299" y="162"/>
                  </a:lnTo>
                  <a:lnTo>
                    <a:pt x="299" y="160"/>
                  </a:lnTo>
                  <a:lnTo>
                    <a:pt x="297" y="160"/>
                  </a:lnTo>
                  <a:lnTo>
                    <a:pt x="295" y="160"/>
                  </a:lnTo>
                  <a:lnTo>
                    <a:pt x="295" y="158"/>
                  </a:lnTo>
                  <a:lnTo>
                    <a:pt x="295" y="156"/>
                  </a:lnTo>
                  <a:lnTo>
                    <a:pt x="295" y="154"/>
                  </a:lnTo>
                  <a:lnTo>
                    <a:pt x="293" y="152"/>
                  </a:lnTo>
                  <a:lnTo>
                    <a:pt x="291" y="152"/>
                  </a:lnTo>
                  <a:lnTo>
                    <a:pt x="289" y="154"/>
                  </a:lnTo>
                  <a:lnTo>
                    <a:pt x="287" y="154"/>
                  </a:lnTo>
                  <a:lnTo>
                    <a:pt x="287" y="152"/>
                  </a:lnTo>
                  <a:lnTo>
                    <a:pt x="289" y="152"/>
                  </a:lnTo>
                  <a:lnTo>
                    <a:pt x="289" y="150"/>
                  </a:lnTo>
                  <a:lnTo>
                    <a:pt x="291" y="148"/>
                  </a:lnTo>
                  <a:lnTo>
                    <a:pt x="291" y="146"/>
                  </a:lnTo>
                  <a:lnTo>
                    <a:pt x="291" y="144"/>
                  </a:lnTo>
                  <a:lnTo>
                    <a:pt x="291" y="142"/>
                  </a:lnTo>
                  <a:lnTo>
                    <a:pt x="289" y="142"/>
                  </a:lnTo>
                  <a:lnTo>
                    <a:pt x="287" y="142"/>
                  </a:lnTo>
                  <a:lnTo>
                    <a:pt x="285" y="142"/>
                  </a:lnTo>
                  <a:lnTo>
                    <a:pt x="285" y="140"/>
                  </a:lnTo>
                  <a:lnTo>
                    <a:pt x="283" y="140"/>
                  </a:lnTo>
                  <a:lnTo>
                    <a:pt x="285" y="140"/>
                  </a:lnTo>
                  <a:lnTo>
                    <a:pt x="285" y="138"/>
                  </a:lnTo>
                  <a:lnTo>
                    <a:pt x="285" y="136"/>
                  </a:lnTo>
                  <a:lnTo>
                    <a:pt x="287" y="136"/>
                  </a:lnTo>
                  <a:lnTo>
                    <a:pt x="287" y="134"/>
                  </a:lnTo>
                  <a:lnTo>
                    <a:pt x="285" y="132"/>
                  </a:lnTo>
                  <a:lnTo>
                    <a:pt x="283" y="130"/>
                  </a:lnTo>
                  <a:lnTo>
                    <a:pt x="283" y="130"/>
                  </a:lnTo>
                  <a:lnTo>
                    <a:pt x="281" y="130"/>
                  </a:lnTo>
                  <a:lnTo>
                    <a:pt x="279" y="130"/>
                  </a:lnTo>
                  <a:lnTo>
                    <a:pt x="279" y="130"/>
                  </a:lnTo>
                  <a:lnTo>
                    <a:pt x="279" y="130"/>
                  </a:lnTo>
                  <a:lnTo>
                    <a:pt x="279" y="128"/>
                  </a:lnTo>
                  <a:lnTo>
                    <a:pt x="279" y="126"/>
                  </a:lnTo>
                  <a:lnTo>
                    <a:pt x="281" y="126"/>
                  </a:lnTo>
                  <a:lnTo>
                    <a:pt x="279" y="126"/>
                  </a:lnTo>
                  <a:lnTo>
                    <a:pt x="279" y="128"/>
                  </a:lnTo>
                  <a:lnTo>
                    <a:pt x="277" y="128"/>
                  </a:lnTo>
                  <a:lnTo>
                    <a:pt x="277" y="126"/>
                  </a:lnTo>
                  <a:lnTo>
                    <a:pt x="277" y="128"/>
                  </a:lnTo>
                  <a:lnTo>
                    <a:pt x="275" y="128"/>
                  </a:lnTo>
                  <a:lnTo>
                    <a:pt x="273" y="126"/>
                  </a:lnTo>
                  <a:lnTo>
                    <a:pt x="273" y="128"/>
                  </a:lnTo>
                  <a:lnTo>
                    <a:pt x="275" y="130"/>
                  </a:lnTo>
                  <a:lnTo>
                    <a:pt x="273" y="130"/>
                  </a:lnTo>
                  <a:lnTo>
                    <a:pt x="273" y="132"/>
                  </a:lnTo>
                  <a:lnTo>
                    <a:pt x="275" y="134"/>
                  </a:lnTo>
                  <a:lnTo>
                    <a:pt x="277" y="134"/>
                  </a:lnTo>
                  <a:lnTo>
                    <a:pt x="279" y="134"/>
                  </a:lnTo>
                  <a:lnTo>
                    <a:pt x="283" y="134"/>
                  </a:lnTo>
                  <a:lnTo>
                    <a:pt x="283" y="136"/>
                  </a:lnTo>
                  <a:lnTo>
                    <a:pt x="285" y="136"/>
                  </a:lnTo>
                  <a:lnTo>
                    <a:pt x="283" y="138"/>
                  </a:lnTo>
                  <a:lnTo>
                    <a:pt x="281" y="138"/>
                  </a:lnTo>
                  <a:lnTo>
                    <a:pt x="279" y="138"/>
                  </a:lnTo>
                  <a:lnTo>
                    <a:pt x="277" y="138"/>
                  </a:lnTo>
                  <a:lnTo>
                    <a:pt x="275" y="140"/>
                  </a:lnTo>
                  <a:lnTo>
                    <a:pt x="273" y="140"/>
                  </a:lnTo>
                  <a:lnTo>
                    <a:pt x="271" y="142"/>
                  </a:lnTo>
                  <a:lnTo>
                    <a:pt x="271" y="144"/>
                  </a:lnTo>
                  <a:lnTo>
                    <a:pt x="271" y="146"/>
                  </a:lnTo>
                  <a:lnTo>
                    <a:pt x="273" y="148"/>
                  </a:lnTo>
                  <a:lnTo>
                    <a:pt x="275" y="148"/>
                  </a:lnTo>
                  <a:lnTo>
                    <a:pt x="275" y="150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9" y="152"/>
                  </a:lnTo>
                  <a:lnTo>
                    <a:pt x="271" y="154"/>
                  </a:lnTo>
                  <a:lnTo>
                    <a:pt x="269" y="156"/>
                  </a:lnTo>
                  <a:lnTo>
                    <a:pt x="267" y="156"/>
                  </a:lnTo>
                  <a:lnTo>
                    <a:pt x="265" y="158"/>
                  </a:lnTo>
                  <a:lnTo>
                    <a:pt x="263" y="158"/>
                  </a:lnTo>
                  <a:lnTo>
                    <a:pt x="261" y="158"/>
                  </a:lnTo>
                  <a:lnTo>
                    <a:pt x="259" y="158"/>
                  </a:lnTo>
                  <a:lnTo>
                    <a:pt x="257" y="158"/>
                  </a:lnTo>
                  <a:lnTo>
                    <a:pt x="255" y="158"/>
                  </a:lnTo>
                  <a:lnTo>
                    <a:pt x="253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1" y="154"/>
                  </a:lnTo>
                  <a:lnTo>
                    <a:pt x="253" y="156"/>
                  </a:lnTo>
                  <a:lnTo>
                    <a:pt x="255" y="158"/>
                  </a:lnTo>
                  <a:lnTo>
                    <a:pt x="257" y="158"/>
                  </a:lnTo>
                  <a:lnTo>
                    <a:pt x="259" y="158"/>
                  </a:lnTo>
                  <a:lnTo>
                    <a:pt x="261" y="160"/>
                  </a:lnTo>
                  <a:lnTo>
                    <a:pt x="265" y="160"/>
                  </a:lnTo>
                  <a:lnTo>
                    <a:pt x="265" y="158"/>
                  </a:lnTo>
                  <a:lnTo>
                    <a:pt x="267" y="158"/>
                  </a:lnTo>
                  <a:lnTo>
                    <a:pt x="269" y="158"/>
                  </a:lnTo>
                  <a:lnTo>
                    <a:pt x="271" y="156"/>
                  </a:lnTo>
                  <a:lnTo>
                    <a:pt x="271" y="154"/>
                  </a:lnTo>
                  <a:lnTo>
                    <a:pt x="273" y="156"/>
                  </a:lnTo>
                  <a:lnTo>
                    <a:pt x="273" y="154"/>
                  </a:lnTo>
                  <a:lnTo>
                    <a:pt x="273" y="152"/>
                  </a:lnTo>
                  <a:lnTo>
                    <a:pt x="275" y="152"/>
                  </a:lnTo>
                  <a:lnTo>
                    <a:pt x="275" y="150"/>
                  </a:lnTo>
                  <a:lnTo>
                    <a:pt x="275" y="148"/>
                  </a:lnTo>
                  <a:lnTo>
                    <a:pt x="277" y="148"/>
                  </a:lnTo>
                  <a:lnTo>
                    <a:pt x="279" y="148"/>
                  </a:lnTo>
                  <a:lnTo>
                    <a:pt x="281" y="150"/>
                  </a:lnTo>
                  <a:lnTo>
                    <a:pt x="283" y="152"/>
                  </a:lnTo>
                  <a:lnTo>
                    <a:pt x="283" y="154"/>
                  </a:lnTo>
                  <a:lnTo>
                    <a:pt x="283" y="156"/>
                  </a:lnTo>
                  <a:lnTo>
                    <a:pt x="283" y="158"/>
                  </a:lnTo>
                  <a:lnTo>
                    <a:pt x="285" y="158"/>
                  </a:lnTo>
                  <a:lnTo>
                    <a:pt x="285" y="160"/>
                  </a:lnTo>
                  <a:lnTo>
                    <a:pt x="287" y="160"/>
                  </a:lnTo>
                  <a:lnTo>
                    <a:pt x="285" y="160"/>
                  </a:lnTo>
                  <a:lnTo>
                    <a:pt x="287" y="162"/>
                  </a:lnTo>
                  <a:lnTo>
                    <a:pt x="287" y="160"/>
                  </a:lnTo>
                  <a:lnTo>
                    <a:pt x="289" y="162"/>
                  </a:lnTo>
                  <a:lnTo>
                    <a:pt x="287" y="162"/>
                  </a:lnTo>
                  <a:lnTo>
                    <a:pt x="287" y="164"/>
                  </a:lnTo>
                  <a:lnTo>
                    <a:pt x="285" y="166"/>
                  </a:lnTo>
                  <a:lnTo>
                    <a:pt x="285" y="168"/>
                  </a:lnTo>
                  <a:lnTo>
                    <a:pt x="287" y="168"/>
                  </a:lnTo>
                  <a:lnTo>
                    <a:pt x="287" y="170"/>
                  </a:lnTo>
                  <a:lnTo>
                    <a:pt x="289" y="170"/>
                  </a:lnTo>
                  <a:lnTo>
                    <a:pt x="291" y="170"/>
                  </a:lnTo>
                  <a:lnTo>
                    <a:pt x="293" y="170"/>
                  </a:lnTo>
                  <a:lnTo>
                    <a:pt x="295" y="172"/>
                  </a:lnTo>
                  <a:lnTo>
                    <a:pt x="297" y="172"/>
                  </a:lnTo>
                  <a:lnTo>
                    <a:pt x="297" y="174"/>
                  </a:lnTo>
                  <a:lnTo>
                    <a:pt x="297" y="176"/>
                  </a:lnTo>
                  <a:lnTo>
                    <a:pt x="297" y="178"/>
                  </a:lnTo>
                  <a:lnTo>
                    <a:pt x="297" y="176"/>
                  </a:lnTo>
                  <a:lnTo>
                    <a:pt x="299" y="172"/>
                  </a:lnTo>
                  <a:lnTo>
                    <a:pt x="297" y="172"/>
                  </a:lnTo>
                  <a:lnTo>
                    <a:pt x="297" y="170"/>
                  </a:lnTo>
                  <a:lnTo>
                    <a:pt x="299" y="170"/>
                  </a:lnTo>
                  <a:lnTo>
                    <a:pt x="299" y="172"/>
                  </a:lnTo>
                  <a:lnTo>
                    <a:pt x="301" y="172"/>
                  </a:lnTo>
                  <a:lnTo>
                    <a:pt x="301" y="172"/>
                  </a:lnTo>
                  <a:lnTo>
                    <a:pt x="303" y="172"/>
                  </a:lnTo>
                  <a:lnTo>
                    <a:pt x="303" y="174"/>
                  </a:lnTo>
                  <a:lnTo>
                    <a:pt x="305" y="174"/>
                  </a:lnTo>
                  <a:lnTo>
                    <a:pt x="305" y="176"/>
                  </a:lnTo>
                  <a:lnTo>
                    <a:pt x="307" y="176"/>
                  </a:lnTo>
                  <a:lnTo>
                    <a:pt x="305" y="178"/>
                  </a:lnTo>
                  <a:lnTo>
                    <a:pt x="303" y="178"/>
                  </a:lnTo>
                  <a:lnTo>
                    <a:pt x="301" y="176"/>
                  </a:lnTo>
                  <a:lnTo>
                    <a:pt x="301" y="176"/>
                  </a:lnTo>
                  <a:lnTo>
                    <a:pt x="301" y="178"/>
                  </a:lnTo>
                  <a:lnTo>
                    <a:pt x="303" y="178"/>
                  </a:lnTo>
                  <a:lnTo>
                    <a:pt x="307" y="178"/>
                  </a:lnTo>
                  <a:lnTo>
                    <a:pt x="309" y="178"/>
                  </a:lnTo>
                  <a:lnTo>
                    <a:pt x="309" y="178"/>
                  </a:lnTo>
                  <a:lnTo>
                    <a:pt x="307" y="178"/>
                  </a:lnTo>
                  <a:lnTo>
                    <a:pt x="307" y="180"/>
                  </a:lnTo>
                  <a:lnTo>
                    <a:pt x="305" y="180"/>
                  </a:lnTo>
                  <a:lnTo>
                    <a:pt x="305" y="182"/>
                  </a:lnTo>
                  <a:lnTo>
                    <a:pt x="303" y="184"/>
                  </a:lnTo>
                  <a:lnTo>
                    <a:pt x="301" y="184"/>
                  </a:lnTo>
                  <a:lnTo>
                    <a:pt x="301" y="186"/>
                  </a:lnTo>
                  <a:lnTo>
                    <a:pt x="301" y="188"/>
                  </a:lnTo>
                  <a:lnTo>
                    <a:pt x="301" y="190"/>
                  </a:lnTo>
                  <a:lnTo>
                    <a:pt x="301" y="192"/>
                  </a:lnTo>
                  <a:lnTo>
                    <a:pt x="299" y="192"/>
                  </a:lnTo>
                  <a:lnTo>
                    <a:pt x="299" y="194"/>
                  </a:lnTo>
                  <a:lnTo>
                    <a:pt x="299" y="196"/>
                  </a:lnTo>
                  <a:lnTo>
                    <a:pt x="301" y="196"/>
                  </a:lnTo>
                  <a:lnTo>
                    <a:pt x="301" y="198"/>
                  </a:lnTo>
                  <a:lnTo>
                    <a:pt x="301" y="198"/>
                  </a:lnTo>
                  <a:lnTo>
                    <a:pt x="301" y="200"/>
                  </a:lnTo>
                  <a:lnTo>
                    <a:pt x="303" y="200"/>
                  </a:lnTo>
                  <a:lnTo>
                    <a:pt x="303" y="202"/>
                  </a:lnTo>
                  <a:lnTo>
                    <a:pt x="299" y="202"/>
                  </a:lnTo>
                  <a:lnTo>
                    <a:pt x="297" y="202"/>
                  </a:lnTo>
                  <a:lnTo>
                    <a:pt x="297" y="204"/>
                  </a:lnTo>
                  <a:lnTo>
                    <a:pt x="299" y="204"/>
                  </a:lnTo>
                  <a:lnTo>
                    <a:pt x="299" y="202"/>
                  </a:lnTo>
                  <a:lnTo>
                    <a:pt x="301" y="202"/>
                  </a:lnTo>
                  <a:lnTo>
                    <a:pt x="301" y="202"/>
                  </a:lnTo>
                  <a:lnTo>
                    <a:pt x="305" y="202"/>
                  </a:lnTo>
                  <a:lnTo>
                    <a:pt x="307" y="204"/>
                  </a:lnTo>
                  <a:lnTo>
                    <a:pt x="307" y="206"/>
                  </a:lnTo>
                  <a:lnTo>
                    <a:pt x="309" y="206"/>
                  </a:lnTo>
                  <a:lnTo>
                    <a:pt x="309" y="208"/>
                  </a:lnTo>
                  <a:lnTo>
                    <a:pt x="307" y="208"/>
                  </a:lnTo>
                  <a:lnTo>
                    <a:pt x="307" y="210"/>
                  </a:lnTo>
                  <a:lnTo>
                    <a:pt x="305" y="212"/>
                  </a:lnTo>
                  <a:lnTo>
                    <a:pt x="303" y="214"/>
                  </a:lnTo>
                  <a:lnTo>
                    <a:pt x="301" y="216"/>
                  </a:lnTo>
                  <a:lnTo>
                    <a:pt x="301" y="218"/>
                  </a:lnTo>
                  <a:lnTo>
                    <a:pt x="301" y="218"/>
                  </a:lnTo>
                  <a:lnTo>
                    <a:pt x="301" y="220"/>
                  </a:lnTo>
                  <a:lnTo>
                    <a:pt x="299" y="222"/>
                  </a:lnTo>
                  <a:lnTo>
                    <a:pt x="299" y="224"/>
                  </a:lnTo>
                  <a:lnTo>
                    <a:pt x="297" y="226"/>
                  </a:lnTo>
                  <a:lnTo>
                    <a:pt x="299" y="226"/>
                  </a:lnTo>
                  <a:lnTo>
                    <a:pt x="297" y="226"/>
                  </a:lnTo>
                  <a:lnTo>
                    <a:pt x="295" y="226"/>
                  </a:lnTo>
                  <a:lnTo>
                    <a:pt x="293" y="226"/>
                  </a:lnTo>
                  <a:lnTo>
                    <a:pt x="293" y="224"/>
                  </a:lnTo>
                  <a:lnTo>
                    <a:pt x="291" y="224"/>
                  </a:lnTo>
                  <a:lnTo>
                    <a:pt x="289" y="222"/>
                  </a:lnTo>
                  <a:lnTo>
                    <a:pt x="287" y="222"/>
                  </a:lnTo>
                  <a:lnTo>
                    <a:pt x="285" y="222"/>
                  </a:lnTo>
                  <a:lnTo>
                    <a:pt x="283" y="222"/>
                  </a:lnTo>
                  <a:lnTo>
                    <a:pt x="283" y="224"/>
                  </a:lnTo>
                  <a:lnTo>
                    <a:pt x="281" y="224"/>
                  </a:lnTo>
                  <a:lnTo>
                    <a:pt x="281" y="226"/>
                  </a:lnTo>
                  <a:lnTo>
                    <a:pt x="279" y="226"/>
                  </a:lnTo>
                  <a:lnTo>
                    <a:pt x="279" y="228"/>
                  </a:lnTo>
                  <a:lnTo>
                    <a:pt x="279" y="230"/>
                  </a:lnTo>
                  <a:lnTo>
                    <a:pt x="277" y="230"/>
                  </a:lnTo>
                  <a:lnTo>
                    <a:pt x="275" y="230"/>
                  </a:lnTo>
                  <a:lnTo>
                    <a:pt x="273" y="230"/>
                  </a:lnTo>
                  <a:lnTo>
                    <a:pt x="273" y="232"/>
                  </a:lnTo>
                  <a:lnTo>
                    <a:pt x="275" y="232"/>
                  </a:lnTo>
                  <a:lnTo>
                    <a:pt x="275" y="234"/>
                  </a:lnTo>
                  <a:lnTo>
                    <a:pt x="273" y="234"/>
                  </a:lnTo>
                  <a:lnTo>
                    <a:pt x="273" y="236"/>
                  </a:lnTo>
                  <a:lnTo>
                    <a:pt x="271" y="236"/>
                  </a:lnTo>
                  <a:lnTo>
                    <a:pt x="269" y="236"/>
                  </a:lnTo>
                  <a:lnTo>
                    <a:pt x="269" y="238"/>
                  </a:lnTo>
                  <a:lnTo>
                    <a:pt x="271" y="238"/>
                  </a:lnTo>
                  <a:lnTo>
                    <a:pt x="271" y="240"/>
                  </a:lnTo>
                  <a:lnTo>
                    <a:pt x="269" y="240"/>
                  </a:lnTo>
                  <a:lnTo>
                    <a:pt x="267" y="238"/>
                  </a:lnTo>
                  <a:lnTo>
                    <a:pt x="267" y="240"/>
                  </a:lnTo>
                  <a:lnTo>
                    <a:pt x="265" y="240"/>
                  </a:lnTo>
                  <a:lnTo>
                    <a:pt x="263" y="240"/>
                  </a:lnTo>
                  <a:lnTo>
                    <a:pt x="261" y="242"/>
                  </a:lnTo>
                  <a:lnTo>
                    <a:pt x="261" y="240"/>
                  </a:lnTo>
                  <a:lnTo>
                    <a:pt x="259" y="240"/>
                  </a:lnTo>
                  <a:lnTo>
                    <a:pt x="257" y="242"/>
                  </a:lnTo>
                  <a:lnTo>
                    <a:pt x="257" y="244"/>
                  </a:lnTo>
                  <a:lnTo>
                    <a:pt x="255" y="244"/>
                  </a:lnTo>
                  <a:lnTo>
                    <a:pt x="253" y="244"/>
                  </a:lnTo>
                  <a:lnTo>
                    <a:pt x="253" y="244"/>
                  </a:lnTo>
                  <a:lnTo>
                    <a:pt x="253" y="242"/>
                  </a:lnTo>
                  <a:lnTo>
                    <a:pt x="251" y="242"/>
                  </a:lnTo>
                  <a:lnTo>
                    <a:pt x="251" y="240"/>
                  </a:lnTo>
                  <a:lnTo>
                    <a:pt x="251" y="238"/>
                  </a:lnTo>
                  <a:lnTo>
                    <a:pt x="249" y="238"/>
                  </a:lnTo>
                  <a:lnTo>
                    <a:pt x="249" y="236"/>
                  </a:lnTo>
                  <a:lnTo>
                    <a:pt x="247" y="236"/>
                  </a:lnTo>
                  <a:lnTo>
                    <a:pt x="247" y="234"/>
                  </a:lnTo>
                  <a:lnTo>
                    <a:pt x="245" y="234"/>
                  </a:lnTo>
                  <a:lnTo>
                    <a:pt x="245" y="232"/>
                  </a:lnTo>
                  <a:lnTo>
                    <a:pt x="245" y="230"/>
                  </a:lnTo>
                  <a:lnTo>
                    <a:pt x="243" y="228"/>
                  </a:lnTo>
                  <a:lnTo>
                    <a:pt x="241" y="228"/>
                  </a:lnTo>
                  <a:lnTo>
                    <a:pt x="241" y="226"/>
                  </a:lnTo>
                  <a:lnTo>
                    <a:pt x="243" y="226"/>
                  </a:lnTo>
                  <a:lnTo>
                    <a:pt x="243" y="226"/>
                  </a:lnTo>
                  <a:lnTo>
                    <a:pt x="241" y="226"/>
                  </a:lnTo>
                  <a:lnTo>
                    <a:pt x="241" y="224"/>
                  </a:lnTo>
                  <a:lnTo>
                    <a:pt x="243" y="224"/>
                  </a:lnTo>
                  <a:lnTo>
                    <a:pt x="243" y="222"/>
                  </a:lnTo>
                  <a:lnTo>
                    <a:pt x="241" y="222"/>
                  </a:lnTo>
                  <a:lnTo>
                    <a:pt x="239" y="224"/>
                  </a:lnTo>
                  <a:lnTo>
                    <a:pt x="239" y="222"/>
                  </a:lnTo>
                  <a:lnTo>
                    <a:pt x="237" y="222"/>
                  </a:lnTo>
                  <a:lnTo>
                    <a:pt x="237" y="224"/>
                  </a:lnTo>
                  <a:lnTo>
                    <a:pt x="235" y="224"/>
                  </a:lnTo>
                  <a:lnTo>
                    <a:pt x="235" y="222"/>
                  </a:lnTo>
                  <a:lnTo>
                    <a:pt x="235" y="224"/>
                  </a:lnTo>
                  <a:lnTo>
                    <a:pt x="233" y="224"/>
                  </a:lnTo>
                  <a:lnTo>
                    <a:pt x="233" y="222"/>
                  </a:lnTo>
                  <a:lnTo>
                    <a:pt x="231" y="222"/>
                  </a:lnTo>
                  <a:lnTo>
                    <a:pt x="231" y="224"/>
                  </a:lnTo>
                  <a:lnTo>
                    <a:pt x="229" y="224"/>
                  </a:lnTo>
                  <a:lnTo>
                    <a:pt x="229" y="222"/>
                  </a:lnTo>
                  <a:lnTo>
                    <a:pt x="227" y="222"/>
                  </a:lnTo>
                  <a:lnTo>
                    <a:pt x="227" y="224"/>
                  </a:lnTo>
                  <a:lnTo>
                    <a:pt x="225" y="224"/>
                  </a:lnTo>
                  <a:lnTo>
                    <a:pt x="223" y="224"/>
                  </a:lnTo>
                  <a:lnTo>
                    <a:pt x="223" y="222"/>
                  </a:lnTo>
                  <a:lnTo>
                    <a:pt x="223" y="220"/>
                  </a:lnTo>
                  <a:lnTo>
                    <a:pt x="223" y="218"/>
                  </a:lnTo>
                  <a:lnTo>
                    <a:pt x="221" y="218"/>
                  </a:lnTo>
                  <a:lnTo>
                    <a:pt x="221" y="216"/>
                  </a:lnTo>
                  <a:lnTo>
                    <a:pt x="221" y="214"/>
                  </a:lnTo>
                  <a:lnTo>
                    <a:pt x="221" y="212"/>
                  </a:lnTo>
                  <a:lnTo>
                    <a:pt x="221" y="210"/>
                  </a:lnTo>
                  <a:lnTo>
                    <a:pt x="219" y="210"/>
                  </a:lnTo>
                  <a:lnTo>
                    <a:pt x="217" y="210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3" y="208"/>
                  </a:lnTo>
                  <a:lnTo>
                    <a:pt x="211" y="208"/>
                  </a:lnTo>
                  <a:lnTo>
                    <a:pt x="209" y="208"/>
                  </a:lnTo>
                  <a:lnTo>
                    <a:pt x="207" y="210"/>
                  </a:lnTo>
                  <a:lnTo>
                    <a:pt x="205" y="210"/>
                  </a:lnTo>
                  <a:lnTo>
                    <a:pt x="205" y="208"/>
                  </a:lnTo>
                  <a:lnTo>
                    <a:pt x="205" y="208"/>
                  </a:lnTo>
                  <a:lnTo>
                    <a:pt x="203" y="208"/>
                  </a:lnTo>
                  <a:lnTo>
                    <a:pt x="201" y="208"/>
                  </a:lnTo>
                  <a:lnTo>
                    <a:pt x="199" y="208"/>
                  </a:lnTo>
                  <a:lnTo>
                    <a:pt x="197" y="210"/>
                  </a:lnTo>
                  <a:lnTo>
                    <a:pt x="195" y="212"/>
                  </a:lnTo>
                  <a:lnTo>
                    <a:pt x="193" y="212"/>
                  </a:lnTo>
                  <a:lnTo>
                    <a:pt x="191" y="212"/>
                  </a:lnTo>
                  <a:lnTo>
                    <a:pt x="187" y="214"/>
                  </a:lnTo>
                  <a:lnTo>
                    <a:pt x="187" y="212"/>
                  </a:lnTo>
                  <a:lnTo>
                    <a:pt x="185" y="212"/>
                  </a:lnTo>
                  <a:lnTo>
                    <a:pt x="183" y="212"/>
                  </a:lnTo>
                  <a:lnTo>
                    <a:pt x="181" y="212"/>
                  </a:lnTo>
                  <a:lnTo>
                    <a:pt x="181" y="214"/>
                  </a:lnTo>
                  <a:lnTo>
                    <a:pt x="179" y="214"/>
                  </a:lnTo>
                  <a:lnTo>
                    <a:pt x="177" y="214"/>
                  </a:lnTo>
                  <a:lnTo>
                    <a:pt x="175" y="214"/>
                  </a:lnTo>
                  <a:lnTo>
                    <a:pt x="173" y="214"/>
                  </a:lnTo>
                  <a:lnTo>
                    <a:pt x="171" y="214"/>
                  </a:lnTo>
                  <a:lnTo>
                    <a:pt x="169" y="214"/>
                  </a:lnTo>
                  <a:lnTo>
                    <a:pt x="167" y="214"/>
                  </a:lnTo>
                  <a:lnTo>
                    <a:pt x="167" y="212"/>
                  </a:lnTo>
                  <a:lnTo>
                    <a:pt x="165" y="212"/>
                  </a:lnTo>
                  <a:lnTo>
                    <a:pt x="161" y="210"/>
                  </a:lnTo>
                  <a:lnTo>
                    <a:pt x="159" y="210"/>
                  </a:lnTo>
                  <a:lnTo>
                    <a:pt x="159" y="208"/>
                  </a:lnTo>
                  <a:lnTo>
                    <a:pt x="157" y="208"/>
                  </a:lnTo>
                  <a:lnTo>
                    <a:pt x="157" y="208"/>
                  </a:lnTo>
                  <a:lnTo>
                    <a:pt x="157" y="206"/>
                  </a:lnTo>
                  <a:lnTo>
                    <a:pt x="155" y="206"/>
                  </a:lnTo>
                  <a:lnTo>
                    <a:pt x="153" y="206"/>
                  </a:lnTo>
                  <a:lnTo>
                    <a:pt x="151" y="204"/>
                  </a:lnTo>
                  <a:lnTo>
                    <a:pt x="149" y="202"/>
                  </a:lnTo>
                  <a:lnTo>
                    <a:pt x="147" y="202"/>
                  </a:lnTo>
                  <a:lnTo>
                    <a:pt x="143" y="200"/>
                  </a:lnTo>
                  <a:lnTo>
                    <a:pt x="141" y="198"/>
                  </a:lnTo>
                  <a:lnTo>
                    <a:pt x="139" y="198"/>
                  </a:lnTo>
                  <a:lnTo>
                    <a:pt x="135" y="196"/>
                  </a:lnTo>
                  <a:lnTo>
                    <a:pt x="135" y="194"/>
                  </a:lnTo>
                  <a:lnTo>
                    <a:pt x="133" y="194"/>
                  </a:lnTo>
                  <a:lnTo>
                    <a:pt x="131" y="194"/>
                  </a:lnTo>
                  <a:lnTo>
                    <a:pt x="131" y="192"/>
                  </a:lnTo>
                  <a:lnTo>
                    <a:pt x="129" y="192"/>
                  </a:lnTo>
                  <a:lnTo>
                    <a:pt x="127" y="192"/>
                  </a:lnTo>
                  <a:lnTo>
                    <a:pt x="127" y="190"/>
                  </a:lnTo>
                  <a:lnTo>
                    <a:pt x="125" y="190"/>
                  </a:lnTo>
                  <a:lnTo>
                    <a:pt x="123" y="190"/>
                  </a:lnTo>
                  <a:lnTo>
                    <a:pt x="123" y="188"/>
                  </a:lnTo>
                  <a:lnTo>
                    <a:pt x="121" y="188"/>
                  </a:lnTo>
                  <a:lnTo>
                    <a:pt x="119" y="188"/>
                  </a:lnTo>
                  <a:lnTo>
                    <a:pt x="119" y="186"/>
                  </a:lnTo>
                  <a:lnTo>
                    <a:pt x="117" y="186"/>
                  </a:lnTo>
                  <a:lnTo>
                    <a:pt x="115" y="186"/>
                  </a:lnTo>
                  <a:lnTo>
                    <a:pt x="115" y="184"/>
                  </a:lnTo>
                  <a:lnTo>
                    <a:pt x="113" y="184"/>
                  </a:lnTo>
                  <a:lnTo>
                    <a:pt x="111" y="182"/>
                  </a:lnTo>
                  <a:lnTo>
                    <a:pt x="109" y="182"/>
                  </a:lnTo>
                  <a:lnTo>
                    <a:pt x="109" y="180"/>
                  </a:lnTo>
                  <a:lnTo>
                    <a:pt x="109" y="180"/>
                  </a:lnTo>
                  <a:lnTo>
                    <a:pt x="107" y="180"/>
                  </a:lnTo>
                  <a:lnTo>
                    <a:pt x="107" y="178"/>
                  </a:lnTo>
                  <a:lnTo>
                    <a:pt x="105" y="178"/>
                  </a:lnTo>
                  <a:lnTo>
                    <a:pt x="105" y="178"/>
                  </a:lnTo>
                  <a:lnTo>
                    <a:pt x="103" y="178"/>
                  </a:lnTo>
                  <a:lnTo>
                    <a:pt x="101" y="178"/>
                  </a:lnTo>
                  <a:lnTo>
                    <a:pt x="101" y="176"/>
                  </a:lnTo>
                  <a:lnTo>
                    <a:pt x="99" y="176"/>
                  </a:lnTo>
                  <a:lnTo>
                    <a:pt x="99" y="174"/>
                  </a:lnTo>
                  <a:lnTo>
                    <a:pt x="97" y="174"/>
                  </a:lnTo>
                  <a:lnTo>
                    <a:pt x="95" y="174"/>
                  </a:lnTo>
                  <a:lnTo>
                    <a:pt x="95" y="172"/>
                  </a:lnTo>
                  <a:lnTo>
                    <a:pt x="93" y="172"/>
                  </a:lnTo>
                  <a:lnTo>
                    <a:pt x="91" y="170"/>
                  </a:lnTo>
                  <a:lnTo>
                    <a:pt x="89" y="168"/>
                  </a:lnTo>
                  <a:lnTo>
                    <a:pt x="87" y="168"/>
                  </a:lnTo>
                  <a:lnTo>
                    <a:pt x="83" y="164"/>
                  </a:lnTo>
                  <a:lnTo>
                    <a:pt x="81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7" y="160"/>
                  </a:lnTo>
                  <a:lnTo>
                    <a:pt x="73" y="160"/>
                  </a:lnTo>
                  <a:lnTo>
                    <a:pt x="73" y="158"/>
                  </a:lnTo>
                  <a:lnTo>
                    <a:pt x="71" y="158"/>
                  </a:lnTo>
                  <a:lnTo>
                    <a:pt x="69" y="156"/>
                  </a:lnTo>
                  <a:lnTo>
                    <a:pt x="67" y="154"/>
                  </a:lnTo>
                  <a:lnTo>
                    <a:pt x="65" y="154"/>
                  </a:lnTo>
                  <a:lnTo>
                    <a:pt x="65" y="152"/>
                  </a:lnTo>
                  <a:lnTo>
                    <a:pt x="63" y="152"/>
                  </a:lnTo>
                  <a:lnTo>
                    <a:pt x="61" y="152"/>
                  </a:lnTo>
                  <a:lnTo>
                    <a:pt x="61" y="150"/>
                  </a:lnTo>
                  <a:lnTo>
                    <a:pt x="59" y="150"/>
                  </a:lnTo>
                  <a:lnTo>
                    <a:pt x="59" y="148"/>
                  </a:lnTo>
                  <a:lnTo>
                    <a:pt x="57" y="146"/>
                  </a:lnTo>
                  <a:lnTo>
                    <a:pt x="55" y="146"/>
                  </a:lnTo>
                  <a:lnTo>
                    <a:pt x="53" y="144"/>
                  </a:lnTo>
                  <a:lnTo>
                    <a:pt x="51" y="144"/>
                  </a:lnTo>
                  <a:lnTo>
                    <a:pt x="51" y="142"/>
                  </a:lnTo>
                  <a:lnTo>
                    <a:pt x="49" y="142"/>
                  </a:lnTo>
                  <a:lnTo>
                    <a:pt x="47" y="142"/>
                  </a:lnTo>
                  <a:lnTo>
                    <a:pt x="47" y="140"/>
                  </a:lnTo>
                  <a:lnTo>
                    <a:pt x="45" y="140"/>
                  </a:lnTo>
                  <a:lnTo>
                    <a:pt x="45" y="138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3" y="134"/>
                  </a:lnTo>
                  <a:lnTo>
                    <a:pt x="41" y="134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7" y="118"/>
                  </a:lnTo>
                  <a:lnTo>
                    <a:pt x="35" y="112"/>
                  </a:lnTo>
                  <a:lnTo>
                    <a:pt x="33" y="108"/>
                  </a:lnTo>
                  <a:lnTo>
                    <a:pt x="33" y="106"/>
                  </a:lnTo>
                  <a:lnTo>
                    <a:pt x="31" y="102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7" y="90"/>
                  </a:lnTo>
                  <a:lnTo>
                    <a:pt x="25" y="82"/>
                  </a:lnTo>
                  <a:lnTo>
                    <a:pt x="23" y="76"/>
                  </a:lnTo>
                  <a:lnTo>
                    <a:pt x="23" y="74"/>
                  </a:lnTo>
                  <a:lnTo>
                    <a:pt x="21" y="72"/>
                  </a:lnTo>
                  <a:lnTo>
                    <a:pt x="21" y="70"/>
                  </a:lnTo>
                  <a:lnTo>
                    <a:pt x="19" y="60"/>
                  </a:lnTo>
                  <a:lnTo>
                    <a:pt x="17" y="56"/>
                  </a:lnTo>
                  <a:lnTo>
                    <a:pt x="15" y="54"/>
                  </a:lnTo>
                  <a:lnTo>
                    <a:pt x="15" y="48"/>
                  </a:lnTo>
                  <a:lnTo>
                    <a:pt x="13" y="42"/>
                  </a:lnTo>
                  <a:lnTo>
                    <a:pt x="13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4" y="16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8"/>
                  </a:lnTo>
                  <a:lnTo>
                    <a:pt x="6" y="10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2"/>
                  </a:lnTo>
                  <a:lnTo>
                    <a:pt x="13" y="12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5" y="16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27" y="18"/>
                  </a:lnTo>
                  <a:lnTo>
                    <a:pt x="29" y="20"/>
                  </a:lnTo>
                  <a:lnTo>
                    <a:pt x="31" y="20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5" y="26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9" y="32"/>
                  </a:lnTo>
                  <a:lnTo>
                    <a:pt x="41" y="32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9" y="32"/>
                  </a:lnTo>
                  <a:lnTo>
                    <a:pt x="49" y="30"/>
                  </a:lnTo>
                  <a:lnTo>
                    <a:pt x="51" y="30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5" y="30"/>
                  </a:lnTo>
                  <a:lnTo>
                    <a:pt x="55" y="28"/>
                  </a:lnTo>
                  <a:lnTo>
                    <a:pt x="57" y="28"/>
                  </a:lnTo>
                  <a:lnTo>
                    <a:pt x="57" y="30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1" y="30"/>
                  </a:lnTo>
                  <a:lnTo>
                    <a:pt x="63" y="32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5" y="28"/>
                  </a:lnTo>
                  <a:lnTo>
                    <a:pt x="67" y="28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7" y="26"/>
                  </a:lnTo>
                  <a:lnTo>
                    <a:pt x="79" y="26"/>
                  </a:lnTo>
                  <a:lnTo>
                    <a:pt x="79" y="24"/>
                  </a:lnTo>
                  <a:lnTo>
                    <a:pt x="81" y="24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7" y="26"/>
                  </a:lnTo>
                  <a:lnTo>
                    <a:pt x="87" y="24"/>
                  </a:lnTo>
                  <a:lnTo>
                    <a:pt x="89" y="24"/>
                  </a:lnTo>
                  <a:lnTo>
                    <a:pt x="91" y="24"/>
                  </a:lnTo>
                  <a:lnTo>
                    <a:pt x="91" y="26"/>
                  </a:lnTo>
                  <a:lnTo>
                    <a:pt x="93" y="26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5" y="22"/>
                  </a:lnTo>
                  <a:lnTo>
                    <a:pt x="97" y="22"/>
                  </a:lnTo>
                  <a:lnTo>
                    <a:pt x="99" y="22"/>
                  </a:lnTo>
                  <a:lnTo>
                    <a:pt x="99" y="20"/>
                  </a:lnTo>
                  <a:lnTo>
                    <a:pt x="101" y="18"/>
                  </a:lnTo>
                  <a:lnTo>
                    <a:pt x="103" y="18"/>
                  </a:lnTo>
                  <a:lnTo>
                    <a:pt x="103" y="16"/>
                  </a:lnTo>
                  <a:lnTo>
                    <a:pt x="105" y="16"/>
                  </a:lnTo>
                  <a:lnTo>
                    <a:pt x="107" y="16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9" y="12"/>
                  </a:lnTo>
                  <a:lnTo>
                    <a:pt x="109" y="12"/>
                  </a:lnTo>
                  <a:lnTo>
                    <a:pt x="111" y="12"/>
                  </a:lnTo>
                  <a:lnTo>
                    <a:pt x="113" y="12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5" y="12"/>
                  </a:lnTo>
                  <a:lnTo>
                    <a:pt x="117" y="12"/>
                  </a:lnTo>
                  <a:lnTo>
                    <a:pt x="117" y="10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21" y="6"/>
                  </a:lnTo>
                  <a:lnTo>
                    <a:pt x="123" y="6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5" y="2"/>
                  </a:lnTo>
                  <a:lnTo>
                    <a:pt x="127" y="4"/>
                  </a:lnTo>
                  <a:lnTo>
                    <a:pt x="127" y="2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8" name="Freeform 57">
              <a:extLst>
                <a:ext uri="{FF2B5EF4-FFF2-40B4-BE49-F238E27FC236}">
                  <a16:creationId xmlns:a16="http://schemas.microsoft.com/office/drawing/2014/main" id="{588C9C27-87B3-0971-3B7D-53AED3713B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279" y="1791472"/>
              <a:ext cx="199889" cy="202327"/>
            </a:xfrm>
            <a:custGeom>
              <a:avLst/>
              <a:gdLst>
                <a:gd name="T0" fmla="*/ 20 w 164"/>
                <a:gd name="T1" fmla="*/ 0 h 166"/>
                <a:gd name="T2" fmla="*/ 32 w 164"/>
                <a:gd name="T3" fmla="*/ 0 h 166"/>
                <a:gd name="T4" fmla="*/ 42 w 164"/>
                <a:gd name="T5" fmla="*/ 0 h 166"/>
                <a:gd name="T6" fmla="*/ 52 w 164"/>
                <a:gd name="T7" fmla="*/ 0 h 166"/>
                <a:gd name="T8" fmla="*/ 62 w 164"/>
                <a:gd name="T9" fmla="*/ 0 h 166"/>
                <a:gd name="T10" fmla="*/ 70 w 164"/>
                <a:gd name="T11" fmla="*/ 0 h 166"/>
                <a:gd name="T12" fmla="*/ 80 w 164"/>
                <a:gd name="T13" fmla="*/ 0 h 166"/>
                <a:gd name="T14" fmla="*/ 90 w 164"/>
                <a:gd name="T15" fmla="*/ 0 h 166"/>
                <a:gd name="T16" fmla="*/ 100 w 164"/>
                <a:gd name="T17" fmla="*/ 0 h 166"/>
                <a:gd name="T18" fmla="*/ 110 w 164"/>
                <a:gd name="T19" fmla="*/ 0 h 166"/>
                <a:gd name="T20" fmla="*/ 118 w 164"/>
                <a:gd name="T21" fmla="*/ 0 h 166"/>
                <a:gd name="T22" fmla="*/ 126 w 164"/>
                <a:gd name="T23" fmla="*/ 2 h 166"/>
                <a:gd name="T24" fmla="*/ 136 w 164"/>
                <a:gd name="T25" fmla="*/ 2 h 166"/>
                <a:gd name="T26" fmla="*/ 146 w 164"/>
                <a:gd name="T27" fmla="*/ 2 h 166"/>
                <a:gd name="T28" fmla="*/ 158 w 164"/>
                <a:gd name="T29" fmla="*/ 2 h 166"/>
                <a:gd name="T30" fmla="*/ 164 w 164"/>
                <a:gd name="T31" fmla="*/ 4 h 166"/>
                <a:gd name="T32" fmla="*/ 164 w 164"/>
                <a:gd name="T33" fmla="*/ 14 h 166"/>
                <a:gd name="T34" fmla="*/ 162 w 164"/>
                <a:gd name="T35" fmla="*/ 24 h 166"/>
                <a:gd name="T36" fmla="*/ 162 w 164"/>
                <a:gd name="T37" fmla="*/ 32 h 166"/>
                <a:gd name="T38" fmla="*/ 162 w 164"/>
                <a:gd name="T39" fmla="*/ 42 h 166"/>
                <a:gd name="T40" fmla="*/ 162 w 164"/>
                <a:gd name="T41" fmla="*/ 58 h 166"/>
                <a:gd name="T42" fmla="*/ 162 w 164"/>
                <a:gd name="T43" fmla="*/ 72 h 166"/>
                <a:gd name="T44" fmla="*/ 162 w 164"/>
                <a:gd name="T45" fmla="*/ 90 h 166"/>
                <a:gd name="T46" fmla="*/ 162 w 164"/>
                <a:gd name="T47" fmla="*/ 110 h 166"/>
                <a:gd name="T48" fmla="*/ 162 w 164"/>
                <a:gd name="T49" fmla="*/ 120 h 166"/>
                <a:gd name="T50" fmla="*/ 162 w 164"/>
                <a:gd name="T51" fmla="*/ 134 h 166"/>
                <a:gd name="T52" fmla="*/ 162 w 164"/>
                <a:gd name="T53" fmla="*/ 148 h 166"/>
                <a:gd name="T54" fmla="*/ 162 w 164"/>
                <a:gd name="T55" fmla="*/ 158 h 166"/>
                <a:gd name="T56" fmla="*/ 158 w 164"/>
                <a:gd name="T57" fmla="*/ 166 h 166"/>
                <a:gd name="T58" fmla="*/ 146 w 164"/>
                <a:gd name="T59" fmla="*/ 166 h 166"/>
                <a:gd name="T60" fmla="*/ 136 w 164"/>
                <a:gd name="T61" fmla="*/ 166 h 166"/>
                <a:gd name="T62" fmla="*/ 124 w 164"/>
                <a:gd name="T63" fmla="*/ 166 h 166"/>
                <a:gd name="T64" fmla="*/ 110 w 164"/>
                <a:gd name="T65" fmla="*/ 166 h 166"/>
                <a:gd name="T66" fmla="*/ 92 w 164"/>
                <a:gd name="T67" fmla="*/ 166 h 166"/>
                <a:gd name="T68" fmla="*/ 80 w 164"/>
                <a:gd name="T69" fmla="*/ 166 h 166"/>
                <a:gd name="T70" fmla="*/ 70 w 164"/>
                <a:gd name="T71" fmla="*/ 166 h 166"/>
                <a:gd name="T72" fmla="*/ 60 w 164"/>
                <a:gd name="T73" fmla="*/ 166 h 166"/>
                <a:gd name="T74" fmla="*/ 48 w 164"/>
                <a:gd name="T75" fmla="*/ 166 h 166"/>
                <a:gd name="T76" fmla="*/ 38 w 164"/>
                <a:gd name="T77" fmla="*/ 166 h 166"/>
                <a:gd name="T78" fmla="*/ 28 w 164"/>
                <a:gd name="T79" fmla="*/ 166 h 166"/>
                <a:gd name="T80" fmla="*/ 18 w 164"/>
                <a:gd name="T81" fmla="*/ 166 h 166"/>
                <a:gd name="T82" fmla="*/ 8 w 164"/>
                <a:gd name="T83" fmla="*/ 166 h 166"/>
                <a:gd name="T84" fmla="*/ 0 w 164"/>
                <a:gd name="T85" fmla="*/ 160 h 166"/>
                <a:gd name="T86" fmla="*/ 0 w 164"/>
                <a:gd name="T87" fmla="*/ 150 h 166"/>
                <a:gd name="T88" fmla="*/ 0 w 164"/>
                <a:gd name="T89" fmla="*/ 136 h 166"/>
                <a:gd name="T90" fmla="*/ 0 w 164"/>
                <a:gd name="T91" fmla="*/ 126 h 166"/>
                <a:gd name="T92" fmla="*/ 0 w 164"/>
                <a:gd name="T93" fmla="*/ 118 h 166"/>
                <a:gd name="T94" fmla="*/ 0 w 164"/>
                <a:gd name="T95" fmla="*/ 106 h 166"/>
                <a:gd name="T96" fmla="*/ 0 w 164"/>
                <a:gd name="T97" fmla="*/ 96 h 166"/>
                <a:gd name="T98" fmla="*/ 0 w 164"/>
                <a:gd name="T99" fmla="*/ 86 h 166"/>
                <a:gd name="T100" fmla="*/ 0 w 164"/>
                <a:gd name="T101" fmla="*/ 76 h 166"/>
                <a:gd name="T102" fmla="*/ 2 w 164"/>
                <a:gd name="T103" fmla="*/ 66 h 166"/>
                <a:gd name="T104" fmla="*/ 2 w 164"/>
                <a:gd name="T105" fmla="*/ 56 h 166"/>
                <a:gd name="T106" fmla="*/ 2 w 164"/>
                <a:gd name="T107" fmla="*/ 38 h 166"/>
                <a:gd name="T108" fmla="*/ 2 w 164"/>
                <a:gd name="T109" fmla="*/ 24 h 166"/>
                <a:gd name="T110" fmla="*/ 2 w 164"/>
                <a:gd name="T111" fmla="*/ 14 h 166"/>
                <a:gd name="T112" fmla="*/ 2 w 164"/>
                <a:gd name="T113" fmla="*/ 0 h 166"/>
                <a:gd name="T114" fmla="*/ 12 w 164"/>
                <a:gd name="T11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4" h="166">
                  <a:moveTo>
                    <a:pt x="14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4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50" y="2"/>
                  </a:lnTo>
                  <a:lnTo>
                    <a:pt x="152" y="2"/>
                  </a:lnTo>
                  <a:lnTo>
                    <a:pt x="154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60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4" y="4"/>
                  </a:lnTo>
                  <a:lnTo>
                    <a:pt x="164" y="6"/>
                  </a:lnTo>
                  <a:lnTo>
                    <a:pt x="164" y="8"/>
                  </a:lnTo>
                  <a:lnTo>
                    <a:pt x="164" y="10"/>
                  </a:lnTo>
                  <a:lnTo>
                    <a:pt x="164" y="12"/>
                  </a:lnTo>
                  <a:lnTo>
                    <a:pt x="164" y="14"/>
                  </a:lnTo>
                  <a:lnTo>
                    <a:pt x="164" y="16"/>
                  </a:lnTo>
                  <a:lnTo>
                    <a:pt x="164" y="18"/>
                  </a:lnTo>
                  <a:lnTo>
                    <a:pt x="164" y="20"/>
                  </a:lnTo>
                  <a:lnTo>
                    <a:pt x="164" y="22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6"/>
                  </a:lnTo>
                  <a:lnTo>
                    <a:pt x="162" y="28"/>
                  </a:lnTo>
                  <a:lnTo>
                    <a:pt x="162" y="30"/>
                  </a:lnTo>
                  <a:lnTo>
                    <a:pt x="162" y="32"/>
                  </a:lnTo>
                  <a:lnTo>
                    <a:pt x="162" y="34"/>
                  </a:lnTo>
                  <a:lnTo>
                    <a:pt x="162" y="36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2" y="42"/>
                  </a:lnTo>
                  <a:lnTo>
                    <a:pt x="162" y="44"/>
                  </a:lnTo>
                  <a:lnTo>
                    <a:pt x="162" y="46"/>
                  </a:lnTo>
                  <a:lnTo>
                    <a:pt x="162" y="50"/>
                  </a:lnTo>
                  <a:lnTo>
                    <a:pt x="162" y="52"/>
                  </a:lnTo>
                  <a:lnTo>
                    <a:pt x="162" y="58"/>
                  </a:lnTo>
                  <a:lnTo>
                    <a:pt x="162" y="62"/>
                  </a:lnTo>
                  <a:lnTo>
                    <a:pt x="162" y="66"/>
                  </a:lnTo>
                  <a:lnTo>
                    <a:pt x="162" y="70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2" y="74"/>
                  </a:lnTo>
                  <a:lnTo>
                    <a:pt x="162" y="78"/>
                  </a:lnTo>
                  <a:lnTo>
                    <a:pt x="162" y="86"/>
                  </a:lnTo>
                  <a:lnTo>
                    <a:pt x="162" y="88"/>
                  </a:lnTo>
                  <a:lnTo>
                    <a:pt x="162" y="90"/>
                  </a:lnTo>
                  <a:lnTo>
                    <a:pt x="162" y="92"/>
                  </a:lnTo>
                  <a:lnTo>
                    <a:pt x="162" y="96"/>
                  </a:lnTo>
                  <a:lnTo>
                    <a:pt x="162" y="104"/>
                  </a:lnTo>
                  <a:lnTo>
                    <a:pt x="162" y="108"/>
                  </a:lnTo>
                  <a:lnTo>
                    <a:pt x="162" y="110"/>
                  </a:lnTo>
                  <a:lnTo>
                    <a:pt x="162" y="112"/>
                  </a:lnTo>
                  <a:lnTo>
                    <a:pt x="162" y="114"/>
                  </a:lnTo>
                  <a:lnTo>
                    <a:pt x="162" y="116"/>
                  </a:lnTo>
                  <a:lnTo>
                    <a:pt x="162" y="118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2" y="122"/>
                  </a:lnTo>
                  <a:lnTo>
                    <a:pt x="162" y="128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2" y="140"/>
                  </a:lnTo>
                  <a:lnTo>
                    <a:pt x="162" y="142"/>
                  </a:lnTo>
                  <a:lnTo>
                    <a:pt x="162" y="144"/>
                  </a:lnTo>
                  <a:lnTo>
                    <a:pt x="162" y="146"/>
                  </a:lnTo>
                  <a:lnTo>
                    <a:pt x="162" y="148"/>
                  </a:lnTo>
                  <a:lnTo>
                    <a:pt x="162" y="150"/>
                  </a:lnTo>
                  <a:lnTo>
                    <a:pt x="162" y="152"/>
                  </a:lnTo>
                  <a:lnTo>
                    <a:pt x="162" y="154"/>
                  </a:lnTo>
                  <a:lnTo>
                    <a:pt x="162" y="156"/>
                  </a:lnTo>
                  <a:lnTo>
                    <a:pt x="162" y="158"/>
                  </a:lnTo>
                  <a:lnTo>
                    <a:pt x="162" y="160"/>
                  </a:lnTo>
                  <a:lnTo>
                    <a:pt x="162" y="162"/>
                  </a:lnTo>
                  <a:lnTo>
                    <a:pt x="162" y="166"/>
                  </a:lnTo>
                  <a:lnTo>
                    <a:pt x="158" y="166"/>
                  </a:lnTo>
                  <a:lnTo>
                    <a:pt x="158" y="166"/>
                  </a:lnTo>
                  <a:lnTo>
                    <a:pt x="156" y="166"/>
                  </a:lnTo>
                  <a:lnTo>
                    <a:pt x="154" y="166"/>
                  </a:lnTo>
                  <a:lnTo>
                    <a:pt x="150" y="166"/>
                  </a:lnTo>
                  <a:lnTo>
                    <a:pt x="148" y="166"/>
                  </a:lnTo>
                  <a:lnTo>
                    <a:pt x="146" y="166"/>
                  </a:lnTo>
                  <a:lnTo>
                    <a:pt x="144" y="166"/>
                  </a:lnTo>
                  <a:lnTo>
                    <a:pt x="142" y="166"/>
                  </a:lnTo>
                  <a:lnTo>
                    <a:pt x="140" y="166"/>
                  </a:lnTo>
                  <a:lnTo>
                    <a:pt x="138" y="166"/>
                  </a:lnTo>
                  <a:lnTo>
                    <a:pt x="136" y="166"/>
                  </a:lnTo>
                  <a:lnTo>
                    <a:pt x="134" y="166"/>
                  </a:lnTo>
                  <a:lnTo>
                    <a:pt x="132" y="166"/>
                  </a:lnTo>
                  <a:lnTo>
                    <a:pt x="130" y="166"/>
                  </a:lnTo>
                  <a:lnTo>
                    <a:pt x="128" y="166"/>
                  </a:lnTo>
                  <a:lnTo>
                    <a:pt x="124" y="166"/>
                  </a:lnTo>
                  <a:lnTo>
                    <a:pt x="122" y="166"/>
                  </a:lnTo>
                  <a:lnTo>
                    <a:pt x="118" y="166"/>
                  </a:lnTo>
                  <a:lnTo>
                    <a:pt x="116" y="166"/>
                  </a:lnTo>
                  <a:lnTo>
                    <a:pt x="114" y="166"/>
                  </a:lnTo>
                  <a:lnTo>
                    <a:pt x="110" y="166"/>
                  </a:lnTo>
                  <a:lnTo>
                    <a:pt x="110" y="166"/>
                  </a:lnTo>
                  <a:lnTo>
                    <a:pt x="104" y="166"/>
                  </a:lnTo>
                  <a:lnTo>
                    <a:pt x="100" y="166"/>
                  </a:lnTo>
                  <a:lnTo>
                    <a:pt x="96" y="166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88" y="166"/>
                  </a:lnTo>
                  <a:lnTo>
                    <a:pt x="84" y="166"/>
                  </a:lnTo>
                  <a:lnTo>
                    <a:pt x="82" y="166"/>
                  </a:lnTo>
                  <a:lnTo>
                    <a:pt x="80" y="166"/>
                  </a:lnTo>
                  <a:lnTo>
                    <a:pt x="78" y="166"/>
                  </a:lnTo>
                  <a:lnTo>
                    <a:pt x="76" y="166"/>
                  </a:lnTo>
                  <a:lnTo>
                    <a:pt x="74" y="166"/>
                  </a:lnTo>
                  <a:lnTo>
                    <a:pt x="72" y="166"/>
                  </a:lnTo>
                  <a:lnTo>
                    <a:pt x="70" y="166"/>
                  </a:lnTo>
                  <a:lnTo>
                    <a:pt x="68" y="166"/>
                  </a:lnTo>
                  <a:lnTo>
                    <a:pt x="66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0" y="166"/>
                  </a:lnTo>
                  <a:lnTo>
                    <a:pt x="58" y="166"/>
                  </a:lnTo>
                  <a:lnTo>
                    <a:pt x="56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48" y="166"/>
                  </a:lnTo>
                  <a:lnTo>
                    <a:pt x="46" y="166"/>
                  </a:lnTo>
                  <a:lnTo>
                    <a:pt x="44" y="166"/>
                  </a:lnTo>
                  <a:lnTo>
                    <a:pt x="42" y="166"/>
                  </a:lnTo>
                  <a:lnTo>
                    <a:pt x="40" y="166"/>
                  </a:lnTo>
                  <a:lnTo>
                    <a:pt x="38" y="166"/>
                  </a:lnTo>
                  <a:lnTo>
                    <a:pt x="36" y="166"/>
                  </a:lnTo>
                  <a:lnTo>
                    <a:pt x="34" y="166"/>
                  </a:lnTo>
                  <a:lnTo>
                    <a:pt x="32" y="166"/>
                  </a:lnTo>
                  <a:lnTo>
                    <a:pt x="30" y="166"/>
                  </a:lnTo>
                  <a:lnTo>
                    <a:pt x="28" y="166"/>
                  </a:lnTo>
                  <a:lnTo>
                    <a:pt x="26" y="166"/>
                  </a:lnTo>
                  <a:lnTo>
                    <a:pt x="24" y="166"/>
                  </a:lnTo>
                  <a:lnTo>
                    <a:pt x="22" y="166"/>
                  </a:lnTo>
                  <a:lnTo>
                    <a:pt x="20" y="166"/>
                  </a:lnTo>
                  <a:lnTo>
                    <a:pt x="18" y="166"/>
                  </a:lnTo>
                  <a:lnTo>
                    <a:pt x="16" y="166"/>
                  </a:lnTo>
                  <a:lnTo>
                    <a:pt x="14" y="166"/>
                  </a:lnTo>
                  <a:lnTo>
                    <a:pt x="12" y="166"/>
                  </a:lnTo>
                  <a:lnTo>
                    <a:pt x="10" y="166"/>
                  </a:lnTo>
                  <a:lnTo>
                    <a:pt x="8" y="166"/>
                  </a:lnTo>
                  <a:lnTo>
                    <a:pt x="6" y="166"/>
                  </a:lnTo>
                  <a:lnTo>
                    <a:pt x="2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0"/>
                  </a:lnTo>
                  <a:lnTo>
                    <a:pt x="2" y="46"/>
                  </a:lnTo>
                  <a:lnTo>
                    <a:pt x="2" y="42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</p:grpSp>
      <p:sp>
        <p:nvSpPr>
          <p:cNvPr id="13" name="Oval 25">
            <a:extLst>
              <a:ext uri="{FF2B5EF4-FFF2-40B4-BE49-F238E27FC236}">
                <a16:creationId xmlns:a16="http://schemas.microsoft.com/office/drawing/2014/main" id="{922D9D5F-786F-5314-F35E-D7252DE012E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81331" y="236036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4" name="肘形连接符 164">
            <a:extLst>
              <a:ext uri="{FF2B5EF4-FFF2-40B4-BE49-F238E27FC236}">
                <a16:creationId xmlns:a16="http://schemas.microsoft.com/office/drawing/2014/main" id="{9877A776-1A2B-587C-A74D-FFEDB1816E00}"/>
              </a:ext>
            </a:extLst>
          </p:cNvPr>
          <p:cNvCxnSpPr>
            <a:cxnSpLocks/>
            <a:stCxn id="15" idx="1"/>
            <a:endCxn id="13" idx="0"/>
          </p:cNvCxnSpPr>
          <p:nvPr/>
        </p:nvCxnSpPr>
        <p:spPr>
          <a:xfrm rot="10800000" flipV="1">
            <a:off x="3623540" y="1779806"/>
            <a:ext cx="179903" cy="58056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F4CB1739-7016-119F-ADF2-BDA5C3E9491A}"/>
              </a:ext>
            </a:extLst>
          </p:cNvPr>
          <p:cNvSpPr/>
          <p:nvPr/>
        </p:nvSpPr>
        <p:spPr>
          <a:xfrm>
            <a:off x="3803442" y="161582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Dallas</a:t>
            </a:r>
            <a:endParaRPr lang="en-US" altLang="zh-CN" sz="12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ABF230FF-F63E-AB4B-D63D-2FAF55C5E84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2024" y="345129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29EE4E34-8422-64C7-3A06-49B368AAF9D1}"/>
              </a:ext>
            </a:extLst>
          </p:cNvPr>
          <p:cNvCxnSpPr>
            <a:cxnSpLocks/>
            <a:stCxn id="18" idx="1"/>
            <a:endCxn id="16" idx="4"/>
          </p:cNvCxnSpPr>
          <p:nvPr/>
        </p:nvCxnSpPr>
        <p:spPr>
          <a:xfrm rot="10800000">
            <a:off x="4114233" y="3535705"/>
            <a:ext cx="127203" cy="92821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B6E82124-88D1-7B7B-B1F8-76EA4215088E}"/>
              </a:ext>
            </a:extLst>
          </p:cNvPr>
          <p:cNvSpPr/>
          <p:nvPr/>
        </p:nvSpPr>
        <p:spPr>
          <a:xfrm>
            <a:off x="4241435" y="429994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Harris</a:t>
            </a:r>
          </a:p>
        </p:txBody>
      </p:sp>
      <p:sp>
        <p:nvSpPr>
          <p:cNvPr id="24" name="AutoShape 3">
            <a:extLst>
              <a:ext uri="{FF2B5EF4-FFF2-40B4-BE49-F238E27FC236}">
                <a16:creationId xmlns:a16="http://schemas.microsoft.com/office/drawing/2014/main" id="{5C0A68F7-438C-63C8-9F02-4A1E516C704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04938" y="3299746"/>
            <a:ext cx="3660691" cy="8778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AutoShape 4">
            <a:extLst>
              <a:ext uri="{FF2B5EF4-FFF2-40B4-BE49-F238E27FC236}">
                <a16:creationId xmlns:a16="http://schemas.microsoft.com/office/drawing/2014/main" id="{4BFECE8F-8786-35D4-E07D-3E8C43D5BD9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04938" y="1997997"/>
            <a:ext cx="3660691" cy="8778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AutoShape 7">
            <a:extLst>
              <a:ext uri="{FF2B5EF4-FFF2-40B4-BE49-F238E27FC236}">
                <a16:creationId xmlns:a16="http://schemas.microsoft.com/office/drawing/2014/main" id="{8F7115AF-81BC-4E39-1503-1635B4861FD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81822" y="3028284"/>
            <a:ext cx="2696870" cy="361951"/>
          </a:xfrm>
          <a:prstGeom prst="roundRect">
            <a:avLst>
              <a:gd name="adj" fmla="val 17509"/>
            </a:avLst>
          </a:pr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" name="AutoShape 17">
            <a:extLst>
              <a:ext uri="{FF2B5EF4-FFF2-40B4-BE49-F238E27FC236}">
                <a16:creationId xmlns:a16="http://schemas.microsoft.com/office/drawing/2014/main" id="{5071F1B3-4B8A-0189-93D6-52D34CAA774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83650" y="1736060"/>
            <a:ext cx="2696870" cy="361951"/>
          </a:xfrm>
          <a:prstGeom prst="roundRect">
            <a:avLst>
              <a:gd name="adj" fmla="val 17509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" name="Rectangle 21">
            <a:extLst>
              <a:ext uri="{FF2B5EF4-FFF2-40B4-BE49-F238E27FC236}">
                <a16:creationId xmlns:a16="http://schemas.microsoft.com/office/drawing/2014/main" id="{FF94FB95-87CE-3402-A375-3C3AAD838D28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061075" y="1733334"/>
            <a:ext cx="1547861" cy="33855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</a:pPr>
            <a:r>
              <a:rPr lang="en-US" altLang="zh-CN" sz="1600" dirty="0">
                <a:solidFill>
                  <a:srgbClr val="FFFFFF"/>
                </a:solidFill>
                <a:ea typeface="宋体" charset="-122"/>
              </a:rPr>
              <a:t> Insert Text Here</a:t>
            </a:r>
          </a:p>
        </p:txBody>
      </p:sp>
      <p:sp>
        <p:nvSpPr>
          <p:cNvPr id="37" name="Rectangle 22">
            <a:extLst>
              <a:ext uri="{FF2B5EF4-FFF2-40B4-BE49-F238E27FC236}">
                <a16:creationId xmlns:a16="http://schemas.microsoft.com/office/drawing/2014/main" id="{A93F30C0-B7BC-CF55-F539-6BF810624D44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061075" y="3031460"/>
            <a:ext cx="1547861" cy="33855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</a:pPr>
            <a:r>
              <a:rPr lang="en-US" altLang="zh-CN" sz="1600" dirty="0">
                <a:solidFill>
                  <a:srgbClr val="FFFFFF"/>
                </a:solidFill>
                <a:ea typeface="宋体" charset="-122"/>
              </a:rPr>
              <a:t> Insert Text Here</a:t>
            </a:r>
          </a:p>
        </p:txBody>
      </p:sp>
      <p:sp>
        <p:nvSpPr>
          <p:cNvPr id="38" name="Rectangle 25">
            <a:extLst>
              <a:ext uri="{FF2B5EF4-FFF2-40B4-BE49-F238E27FC236}">
                <a16:creationId xmlns:a16="http://schemas.microsoft.com/office/drawing/2014/main" id="{34E14BC2-EFE9-6C74-7858-EFFD35E98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765" y="3418378"/>
            <a:ext cx="3505383" cy="6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amet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consectetur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  <a:endParaRPr lang="en-US" altLang="zh-CN" sz="1200" b="0" dirty="0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39" name="Rectangle 26">
            <a:extLst>
              <a:ext uri="{FF2B5EF4-FFF2-40B4-BE49-F238E27FC236}">
                <a16:creationId xmlns:a16="http://schemas.microsoft.com/office/drawing/2014/main" id="{483BAA1D-E5D5-EC1E-4E69-D76B09E4F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765" y="2114541"/>
            <a:ext cx="3505383" cy="6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amet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consectetur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altLang="zh-CN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altLang="zh-CN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  <a:endParaRPr lang="en-US" altLang="zh-CN" sz="1200" b="0" dirty="0">
              <a:solidFill>
                <a:srgbClr val="00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967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20B7F-14BE-B05C-3437-3E287AC2E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3EA5A-A0C7-8820-C6DA-C57E36D30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Florida with 2 Counties</a:t>
            </a:r>
            <a:endParaRPr lang="en-US" altLang="zh-CN" dirty="0">
              <a:solidFill>
                <a:schemeClr val="accent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59B545-1BFE-0695-93D6-642D61D41A22}"/>
              </a:ext>
            </a:extLst>
          </p:cNvPr>
          <p:cNvGrpSpPr/>
          <p:nvPr/>
        </p:nvGrpSpPr>
        <p:grpSpPr>
          <a:xfrm>
            <a:off x="2987824" y="1029354"/>
            <a:ext cx="4249424" cy="3719766"/>
            <a:chOff x="274191" y="1029354"/>
            <a:chExt cx="4249424" cy="3719766"/>
          </a:xfrm>
        </p:grpSpPr>
        <p:sp>
          <p:nvSpPr>
            <p:cNvPr id="4" name="Freeform 283">
              <a:extLst>
                <a:ext uri="{FF2B5EF4-FFF2-40B4-BE49-F238E27FC236}">
                  <a16:creationId xmlns:a16="http://schemas.microsoft.com/office/drawing/2014/main" id="{F7D07A01-0DB2-FD9E-3C9C-3F7F98171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91" y="1029354"/>
              <a:ext cx="4249424" cy="3719766"/>
            </a:xfrm>
            <a:custGeom>
              <a:avLst/>
              <a:gdLst>
                <a:gd name="T0" fmla="*/ 1030 w 1379"/>
                <a:gd name="T1" fmla="*/ 38 h 1211"/>
                <a:gd name="T2" fmla="*/ 1013 w 1379"/>
                <a:gd name="T3" fmla="*/ 70 h 1211"/>
                <a:gd name="T4" fmla="*/ 989 w 1379"/>
                <a:gd name="T5" fmla="*/ 133 h 1211"/>
                <a:gd name="T6" fmla="*/ 964 w 1379"/>
                <a:gd name="T7" fmla="*/ 91 h 1211"/>
                <a:gd name="T8" fmla="*/ 533 w 1379"/>
                <a:gd name="T9" fmla="*/ 61 h 1211"/>
                <a:gd name="T10" fmla="*/ 273 w 1379"/>
                <a:gd name="T11" fmla="*/ 0 h 1211"/>
                <a:gd name="T12" fmla="*/ 23 w 1379"/>
                <a:gd name="T13" fmla="*/ 58 h 1211"/>
                <a:gd name="T14" fmla="*/ 35 w 1379"/>
                <a:gd name="T15" fmla="*/ 133 h 1211"/>
                <a:gd name="T16" fmla="*/ 64 w 1379"/>
                <a:gd name="T17" fmla="*/ 136 h 1211"/>
                <a:gd name="T18" fmla="*/ 89 w 1379"/>
                <a:gd name="T19" fmla="*/ 98 h 1211"/>
                <a:gd name="T20" fmla="*/ 112 w 1379"/>
                <a:gd name="T21" fmla="*/ 103 h 1211"/>
                <a:gd name="T22" fmla="*/ 149 w 1379"/>
                <a:gd name="T23" fmla="*/ 124 h 1211"/>
                <a:gd name="T24" fmla="*/ 215 w 1379"/>
                <a:gd name="T25" fmla="*/ 107 h 1211"/>
                <a:gd name="T26" fmla="*/ 271 w 1379"/>
                <a:gd name="T27" fmla="*/ 128 h 1211"/>
                <a:gd name="T28" fmla="*/ 201 w 1379"/>
                <a:gd name="T29" fmla="*/ 124 h 1211"/>
                <a:gd name="T30" fmla="*/ 322 w 1379"/>
                <a:gd name="T31" fmla="*/ 158 h 1211"/>
                <a:gd name="T32" fmla="*/ 371 w 1379"/>
                <a:gd name="T33" fmla="*/ 151 h 1211"/>
                <a:gd name="T34" fmla="*/ 383 w 1379"/>
                <a:gd name="T35" fmla="*/ 188 h 1211"/>
                <a:gd name="T36" fmla="*/ 355 w 1379"/>
                <a:gd name="T37" fmla="*/ 182 h 1211"/>
                <a:gd name="T38" fmla="*/ 421 w 1379"/>
                <a:gd name="T39" fmla="*/ 271 h 1211"/>
                <a:gd name="T40" fmla="*/ 481 w 1379"/>
                <a:gd name="T41" fmla="*/ 264 h 1211"/>
                <a:gd name="T42" fmla="*/ 571 w 1379"/>
                <a:gd name="T43" fmla="*/ 229 h 1211"/>
                <a:gd name="T44" fmla="*/ 589 w 1379"/>
                <a:gd name="T45" fmla="*/ 209 h 1211"/>
                <a:gd name="T46" fmla="*/ 619 w 1379"/>
                <a:gd name="T47" fmla="*/ 188 h 1211"/>
                <a:gd name="T48" fmla="*/ 730 w 1379"/>
                <a:gd name="T49" fmla="*/ 245 h 1211"/>
                <a:gd name="T50" fmla="*/ 774 w 1379"/>
                <a:gd name="T51" fmla="*/ 313 h 1211"/>
                <a:gd name="T52" fmla="*/ 832 w 1379"/>
                <a:gd name="T53" fmla="*/ 379 h 1211"/>
                <a:gd name="T54" fmla="*/ 886 w 1379"/>
                <a:gd name="T55" fmla="*/ 413 h 1211"/>
                <a:gd name="T56" fmla="*/ 905 w 1379"/>
                <a:gd name="T57" fmla="*/ 470 h 1211"/>
                <a:gd name="T58" fmla="*/ 886 w 1379"/>
                <a:gd name="T59" fmla="*/ 574 h 1211"/>
                <a:gd name="T60" fmla="*/ 882 w 1379"/>
                <a:gd name="T61" fmla="*/ 677 h 1211"/>
                <a:gd name="T62" fmla="*/ 907 w 1379"/>
                <a:gd name="T63" fmla="*/ 684 h 1211"/>
                <a:gd name="T64" fmla="*/ 898 w 1379"/>
                <a:gd name="T65" fmla="*/ 624 h 1211"/>
                <a:gd name="T66" fmla="*/ 934 w 1379"/>
                <a:gd name="T67" fmla="*/ 649 h 1211"/>
                <a:gd name="T68" fmla="*/ 915 w 1379"/>
                <a:gd name="T69" fmla="*/ 715 h 1211"/>
                <a:gd name="T70" fmla="*/ 904 w 1379"/>
                <a:gd name="T71" fmla="*/ 730 h 1211"/>
                <a:gd name="T72" fmla="*/ 919 w 1379"/>
                <a:gd name="T73" fmla="*/ 771 h 1211"/>
                <a:gd name="T74" fmla="*/ 971 w 1379"/>
                <a:gd name="T75" fmla="*/ 866 h 1211"/>
                <a:gd name="T76" fmla="*/ 983 w 1379"/>
                <a:gd name="T77" fmla="*/ 841 h 1211"/>
                <a:gd name="T78" fmla="*/ 1023 w 1379"/>
                <a:gd name="T79" fmla="*/ 839 h 1211"/>
                <a:gd name="T80" fmla="*/ 1025 w 1379"/>
                <a:gd name="T81" fmla="*/ 926 h 1211"/>
                <a:gd name="T82" fmla="*/ 1027 w 1379"/>
                <a:gd name="T83" fmla="*/ 930 h 1211"/>
                <a:gd name="T84" fmla="*/ 1050 w 1379"/>
                <a:gd name="T85" fmla="*/ 951 h 1211"/>
                <a:gd name="T86" fmla="*/ 1082 w 1379"/>
                <a:gd name="T87" fmla="*/ 1040 h 1211"/>
                <a:gd name="T88" fmla="*/ 1093 w 1379"/>
                <a:gd name="T89" fmla="*/ 1050 h 1211"/>
                <a:gd name="T90" fmla="*/ 1141 w 1379"/>
                <a:gd name="T91" fmla="*/ 1082 h 1211"/>
                <a:gd name="T92" fmla="*/ 1175 w 1379"/>
                <a:gd name="T93" fmla="*/ 1155 h 1211"/>
                <a:gd name="T94" fmla="*/ 1217 w 1379"/>
                <a:gd name="T95" fmla="*/ 1191 h 1211"/>
                <a:gd name="T96" fmla="*/ 1196 w 1379"/>
                <a:gd name="T97" fmla="*/ 1210 h 1211"/>
                <a:gd name="T98" fmla="*/ 1253 w 1379"/>
                <a:gd name="T99" fmla="*/ 1206 h 1211"/>
                <a:gd name="T100" fmla="*/ 1289 w 1379"/>
                <a:gd name="T101" fmla="*/ 1191 h 1211"/>
                <a:gd name="T102" fmla="*/ 1310 w 1379"/>
                <a:gd name="T103" fmla="*/ 1181 h 1211"/>
                <a:gd name="T104" fmla="*/ 1341 w 1379"/>
                <a:gd name="T105" fmla="*/ 1090 h 1211"/>
                <a:gd name="T106" fmla="*/ 1373 w 1379"/>
                <a:gd name="T107" fmla="*/ 949 h 1211"/>
                <a:gd name="T108" fmla="*/ 1353 w 1379"/>
                <a:gd name="T109" fmla="*/ 801 h 1211"/>
                <a:gd name="T110" fmla="*/ 1246 w 1379"/>
                <a:gd name="T111" fmla="*/ 533 h 1211"/>
                <a:gd name="T112" fmla="*/ 1264 w 1379"/>
                <a:gd name="T113" fmla="*/ 499 h 1211"/>
                <a:gd name="T114" fmla="*/ 1277 w 1379"/>
                <a:gd name="T115" fmla="*/ 571 h 1211"/>
                <a:gd name="T116" fmla="*/ 1202 w 1379"/>
                <a:gd name="T117" fmla="*/ 371 h 1211"/>
                <a:gd name="T118" fmla="*/ 1131 w 1379"/>
                <a:gd name="T119" fmla="*/ 125 h 1211"/>
                <a:gd name="T120" fmla="*/ 1119 w 1379"/>
                <a:gd name="T121" fmla="*/ 95 h 1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79" h="1211">
                  <a:moveTo>
                    <a:pt x="1107" y="60"/>
                  </a:moveTo>
                  <a:lnTo>
                    <a:pt x="1102" y="61"/>
                  </a:lnTo>
                  <a:lnTo>
                    <a:pt x="1101" y="61"/>
                  </a:lnTo>
                  <a:lnTo>
                    <a:pt x="1093" y="60"/>
                  </a:lnTo>
                  <a:lnTo>
                    <a:pt x="1090" y="58"/>
                  </a:lnTo>
                  <a:lnTo>
                    <a:pt x="1088" y="57"/>
                  </a:lnTo>
                  <a:lnTo>
                    <a:pt x="1087" y="57"/>
                  </a:lnTo>
                  <a:lnTo>
                    <a:pt x="1086" y="57"/>
                  </a:lnTo>
                  <a:lnTo>
                    <a:pt x="1083" y="57"/>
                  </a:lnTo>
                  <a:lnTo>
                    <a:pt x="1074" y="54"/>
                  </a:lnTo>
                  <a:lnTo>
                    <a:pt x="1072" y="53"/>
                  </a:lnTo>
                  <a:lnTo>
                    <a:pt x="1070" y="52"/>
                  </a:lnTo>
                  <a:lnTo>
                    <a:pt x="1068" y="50"/>
                  </a:lnTo>
                  <a:lnTo>
                    <a:pt x="1066" y="49"/>
                  </a:lnTo>
                  <a:lnTo>
                    <a:pt x="1064" y="48"/>
                  </a:lnTo>
                  <a:lnTo>
                    <a:pt x="1063" y="48"/>
                  </a:lnTo>
                  <a:lnTo>
                    <a:pt x="1060" y="48"/>
                  </a:lnTo>
                  <a:lnTo>
                    <a:pt x="1044" y="42"/>
                  </a:lnTo>
                  <a:lnTo>
                    <a:pt x="1042" y="41"/>
                  </a:lnTo>
                  <a:lnTo>
                    <a:pt x="1041" y="40"/>
                  </a:lnTo>
                  <a:lnTo>
                    <a:pt x="1037" y="38"/>
                  </a:lnTo>
                  <a:lnTo>
                    <a:pt x="1036" y="38"/>
                  </a:lnTo>
                  <a:lnTo>
                    <a:pt x="1035" y="38"/>
                  </a:lnTo>
                  <a:lnTo>
                    <a:pt x="1034" y="38"/>
                  </a:lnTo>
                  <a:lnTo>
                    <a:pt x="1030" y="38"/>
                  </a:lnTo>
                  <a:lnTo>
                    <a:pt x="1030" y="38"/>
                  </a:lnTo>
                  <a:lnTo>
                    <a:pt x="1029" y="38"/>
                  </a:lnTo>
                  <a:lnTo>
                    <a:pt x="1028" y="39"/>
                  </a:lnTo>
                  <a:lnTo>
                    <a:pt x="1027" y="40"/>
                  </a:lnTo>
                  <a:lnTo>
                    <a:pt x="1027" y="41"/>
                  </a:lnTo>
                  <a:lnTo>
                    <a:pt x="1027" y="42"/>
                  </a:lnTo>
                  <a:lnTo>
                    <a:pt x="1027" y="42"/>
                  </a:lnTo>
                  <a:lnTo>
                    <a:pt x="1027" y="43"/>
                  </a:lnTo>
                  <a:lnTo>
                    <a:pt x="1026" y="45"/>
                  </a:lnTo>
                  <a:lnTo>
                    <a:pt x="1025" y="45"/>
                  </a:lnTo>
                  <a:lnTo>
                    <a:pt x="1023" y="46"/>
                  </a:lnTo>
                  <a:lnTo>
                    <a:pt x="1022" y="45"/>
                  </a:lnTo>
                  <a:lnTo>
                    <a:pt x="1020" y="45"/>
                  </a:lnTo>
                  <a:lnTo>
                    <a:pt x="1019" y="45"/>
                  </a:lnTo>
                  <a:lnTo>
                    <a:pt x="1019" y="46"/>
                  </a:lnTo>
                  <a:lnTo>
                    <a:pt x="1018" y="48"/>
                  </a:lnTo>
                  <a:lnTo>
                    <a:pt x="1018" y="49"/>
                  </a:lnTo>
                  <a:lnTo>
                    <a:pt x="1018" y="50"/>
                  </a:lnTo>
                  <a:lnTo>
                    <a:pt x="1015" y="53"/>
                  </a:lnTo>
                  <a:lnTo>
                    <a:pt x="1014" y="53"/>
                  </a:lnTo>
                  <a:lnTo>
                    <a:pt x="1014" y="54"/>
                  </a:lnTo>
                  <a:lnTo>
                    <a:pt x="1014" y="55"/>
                  </a:lnTo>
                  <a:lnTo>
                    <a:pt x="1013" y="57"/>
                  </a:lnTo>
                  <a:lnTo>
                    <a:pt x="1014" y="63"/>
                  </a:lnTo>
                  <a:lnTo>
                    <a:pt x="1014" y="64"/>
                  </a:lnTo>
                  <a:lnTo>
                    <a:pt x="1014" y="65"/>
                  </a:lnTo>
                  <a:lnTo>
                    <a:pt x="1013" y="70"/>
                  </a:lnTo>
                  <a:lnTo>
                    <a:pt x="1012" y="70"/>
                  </a:lnTo>
                  <a:lnTo>
                    <a:pt x="1013" y="73"/>
                  </a:lnTo>
                  <a:lnTo>
                    <a:pt x="1013" y="75"/>
                  </a:lnTo>
                  <a:lnTo>
                    <a:pt x="1013" y="77"/>
                  </a:lnTo>
                  <a:lnTo>
                    <a:pt x="1014" y="79"/>
                  </a:lnTo>
                  <a:lnTo>
                    <a:pt x="1018" y="84"/>
                  </a:lnTo>
                  <a:lnTo>
                    <a:pt x="1019" y="86"/>
                  </a:lnTo>
                  <a:lnTo>
                    <a:pt x="1019" y="87"/>
                  </a:lnTo>
                  <a:lnTo>
                    <a:pt x="1020" y="88"/>
                  </a:lnTo>
                  <a:lnTo>
                    <a:pt x="1020" y="92"/>
                  </a:lnTo>
                  <a:lnTo>
                    <a:pt x="1017" y="105"/>
                  </a:lnTo>
                  <a:lnTo>
                    <a:pt x="1013" y="118"/>
                  </a:lnTo>
                  <a:lnTo>
                    <a:pt x="1013" y="122"/>
                  </a:lnTo>
                  <a:lnTo>
                    <a:pt x="1012" y="123"/>
                  </a:lnTo>
                  <a:lnTo>
                    <a:pt x="1013" y="128"/>
                  </a:lnTo>
                  <a:lnTo>
                    <a:pt x="1013" y="130"/>
                  </a:lnTo>
                  <a:lnTo>
                    <a:pt x="1012" y="131"/>
                  </a:lnTo>
                  <a:lnTo>
                    <a:pt x="1012" y="132"/>
                  </a:lnTo>
                  <a:lnTo>
                    <a:pt x="1011" y="132"/>
                  </a:lnTo>
                  <a:lnTo>
                    <a:pt x="1005" y="133"/>
                  </a:lnTo>
                  <a:lnTo>
                    <a:pt x="1005" y="135"/>
                  </a:lnTo>
                  <a:lnTo>
                    <a:pt x="1004" y="133"/>
                  </a:lnTo>
                  <a:lnTo>
                    <a:pt x="1002" y="132"/>
                  </a:lnTo>
                  <a:lnTo>
                    <a:pt x="1000" y="132"/>
                  </a:lnTo>
                  <a:lnTo>
                    <a:pt x="991" y="133"/>
                  </a:lnTo>
                  <a:lnTo>
                    <a:pt x="989" y="133"/>
                  </a:lnTo>
                  <a:lnTo>
                    <a:pt x="988" y="133"/>
                  </a:lnTo>
                  <a:lnTo>
                    <a:pt x="987" y="132"/>
                  </a:lnTo>
                  <a:lnTo>
                    <a:pt x="987" y="131"/>
                  </a:lnTo>
                  <a:lnTo>
                    <a:pt x="985" y="130"/>
                  </a:lnTo>
                  <a:lnTo>
                    <a:pt x="982" y="123"/>
                  </a:lnTo>
                  <a:lnTo>
                    <a:pt x="982" y="121"/>
                  </a:lnTo>
                  <a:lnTo>
                    <a:pt x="982" y="120"/>
                  </a:lnTo>
                  <a:lnTo>
                    <a:pt x="982" y="118"/>
                  </a:lnTo>
                  <a:lnTo>
                    <a:pt x="983" y="116"/>
                  </a:lnTo>
                  <a:lnTo>
                    <a:pt x="983" y="113"/>
                  </a:lnTo>
                  <a:lnTo>
                    <a:pt x="984" y="111"/>
                  </a:lnTo>
                  <a:lnTo>
                    <a:pt x="984" y="110"/>
                  </a:lnTo>
                  <a:lnTo>
                    <a:pt x="984" y="109"/>
                  </a:lnTo>
                  <a:lnTo>
                    <a:pt x="983" y="108"/>
                  </a:lnTo>
                  <a:lnTo>
                    <a:pt x="983" y="106"/>
                  </a:lnTo>
                  <a:lnTo>
                    <a:pt x="982" y="105"/>
                  </a:lnTo>
                  <a:lnTo>
                    <a:pt x="977" y="99"/>
                  </a:lnTo>
                  <a:lnTo>
                    <a:pt x="976" y="98"/>
                  </a:lnTo>
                  <a:lnTo>
                    <a:pt x="976" y="98"/>
                  </a:lnTo>
                  <a:lnTo>
                    <a:pt x="976" y="96"/>
                  </a:lnTo>
                  <a:lnTo>
                    <a:pt x="976" y="95"/>
                  </a:lnTo>
                  <a:lnTo>
                    <a:pt x="977" y="94"/>
                  </a:lnTo>
                  <a:lnTo>
                    <a:pt x="977" y="93"/>
                  </a:lnTo>
                  <a:lnTo>
                    <a:pt x="977" y="92"/>
                  </a:lnTo>
                  <a:lnTo>
                    <a:pt x="971" y="92"/>
                  </a:lnTo>
                  <a:lnTo>
                    <a:pt x="964" y="91"/>
                  </a:lnTo>
                  <a:lnTo>
                    <a:pt x="954" y="91"/>
                  </a:lnTo>
                  <a:lnTo>
                    <a:pt x="945" y="90"/>
                  </a:lnTo>
                  <a:lnTo>
                    <a:pt x="933" y="88"/>
                  </a:lnTo>
                  <a:lnTo>
                    <a:pt x="919" y="87"/>
                  </a:lnTo>
                  <a:lnTo>
                    <a:pt x="905" y="86"/>
                  </a:lnTo>
                  <a:lnTo>
                    <a:pt x="890" y="85"/>
                  </a:lnTo>
                  <a:lnTo>
                    <a:pt x="873" y="84"/>
                  </a:lnTo>
                  <a:lnTo>
                    <a:pt x="854" y="83"/>
                  </a:lnTo>
                  <a:lnTo>
                    <a:pt x="836" y="82"/>
                  </a:lnTo>
                  <a:lnTo>
                    <a:pt x="816" y="80"/>
                  </a:lnTo>
                  <a:lnTo>
                    <a:pt x="797" y="79"/>
                  </a:lnTo>
                  <a:lnTo>
                    <a:pt x="777" y="77"/>
                  </a:lnTo>
                  <a:lnTo>
                    <a:pt x="756" y="76"/>
                  </a:lnTo>
                  <a:lnTo>
                    <a:pt x="736" y="75"/>
                  </a:lnTo>
                  <a:lnTo>
                    <a:pt x="716" y="73"/>
                  </a:lnTo>
                  <a:lnTo>
                    <a:pt x="697" y="71"/>
                  </a:lnTo>
                  <a:lnTo>
                    <a:pt x="675" y="70"/>
                  </a:lnTo>
                  <a:lnTo>
                    <a:pt x="656" y="70"/>
                  </a:lnTo>
                  <a:lnTo>
                    <a:pt x="638" y="69"/>
                  </a:lnTo>
                  <a:lnTo>
                    <a:pt x="618" y="68"/>
                  </a:lnTo>
                  <a:lnTo>
                    <a:pt x="602" y="67"/>
                  </a:lnTo>
                  <a:lnTo>
                    <a:pt x="586" y="65"/>
                  </a:lnTo>
                  <a:lnTo>
                    <a:pt x="570" y="64"/>
                  </a:lnTo>
                  <a:lnTo>
                    <a:pt x="557" y="63"/>
                  </a:lnTo>
                  <a:lnTo>
                    <a:pt x="543" y="62"/>
                  </a:lnTo>
                  <a:lnTo>
                    <a:pt x="533" y="61"/>
                  </a:lnTo>
                  <a:lnTo>
                    <a:pt x="524" y="61"/>
                  </a:lnTo>
                  <a:lnTo>
                    <a:pt x="516" y="60"/>
                  </a:lnTo>
                  <a:lnTo>
                    <a:pt x="510" y="60"/>
                  </a:lnTo>
                  <a:lnTo>
                    <a:pt x="507" y="60"/>
                  </a:lnTo>
                  <a:lnTo>
                    <a:pt x="505" y="60"/>
                  </a:lnTo>
                  <a:lnTo>
                    <a:pt x="501" y="58"/>
                  </a:lnTo>
                  <a:lnTo>
                    <a:pt x="500" y="58"/>
                  </a:lnTo>
                  <a:lnTo>
                    <a:pt x="490" y="50"/>
                  </a:lnTo>
                  <a:lnTo>
                    <a:pt x="488" y="37"/>
                  </a:lnTo>
                  <a:lnTo>
                    <a:pt x="488" y="27"/>
                  </a:lnTo>
                  <a:lnTo>
                    <a:pt x="486" y="22"/>
                  </a:lnTo>
                  <a:lnTo>
                    <a:pt x="484" y="17"/>
                  </a:lnTo>
                  <a:lnTo>
                    <a:pt x="482" y="16"/>
                  </a:lnTo>
                  <a:lnTo>
                    <a:pt x="481" y="10"/>
                  </a:lnTo>
                  <a:lnTo>
                    <a:pt x="480" y="8"/>
                  </a:lnTo>
                  <a:lnTo>
                    <a:pt x="479" y="7"/>
                  </a:lnTo>
                  <a:lnTo>
                    <a:pt x="475" y="4"/>
                  </a:lnTo>
                  <a:lnTo>
                    <a:pt x="475" y="3"/>
                  </a:lnTo>
                  <a:lnTo>
                    <a:pt x="475" y="0"/>
                  </a:lnTo>
                  <a:lnTo>
                    <a:pt x="447" y="0"/>
                  </a:lnTo>
                  <a:lnTo>
                    <a:pt x="418" y="0"/>
                  </a:lnTo>
                  <a:lnTo>
                    <a:pt x="389" y="0"/>
                  </a:lnTo>
                  <a:lnTo>
                    <a:pt x="360" y="0"/>
                  </a:lnTo>
                  <a:lnTo>
                    <a:pt x="332" y="0"/>
                  </a:lnTo>
                  <a:lnTo>
                    <a:pt x="303" y="0"/>
                  </a:lnTo>
                  <a:lnTo>
                    <a:pt x="273" y="0"/>
                  </a:lnTo>
                  <a:lnTo>
                    <a:pt x="244" y="0"/>
                  </a:lnTo>
                  <a:lnTo>
                    <a:pt x="215" y="0"/>
                  </a:lnTo>
                  <a:lnTo>
                    <a:pt x="187" y="0"/>
                  </a:lnTo>
                  <a:lnTo>
                    <a:pt x="158" y="0"/>
                  </a:lnTo>
                  <a:lnTo>
                    <a:pt x="129" y="0"/>
                  </a:lnTo>
                  <a:lnTo>
                    <a:pt x="100" y="0"/>
                  </a:lnTo>
                  <a:lnTo>
                    <a:pt x="71" y="0"/>
                  </a:lnTo>
                  <a:lnTo>
                    <a:pt x="43" y="0"/>
                  </a:lnTo>
                  <a:lnTo>
                    <a:pt x="13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3" y="12"/>
                  </a:lnTo>
                  <a:lnTo>
                    <a:pt x="3" y="14"/>
                  </a:lnTo>
                  <a:lnTo>
                    <a:pt x="1" y="22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2" y="33"/>
                  </a:lnTo>
                  <a:lnTo>
                    <a:pt x="3" y="35"/>
                  </a:lnTo>
                  <a:lnTo>
                    <a:pt x="13" y="43"/>
                  </a:lnTo>
                  <a:lnTo>
                    <a:pt x="14" y="45"/>
                  </a:lnTo>
                  <a:lnTo>
                    <a:pt x="17" y="53"/>
                  </a:lnTo>
                  <a:lnTo>
                    <a:pt x="21" y="56"/>
                  </a:lnTo>
                  <a:lnTo>
                    <a:pt x="23" y="58"/>
                  </a:lnTo>
                  <a:lnTo>
                    <a:pt x="37" y="68"/>
                  </a:lnTo>
                  <a:lnTo>
                    <a:pt x="38" y="69"/>
                  </a:lnTo>
                  <a:lnTo>
                    <a:pt x="39" y="70"/>
                  </a:lnTo>
                  <a:lnTo>
                    <a:pt x="39" y="71"/>
                  </a:lnTo>
                  <a:lnTo>
                    <a:pt x="39" y="75"/>
                  </a:lnTo>
                  <a:lnTo>
                    <a:pt x="38" y="82"/>
                  </a:lnTo>
                  <a:lnTo>
                    <a:pt x="37" y="87"/>
                  </a:lnTo>
                  <a:lnTo>
                    <a:pt x="33" y="93"/>
                  </a:lnTo>
                  <a:lnTo>
                    <a:pt x="32" y="95"/>
                  </a:lnTo>
                  <a:lnTo>
                    <a:pt x="32" y="96"/>
                  </a:lnTo>
                  <a:lnTo>
                    <a:pt x="32" y="99"/>
                  </a:lnTo>
                  <a:lnTo>
                    <a:pt x="36" y="109"/>
                  </a:lnTo>
                  <a:lnTo>
                    <a:pt x="37" y="109"/>
                  </a:lnTo>
                  <a:lnTo>
                    <a:pt x="39" y="111"/>
                  </a:lnTo>
                  <a:lnTo>
                    <a:pt x="41" y="113"/>
                  </a:lnTo>
                  <a:lnTo>
                    <a:pt x="43" y="113"/>
                  </a:lnTo>
                  <a:lnTo>
                    <a:pt x="46" y="113"/>
                  </a:lnTo>
                  <a:lnTo>
                    <a:pt x="48" y="113"/>
                  </a:lnTo>
                  <a:lnTo>
                    <a:pt x="50" y="115"/>
                  </a:lnTo>
                  <a:lnTo>
                    <a:pt x="51" y="118"/>
                  </a:lnTo>
                  <a:lnTo>
                    <a:pt x="51" y="121"/>
                  </a:lnTo>
                  <a:lnTo>
                    <a:pt x="48" y="122"/>
                  </a:lnTo>
                  <a:lnTo>
                    <a:pt x="44" y="123"/>
                  </a:lnTo>
                  <a:lnTo>
                    <a:pt x="40" y="125"/>
                  </a:lnTo>
                  <a:lnTo>
                    <a:pt x="35" y="131"/>
                  </a:lnTo>
                  <a:lnTo>
                    <a:pt x="35" y="133"/>
                  </a:lnTo>
                  <a:lnTo>
                    <a:pt x="37" y="135"/>
                  </a:lnTo>
                  <a:lnTo>
                    <a:pt x="38" y="137"/>
                  </a:lnTo>
                  <a:lnTo>
                    <a:pt x="36" y="139"/>
                  </a:lnTo>
                  <a:lnTo>
                    <a:pt x="33" y="140"/>
                  </a:lnTo>
                  <a:lnTo>
                    <a:pt x="31" y="141"/>
                  </a:lnTo>
                  <a:lnTo>
                    <a:pt x="28" y="141"/>
                  </a:lnTo>
                  <a:lnTo>
                    <a:pt x="25" y="141"/>
                  </a:lnTo>
                  <a:lnTo>
                    <a:pt x="29" y="143"/>
                  </a:lnTo>
                  <a:lnTo>
                    <a:pt x="31" y="145"/>
                  </a:lnTo>
                  <a:lnTo>
                    <a:pt x="25" y="146"/>
                  </a:lnTo>
                  <a:lnTo>
                    <a:pt x="23" y="146"/>
                  </a:lnTo>
                  <a:lnTo>
                    <a:pt x="22" y="147"/>
                  </a:lnTo>
                  <a:lnTo>
                    <a:pt x="21" y="148"/>
                  </a:lnTo>
                  <a:lnTo>
                    <a:pt x="18" y="150"/>
                  </a:lnTo>
                  <a:lnTo>
                    <a:pt x="17" y="151"/>
                  </a:lnTo>
                  <a:lnTo>
                    <a:pt x="17" y="153"/>
                  </a:lnTo>
                  <a:lnTo>
                    <a:pt x="18" y="152"/>
                  </a:lnTo>
                  <a:lnTo>
                    <a:pt x="23" y="151"/>
                  </a:lnTo>
                  <a:lnTo>
                    <a:pt x="24" y="151"/>
                  </a:lnTo>
                  <a:lnTo>
                    <a:pt x="28" y="150"/>
                  </a:lnTo>
                  <a:lnTo>
                    <a:pt x="53" y="144"/>
                  </a:lnTo>
                  <a:lnTo>
                    <a:pt x="58" y="141"/>
                  </a:lnTo>
                  <a:lnTo>
                    <a:pt x="58" y="138"/>
                  </a:lnTo>
                  <a:lnTo>
                    <a:pt x="59" y="137"/>
                  </a:lnTo>
                  <a:lnTo>
                    <a:pt x="62" y="136"/>
                  </a:lnTo>
                  <a:lnTo>
                    <a:pt x="64" y="136"/>
                  </a:lnTo>
                  <a:lnTo>
                    <a:pt x="64" y="133"/>
                  </a:lnTo>
                  <a:lnTo>
                    <a:pt x="64" y="128"/>
                  </a:lnTo>
                  <a:lnTo>
                    <a:pt x="64" y="125"/>
                  </a:lnTo>
                  <a:lnTo>
                    <a:pt x="68" y="124"/>
                  </a:lnTo>
                  <a:lnTo>
                    <a:pt x="73" y="124"/>
                  </a:lnTo>
                  <a:lnTo>
                    <a:pt x="76" y="123"/>
                  </a:lnTo>
                  <a:lnTo>
                    <a:pt x="78" y="117"/>
                  </a:lnTo>
                  <a:lnTo>
                    <a:pt x="78" y="118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81" y="120"/>
                  </a:lnTo>
                  <a:lnTo>
                    <a:pt x="85" y="110"/>
                  </a:lnTo>
                  <a:lnTo>
                    <a:pt x="85" y="108"/>
                  </a:lnTo>
                  <a:lnTo>
                    <a:pt x="85" y="103"/>
                  </a:lnTo>
                  <a:lnTo>
                    <a:pt x="82" y="99"/>
                  </a:lnTo>
                  <a:lnTo>
                    <a:pt x="81" y="96"/>
                  </a:lnTo>
                  <a:lnTo>
                    <a:pt x="79" y="90"/>
                  </a:lnTo>
                  <a:lnTo>
                    <a:pt x="81" y="87"/>
                  </a:lnTo>
                  <a:lnTo>
                    <a:pt x="83" y="87"/>
                  </a:lnTo>
                  <a:lnTo>
                    <a:pt x="85" y="88"/>
                  </a:lnTo>
                  <a:lnTo>
                    <a:pt x="86" y="91"/>
                  </a:lnTo>
                  <a:lnTo>
                    <a:pt x="88" y="93"/>
                  </a:lnTo>
                  <a:lnTo>
                    <a:pt x="90" y="93"/>
                  </a:lnTo>
                  <a:lnTo>
                    <a:pt x="90" y="94"/>
                  </a:lnTo>
                  <a:lnTo>
                    <a:pt x="89" y="96"/>
                  </a:lnTo>
                  <a:lnTo>
                    <a:pt x="89" y="98"/>
                  </a:lnTo>
                  <a:lnTo>
                    <a:pt x="93" y="98"/>
                  </a:lnTo>
                  <a:lnTo>
                    <a:pt x="94" y="100"/>
                  </a:lnTo>
                  <a:lnTo>
                    <a:pt x="94" y="105"/>
                  </a:lnTo>
                  <a:lnTo>
                    <a:pt x="97" y="107"/>
                  </a:lnTo>
                  <a:lnTo>
                    <a:pt x="96" y="110"/>
                  </a:lnTo>
                  <a:lnTo>
                    <a:pt x="94" y="114"/>
                  </a:lnTo>
                  <a:lnTo>
                    <a:pt x="96" y="116"/>
                  </a:lnTo>
                  <a:lnTo>
                    <a:pt x="99" y="116"/>
                  </a:lnTo>
                  <a:lnTo>
                    <a:pt x="100" y="114"/>
                  </a:lnTo>
                  <a:lnTo>
                    <a:pt x="102" y="106"/>
                  </a:lnTo>
                  <a:lnTo>
                    <a:pt x="105" y="101"/>
                  </a:lnTo>
                  <a:lnTo>
                    <a:pt x="108" y="91"/>
                  </a:lnTo>
                  <a:lnTo>
                    <a:pt x="109" y="88"/>
                  </a:lnTo>
                  <a:lnTo>
                    <a:pt x="109" y="86"/>
                  </a:lnTo>
                  <a:lnTo>
                    <a:pt x="108" y="83"/>
                  </a:lnTo>
                  <a:lnTo>
                    <a:pt x="112" y="85"/>
                  </a:lnTo>
                  <a:lnTo>
                    <a:pt x="114" y="90"/>
                  </a:lnTo>
                  <a:lnTo>
                    <a:pt x="115" y="92"/>
                  </a:lnTo>
                  <a:lnTo>
                    <a:pt x="119" y="90"/>
                  </a:lnTo>
                  <a:lnTo>
                    <a:pt x="120" y="92"/>
                  </a:lnTo>
                  <a:lnTo>
                    <a:pt x="120" y="93"/>
                  </a:lnTo>
                  <a:lnTo>
                    <a:pt x="114" y="96"/>
                  </a:lnTo>
                  <a:lnTo>
                    <a:pt x="112" y="98"/>
                  </a:lnTo>
                  <a:lnTo>
                    <a:pt x="111" y="100"/>
                  </a:lnTo>
                  <a:lnTo>
                    <a:pt x="111" y="102"/>
                  </a:lnTo>
                  <a:lnTo>
                    <a:pt x="112" y="103"/>
                  </a:lnTo>
                  <a:lnTo>
                    <a:pt x="113" y="103"/>
                  </a:lnTo>
                  <a:lnTo>
                    <a:pt x="115" y="103"/>
                  </a:lnTo>
                  <a:lnTo>
                    <a:pt x="115" y="105"/>
                  </a:lnTo>
                  <a:lnTo>
                    <a:pt x="117" y="109"/>
                  </a:lnTo>
                  <a:lnTo>
                    <a:pt x="119" y="110"/>
                  </a:lnTo>
                  <a:lnTo>
                    <a:pt x="122" y="110"/>
                  </a:lnTo>
                  <a:lnTo>
                    <a:pt x="127" y="111"/>
                  </a:lnTo>
                  <a:lnTo>
                    <a:pt x="130" y="114"/>
                  </a:lnTo>
                  <a:lnTo>
                    <a:pt x="132" y="116"/>
                  </a:lnTo>
                  <a:lnTo>
                    <a:pt x="132" y="118"/>
                  </a:lnTo>
                  <a:lnTo>
                    <a:pt x="130" y="117"/>
                  </a:lnTo>
                  <a:lnTo>
                    <a:pt x="127" y="116"/>
                  </a:lnTo>
                  <a:lnTo>
                    <a:pt x="123" y="115"/>
                  </a:lnTo>
                  <a:lnTo>
                    <a:pt x="113" y="124"/>
                  </a:lnTo>
                  <a:lnTo>
                    <a:pt x="109" y="125"/>
                  </a:lnTo>
                  <a:lnTo>
                    <a:pt x="99" y="125"/>
                  </a:lnTo>
                  <a:lnTo>
                    <a:pt x="88" y="128"/>
                  </a:lnTo>
                  <a:lnTo>
                    <a:pt x="82" y="131"/>
                  </a:lnTo>
                  <a:lnTo>
                    <a:pt x="79" y="131"/>
                  </a:lnTo>
                  <a:lnTo>
                    <a:pt x="78" y="132"/>
                  </a:lnTo>
                  <a:lnTo>
                    <a:pt x="78" y="135"/>
                  </a:lnTo>
                  <a:lnTo>
                    <a:pt x="88" y="133"/>
                  </a:lnTo>
                  <a:lnTo>
                    <a:pt x="105" y="128"/>
                  </a:lnTo>
                  <a:lnTo>
                    <a:pt x="134" y="125"/>
                  </a:lnTo>
                  <a:lnTo>
                    <a:pt x="143" y="125"/>
                  </a:lnTo>
                  <a:lnTo>
                    <a:pt x="149" y="124"/>
                  </a:lnTo>
                  <a:lnTo>
                    <a:pt x="152" y="122"/>
                  </a:lnTo>
                  <a:lnTo>
                    <a:pt x="157" y="124"/>
                  </a:lnTo>
                  <a:lnTo>
                    <a:pt x="170" y="122"/>
                  </a:lnTo>
                  <a:lnTo>
                    <a:pt x="185" y="123"/>
                  </a:lnTo>
                  <a:lnTo>
                    <a:pt x="188" y="122"/>
                  </a:lnTo>
                  <a:lnTo>
                    <a:pt x="188" y="118"/>
                  </a:lnTo>
                  <a:lnTo>
                    <a:pt x="188" y="117"/>
                  </a:lnTo>
                  <a:lnTo>
                    <a:pt x="192" y="117"/>
                  </a:lnTo>
                  <a:lnTo>
                    <a:pt x="195" y="117"/>
                  </a:lnTo>
                  <a:lnTo>
                    <a:pt x="197" y="114"/>
                  </a:lnTo>
                  <a:lnTo>
                    <a:pt x="198" y="113"/>
                  </a:lnTo>
                  <a:lnTo>
                    <a:pt x="199" y="113"/>
                  </a:lnTo>
                  <a:lnTo>
                    <a:pt x="203" y="111"/>
                  </a:lnTo>
                  <a:lnTo>
                    <a:pt x="205" y="110"/>
                  </a:lnTo>
                  <a:lnTo>
                    <a:pt x="206" y="109"/>
                  </a:lnTo>
                  <a:lnTo>
                    <a:pt x="207" y="108"/>
                  </a:lnTo>
                  <a:lnTo>
                    <a:pt x="206" y="102"/>
                  </a:lnTo>
                  <a:lnTo>
                    <a:pt x="206" y="100"/>
                  </a:lnTo>
                  <a:lnTo>
                    <a:pt x="207" y="102"/>
                  </a:lnTo>
                  <a:lnTo>
                    <a:pt x="210" y="105"/>
                  </a:lnTo>
                  <a:lnTo>
                    <a:pt x="211" y="105"/>
                  </a:lnTo>
                  <a:lnTo>
                    <a:pt x="212" y="102"/>
                  </a:lnTo>
                  <a:lnTo>
                    <a:pt x="214" y="101"/>
                  </a:lnTo>
                  <a:lnTo>
                    <a:pt x="215" y="101"/>
                  </a:lnTo>
                  <a:lnTo>
                    <a:pt x="220" y="101"/>
                  </a:lnTo>
                  <a:lnTo>
                    <a:pt x="215" y="107"/>
                  </a:lnTo>
                  <a:lnTo>
                    <a:pt x="215" y="110"/>
                  </a:lnTo>
                  <a:lnTo>
                    <a:pt x="218" y="113"/>
                  </a:lnTo>
                  <a:lnTo>
                    <a:pt x="221" y="114"/>
                  </a:lnTo>
                  <a:lnTo>
                    <a:pt x="223" y="111"/>
                  </a:lnTo>
                  <a:lnTo>
                    <a:pt x="226" y="109"/>
                  </a:lnTo>
                  <a:lnTo>
                    <a:pt x="227" y="109"/>
                  </a:lnTo>
                  <a:lnTo>
                    <a:pt x="231" y="108"/>
                  </a:lnTo>
                  <a:lnTo>
                    <a:pt x="239" y="106"/>
                  </a:lnTo>
                  <a:lnTo>
                    <a:pt x="243" y="106"/>
                  </a:lnTo>
                  <a:lnTo>
                    <a:pt x="251" y="107"/>
                  </a:lnTo>
                  <a:lnTo>
                    <a:pt x="253" y="107"/>
                  </a:lnTo>
                  <a:lnTo>
                    <a:pt x="257" y="103"/>
                  </a:lnTo>
                  <a:lnTo>
                    <a:pt x="259" y="109"/>
                  </a:lnTo>
                  <a:lnTo>
                    <a:pt x="261" y="111"/>
                  </a:lnTo>
                  <a:lnTo>
                    <a:pt x="265" y="111"/>
                  </a:lnTo>
                  <a:lnTo>
                    <a:pt x="269" y="109"/>
                  </a:lnTo>
                  <a:lnTo>
                    <a:pt x="269" y="113"/>
                  </a:lnTo>
                  <a:lnTo>
                    <a:pt x="268" y="114"/>
                  </a:lnTo>
                  <a:lnTo>
                    <a:pt x="267" y="114"/>
                  </a:lnTo>
                  <a:lnTo>
                    <a:pt x="268" y="117"/>
                  </a:lnTo>
                  <a:lnTo>
                    <a:pt x="274" y="124"/>
                  </a:lnTo>
                  <a:lnTo>
                    <a:pt x="274" y="125"/>
                  </a:lnTo>
                  <a:lnTo>
                    <a:pt x="275" y="125"/>
                  </a:lnTo>
                  <a:lnTo>
                    <a:pt x="275" y="129"/>
                  </a:lnTo>
                  <a:lnTo>
                    <a:pt x="274" y="130"/>
                  </a:lnTo>
                  <a:lnTo>
                    <a:pt x="271" y="128"/>
                  </a:lnTo>
                  <a:lnTo>
                    <a:pt x="268" y="126"/>
                  </a:lnTo>
                  <a:lnTo>
                    <a:pt x="259" y="125"/>
                  </a:lnTo>
                  <a:lnTo>
                    <a:pt x="254" y="121"/>
                  </a:lnTo>
                  <a:lnTo>
                    <a:pt x="252" y="120"/>
                  </a:lnTo>
                  <a:lnTo>
                    <a:pt x="250" y="120"/>
                  </a:lnTo>
                  <a:lnTo>
                    <a:pt x="248" y="121"/>
                  </a:lnTo>
                  <a:lnTo>
                    <a:pt x="248" y="122"/>
                  </a:lnTo>
                  <a:lnTo>
                    <a:pt x="250" y="123"/>
                  </a:lnTo>
                  <a:lnTo>
                    <a:pt x="253" y="124"/>
                  </a:lnTo>
                  <a:lnTo>
                    <a:pt x="253" y="124"/>
                  </a:lnTo>
                  <a:lnTo>
                    <a:pt x="253" y="125"/>
                  </a:lnTo>
                  <a:lnTo>
                    <a:pt x="252" y="126"/>
                  </a:lnTo>
                  <a:lnTo>
                    <a:pt x="251" y="126"/>
                  </a:lnTo>
                  <a:lnTo>
                    <a:pt x="243" y="125"/>
                  </a:lnTo>
                  <a:lnTo>
                    <a:pt x="241" y="124"/>
                  </a:lnTo>
                  <a:lnTo>
                    <a:pt x="239" y="122"/>
                  </a:lnTo>
                  <a:lnTo>
                    <a:pt x="238" y="120"/>
                  </a:lnTo>
                  <a:lnTo>
                    <a:pt x="238" y="118"/>
                  </a:lnTo>
                  <a:lnTo>
                    <a:pt x="237" y="120"/>
                  </a:lnTo>
                  <a:lnTo>
                    <a:pt x="236" y="122"/>
                  </a:lnTo>
                  <a:lnTo>
                    <a:pt x="235" y="124"/>
                  </a:lnTo>
                  <a:lnTo>
                    <a:pt x="234" y="125"/>
                  </a:lnTo>
                  <a:lnTo>
                    <a:pt x="231" y="126"/>
                  </a:lnTo>
                  <a:lnTo>
                    <a:pt x="220" y="125"/>
                  </a:lnTo>
                  <a:lnTo>
                    <a:pt x="205" y="124"/>
                  </a:lnTo>
                  <a:lnTo>
                    <a:pt x="201" y="124"/>
                  </a:lnTo>
                  <a:lnTo>
                    <a:pt x="201" y="125"/>
                  </a:lnTo>
                  <a:lnTo>
                    <a:pt x="206" y="128"/>
                  </a:lnTo>
                  <a:lnTo>
                    <a:pt x="228" y="130"/>
                  </a:lnTo>
                  <a:lnTo>
                    <a:pt x="259" y="139"/>
                  </a:lnTo>
                  <a:lnTo>
                    <a:pt x="282" y="146"/>
                  </a:lnTo>
                  <a:lnTo>
                    <a:pt x="304" y="156"/>
                  </a:lnTo>
                  <a:lnTo>
                    <a:pt x="319" y="164"/>
                  </a:lnTo>
                  <a:lnTo>
                    <a:pt x="341" y="181"/>
                  </a:lnTo>
                  <a:lnTo>
                    <a:pt x="345" y="182"/>
                  </a:lnTo>
                  <a:lnTo>
                    <a:pt x="344" y="181"/>
                  </a:lnTo>
                  <a:lnTo>
                    <a:pt x="343" y="179"/>
                  </a:lnTo>
                  <a:lnTo>
                    <a:pt x="344" y="179"/>
                  </a:lnTo>
                  <a:lnTo>
                    <a:pt x="347" y="181"/>
                  </a:lnTo>
                  <a:lnTo>
                    <a:pt x="348" y="178"/>
                  </a:lnTo>
                  <a:lnTo>
                    <a:pt x="344" y="176"/>
                  </a:lnTo>
                  <a:lnTo>
                    <a:pt x="341" y="174"/>
                  </a:lnTo>
                  <a:lnTo>
                    <a:pt x="340" y="170"/>
                  </a:lnTo>
                  <a:lnTo>
                    <a:pt x="343" y="167"/>
                  </a:lnTo>
                  <a:lnTo>
                    <a:pt x="341" y="164"/>
                  </a:lnTo>
                  <a:lnTo>
                    <a:pt x="338" y="161"/>
                  </a:lnTo>
                  <a:lnTo>
                    <a:pt x="336" y="160"/>
                  </a:lnTo>
                  <a:lnTo>
                    <a:pt x="334" y="159"/>
                  </a:lnTo>
                  <a:lnTo>
                    <a:pt x="330" y="160"/>
                  </a:lnTo>
                  <a:lnTo>
                    <a:pt x="327" y="161"/>
                  </a:lnTo>
                  <a:lnTo>
                    <a:pt x="326" y="161"/>
                  </a:lnTo>
                  <a:lnTo>
                    <a:pt x="322" y="158"/>
                  </a:lnTo>
                  <a:lnTo>
                    <a:pt x="321" y="154"/>
                  </a:lnTo>
                  <a:lnTo>
                    <a:pt x="324" y="153"/>
                  </a:lnTo>
                  <a:lnTo>
                    <a:pt x="327" y="151"/>
                  </a:lnTo>
                  <a:lnTo>
                    <a:pt x="329" y="150"/>
                  </a:lnTo>
                  <a:lnTo>
                    <a:pt x="335" y="150"/>
                  </a:lnTo>
                  <a:lnTo>
                    <a:pt x="336" y="147"/>
                  </a:lnTo>
                  <a:lnTo>
                    <a:pt x="338" y="144"/>
                  </a:lnTo>
                  <a:lnTo>
                    <a:pt x="341" y="148"/>
                  </a:lnTo>
                  <a:lnTo>
                    <a:pt x="343" y="152"/>
                  </a:lnTo>
                  <a:lnTo>
                    <a:pt x="345" y="154"/>
                  </a:lnTo>
                  <a:lnTo>
                    <a:pt x="345" y="158"/>
                  </a:lnTo>
                  <a:lnTo>
                    <a:pt x="348" y="159"/>
                  </a:lnTo>
                  <a:lnTo>
                    <a:pt x="349" y="156"/>
                  </a:lnTo>
                  <a:lnTo>
                    <a:pt x="350" y="154"/>
                  </a:lnTo>
                  <a:lnTo>
                    <a:pt x="352" y="153"/>
                  </a:lnTo>
                  <a:lnTo>
                    <a:pt x="355" y="153"/>
                  </a:lnTo>
                  <a:lnTo>
                    <a:pt x="358" y="152"/>
                  </a:lnTo>
                  <a:lnTo>
                    <a:pt x="360" y="151"/>
                  </a:lnTo>
                  <a:lnTo>
                    <a:pt x="360" y="153"/>
                  </a:lnTo>
                  <a:lnTo>
                    <a:pt x="364" y="152"/>
                  </a:lnTo>
                  <a:lnTo>
                    <a:pt x="367" y="144"/>
                  </a:lnTo>
                  <a:lnTo>
                    <a:pt x="370" y="141"/>
                  </a:lnTo>
                  <a:lnTo>
                    <a:pt x="371" y="143"/>
                  </a:lnTo>
                  <a:lnTo>
                    <a:pt x="373" y="146"/>
                  </a:lnTo>
                  <a:lnTo>
                    <a:pt x="375" y="151"/>
                  </a:lnTo>
                  <a:lnTo>
                    <a:pt x="371" y="151"/>
                  </a:lnTo>
                  <a:lnTo>
                    <a:pt x="365" y="159"/>
                  </a:lnTo>
                  <a:lnTo>
                    <a:pt x="360" y="156"/>
                  </a:lnTo>
                  <a:lnTo>
                    <a:pt x="357" y="158"/>
                  </a:lnTo>
                  <a:lnTo>
                    <a:pt x="349" y="167"/>
                  </a:lnTo>
                  <a:lnTo>
                    <a:pt x="345" y="169"/>
                  </a:lnTo>
                  <a:lnTo>
                    <a:pt x="347" y="171"/>
                  </a:lnTo>
                  <a:lnTo>
                    <a:pt x="348" y="173"/>
                  </a:lnTo>
                  <a:lnTo>
                    <a:pt x="350" y="174"/>
                  </a:lnTo>
                  <a:lnTo>
                    <a:pt x="356" y="177"/>
                  </a:lnTo>
                  <a:lnTo>
                    <a:pt x="358" y="179"/>
                  </a:lnTo>
                  <a:lnTo>
                    <a:pt x="359" y="181"/>
                  </a:lnTo>
                  <a:lnTo>
                    <a:pt x="363" y="181"/>
                  </a:lnTo>
                  <a:lnTo>
                    <a:pt x="366" y="181"/>
                  </a:lnTo>
                  <a:lnTo>
                    <a:pt x="370" y="184"/>
                  </a:lnTo>
                  <a:lnTo>
                    <a:pt x="373" y="186"/>
                  </a:lnTo>
                  <a:lnTo>
                    <a:pt x="373" y="185"/>
                  </a:lnTo>
                  <a:lnTo>
                    <a:pt x="373" y="184"/>
                  </a:lnTo>
                  <a:lnTo>
                    <a:pt x="374" y="183"/>
                  </a:lnTo>
                  <a:lnTo>
                    <a:pt x="374" y="182"/>
                  </a:lnTo>
                  <a:lnTo>
                    <a:pt x="378" y="183"/>
                  </a:lnTo>
                  <a:lnTo>
                    <a:pt x="380" y="182"/>
                  </a:lnTo>
                  <a:lnTo>
                    <a:pt x="383" y="181"/>
                  </a:lnTo>
                  <a:lnTo>
                    <a:pt x="387" y="181"/>
                  </a:lnTo>
                  <a:lnTo>
                    <a:pt x="387" y="182"/>
                  </a:lnTo>
                  <a:lnTo>
                    <a:pt x="385" y="184"/>
                  </a:lnTo>
                  <a:lnTo>
                    <a:pt x="383" y="188"/>
                  </a:lnTo>
                  <a:lnTo>
                    <a:pt x="385" y="190"/>
                  </a:lnTo>
                  <a:lnTo>
                    <a:pt x="388" y="188"/>
                  </a:lnTo>
                  <a:lnTo>
                    <a:pt x="389" y="191"/>
                  </a:lnTo>
                  <a:lnTo>
                    <a:pt x="388" y="198"/>
                  </a:lnTo>
                  <a:lnTo>
                    <a:pt x="390" y="203"/>
                  </a:lnTo>
                  <a:lnTo>
                    <a:pt x="393" y="204"/>
                  </a:lnTo>
                  <a:lnTo>
                    <a:pt x="394" y="201"/>
                  </a:lnTo>
                  <a:lnTo>
                    <a:pt x="396" y="197"/>
                  </a:lnTo>
                  <a:lnTo>
                    <a:pt x="397" y="196"/>
                  </a:lnTo>
                  <a:lnTo>
                    <a:pt x="398" y="197"/>
                  </a:lnTo>
                  <a:lnTo>
                    <a:pt x="398" y="198"/>
                  </a:lnTo>
                  <a:lnTo>
                    <a:pt x="401" y="198"/>
                  </a:lnTo>
                  <a:lnTo>
                    <a:pt x="403" y="198"/>
                  </a:lnTo>
                  <a:lnTo>
                    <a:pt x="404" y="199"/>
                  </a:lnTo>
                  <a:lnTo>
                    <a:pt x="405" y="201"/>
                  </a:lnTo>
                  <a:lnTo>
                    <a:pt x="403" y="203"/>
                  </a:lnTo>
                  <a:lnTo>
                    <a:pt x="401" y="204"/>
                  </a:lnTo>
                  <a:lnTo>
                    <a:pt x="398" y="205"/>
                  </a:lnTo>
                  <a:lnTo>
                    <a:pt x="396" y="207"/>
                  </a:lnTo>
                  <a:lnTo>
                    <a:pt x="390" y="204"/>
                  </a:lnTo>
                  <a:lnTo>
                    <a:pt x="383" y="199"/>
                  </a:lnTo>
                  <a:lnTo>
                    <a:pt x="380" y="194"/>
                  </a:lnTo>
                  <a:lnTo>
                    <a:pt x="378" y="191"/>
                  </a:lnTo>
                  <a:lnTo>
                    <a:pt x="365" y="188"/>
                  </a:lnTo>
                  <a:lnTo>
                    <a:pt x="365" y="183"/>
                  </a:lnTo>
                  <a:lnTo>
                    <a:pt x="355" y="182"/>
                  </a:lnTo>
                  <a:lnTo>
                    <a:pt x="353" y="182"/>
                  </a:lnTo>
                  <a:lnTo>
                    <a:pt x="355" y="184"/>
                  </a:lnTo>
                  <a:lnTo>
                    <a:pt x="364" y="193"/>
                  </a:lnTo>
                  <a:lnTo>
                    <a:pt x="365" y="194"/>
                  </a:lnTo>
                  <a:lnTo>
                    <a:pt x="389" y="214"/>
                  </a:lnTo>
                  <a:lnTo>
                    <a:pt x="386" y="214"/>
                  </a:lnTo>
                  <a:lnTo>
                    <a:pt x="381" y="211"/>
                  </a:lnTo>
                  <a:lnTo>
                    <a:pt x="378" y="208"/>
                  </a:lnTo>
                  <a:lnTo>
                    <a:pt x="375" y="204"/>
                  </a:lnTo>
                  <a:lnTo>
                    <a:pt x="374" y="204"/>
                  </a:lnTo>
                  <a:lnTo>
                    <a:pt x="374" y="206"/>
                  </a:lnTo>
                  <a:lnTo>
                    <a:pt x="375" y="207"/>
                  </a:lnTo>
                  <a:lnTo>
                    <a:pt x="375" y="208"/>
                  </a:lnTo>
                  <a:lnTo>
                    <a:pt x="376" y="209"/>
                  </a:lnTo>
                  <a:lnTo>
                    <a:pt x="382" y="214"/>
                  </a:lnTo>
                  <a:lnTo>
                    <a:pt x="403" y="224"/>
                  </a:lnTo>
                  <a:lnTo>
                    <a:pt x="405" y="227"/>
                  </a:lnTo>
                  <a:lnTo>
                    <a:pt x="409" y="230"/>
                  </a:lnTo>
                  <a:lnTo>
                    <a:pt x="412" y="235"/>
                  </a:lnTo>
                  <a:lnTo>
                    <a:pt x="413" y="237"/>
                  </a:lnTo>
                  <a:lnTo>
                    <a:pt x="414" y="241"/>
                  </a:lnTo>
                  <a:lnTo>
                    <a:pt x="420" y="249"/>
                  </a:lnTo>
                  <a:lnTo>
                    <a:pt x="421" y="253"/>
                  </a:lnTo>
                  <a:lnTo>
                    <a:pt x="420" y="267"/>
                  </a:lnTo>
                  <a:lnTo>
                    <a:pt x="420" y="269"/>
                  </a:lnTo>
                  <a:lnTo>
                    <a:pt x="421" y="271"/>
                  </a:lnTo>
                  <a:lnTo>
                    <a:pt x="420" y="273"/>
                  </a:lnTo>
                  <a:lnTo>
                    <a:pt x="419" y="275"/>
                  </a:lnTo>
                  <a:lnTo>
                    <a:pt x="417" y="275"/>
                  </a:lnTo>
                  <a:lnTo>
                    <a:pt x="414" y="275"/>
                  </a:lnTo>
                  <a:lnTo>
                    <a:pt x="413" y="275"/>
                  </a:lnTo>
                  <a:lnTo>
                    <a:pt x="408" y="267"/>
                  </a:lnTo>
                  <a:lnTo>
                    <a:pt x="405" y="264"/>
                  </a:lnTo>
                  <a:lnTo>
                    <a:pt x="404" y="259"/>
                  </a:lnTo>
                  <a:lnTo>
                    <a:pt x="404" y="253"/>
                  </a:lnTo>
                  <a:lnTo>
                    <a:pt x="404" y="238"/>
                  </a:lnTo>
                  <a:lnTo>
                    <a:pt x="404" y="236"/>
                  </a:lnTo>
                  <a:lnTo>
                    <a:pt x="401" y="242"/>
                  </a:lnTo>
                  <a:lnTo>
                    <a:pt x="402" y="252"/>
                  </a:lnTo>
                  <a:lnTo>
                    <a:pt x="405" y="269"/>
                  </a:lnTo>
                  <a:lnTo>
                    <a:pt x="406" y="273"/>
                  </a:lnTo>
                  <a:lnTo>
                    <a:pt x="410" y="276"/>
                  </a:lnTo>
                  <a:lnTo>
                    <a:pt x="413" y="277"/>
                  </a:lnTo>
                  <a:lnTo>
                    <a:pt x="420" y="275"/>
                  </a:lnTo>
                  <a:lnTo>
                    <a:pt x="424" y="275"/>
                  </a:lnTo>
                  <a:lnTo>
                    <a:pt x="428" y="275"/>
                  </a:lnTo>
                  <a:lnTo>
                    <a:pt x="433" y="275"/>
                  </a:lnTo>
                  <a:lnTo>
                    <a:pt x="454" y="268"/>
                  </a:lnTo>
                  <a:lnTo>
                    <a:pt x="462" y="268"/>
                  </a:lnTo>
                  <a:lnTo>
                    <a:pt x="475" y="269"/>
                  </a:lnTo>
                  <a:lnTo>
                    <a:pt x="478" y="268"/>
                  </a:lnTo>
                  <a:lnTo>
                    <a:pt x="481" y="264"/>
                  </a:lnTo>
                  <a:lnTo>
                    <a:pt x="486" y="262"/>
                  </a:lnTo>
                  <a:lnTo>
                    <a:pt x="489" y="257"/>
                  </a:lnTo>
                  <a:lnTo>
                    <a:pt x="492" y="256"/>
                  </a:lnTo>
                  <a:lnTo>
                    <a:pt x="495" y="254"/>
                  </a:lnTo>
                  <a:lnTo>
                    <a:pt x="497" y="253"/>
                  </a:lnTo>
                  <a:lnTo>
                    <a:pt x="500" y="252"/>
                  </a:lnTo>
                  <a:lnTo>
                    <a:pt x="503" y="253"/>
                  </a:lnTo>
                  <a:lnTo>
                    <a:pt x="497" y="262"/>
                  </a:lnTo>
                  <a:lnTo>
                    <a:pt x="496" y="264"/>
                  </a:lnTo>
                  <a:lnTo>
                    <a:pt x="497" y="267"/>
                  </a:lnTo>
                  <a:lnTo>
                    <a:pt x="500" y="266"/>
                  </a:lnTo>
                  <a:lnTo>
                    <a:pt x="502" y="264"/>
                  </a:lnTo>
                  <a:lnTo>
                    <a:pt x="503" y="264"/>
                  </a:lnTo>
                  <a:lnTo>
                    <a:pt x="508" y="262"/>
                  </a:lnTo>
                  <a:lnTo>
                    <a:pt x="510" y="260"/>
                  </a:lnTo>
                  <a:lnTo>
                    <a:pt x="515" y="257"/>
                  </a:lnTo>
                  <a:lnTo>
                    <a:pt x="518" y="257"/>
                  </a:lnTo>
                  <a:lnTo>
                    <a:pt x="523" y="256"/>
                  </a:lnTo>
                  <a:lnTo>
                    <a:pt x="525" y="254"/>
                  </a:lnTo>
                  <a:lnTo>
                    <a:pt x="533" y="245"/>
                  </a:lnTo>
                  <a:lnTo>
                    <a:pt x="539" y="241"/>
                  </a:lnTo>
                  <a:lnTo>
                    <a:pt x="548" y="238"/>
                  </a:lnTo>
                  <a:lnTo>
                    <a:pt x="556" y="234"/>
                  </a:lnTo>
                  <a:lnTo>
                    <a:pt x="565" y="227"/>
                  </a:lnTo>
                  <a:lnTo>
                    <a:pt x="568" y="229"/>
                  </a:lnTo>
                  <a:lnTo>
                    <a:pt x="571" y="229"/>
                  </a:lnTo>
                  <a:lnTo>
                    <a:pt x="574" y="228"/>
                  </a:lnTo>
                  <a:lnTo>
                    <a:pt x="578" y="227"/>
                  </a:lnTo>
                  <a:lnTo>
                    <a:pt x="586" y="228"/>
                  </a:lnTo>
                  <a:lnTo>
                    <a:pt x="592" y="230"/>
                  </a:lnTo>
                  <a:lnTo>
                    <a:pt x="592" y="231"/>
                  </a:lnTo>
                  <a:lnTo>
                    <a:pt x="591" y="232"/>
                  </a:lnTo>
                  <a:lnTo>
                    <a:pt x="589" y="235"/>
                  </a:lnTo>
                  <a:lnTo>
                    <a:pt x="594" y="231"/>
                  </a:lnTo>
                  <a:lnTo>
                    <a:pt x="596" y="227"/>
                  </a:lnTo>
                  <a:lnTo>
                    <a:pt x="595" y="222"/>
                  </a:lnTo>
                  <a:lnTo>
                    <a:pt x="589" y="220"/>
                  </a:lnTo>
                  <a:lnTo>
                    <a:pt x="579" y="218"/>
                  </a:lnTo>
                  <a:lnTo>
                    <a:pt x="577" y="216"/>
                  </a:lnTo>
                  <a:lnTo>
                    <a:pt x="577" y="214"/>
                  </a:lnTo>
                  <a:lnTo>
                    <a:pt x="577" y="213"/>
                  </a:lnTo>
                  <a:lnTo>
                    <a:pt x="573" y="212"/>
                  </a:lnTo>
                  <a:lnTo>
                    <a:pt x="576" y="208"/>
                  </a:lnTo>
                  <a:lnTo>
                    <a:pt x="579" y="209"/>
                  </a:lnTo>
                  <a:lnTo>
                    <a:pt x="583" y="212"/>
                  </a:lnTo>
                  <a:lnTo>
                    <a:pt x="587" y="214"/>
                  </a:lnTo>
                  <a:lnTo>
                    <a:pt x="592" y="216"/>
                  </a:lnTo>
                  <a:lnTo>
                    <a:pt x="595" y="216"/>
                  </a:lnTo>
                  <a:lnTo>
                    <a:pt x="595" y="215"/>
                  </a:lnTo>
                  <a:lnTo>
                    <a:pt x="592" y="211"/>
                  </a:lnTo>
                  <a:lnTo>
                    <a:pt x="591" y="209"/>
                  </a:lnTo>
                  <a:lnTo>
                    <a:pt x="589" y="209"/>
                  </a:lnTo>
                  <a:lnTo>
                    <a:pt x="588" y="212"/>
                  </a:lnTo>
                  <a:lnTo>
                    <a:pt x="587" y="211"/>
                  </a:lnTo>
                  <a:lnTo>
                    <a:pt x="586" y="209"/>
                  </a:lnTo>
                  <a:lnTo>
                    <a:pt x="587" y="208"/>
                  </a:lnTo>
                  <a:lnTo>
                    <a:pt x="587" y="207"/>
                  </a:lnTo>
                  <a:lnTo>
                    <a:pt x="586" y="206"/>
                  </a:lnTo>
                  <a:lnTo>
                    <a:pt x="588" y="204"/>
                  </a:lnTo>
                  <a:lnTo>
                    <a:pt x="588" y="205"/>
                  </a:lnTo>
                  <a:lnTo>
                    <a:pt x="589" y="205"/>
                  </a:lnTo>
                  <a:lnTo>
                    <a:pt x="591" y="206"/>
                  </a:lnTo>
                  <a:lnTo>
                    <a:pt x="591" y="203"/>
                  </a:lnTo>
                  <a:lnTo>
                    <a:pt x="592" y="200"/>
                  </a:lnTo>
                  <a:lnTo>
                    <a:pt x="599" y="197"/>
                  </a:lnTo>
                  <a:lnTo>
                    <a:pt x="601" y="197"/>
                  </a:lnTo>
                  <a:lnTo>
                    <a:pt x="607" y="197"/>
                  </a:lnTo>
                  <a:lnTo>
                    <a:pt x="607" y="196"/>
                  </a:lnTo>
                  <a:lnTo>
                    <a:pt x="608" y="193"/>
                  </a:lnTo>
                  <a:lnTo>
                    <a:pt x="609" y="191"/>
                  </a:lnTo>
                  <a:lnTo>
                    <a:pt x="611" y="190"/>
                  </a:lnTo>
                  <a:lnTo>
                    <a:pt x="612" y="190"/>
                  </a:lnTo>
                  <a:lnTo>
                    <a:pt x="614" y="190"/>
                  </a:lnTo>
                  <a:lnTo>
                    <a:pt x="614" y="191"/>
                  </a:lnTo>
                  <a:lnTo>
                    <a:pt x="616" y="191"/>
                  </a:lnTo>
                  <a:lnTo>
                    <a:pt x="617" y="190"/>
                  </a:lnTo>
                  <a:lnTo>
                    <a:pt x="618" y="189"/>
                  </a:lnTo>
                  <a:lnTo>
                    <a:pt x="619" y="188"/>
                  </a:lnTo>
                  <a:lnTo>
                    <a:pt x="621" y="188"/>
                  </a:lnTo>
                  <a:lnTo>
                    <a:pt x="622" y="189"/>
                  </a:lnTo>
                  <a:lnTo>
                    <a:pt x="622" y="190"/>
                  </a:lnTo>
                  <a:lnTo>
                    <a:pt x="624" y="191"/>
                  </a:lnTo>
                  <a:lnTo>
                    <a:pt x="624" y="193"/>
                  </a:lnTo>
                  <a:lnTo>
                    <a:pt x="625" y="196"/>
                  </a:lnTo>
                  <a:lnTo>
                    <a:pt x="627" y="194"/>
                  </a:lnTo>
                  <a:lnTo>
                    <a:pt x="631" y="192"/>
                  </a:lnTo>
                  <a:lnTo>
                    <a:pt x="644" y="191"/>
                  </a:lnTo>
                  <a:lnTo>
                    <a:pt x="649" y="188"/>
                  </a:lnTo>
                  <a:lnTo>
                    <a:pt x="654" y="188"/>
                  </a:lnTo>
                  <a:lnTo>
                    <a:pt x="668" y="199"/>
                  </a:lnTo>
                  <a:lnTo>
                    <a:pt x="684" y="209"/>
                  </a:lnTo>
                  <a:lnTo>
                    <a:pt x="693" y="213"/>
                  </a:lnTo>
                  <a:lnTo>
                    <a:pt x="698" y="212"/>
                  </a:lnTo>
                  <a:lnTo>
                    <a:pt x="700" y="216"/>
                  </a:lnTo>
                  <a:lnTo>
                    <a:pt x="702" y="219"/>
                  </a:lnTo>
                  <a:lnTo>
                    <a:pt x="706" y="220"/>
                  </a:lnTo>
                  <a:lnTo>
                    <a:pt x="708" y="221"/>
                  </a:lnTo>
                  <a:lnTo>
                    <a:pt x="716" y="227"/>
                  </a:lnTo>
                  <a:lnTo>
                    <a:pt x="718" y="229"/>
                  </a:lnTo>
                  <a:lnTo>
                    <a:pt x="720" y="232"/>
                  </a:lnTo>
                  <a:lnTo>
                    <a:pt x="725" y="238"/>
                  </a:lnTo>
                  <a:lnTo>
                    <a:pt x="728" y="243"/>
                  </a:lnTo>
                  <a:lnTo>
                    <a:pt x="728" y="244"/>
                  </a:lnTo>
                  <a:lnTo>
                    <a:pt x="730" y="245"/>
                  </a:lnTo>
                  <a:lnTo>
                    <a:pt x="731" y="246"/>
                  </a:lnTo>
                  <a:lnTo>
                    <a:pt x="732" y="249"/>
                  </a:lnTo>
                  <a:lnTo>
                    <a:pt x="733" y="254"/>
                  </a:lnTo>
                  <a:lnTo>
                    <a:pt x="733" y="257"/>
                  </a:lnTo>
                  <a:lnTo>
                    <a:pt x="735" y="260"/>
                  </a:lnTo>
                  <a:lnTo>
                    <a:pt x="738" y="264"/>
                  </a:lnTo>
                  <a:lnTo>
                    <a:pt x="741" y="267"/>
                  </a:lnTo>
                  <a:lnTo>
                    <a:pt x="744" y="269"/>
                  </a:lnTo>
                  <a:lnTo>
                    <a:pt x="751" y="273"/>
                  </a:lnTo>
                  <a:lnTo>
                    <a:pt x="752" y="274"/>
                  </a:lnTo>
                  <a:lnTo>
                    <a:pt x="753" y="276"/>
                  </a:lnTo>
                  <a:lnTo>
                    <a:pt x="754" y="277"/>
                  </a:lnTo>
                  <a:lnTo>
                    <a:pt x="759" y="279"/>
                  </a:lnTo>
                  <a:lnTo>
                    <a:pt x="762" y="280"/>
                  </a:lnTo>
                  <a:lnTo>
                    <a:pt x="766" y="281"/>
                  </a:lnTo>
                  <a:lnTo>
                    <a:pt x="768" y="283"/>
                  </a:lnTo>
                  <a:lnTo>
                    <a:pt x="768" y="288"/>
                  </a:lnTo>
                  <a:lnTo>
                    <a:pt x="768" y="291"/>
                  </a:lnTo>
                  <a:lnTo>
                    <a:pt x="767" y="296"/>
                  </a:lnTo>
                  <a:lnTo>
                    <a:pt x="764" y="298"/>
                  </a:lnTo>
                  <a:lnTo>
                    <a:pt x="766" y="301"/>
                  </a:lnTo>
                  <a:lnTo>
                    <a:pt x="767" y="304"/>
                  </a:lnTo>
                  <a:lnTo>
                    <a:pt x="767" y="306"/>
                  </a:lnTo>
                  <a:lnTo>
                    <a:pt x="766" y="309"/>
                  </a:lnTo>
                  <a:lnTo>
                    <a:pt x="771" y="312"/>
                  </a:lnTo>
                  <a:lnTo>
                    <a:pt x="774" y="313"/>
                  </a:lnTo>
                  <a:lnTo>
                    <a:pt x="775" y="313"/>
                  </a:lnTo>
                  <a:lnTo>
                    <a:pt x="784" y="324"/>
                  </a:lnTo>
                  <a:lnTo>
                    <a:pt x="789" y="328"/>
                  </a:lnTo>
                  <a:lnTo>
                    <a:pt x="793" y="327"/>
                  </a:lnTo>
                  <a:lnTo>
                    <a:pt x="798" y="330"/>
                  </a:lnTo>
                  <a:lnTo>
                    <a:pt x="801" y="334"/>
                  </a:lnTo>
                  <a:lnTo>
                    <a:pt x="807" y="342"/>
                  </a:lnTo>
                  <a:lnTo>
                    <a:pt x="808" y="348"/>
                  </a:lnTo>
                  <a:lnTo>
                    <a:pt x="809" y="348"/>
                  </a:lnTo>
                  <a:lnTo>
                    <a:pt x="809" y="352"/>
                  </a:lnTo>
                  <a:lnTo>
                    <a:pt x="810" y="355"/>
                  </a:lnTo>
                  <a:lnTo>
                    <a:pt x="810" y="356"/>
                  </a:lnTo>
                  <a:lnTo>
                    <a:pt x="813" y="358"/>
                  </a:lnTo>
                  <a:lnTo>
                    <a:pt x="815" y="359"/>
                  </a:lnTo>
                  <a:lnTo>
                    <a:pt x="819" y="362"/>
                  </a:lnTo>
                  <a:lnTo>
                    <a:pt x="822" y="362"/>
                  </a:lnTo>
                  <a:lnTo>
                    <a:pt x="824" y="363"/>
                  </a:lnTo>
                  <a:lnTo>
                    <a:pt x="827" y="365"/>
                  </a:lnTo>
                  <a:lnTo>
                    <a:pt x="828" y="369"/>
                  </a:lnTo>
                  <a:lnTo>
                    <a:pt x="829" y="371"/>
                  </a:lnTo>
                  <a:lnTo>
                    <a:pt x="827" y="373"/>
                  </a:lnTo>
                  <a:lnTo>
                    <a:pt x="827" y="374"/>
                  </a:lnTo>
                  <a:lnTo>
                    <a:pt x="828" y="375"/>
                  </a:lnTo>
                  <a:lnTo>
                    <a:pt x="831" y="375"/>
                  </a:lnTo>
                  <a:lnTo>
                    <a:pt x="831" y="377"/>
                  </a:lnTo>
                  <a:lnTo>
                    <a:pt x="832" y="379"/>
                  </a:lnTo>
                  <a:lnTo>
                    <a:pt x="832" y="381"/>
                  </a:lnTo>
                  <a:lnTo>
                    <a:pt x="836" y="382"/>
                  </a:lnTo>
                  <a:lnTo>
                    <a:pt x="837" y="382"/>
                  </a:lnTo>
                  <a:lnTo>
                    <a:pt x="838" y="382"/>
                  </a:lnTo>
                  <a:lnTo>
                    <a:pt x="842" y="381"/>
                  </a:lnTo>
                  <a:lnTo>
                    <a:pt x="845" y="381"/>
                  </a:lnTo>
                  <a:lnTo>
                    <a:pt x="850" y="380"/>
                  </a:lnTo>
                  <a:lnTo>
                    <a:pt x="852" y="380"/>
                  </a:lnTo>
                  <a:lnTo>
                    <a:pt x="855" y="382"/>
                  </a:lnTo>
                  <a:lnTo>
                    <a:pt x="860" y="383"/>
                  </a:lnTo>
                  <a:lnTo>
                    <a:pt x="863" y="383"/>
                  </a:lnTo>
                  <a:lnTo>
                    <a:pt x="867" y="381"/>
                  </a:lnTo>
                  <a:lnTo>
                    <a:pt x="868" y="382"/>
                  </a:lnTo>
                  <a:lnTo>
                    <a:pt x="869" y="385"/>
                  </a:lnTo>
                  <a:lnTo>
                    <a:pt x="870" y="386"/>
                  </a:lnTo>
                  <a:lnTo>
                    <a:pt x="871" y="385"/>
                  </a:lnTo>
                  <a:lnTo>
                    <a:pt x="876" y="382"/>
                  </a:lnTo>
                  <a:lnTo>
                    <a:pt x="876" y="387"/>
                  </a:lnTo>
                  <a:lnTo>
                    <a:pt x="876" y="390"/>
                  </a:lnTo>
                  <a:lnTo>
                    <a:pt x="877" y="393"/>
                  </a:lnTo>
                  <a:lnTo>
                    <a:pt x="881" y="395"/>
                  </a:lnTo>
                  <a:lnTo>
                    <a:pt x="877" y="397"/>
                  </a:lnTo>
                  <a:lnTo>
                    <a:pt x="880" y="401"/>
                  </a:lnTo>
                  <a:lnTo>
                    <a:pt x="886" y="405"/>
                  </a:lnTo>
                  <a:lnTo>
                    <a:pt x="886" y="407"/>
                  </a:lnTo>
                  <a:lnTo>
                    <a:pt x="886" y="413"/>
                  </a:lnTo>
                  <a:lnTo>
                    <a:pt x="885" y="415"/>
                  </a:lnTo>
                  <a:lnTo>
                    <a:pt x="884" y="417"/>
                  </a:lnTo>
                  <a:lnTo>
                    <a:pt x="885" y="419"/>
                  </a:lnTo>
                  <a:lnTo>
                    <a:pt x="888" y="420"/>
                  </a:lnTo>
                  <a:lnTo>
                    <a:pt x="890" y="420"/>
                  </a:lnTo>
                  <a:lnTo>
                    <a:pt x="889" y="425"/>
                  </a:lnTo>
                  <a:lnTo>
                    <a:pt x="890" y="428"/>
                  </a:lnTo>
                  <a:lnTo>
                    <a:pt x="897" y="438"/>
                  </a:lnTo>
                  <a:lnTo>
                    <a:pt x="898" y="439"/>
                  </a:lnTo>
                  <a:lnTo>
                    <a:pt x="899" y="439"/>
                  </a:lnTo>
                  <a:lnTo>
                    <a:pt x="903" y="440"/>
                  </a:lnTo>
                  <a:lnTo>
                    <a:pt x="904" y="440"/>
                  </a:lnTo>
                  <a:lnTo>
                    <a:pt x="906" y="442"/>
                  </a:lnTo>
                  <a:lnTo>
                    <a:pt x="907" y="446"/>
                  </a:lnTo>
                  <a:lnTo>
                    <a:pt x="905" y="456"/>
                  </a:lnTo>
                  <a:lnTo>
                    <a:pt x="906" y="457"/>
                  </a:lnTo>
                  <a:lnTo>
                    <a:pt x="907" y="464"/>
                  </a:lnTo>
                  <a:lnTo>
                    <a:pt x="903" y="458"/>
                  </a:lnTo>
                  <a:lnTo>
                    <a:pt x="899" y="456"/>
                  </a:lnTo>
                  <a:lnTo>
                    <a:pt x="897" y="460"/>
                  </a:lnTo>
                  <a:lnTo>
                    <a:pt x="897" y="462"/>
                  </a:lnTo>
                  <a:lnTo>
                    <a:pt x="901" y="466"/>
                  </a:lnTo>
                  <a:lnTo>
                    <a:pt x="901" y="469"/>
                  </a:lnTo>
                  <a:lnTo>
                    <a:pt x="903" y="470"/>
                  </a:lnTo>
                  <a:lnTo>
                    <a:pt x="904" y="470"/>
                  </a:lnTo>
                  <a:lnTo>
                    <a:pt x="905" y="470"/>
                  </a:lnTo>
                  <a:lnTo>
                    <a:pt x="906" y="472"/>
                  </a:lnTo>
                  <a:lnTo>
                    <a:pt x="906" y="479"/>
                  </a:lnTo>
                  <a:lnTo>
                    <a:pt x="906" y="481"/>
                  </a:lnTo>
                  <a:lnTo>
                    <a:pt x="907" y="483"/>
                  </a:lnTo>
                  <a:lnTo>
                    <a:pt x="906" y="484"/>
                  </a:lnTo>
                  <a:lnTo>
                    <a:pt x="905" y="486"/>
                  </a:lnTo>
                  <a:lnTo>
                    <a:pt x="904" y="487"/>
                  </a:lnTo>
                  <a:lnTo>
                    <a:pt x="905" y="490"/>
                  </a:lnTo>
                  <a:lnTo>
                    <a:pt x="905" y="491"/>
                  </a:lnTo>
                  <a:lnTo>
                    <a:pt x="906" y="493"/>
                  </a:lnTo>
                  <a:lnTo>
                    <a:pt x="904" y="496"/>
                  </a:lnTo>
                  <a:lnTo>
                    <a:pt x="903" y="514"/>
                  </a:lnTo>
                  <a:lnTo>
                    <a:pt x="901" y="519"/>
                  </a:lnTo>
                  <a:lnTo>
                    <a:pt x="900" y="523"/>
                  </a:lnTo>
                  <a:lnTo>
                    <a:pt x="900" y="534"/>
                  </a:lnTo>
                  <a:lnTo>
                    <a:pt x="897" y="540"/>
                  </a:lnTo>
                  <a:lnTo>
                    <a:pt x="897" y="541"/>
                  </a:lnTo>
                  <a:lnTo>
                    <a:pt x="897" y="544"/>
                  </a:lnTo>
                  <a:lnTo>
                    <a:pt x="895" y="546"/>
                  </a:lnTo>
                  <a:lnTo>
                    <a:pt x="889" y="564"/>
                  </a:lnTo>
                  <a:lnTo>
                    <a:pt x="890" y="563"/>
                  </a:lnTo>
                  <a:lnTo>
                    <a:pt x="891" y="563"/>
                  </a:lnTo>
                  <a:lnTo>
                    <a:pt x="891" y="562"/>
                  </a:lnTo>
                  <a:lnTo>
                    <a:pt x="891" y="566"/>
                  </a:lnTo>
                  <a:lnTo>
                    <a:pt x="890" y="567"/>
                  </a:lnTo>
                  <a:lnTo>
                    <a:pt x="886" y="574"/>
                  </a:lnTo>
                  <a:lnTo>
                    <a:pt x="884" y="579"/>
                  </a:lnTo>
                  <a:lnTo>
                    <a:pt x="883" y="582"/>
                  </a:lnTo>
                  <a:lnTo>
                    <a:pt x="881" y="585"/>
                  </a:lnTo>
                  <a:lnTo>
                    <a:pt x="880" y="584"/>
                  </a:lnTo>
                  <a:lnTo>
                    <a:pt x="878" y="586"/>
                  </a:lnTo>
                  <a:lnTo>
                    <a:pt x="878" y="591"/>
                  </a:lnTo>
                  <a:lnTo>
                    <a:pt x="878" y="593"/>
                  </a:lnTo>
                  <a:lnTo>
                    <a:pt x="880" y="598"/>
                  </a:lnTo>
                  <a:lnTo>
                    <a:pt x="881" y="601"/>
                  </a:lnTo>
                  <a:lnTo>
                    <a:pt x="882" y="605"/>
                  </a:lnTo>
                  <a:lnTo>
                    <a:pt x="881" y="606"/>
                  </a:lnTo>
                  <a:lnTo>
                    <a:pt x="880" y="609"/>
                  </a:lnTo>
                  <a:lnTo>
                    <a:pt x="880" y="615"/>
                  </a:lnTo>
                  <a:lnTo>
                    <a:pt x="876" y="634"/>
                  </a:lnTo>
                  <a:lnTo>
                    <a:pt x="869" y="650"/>
                  </a:lnTo>
                  <a:lnTo>
                    <a:pt x="868" y="647"/>
                  </a:lnTo>
                  <a:lnTo>
                    <a:pt x="869" y="644"/>
                  </a:lnTo>
                  <a:lnTo>
                    <a:pt x="870" y="639"/>
                  </a:lnTo>
                  <a:lnTo>
                    <a:pt x="868" y="642"/>
                  </a:lnTo>
                  <a:lnTo>
                    <a:pt x="866" y="645"/>
                  </a:lnTo>
                  <a:lnTo>
                    <a:pt x="866" y="650"/>
                  </a:lnTo>
                  <a:lnTo>
                    <a:pt x="866" y="652"/>
                  </a:lnTo>
                  <a:lnTo>
                    <a:pt x="868" y="659"/>
                  </a:lnTo>
                  <a:lnTo>
                    <a:pt x="868" y="661"/>
                  </a:lnTo>
                  <a:lnTo>
                    <a:pt x="870" y="667"/>
                  </a:lnTo>
                  <a:lnTo>
                    <a:pt x="882" y="677"/>
                  </a:lnTo>
                  <a:lnTo>
                    <a:pt x="884" y="684"/>
                  </a:lnTo>
                  <a:lnTo>
                    <a:pt x="885" y="688"/>
                  </a:lnTo>
                  <a:lnTo>
                    <a:pt x="886" y="692"/>
                  </a:lnTo>
                  <a:lnTo>
                    <a:pt x="889" y="696"/>
                  </a:lnTo>
                  <a:lnTo>
                    <a:pt x="891" y="697"/>
                  </a:lnTo>
                  <a:lnTo>
                    <a:pt x="891" y="694"/>
                  </a:lnTo>
                  <a:lnTo>
                    <a:pt x="890" y="689"/>
                  </a:lnTo>
                  <a:lnTo>
                    <a:pt x="888" y="682"/>
                  </a:lnTo>
                  <a:lnTo>
                    <a:pt x="885" y="677"/>
                  </a:lnTo>
                  <a:lnTo>
                    <a:pt x="874" y="667"/>
                  </a:lnTo>
                  <a:lnTo>
                    <a:pt x="873" y="664"/>
                  </a:lnTo>
                  <a:lnTo>
                    <a:pt x="873" y="661"/>
                  </a:lnTo>
                  <a:lnTo>
                    <a:pt x="877" y="665"/>
                  </a:lnTo>
                  <a:lnTo>
                    <a:pt x="884" y="670"/>
                  </a:lnTo>
                  <a:lnTo>
                    <a:pt x="888" y="674"/>
                  </a:lnTo>
                  <a:lnTo>
                    <a:pt x="891" y="679"/>
                  </a:lnTo>
                  <a:lnTo>
                    <a:pt x="892" y="680"/>
                  </a:lnTo>
                  <a:lnTo>
                    <a:pt x="896" y="680"/>
                  </a:lnTo>
                  <a:lnTo>
                    <a:pt x="897" y="681"/>
                  </a:lnTo>
                  <a:lnTo>
                    <a:pt x="896" y="685"/>
                  </a:lnTo>
                  <a:lnTo>
                    <a:pt x="897" y="688"/>
                  </a:lnTo>
                  <a:lnTo>
                    <a:pt x="898" y="689"/>
                  </a:lnTo>
                  <a:lnTo>
                    <a:pt x="899" y="689"/>
                  </a:lnTo>
                  <a:lnTo>
                    <a:pt x="903" y="689"/>
                  </a:lnTo>
                  <a:lnTo>
                    <a:pt x="906" y="688"/>
                  </a:lnTo>
                  <a:lnTo>
                    <a:pt x="907" y="684"/>
                  </a:lnTo>
                  <a:lnTo>
                    <a:pt x="908" y="681"/>
                  </a:lnTo>
                  <a:lnTo>
                    <a:pt x="907" y="677"/>
                  </a:lnTo>
                  <a:lnTo>
                    <a:pt x="909" y="672"/>
                  </a:lnTo>
                  <a:lnTo>
                    <a:pt x="909" y="670"/>
                  </a:lnTo>
                  <a:lnTo>
                    <a:pt x="911" y="669"/>
                  </a:lnTo>
                  <a:lnTo>
                    <a:pt x="913" y="666"/>
                  </a:lnTo>
                  <a:lnTo>
                    <a:pt x="913" y="664"/>
                  </a:lnTo>
                  <a:lnTo>
                    <a:pt x="913" y="661"/>
                  </a:lnTo>
                  <a:lnTo>
                    <a:pt x="913" y="657"/>
                  </a:lnTo>
                  <a:lnTo>
                    <a:pt x="912" y="654"/>
                  </a:lnTo>
                  <a:lnTo>
                    <a:pt x="919" y="651"/>
                  </a:lnTo>
                  <a:lnTo>
                    <a:pt x="919" y="650"/>
                  </a:lnTo>
                  <a:lnTo>
                    <a:pt x="912" y="650"/>
                  </a:lnTo>
                  <a:lnTo>
                    <a:pt x="905" y="649"/>
                  </a:lnTo>
                  <a:lnTo>
                    <a:pt x="898" y="644"/>
                  </a:lnTo>
                  <a:lnTo>
                    <a:pt x="891" y="642"/>
                  </a:lnTo>
                  <a:lnTo>
                    <a:pt x="893" y="638"/>
                  </a:lnTo>
                  <a:lnTo>
                    <a:pt x="901" y="635"/>
                  </a:lnTo>
                  <a:lnTo>
                    <a:pt x="904" y="632"/>
                  </a:lnTo>
                  <a:lnTo>
                    <a:pt x="897" y="632"/>
                  </a:lnTo>
                  <a:lnTo>
                    <a:pt x="896" y="632"/>
                  </a:lnTo>
                  <a:lnTo>
                    <a:pt x="896" y="631"/>
                  </a:lnTo>
                  <a:lnTo>
                    <a:pt x="897" y="630"/>
                  </a:lnTo>
                  <a:lnTo>
                    <a:pt x="897" y="629"/>
                  </a:lnTo>
                  <a:lnTo>
                    <a:pt x="898" y="627"/>
                  </a:lnTo>
                  <a:lnTo>
                    <a:pt x="898" y="624"/>
                  </a:lnTo>
                  <a:lnTo>
                    <a:pt x="898" y="623"/>
                  </a:lnTo>
                  <a:lnTo>
                    <a:pt x="896" y="621"/>
                  </a:lnTo>
                  <a:lnTo>
                    <a:pt x="896" y="619"/>
                  </a:lnTo>
                  <a:lnTo>
                    <a:pt x="903" y="626"/>
                  </a:lnTo>
                  <a:lnTo>
                    <a:pt x="903" y="623"/>
                  </a:lnTo>
                  <a:lnTo>
                    <a:pt x="903" y="622"/>
                  </a:lnTo>
                  <a:lnTo>
                    <a:pt x="904" y="622"/>
                  </a:lnTo>
                  <a:lnTo>
                    <a:pt x="906" y="624"/>
                  </a:lnTo>
                  <a:lnTo>
                    <a:pt x="908" y="627"/>
                  </a:lnTo>
                  <a:lnTo>
                    <a:pt x="913" y="630"/>
                  </a:lnTo>
                  <a:lnTo>
                    <a:pt x="913" y="631"/>
                  </a:lnTo>
                  <a:lnTo>
                    <a:pt x="909" y="632"/>
                  </a:lnTo>
                  <a:lnTo>
                    <a:pt x="909" y="635"/>
                  </a:lnTo>
                  <a:lnTo>
                    <a:pt x="915" y="635"/>
                  </a:lnTo>
                  <a:lnTo>
                    <a:pt x="920" y="636"/>
                  </a:lnTo>
                  <a:lnTo>
                    <a:pt x="922" y="638"/>
                  </a:lnTo>
                  <a:lnTo>
                    <a:pt x="924" y="644"/>
                  </a:lnTo>
                  <a:lnTo>
                    <a:pt x="922" y="653"/>
                  </a:lnTo>
                  <a:lnTo>
                    <a:pt x="923" y="658"/>
                  </a:lnTo>
                  <a:lnTo>
                    <a:pt x="926" y="662"/>
                  </a:lnTo>
                  <a:lnTo>
                    <a:pt x="927" y="662"/>
                  </a:lnTo>
                  <a:lnTo>
                    <a:pt x="934" y="664"/>
                  </a:lnTo>
                  <a:lnTo>
                    <a:pt x="935" y="661"/>
                  </a:lnTo>
                  <a:lnTo>
                    <a:pt x="935" y="659"/>
                  </a:lnTo>
                  <a:lnTo>
                    <a:pt x="933" y="655"/>
                  </a:lnTo>
                  <a:lnTo>
                    <a:pt x="934" y="649"/>
                  </a:lnTo>
                  <a:lnTo>
                    <a:pt x="934" y="645"/>
                  </a:lnTo>
                  <a:lnTo>
                    <a:pt x="936" y="643"/>
                  </a:lnTo>
                  <a:lnTo>
                    <a:pt x="939" y="641"/>
                  </a:lnTo>
                  <a:lnTo>
                    <a:pt x="943" y="642"/>
                  </a:lnTo>
                  <a:lnTo>
                    <a:pt x="945" y="644"/>
                  </a:lnTo>
                  <a:lnTo>
                    <a:pt x="947" y="651"/>
                  </a:lnTo>
                  <a:lnTo>
                    <a:pt x="950" y="660"/>
                  </a:lnTo>
                  <a:lnTo>
                    <a:pt x="950" y="665"/>
                  </a:lnTo>
                  <a:lnTo>
                    <a:pt x="949" y="668"/>
                  </a:lnTo>
                  <a:lnTo>
                    <a:pt x="944" y="675"/>
                  </a:lnTo>
                  <a:lnTo>
                    <a:pt x="942" y="677"/>
                  </a:lnTo>
                  <a:lnTo>
                    <a:pt x="937" y="680"/>
                  </a:lnTo>
                  <a:lnTo>
                    <a:pt x="936" y="682"/>
                  </a:lnTo>
                  <a:lnTo>
                    <a:pt x="933" y="688"/>
                  </a:lnTo>
                  <a:lnTo>
                    <a:pt x="931" y="689"/>
                  </a:lnTo>
                  <a:lnTo>
                    <a:pt x="930" y="689"/>
                  </a:lnTo>
                  <a:lnTo>
                    <a:pt x="929" y="690"/>
                  </a:lnTo>
                  <a:lnTo>
                    <a:pt x="928" y="692"/>
                  </a:lnTo>
                  <a:lnTo>
                    <a:pt x="927" y="695"/>
                  </a:lnTo>
                  <a:lnTo>
                    <a:pt x="922" y="698"/>
                  </a:lnTo>
                  <a:lnTo>
                    <a:pt x="920" y="703"/>
                  </a:lnTo>
                  <a:lnTo>
                    <a:pt x="919" y="706"/>
                  </a:lnTo>
                  <a:lnTo>
                    <a:pt x="918" y="710"/>
                  </a:lnTo>
                  <a:lnTo>
                    <a:pt x="913" y="713"/>
                  </a:lnTo>
                  <a:lnTo>
                    <a:pt x="914" y="715"/>
                  </a:lnTo>
                  <a:lnTo>
                    <a:pt x="915" y="715"/>
                  </a:lnTo>
                  <a:lnTo>
                    <a:pt x="913" y="718"/>
                  </a:lnTo>
                  <a:lnTo>
                    <a:pt x="912" y="718"/>
                  </a:lnTo>
                  <a:lnTo>
                    <a:pt x="911" y="718"/>
                  </a:lnTo>
                  <a:lnTo>
                    <a:pt x="909" y="718"/>
                  </a:lnTo>
                  <a:lnTo>
                    <a:pt x="908" y="720"/>
                  </a:lnTo>
                  <a:lnTo>
                    <a:pt x="912" y="719"/>
                  </a:lnTo>
                  <a:lnTo>
                    <a:pt x="913" y="719"/>
                  </a:lnTo>
                  <a:lnTo>
                    <a:pt x="915" y="718"/>
                  </a:lnTo>
                  <a:lnTo>
                    <a:pt x="918" y="717"/>
                  </a:lnTo>
                  <a:lnTo>
                    <a:pt x="916" y="719"/>
                  </a:lnTo>
                  <a:lnTo>
                    <a:pt x="914" y="721"/>
                  </a:lnTo>
                  <a:lnTo>
                    <a:pt x="908" y="722"/>
                  </a:lnTo>
                  <a:lnTo>
                    <a:pt x="906" y="725"/>
                  </a:lnTo>
                  <a:lnTo>
                    <a:pt x="908" y="725"/>
                  </a:lnTo>
                  <a:lnTo>
                    <a:pt x="911" y="726"/>
                  </a:lnTo>
                  <a:lnTo>
                    <a:pt x="913" y="727"/>
                  </a:lnTo>
                  <a:lnTo>
                    <a:pt x="915" y="729"/>
                  </a:lnTo>
                  <a:lnTo>
                    <a:pt x="911" y="729"/>
                  </a:lnTo>
                  <a:lnTo>
                    <a:pt x="906" y="727"/>
                  </a:lnTo>
                  <a:lnTo>
                    <a:pt x="901" y="725"/>
                  </a:lnTo>
                  <a:lnTo>
                    <a:pt x="898" y="729"/>
                  </a:lnTo>
                  <a:lnTo>
                    <a:pt x="899" y="730"/>
                  </a:lnTo>
                  <a:lnTo>
                    <a:pt x="900" y="732"/>
                  </a:lnTo>
                  <a:lnTo>
                    <a:pt x="901" y="732"/>
                  </a:lnTo>
                  <a:lnTo>
                    <a:pt x="903" y="730"/>
                  </a:lnTo>
                  <a:lnTo>
                    <a:pt x="904" y="730"/>
                  </a:lnTo>
                  <a:lnTo>
                    <a:pt x="905" y="733"/>
                  </a:lnTo>
                  <a:lnTo>
                    <a:pt x="904" y="734"/>
                  </a:lnTo>
                  <a:lnTo>
                    <a:pt x="904" y="735"/>
                  </a:lnTo>
                  <a:lnTo>
                    <a:pt x="901" y="736"/>
                  </a:lnTo>
                  <a:lnTo>
                    <a:pt x="900" y="734"/>
                  </a:lnTo>
                  <a:lnTo>
                    <a:pt x="895" y="733"/>
                  </a:lnTo>
                  <a:lnTo>
                    <a:pt x="892" y="732"/>
                  </a:lnTo>
                  <a:lnTo>
                    <a:pt x="892" y="730"/>
                  </a:lnTo>
                  <a:lnTo>
                    <a:pt x="890" y="723"/>
                  </a:lnTo>
                  <a:lnTo>
                    <a:pt x="889" y="723"/>
                  </a:lnTo>
                  <a:lnTo>
                    <a:pt x="890" y="726"/>
                  </a:lnTo>
                  <a:lnTo>
                    <a:pt x="892" y="735"/>
                  </a:lnTo>
                  <a:lnTo>
                    <a:pt x="895" y="738"/>
                  </a:lnTo>
                  <a:lnTo>
                    <a:pt x="897" y="740"/>
                  </a:lnTo>
                  <a:lnTo>
                    <a:pt x="904" y="741"/>
                  </a:lnTo>
                  <a:lnTo>
                    <a:pt x="912" y="747"/>
                  </a:lnTo>
                  <a:lnTo>
                    <a:pt x="915" y="748"/>
                  </a:lnTo>
                  <a:lnTo>
                    <a:pt x="918" y="751"/>
                  </a:lnTo>
                  <a:lnTo>
                    <a:pt x="919" y="760"/>
                  </a:lnTo>
                  <a:lnTo>
                    <a:pt x="922" y="768"/>
                  </a:lnTo>
                  <a:lnTo>
                    <a:pt x="922" y="773"/>
                  </a:lnTo>
                  <a:lnTo>
                    <a:pt x="921" y="773"/>
                  </a:lnTo>
                  <a:lnTo>
                    <a:pt x="921" y="772"/>
                  </a:lnTo>
                  <a:lnTo>
                    <a:pt x="920" y="772"/>
                  </a:lnTo>
                  <a:lnTo>
                    <a:pt x="920" y="771"/>
                  </a:lnTo>
                  <a:lnTo>
                    <a:pt x="919" y="771"/>
                  </a:lnTo>
                  <a:lnTo>
                    <a:pt x="919" y="775"/>
                  </a:lnTo>
                  <a:lnTo>
                    <a:pt x="921" y="779"/>
                  </a:lnTo>
                  <a:lnTo>
                    <a:pt x="924" y="783"/>
                  </a:lnTo>
                  <a:lnTo>
                    <a:pt x="927" y="788"/>
                  </a:lnTo>
                  <a:lnTo>
                    <a:pt x="928" y="788"/>
                  </a:lnTo>
                  <a:lnTo>
                    <a:pt x="928" y="785"/>
                  </a:lnTo>
                  <a:lnTo>
                    <a:pt x="930" y="787"/>
                  </a:lnTo>
                  <a:lnTo>
                    <a:pt x="931" y="788"/>
                  </a:lnTo>
                  <a:lnTo>
                    <a:pt x="931" y="790"/>
                  </a:lnTo>
                  <a:lnTo>
                    <a:pt x="931" y="794"/>
                  </a:lnTo>
                  <a:lnTo>
                    <a:pt x="930" y="793"/>
                  </a:lnTo>
                  <a:lnTo>
                    <a:pt x="929" y="789"/>
                  </a:lnTo>
                  <a:lnTo>
                    <a:pt x="930" y="795"/>
                  </a:lnTo>
                  <a:lnTo>
                    <a:pt x="935" y="803"/>
                  </a:lnTo>
                  <a:lnTo>
                    <a:pt x="937" y="811"/>
                  </a:lnTo>
                  <a:lnTo>
                    <a:pt x="952" y="843"/>
                  </a:lnTo>
                  <a:lnTo>
                    <a:pt x="954" y="847"/>
                  </a:lnTo>
                  <a:lnTo>
                    <a:pt x="954" y="848"/>
                  </a:lnTo>
                  <a:lnTo>
                    <a:pt x="956" y="849"/>
                  </a:lnTo>
                  <a:lnTo>
                    <a:pt x="958" y="850"/>
                  </a:lnTo>
                  <a:lnTo>
                    <a:pt x="957" y="847"/>
                  </a:lnTo>
                  <a:lnTo>
                    <a:pt x="954" y="843"/>
                  </a:lnTo>
                  <a:lnTo>
                    <a:pt x="954" y="840"/>
                  </a:lnTo>
                  <a:lnTo>
                    <a:pt x="959" y="845"/>
                  </a:lnTo>
                  <a:lnTo>
                    <a:pt x="965" y="862"/>
                  </a:lnTo>
                  <a:lnTo>
                    <a:pt x="971" y="866"/>
                  </a:lnTo>
                  <a:lnTo>
                    <a:pt x="972" y="866"/>
                  </a:lnTo>
                  <a:lnTo>
                    <a:pt x="973" y="866"/>
                  </a:lnTo>
                  <a:lnTo>
                    <a:pt x="975" y="868"/>
                  </a:lnTo>
                  <a:lnTo>
                    <a:pt x="976" y="869"/>
                  </a:lnTo>
                  <a:lnTo>
                    <a:pt x="979" y="870"/>
                  </a:lnTo>
                  <a:lnTo>
                    <a:pt x="980" y="871"/>
                  </a:lnTo>
                  <a:lnTo>
                    <a:pt x="981" y="870"/>
                  </a:lnTo>
                  <a:lnTo>
                    <a:pt x="982" y="869"/>
                  </a:lnTo>
                  <a:lnTo>
                    <a:pt x="983" y="870"/>
                  </a:lnTo>
                  <a:lnTo>
                    <a:pt x="984" y="871"/>
                  </a:lnTo>
                  <a:lnTo>
                    <a:pt x="985" y="871"/>
                  </a:lnTo>
                  <a:lnTo>
                    <a:pt x="987" y="871"/>
                  </a:lnTo>
                  <a:lnTo>
                    <a:pt x="988" y="870"/>
                  </a:lnTo>
                  <a:lnTo>
                    <a:pt x="989" y="869"/>
                  </a:lnTo>
                  <a:lnTo>
                    <a:pt x="989" y="868"/>
                  </a:lnTo>
                  <a:lnTo>
                    <a:pt x="991" y="870"/>
                  </a:lnTo>
                  <a:lnTo>
                    <a:pt x="991" y="874"/>
                  </a:lnTo>
                  <a:lnTo>
                    <a:pt x="994" y="873"/>
                  </a:lnTo>
                  <a:lnTo>
                    <a:pt x="995" y="871"/>
                  </a:lnTo>
                  <a:lnTo>
                    <a:pt x="995" y="869"/>
                  </a:lnTo>
                  <a:lnTo>
                    <a:pt x="992" y="859"/>
                  </a:lnTo>
                  <a:lnTo>
                    <a:pt x="989" y="851"/>
                  </a:lnTo>
                  <a:lnTo>
                    <a:pt x="989" y="850"/>
                  </a:lnTo>
                  <a:lnTo>
                    <a:pt x="988" y="849"/>
                  </a:lnTo>
                  <a:lnTo>
                    <a:pt x="984" y="843"/>
                  </a:lnTo>
                  <a:lnTo>
                    <a:pt x="983" y="841"/>
                  </a:lnTo>
                  <a:lnTo>
                    <a:pt x="981" y="842"/>
                  </a:lnTo>
                  <a:lnTo>
                    <a:pt x="980" y="841"/>
                  </a:lnTo>
                  <a:lnTo>
                    <a:pt x="975" y="834"/>
                  </a:lnTo>
                  <a:lnTo>
                    <a:pt x="973" y="830"/>
                  </a:lnTo>
                  <a:lnTo>
                    <a:pt x="972" y="828"/>
                  </a:lnTo>
                  <a:lnTo>
                    <a:pt x="975" y="830"/>
                  </a:lnTo>
                  <a:lnTo>
                    <a:pt x="977" y="832"/>
                  </a:lnTo>
                  <a:lnTo>
                    <a:pt x="981" y="839"/>
                  </a:lnTo>
                  <a:lnTo>
                    <a:pt x="983" y="840"/>
                  </a:lnTo>
                  <a:lnTo>
                    <a:pt x="987" y="838"/>
                  </a:lnTo>
                  <a:lnTo>
                    <a:pt x="989" y="838"/>
                  </a:lnTo>
                  <a:lnTo>
                    <a:pt x="988" y="841"/>
                  </a:lnTo>
                  <a:lnTo>
                    <a:pt x="991" y="843"/>
                  </a:lnTo>
                  <a:lnTo>
                    <a:pt x="994" y="846"/>
                  </a:lnTo>
                  <a:lnTo>
                    <a:pt x="995" y="845"/>
                  </a:lnTo>
                  <a:lnTo>
                    <a:pt x="996" y="843"/>
                  </a:lnTo>
                  <a:lnTo>
                    <a:pt x="998" y="843"/>
                  </a:lnTo>
                  <a:lnTo>
                    <a:pt x="1000" y="843"/>
                  </a:lnTo>
                  <a:lnTo>
                    <a:pt x="1000" y="840"/>
                  </a:lnTo>
                  <a:lnTo>
                    <a:pt x="1004" y="841"/>
                  </a:lnTo>
                  <a:lnTo>
                    <a:pt x="1007" y="840"/>
                  </a:lnTo>
                  <a:lnTo>
                    <a:pt x="1011" y="839"/>
                  </a:lnTo>
                  <a:lnTo>
                    <a:pt x="1019" y="838"/>
                  </a:lnTo>
                  <a:lnTo>
                    <a:pt x="1022" y="833"/>
                  </a:lnTo>
                  <a:lnTo>
                    <a:pt x="1026" y="832"/>
                  </a:lnTo>
                  <a:lnTo>
                    <a:pt x="1023" y="839"/>
                  </a:lnTo>
                  <a:lnTo>
                    <a:pt x="1022" y="840"/>
                  </a:lnTo>
                  <a:lnTo>
                    <a:pt x="1020" y="841"/>
                  </a:lnTo>
                  <a:lnTo>
                    <a:pt x="1017" y="842"/>
                  </a:lnTo>
                  <a:lnTo>
                    <a:pt x="1007" y="847"/>
                  </a:lnTo>
                  <a:lnTo>
                    <a:pt x="1003" y="849"/>
                  </a:lnTo>
                  <a:lnTo>
                    <a:pt x="1003" y="853"/>
                  </a:lnTo>
                  <a:lnTo>
                    <a:pt x="1007" y="856"/>
                  </a:lnTo>
                  <a:lnTo>
                    <a:pt x="1010" y="857"/>
                  </a:lnTo>
                  <a:lnTo>
                    <a:pt x="1011" y="858"/>
                  </a:lnTo>
                  <a:lnTo>
                    <a:pt x="1011" y="864"/>
                  </a:lnTo>
                  <a:lnTo>
                    <a:pt x="1011" y="869"/>
                  </a:lnTo>
                  <a:lnTo>
                    <a:pt x="1006" y="892"/>
                  </a:lnTo>
                  <a:lnTo>
                    <a:pt x="1006" y="898"/>
                  </a:lnTo>
                  <a:lnTo>
                    <a:pt x="1007" y="899"/>
                  </a:lnTo>
                  <a:lnTo>
                    <a:pt x="1011" y="907"/>
                  </a:lnTo>
                  <a:lnTo>
                    <a:pt x="1011" y="910"/>
                  </a:lnTo>
                  <a:lnTo>
                    <a:pt x="1011" y="916"/>
                  </a:lnTo>
                  <a:lnTo>
                    <a:pt x="1010" y="918"/>
                  </a:lnTo>
                  <a:lnTo>
                    <a:pt x="1010" y="921"/>
                  </a:lnTo>
                  <a:lnTo>
                    <a:pt x="1011" y="925"/>
                  </a:lnTo>
                  <a:lnTo>
                    <a:pt x="1014" y="928"/>
                  </a:lnTo>
                  <a:lnTo>
                    <a:pt x="1017" y="928"/>
                  </a:lnTo>
                  <a:lnTo>
                    <a:pt x="1019" y="926"/>
                  </a:lnTo>
                  <a:lnTo>
                    <a:pt x="1023" y="925"/>
                  </a:lnTo>
                  <a:lnTo>
                    <a:pt x="1023" y="926"/>
                  </a:lnTo>
                  <a:lnTo>
                    <a:pt x="1025" y="926"/>
                  </a:lnTo>
                  <a:lnTo>
                    <a:pt x="1029" y="925"/>
                  </a:lnTo>
                  <a:lnTo>
                    <a:pt x="1030" y="925"/>
                  </a:lnTo>
                  <a:lnTo>
                    <a:pt x="1030" y="924"/>
                  </a:lnTo>
                  <a:lnTo>
                    <a:pt x="1036" y="907"/>
                  </a:lnTo>
                  <a:lnTo>
                    <a:pt x="1038" y="903"/>
                  </a:lnTo>
                  <a:lnTo>
                    <a:pt x="1044" y="899"/>
                  </a:lnTo>
                  <a:lnTo>
                    <a:pt x="1048" y="895"/>
                  </a:lnTo>
                  <a:lnTo>
                    <a:pt x="1051" y="894"/>
                  </a:lnTo>
                  <a:lnTo>
                    <a:pt x="1055" y="893"/>
                  </a:lnTo>
                  <a:lnTo>
                    <a:pt x="1058" y="891"/>
                  </a:lnTo>
                  <a:lnTo>
                    <a:pt x="1060" y="889"/>
                  </a:lnTo>
                  <a:lnTo>
                    <a:pt x="1060" y="892"/>
                  </a:lnTo>
                  <a:lnTo>
                    <a:pt x="1059" y="894"/>
                  </a:lnTo>
                  <a:lnTo>
                    <a:pt x="1058" y="895"/>
                  </a:lnTo>
                  <a:lnTo>
                    <a:pt x="1057" y="898"/>
                  </a:lnTo>
                  <a:lnTo>
                    <a:pt x="1055" y="896"/>
                  </a:lnTo>
                  <a:lnTo>
                    <a:pt x="1052" y="896"/>
                  </a:lnTo>
                  <a:lnTo>
                    <a:pt x="1051" y="899"/>
                  </a:lnTo>
                  <a:lnTo>
                    <a:pt x="1050" y="900"/>
                  </a:lnTo>
                  <a:lnTo>
                    <a:pt x="1042" y="908"/>
                  </a:lnTo>
                  <a:lnTo>
                    <a:pt x="1040" y="910"/>
                  </a:lnTo>
                  <a:lnTo>
                    <a:pt x="1041" y="916"/>
                  </a:lnTo>
                  <a:lnTo>
                    <a:pt x="1037" y="922"/>
                  </a:lnTo>
                  <a:lnTo>
                    <a:pt x="1032" y="926"/>
                  </a:lnTo>
                  <a:lnTo>
                    <a:pt x="1028" y="929"/>
                  </a:lnTo>
                  <a:lnTo>
                    <a:pt x="1027" y="930"/>
                  </a:lnTo>
                  <a:lnTo>
                    <a:pt x="1027" y="931"/>
                  </a:lnTo>
                  <a:lnTo>
                    <a:pt x="1025" y="931"/>
                  </a:lnTo>
                  <a:lnTo>
                    <a:pt x="1023" y="931"/>
                  </a:lnTo>
                  <a:lnTo>
                    <a:pt x="1022" y="929"/>
                  </a:lnTo>
                  <a:lnTo>
                    <a:pt x="1021" y="928"/>
                  </a:lnTo>
                  <a:lnTo>
                    <a:pt x="1020" y="930"/>
                  </a:lnTo>
                  <a:lnTo>
                    <a:pt x="1020" y="933"/>
                  </a:lnTo>
                  <a:lnTo>
                    <a:pt x="1020" y="937"/>
                  </a:lnTo>
                  <a:lnTo>
                    <a:pt x="1020" y="938"/>
                  </a:lnTo>
                  <a:lnTo>
                    <a:pt x="1021" y="937"/>
                  </a:lnTo>
                  <a:lnTo>
                    <a:pt x="1022" y="938"/>
                  </a:lnTo>
                  <a:lnTo>
                    <a:pt x="1023" y="938"/>
                  </a:lnTo>
                  <a:lnTo>
                    <a:pt x="1026" y="937"/>
                  </a:lnTo>
                  <a:lnTo>
                    <a:pt x="1035" y="942"/>
                  </a:lnTo>
                  <a:lnTo>
                    <a:pt x="1038" y="942"/>
                  </a:lnTo>
                  <a:lnTo>
                    <a:pt x="1040" y="942"/>
                  </a:lnTo>
                  <a:lnTo>
                    <a:pt x="1041" y="944"/>
                  </a:lnTo>
                  <a:lnTo>
                    <a:pt x="1042" y="945"/>
                  </a:lnTo>
                  <a:lnTo>
                    <a:pt x="1043" y="944"/>
                  </a:lnTo>
                  <a:lnTo>
                    <a:pt x="1043" y="942"/>
                  </a:lnTo>
                  <a:lnTo>
                    <a:pt x="1043" y="937"/>
                  </a:lnTo>
                  <a:lnTo>
                    <a:pt x="1043" y="933"/>
                  </a:lnTo>
                  <a:lnTo>
                    <a:pt x="1044" y="937"/>
                  </a:lnTo>
                  <a:lnTo>
                    <a:pt x="1048" y="944"/>
                  </a:lnTo>
                  <a:lnTo>
                    <a:pt x="1049" y="947"/>
                  </a:lnTo>
                  <a:lnTo>
                    <a:pt x="1050" y="951"/>
                  </a:lnTo>
                  <a:lnTo>
                    <a:pt x="1050" y="963"/>
                  </a:lnTo>
                  <a:lnTo>
                    <a:pt x="1049" y="963"/>
                  </a:lnTo>
                  <a:lnTo>
                    <a:pt x="1049" y="962"/>
                  </a:lnTo>
                  <a:lnTo>
                    <a:pt x="1048" y="962"/>
                  </a:lnTo>
                  <a:lnTo>
                    <a:pt x="1049" y="966"/>
                  </a:lnTo>
                  <a:lnTo>
                    <a:pt x="1055" y="976"/>
                  </a:lnTo>
                  <a:lnTo>
                    <a:pt x="1055" y="978"/>
                  </a:lnTo>
                  <a:lnTo>
                    <a:pt x="1053" y="984"/>
                  </a:lnTo>
                  <a:lnTo>
                    <a:pt x="1055" y="1000"/>
                  </a:lnTo>
                  <a:lnTo>
                    <a:pt x="1058" y="1014"/>
                  </a:lnTo>
                  <a:lnTo>
                    <a:pt x="1058" y="1014"/>
                  </a:lnTo>
                  <a:lnTo>
                    <a:pt x="1058" y="1012"/>
                  </a:lnTo>
                  <a:lnTo>
                    <a:pt x="1058" y="1009"/>
                  </a:lnTo>
                  <a:lnTo>
                    <a:pt x="1059" y="1008"/>
                  </a:lnTo>
                  <a:lnTo>
                    <a:pt x="1059" y="1007"/>
                  </a:lnTo>
                  <a:lnTo>
                    <a:pt x="1063" y="1021"/>
                  </a:lnTo>
                  <a:lnTo>
                    <a:pt x="1066" y="1027"/>
                  </a:lnTo>
                  <a:lnTo>
                    <a:pt x="1071" y="1030"/>
                  </a:lnTo>
                  <a:lnTo>
                    <a:pt x="1070" y="1032"/>
                  </a:lnTo>
                  <a:lnTo>
                    <a:pt x="1070" y="1035"/>
                  </a:lnTo>
                  <a:lnTo>
                    <a:pt x="1072" y="1036"/>
                  </a:lnTo>
                  <a:lnTo>
                    <a:pt x="1074" y="1038"/>
                  </a:lnTo>
                  <a:lnTo>
                    <a:pt x="1075" y="1038"/>
                  </a:lnTo>
                  <a:lnTo>
                    <a:pt x="1080" y="1038"/>
                  </a:lnTo>
                  <a:lnTo>
                    <a:pt x="1083" y="1038"/>
                  </a:lnTo>
                  <a:lnTo>
                    <a:pt x="1082" y="1040"/>
                  </a:lnTo>
                  <a:lnTo>
                    <a:pt x="1081" y="1043"/>
                  </a:lnTo>
                  <a:lnTo>
                    <a:pt x="1079" y="1045"/>
                  </a:lnTo>
                  <a:lnTo>
                    <a:pt x="1078" y="1046"/>
                  </a:lnTo>
                  <a:lnTo>
                    <a:pt x="1075" y="1045"/>
                  </a:lnTo>
                  <a:lnTo>
                    <a:pt x="1073" y="1043"/>
                  </a:lnTo>
                  <a:lnTo>
                    <a:pt x="1071" y="1042"/>
                  </a:lnTo>
                  <a:lnTo>
                    <a:pt x="1068" y="1043"/>
                  </a:lnTo>
                  <a:lnTo>
                    <a:pt x="1070" y="1049"/>
                  </a:lnTo>
                  <a:lnTo>
                    <a:pt x="1070" y="1051"/>
                  </a:lnTo>
                  <a:lnTo>
                    <a:pt x="1072" y="1053"/>
                  </a:lnTo>
                  <a:lnTo>
                    <a:pt x="1073" y="1053"/>
                  </a:lnTo>
                  <a:lnTo>
                    <a:pt x="1074" y="1053"/>
                  </a:lnTo>
                  <a:lnTo>
                    <a:pt x="1075" y="1053"/>
                  </a:lnTo>
                  <a:lnTo>
                    <a:pt x="1075" y="1052"/>
                  </a:lnTo>
                  <a:lnTo>
                    <a:pt x="1076" y="1051"/>
                  </a:lnTo>
                  <a:lnTo>
                    <a:pt x="1078" y="1049"/>
                  </a:lnTo>
                  <a:lnTo>
                    <a:pt x="1078" y="1047"/>
                  </a:lnTo>
                  <a:lnTo>
                    <a:pt x="1079" y="1050"/>
                  </a:lnTo>
                  <a:lnTo>
                    <a:pt x="1081" y="1051"/>
                  </a:lnTo>
                  <a:lnTo>
                    <a:pt x="1083" y="1051"/>
                  </a:lnTo>
                  <a:lnTo>
                    <a:pt x="1086" y="1051"/>
                  </a:lnTo>
                  <a:lnTo>
                    <a:pt x="1086" y="1050"/>
                  </a:lnTo>
                  <a:lnTo>
                    <a:pt x="1088" y="1046"/>
                  </a:lnTo>
                  <a:lnTo>
                    <a:pt x="1089" y="1045"/>
                  </a:lnTo>
                  <a:lnTo>
                    <a:pt x="1090" y="1047"/>
                  </a:lnTo>
                  <a:lnTo>
                    <a:pt x="1093" y="1050"/>
                  </a:lnTo>
                  <a:lnTo>
                    <a:pt x="1095" y="1050"/>
                  </a:lnTo>
                  <a:lnTo>
                    <a:pt x="1096" y="1050"/>
                  </a:lnTo>
                  <a:lnTo>
                    <a:pt x="1096" y="1051"/>
                  </a:lnTo>
                  <a:lnTo>
                    <a:pt x="1097" y="1051"/>
                  </a:lnTo>
                  <a:lnTo>
                    <a:pt x="1097" y="1052"/>
                  </a:lnTo>
                  <a:lnTo>
                    <a:pt x="1096" y="1053"/>
                  </a:lnTo>
                  <a:lnTo>
                    <a:pt x="1097" y="1053"/>
                  </a:lnTo>
                  <a:lnTo>
                    <a:pt x="1099" y="1051"/>
                  </a:lnTo>
                  <a:lnTo>
                    <a:pt x="1101" y="1051"/>
                  </a:lnTo>
                  <a:lnTo>
                    <a:pt x="1102" y="1051"/>
                  </a:lnTo>
                  <a:lnTo>
                    <a:pt x="1105" y="1053"/>
                  </a:lnTo>
                  <a:lnTo>
                    <a:pt x="1109" y="1054"/>
                  </a:lnTo>
                  <a:lnTo>
                    <a:pt x="1111" y="1057"/>
                  </a:lnTo>
                  <a:lnTo>
                    <a:pt x="1113" y="1058"/>
                  </a:lnTo>
                  <a:lnTo>
                    <a:pt x="1114" y="1055"/>
                  </a:lnTo>
                  <a:lnTo>
                    <a:pt x="1117" y="1057"/>
                  </a:lnTo>
                  <a:lnTo>
                    <a:pt x="1119" y="1060"/>
                  </a:lnTo>
                  <a:lnTo>
                    <a:pt x="1121" y="1062"/>
                  </a:lnTo>
                  <a:lnTo>
                    <a:pt x="1124" y="1064"/>
                  </a:lnTo>
                  <a:lnTo>
                    <a:pt x="1129" y="1064"/>
                  </a:lnTo>
                  <a:lnTo>
                    <a:pt x="1132" y="1064"/>
                  </a:lnTo>
                  <a:lnTo>
                    <a:pt x="1136" y="1067"/>
                  </a:lnTo>
                  <a:lnTo>
                    <a:pt x="1140" y="1072"/>
                  </a:lnTo>
                  <a:lnTo>
                    <a:pt x="1143" y="1077"/>
                  </a:lnTo>
                  <a:lnTo>
                    <a:pt x="1144" y="1078"/>
                  </a:lnTo>
                  <a:lnTo>
                    <a:pt x="1141" y="1082"/>
                  </a:lnTo>
                  <a:lnTo>
                    <a:pt x="1139" y="1084"/>
                  </a:lnTo>
                  <a:lnTo>
                    <a:pt x="1141" y="1085"/>
                  </a:lnTo>
                  <a:lnTo>
                    <a:pt x="1141" y="1087"/>
                  </a:lnTo>
                  <a:lnTo>
                    <a:pt x="1143" y="1091"/>
                  </a:lnTo>
                  <a:lnTo>
                    <a:pt x="1144" y="1093"/>
                  </a:lnTo>
                  <a:lnTo>
                    <a:pt x="1145" y="1093"/>
                  </a:lnTo>
                  <a:lnTo>
                    <a:pt x="1152" y="1093"/>
                  </a:lnTo>
                  <a:lnTo>
                    <a:pt x="1152" y="1098"/>
                  </a:lnTo>
                  <a:lnTo>
                    <a:pt x="1154" y="1100"/>
                  </a:lnTo>
                  <a:lnTo>
                    <a:pt x="1155" y="1102"/>
                  </a:lnTo>
                  <a:lnTo>
                    <a:pt x="1155" y="1105"/>
                  </a:lnTo>
                  <a:lnTo>
                    <a:pt x="1158" y="1112"/>
                  </a:lnTo>
                  <a:lnTo>
                    <a:pt x="1160" y="1120"/>
                  </a:lnTo>
                  <a:lnTo>
                    <a:pt x="1162" y="1122"/>
                  </a:lnTo>
                  <a:lnTo>
                    <a:pt x="1164" y="1123"/>
                  </a:lnTo>
                  <a:lnTo>
                    <a:pt x="1167" y="1122"/>
                  </a:lnTo>
                  <a:lnTo>
                    <a:pt x="1169" y="1123"/>
                  </a:lnTo>
                  <a:lnTo>
                    <a:pt x="1169" y="1125"/>
                  </a:lnTo>
                  <a:lnTo>
                    <a:pt x="1169" y="1126"/>
                  </a:lnTo>
                  <a:lnTo>
                    <a:pt x="1169" y="1127"/>
                  </a:lnTo>
                  <a:lnTo>
                    <a:pt x="1164" y="1130"/>
                  </a:lnTo>
                  <a:lnTo>
                    <a:pt x="1166" y="1134"/>
                  </a:lnTo>
                  <a:lnTo>
                    <a:pt x="1172" y="1141"/>
                  </a:lnTo>
                  <a:lnTo>
                    <a:pt x="1174" y="1148"/>
                  </a:lnTo>
                  <a:lnTo>
                    <a:pt x="1174" y="1150"/>
                  </a:lnTo>
                  <a:lnTo>
                    <a:pt x="1175" y="1155"/>
                  </a:lnTo>
                  <a:lnTo>
                    <a:pt x="1175" y="1157"/>
                  </a:lnTo>
                  <a:lnTo>
                    <a:pt x="1178" y="1159"/>
                  </a:lnTo>
                  <a:lnTo>
                    <a:pt x="1185" y="1165"/>
                  </a:lnTo>
                  <a:lnTo>
                    <a:pt x="1183" y="1165"/>
                  </a:lnTo>
                  <a:lnTo>
                    <a:pt x="1182" y="1166"/>
                  </a:lnTo>
                  <a:lnTo>
                    <a:pt x="1181" y="1166"/>
                  </a:lnTo>
                  <a:lnTo>
                    <a:pt x="1183" y="1167"/>
                  </a:lnTo>
                  <a:lnTo>
                    <a:pt x="1189" y="1167"/>
                  </a:lnTo>
                  <a:lnTo>
                    <a:pt x="1190" y="1167"/>
                  </a:lnTo>
                  <a:lnTo>
                    <a:pt x="1188" y="1166"/>
                  </a:lnTo>
                  <a:lnTo>
                    <a:pt x="1193" y="1167"/>
                  </a:lnTo>
                  <a:lnTo>
                    <a:pt x="1194" y="1167"/>
                  </a:lnTo>
                  <a:lnTo>
                    <a:pt x="1196" y="1170"/>
                  </a:lnTo>
                  <a:lnTo>
                    <a:pt x="1203" y="1171"/>
                  </a:lnTo>
                  <a:lnTo>
                    <a:pt x="1206" y="1173"/>
                  </a:lnTo>
                  <a:lnTo>
                    <a:pt x="1217" y="1183"/>
                  </a:lnTo>
                  <a:lnTo>
                    <a:pt x="1216" y="1182"/>
                  </a:lnTo>
                  <a:lnTo>
                    <a:pt x="1215" y="1183"/>
                  </a:lnTo>
                  <a:lnTo>
                    <a:pt x="1213" y="1186"/>
                  </a:lnTo>
                  <a:lnTo>
                    <a:pt x="1215" y="1186"/>
                  </a:lnTo>
                  <a:lnTo>
                    <a:pt x="1216" y="1187"/>
                  </a:lnTo>
                  <a:lnTo>
                    <a:pt x="1216" y="1189"/>
                  </a:lnTo>
                  <a:lnTo>
                    <a:pt x="1217" y="1189"/>
                  </a:lnTo>
                  <a:lnTo>
                    <a:pt x="1217" y="1188"/>
                  </a:lnTo>
                  <a:lnTo>
                    <a:pt x="1218" y="1187"/>
                  </a:lnTo>
                  <a:lnTo>
                    <a:pt x="1217" y="1191"/>
                  </a:lnTo>
                  <a:lnTo>
                    <a:pt x="1213" y="1194"/>
                  </a:lnTo>
                  <a:lnTo>
                    <a:pt x="1209" y="1195"/>
                  </a:lnTo>
                  <a:lnTo>
                    <a:pt x="1205" y="1195"/>
                  </a:lnTo>
                  <a:lnTo>
                    <a:pt x="1202" y="1194"/>
                  </a:lnTo>
                  <a:lnTo>
                    <a:pt x="1202" y="1191"/>
                  </a:lnTo>
                  <a:lnTo>
                    <a:pt x="1203" y="1191"/>
                  </a:lnTo>
                  <a:lnTo>
                    <a:pt x="1204" y="1190"/>
                  </a:lnTo>
                  <a:lnTo>
                    <a:pt x="1205" y="1190"/>
                  </a:lnTo>
                  <a:lnTo>
                    <a:pt x="1205" y="1189"/>
                  </a:lnTo>
                  <a:lnTo>
                    <a:pt x="1193" y="1182"/>
                  </a:lnTo>
                  <a:lnTo>
                    <a:pt x="1189" y="1181"/>
                  </a:lnTo>
                  <a:lnTo>
                    <a:pt x="1186" y="1174"/>
                  </a:lnTo>
                  <a:lnTo>
                    <a:pt x="1185" y="1174"/>
                  </a:lnTo>
                  <a:lnTo>
                    <a:pt x="1182" y="1172"/>
                  </a:lnTo>
                  <a:lnTo>
                    <a:pt x="1180" y="1171"/>
                  </a:lnTo>
                  <a:lnTo>
                    <a:pt x="1178" y="1170"/>
                  </a:lnTo>
                  <a:lnTo>
                    <a:pt x="1179" y="1167"/>
                  </a:lnTo>
                  <a:lnTo>
                    <a:pt x="1175" y="1170"/>
                  </a:lnTo>
                  <a:lnTo>
                    <a:pt x="1173" y="1175"/>
                  </a:lnTo>
                  <a:lnTo>
                    <a:pt x="1171" y="1183"/>
                  </a:lnTo>
                  <a:lnTo>
                    <a:pt x="1171" y="1190"/>
                  </a:lnTo>
                  <a:lnTo>
                    <a:pt x="1173" y="1197"/>
                  </a:lnTo>
                  <a:lnTo>
                    <a:pt x="1175" y="1202"/>
                  </a:lnTo>
                  <a:lnTo>
                    <a:pt x="1185" y="1211"/>
                  </a:lnTo>
                  <a:lnTo>
                    <a:pt x="1188" y="1211"/>
                  </a:lnTo>
                  <a:lnTo>
                    <a:pt x="1196" y="1210"/>
                  </a:lnTo>
                  <a:lnTo>
                    <a:pt x="1203" y="1209"/>
                  </a:lnTo>
                  <a:lnTo>
                    <a:pt x="1209" y="1208"/>
                  </a:lnTo>
                  <a:lnTo>
                    <a:pt x="1216" y="1208"/>
                  </a:lnTo>
                  <a:lnTo>
                    <a:pt x="1219" y="1206"/>
                  </a:lnTo>
                  <a:lnTo>
                    <a:pt x="1224" y="1202"/>
                  </a:lnTo>
                  <a:lnTo>
                    <a:pt x="1224" y="1202"/>
                  </a:lnTo>
                  <a:lnTo>
                    <a:pt x="1230" y="1200"/>
                  </a:lnTo>
                  <a:lnTo>
                    <a:pt x="1232" y="1202"/>
                  </a:lnTo>
                  <a:lnTo>
                    <a:pt x="1238" y="1202"/>
                  </a:lnTo>
                  <a:lnTo>
                    <a:pt x="1236" y="1203"/>
                  </a:lnTo>
                  <a:lnTo>
                    <a:pt x="1236" y="1205"/>
                  </a:lnTo>
                  <a:lnTo>
                    <a:pt x="1239" y="1205"/>
                  </a:lnTo>
                  <a:lnTo>
                    <a:pt x="1240" y="1206"/>
                  </a:lnTo>
                  <a:lnTo>
                    <a:pt x="1240" y="1205"/>
                  </a:lnTo>
                  <a:lnTo>
                    <a:pt x="1241" y="1203"/>
                  </a:lnTo>
                  <a:lnTo>
                    <a:pt x="1242" y="1204"/>
                  </a:lnTo>
                  <a:lnTo>
                    <a:pt x="1242" y="1205"/>
                  </a:lnTo>
                  <a:lnTo>
                    <a:pt x="1243" y="1206"/>
                  </a:lnTo>
                  <a:lnTo>
                    <a:pt x="1244" y="1206"/>
                  </a:lnTo>
                  <a:lnTo>
                    <a:pt x="1244" y="1205"/>
                  </a:lnTo>
                  <a:lnTo>
                    <a:pt x="1246" y="1205"/>
                  </a:lnTo>
                  <a:lnTo>
                    <a:pt x="1246" y="1204"/>
                  </a:lnTo>
                  <a:lnTo>
                    <a:pt x="1246" y="1203"/>
                  </a:lnTo>
                  <a:lnTo>
                    <a:pt x="1248" y="1205"/>
                  </a:lnTo>
                  <a:lnTo>
                    <a:pt x="1251" y="1206"/>
                  </a:lnTo>
                  <a:lnTo>
                    <a:pt x="1253" y="1206"/>
                  </a:lnTo>
                  <a:lnTo>
                    <a:pt x="1255" y="1206"/>
                  </a:lnTo>
                  <a:lnTo>
                    <a:pt x="1259" y="1203"/>
                  </a:lnTo>
                  <a:lnTo>
                    <a:pt x="1262" y="1202"/>
                  </a:lnTo>
                  <a:lnTo>
                    <a:pt x="1264" y="1203"/>
                  </a:lnTo>
                  <a:lnTo>
                    <a:pt x="1265" y="1203"/>
                  </a:lnTo>
                  <a:lnTo>
                    <a:pt x="1266" y="1202"/>
                  </a:lnTo>
                  <a:lnTo>
                    <a:pt x="1266" y="1202"/>
                  </a:lnTo>
                  <a:lnTo>
                    <a:pt x="1265" y="1201"/>
                  </a:lnTo>
                  <a:lnTo>
                    <a:pt x="1265" y="1198"/>
                  </a:lnTo>
                  <a:lnTo>
                    <a:pt x="1266" y="1197"/>
                  </a:lnTo>
                  <a:lnTo>
                    <a:pt x="1273" y="1196"/>
                  </a:lnTo>
                  <a:lnTo>
                    <a:pt x="1273" y="1197"/>
                  </a:lnTo>
                  <a:lnTo>
                    <a:pt x="1272" y="1197"/>
                  </a:lnTo>
                  <a:lnTo>
                    <a:pt x="1274" y="1198"/>
                  </a:lnTo>
                  <a:lnTo>
                    <a:pt x="1277" y="1196"/>
                  </a:lnTo>
                  <a:lnTo>
                    <a:pt x="1278" y="1191"/>
                  </a:lnTo>
                  <a:lnTo>
                    <a:pt x="1280" y="1188"/>
                  </a:lnTo>
                  <a:lnTo>
                    <a:pt x="1281" y="1187"/>
                  </a:lnTo>
                  <a:lnTo>
                    <a:pt x="1289" y="1187"/>
                  </a:lnTo>
                  <a:lnTo>
                    <a:pt x="1292" y="1186"/>
                  </a:lnTo>
                  <a:lnTo>
                    <a:pt x="1293" y="1188"/>
                  </a:lnTo>
                  <a:lnTo>
                    <a:pt x="1293" y="1189"/>
                  </a:lnTo>
                  <a:lnTo>
                    <a:pt x="1291" y="1189"/>
                  </a:lnTo>
                  <a:lnTo>
                    <a:pt x="1291" y="1190"/>
                  </a:lnTo>
                  <a:lnTo>
                    <a:pt x="1289" y="1190"/>
                  </a:lnTo>
                  <a:lnTo>
                    <a:pt x="1289" y="1191"/>
                  </a:lnTo>
                  <a:lnTo>
                    <a:pt x="1291" y="1193"/>
                  </a:lnTo>
                  <a:lnTo>
                    <a:pt x="1292" y="1194"/>
                  </a:lnTo>
                  <a:lnTo>
                    <a:pt x="1292" y="1195"/>
                  </a:lnTo>
                  <a:lnTo>
                    <a:pt x="1293" y="1196"/>
                  </a:lnTo>
                  <a:lnTo>
                    <a:pt x="1296" y="1194"/>
                  </a:lnTo>
                  <a:lnTo>
                    <a:pt x="1300" y="1195"/>
                  </a:lnTo>
                  <a:lnTo>
                    <a:pt x="1302" y="1197"/>
                  </a:lnTo>
                  <a:lnTo>
                    <a:pt x="1303" y="1202"/>
                  </a:lnTo>
                  <a:lnTo>
                    <a:pt x="1304" y="1202"/>
                  </a:lnTo>
                  <a:lnTo>
                    <a:pt x="1304" y="1197"/>
                  </a:lnTo>
                  <a:lnTo>
                    <a:pt x="1302" y="1194"/>
                  </a:lnTo>
                  <a:lnTo>
                    <a:pt x="1299" y="1193"/>
                  </a:lnTo>
                  <a:lnTo>
                    <a:pt x="1294" y="1191"/>
                  </a:lnTo>
                  <a:lnTo>
                    <a:pt x="1296" y="1189"/>
                  </a:lnTo>
                  <a:lnTo>
                    <a:pt x="1300" y="1188"/>
                  </a:lnTo>
                  <a:lnTo>
                    <a:pt x="1303" y="1187"/>
                  </a:lnTo>
                  <a:lnTo>
                    <a:pt x="1303" y="1190"/>
                  </a:lnTo>
                  <a:lnTo>
                    <a:pt x="1306" y="1191"/>
                  </a:lnTo>
                  <a:lnTo>
                    <a:pt x="1308" y="1197"/>
                  </a:lnTo>
                  <a:lnTo>
                    <a:pt x="1311" y="1200"/>
                  </a:lnTo>
                  <a:lnTo>
                    <a:pt x="1311" y="1197"/>
                  </a:lnTo>
                  <a:lnTo>
                    <a:pt x="1309" y="1195"/>
                  </a:lnTo>
                  <a:lnTo>
                    <a:pt x="1308" y="1191"/>
                  </a:lnTo>
                  <a:lnTo>
                    <a:pt x="1308" y="1188"/>
                  </a:lnTo>
                  <a:lnTo>
                    <a:pt x="1308" y="1186"/>
                  </a:lnTo>
                  <a:lnTo>
                    <a:pt x="1310" y="1181"/>
                  </a:lnTo>
                  <a:lnTo>
                    <a:pt x="1311" y="1180"/>
                  </a:lnTo>
                  <a:lnTo>
                    <a:pt x="1311" y="1178"/>
                  </a:lnTo>
                  <a:lnTo>
                    <a:pt x="1312" y="1176"/>
                  </a:lnTo>
                  <a:lnTo>
                    <a:pt x="1320" y="1167"/>
                  </a:lnTo>
                  <a:lnTo>
                    <a:pt x="1327" y="1161"/>
                  </a:lnTo>
                  <a:lnTo>
                    <a:pt x="1329" y="1159"/>
                  </a:lnTo>
                  <a:lnTo>
                    <a:pt x="1326" y="1157"/>
                  </a:lnTo>
                  <a:lnTo>
                    <a:pt x="1324" y="1156"/>
                  </a:lnTo>
                  <a:lnTo>
                    <a:pt x="1323" y="1155"/>
                  </a:lnTo>
                  <a:lnTo>
                    <a:pt x="1324" y="1150"/>
                  </a:lnTo>
                  <a:lnTo>
                    <a:pt x="1326" y="1148"/>
                  </a:lnTo>
                  <a:lnTo>
                    <a:pt x="1325" y="1146"/>
                  </a:lnTo>
                  <a:lnTo>
                    <a:pt x="1324" y="1146"/>
                  </a:lnTo>
                  <a:lnTo>
                    <a:pt x="1323" y="1145"/>
                  </a:lnTo>
                  <a:lnTo>
                    <a:pt x="1323" y="1141"/>
                  </a:lnTo>
                  <a:lnTo>
                    <a:pt x="1323" y="1137"/>
                  </a:lnTo>
                  <a:lnTo>
                    <a:pt x="1324" y="1133"/>
                  </a:lnTo>
                  <a:lnTo>
                    <a:pt x="1327" y="1129"/>
                  </a:lnTo>
                  <a:lnTo>
                    <a:pt x="1329" y="1125"/>
                  </a:lnTo>
                  <a:lnTo>
                    <a:pt x="1329" y="1117"/>
                  </a:lnTo>
                  <a:lnTo>
                    <a:pt x="1330" y="1112"/>
                  </a:lnTo>
                  <a:lnTo>
                    <a:pt x="1334" y="1106"/>
                  </a:lnTo>
                  <a:lnTo>
                    <a:pt x="1338" y="1098"/>
                  </a:lnTo>
                  <a:lnTo>
                    <a:pt x="1338" y="1092"/>
                  </a:lnTo>
                  <a:lnTo>
                    <a:pt x="1339" y="1091"/>
                  </a:lnTo>
                  <a:lnTo>
                    <a:pt x="1341" y="1090"/>
                  </a:lnTo>
                  <a:lnTo>
                    <a:pt x="1342" y="1089"/>
                  </a:lnTo>
                  <a:lnTo>
                    <a:pt x="1345" y="1089"/>
                  </a:lnTo>
                  <a:lnTo>
                    <a:pt x="1346" y="1089"/>
                  </a:lnTo>
                  <a:lnTo>
                    <a:pt x="1349" y="1084"/>
                  </a:lnTo>
                  <a:lnTo>
                    <a:pt x="1349" y="1076"/>
                  </a:lnTo>
                  <a:lnTo>
                    <a:pt x="1352" y="1070"/>
                  </a:lnTo>
                  <a:lnTo>
                    <a:pt x="1353" y="1064"/>
                  </a:lnTo>
                  <a:lnTo>
                    <a:pt x="1360" y="1054"/>
                  </a:lnTo>
                  <a:lnTo>
                    <a:pt x="1361" y="1054"/>
                  </a:lnTo>
                  <a:lnTo>
                    <a:pt x="1362" y="1058"/>
                  </a:lnTo>
                  <a:lnTo>
                    <a:pt x="1362" y="1064"/>
                  </a:lnTo>
                  <a:lnTo>
                    <a:pt x="1361" y="1072"/>
                  </a:lnTo>
                  <a:lnTo>
                    <a:pt x="1361" y="1080"/>
                  </a:lnTo>
                  <a:lnTo>
                    <a:pt x="1362" y="1080"/>
                  </a:lnTo>
                  <a:lnTo>
                    <a:pt x="1364" y="1021"/>
                  </a:lnTo>
                  <a:lnTo>
                    <a:pt x="1362" y="1016"/>
                  </a:lnTo>
                  <a:lnTo>
                    <a:pt x="1362" y="1014"/>
                  </a:lnTo>
                  <a:lnTo>
                    <a:pt x="1364" y="1012"/>
                  </a:lnTo>
                  <a:lnTo>
                    <a:pt x="1365" y="1007"/>
                  </a:lnTo>
                  <a:lnTo>
                    <a:pt x="1370" y="977"/>
                  </a:lnTo>
                  <a:lnTo>
                    <a:pt x="1370" y="972"/>
                  </a:lnTo>
                  <a:lnTo>
                    <a:pt x="1371" y="969"/>
                  </a:lnTo>
                  <a:lnTo>
                    <a:pt x="1371" y="966"/>
                  </a:lnTo>
                  <a:lnTo>
                    <a:pt x="1371" y="959"/>
                  </a:lnTo>
                  <a:lnTo>
                    <a:pt x="1371" y="955"/>
                  </a:lnTo>
                  <a:lnTo>
                    <a:pt x="1373" y="949"/>
                  </a:lnTo>
                  <a:lnTo>
                    <a:pt x="1375" y="922"/>
                  </a:lnTo>
                  <a:lnTo>
                    <a:pt x="1378" y="922"/>
                  </a:lnTo>
                  <a:lnTo>
                    <a:pt x="1379" y="916"/>
                  </a:lnTo>
                  <a:lnTo>
                    <a:pt x="1378" y="889"/>
                  </a:lnTo>
                  <a:lnTo>
                    <a:pt x="1377" y="883"/>
                  </a:lnTo>
                  <a:lnTo>
                    <a:pt x="1375" y="879"/>
                  </a:lnTo>
                  <a:lnTo>
                    <a:pt x="1375" y="878"/>
                  </a:lnTo>
                  <a:lnTo>
                    <a:pt x="1378" y="874"/>
                  </a:lnTo>
                  <a:lnTo>
                    <a:pt x="1378" y="870"/>
                  </a:lnTo>
                  <a:lnTo>
                    <a:pt x="1373" y="850"/>
                  </a:lnTo>
                  <a:lnTo>
                    <a:pt x="1371" y="848"/>
                  </a:lnTo>
                  <a:lnTo>
                    <a:pt x="1370" y="847"/>
                  </a:lnTo>
                  <a:lnTo>
                    <a:pt x="1365" y="846"/>
                  </a:lnTo>
                  <a:lnTo>
                    <a:pt x="1363" y="845"/>
                  </a:lnTo>
                  <a:lnTo>
                    <a:pt x="1363" y="843"/>
                  </a:lnTo>
                  <a:lnTo>
                    <a:pt x="1365" y="843"/>
                  </a:lnTo>
                  <a:lnTo>
                    <a:pt x="1368" y="842"/>
                  </a:lnTo>
                  <a:lnTo>
                    <a:pt x="1370" y="842"/>
                  </a:lnTo>
                  <a:lnTo>
                    <a:pt x="1371" y="840"/>
                  </a:lnTo>
                  <a:lnTo>
                    <a:pt x="1371" y="838"/>
                  </a:lnTo>
                  <a:lnTo>
                    <a:pt x="1368" y="830"/>
                  </a:lnTo>
                  <a:lnTo>
                    <a:pt x="1363" y="818"/>
                  </a:lnTo>
                  <a:lnTo>
                    <a:pt x="1360" y="810"/>
                  </a:lnTo>
                  <a:lnTo>
                    <a:pt x="1360" y="806"/>
                  </a:lnTo>
                  <a:lnTo>
                    <a:pt x="1358" y="803"/>
                  </a:lnTo>
                  <a:lnTo>
                    <a:pt x="1353" y="801"/>
                  </a:lnTo>
                  <a:lnTo>
                    <a:pt x="1352" y="797"/>
                  </a:lnTo>
                  <a:lnTo>
                    <a:pt x="1345" y="789"/>
                  </a:lnTo>
                  <a:lnTo>
                    <a:pt x="1342" y="790"/>
                  </a:lnTo>
                  <a:lnTo>
                    <a:pt x="1339" y="791"/>
                  </a:lnTo>
                  <a:lnTo>
                    <a:pt x="1337" y="790"/>
                  </a:lnTo>
                  <a:lnTo>
                    <a:pt x="1335" y="789"/>
                  </a:lnTo>
                  <a:lnTo>
                    <a:pt x="1334" y="788"/>
                  </a:lnTo>
                  <a:lnTo>
                    <a:pt x="1329" y="783"/>
                  </a:lnTo>
                  <a:lnTo>
                    <a:pt x="1327" y="782"/>
                  </a:lnTo>
                  <a:lnTo>
                    <a:pt x="1331" y="782"/>
                  </a:lnTo>
                  <a:lnTo>
                    <a:pt x="1332" y="782"/>
                  </a:lnTo>
                  <a:lnTo>
                    <a:pt x="1333" y="783"/>
                  </a:lnTo>
                  <a:lnTo>
                    <a:pt x="1334" y="785"/>
                  </a:lnTo>
                  <a:lnTo>
                    <a:pt x="1338" y="787"/>
                  </a:lnTo>
                  <a:lnTo>
                    <a:pt x="1345" y="788"/>
                  </a:lnTo>
                  <a:lnTo>
                    <a:pt x="1347" y="790"/>
                  </a:lnTo>
                  <a:lnTo>
                    <a:pt x="1349" y="794"/>
                  </a:lnTo>
                  <a:lnTo>
                    <a:pt x="1349" y="790"/>
                  </a:lnTo>
                  <a:lnTo>
                    <a:pt x="1322" y="727"/>
                  </a:lnTo>
                  <a:lnTo>
                    <a:pt x="1315" y="695"/>
                  </a:lnTo>
                  <a:lnTo>
                    <a:pt x="1286" y="630"/>
                  </a:lnTo>
                  <a:lnTo>
                    <a:pt x="1257" y="566"/>
                  </a:lnTo>
                  <a:lnTo>
                    <a:pt x="1256" y="561"/>
                  </a:lnTo>
                  <a:lnTo>
                    <a:pt x="1251" y="549"/>
                  </a:lnTo>
                  <a:lnTo>
                    <a:pt x="1248" y="538"/>
                  </a:lnTo>
                  <a:lnTo>
                    <a:pt x="1246" y="533"/>
                  </a:lnTo>
                  <a:lnTo>
                    <a:pt x="1241" y="513"/>
                  </a:lnTo>
                  <a:lnTo>
                    <a:pt x="1241" y="505"/>
                  </a:lnTo>
                  <a:lnTo>
                    <a:pt x="1240" y="501"/>
                  </a:lnTo>
                  <a:lnTo>
                    <a:pt x="1234" y="490"/>
                  </a:lnTo>
                  <a:lnTo>
                    <a:pt x="1235" y="488"/>
                  </a:lnTo>
                  <a:lnTo>
                    <a:pt x="1235" y="486"/>
                  </a:lnTo>
                  <a:lnTo>
                    <a:pt x="1233" y="483"/>
                  </a:lnTo>
                  <a:lnTo>
                    <a:pt x="1231" y="463"/>
                  </a:lnTo>
                  <a:lnTo>
                    <a:pt x="1234" y="464"/>
                  </a:lnTo>
                  <a:lnTo>
                    <a:pt x="1240" y="470"/>
                  </a:lnTo>
                  <a:lnTo>
                    <a:pt x="1248" y="473"/>
                  </a:lnTo>
                  <a:lnTo>
                    <a:pt x="1249" y="477"/>
                  </a:lnTo>
                  <a:lnTo>
                    <a:pt x="1248" y="481"/>
                  </a:lnTo>
                  <a:lnTo>
                    <a:pt x="1246" y="484"/>
                  </a:lnTo>
                  <a:lnTo>
                    <a:pt x="1244" y="484"/>
                  </a:lnTo>
                  <a:lnTo>
                    <a:pt x="1243" y="485"/>
                  </a:lnTo>
                  <a:lnTo>
                    <a:pt x="1242" y="490"/>
                  </a:lnTo>
                  <a:lnTo>
                    <a:pt x="1242" y="494"/>
                  </a:lnTo>
                  <a:lnTo>
                    <a:pt x="1243" y="496"/>
                  </a:lnTo>
                  <a:lnTo>
                    <a:pt x="1246" y="500"/>
                  </a:lnTo>
                  <a:lnTo>
                    <a:pt x="1249" y="501"/>
                  </a:lnTo>
                  <a:lnTo>
                    <a:pt x="1261" y="503"/>
                  </a:lnTo>
                  <a:lnTo>
                    <a:pt x="1262" y="503"/>
                  </a:lnTo>
                  <a:lnTo>
                    <a:pt x="1264" y="503"/>
                  </a:lnTo>
                  <a:lnTo>
                    <a:pt x="1264" y="502"/>
                  </a:lnTo>
                  <a:lnTo>
                    <a:pt x="1264" y="499"/>
                  </a:lnTo>
                  <a:lnTo>
                    <a:pt x="1265" y="498"/>
                  </a:lnTo>
                  <a:lnTo>
                    <a:pt x="1266" y="499"/>
                  </a:lnTo>
                  <a:lnTo>
                    <a:pt x="1268" y="500"/>
                  </a:lnTo>
                  <a:lnTo>
                    <a:pt x="1272" y="500"/>
                  </a:lnTo>
                  <a:lnTo>
                    <a:pt x="1274" y="500"/>
                  </a:lnTo>
                  <a:lnTo>
                    <a:pt x="1276" y="502"/>
                  </a:lnTo>
                  <a:lnTo>
                    <a:pt x="1277" y="506"/>
                  </a:lnTo>
                  <a:lnTo>
                    <a:pt x="1279" y="514"/>
                  </a:lnTo>
                  <a:lnTo>
                    <a:pt x="1278" y="522"/>
                  </a:lnTo>
                  <a:lnTo>
                    <a:pt x="1273" y="548"/>
                  </a:lnTo>
                  <a:lnTo>
                    <a:pt x="1272" y="584"/>
                  </a:lnTo>
                  <a:lnTo>
                    <a:pt x="1274" y="593"/>
                  </a:lnTo>
                  <a:lnTo>
                    <a:pt x="1280" y="608"/>
                  </a:lnTo>
                  <a:lnTo>
                    <a:pt x="1289" y="628"/>
                  </a:lnTo>
                  <a:lnTo>
                    <a:pt x="1292" y="636"/>
                  </a:lnTo>
                  <a:lnTo>
                    <a:pt x="1297" y="642"/>
                  </a:lnTo>
                  <a:lnTo>
                    <a:pt x="1299" y="644"/>
                  </a:lnTo>
                  <a:lnTo>
                    <a:pt x="1299" y="645"/>
                  </a:lnTo>
                  <a:lnTo>
                    <a:pt x="1303" y="653"/>
                  </a:lnTo>
                  <a:lnTo>
                    <a:pt x="1303" y="645"/>
                  </a:lnTo>
                  <a:lnTo>
                    <a:pt x="1288" y="622"/>
                  </a:lnTo>
                  <a:lnTo>
                    <a:pt x="1284" y="614"/>
                  </a:lnTo>
                  <a:lnTo>
                    <a:pt x="1284" y="611"/>
                  </a:lnTo>
                  <a:lnTo>
                    <a:pt x="1280" y="605"/>
                  </a:lnTo>
                  <a:lnTo>
                    <a:pt x="1278" y="584"/>
                  </a:lnTo>
                  <a:lnTo>
                    <a:pt x="1277" y="571"/>
                  </a:lnTo>
                  <a:lnTo>
                    <a:pt x="1277" y="567"/>
                  </a:lnTo>
                  <a:lnTo>
                    <a:pt x="1276" y="567"/>
                  </a:lnTo>
                  <a:lnTo>
                    <a:pt x="1277" y="564"/>
                  </a:lnTo>
                  <a:lnTo>
                    <a:pt x="1277" y="543"/>
                  </a:lnTo>
                  <a:lnTo>
                    <a:pt x="1278" y="541"/>
                  </a:lnTo>
                  <a:lnTo>
                    <a:pt x="1279" y="541"/>
                  </a:lnTo>
                  <a:lnTo>
                    <a:pt x="1280" y="539"/>
                  </a:lnTo>
                  <a:lnTo>
                    <a:pt x="1280" y="539"/>
                  </a:lnTo>
                  <a:lnTo>
                    <a:pt x="1281" y="538"/>
                  </a:lnTo>
                  <a:lnTo>
                    <a:pt x="1282" y="538"/>
                  </a:lnTo>
                  <a:lnTo>
                    <a:pt x="1286" y="533"/>
                  </a:lnTo>
                  <a:lnTo>
                    <a:pt x="1288" y="529"/>
                  </a:lnTo>
                  <a:lnTo>
                    <a:pt x="1286" y="524"/>
                  </a:lnTo>
                  <a:lnTo>
                    <a:pt x="1281" y="511"/>
                  </a:lnTo>
                  <a:lnTo>
                    <a:pt x="1271" y="492"/>
                  </a:lnTo>
                  <a:lnTo>
                    <a:pt x="1261" y="478"/>
                  </a:lnTo>
                  <a:lnTo>
                    <a:pt x="1250" y="460"/>
                  </a:lnTo>
                  <a:lnTo>
                    <a:pt x="1225" y="418"/>
                  </a:lnTo>
                  <a:lnTo>
                    <a:pt x="1224" y="413"/>
                  </a:lnTo>
                  <a:lnTo>
                    <a:pt x="1224" y="410"/>
                  </a:lnTo>
                  <a:lnTo>
                    <a:pt x="1220" y="408"/>
                  </a:lnTo>
                  <a:lnTo>
                    <a:pt x="1218" y="404"/>
                  </a:lnTo>
                  <a:lnTo>
                    <a:pt x="1219" y="402"/>
                  </a:lnTo>
                  <a:lnTo>
                    <a:pt x="1216" y="398"/>
                  </a:lnTo>
                  <a:lnTo>
                    <a:pt x="1210" y="388"/>
                  </a:lnTo>
                  <a:lnTo>
                    <a:pt x="1202" y="371"/>
                  </a:lnTo>
                  <a:lnTo>
                    <a:pt x="1190" y="344"/>
                  </a:lnTo>
                  <a:lnTo>
                    <a:pt x="1178" y="314"/>
                  </a:lnTo>
                  <a:lnTo>
                    <a:pt x="1170" y="297"/>
                  </a:lnTo>
                  <a:lnTo>
                    <a:pt x="1169" y="294"/>
                  </a:lnTo>
                  <a:lnTo>
                    <a:pt x="1169" y="290"/>
                  </a:lnTo>
                  <a:lnTo>
                    <a:pt x="1165" y="281"/>
                  </a:lnTo>
                  <a:lnTo>
                    <a:pt x="1163" y="271"/>
                  </a:lnTo>
                  <a:lnTo>
                    <a:pt x="1159" y="265"/>
                  </a:lnTo>
                  <a:lnTo>
                    <a:pt x="1158" y="259"/>
                  </a:lnTo>
                  <a:lnTo>
                    <a:pt x="1157" y="254"/>
                  </a:lnTo>
                  <a:lnTo>
                    <a:pt x="1156" y="244"/>
                  </a:lnTo>
                  <a:lnTo>
                    <a:pt x="1155" y="241"/>
                  </a:lnTo>
                  <a:lnTo>
                    <a:pt x="1154" y="236"/>
                  </a:lnTo>
                  <a:lnTo>
                    <a:pt x="1154" y="234"/>
                  </a:lnTo>
                  <a:lnTo>
                    <a:pt x="1152" y="232"/>
                  </a:lnTo>
                  <a:lnTo>
                    <a:pt x="1150" y="234"/>
                  </a:lnTo>
                  <a:lnTo>
                    <a:pt x="1149" y="234"/>
                  </a:lnTo>
                  <a:lnTo>
                    <a:pt x="1150" y="226"/>
                  </a:lnTo>
                  <a:lnTo>
                    <a:pt x="1143" y="199"/>
                  </a:lnTo>
                  <a:lnTo>
                    <a:pt x="1140" y="175"/>
                  </a:lnTo>
                  <a:lnTo>
                    <a:pt x="1137" y="171"/>
                  </a:lnTo>
                  <a:lnTo>
                    <a:pt x="1132" y="148"/>
                  </a:lnTo>
                  <a:lnTo>
                    <a:pt x="1132" y="139"/>
                  </a:lnTo>
                  <a:lnTo>
                    <a:pt x="1133" y="129"/>
                  </a:lnTo>
                  <a:lnTo>
                    <a:pt x="1132" y="128"/>
                  </a:lnTo>
                  <a:lnTo>
                    <a:pt x="1131" y="125"/>
                  </a:lnTo>
                  <a:lnTo>
                    <a:pt x="1129" y="125"/>
                  </a:lnTo>
                  <a:lnTo>
                    <a:pt x="1128" y="124"/>
                  </a:lnTo>
                  <a:lnTo>
                    <a:pt x="1129" y="117"/>
                  </a:lnTo>
                  <a:lnTo>
                    <a:pt x="1128" y="115"/>
                  </a:lnTo>
                  <a:lnTo>
                    <a:pt x="1128" y="113"/>
                  </a:lnTo>
                  <a:lnTo>
                    <a:pt x="1127" y="111"/>
                  </a:lnTo>
                  <a:lnTo>
                    <a:pt x="1126" y="111"/>
                  </a:lnTo>
                  <a:lnTo>
                    <a:pt x="1125" y="110"/>
                  </a:lnTo>
                  <a:lnTo>
                    <a:pt x="1124" y="108"/>
                  </a:lnTo>
                  <a:lnTo>
                    <a:pt x="1122" y="105"/>
                  </a:lnTo>
                  <a:lnTo>
                    <a:pt x="1121" y="103"/>
                  </a:lnTo>
                  <a:lnTo>
                    <a:pt x="1117" y="99"/>
                  </a:lnTo>
                  <a:lnTo>
                    <a:pt x="1117" y="98"/>
                  </a:lnTo>
                  <a:lnTo>
                    <a:pt x="1113" y="98"/>
                  </a:lnTo>
                  <a:lnTo>
                    <a:pt x="1113" y="95"/>
                  </a:lnTo>
                  <a:lnTo>
                    <a:pt x="1112" y="91"/>
                  </a:lnTo>
                  <a:lnTo>
                    <a:pt x="1113" y="87"/>
                  </a:lnTo>
                  <a:lnTo>
                    <a:pt x="1113" y="82"/>
                  </a:lnTo>
                  <a:lnTo>
                    <a:pt x="1113" y="80"/>
                  </a:lnTo>
                  <a:lnTo>
                    <a:pt x="1113" y="79"/>
                  </a:lnTo>
                  <a:lnTo>
                    <a:pt x="1116" y="80"/>
                  </a:lnTo>
                  <a:lnTo>
                    <a:pt x="1117" y="82"/>
                  </a:lnTo>
                  <a:lnTo>
                    <a:pt x="1118" y="84"/>
                  </a:lnTo>
                  <a:lnTo>
                    <a:pt x="1118" y="86"/>
                  </a:lnTo>
                  <a:lnTo>
                    <a:pt x="1118" y="92"/>
                  </a:lnTo>
                  <a:lnTo>
                    <a:pt x="1119" y="95"/>
                  </a:lnTo>
                  <a:lnTo>
                    <a:pt x="1120" y="98"/>
                  </a:lnTo>
                  <a:lnTo>
                    <a:pt x="1124" y="100"/>
                  </a:lnTo>
                  <a:lnTo>
                    <a:pt x="1122" y="94"/>
                  </a:lnTo>
                  <a:lnTo>
                    <a:pt x="1124" y="76"/>
                  </a:lnTo>
                  <a:lnTo>
                    <a:pt x="1125" y="70"/>
                  </a:lnTo>
                  <a:lnTo>
                    <a:pt x="1125" y="68"/>
                  </a:lnTo>
                  <a:lnTo>
                    <a:pt x="1124" y="65"/>
                  </a:lnTo>
                  <a:lnTo>
                    <a:pt x="1124" y="64"/>
                  </a:lnTo>
                  <a:lnTo>
                    <a:pt x="1122" y="63"/>
                  </a:lnTo>
                  <a:lnTo>
                    <a:pt x="1121" y="63"/>
                  </a:lnTo>
                  <a:lnTo>
                    <a:pt x="1120" y="63"/>
                  </a:lnTo>
                  <a:lnTo>
                    <a:pt x="1118" y="64"/>
                  </a:lnTo>
                  <a:lnTo>
                    <a:pt x="1117" y="64"/>
                  </a:lnTo>
                  <a:lnTo>
                    <a:pt x="1113" y="62"/>
                  </a:lnTo>
                  <a:lnTo>
                    <a:pt x="1113" y="61"/>
                  </a:lnTo>
                  <a:lnTo>
                    <a:pt x="1111" y="61"/>
                  </a:lnTo>
                  <a:lnTo>
                    <a:pt x="1107" y="60"/>
                  </a:lnTo>
                  <a:close/>
                </a:path>
              </a:pathLst>
            </a:custGeom>
            <a:solidFill>
              <a:srgbClr val="C3B99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8C39FE-9291-F104-4C7C-41CD65DD279A}"/>
                </a:ext>
              </a:extLst>
            </p:cNvPr>
            <p:cNvGrpSpPr/>
            <p:nvPr/>
          </p:nvGrpSpPr>
          <p:grpSpPr>
            <a:xfrm>
              <a:off x="4052563" y="4006435"/>
              <a:ext cx="457830" cy="742685"/>
              <a:chOff x="4052563" y="4006435"/>
              <a:chExt cx="457830" cy="742685"/>
            </a:xfrm>
          </p:grpSpPr>
          <p:sp>
            <p:nvSpPr>
              <p:cNvPr id="6" name="Freeform 188">
                <a:extLst>
                  <a:ext uri="{FF2B5EF4-FFF2-40B4-BE49-F238E27FC236}">
                    <a16:creationId xmlns:a16="http://schemas.microsoft.com/office/drawing/2014/main" id="{A02B7D26-133A-F23C-A406-50301E7797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2563" y="4226097"/>
                <a:ext cx="422399" cy="523023"/>
              </a:xfrm>
              <a:custGeom>
                <a:avLst/>
                <a:gdLst>
                  <a:gd name="T0" fmla="*/ 320 w 382"/>
                  <a:gd name="T1" fmla="*/ 357 h 473"/>
                  <a:gd name="T2" fmla="*/ 312 w 382"/>
                  <a:gd name="T3" fmla="*/ 346 h 473"/>
                  <a:gd name="T4" fmla="*/ 320 w 382"/>
                  <a:gd name="T5" fmla="*/ 349 h 473"/>
                  <a:gd name="T6" fmla="*/ 318 w 382"/>
                  <a:gd name="T7" fmla="*/ 328 h 473"/>
                  <a:gd name="T8" fmla="*/ 334 w 382"/>
                  <a:gd name="T9" fmla="*/ 322 h 473"/>
                  <a:gd name="T10" fmla="*/ 342 w 382"/>
                  <a:gd name="T11" fmla="*/ 298 h 473"/>
                  <a:gd name="T12" fmla="*/ 354 w 382"/>
                  <a:gd name="T13" fmla="*/ 278 h 473"/>
                  <a:gd name="T14" fmla="*/ 354 w 382"/>
                  <a:gd name="T15" fmla="*/ 260 h 473"/>
                  <a:gd name="T16" fmla="*/ 360 w 382"/>
                  <a:gd name="T17" fmla="*/ 152 h 473"/>
                  <a:gd name="T18" fmla="*/ 362 w 382"/>
                  <a:gd name="T19" fmla="*/ 138 h 473"/>
                  <a:gd name="T20" fmla="*/ 374 w 382"/>
                  <a:gd name="T21" fmla="*/ 124 h 473"/>
                  <a:gd name="T22" fmla="*/ 356 w 382"/>
                  <a:gd name="T23" fmla="*/ 114 h 473"/>
                  <a:gd name="T24" fmla="*/ 354 w 382"/>
                  <a:gd name="T25" fmla="*/ 112 h 473"/>
                  <a:gd name="T26" fmla="*/ 364 w 382"/>
                  <a:gd name="T27" fmla="*/ 110 h 473"/>
                  <a:gd name="T28" fmla="*/ 382 w 382"/>
                  <a:gd name="T29" fmla="*/ 62 h 473"/>
                  <a:gd name="T30" fmla="*/ 378 w 382"/>
                  <a:gd name="T31" fmla="*/ 110 h 473"/>
                  <a:gd name="T32" fmla="*/ 370 w 382"/>
                  <a:gd name="T33" fmla="*/ 98 h 473"/>
                  <a:gd name="T34" fmla="*/ 372 w 382"/>
                  <a:gd name="T35" fmla="*/ 74 h 473"/>
                  <a:gd name="T36" fmla="*/ 376 w 382"/>
                  <a:gd name="T37" fmla="*/ 50 h 473"/>
                  <a:gd name="T38" fmla="*/ 374 w 382"/>
                  <a:gd name="T39" fmla="*/ 24 h 473"/>
                  <a:gd name="T40" fmla="*/ 358 w 382"/>
                  <a:gd name="T41" fmla="*/ 62 h 473"/>
                  <a:gd name="T42" fmla="*/ 346 w 382"/>
                  <a:gd name="T43" fmla="*/ 126 h 473"/>
                  <a:gd name="T44" fmla="*/ 318 w 382"/>
                  <a:gd name="T45" fmla="*/ 158 h 473"/>
                  <a:gd name="T46" fmla="*/ 306 w 382"/>
                  <a:gd name="T47" fmla="*/ 188 h 473"/>
                  <a:gd name="T48" fmla="*/ 290 w 382"/>
                  <a:gd name="T49" fmla="*/ 230 h 473"/>
                  <a:gd name="T50" fmla="*/ 272 w 382"/>
                  <a:gd name="T51" fmla="*/ 264 h 473"/>
                  <a:gd name="T52" fmla="*/ 276 w 382"/>
                  <a:gd name="T53" fmla="*/ 304 h 473"/>
                  <a:gd name="T54" fmla="*/ 284 w 382"/>
                  <a:gd name="T55" fmla="*/ 334 h 473"/>
                  <a:gd name="T56" fmla="*/ 262 w 382"/>
                  <a:gd name="T57" fmla="*/ 367 h 473"/>
                  <a:gd name="T58" fmla="*/ 240 w 382"/>
                  <a:gd name="T59" fmla="*/ 391 h 473"/>
                  <a:gd name="T60" fmla="*/ 234 w 382"/>
                  <a:gd name="T61" fmla="*/ 397 h 473"/>
                  <a:gd name="T62" fmla="*/ 224 w 382"/>
                  <a:gd name="T63" fmla="*/ 413 h 473"/>
                  <a:gd name="T64" fmla="*/ 196 w 382"/>
                  <a:gd name="T65" fmla="*/ 423 h 473"/>
                  <a:gd name="T66" fmla="*/ 192 w 382"/>
                  <a:gd name="T67" fmla="*/ 437 h 473"/>
                  <a:gd name="T68" fmla="*/ 170 w 382"/>
                  <a:gd name="T69" fmla="*/ 427 h 473"/>
                  <a:gd name="T70" fmla="*/ 188 w 382"/>
                  <a:gd name="T71" fmla="*/ 429 h 473"/>
                  <a:gd name="T72" fmla="*/ 176 w 382"/>
                  <a:gd name="T73" fmla="*/ 423 h 473"/>
                  <a:gd name="T74" fmla="*/ 170 w 382"/>
                  <a:gd name="T75" fmla="*/ 423 h 473"/>
                  <a:gd name="T76" fmla="*/ 152 w 382"/>
                  <a:gd name="T77" fmla="*/ 421 h 473"/>
                  <a:gd name="T78" fmla="*/ 142 w 382"/>
                  <a:gd name="T79" fmla="*/ 431 h 473"/>
                  <a:gd name="T80" fmla="*/ 156 w 382"/>
                  <a:gd name="T81" fmla="*/ 429 h 473"/>
                  <a:gd name="T82" fmla="*/ 170 w 382"/>
                  <a:gd name="T83" fmla="*/ 433 h 473"/>
                  <a:gd name="T84" fmla="*/ 150 w 382"/>
                  <a:gd name="T85" fmla="*/ 439 h 473"/>
                  <a:gd name="T86" fmla="*/ 142 w 382"/>
                  <a:gd name="T87" fmla="*/ 441 h 473"/>
                  <a:gd name="T88" fmla="*/ 136 w 382"/>
                  <a:gd name="T89" fmla="*/ 439 h 473"/>
                  <a:gd name="T90" fmla="*/ 106 w 382"/>
                  <a:gd name="T91" fmla="*/ 451 h 473"/>
                  <a:gd name="T92" fmla="*/ 112 w 382"/>
                  <a:gd name="T93" fmla="*/ 469 h 473"/>
                  <a:gd name="T94" fmla="*/ 112 w 382"/>
                  <a:gd name="T95" fmla="*/ 457 h 473"/>
                  <a:gd name="T96" fmla="*/ 90 w 382"/>
                  <a:gd name="T97" fmla="*/ 463 h 473"/>
                  <a:gd name="T98" fmla="*/ 74 w 382"/>
                  <a:gd name="T99" fmla="*/ 457 h 473"/>
                  <a:gd name="T100" fmla="*/ 66 w 382"/>
                  <a:gd name="T101" fmla="*/ 469 h 473"/>
                  <a:gd name="T102" fmla="*/ 50 w 382"/>
                  <a:gd name="T103" fmla="*/ 463 h 473"/>
                  <a:gd name="T104" fmla="*/ 40 w 382"/>
                  <a:gd name="T105" fmla="*/ 453 h 473"/>
                  <a:gd name="T106" fmla="*/ 18 w 382"/>
                  <a:gd name="T107" fmla="*/ 451 h 473"/>
                  <a:gd name="T108" fmla="*/ 2 w 382"/>
                  <a:gd name="T109" fmla="*/ 342 h 473"/>
                  <a:gd name="T110" fmla="*/ 2 w 382"/>
                  <a:gd name="T111" fmla="*/ 200 h 473"/>
                  <a:gd name="T112" fmla="*/ 0 w 382"/>
                  <a:gd name="T113" fmla="*/ 60 h 473"/>
                  <a:gd name="T114" fmla="*/ 190 w 382"/>
                  <a:gd name="T115" fmla="*/ 14 h 473"/>
                  <a:gd name="T116" fmla="*/ 284 w 382"/>
                  <a:gd name="T117" fmla="*/ 14 h 473"/>
                  <a:gd name="T118" fmla="*/ 348 w 382"/>
                  <a:gd name="T119" fmla="*/ 4 h 473"/>
                  <a:gd name="T120" fmla="*/ 382 w 382"/>
                  <a:gd name="T121" fmla="*/ 22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82" h="473">
                    <a:moveTo>
                      <a:pt x="240" y="409"/>
                    </a:moveTo>
                    <a:lnTo>
                      <a:pt x="240" y="405"/>
                    </a:lnTo>
                    <a:lnTo>
                      <a:pt x="240" y="407"/>
                    </a:lnTo>
                    <a:lnTo>
                      <a:pt x="242" y="407"/>
                    </a:lnTo>
                    <a:lnTo>
                      <a:pt x="242" y="409"/>
                    </a:lnTo>
                    <a:lnTo>
                      <a:pt x="240" y="409"/>
                    </a:lnTo>
                    <a:close/>
                    <a:moveTo>
                      <a:pt x="248" y="385"/>
                    </a:moveTo>
                    <a:lnTo>
                      <a:pt x="250" y="385"/>
                    </a:lnTo>
                    <a:lnTo>
                      <a:pt x="250" y="387"/>
                    </a:lnTo>
                    <a:lnTo>
                      <a:pt x="250" y="389"/>
                    </a:lnTo>
                    <a:lnTo>
                      <a:pt x="250" y="387"/>
                    </a:lnTo>
                    <a:lnTo>
                      <a:pt x="246" y="387"/>
                    </a:lnTo>
                    <a:lnTo>
                      <a:pt x="246" y="385"/>
                    </a:lnTo>
                    <a:lnTo>
                      <a:pt x="248" y="385"/>
                    </a:lnTo>
                    <a:close/>
                    <a:moveTo>
                      <a:pt x="266" y="367"/>
                    </a:moveTo>
                    <a:lnTo>
                      <a:pt x="268" y="367"/>
                    </a:lnTo>
                    <a:lnTo>
                      <a:pt x="270" y="367"/>
                    </a:lnTo>
                    <a:lnTo>
                      <a:pt x="270" y="369"/>
                    </a:lnTo>
                    <a:lnTo>
                      <a:pt x="270" y="371"/>
                    </a:lnTo>
                    <a:lnTo>
                      <a:pt x="268" y="371"/>
                    </a:lnTo>
                    <a:lnTo>
                      <a:pt x="266" y="369"/>
                    </a:lnTo>
                    <a:lnTo>
                      <a:pt x="266" y="367"/>
                    </a:lnTo>
                    <a:close/>
                    <a:moveTo>
                      <a:pt x="320" y="355"/>
                    </a:moveTo>
                    <a:lnTo>
                      <a:pt x="320" y="355"/>
                    </a:lnTo>
                    <a:lnTo>
                      <a:pt x="320" y="357"/>
                    </a:lnTo>
                    <a:lnTo>
                      <a:pt x="318" y="357"/>
                    </a:lnTo>
                    <a:lnTo>
                      <a:pt x="316" y="357"/>
                    </a:lnTo>
                    <a:lnTo>
                      <a:pt x="316" y="355"/>
                    </a:lnTo>
                    <a:lnTo>
                      <a:pt x="318" y="355"/>
                    </a:lnTo>
                    <a:lnTo>
                      <a:pt x="320" y="355"/>
                    </a:lnTo>
                    <a:lnTo>
                      <a:pt x="320" y="355"/>
                    </a:lnTo>
                    <a:close/>
                    <a:moveTo>
                      <a:pt x="294" y="336"/>
                    </a:moveTo>
                    <a:lnTo>
                      <a:pt x="294" y="338"/>
                    </a:lnTo>
                    <a:lnTo>
                      <a:pt x="292" y="338"/>
                    </a:lnTo>
                    <a:lnTo>
                      <a:pt x="290" y="338"/>
                    </a:lnTo>
                    <a:lnTo>
                      <a:pt x="288" y="338"/>
                    </a:lnTo>
                    <a:lnTo>
                      <a:pt x="290" y="336"/>
                    </a:lnTo>
                    <a:lnTo>
                      <a:pt x="292" y="336"/>
                    </a:lnTo>
                    <a:lnTo>
                      <a:pt x="292" y="334"/>
                    </a:lnTo>
                    <a:lnTo>
                      <a:pt x="294" y="332"/>
                    </a:lnTo>
                    <a:lnTo>
                      <a:pt x="294" y="334"/>
                    </a:lnTo>
                    <a:lnTo>
                      <a:pt x="294" y="336"/>
                    </a:lnTo>
                    <a:close/>
                    <a:moveTo>
                      <a:pt x="320" y="355"/>
                    </a:moveTo>
                    <a:lnTo>
                      <a:pt x="320" y="353"/>
                    </a:lnTo>
                    <a:lnTo>
                      <a:pt x="318" y="353"/>
                    </a:lnTo>
                    <a:lnTo>
                      <a:pt x="316" y="353"/>
                    </a:lnTo>
                    <a:lnTo>
                      <a:pt x="316" y="351"/>
                    </a:lnTo>
                    <a:lnTo>
                      <a:pt x="314" y="351"/>
                    </a:lnTo>
                    <a:lnTo>
                      <a:pt x="312" y="349"/>
                    </a:lnTo>
                    <a:lnTo>
                      <a:pt x="312" y="346"/>
                    </a:lnTo>
                    <a:lnTo>
                      <a:pt x="314" y="346"/>
                    </a:lnTo>
                    <a:lnTo>
                      <a:pt x="316" y="346"/>
                    </a:lnTo>
                    <a:lnTo>
                      <a:pt x="316" y="349"/>
                    </a:lnTo>
                    <a:lnTo>
                      <a:pt x="318" y="349"/>
                    </a:lnTo>
                    <a:lnTo>
                      <a:pt x="318" y="346"/>
                    </a:lnTo>
                    <a:lnTo>
                      <a:pt x="320" y="346"/>
                    </a:lnTo>
                    <a:lnTo>
                      <a:pt x="320" y="344"/>
                    </a:lnTo>
                    <a:lnTo>
                      <a:pt x="320" y="344"/>
                    </a:lnTo>
                    <a:lnTo>
                      <a:pt x="322" y="340"/>
                    </a:lnTo>
                    <a:lnTo>
                      <a:pt x="322" y="338"/>
                    </a:lnTo>
                    <a:lnTo>
                      <a:pt x="320" y="338"/>
                    </a:lnTo>
                    <a:lnTo>
                      <a:pt x="320" y="336"/>
                    </a:lnTo>
                    <a:lnTo>
                      <a:pt x="320" y="334"/>
                    </a:lnTo>
                    <a:lnTo>
                      <a:pt x="322" y="332"/>
                    </a:lnTo>
                    <a:lnTo>
                      <a:pt x="324" y="332"/>
                    </a:lnTo>
                    <a:lnTo>
                      <a:pt x="324" y="334"/>
                    </a:lnTo>
                    <a:lnTo>
                      <a:pt x="326" y="334"/>
                    </a:lnTo>
                    <a:lnTo>
                      <a:pt x="324" y="336"/>
                    </a:lnTo>
                    <a:lnTo>
                      <a:pt x="324" y="338"/>
                    </a:lnTo>
                    <a:lnTo>
                      <a:pt x="324" y="340"/>
                    </a:lnTo>
                    <a:lnTo>
                      <a:pt x="322" y="342"/>
                    </a:lnTo>
                    <a:lnTo>
                      <a:pt x="322" y="344"/>
                    </a:lnTo>
                    <a:lnTo>
                      <a:pt x="322" y="346"/>
                    </a:lnTo>
                    <a:lnTo>
                      <a:pt x="320" y="346"/>
                    </a:lnTo>
                    <a:lnTo>
                      <a:pt x="320" y="349"/>
                    </a:lnTo>
                    <a:lnTo>
                      <a:pt x="320" y="351"/>
                    </a:lnTo>
                    <a:lnTo>
                      <a:pt x="320" y="353"/>
                    </a:lnTo>
                    <a:lnTo>
                      <a:pt x="320" y="355"/>
                    </a:lnTo>
                    <a:close/>
                    <a:moveTo>
                      <a:pt x="318" y="342"/>
                    </a:moveTo>
                    <a:lnTo>
                      <a:pt x="316" y="342"/>
                    </a:lnTo>
                    <a:lnTo>
                      <a:pt x="314" y="342"/>
                    </a:lnTo>
                    <a:lnTo>
                      <a:pt x="314" y="340"/>
                    </a:lnTo>
                    <a:lnTo>
                      <a:pt x="314" y="338"/>
                    </a:lnTo>
                    <a:lnTo>
                      <a:pt x="314" y="336"/>
                    </a:lnTo>
                    <a:lnTo>
                      <a:pt x="316" y="334"/>
                    </a:lnTo>
                    <a:lnTo>
                      <a:pt x="316" y="332"/>
                    </a:lnTo>
                    <a:lnTo>
                      <a:pt x="318" y="332"/>
                    </a:lnTo>
                    <a:lnTo>
                      <a:pt x="320" y="332"/>
                    </a:lnTo>
                    <a:lnTo>
                      <a:pt x="320" y="332"/>
                    </a:lnTo>
                    <a:lnTo>
                      <a:pt x="320" y="336"/>
                    </a:lnTo>
                    <a:lnTo>
                      <a:pt x="320" y="336"/>
                    </a:lnTo>
                    <a:lnTo>
                      <a:pt x="318" y="338"/>
                    </a:lnTo>
                    <a:lnTo>
                      <a:pt x="318" y="340"/>
                    </a:lnTo>
                    <a:lnTo>
                      <a:pt x="318" y="342"/>
                    </a:lnTo>
                    <a:close/>
                    <a:moveTo>
                      <a:pt x="320" y="328"/>
                    </a:moveTo>
                    <a:lnTo>
                      <a:pt x="322" y="328"/>
                    </a:lnTo>
                    <a:lnTo>
                      <a:pt x="322" y="330"/>
                    </a:lnTo>
                    <a:lnTo>
                      <a:pt x="320" y="330"/>
                    </a:lnTo>
                    <a:lnTo>
                      <a:pt x="320" y="328"/>
                    </a:lnTo>
                    <a:lnTo>
                      <a:pt x="318" y="328"/>
                    </a:lnTo>
                    <a:lnTo>
                      <a:pt x="318" y="326"/>
                    </a:lnTo>
                    <a:lnTo>
                      <a:pt x="320" y="326"/>
                    </a:lnTo>
                    <a:lnTo>
                      <a:pt x="320" y="326"/>
                    </a:lnTo>
                    <a:lnTo>
                      <a:pt x="320" y="328"/>
                    </a:lnTo>
                    <a:close/>
                    <a:moveTo>
                      <a:pt x="326" y="326"/>
                    </a:moveTo>
                    <a:lnTo>
                      <a:pt x="324" y="326"/>
                    </a:lnTo>
                    <a:lnTo>
                      <a:pt x="322" y="326"/>
                    </a:lnTo>
                    <a:lnTo>
                      <a:pt x="322" y="326"/>
                    </a:lnTo>
                    <a:lnTo>
                      <a:pt x="324" y="326"/>
                    </a:lnTo>
                    <a:lnTo>
                      <a:pt x="326" y="326"/>
                    </a:lnTo>
                    <a:lnTo>
                      <a:pt x="326" y="326"/>
                    </a:lnTo>
                    <a:close/>
                    <a:moveTo>
                      <a:pt x="290" y="322"/>
                    </a:moveTo>
                    <a:lnTo>
                      <a:pt x="290" y="324"/>
                    </a:lnTo>
                    <a:lnTo>
                      <a:pt x="290" y="326"/>
                    </a:lnTo>
                    <a:lnTo>
                      <a:pt x="288" y="326"/>
                    </a:lnTo>
                    <a:lnTo>
                      <a:pt x="288" y="324"/>
                    </a:lnTo>
                    <a:lnTo>
                      <a:pt x="288" y="322"/>
                    </a:lnTo>
                    <a:lnTo>
                      <a:pt x="290" y="322"/>
                    </a:lnTo>
                    <a:close/>
                    <a:moveTo>
                      <a:pt x="338" y="314"/>
                    </a:moveTo>
                    <a:lnTo>
                      <a:pt x="338" y="316"/>
                    </a:lnTo>
                    <a:lnTo>
                      <a:pt x="340" y="316"/>
                    </a:lnTo>
                    <a:lnTo>
                      <a:pt x="340" y="318"/>
                    </a:lnTo>
                    <a:lnTo>
                      <a:pt x="338" y="320"/>
                    </a:lnTo>
                    <a:lnTo>
                      <a:pt x="336" y="322"/>
                    </a:lnTo>
                    <a:lnTo>
                      <a:pt x="334" y="322"/>
                    </a:lnTo>
                    <a:lnTo>
                      <a:pt x="334" y="324"/>
                    </a:lnTo>
                    <a:lnTo>
                      <a:pt x="332" y="324"/>
                    </a:lnTo>
                    <a:lnTo>
                      <a:pt x="332" y="326"/>
                    </a:lnTo>
                    <a:lnTo>
                      <a:pt x="330" y="326"/>
                    </a:lnTo>
                    <a:lnTo>
                      <a:pt x="328" y="326"/>
                    </a:lnTo>
                    <a:lnTo>
                      <a:pt x="326" y="328"/>
                    </a:lnTo>
                    <a:lnTo>
                      <a:pt x="326" y="326"/>
                    </a:lnTo>
                    <a:lnTo>
                      <a:pt x="328" y="326"/>
                    </a:lnTo>
                    <a:lnTo>
                      <a:pt x="330" y="324"/>
                    </a:lnTo>
                    <a:lnTo>
                      <a:pt x="332" y="324"/>
                    </a:lnTo>
                    <a:lnTo>
                      <a:pt x="334" y="320"/>
                    </a:lnTo>
                    <a:lnTo>
                      <a:pt x="336" y="318"/>
                    </a:lnTo>
                    <a:lnTo>
                      <a:pt x="338" y="316"/>
                    </a:lnTo>
                    <a:lnTo>
                      <a:pt x="338" y="314"/>
                    </a:lnTo>
                    <a:lnTo>
                      <a:pt x="336" y="316"/>
                    </a:lnTo>
                    <a:lnTo>
                      <a:pt x="336" y="314"/>
                    </a:lnTo>
                    <a:lnTo>
                      <a:pt x="336" y="312"/>
                    </a:lnTo>
                    <a:lnTo>
                      <a:pt x="336" y="310"/>
                    </a:lnTo>
                    <a:lnTo>
                      <a:pt x="338" y="310"/>
                    </a:lnTo>
                    <a:lnTo>
                      <a:pt x="338" y="308"/>
                    </a:lnTo>
                    <a:lnTo>
                      <a:pt x="340" y="306"/>
                    </a:lnTo>
                    <a:lnTo>
                      <a:pt x="340" y="304"/>
                    </a:lnTo>
                    <a:lnTo>
                      <a:pt x="340" y="302"/>
                    </a:lnTo>
                    <a:lnTo>
                      <a:pt x="342" y="300"/>
                    </a:lnTo>
                    <a:lnTo>
                      <a:pt x="342" y="298"/>
                    </a:lnTo>
                    <a:lnTo>
                      <a:pt x="342" y="296"/>
                    </a:lnTo>
                    <a:lnTo>
                      <a:pt x="344" y="294"/>
                    </a:lnTo>
                    <a:lnTo>
                      <a:pt x="344" y="292"/>
                    </a:lnTo>
                    <a:lnTo>
                      <a:pt x="344" y="290"/>
                    </a:lnTo>
                    <a:lnTo>
                      <a:pt x="346" y="288"/>
                    </a:lnTo>
                    <a:lnTo>
                      <a:pt x="346" y="286"/>
                    </a:lnTo>
                    <a:lnTo>
                      <a:pt x="346" y="284"/>
                    </a:lnTo>
                    <a:lnTo>
                      <a:pt x="348" y="282"/>
                    </a:lnTo>
                    <a:lnTo>
                      <a:pt x="348" y="280"/>
                    </a:lnTo>
                    <a:lnTo>
                      <a:pt x="350" y="276"/>
                    </a:lnTo>
                    <a:lnTo>
                      <a:pt x="348" y="274"/>
                    </a:lnTo>
                    <a:lnTo>
                      <a:pt x="348" y="272"/>
                    </a:lnTo>
                    <a:lnTo>
                      <a:pt x="346" y="270"/>
                    </a:lnTo>
                    <a:lnTo>
                      <a:pt x="346" y="268"/>
                    </a:lnTo>
                    <a:lnTo>
                      <a:pt x="348" y="268"/>
                    </a:lnTo>
                    <a:lnTo>
                      <a:pt x="350" y="268"/>
                    </a:lnTo>
                    <a:lnTo>
                      <a:pt x="352" y="266"/>
                    </a:lnTo>
                    <a:lnTo>
                      <a:pt x="352" y="268"/>
                    </a:lnTo>
                    <a:lnTo>
                      <a:pt x="352" y="270"/>
                    </a:lnTo>
                    <a:lnTo>
                      <a:pt x="352" y="272"/>
                    </a:lnTo>
                    <a:lnTo>
                      <a:pt x="352" y="274"/>
                    </a:lnTo>
                    <a:lnTo>
                      <a:pt x="354" y="274"/>
                    </a:lnTo>
                    <a:lnTo>
                      <a:pt x="352" y="276"/>
                    </a:lnTo>
                    <a:lnTo>
                      <a:pt x="352" y="278"/>
                    </a:lnTo>
                    <a:lnTo>
                      <a:pt x="354" y="278"/>
                    </a:lnTo>
                    <a:lnTo>
                      <a:pt x="352" y="278"/>
                    </a:lnTo>
                    <a:lnTo>
                      <a:pt x="352" y="280"/>
                    </a:lnTo>
                    <a:lnTo>
                      <a:pt x="350" y="282"/>
                    </a:lnTo>
                    <a:lnTo>
                      <a:pt x="350" y="284"/>
                    </a:lnTo>
                    <a:lnTo>
                      <a:pt x="348" y="286"/>
                    </a:lnTo>
                    <a:lnTo>
                      <a:pt x="348" y="288"/>
                    </a:lnTo>
                    <a:lnTo>
                      <a:pt x="348" y="290"/>
                    </a:lnTo>
                    <a:lnTo>
                      <a:pt x="346" y="290"/>
                    </a:lnTo>
                    <a:lnTo>
                      <a:pt x="346" y="292"/>
                    </a:lnTo>
                    <a:lnTo>
                      <a:pt x="346" y="294"/>
                    </a:lnTo>
                    <a:lnTo>
                      <a:pt x="346" y="296"/>
                    </a:lnTo>
                    <a:lnTo>
                      <a:pt x="346" y="298"/>
                    </a:lnTo>
                    <a:lnTo>
                      <a:pt x="344" y="300"/>
                    </a:lnTo>
                    <a:lnTo>
                      <a:pt x="344" y="302"/>
                    </a:lnTo>
                    <a:lnTo>
                      <a:pt x="344" y="304"/>
                    </a:lnTo>
                    <a:lnTo>
                      <a:pt x="342" y="306"/>
                    </a:lnTo>
                    <a:lnTo>
                      <a:pt x="340" y="308"/>
                    </a:lnTo>
                    <a:lnTo>
                      <a:pt x="340" y="310"/>
                    </a:lnTo>
                    <a:lnTo>
                      <a:pt x="338" y="312"/>
                    </a:lnTo>
                    <a:lnTo>
                      <a:pt x="338" y="314"/>
                    </a:lnTo>
                    <a:close/>
                    <a:moveTo>
                      <a:pt x="354" y="266"/>
                    </a:moveTo>
                    <a:lnTo>
                      <a:pt x="352" y="264"/>
                    </a:lnTo>
                    <a:lnTo>
                      <a:pt x="352" y="262"/>
                    </a:lnTo>
                    <a:lnTo>
                      <a:pt x="352" y="260"/>
                    </a:lnTo>
                    <a:lnTo>
                      <a:pt x="354" y="260"/>
                    </a:lnTo>
                    <a:lnTo>
                      <a:pt x="354" y="262"/>
                    </a:lnTo>
                    <a:lnTo>
                      <a:pt x="354" y="264"/>
                    </a:lnTo>
                    <a:lnTo>
                      <a:pt x="354" y="266"/>
                    </a:lnTo>
                    <a:close/>
                    <a:moveTo>
                      <a:pt x="364" y="166"/>
                    </a:moveTo>
                    <a:lnTo>
                      <a:pt x="364" y="168"/>
                    </a:lnTo>
                    <a:lnTo>
                      <a:pt x="364" y="170"/>
                    </a:lnTo>
                    <a:lnTo>
                      <a:pt x="366" y="170"/>
                    </a:lnTo>
                    <a:lnTo>
                      <a:pt x="366" y="174"/>
                    </a:lnTo>
                    <a:lnTo>
                      <a:pt x="364" y="178"/>
                    </a:lnTo>
                    <a:lnTo>
                      <a:pt x="362" y="178"/>
                    </a:lnTo>
                    <a:lnTo>
                      <a:pt x="362" y="176"/>
                    </a:lnTo>
                    <a:lnTo>
                      <a:pt x="362" y="174"/>
                    </a:lnTo>
                    <a:lnTo>
                      <a:pt x="362" y="172"/>
                    </a:lnTo>
                    <a:lnTo>
                      <a:pt x="360" y="172"/>
                    </a:lnTo>
                    <a:lnTo>
                      <a:pt x="356" y="168"/>
                    </a:lnTo>
                    <a:lnTo>
                      <a:pt x="354" y="166"/>
                    </a:lnTo>
                    <a:lnTo>
                      <a:pt x="356" y="166"/>
                    </a:lnTo>
                    <a:lnTo>
                      <a:pt x="354" y="164"/>
                    </a:lnTo>
                    <a:lnTo>
                      <a:pt x="356" y="162"/>
                    </a:lnTo>
                    <a:lnTo>
                      <a:pt x="356" y="160"/>
                    </a:lnTo>
                    <a:lnTo>
                      <a:pt x="358" y="158"/>
                    </a:lnTo>
                    <a:lnTo>
                      <a:pt x="358" y="154"/>
                    </a:lnTo>
                    <a:lnTo>
                      <a:pt x="354" y="154"/>
                    </a:lnTo>
                    <a:lnTo>
                      <a:pt x="354" y="152"/>
                    </a:lnTo>
                    <a:lnTo>
                      <a:pt x="360" y="152"/>
                    </a:lnTo>
                    <a:lnTo>
                      <a:pt x="360" y="150"/>
                    </a:lnTo>
                    <a:lnTo>
                      <a:pt x="366" y="144"/>
                    </a:lnTo>
                    <a:lnTo>
                      <a:pt x="364" y="144"/>
                    </a:lnTo>
                    <a:lnTo>
                      <a:pt x="364" y="142"/>
                    </a:lnTo>
                    <a:lnTo>
                      <a:pt x="366" y="142"/>
                    </a:lnTo>
                    <a:lnTo>
                      <a:pt x="368" y="142"/>
                    </a:lnTo>
                    <a:lnTo>
                      <a:pt x="368" y="144"/>
                    </a:lnTo>
                    <a:lnTo>
                      <a:pt x="368" y="146"/>
                    </a:lnTo>
                    <a:lnTo>
                      <a:pt x="368" y="148"/>
                    </a:lnTo>
                    <a:lnTo>
                      <a:pt x="368" y="150"/>
                    </a:lnTo>
                    <a:lnTo>
                      <a:pt x="366" y="150"/>
                    </a:lnTo>
                    <a:lnTo>
                      <a:pt x="366" y="152"/>
                    </a:lnTo>
                    <a:lnTo>
                      <a:pt x="366" y="154"/>
                    </a:lnTo>
                    <a:lnTo>
                      <a:pt x="366" y="156"/>
                    </a:lnTo>
                    <a:lnTo>
                      <a:pt x="364" y="158"/>
                    </a:lnTo>
                    <a:lnTo>
                      <a:pt x="364" y="160"/>
                    </a:lnTo>
                    <a:lnTo>
                      <a:pt x="364" y="162"/>
                    </a:lnTo>
                    <a:lnTo>
                      <a:pt x="364" y="164"/>
                    </a:lnTo>
                    <a:lnTo>
                      <a:pt x="364" y="166"/>
                    </a:lnTo>
                    <a:close/>
                    <a:moveTo>
                      <a:pt x="370" y="134"/>
                    </a:moveTo>
                    <a:lnTo>
                      <a:pt x="370" y="136"/>
                    </a:lnTo>
                    <a:lnTo>
                      <a:pt x="368" y="136"/>
                    </a:lnTo>
                    <a:lnTo>
                      <a:pt x="366" y="136"/>
                    </a:lnTo>
                    <a:lnTo>
                      <a:pt x="364" y="138"/>
                    </a:lnTo>
                    <a:lnTo>
                      <a:pt x="362" y="138"/>
                    </a:lnTo>
                    <a:lnTo>
                      <a:pt x="360" y="140"/>
                    </a:lnTo>
                    <a:lnTo>
                      <a:pt x="358" y="140"/>
                    </a:lnTo>
                    <a:lnTo>
                      <a:pt x="358" y="138"/>
                    </a:lnTo>
                    <a:lnTo>
                      <a:pt x="358" y="136"/>
                    </a:lnTo>
                    <a:lnTo>
                      <a:pt x="356" y="136"/>
                    </a:lnTo>
                    <a:lnTo>
                      <a:pt x="356" y="134"/>
                    </a:lnTo>
                    <a:lnTo>
                      <a:pt x="354" y="134"/>
                    </a:lnTo>
                    <a:lnTo>
                      <a:pt x="356" y="134"/>
                    </a:lnTo>
                    <a:lnTo>
                      <a:pt x="358" y="136"/>
                    </a:lnTo>
                    <a:lnTo>
                      <a:pt x="360" y="136"/>
                    </a:lnTo>
                    <a:lnTo>
                      <a:pt x="360" y="134"/>
                    </a:lnTo>
                    <a:lnTo>
                      <a:pt x="358" y="132"/>
                    </a:lnTo>
                    <a:lnTo>
                      <a:pt x="360" y="132"/>
                    </a:lnTo>
                    <a:lnTo>
                      <a:pt x="362" y="134"/>
                    </a:lnTo>
                    <a:lnTo>
                      <a:pt x="364" y="132"/>
                    </a:lnTo>
                    <a:lnTo>
                      <a:pt x="364" y="130"/>
                    </a:lnTo>
                    <a:lnTo>
                      <a:pt x="366" y="128"/>
                    </a:lnTo>
                    <a:lnTo>
                      <a:pt x="368" y="126"/>
                    </a:lnTo>
                    <a:lnTo>
                      <a:pt x="368" y="128"/>
                    </a:lnTo>
                    <a:lnTo>
                      <a:pt x="370" y="128"/>
                    </a:lnTo>
                    <a:lnTo>
                      <a:pt x="370" y="130"/>
                    </a:lnTo>
                    <a:lnTo>
                      <a:pt x="370" y="132"/>
                    </a:lnTo>
                    <a:lnTo>
                      <a:pt x="370" y="134"/>
                    </a:lnTo>
                    <a:close/>
                    <a:moveTo>
                      <a:pt x="372" y="122"/>
                    </a:moveTo>
                    <a:lnTo>
                      <a:pt x="374" y="124"/>
                    </a:lnTo>
                    <a:lnTo>
                      <a:pt x="372" y="126"/>
                    </a:lnTo>
                    <a:lnTo>
                      <a:pt x="370" y="128"/>
                    </a:lnTo>
                    <a:lnTo>
                      <a:pt x="370" y="126"/>
                    </a:lnTo>
                    <a:lnTo>
                      <a:pt x="370" y="124"/>
                    </a:lnTo>
                    <a:lnTo>
                      <a:pt x="368" y="124"/>
                    </a:lnTo>
                    <a:lnTo>
                      <a:pt x="368" y="122"/>
                    </a:lnTo>
                    <a:lnTo>
                      <a:pt x="370" y="122"/>
                    </a:lnTo>
                    <a:lnTo>
                      <a:pt x="370" y="122"/>
                    </a:lnTo>
                    <a:lnTo>
                      <a:pt x="372" y="122"/>
                    </a:lnTo>
                    <a:close/>
                    <a:moveTo>
                      <a:pt x="358" y="116"/>
                    </a:moveTo>
                    <a:lnTo>
                      <a:pt x="362" y="116"/>
                    </a:lnTo>
                    <a:lnTo>
                      <a:pt x="366" y="118"/>
                    </a:lnTo>
                    <a:lnTo>
                      <a:pt x="370" y="120"/>
                    </a:lnTo>
                    <a:lnTo>
                      <a:pt x="362" y="122"/>
                    </a:lnTo>
                    <a:lnTo>
                      <a:pt x="360" y="120"/>
                    </a:lnTo>
                    <a:lnTo>
                      <a:pt x="358" y="120"/>
                    </a:lnTo>
                    <a:lnTo>
                      <a:pt x="358" y="118"/>
                    </a:lnTo>
                    <a:lnTo>
                      <a:pt x="356" y="118"/>
                    </a:lnTo>
                    <a:lnTo>
                      <a:pt x="354" y="118"/>
                    </a:lnTo>
                    <a:lnTo>
                      <a:pt x="352" y="116"/>
                    </a:lnTo>
                    <a:lnTo>
                      <a:pt x="352" y="114"/>
                    </a:lnTo>
                    <a:lnTo>
                      <a:pt x="350" y="114"/>
                    </a:lnTo>
                    <a:lnTo>
                      <a:pt x="352" y="112"/>
                    </a:lnTo>
                    <a:lnTo>
                      <a:pt x="354" y="114"/>
                    </a:lnTo>
                    <a:lnTo>
                      <a:pt x="356" y="114"/>
                    </a:lnTo>
                    <a:lnTo>
                      <a:pt x="358" y="116"/>
                    </a:lnTo>
                    <a:close/>
                    <a:moveTo>
                      <a:pt x="368" y="116"/>
                    </a:moveTo>
                    <a:lnTo>
                      <a:pt x="366" y="116"/>
                    </a:lnTo>
                    <a:lnTo>
                      <a:pt x="366" y="114"/>
                    </a:lnTo>
                    <a:lnTo>
                      <a:pt x="366" y="112"/>
                    </a:lnTo>
                    <a:lnTo>
                      <a:pt x="368" y="112"/>
                    </a:lnTo>
                    <a:lnTo>
                      <a:pt x="368" y="114"/>
                    </a:lnTo>
                    <a:lnTo>
                      <a:pt x="368" y="116"/>
                    </a:lnTo>
                    <a:close/>
                    <a:moveTo>
                      <a:pt x="364" y="114"/>
                    </a:moveTo>
                    <a:lnTo>
                      <a:pt x="364" y="116"/>
                    </a:lnTo>
                    <a:lnTo>
                      <a:pt x="362" y="114"/>
                    </a:lnTo>
                    <a:lnTo>
                      <a:pt x="360" y="114"/>
                    </a:lnTo>
                    <a:lnTo>
                      <a:pt x="358" y="112"/>
                    </a:lnTo>
                    <a:lnTo>
                      <a:pt x="360" y="112"/>
                    </a:lnTo>
                    <a:lnTo>
                      <a:pt x="364" y="114"/>
                    </a:lnTo>
                    <a:close/>
                    <a:moveTo>
                      <a:pt x="364" y="112"/>
                    </a:moveTo>
                    <a:lnTo>
                      <a:pt x="364" y="114"/>
                    </a:lnTo>
                    <a:lnTo>
                      <a:pt x="362" y="112"/>
                    </a:lnTo>
                    <a:lnTo>
                      <a:pt x="360" y="112"/>
                    </a:lnTo>
                    <a:lnTo>
                      <a:pt x="360" y="110"/>
                    </a:lnTo>
                    <a:lnTo>
                      <a:pt x="362" y="112"/>
                    </a:lnTo>
                    <a:lnTo>
                      <a:pt x="364" y="112"/>
                    </a:lnTo>
                    <a:close/>
                    <a:moveTo>
                      <a:pt x="356" y="110"/>
                    </a:moveTo>
                    <a:lnTo>
                      <a:pt x="356" y="112"/>
                    </a:lnTo>
                    <a:lnTo>
                      <a:pt x="354" y="112"/>
                    </a:lnTo>
                    <a:lnTo>
                      <a:pt x="352" y="112"/>
                    </a:lnTo>
                    <a:lnTo>
                      <a:pt x="352" y="108"/>
                    </a:lnTo>
                    <a:lnTo>
                      <a:pt x="356" y="110"/>
                    </a:lnTo>
                    <a:close/>
                    <a:moveTo>
                      <a:pt x="362" y="106"/>
                    </a:moveTo>
                    <a:lnTo>
                      <a:pt x="362" y="108"/>
                    </a:lnTo>
                    <a:lnTo>
                      <a:pt x="360" y="108"/>
                    </a:lnTo>
                    <a:lnTo>
                      <a:pt x="360" y="106"/>
                    </a:lnTo>
                    <a:lnTo>
                      <a:pt x="360" y="108"/>
                    </a:lnTo>
                    <a:lnTo>
                      <a:pt x="360" y="106"/>
                    </a:lnTo>
                    <a:lnTo>
                      <a:pt x="362" y="106"/>
                    </a:lnTo>
                    <a:close/>
                    <a:moveTo>
                      <a:pt x="366" y="108"/>
                    </a:moveTo>
                    <a:lnTo>
                      <a:pt x="364" y="108"/>
                    </a:lnTo>
                    <a:lnTo>
                      <a:pt x="364" y="106"/>
                    </a:lnTo>
                    <a:lnTo>
                      <a:pt x="364" y="104"/>
                    </a:lnTo>
                    <a:lnTo>
                      <a:pt x="366" y="104"/>
                    </a:lnTo>
                    <a:lnTo>
                      <a:pt x="366" y="108"/>
                    </a:lnTo>
                    <a:close/>
                    <a:moveTo>
                      <a:pt x="364" y="110"/>
                    </a:moveTo>
                    <a:lnTo>
                      <a:pt x="362" y="110"/>
                    </a:lnTo>
                    <a:lnTo>
                      <a:pt x="362" y="108"/>
                    </a:lnTo>
                    <a:lnTo>
                      <a:pt x="362" y="106"/>
                    </a:lnTo>
                    <a:lnTo>
                      <a:pt x="362" y="104"/>
                    </a:lnTo>
                    <a:lnTo>
                      <a:pt x="364" y="104"/>
                    </a:lnTo>
                    <a:lnTo>
                      <a:pt x="364" y="106"/>
                    </a:lnTo>
                    <a:lnTo>
                      <a:pt x="364" y="108"/>
                    </a:lnTo>
                    <a:lnTo>
                      <a:pt x="364" y="110"/>
                    </a:lnTo>
                    <a:close/>
                    <a:moveTo>
                      <a:pt x="364" y="74"/>
                    </a:moveTo>
                    <a:lnTo>
                      <a:pt x="366" y="74"/>
                    </a:lnTo>
                    <a:lnTo>
                      <a:pt x="368" y="74"/>
                    </a:lnTo>
                    <a:lnTo>
                      <a:pt x="370" y="76"/>
                    </a:lnTo>
                    <a:lnTo>
                      <a:pt x="370" y="78"/>
                    </a:lnTo>
                    <a:lnTo>
                      <a:pt x="368" y="78"/>
                    </a:lnTo>
                    <a:lnTo>
                      <a:pt x="364" y="78"/>
                    </a:lnTo>
                    <a:lnTo>
                      <a:pt x="364" y="76"/>
                    </a:lnTo>
                    <a:lnTo>
                      <a:pt x="364" y="74"/>
                    </a:lnTo>
                    <a:close/>
                    <a:moveTo>
                      <a:pt x="364" y="74"/>
                    </a:moveTo>
                    <a:lnTo>
                      <a:pt x="364" y="76"/>
                    </a:lnTo>
                    <a:lnTo>
                      <a:pt x="364" y="78"/>
                    </a:lnTo>
                    <a:lnTo>
                      <a:pt x="362" y="78"/>
                    </a:lnTo>
                    <a:lnTo>
                      <a:pt x="362" y="76"/>
                    </a:lnTo>
                    <a:lnTo>
                      <a:pt x="362" y="74"/>
                    </a:lnTo>
                    <a:lnTo>
                      <a:pt x="364" y="74"/>
                    </a:lnTo>
                    <a:close/>
                    <a:moveTo>
                      <a:pt x="378" y="44"/>
                    </a:moveTo>
                    <a:lnTo>
                      <a:pt x="380" y="46"/>
                    </a:lnTo>
                    <a:lnTo>
                      <a:pt x="380" y="48"/>
                    </a:lnTo>
                    <a:lnTo>
                      <a:pt x="380" y="50"/>
                    </a:lnTo>
                    <a:lnTo>
                      <a:pt x="380" y="52"/>
                    </a:lnTo>
                    <a:lnTo>
                      <a:pt x="382" y="54"/>
                    </a:lnTo>
                    <a:lnTo>
                      <a:pt x="382" y="56"/>
                    </a:lnTo>
                    <a:lnTo>
                      <a:pt x="382" y="58"/>
                    </a:lnTo>
                    <a:lnTo>
                      <a:pt x="382" y="62"/>
                    </a:lnTo>
                    <a:lnTo>
                      <a:pt x="382" y="64"/>
                    </a:lnTo>
                    <a:lnTo>
                      <a:pt x="382" y="66"/>
                    </a:lnTo>
                    <a:lnTo>
                      <a:pt x="382" y="68"/>
                    </a:lnTo>
                    <a:lnTo>
                      <a:pt x="382" y="70"/>
                    </a:lnTo>
                    <a:lnTo>
                      <a:pt x="382" y="72"/>
                    </a:lnTo>
                    <a:lnTo>
                      <a:pt x="382" y="74"/>
                    </a:lnTo>
                    <a:lnTo>
                      <a:pt x="382" y="76"/>
                    </a:lnTo>
                    <a:lnTo>
                      <a:pt x="382" y="78"/>
                    </a:lnTo>
                    <a:lnTo>
                      <a:pt x="382" y="80"/>
                    </a:lnTo>
                    <a:lnTo>
                      <a:pt x="382" y="82"/>
                    </a:lnTo>
                    <a:lnTo>
                      <a:pt x="382" y="84"/>
                    </a:lnTo>
                    <a:lnTo>
                      <a:pt x="382" y="86"/>
                    </a:lnTo>
                    <a:lnTo>
                      <a:pt x="382" y="88"/>
                    </a:lnTo>
                    <a:lnTo>
                      <a:pt x="382" y="88"/>
                    </a:lnTo>
                    <a:lnTo>
                      <a:pt x="382" y="90"/>
                    </a:lnTo>
                    <a:lnTo>
                      <a:pt x="380" y="92"/>
                    </a:lnTo>
                    <a:lnTo>
                      <a:pt x="380" y="94"/>
                    </a:lnTo>
                    <a:lnTo>
                      <a:pt x="380" y="96"/>
                    </a:lnTo>
                    <a:lnTo>
                      <a:pt x="380" y="98"/>
                    </a:lnTo>
                    <a:lnTo>
                      <a:pt x="380" y="100"/>
                    </a:lnTo>
                    <a:lnTo>
                      <a:pt x="378" y="102"/>
                    </a:lnTo>
                    <a:lnTo>
                      <a:pt x="378" y="104"/>
                    </a:lnTo>
                    <a:lnTo>
                      <a:pt x="378" y="106"/>
                    </a:lnTo>
                    <a:lnTo>
                      <a:pt x="378" y="108"/>
                    </a:lnTo>
                    <a:lnTo>
                      <a:pt x="378" y="110"/>
                    </a:lnTo>
                    <a:lnTo>
                      <a:pt x="376" y="112"/>
                    </a:lnTo>
                    <a:lnTo>
                      <a:pt x="376" y="114"/>
                    </a:lnTo>
                    <a:lnTo>
                      <a:pt x="376" y="116"/>
                    </a:lnTo>
                    <a:lnTo>
                      <a:pt x="376" y="118"/>
                    </a:lnTo>
                    <a:lnTo>
                      <a:pt x="376" y="120"/>
                    </a:lnTo>
                    <a:lnTo>
                      <a:pt x="376" y="122"/>
                    </a:lnTo>
                    <a:lnTo>
                      <a:pt x="374" y="122"/>
                    </a:lnTo>
                    <a:lnTo>
                      <a:pt x="372" y="120"/>
                    </a:lnTo>
                    <a:lnTo>
                      <a:pt x="370" y="118"/>
                    </a:lnTo>
                    <a:lnTo>
                      <a:pt x="370" y="116"/>
                    </a:lnTo>
                    <a:lnTo>
                      <a:pt x="370" y="114"/>
                    </a:lnTo>
                    <a:lnTo>
                      <a:pt x="370" y="112"/>
                    </a:lnTo>
                    <a:lnTo>
                      <a:pt x="370" y="110"/>
                    </a:lnTo>
                    <a:lnTo>
                      <a:pt x="370" y="108"/>
                    </a:lnTo>
                    <a:lnTo>
                      <a:pt x="368" y="108"/>
                    </a:lnTo>
                    <a:lnTo>
                      <a:pt x="368" y="106"/>
                    </a:lnTo>
                    <a:lnTo>
                      <a:pt x="370" y="106"/>
                    </a:lnTo>
                    <a:lnTo>
                      <a:pt x="370" y="108"/>
                    </a:lnTo>
                    <a:lnTo>
                      <a:pt x="370" y="106"/>
                    </a:lnTo>
                    <a:lnTo>
                      <a:pt x="370" y="104"/>
                    </a:lnTo>
                    <a:lnTo>
                      <a:pt x="370" y="102"/>
                    </a:lnTo>
                    <a:lnTo>
                      <a:pt x="368" y="102"/>
                    </a:lnTo>
                    <a:lnTo>
                      <a:pt x="368" y="100"/>
                    </a:lnTo>
                    <a:lnTo>
                      <a:pt x="370" y="98"/>
                    </a:lnTo>
                    <a:lnTo>
                      <a:pt x="370" y="98"/>
                    </a:lnTo>
                    <a:lnTo>
                      <a:pt x="372" y="96"/>
                    </a:lnTo>
                    <a:lnTo>
                      <a:pt x="370" y="96"/>
                    </a:lnTo>
                    <a:lnTo>
                      <a:pt x="370" y="96"/>
                    </a:lnTo>
                    <a:lnTo>
                      <a:pt x="370" y="94"/>
                    </a:lnTo>
                    <a:lnTo>
                      <a:pt x="370" y="94"/>
                    </a:lnTo>
                    <a:lnTo>
                      <a:pt x="370" y="92"/>
                    </a:lnTo>
                    <a:lnTo>
                      <a:pt x="372" y="92"/>
                    </a:lnTo>
                    <a:lnTo>
                      <a:pt x="372" y="90"/>
                    </a:lnTo>
                    <a:lnTo>
                      <a:pt x="372" y="88"/>
                    </a:lnTo>
                    <a:lnTo>
                      <a:pt x="374" y="88"/>
                    </a:lnTo>
                    <a:lnTo>
                      <a:pt x="376" y="86"/>
                    </a:lnTo>
                    <a:lnTo>
                      <a:pt x="376" y="84"/>
                    </a:lnTo>
                    <a:lnTo>
                      <a:pt x="374" y="82"/>
                    </a:lnTo>
                    <a:lnTo>
                      <a:pt x="374" y="80"/>
                    </a:lnTo>
                    <a:lnTo>
                      <a:pt x="376" y="78"/>
                    </a:lnTo>
                    <a:lnTo>
                      <a:pt x="376" y="76"/>
                    </a:lnTo>
                    <a:lnTo>
                      <a:pt x="374" y="76"/>
                    </a:lnTo>
                    <a:lnTo>
                      <a:pt x="376" y="74"/>
                    </a:lnTo>
                    <a:lnTo>
                      <a:pt x="378" y="74"/>
                    </a:lnTo>
                    <a:lnTo>
                      <a:pt x="380" y="74"/>
                    </a:lnTo>
                    <a:lnTo>
                      <a:pt x="380" y="72"/>
                    </a:lnTo>
                    <a:lnTo>
                      <a:pt x="378" y="72"/>
                    </a:lnTo>
                    <a:lnTo>
                      <a:pt x="376" y="72"/>
                    </a:lnTo>
                    <a:lnTo>
                      <a:pt x="374" y="74"/>
                    </a:lnTo>
                    <a:lnTo>
                      <a:pt x="372" y="74"/>
                    </a:lnTo>
                    <a:lnTo>
                      <a:pt x="370" y="74"/>
                    </a:lnTo>
                    <a:lnTo>
                      <a:pt x="370" y="74"/>
                    </a:lnTo>
                    <a:lnTo>
                      <a:pt x="370" y="72"/>
                    </a:lnTo>
                    <a:lnTo>
                      <a:pt x="370" y="70"/>
                    </a:lnTo>
                    <a:lnTo>
                      <a:pt x="370" y="68"/>
                    </a:lnTo>
                    <a:lnTo>
                      <a:pt x="370" y="68"/>
                    </a:lnTo>
                    <a:lnTo>
                      <a:pt x="372" y="68"/>
                    </a:lnTo>
                    <a:lnTo>
                      <a:pt x="374" y="68"/>
                    </a:lnTo>
                    <a:lnTo>
                      <a:pt x="374" y="66"/>
                    </a:lnTo>
                    <a:lnTo>
                      <a:pt x="376" y="64"/>
                    </a:lnTo>
                    <a:lnTo>
                      <a:pt x="376" y="62"/>
                    </a:lnTo>
                    <a:lnTo>
                      <a:pt x="374" y="60"/>
                    </a:lnTo>
                    <a:lnTo>
                      <a:pt x="372" y="60"/>
                    </a:lnTo>
                    <a:lnTo>
                      <a:pt x="372" y="62"/>
                    </a:lnTo>
                    <a:lnTo>
                      <a:pt x="370" y="62"/>
                    </a:lnTo>
                    <a:lnTo>
                      <a:pt x="370" y="60"/>
                    </a:lnTo>
                    <a:lnTo>
                      <a:pt x="370" y="58"/>
                    </a:lnTo>
                    <a:lnTo>
                      <a:pt x="370" y="56"/>
                    </a:lnTo>
                    <a:lnTo>
                      <a:pt x="370" y="54"/>
                    </a:lnTo>
                    <a:lnTo>
                      <a:pt x="372" y="54"/>
                    </a:lnTo>
                    <a:lnTo>
                      <a:pt x="372" y="52"/>
                    </a:lnTo>
                    <a:lnTo>
                      <a:pt x="372" y="50"/>
                    </a:lnTo>
                    <a:lnTo>
                      <a:pt x="374" y="48"/>
                    </a:lnTo>
                    <a:lnTo>
                      <a:pt x="376" y="48"/>
                    </a:lnTo>
                    <a:lnTo>
                      <a:pt x="376" y="50"/>
                    </a:lnTo>
                    <a:lnTo>
                      <a:pt x="376" y="48"/>
                    </a:lnTo>
                    <a:lnTo>
                      <a:pt x="376" y="46"/>
                    </a:lnTo>
                    <a:lnTo>
                      <a:pt x="378" y="46"/>
                    </a:lnTo>
                    <a:lnTo>
                      <a:pt x="378" y="44"/>
                    </a:lnTo>
                    <a:close/>
                    <a:moveTo>
                      <a:pt x="378" y="44"/>
                    </a:moveTo>
                    <a:lnTo>
                      <a:pt x="378" y="42"/>
                    </a:lnTo>
                    <a:lnTo>
                      <a:pt x="378" y="40"/>
                    </a:lnTo>
                    <a:lnTo>
                      <a:pt x="378" y="40"/>
                    </a:lnTo>
                    <a:lnTo>
                      <a:pt x="378" y="38"/>
                    </a:lnTo>
                    <a:lnTo>
                      <a:pt x="378" y="36"/>
                    </a:lnTo>
                    <a:lnTo>
                      <a:pt x="378" y="34"/>
                    </a:lnTo>
                    <a:lnTo>
                      <a:pt x="376" y="34"/>
                    </a:lnTo>
                    <a:lnTo>
                      <a:pt x="376" y="32"/>
                    </a:lnTo>
                    <a:lnTo>
                      <a:pt x="378" y="30"/>
                    </a:lnTo>
                    <a:lnTo>
                      <a:pt x="378" y="28"/>
                    </a:lnTo>
                    <a:lnTo>
                      <a:pt x="378" y="26"/>
                    </a:lnTo>
                    <a:lnTo>
                      <a:pt x="378" y="20"/>
                    </a:lnTo>
                    <a:lnTo>
                      <a:pt x="380" y="20"/>
                    </a:lnTo>
                    <a:lnTo>
                      <a:pt x="378" y="18"/>
                    </a:lnTo>
                    <a:lnTo>
                      <a:pt x="378" y="16"/>
                    </a:lnTo>
                    <a:lnTo>
                      <a:pt x="374" y="16"/>
                    </a:lnTo>
                    <a:lnTo>
                      <a:pt x="374" y="18"/>
                    </a:lnTo>
                    <a:lnTo>
                      <a:pt x="374" y="20"/>
                    </a:lnTo>
                    <a:lnTo>
                      <a:pt x="374" y="22"/>
                    </a:lnTo>
                    <a:lnTo>
                      <a:pt x="374" y="24"/>
                    </a:lnTo>
                    <a:lnTo>
                      <a:pt x="376" y="26"/>
                    </a:lnTo>
                    <a:lnTo>
                      <a:pt x="376" y="30"/>
                    </a:lnTo>
                    <a:lnTo>
                      <a:pt x="376" y="34"/>
                    </a:lnTo>
                    <a:lnTo>
                      <a:pt x="376" y="36"/>
                    </a:lnTo>
                    <a:lnTo>
                      <a:pt x="376" y="38"/>
                    </a:lnTo>
                    <a:lnTo>
                      <a:pt x="376" y="40"/>
                    </a:lnTo>
                    <a:lnTo>
                      <a:pt x="376" y="40"/>
                    </a:lnTo>
                    <a:lnTo>
                      <a:pt x="374" y="42"/>
                    </a:lnTo>
                    <a:lnTo>
                      <a:pt x="374" y="40"/>
                    </a:lnTo>
                    <a:lnTo>
                      <a:pt x="374" y="40"/>
                    </a:lnTo>
                    <a:lnTo>
                      <a:pt x="372" y="38"/>
                    </a:lnTo>
                    <a:lnTo>
                      <a:pt x="372" y="40"/>
                    </a:lnTo>
                    <a:lnTo>
                      <a:pt x="372" y="40"/>
                    </a:lnTo>
                    <a:lnTo>
                      <a:pt x="372" y="42"/>
                    </a:lnTo>
                    <a:lnTo>
                      <a:pt x="374" y="42"/>
                    </a:lnTo>
                    <a:lnTo>
                      <a:pt x="372" y="42"/>
                    </a:lnTo>
                    <a:lnTo>
                      <a:pt x="372" y="44"/>
                    </a:lnTo>
                    <a:lnTo>
                      <a:pt x="368" y="50"/>
                    </a:lnTo>
                    <a:lnTo>
                      <a:pt x="366" y="52"/>
                    </a:lnTo>
                    <a:lnTo>
                      <a:pt x="364" y="54"/>
                    </a:lnTo>
                    <a:lnTo>
                      <a:pt x="362" y="56"/>
                    </a:lnTo>
                    <a:lnTo>
                      <a:pt x="360" y="58"/>
                    </a:lnTo>
                    <a:lnTo>
                      <a:pt x="360" y="60"/>
                    </a:lnTo>
                    <a:lnTo>
                      <a:pt x="360" y="62"/>
                    </a:lnTo>
                    <a:lnTo>
                      <a:pt x="358" y="62"/>
                    </a:lnTo>
                    <a:lnTo>
                      <a:pt x="358" y="64"/>
                    </a:lnTo>
                    <a:lnTo>
                      <a:pt x="356" y="64"/>
                    </a:lnTo>
                    <a:lnTo>
                      <a:pt x="356" y="66"/>
                    </a:lnTo>
                    <a:lnTo>
                      <a:pt x="356" y="70"/>
                    </a:lnTo>
                    <a:lnTo>
                      <a:pt x="356" y="72"/>
                    </a:lnTo>
                    <a:lnTo>
                      <a:pt x="356" y="76"/>
                    </a:lnTo>
                    <a:lnTo>
                      <a:pt x="356" y="78"/>
                    </a:lnTo>
                    <a:lnTo>
                      <a:pt x="354" y="80"/>
                    </a:lnTo>
                    <a:lnTo>
                      <a:pt x="352" y="82"/>
                    </a:lnTo>
                    <a:lnTo>
                      <a:pt x="352" y="84"/>
                    </a:lnTo>
                    <a:lnTo>
                      <a:pt x="352" y="86"/>
                    </a:lnTo>
                    <a:lnTo>
                      <a:pt x="352" y="88"/>
                    </a:lnTo>
                    <a:lnTo>
                      <a:pt x="352" y="88"/>
                    </a:lnTo>
                    <a:lnTo>
                      <a:pt x="352" y="90"/>
                    </a:lnTo>
                    <a:lnTo>
                      <a:pt x="350" y="92"/>
                    </a:lnTo>
                    <a:lnTo>
                      <a:pt x="348" y="94"/>
                    </a:lnTo>
                    <a:lnTo>
                      <a:pt x="350" y="94"/>
                    </a:lnTo>
                    <a:lnTo>
                      <a:pt x="350" y="96"/>
                    </a:lnTo>
                    <a:lnTo>
                      <a:pt x="350" y="108"/>
                    </a:lnTo>
                    <a:lnTo>
                      <a:pt x="350" y="114"/>
                    </a:lnTo>
                    <a:lnTo>
                      <a:pt x="348" y="118"/>
                    </a:lnTo>
                    <a:lnTo>
                      <a:pt x="348" y="120"/>
                    </a:lnTo>
                    <a:lnTo>
                      <a:pt x="348" y="122"/>
                    </a:lnTo>
                    <a:lnTo>
                      <a:pt x="346" y="124"/>
                    </a:lnTo>
                    <a:lnTo>
                      <a:pt x="346" y="126"/>
                    </a:lnTo>
                    <a:lnTo>
                      <a:pt x="344" y="128"/>
                    </a:lnTo>
                    <a:lnTo>
                      <a:pt x="342" y="130"/>
                    </a:lnTo>
                    <a:lnTo>
                      <a:pt x="340" y="132"/>
                    </a:lnTo>
                    <a:lnTo>
                      <a:pt x="338" y="132"/>
                    </a:lnTo>
                    <a:lnTo>
                      <a:pt x="336" y="134"/>
                    </a:lnTo>
                    <a:lnTo>
                      <a:pt x="334" y="136"/>
                    </a:lnTo>
                    <a:lnTo>
                      <a:pt x="334" y="136"/>
                    </a:lnTo>
                    <a:lnTo>
                      <a:pt x="332" y="136"/>
                    </a:lnTo>
                    <a:lnTo>
                      <a:pt x="330" y="136"/>
                    </a:lnTo>
                    <a:lnTo>
                      <a:pt x="328" y="136"/>
                    </a:lnTo>
                    <a:lnTo>
                      <a:pt x="326" y="138"/>
                    </a:lnTo>
                    <a:lnTo>
                      <a:pt x="324" y="140"/>
                    </a:lnTo>
                    <a:lnTo>
                      <a:pt x="324" y="142"/>
                    </a:lnTo>
                    <a:lnTo>
                      <a:pt x="322" y="142"/>
                    </a:lnTo>
                    <a:lnTo>
                      <a:pt x="320" y="142"/>
                    </a:lnTo>
                    <a:lnTo>
                      <a:pt x="320" y="144"/>
                    </a:lnTo>
                    <a:lnTo>
                      <a:pt x="320" y="146"/>
                    </a:lnTo>
                    <a:lnTo>
                      <a:pt x="320" y="148"/>
                    </a:lnTo>
                    <a:lnTo>
                      <a:pt x="318" y="148"/>
                    </a:lnTo>
                    <a:lnTo>
                      <a:pt x="318" y="150"/>
                    </a:lnTo>
                    <a:lnTo>
                      <a:pt x="318" y="152"/>
                    </a:lnTo>
                    <a:lnTo>
                      <a:pt x="318" y="154"/>
                    </a:lnTo>
                    <a:lnTo>
                      <a:pt x="318" y="156"/>
                    </a:lnTo>
                    <a:lnTo>
                      <a:pt x="320" y="156"/>
                    </a:lnTo>
                    <a:lnTo>
                      <a:pt x="318" y="158"/>
                    </a:lnTo>
                    <a:lnTo>
                      <a:pt x="318" y="160"/>
                    </a:lnTo>
                    <a:lnTo>
                      <a:pt x="318" y="162"/>
                    </a:lnTo>
                    <a:lnTo>
                      <a:pt x="316" y="164"/>
                    </a:lnTo>
                    <a:lnTo>
                      <a:pt x="316" y="166"/>
                    </a:lnTo>
                    <a:lnTo>
                      <a:pt x="316" y="164"/>
                    </a:lnTo>
                    <a:lnTo>
                      <a:pt x="314" y="164"/>
                    </a:lnTo>
                    <a:lnTo>
                      <a:pt x="312" y="166"/>
                    </a:lnTo>
                    <a:lnTo>
                      <a:pt x="312" y="168"/>
                    </a:lnTo>
                    <a:lnTo>
                      <a:pt x="314" y="170"/>
                    </a:lnTo>
                    <a:lnTo>
                      <a:pt x="312" y="170"/>
                    </a:lnTo>
                    <a:lnTo>
                      <a:pt x="310" y="170"/>
                    </a:lnTo>
                    <a:lnTo>
                      <a:pt x="312" y="170"/>
                    </a:lnTo>
                    <a:lnTo>
                      <a:pt x="312" y="172"/>
                    </a:lnTo>
                    <a:lnTo>
                      <a:pt x="312" y="174"/>
                    </a:lnTo>
                    <a:lnTo>
                      <a:pt x="310" y="174"/>
                    </a:lnTo>
                    <a:lnTo>
                      <a:pt x="310" y="176"/>
                    </a:lnTo>
                    <a:lnTo>
                      <a:pt x="310" y="178"/>
                    </a:lnTo>
                    <a:lnTo>
                      <a:pt x="308" y="180"/>
                    </a:lnTo>
                    <a:lnTo>
                      <a:pt x="308" y="182"/>
                    </a:lnTo>
                    <a:lnTo>
                      <a:pt x="306" y="182"/>
                    </a:lnTo>
                    <a:lnTo>
                      <a:pt x="308" y="184"/>
                    </a:lnTo>
                    <a:lnTo>
                      <a:pt x="308" y="184"/>
                    </a:lnTo>
                    <a:lnTo>
                      <a:pt x="306" y="184"/>
                    </a:lnTo>
                    <a:lnTo>
                      <a:pt x="306" y="186"/>
                    </a:lnTo>
                    <a:lnTo>
                      <a:pt x="306" y="188"/>
                    </a:lnTo>
                    <a:lnTo>
                      <a:pt x="306" y="190"/>
                    </a:lnTo>
                    <a:lnTo>
                      <a:pt x="304" y="192"/>
                    </a:lnTo>
                    <a:lnTo>
                      <a:pt x="302" y="194"/>
                    </a:lnTo>
                    <a:lnTo>
                      <a:pt x="302" y="196"/>
                    </a:lnTo>
                    <a:lnTo>
                      <a:pt x="300" y="198"/>
                    </a:lnTo>
                    <a:lnTo>
                      <a:pt x="300" y="196"/>
                    </a:lnTo>
                    <a:lnTo>
                      <a:pt x="300" y="194"/>
                    </a:lnTo>
                    <a:lnTo>
                      <a:pt x="298" y="194"/>
                    </a:lnTo>
                    <a:lnTo>
                      <a:pt x="298" y="196"/>
                    </a:lnTo>
                    <a:lnTo>
                      <a:pt x="296" y="198"/>
                    </a:lnTo>
                    <a:lnTo>
                      <a:pt x="294" y="198"/>
                    </a:lnTo>
                    <a:lnTo>
                      <a:pt x="292" y="198"/>
                    </a:lnTo>
                    <a:lnTo>
                      <a:pt x="292" y="200"/>
                    </a:lnTo>
                    <a:lnTo>
                      <a:pt x="292" y="202"/>
                    </a:lnTo>
                    <a:lnTo>
                      <a:pt x="290" y="204"/>
                    </a:lnTo>
                    <a:lnTo>
                      <a:pt x="288" y="204"/>
                    </a:lnTo>
                    <a:lnTo>
                      <a:pt x="288" y="206"/>
                    </a:lnTo>
                    <a:lnTo>
                      <a:pt x="286" y="206"/>
                    </a:lnTo>
                    <a:lnTo>
                      <a:pt x="286" y="208"/>
                    </a:lnTo>
                    <a:lnTo>
                      <a:pt x="286" y="210"/>
                    </a:lnTo>
                    <a:lnTo>
                      <a:pt x="286" y="214"/>
                    </a:lnTo>
                    <a:lnTo>
                      <a:pt x="286" y="216"/>
                    </a:lnTo>
                    <a:lnTo>
                      <a:pt x="286" y="218"/>
                    </a:lnTo>
                    <a:lnTo>
                      <a:pt x="286" y="220"/>
                    </a:lnTo>
                    <a:lnTo>
                      <a:pt x="290" y="230"/>
                    </a:lnTo>
                    <a:lnTo>
                      <a:pt x="288" y="230"/>
                    </a:lnTo>
                    <a:lnTo>
                      <a:pt x="286" y="234"/>
                    </a:lnTo>
                    <a:lnTo>
                      <a:pt x="286" y="236"/>
                    </a:lnTo>
                    <a:lnTo>
                      <a:pt x="286" y="238"/>
                    </a:lnTo>
                    <a:lnTo>
                      <a:pt x="284" y="242"/>
                    </a:lnTo>
                    <a:lnTo>
                      <a:pt x="284" y="244"/>
                    </a:lnTo>
                    <a:lnTo>
                      <a:pt x="282" y="244"/>
                    </a:lnTo>
                    <a:lnTo>
                      <a:pt x="284" y="244"/>
                    </a:lnTo>
                    <a:lnTo>
                      <a:pt x="284" y="246"/>
                    </a:lnTo>
                    <a:lnTo>
                      <a:pt x="284" y="250"/>
                    </a:lnTo>
                    <a:lnTo>
                      <a:pt x="282" y="250"/>
                    </a:lnTo>
                    <a:lnTo>
                      <a:pt x="282" y="248"/>
                    </a:lnTo>
                    <a:lnTo>
                      <a:pt x="282" y="246"/>
                    </a:lnTo>
                    <a:lnTo>
                      <a:pt x="280" y="248"/>
                    </a:lnTo>
                    <a:lnTo>
                      <a:pt x="278" y="248"/>
                    </a:lnTo>
                    <a:lnTo>
                      <a:pt x="278" y="250"/>
                    </a:lnTo>
                    <a:lnTo>
                      <a:pt x="276" y="250"/>
                    </a:lnTo>
                    <a:lnTo>
                      <a:pt x="276" y="252"/>
                    </a:lnTo>
                    <a:lnTo>
                      <a:pt x="274" y="254"/>
                    </a:lnTo>
                    <a:lnTo>
                      <a:pt x="274" y="256"/>
                    </a:lnTo>
                    <a:lnTo>
                      <a:pt x="274" y="258"/>
                    </a:lnTo>
                    <a:lnTo>
                      <a:pt x="274" y="260"/>
                    </a:lnTo>
                    <a:lnTo>
                      <a:pt x="272" y="260"/>
                    </a:lnTo>
                    <a:lnTo>
                      <a:pt x="272" y="262"/>
                    </a:lnTo>
                    <a:lnTo>
                      <a:pt x="272" y="264"/>
                    </a:lnTo>
                    <a:lnTo>
                      <a:pt x="272" y="266"/>
                    </a:lnTo>
                    <a:lnTo>
                      <a:pt x="272" y="268"/>
                    </a:lnTo>
                    <a:lnTo>
                      <a:pt x="272" y="266"/>
                    </a:lnTo>
                    <a:lnTo>
                      <a:pt x="272" y="268"/>
                    </a:lnTo>
                    <a:lnTo>
                      <a:pt x="272" y="270"/>
                    </a:lnTo>
                    <a:lnTo>
                      <a:pt x="270" y="272"/>
                    </a:lnTo>
                    <a:lnTo>
                      <a:pt x="272" y="272"/>
                    </a:lnTo>
                    <a:lnTo>
                      <a:pt x="272" y="274"/>
                    </a:lnTo>
                    <a:lnTo>
                      <a:pt x="272" y="276"/>
                    </a:lnTo>
                    <a:lnTo>
                      <a:pt x="272" y="278"/>
                    </a:lnTo>
                    <a:lnTo>
                      <a:pt x="272" y="278"/>
                    </a:lnTo>
                    <a:lnTo>
                      <a:pt x="272" y="280"/>
                    </a:lnTo>
                    <a:lnTo>
                      <a:pt x="272" y="282"/>
                    </a:lnTo>
                    <a:lnTo>
                      <a:pt x="272" y="284"/>
                    </a:lnTo>
                    <a:lnTo>
                      <a:pt x="272" y="286"/>
                    </a:lnTo>
                    <a:lnTo>
                      <a:pt x="272" y="290"/>
                    </a:lnTo>
                    <a:lnTo>
                      <a:pt x="272" y="290"/>
                    </a:lnTo>
                    <a:lnTo>
                      <a:pt x="272" y="292"/>
                    </a:lnTo>
                    <a:lnTo>
                      <a:pt x="272" y="294"/>
                    </a:lnTo>
                    <a:lnTo>
                      <a:pt x="272" y="296"/>
                    </a:lnTo>
                    <a:lnTo>
                      <a:pt x="274" y="296"/>
                    </a:lnTo>
                    <a:lnTo>
                      <a:pt x="274" y="298"/>
                    </a:lnTo>
                    <a:lnTo>
                      <a:pt x="274" y="300"/>
                    </a:lnTo>
                    <a:lnTo>
                      <a:pt x="274" y="302"/>
                    </a:lnTo>
                    <a:lnTo>
                      <a:pt x="276" y="304"/>
                    </a:lnTo>
                    <a:lnTo>
                      <a:pt x="276" y="306"/>
                    </a:lnTo>
                    <a:lnTo>
                      <a:pt x="278" y="304"/>
                    </a:lnTo>
                    <a:lnTo>
                      <a:pt x="280" y="306"/>
                    </a:lnTo>
                    <a:lnTo>
                      <a:pt x="278" y="308"/>
                    </a:lnTo>
                    <a:lnTo>
                      <a:pt x="276" y="308"/>
                    </a:lnTo>
                    <a:lnTo>
                      <a:pt x="276" y="310"/>
                    </a:lnTo>
                    <a:lnTo>
                      <a:pt x="274" y="310"/>
                    </a:lnTo>
                    <a:lnTo>
                      <a:pt x="276" y="312"/>
                    </a:lnTo>
                    <a:lnTo>
                      <a:pt x="276" y="314"/>
                    </a:lnTo>
                    <a:lnTo>
                      <a:pt x="276" y="316"/>
                    </a:lnTo>
                    <a:lnTo>
                      <a:pt x="276" y="318"/>
                    </a:lnTo>
                    <a:lnTo>
                      <a:pt x="276" y="320"/>
                    </a:lnTo>
                    <a:lnTo>
                      <a:pt x="276" y="322"/>
                    </a:lnTo>
                    <a:lnTo>
                      <a:pt x="276" y="324"/>
                    </a:lnTo>
                    <a:lnTo>
                      <a:pt x="276" y="326"/>
                    </a:lnTo>
                    <a:lnTo>
                      <a:pt x="274" y="326"/>
                    </a:lnTo>
                    <a:lnTo>
                      <a:pt x="274" y="326"/>
                    </a:lnTo>
                    <a:lnTo>
                      <a:pt x="276" y="326"/>
                    </a:lnTo>
                    <a:lnTo>
                      <a:pt x="276" y="328"/>
                    </a:lnTo>
                    <a:lnTo>
                      <a:pt x="278" y="328"/>
                    </a:lnTo>
                    <a:lnTo>
                      <a:pt x="278" y="330"/>
                    </a:lnTo>
                    <a:lnTo>
                      <a:pt x="280" y="332"/>
                    </a:lnTo>
                    <a:lnTo>
                      <a:pt x="282" y="332"/>
                    </a:lnTo>
                    <a:lnTo>
                      <a:pt x="282" y="334"/>
                    </a:lnTo>
                    <a:lnTo>
                      <a:pt x="284" y="334"/>
                    </a:lnTo>
                    <a:lnTo>
                      <a:pt x="284" y="332"/>
                    </a:lnTo>
                    <a:lnTo>
                      <a:pt x="286" y="330"/>
                    </a:lnTo>
                    <a:lnTo>
                      <a:pt x="288" y="332"/>
                    </a:lnTo>
                    <a:lnTo>
                      <a:pt x="288" y="334"/>
                    </a:lnTo>
                    <a:lnTo>
                      <a:pt x="286" y="334"/>
                    </a:lnTo>
                    <a:lnTo>
                      <a:pt x="286" y="336"/>
                    </a:lnTo>
                    <a:lnTo>
                      <a:pt x="286" y="338"/>
                    </a:lnTo>
                    <a:lnTo>
                      <a:pt x="286" y="340"/>
                    </a:lnTo>
                    <a:lnTo>
                      <a:pt x="284" y="342"/>
                    </a:lnTo>
                    <a:lnTo>
                      <a:pt x="284" y="344"/>
                    </a:lnTo>
                    <a:lnTo>
                      <a:pt x="282" y="346"/>
                    </a:lnTo>
                    <a:lnTo>
                      <a:pt x="280" y="346"/>
                    </a:lnTo>
                    <a:lnTo>
                      <a:pt x="278" y="349"/>
                    </a:lnTo>
                    <a:lnTo>
                      <a:pt x="276" y="351"/>
                    </a:lnTo>
                    <a:lnTo>
                      <a:pt x="276" y="353"/>
                    </a:lnTo>
                    <a:lnTo>
                      <a:pt x="274" y="355"/>
                    </a:lnTo>
                    <a:lnTo>
                      <a:pt x="274" y="357"/>
                    </a:lnTo>
                    <a:lnTo>
                      <a:pt x="272" y="359"/>
                    </a:lnTo>
                    <a:lnTo>
                      <a:pt x="272" y="361"/>
                    </a:lnTo>
                    <a:lnTo>
                      <a:pt x="272" y="363"/>
                    </a:lnTo>
                    <a:lnTo>
                      <a:pt x="270" y="365"/>
                    </a:lnTo>
                    <a:lnTo>
                      <a:pt x="268" y="365"/>
                    </a:lnTo>
                    <a:lnTo>
                      <a:pt x="266" y="365"/>
                    </a:lnTo>
                    <a:lnTo>
                      <a:pt x="264" y="367"/>
                    </a:lnTo>
                    <a:lnTo>
                      <a:pt x="262" y="367"/>
                    </a:lnTo>
                    <a:lnTo>
                      <a:pt x="260" y="367"/>
                    </a:lnTo>
                    <a:lnTo>
                      <a:pt x="258" y="369"/>
                    </a:lnTo>
                    <a:lnTo>
                      <a:pt x="256" y="371"/>
                    </a:lnTo>
                    <a:lnTo>
                      <a:pt x="254" y="371"/>
                    </a:lnTo>
                    <a:lnTo>
                      <a:pt x="254" y="373"/>
                    </a:lnTo>
                    <a:lnTo>
                      <a:pt x="252" y="375"/>
                    </a:lnTo>
                    <a:lnTo>
                      <a:pt x="254" y="375"/>
                    </a:lnTo>
                    <a:lnTo>
                      <a:pt x="252" y="379"/>
                    </a:lnTo>
                    <a:lnTo>
                      <a:pt x="250" y="379"/>
                    </a:lnTo>
                    <a:lnTo>
                      <a:pt x="252" y="375"/>
                    </a:lnTo>
                    <a:lnTo>
                      <a:pt x="250" y="375"/>
                    </a:lnTo>
                    <a:lnTo>
                      <a:pt x="250" y="377"/>
                    </a:lnTo>
                    <a:lnTo>
                      <a:pt x="250" y="379"/>
                    </a:lnTo>
                    <a:lnTo>
                      <a:pt x="250" y="381"/>
                    </a:lnTo>
                    <a:lnTo>
                      <a:pt x="248" y="381"/>
                    </a:lnTo>
                    <a:lnTo>
                      <a:pt x="248" y="383"/>
                    </a:lnTo>
                    <a:lnTo>
                      <a:pt x="246" y="383"/>
                    </a:lnTo>
                    <a:lnTo>
                      <a:pt x="244" y="383"/>
                    </a:lnTo>
                    <a:lnTo>
                      <a:pt x="244" y="385"/>
                    </a:lnTo>
                    <a:lnTo>
                      <a:pt x="244" y="387"/>
                    </a:lnTo>
                    <a:lnTo>
                      <a:pt x="242" y="387"/>
                    </a:lnTo>
                    <a:lnTo>
                      <a:pt x="240" y="387"/>
                    </a:lnTo>
                    <a:lnTo>
                      <a:pt x="238" y="389"/>
                    </a:lnTo>
                    <a:lnTo>
                      <a:pt x="240" y="389"/>
                    </a:lnTo>
                    <a:lnTo>
                      <a:pt x="240" y="391"/>
                    </a:lnTo>
                    <a:lnTo>
                      <a:pt x="238" y="389"/>
                    </a:lnTo>
                    <a:lnTo>
                      <a:pt x="238" y="391"/>
                    </a:lnTo>
                    <a:lnTo>
                      <a:pt x="238" y="393"/>
                    </a:lnTo>
                    <a:lnTo>
                      <a:pt x="236" y="393"/>
                    </a:lnTo>
                    <a:lnTo>
                      <a:pt x="236" y="395"/>
                    </a:lnTo>
                    <a:lnTo>
                      <a:pt x="238" y="397"/>
                    </a:lnTo>
                    <a:lnTo>
                      <a:pt x="240" y="397"/>
                    </a:lnTo>
                    <a:lnTo>
                      <a:pt x="240" y="399"/>
                    </a:lnTo>
                    <a:lnTo>
                      <a:pt x="240" y="401"/>
                    </a:lnTo>
                    <a:lnTo>
                      <a:pt x="240" y="403"/>
                    </a:lnTo>
                    <a:lnTo>
                      <a:pt x="238" y="401"/>
                    </a:lnTo>
                    <a:lnTo>
                      <a:pt x="236" y="401"/>
                    </a:lnTo>
                    <a:lnTo>
                      <a:pt x="234" y="401"/>
                    </a:lnTo>
                    <a:lnTo>
                      <a:pt x="236" y="401"/>
                    </a:lnTo>
                    <a:lnTo>
                      <a:pt x="236" y="399"/>
                    </a:lnTo>
                    <a:lnTo>
                      <a:pt x="238" y="399"/>
                    </a:lnTo>
                    <a:lnTo>
                      <a:pt x="238" y="397"/>
                    </a:lnTo>
                    <a:lnTo>
                      <a:pt x="238" y="399"/>
                    </a:lnTo>
                    <a:lnTo>
                      <a:pt x="236" y="399"/>
                    </a:lnTo>
                    <a:lnTo>
                      <a:pt x="236" y="397"/>
                    </a:lnTo>
                    <a:lnTo>
                      <a:pt x="234" y="397"/>
                    </a:lnTo>
                    <a:lnTo>
                      <a:pt x="234" y="395"/>
                    </a:lnTo>
                    <a:lnTo>
                      <a:pt x="232" y="395"/>
                    </a:lnTo>
                    <a:lnTo>
                      <a:pt x="232" y="397"/>
                    </a:lnTo>
                    <a:lnTo>
                      <a:pt x="234" y="397"/>
                    </a:lnTo>
                    <a:lnTo>
                      <a:pt x="234" y="399"/>
                    </a:lnTo>
                    <a:lnTo>
                      <a:pt x="232" y="397"/>
                    </a:lnTo>
                    <a:lnTo>
                      <a:pt x="232" y="399"/>
                    </a:lnTo>
                    <a:lnTo>
                      <a:pt x="234" y="399"/>
                    </a:lnTo>
                    <a:lnTo>
                      <a:pt x="234" y="401"/>
                    </a:lnTo>
                    <a:lnTo>
                      <a:pt x="232" y="401"/>
                    </a:lnTo>
                    <a:lnTo>
                      <a:pt x="232" y="399"/>
                    </a:lnTo>
                    <a:lnTo>
                      <a:pt x="230" y="397"/>
                    </a:lnTo>
                    <a:lnTo>
                      <a:pt x="230" y="399"/>
                    </a:lnTo>
                    <a:lnTo>
                      <a:pt x="232" y="401"/>
                    </a:lnTo>
                    <a:lnTo>
                      <a:pt x="230" y="401"/>
                    </a:lnTo>
                    <a:lnTo>
                      <a:pt x="230" y="403"/>
                    </a:lnTo>
                    <a:lnTo>
                      <a:pt x="228" y="403"/>
                    </a:lnTo>
                    <a:lnTo>
                      <a:pt x="228" y="405"/>
                    </a:lnTo>
                    <a:lnTo>
                      <a:pt x="226" y="403"/>
                    </a:lnTo>
                    <a:lnTo>
                      <a:pt x="226" y="401"/>
                    </a:lnTo>
                    <a:lnTo>
                      <a:pt x="226" y="403"/>
                    </a:lnTo>
                    <a:lnTo>
                      <a:pt x="226" y="405"/>
                    </a:lnTo>
                    <a:lnTo>
                      <a:pt x="224" y="405"/>
                    </a:lnTo>
                    <a:lnTo>
                      <a:pt x="224" y="407"/>
                    </a:lnTo>
                    <a:lnTo>
                      <a:pt x="226" y="407"/>
                    </a:lnTo>
                    <a:lnTo>
                      <a:pt x="226" y="409"/>
                    </a:lnTo>
                    <a:lnTo>
                      <a:pt x="224" y="409"/>
                    </a:lnTo>
                    <a:lnTo>
                      <a:pt x="224" y="411"/>
                    </a:lnTo>
                    <a:lnTo>
                      <a:pt x="224" y="413"/>
                    </a:lnTo>
                    <a:lnTo>
                      <a:pt x="224" y="415"/>
                    </a:lnTo>
                    <a:lnTo>
                      <a:pt x="224" y="417"/>
                    </a:lnTo>
                    <a:lnTo>
                      <a:pt x="226" y="417"/>
                    </a:lnTo>
                    <a:lnTo>
                      <a:pt x="224" y="419"/>
                    </a:lnTo>
                    <a:lnTo>
                      <a:pt x="224" y="419"/>
                    </a:lnTo>
                    <a:lnTo>
                      <a:pt x="224" y="417"/>
                    </a:lnTo>
                    <a:lnTo>
                      <a:pt x="222" y="417"/>
                    </a:lnTo>
                    <a:lnTo>
                      <a:pt x="222" y="415"/>
                    </a:lnTo>
                    <a:lnTo>
                      <a:pt x="220" y="415"/>
                    </a:lnTo>
                    <a:lnTo>
                      <a:pt x="218" y="415"/>
                    </a:lnTo>
                    <a:lnTo>
                      <a:pt x="218" y="417"/>
                    </a:lnTo>
                    <a:lnTo>
                      <a:pt x="216" y="417"/>
                    </a:lnTo>
                    <a:lnTo>
                      <a:pt x="214" y="417"/>
                    </a:lnTo>
                    <a:lnTo>
                      <a:pt x="212" y="417"/>
                    </a:lnTo>
                    <a:lnTo>
                      <a:pt x="212" y="419"/>
                    </a:lnTo>
                    <a:lnTo>
                      <a:pt x="210" y="419"/>
                    </a:lnTo>
                    <a:lnTo>
                      <a:pt x="208" y="419"/>
                    </a:lnTo>
                    <a:lnTo>
                      <a:pt x="206" y="419"/>
                    </a:lnTo>
                    <a:lnTo>
                      <a:pt x="206" y="421"/>
                    </a:lnTo>
                    <a:lnTo>
                      <a:pt x="206" y="423"/>
                    </a:lnTo>
                    <a:lnTo>
                      <a:pt x="204" y="423"/>
                    </a:lnTo>
                    <a:lnTo>
                      <a:pt x="202" y="423"/>
                    </a:lnTo>
                    <a:lnTo>
                      <a:pt x="200" y="423"/>
                    </a:lnTo>
                    <a:lnTo>
                      <a:pt x="198" y="423"/>
                    </a:lnTo>
                    <a:lnTo>
                      <a:pt x="196" y="423"/>
                    </a:lnTo>
                    <a:lnTo>
                      <a:pt x="196" y="423"/>
                    </a:lnTo>
                    <a:lnTo>
                      <a:pt x="194" y="423"/>
                    </a:lnTo>
                    <a:lnTo>
                      <a:pt x="194" y="423"/>
                    </a:lnTo>
                    <a:lnTo>
                      <a:pt x="192" y="423"/>
                    </a:lnTo>
                    <a:lnTo>
                      <a:pt x="192" y="425"/>
                    </a:lnTo>
                    <a:lnTo>
                      <a:pt x="192" y="427"/>
                    </a:lnTo>
                    <a:lnTo>
                      <a:pt x="192" y="429"/>
                    </a:lnTo>
                    <a:lnTo>
                      <a:pt x="192" y="431"/>
                    </a:lnTo>
                    <a:lnTo>
                      <a:pt x="194" y="431"/>
                    </a:lnTo>
                    <a:lnTo>
                      <a:pt x="196" y="431"/>
                    </a:lnTo>
                    <a:lnTo>
                      <a:pt x="196" y="433"/>
                    </a:lnTo>
                    <a:lnTo>
                      <a:pt x="194" y="433"/>
                    </a:lnTo>
                    <a:lnTo>
                      <a:pt x="194" y="435"/>
                    </a:lnTo>
                    <a:lnTo>
                      <a:pt x="192" y="435"/>
                    </a:lnTo>
                    <a:lnTo>
                      <a:pt x="192" y="433"/>
                    </a:lnTo>
                    <a:lnTo>
                      <a:pt x="192" y="435"/>
                    </a:lnTo>
                    <a:lnTo>
                      <a:pt x="192" y="433"/>
                    </a:lnTo>
                    <a:lnTo>
                      <a:pt x="190" y="433"/>
                    </a:lnTo>
                    <a:lnTo>
                      <a:pt x="190" y="431"/>
                    </a:lnTo>
                    <a:lnTo>
                      <a:pt x="188" y="431"/>
                    </a:lnTo>
                    <a:lnTo>
                      <a:pt x="188" y="433"/>
                    </a:lnTo>
                    <a:lnTo>
                      <a:pt x="190" y="433"/>
                    </a:lnTo>
                    <a:lnTo>
                      <a:pt x="190" y="435"/>
                    </a:lnTo>
                    <a:lnTo>
                      <a:pt x="192" y="435"/>
                    </a:lnTo>
                    <a:lnTo>
                      <a:pt x="192" y="437"/>
                    </a:lnTo>
                    <a:lnTo>
                      <a:pt x="192" y="439"/>
                    </a:lnTo>
                    <a:lnTo>
                      <a:pt x="190" y="439"/>
                    </a:lnTo>
                    <a:lnTo>
                      <a:pt x="190" y="437"/>
                    </a:lnTo>
                    <a:lnTo>
                      <a:pt x="190" y="435"/>
                    </a:lnTo>
                    <a:lnTo>
                      <a:pt x="188" y="435"/>
                    </a:lnTo>
                    <a:lnTo>
                      <a:pt x="188" y="437"/>
                    </a:lnTo>
                    <a:lnTo>
                      <a:pt x="188" y="435"/>
                    </a:lnTo>
                    <a:lnTo>
                      <a:pt x="186" y="435"/>
                    </a:lnTo>
                    <a:lnTo>
                      <a:pt x="186" y="433"/>
                    </a:lnTo>
                    <a:lnTo>
                      <a:pt x="184" y="431"/>
                    </a:lnTo>
                    <a:lnTo>
                      <a:pt x="184" y="429"/>
                    </a:lnTo>
                    <a:lnTo>
                      <a:pt x="182" y="429"/>
                    </a:lnTo>
                    <a:lnTo>
                      <a:pt x="182" y="427"/>
                    </a:lnTo>
                    <a:lnTo>
                      <a:pt x="182" y="429"/>
                    </a:lnTo>
                    <a:lnTo>
                      <a:pt x="182" y="427"/>
                    </a:lnTo>
                    <a:lnTo>
                      <a:pt x="180" y="427"/>
                    </a:lnTo>
                    <a:lnTo>
                      <a:pt x="180" y="425"/>
                    </a:lnTo>
                    <a:lnTo>
                      <a:pt x="178" y="425"/>
                    </a:lnTo>
                    <a:lnTo>
                      <a:pt x="176" y="425"/>
                    </a:lnTo>
                    <a:lnTo>
                      <a:pt x="176" y="427"/>
                    </a:lnTo>
                    <a:lnTo>
                      <a:pt x="176" y="429"/>
                    </a:lnTo>
                    <a:lnTo>
                      <a:pt x="174" y="429"/>
                    </a:lnTo>
                    <a:lnTo>
                      <a:pt x="174" y="427"/>
                    </a:lnTo>
                    <a:lnTo>
                      <a:pt x="172" y="427"/>
                    </a:lnTo>
                    <a:lnTo>
                      <a:pt x="170" y="427"/>
                    </a:lnTo>
                    <a:lnTo>
                      <a:pt x="170" y="429"/>
                    </a:lnTo>
                    <a:lnTo>
                      <a:pt x="170" y="427"/>
                    </a:lnTo>
                    <a:lnTo>
                      <a:pt x="170" y="425"/>
                    </a:lnTo>
                    <a:lnTo>
                      <a:pt x="168" y="425"/>
                    </a:lnTo>
                    <a:lnTo>
                      <a:pt x="168" y="427"/>
                    </a:lnTo>
                    <a:lnTo>
                      <a:pt x="166" y="427"/>
                    </a:lnTo>
                    <a:lnTo>
                      <a:pt x="168" y="427"/>
                    </a:lnTo>
                    <a:lnTo>
                      <a:pt x="168" y="425"/>
                    </a:lnTo>
                    <a:lnTo>
                      <a:pt x="170" y="425"/>
                    </a:lnTo>
                    <a:lnTo>
                      <a:pt x="170" y="427"/>
                    </a:lnTo>
                    <a:lnTo>
                      <a:pt x="172" y="425"/>
                    </a:lnTo>
                    <a:lnTo>
                      <a:pt x="172" y="427"/>
                    </a:lnTo>
                    <a:lnTo>
                      <a:pt x="174" y="425"/>
                    </a:lnTo>
                    <a:lnTo>
                      <a:pt x="174" y="427"/>
                    </a:lnTo>
                    <a:lnTo>
                      <a:pt x="176" y="427"/>
                    </a:lnTo>
                    <a:lnTo>
                      <a:pt x="176" y="425"/>
                    </a:lnTo>
                    <a:lnTo>
                      <a:pt x="176" y="423"/>
                    </a:lnTo>
                    <a:lnTo>
                      <a:pt x="178" y="423"/>
                    </a:lnTo>
                    <a:lnTo>
                      <a:pt x="180" y="423"/>
                    </a:lnTo>
                    <a:lnTo>
                      <a:pt x="182" y="423"/>
                    </a:lnTo>
                    <a:lnTo>
                      <a:pt x="182" y="425"/>
                    </a:lnTo>
                    <a:lnTo>
                      <a:pt x="184" y="425"/>
                    </a:lnTo>
                    <a:lnTo>
                      <a:pt x="186" y="427"/>
                    </a:lnTo>
                    <a:lnTo>
                      <a:pt x="188" y="427"/>
                    </a:lnTo>
                    <a:lnTo>
                      <a:pt x="188" y="429"/>
                    </a:lnTo>
                    <a:lnTo>
                      <a:pt x="190" y="427"/>
                    </a:lnTo>
                    <a:lnTo>
                      <a:pt x="188" y="425"/>
                    </a:lnTo>
                    <a:lnTo>
                      <a:pt x="190" y="425"/>
                    </a:lnTo>
                    <a:lnTo>
                      <a:pt x="188" y="423"/>
                    </a:lnTo>
                    <a:lnTo>
                      <a:pt x="190" y="423"/>
                    </a:lnTo>
                    <a:lnTo>
                      <a:pt x="190" y="423"/>
                    </a:lnTo>
                    <a:lnTo>
                      <a:pt x="188" y="423"/>
                    </a:lnTo>
                    <a:lnTo>
                      <a:pt x="188" y="421"/>
                    </a:lnTo>
                    <a:lnTo>
                      <a:pt x="186" y="421"/>
                    </a:lnTo>
                    <a:lnTo>
                      <a:pt x="186" y="423"/>
                    </a:lnTo>
                    <a:lnTo>
                      <a:pt x="186" y="423"/>
                    </a:lnTo>
                    <a:lnTo>
                      <a:pt x="184" y="423"/>
                    </a:lnTo>
                    <a:lnTo>
                      <a:pt x="184" y="423"/>
                    </a:lnTo>
                    <a:lnTo>
                      <a:pt x="186" y="423"/>
                    </a:lnTo>
                    <a:lnTo>
                      <a:pt x="186" y="421"/>
                    </a:lnTo>
                    <a:lnTo>
                      <a:pt x="186" y="419"/>
                    </a:lnTo>
                    <a:lnTo>
                      <a:pt x="186" y="421"/>
                    </a:lnTo>
                    <a:lnTo>
                      <a:pt x="184" y="421"/>
                    </a:lnTo>
                    <a:lnTo>
                      <a:pt x="182" y="421"/>
                    </a:lnTo>
                    <a:lnTo>
                      <a:pt x="180" y="423"/>
                    </a:lnTo>
                    <a:lnTo>
                      <a:pt x="180" y="423"/>
                    </a:lnTo>
                    <a:lnTo>
                      <a:pt x="178" y="423"/>
                    </a:lnTo>
                    <a:lnTo>
                      <a:pt x="176" y="423"/>
                    </a:lnTo>
                    <a:lnTo>
                      <a:pt x="176" y="423"/>
                    </a:lnTo>
                    <a:lnTo>
                      <a:pt x="176" y="423"/>
                    </a:lnTo>
                    <a:lnTo>
                      <a:pt x="176" y="423"/>
                    </a:lnTo>
                    <a:lnTo>
                      <a:pt x="178" y="423"/>
                    </a:lnTo>
                    <a:lnTo>
                      <a:pt x="176" y="421"/>
                    </a:lnTo>
                    <a:lnTo>
                      <a:pt x="176" y="421"/>
                    </a:lnTo>
                    <a:lnTo>
                      <a:pt x="176" y="419"/>
                    </a:lnTo>
                    <a:lnTo>
                      <a:pt x="174" y="421"/>
                    </a:lnTo>
                    <a:lnTo>
                      <a:pt x="176" y="423"/>
                    </a:lnTo>
                    <a:lnTo>
                      <a:pt x="174" y="423"/>
                    </a:lnTo>
                    <a:lnTo>
                      <a:pt x="174" y="421"/>
                    </a:lnTo>
                    <a:lnTo>
                      <a:pt x="174" y="419"/>
                    </a:lnTo>
                    <a:lnTo>
                      <a:pt x="176" y="419"/>
                    </a:lnTo>
                    <a:lnTo>
                      <a:pt x="174" y="417"/>
                    </a:lnTo>
                    <a:lnTo>
                      <a:pt x="174" y="419"/>
                    </a:lnTo>
                    <a:lnTo>
                      <a:pt x="174" y="417"/>
                    </a:lnTo>
                    <a:lnTo>
                      <a:pt x="172" y="419"/>
                    </a:lnTo>
                    <a:lnTo>
                      <a:pt x="174" y="419"/>
                    </a:lnTo>
                    <a:lnTo>
                      <a:pt x="172" y="419"/>
                    </a:lnTo>
                    <a:lnTo>
                      <a:pt x="172" y="417"/>
                    </a:lnTo>
                    <a:lnTo>
                      <a:pt x="170" y="417"/>
                    </a:lnTo>
                    <a:lnTo>
                      <a:pt x="168" y="417"/>
                    </a:lnTo>
                    <a:lnTo>
                      <a:pt x="170" y="419"/>
                    </a:lnTo>
                    <a:lnTo>
                      <a:pt x="172" y="419"/>
                    </a:lnTo>
                    <a:lnTo>
                      <a:pt x="170" y="419"/>
                    </a:lnTo>
                    <a:lnTo>
                      <a:pt x="170" y="421"/>
                    </a:lnTo>
                    <a:lnTo>
                      <a:pt x="170" y="423"/>
                    </a:lnTo>
                    <a:lnTo>
                      <a:pt x="168" y="423"/>
                    </a:lnTo>
                    <a:lnTo>
                      <a:pt x="170" y="423"/>
                    </a:lnTo>
                    <a:lnTo>
                      <a:pt x="170" y="421"/>
                    </a:lnTo>
                    <a:lnTo>
                      <a:pt x="168" y="421"/>
                    </a:lnTo>
                    <a:lnTo>
                      <a:pt x="168" y="419"/>
                    </a:lnTo>
                    <a:lnTo>
                      <a:pt x="168" y="417"/>
                    </a:lnTo>
                    <a:lnTo>
                      <a:pt x="168" y="419"/>
                    </a:lnTo>
                    <a:lnTo>
                      <a:pt x="166" y="419"/>
                    </a:lnTo>
                    <a:lnTo>
                      <a:pt x="164" y="417"/>
                    </a:lnTo>
                    <a:lnTo>
                      <a:pt x="162" y="417"/>
                    </a:lnTo>
                    <a:lnTo>
                      <a:pt x="164" y="417"/>
                    </a:lnTo>
                    <a:lnTo>
                      <a:pt x="164" y="415"/>
                    </a:lnTo>
                    <a:lnTo>
                      <a:pt x="162" y="415"/>
                    </a:lnTo>
                    <a:lnTo>
                      <a:pt x="160" y="415"/>
                    </a:lnTo>
                    <a:lnTo>
                      <a:pt x="160" y="417"/>
                    </a:lnTo>
                    <a:lnTo>
                      <a:pt x="158" y="417"/>
                    </a:lnTo>
                    <a:lnTo>
                      <a:pt x="156" y="415"/>
                    </a:lnTo>
                    <a:lnTo>
                      <a:pt x="156" y="417"/>
                    </a:lnTo>
                    <a:lnTo>
                      <a:pt x="154" y="417"/>
                    </a:lnTo>
                    <a:lnTo>
                      <a:pt x="152" y="417"/>
                    </a:lnTo>
                    <a:lnTo>
                      <a:pt x="150" y="419"/>
                    </a:lnTo>
                    <a:lnTo>
                      <a:pt x="150" y="421"/>
                    </a:lnTo>
                    <a:lnTo>
                      <a:pt x="152" y="421"/>
                    </a:lnTo>
                    <a:lnTo>
                      <a:pt x="152" y="419"/>
                    </a:lnTo>
                    <a:lnTo>
                      <a:pt x="152" y="421"/>
                    </a:lnTo>
                    <a:lnTo>
                      <a:pt x="150" y="423"/>
                    </a:lnTo>
                    <a:lnTo>
                      <a:pt x="150" y="421"/>
                    </a:lnTo>
                    <a:lnTo>
                      <a:pt x="148" y="421"/>
                    </a:lnTo>
                    <a:lnTo>
                      <a:pt x="148" y="423"/>
                    </a:lnTo>
                    <a:lnTo>
                      <a:pt x="148" y="421"/>
                    </a:lnTo>
                    <a:lnTo>
                      <a:pt x="146" y="421"/>
                    </a:lnTo>
                    <a:lnTo>
                      <a:pt x="146" y="423"/>
                    </a:lnTo>
                    <a:lnTo>
                      <a:pt x="144" y="421"/>
                    </a:lnTo>
                    <a:lnTo>
                      <a:pt x="144" y="423"/>
                    </a:lnTo>
                    <a:lnTo>
                      <a:pt x="144" y="423"/>
                    </a:lnTo>
                    <a:lnTo>
                      <a:pt x="144" y="425"/>
                    </a:lnTo>
                    <a:lnTo>
                      <a:pt x="144" y="423"/>
                    </a:lnTo>
                    <a:lnTo>
                      <a:pt x="142" y="423"/>
                    </a:lnTo>
                    <a:lnTo>
                      <a:pt x="142" y="423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5"/>
                    </a:lnTo>
                    <a:lnTo>
                      <a:pt x="142" y="427"/>
                    </a:lnTo>
                    <a:lnTo>
                      <a:pt x="142" y="425"/>
                    </a:lnTo>
                    <a:lnTo>
                      <a:pt x="142" y="427"/>
                    </a:lnTo>
                    <a:lnTo>
                      <a:pt x="144" y="427"/>
                    </a:lnTo>
                    <a:lnTo>
                      <a:pt x="144" y="429"/>
                    </a:lnTo>
                    <a:lnTo>
                      <a:pt x="144" y="431"/>
                    </a:lnTo>
                    <a:lnTo>
                      <a:pt x="144" y="433"/>
                    </a:lnTo>
                    <a:lnTo>
                      <a:pt x="142" y="431"/>
                    </a:lnTo>
                    <a:lnTo>
                      <a:pt x="140" y="429"/>
                    </a:lnTo>
                    <a:lnTo>
                      <a:pt x="140" y="431"/>
                    </a:lnTo>
                    <a:lnTo>
                      <a:pt x="138" y="431"/>
                    </a:lnTo>
                    <a:lnTo>
                      <a:pt x="138" y="429"/>
                    </a:lnTo>
                    <a:lnTo>
                      <a:pt x="138" y="427"/>
                    </a:lnTo>
                    <a:lnTo>
                      <a:pt x="136" y="427"/>
                    </a:lnTo>
                    <a:lnTo>
                      <a:pt x="134" y="427"/>
                    </a:lnTo>
                    <a:lnTo>
                      <a:pt x="134" y="429"/>
                    </a:lnTo>
                    <a:lnTo>
                      <a:pt x="134" y="431"/>
                    </a:lnTo>
                    <a:lnTo>
                      <a:pt x="136" y="431"/>
                    </a:lnTo>
                    <a:lnTo>
                      <a:pt x="136" y="433"/>
                    </a:lnTo>
                    <a:lnTo>
                      <a:pt x="138" y="433"/>
                    </a:lnTo>
                    <a:lnTo>
                      <a:pt x="140" y="433"/>
                    </a:lnTo>
                    <a:lnTo>
                      <a:pt x="138" y="435"/>
                    </a:lnTo>
                    <a:lnTo>
                      <a:pt x="140" y="435"/>
                    </a:lnTo>
                    <a:lnTo>
                      <a:pt x="144" y="435"/>
                    </a:lnTo>
                    <a:lnTo>
                      <a:pt x="146" y="435"/>
                    </a:lnTo>
                    <a:lnTo>
                      <a:pt x="144" y="433"/>
                    </a:lnTo>
                    <a:lnTo>
                      <a:pt x="146" y="433"/>
                    </a:lnTo>
                    <a:lnTo>
                      <a:pt x="146" y="431"/>
                    </a:lnTo>
                    <a:lnTo>
                      <a:pt x="148" y="429"/>
                    </a:lnTo>
                    <a:lnTo>
                      <a:pt x="150" y="429"/>
                    </a:lnTo>
                    <a:lnTo>
                      <a:pt x="152" y="429"/>
                    </a:lnTo>
                    <a:lnTo>
                      <a:pt x="154" y="431"/>
                    </a:lnTo>
                    <a:lnTo>
                      <a:pt x="156" y="429"/>
                    </a:lnTo>
                    <a:lnTo>
                      <a:pt x="156" y="427"/>
                    </a:lnTo>
                    <a:lnTo>
                      <a:pt x="158" y="425"/>
                    </a:lnTo>
                    <a:lnTo>
                      <a:pt x="160" y="425"/>
                    </a:lnTo>
                    <a:lnTo>
                      <a:pt x="162" y="425"/>
                    </a:lnTo>
                    <a:lnTo>
                      <a:pt x="164" y="425"/>
                    </a:lnTo>
                    <a:lnTo>
                      <a:pt x="164" y="427"/>
                    </a:lnTo>
                    <a:lnTo>
                      <a:pt x="164" y="425"/>
                    </a:lnTo>
                    <a:lnTo>
                      <a:pt x="162" y="425"/>
                    </a:lnTo>
                    <a:lnTo>
                      <a:pt x="162" y="427"/>
                    </a:lnTo>
                    <a:lnTo>
                      <a:pt x="162" y="429"/>
                    </a:lnTo>
                    <a:lnTo>
                      <a:pt x="162" y="427"/>
                    </a:lnTo>
                    <a:lnTo>
                      <a:pt x="164" y="427"/>
                    </a:lnTo>
                    <a:lnTo>
                      <a:pt x="164" y="429"/>
                    </a:lnTo>
                    <a:lnTo>
                      <a:pt x="166" y="429"/>
                    </a:lnTo>
                    <a:lnTo>
                      <a:pt x="166" y="427"/>
                    </a:lnTo>
                    <a:lnTo>
                      <a:pt x="166" y="429"/>
                    </a:lnTo>
                    <a:lnTo>
                      <a:pt x="168" y="429"/>
                    </a:lnTo>
                    <a:lnTo>
                      <a:pt x="170" y="431"/>
                    </a:lnTo>
                    <a:lnTo>
                      <a:pt x="170" y="429"/>
                    </a:lnTo>
                    <a:lnTo>
                      <a:pt x="172" y="429"/>
                    </a:lnTo>
                    <a:lnTo>
                      <a:pt x="174" y="429"/>
                    </a:lnTo>
                    <a:lnTo>
                      <a:pt x="172" y="431"/>
                    </a:lnTo>
                    <a:lnTo>
                      <a:pt x="172" y="429"/>
                    </a:lnTo>
                    <a:lnTo>
                      <a:pt x="170" y="431"/>
                    </a:lnTo>
                    <a:lnTo>
                      <a:pt x="170" y="433"/>
                    </a:lnTo>
                    <a:lnTo>
                      <a:pt x="170" y="435"/>
                    </a:lnTo>
                    <a:lnTo>
                      <a:pt x="172" y="435"/>
                    </a:lnTo>
                    <a:lnTo>
                      <a:pt x="170" y="435"/>
                    </a:lnTo>
                    <a:lnTo>
                      <a:pt x="168" y="435"/>
                    </a:lnTo>
                    <a:lnTo>
                      <a:pt x="166" y="435"/>
                    </a:lnTo>
                    <a:lnTo>
                      <a:pt x="166" y="433"/>
                    </a:lnTo>
                    <a:lnTo>
                      <a:pt x="166" y="431"/>
                    </a:lnTo>
                    <a:lnTo>
                      <a:pt x="166" y="429"/>
                    </a:lnTo>
                    <a:lnTo>
                      <a:pt x="164" y="429"/>
                    </a:lnTo>
                    <a:lnTo>
                      <a:pt x="164" y="431"/>
                    </a:lnTo>
                    <a:lnTo>
                      <a:pt x="164" y="429"/>
                    </a:lnTo>
                    <a:lnTo>
                      <a:pt x="162" y="431"/>
                    </a:lnTo>
                    <a:lnTo>
                      <a:pt x="160" y="431"/>
                    </a:lnTo>
                    <a:lnTo>
                      <a:pt x="158" y="431"/>
                    </a:lnTo>
                    <a:lnTo>
                      <a:pt x="158" y="433"/>
                    </a:lnTo>
                    <a:lnTo>
                      <a:pt x="160" y="433"/>
                    </a:lnTo>
                    <a:lnTo>
                      <a:pt x="160" y="435"/>
                    </a:lnTo>
                    <a:lnTo>
                      <a:pt x="160" y="437"/>
                    </a:lnTo>
                    <a:lnTo>
                      <a:pt x="160" y="439"/>
                    </a:lnTo>
                    <a:lnTo>
                      <a:pt x="158" y="439"/>
                    </a:lnTo>
                    <a:lnTo>
                      <a:pt x="158" y="441"/>
                    </a:lnTo>
                    <a:lnTo>
                      <a:pt x="154" y="441"/>
                    </a:lnTo>
                    <a:lnTo>
                      <a:pt x="154" y="439"/>
                    </a:lnTo>
                    <a:lnTo>
                      <a:pt x="152" y="439"/>
                    </a:lnTo>
                    <a:lnTo>
                      <a:pt x="150" y="439"/>
                    </a:lnTo>
                    <a:lnTo>
                      <a:pt x="150" y="437"/>
                    </a:lnTo>
                    <a:lnTo>
                      <a:pt x="152" y="437"/>
                    </a:lnTo>
                    <a:lnTo>
                      <a:pt x="152" y="439"/>
                    </a:lnTo>
                    <a:lnTo>
                      <a:pt x="154" y="439"/>
                    </a:lnTo>
                    <a:lnTo>
                      <a:pt x="154" y="437"/>
                    </a:lnTo>
                    <a:lnTo>
                      <a:pt x="154" y="435"/>
                    </a:lnTo>
                    <a:lnTo>
                      <a:pt x="156" y="435"/>
                    </a:lnTo>
                    <a:lnTo>
                      <a:pt x="158" y="435"/>
                    </a:lnTo>
                    <a:lnTo>
                      <a:pt x="158" y="433"/>
                    </a:lnTo>
                    <a:lnTo>
                      <a:pt x="156" y="433"/>
                    </a:lnTo>
                    <a:lnTo>
                      <a:pt x="156" y="431"/>
                    </a:lnTo>
                    <a:lnTo>
                      <a:pt x="154" y="431"/>
                    </a:lnTo>
                    <a:lnTo>
                      <a:pt x="154" y="433"/>
                    </a:lnTo>
                    <a:lnTo>
                      <a:pt x="154" y="431"/>
                    </a:lnTo>
                    <a:lnTo>
                      <a:pt x="152" y="433"/>
                    </a:lnTo>
                    <a:lnTo>
                      <a:pt x="152" y="431"/>
                    </a:lnTo>
                    <a:lnTo>
                      <a:pt x="150" y="431"/>
                    </a:lnTo>
                    <a:lnTo>
                      <a:pt x="148" y="431"/>
                    </a:lnTo>
                    <a:lnTo>
                      <a:pt x="148" y="433"/>
                    </a:lnTo>
                    <a:lnTo>
                      <a:pt x="148" y="435"/>
                    </a:lnTo>
                    <a:lnTo>
                      <a:pt x="148" y="437"/>
                    </a:lnTo>
                    <a:lnTo>
                      <a:pt x="146" y="437"/>
                    </a:lnTo>
                    <a:lnTo>
                      <a:pt x="144" y="439"/>
                    </a:lnTo>
                    <a:lnTo>
                      <a:pt x="142" y="439"/>
                    </a:lnTo>
                    <a:lnTo>
                      <a:pt x="142" y="441"/>
                    </a:lnTo>
                    <a:lnTo>
                      <a:pt x="142" y="443"/>
                    </a:lnTo>
                    <a:lnTo>
                      <a:pt x="142" y="445"/>
                    </a:lnTo>
                    <a:lnTo>
                      <a:pt x="140" y="445"/>
                    </a:lnTo>
                    <a:lnTo>
                      <a:pt x="138" y="445"/>
                    </a:lnTo>
                    <a:lnTo>
                      <a:pt x="136" y="445"/>
                    </a:lnTo>
                    <a:lnTo>
                      <a:pt x="134" y="447"/>
                    </a:lnTo>
                    <a:lnTo>
                      <a:pt x="134" y="449"/>
                    </a:lnTo>
                    <a:lnTo>
                      <a:pt x="132" y="449"/>
                    </a:lnTo>
                    <a:lnTo>
                      <a:pt x="132" y="451"/>
                    </a:lnTo>
                    <a:lnTo>
                      <a:pt x="132" y="453"/>
                    </a:lnTo>
                    <a:lnTo>
                      <a:pt x="130" y="451"/>
                    </a:lnTo>
                    <a:lnTo>
                      <a:pt x="128" y="451"/>
                    </a:lnTo>
                    <a:lnTo>
                      <a:pt x="130" y="449"/>
                    </a:lnTo>
                    <a:lnTo>
                      <a:pt x="128" y="449"/>
                    </a:lnTo>
                    <a:lnTo>
                      <a:pt x="128" y="449"/>
                    </a:lnTo>
                    <a:lnTo>
                      <a:pt x="128" y="449"/>
                    </a:lnTo>
                    <a:lnTo>
                      <a:pt x="130" y="449"/>
                    </a:lnTo>
                    <a:lnTo>
                      <a:pt x="132" y="449"/>
                    </a:lnTo>
                    <a:lnTo>
                      <a:pt x="134" y="449"/>
                    </a:lnTo>
                    <a:lnTo>
                      <a:pt x="134" y="447"/>
                    </a:lnTo>
                    <a:lnTo>
                      <a:pt x="134" y="445"/>
                    </a:lnTo>
                    <a:lnTo>
                      <a:pt x="136" y="445"/>
                    </a:lnTo>
                    <a:lnTo>
                      <a:pt x="136" y="443"/>
                    </a:lnTo>
                    <a:lnTo>
                      <a:pt x="136" y="441"/>
                    </a:lnTo>
                    <a:lnTo>
                      <a:pt x="136" y="439"/>
                    </a:lnTo>
                    <a:lnTo>
                      <a:pt x="136" y="437"/>
                    </a:lnTo>
                    <a:lnTo>
                      <a:pt x="134" y="437"/>
                    </a:lnTo>
                    <a:lnTo>
                      <a:pt x="132" y="437"/>
                    </a:lnTo>
                    <a:lnTo>
                      <a:pt x="130" y="439"/>
                    </a:lnTo>
                    <a:lnTo>
                      <a:pt x="128" y="439"/>
                    </a:lnTo>
                    <a:lnTo>
                      <a:pt x="128" y="439"/>
                    </a:lnTo>
                    <a:lnTo>
                      <a:pt x="128" y="441"/>
                    </a:lnTo>
                    <a:lnTo>
                      <a:pt x="126" y="441"/>
                    </a:lnTo>
                    <a:lnTo>
                      <a:pt x="126" y="439"/>
                    </a:lnTo>
                    <a:lnTo>
                      <a:pt x="124" y="439"/>
                    </a:lnTo>
                    <a:lnTo>
                      <a:pt x="124" y="441"/>
                    </a:lnTo>
                    <a:lnTo>
                      <a:pt x="122" y="441"/>
                    </a:lnTo>
                    <a:lnTo>
                      <a:pt x="122" y="443"/>
                    </a:lnTo>
                    <a:lnTo>
                      <a:pt x="120" y="443"/>
                    </a:lnTo>
                    <a:lnTo>
                      <a:pt x="118" y="443"/>
                    </a:lnTo>
                    <a:lnTo>
                      <a:pt x="116" y="443"/>
                    </a:lnTo>
                    <a:lnTo>
                      <a:pt x="116" y="445"/>
                    </a:lnTo>
                    <a:lnTo>
                      <a:pt x="116" y="443"/>
                    </a:lnTo>
                    <a:lnTo>
                      <a:pt x="114" y="443"/>
                    </a:lnTo>
                    <a:lnTo>
                      <a:pt x="112" y="445"/>
                    </a:lnTo>
                    <a:lnTo>
                      <a:pt x="112" y="447"/>
                    </a:lnTo>
                    <a:lnTo>
                      <a:pt x="110" y="447"/>
                    </a:lnTo>
                    <a:lnTo>
                      <a:pt x="108" y="447"/>
                    </a:lnTo>
                    <a:lnTo>
                      <a:pt x="108" y="449"/>
                    </a:lnTo>
                    <a:lnTo>
                      <a:pt x="106" y="451"/>
                    </a:lnTo>
                    <a:lnTo>
                      <a:pt x="108" y="451"/>
                    </a:lnTo>
                    <a:lnTo>
                      <a:pt x="108" y="453"/>
                    </a:lnTo>
                    <a:lnTo>
                      <a:pt x="110" y="453"/>
                    </a:lnTo>
                    <a:lnTo>
                      <a:pt x="110" y="451"/>
                    </a:lnTo>
                    <a:lnTo>
                      <a:pt x="112" y="453"/>
                    </a:lnTo>
                    <a:lnTo>
                      <a:pt x="114" y="453"/>
                    </a:lnTo>
                    <a:lnTo>
                      <a:pt x="116" y="451"/>
                    </a:lnTo>
                    <a:lnTo>
                      <a:pt x="118" y="451"/>
                    </a:lnTo>
                    <a:lnTo>
                      <a:pt x="120" y="451"/>
                    </a:lnTo>
                    <a:lnTo>
                      <a:pt x="122" y="451"/>
                    </a:lnTo>
                    <a:lnTo>
                      <a:pt x="124" y="451"/>
                    </a:lnTo>
                    <a:lnTo>
                      <a:pt x="122" y="453"/>
                    </a:lnTo>
                    <a:lnTo>
                      <a:pt x="122" y="451"/>
                    </a:lnTo>
                    <a:lnTo>
                      <a:pt x="120" y="451"/>
                    </a:lnTo>
                    <a:lnTo>
                      <a:pt x="118" y="453"/>
                    </a:lnTo>
                    <a:lnTo>
                      <a:pt x="116" y="453"/>
                    </a:lnTo>
                    <a:lnTo>
                      <a:pt x="116" y="455"/>
                    </a:lnTo>
                    <a:lnTo>
                      <a:pt x="114" y="457"/>
                    </a:lnTo>
                    <a:lnTo>
                      <a:pt x="114" y="459"/>
                    </a:lnTo>
                    <a:lnTo>
                      <a:pt x="114" y="461"/>
                    </a:lnTo>
                    <a:lnTo>
                      <a:pt x="114" y="463"/>
                    </a:lnTo>
                    <a:lnTo>
                      <a:pt x="112" y="463"/>
                    </a:lnTo>
                    <a:lnTo>
                      <a:pt x="112" y="465"/>
                    </a:lnTo>
                    <a:lnTo>
                      <a:pt x="112" y="467"/>
                    </a:lnTo>
                    <a:lnTo>
                      <a:pt x="112" y="469"/>
                    </a:lnTo>
                    <a:lnTo>
                      <a:pt x="114" y="469"/>
                    </a:lnTo>
                    <a:lnTo>
                      <a:pt x="112" y="469"/>
                    </a:lnTo>
                    <a:lnTo>
                      <a:pt x="110" y="471"/>
                    </a:lnTo>
                    <a:lnTo>
                      <a:pt x="110" y="469"/>
                    </a:lnTo>
                    <a:lnTo>
                      <a:pt x="110" y="471"/>
                    </a:lnTo>
                    <a:lnTo>
                      <a:pt x="108" y="471"/>
                    </a:lnTo>
                    <a:lnTo>
                      <a:pt x="108" y="471"/>
                    </a:lnTo>
                    <a:lnTo>
                      <a:pt x="106" y="471"/>
                    </a:lnTo>
                    <a:lnTo>
                      <a:pt x="106" y="471"/>
                    </a:lnTo>
                    <a:lnTo>
                      <a:pt x="104" y="471"/>
                    </a:lnTo>
                    <a:lnTo>
                      <a:pt x="104" y="471"/>
                    </a:lnTo>
                    <a:lnTo>
                      <a:pt x="102" y="471"/>
                    </a:lnTo>
                    <a:lnTo>
                      <a:pt x="102" y="471"/>
                    </a:lnTo>
                    <a:lnTo>
                      <a:pt x="104" y="471"/>
                    </a:lnTo>
                    <a:lnTo>
                      <a:pt x="104" y="469"/>
                    </a:lnTo>
                    <a:lnTo>
                      <a:pt x="106" y="469"/>
                    </a:lnTo>
                    <a:lnTo>
                      <a:pt x="106" y="467"/>
                    </a:lnTo>
                    <a:lnTo>
                      <a:pt x="108" y="465"/>
                    </a:lnTo>
                    <a:lnTo>
                      <a:pt x="110" y="465"/>
                    </a:lnTo>
                    <a:lnTo>
                      <a:pt x="110" y="463"/>
                    </a:lnTo>
                    <a:lnTo>
                      <a:pt x="112" y="463"/>
                    </a:lnTo>
                    <a:lnTo>
                      <a:pt x="112" y="461"/>
                    </a:lnTo>
                    <a:lnTo>
                      <a:pt x="114" y="459"/>
                    </a:lnTo>
                    <a:lnTo>
                      <a:pt x="112" y="459"/>
                    </a:lnTo>
                    <a:lnTo>
                      <a:pt x="112" y="457"/>
                    </a:lnTo>
                    <a:lnTo>
                      <a:pt x="110" y="457"/>
                    </a:lnTo>
                    <a:lnTo>
                      <a:pt x="108" y="457"/>
                    </a:lnTo>
                    <a:lnTo>
                      <a:pt x="106" y="457"/>
                    </a:lnTo>
                    <a:lnTo>
                      <a:pt x="104" y="457"/>
                    </a:lnTo>
                    <a:lnTo>
                      <a:pt x="106" y="455"/>
                    </a:lnTo>
                    <a:lnTo>
                      <a:pt x="104" y="455"/>
                    </a:lnTo>
                    <a:lnTo>
                      <a:pt x="104" y="453"/>
                    </a:lnTo>
                    <a:lnTo>
                      <a:pt x="102" y="453"/>
                    </a:lnTo>
                    <a:lnTo>
                      <a:pt x="102" y="455"/>
                    </a:lnTo>
                    <a:lnTo>
                      <a:pt x="102" y="457"/>
                    </a:lnTo>
                    <a:lnTo>
                      <a:pt x="100" y="457"/>
                    </a:lnTo>
                    <a:lnTo>
                      <a:pt x="100" y="459"/>
                    </a:lnTo>
                    <a:lnTo>
                      <a:pt x="98" y="459"/>
                    </a:lnTo>
                    <a:lnTo>
                      <a:pt x="100" y="457"/>
                    </a:lnTo>
                    <a:lnTo>
                      <a:pt x="100" y="455"/>
                    </a:lnTo>
                    <a:lnTo>
                      <a:pt x="100" y="453"/>
                    </a:lnTo>
                    <a:lnTo>
                      <a:pt x="98" y="453"/>
                    </a:lnTo>
                    <a:lnTo>
                      <a:pt x="98" y="455"/>
                    </a:lnTo>
                    <a:lnTo>
                      <a:pt x="96" y="455"/>
                    </a:lnTo>
                    <a:lnTo>
                      <a:pt x="94" y="455"/>
                    </a:lnTo>
                    <a:lnTo>
                      <a:pt x="94" y="457"/>
                    </a:lnTo>
                    <a:lnTo>
                      <a:pt x="92" y="457"/>
                    </a:lnTo>
                    <a:lnTo>
                      <a:pt x="90" y="459"/>
                    </a:lnTo>
                    <a:lnTo>
                      <a:pt x="88" y="461"/>
                    </a:lnTo>
                    <a:lnTo>
                      <a:pt x="90" y="463"/>
                    </a:lnTo>
                    <a:lnTo>
                      <a:pt x="90" y="465"/>
                    </a:lnTo>
                    <a:lnTo>
                      <a:pt x="88" y="465"/>
                    </a:lnTo>
                    <a:lnTo>
                      <a:pt x="86" y="465"/>
                    </a:lnTo>
                    <a:lnTo>
                      <a:pt x="86" y="467"/>
                    </a:lnTo>
                    <a:lnTo>
                      <a:pt x="86" y="469"/>
                    </a:lnTo>
                    <a:lnTo>
                      <a:pt x="86" y="471"/>
                    </a:lnTo>
                    <a:lnTo>
                      <a:pt x="86" y="471"/>
                    </a:lnTo>
                    <a:lnTo>
                      <a:pt x="84" y="471"/>
                    </a:lnTo>
                    <a:lnTo>
                      <a:pt x="84" y="471"/>
                    </a:lnTo>
                    <a:lnTo>
                      <a:pt x="84" y="469"/>
                    </a:lnTo>
                    <a:lnTo>
                      <a:pt x="84" y="467"/>
                    </a:lnTo>
                    <a:lnTo>
                      <a:pt x="82" y="467"/>
                    </a:lnTo>
                    <a:lnTo>
                      <a:pt x="80" y="465"/>
                    </a:lnTo>
                    <a:lnTo>
                      <a:pt x="80" y="463"/>
                    </a:lnTo>
                    <a:lnTo>
                      <a:pt x="80" y="463"/>
                    </a:lnTo>
                    <a:lnTo>
                      <a:pt x="80" y="465"/>
                    </a:lnTo>
                    <a:lnTo>
                      <a:pt x="78" y="465"/>
                    </a:lnTo>
                    <a:lnTo>
                      <a:pt x="76" y="465"/>
                    </a:lnTo>
                    <a:lnTo>
                      <a:pt x="76" y="463"/>
                    </a:lnTo>
                    <a:lnTo>
                      <a:pt x="78" y="463"/>
                    </a:lnTo>
                    <a:lnTo>
                      <a:pt x="78" y="461"/>
                    </a:lnTo>
                    <a:lnTo>
                      <a:pt x="78" y="459"/>
                    </a:lnTo>
                    <a:lnTo>
                      <a:pt x="76" y="459"/>
                    </a:lnTo>
                    <a:lnTo>
                      <a:pt x="76" y="457"/>
                    </a:lnTo>
                    <a:lnTo>
                      <a:pt x="74" y="457"/>
                    </a:lnTo>
                    <a:lnTo>
                      <a:pt x="74" y="459"/>
                    </a:lnTo>
                    <a:lnTo>
                      <a:pt x="74" y="461"/>
                    </a:lnTo>
                    <a:lnTo>
                      <a:pt x="72" y="461"/>
                    </a:lnTo>
                    <a:lnTo>
                      <a:pt x="70" y="461"/>
                    </a:lnTo>
                    <a:lnTo>
                      <a:pt x="68" y="461"/>
                    </a:lnTo>
                    <a:lnTo>
                      <a:pt x="68" y="459"/>
                    </a:lnTo>
                    <a:lnTo>
                      <a:pt x="66" y="459"/>
                    </a:lnTo>
                    <a:lnTo>
                      <a:pt x="66" y="461"/>
                    </a:lnTo>
                    <a:lnTo>
                      <a:pt x="66" y="463"/>
                    </a:lnTo>
                    <a:lnTo>
                      <a:pt x="66" y="465"/>
                    </a:lnTo>
                    <a:lnTo>
                      <a:pt x="68" y="465"/>
                    </a:lnTo>
                    <a:lnTo>
                      <a:pt x="70" y="467"/>
                    </a:lnTo>
                    <a:lnTo>
                      <a:pt x="72" y="467"/>
                    </a:lnTo>
                    <a:lnTo>
                      <a:pt x="74" y="465"/>
                    </a:lnTo>
                    <a:lnTo>
                      <a:pt x="74" y="467"/>
                    </a:lnTo>
                    <a:lnTo>
                      <a:pt x="76" y="467"/>
                    </a:lnTo>
                    <a:lnTo>
                      <a:pt x="78" y="469"/>
                    </a:lnTo>
                    <a:lnTo>
                      <a:pt x="76" y="469"/>
                    </a:lnTo>
                    <a:lnTo>
                      <a:pt x="76" y="471"/>
                    </a:lnTo>
                    <a:lnTo>
                      <a:pt x="74" y="471"/>
                    </a:lnTo>
                    <a:lnTo>
                      <a:pt x="72" y="471"/>
                    </a:lnTo>
                    <a:lnTo>
                      <a:pt x="70" y="471"/>
                    </a:lnTo>
                    <a:lnTo>
                      <a:pt x="68" y="471"/>
                    </a:lnTo>
                    <a:lnTo>
                      <a:pt x="66" y="471"/>
                    </a:lnTo>
                    <a:lnTo>
                      <a:pt x="66" y="469"/>
                    </a:lnTo>
                    <a:lnTo>
                      <a:pt x="64" y="469"/>
                    </a:lnTo>
                    <a:lnTo>
                      <a:pt x="64" y="467"/>
                    </a:lnTo>
                    <a:lnTo>
                      <a:pt x="62" y="467"/>
                    </a:lnTo>
                    <a:lnTo>
                      <a:pt x="60" y="465"/>
                    </a:lnTo>
                    <a:lnTo>
                      <a:pt x="62" y="463"/>
                    </a:lnTo>
                    <a:lnTo>
                      <a:pt x="60" y="461"/>
                    </a:lnTo>
                    <a:lnTo>
                      <a:pt x="58" y="461"/>
                    </a:lnTo>
                    <a:lnTo>
                      <a:pt x="56" y="461"/>
                    </a:lnTo>
                    <a:lnTo>
                      <a:pt x="54" y="461"/>
                    </a:lnTo>
                    <a:lnTo>
                      <a:pt x="52" y="461"/>
                    </a:lnTo>
                    <a:lnTo>
                      <a:pt x="52" y="463"/>
                    </a:lnTo>
                    <a:lnTo>
                      <a:pt x="52" y="465"/>
                    </a:lnTo>
                    <a:lnTo>
                      <a:pt x="54" y="465"/>
                    </a:lnTo>
                    <a:lnTo>
                      <a:pt x="54" y="467"/>
                    </a:lnTo>
                    <a:lnTo>
                      <a:pt x="54" y="469"/>
                    </a:lnTo>
                    <a:lnTo>
                      <a:pt x="54" y="471"/>
                    </a:lnTo>
                    <a:lnTo>
                      <a:pt x="52" y="471"/>
                    </a:lnTo>
                    <a:lnTo>
                      <a:pt x="50" y="473"/>
                    </a:lnTo>
                    <a:lnTo>
                      <a:pt x="48" y="473"/>
                    </a:lnTo>
                    <a:lnTo>
                      <a:pt x="50" y="471"/>
                    </a:lnTo>
                    <a:lnTo>
                      <a:pt x="52" y="471"/>
                    </a:lnTo>
                    <a:lnTo>
                      <a:pt x="52" y="469"/>
                    </a:lnTo>
                    <a:lnTo>
                      <a:pt x="52" y="467"/>
                    </a:lnTo>
                    <a:lnTo>
                      <a:pt x="52" y="465"/>
                    </a:lnTo>
                    <a:lnTo>
                      <a:pt x="50" y="463"/>
                    </a:lnTo>
                    <a:lnTo>
                      <a:pt x="50" y="461"/>
                    </a:lnTo>
                    <a:lnTo>
                      <a:pt x="50" y="459"/>
                    </a:lnTo>
                    <a:lnTo>
                      <a:pt x="48" y="459"/>
                    </a:lnTo>
                    <a:lnTo>
                      <a:pt x="46" y="459"/>
                    </a:lnTo>
                    <a:lnTo>
                      <a:pt x="44" y="459"/>
                    </a:lnTo>
                    <a:lnTo>
                      <a:pt x="42" y="459"/>
                    </a:lnTo>
                    <a:lnTo>
                      <a:pt x="40" y="459"/>
                    </a:lnTo>
                    <a:lnTo>
                      <a:pt x="40" y="461"/>
                    </a:lnTo>
                    <a:lnTo>
                      <a:pt x="38" y="463"/>
                    </a:lnTo>
                    <a:lnTo>
                      <a:pt x="38" y="465"/>
                    </a:lnTo>
                    <a:lnTo>
                      <a:pt x="38" y="467"/>
                    </a:lnTo>
                    <a:lnTo>
                      <a:pt x="38" y="469"/>
                    </a:lnTo>
                    <a:lnTo>
                      <a:pt x="38" y="471"/>
                    </a:lnTo>
                    <a:lnTo>
                      <a:pt x="36" y="471"/>
                    </a:lnTo>
                    <a:lnTo>
                      <a:pt x="38" y="469"/>
                    </a:lnTo>
                    <a:lnTo>
                      <a:pt x="38" y="467"/>
                    </a:lnTo>
                    <a:lnTo>
                      <a:pt x="36" y="467"/>
                    </a:lnTo>
                    <a:lnTo>
                      <a:pt x="36" y="465"/>
                    </a:lnTo>
                    <a:lnTo>
                      <a:pt x="36" y="463"/>
                    </a:lnTo>
                    <a:lnTo>
                      <a:pt x="38" y="463"/>
                    </a:lnTo>
                    <a:lnTo>
                      <a:pt x="38" y="461"/>
                    </a:lnTo>
                    <a:lnTo>
                      <a:pt x="38" y="459"/>
                    </a:lnTo>
                    <a:lnTo>
                      <a:pt x="38" y="457"/>
                    </a:lnTo>
                    <a:lnTo>
                      <a:pt x="40" y="455"/>
                    </a:lnTo>
                    <a:lnTo>
                      <a:pt x="40" y="453"/>
                    </a:lnTo>
                    <a:lnTo>
                      <a:pt x="40" y="451"/>
                    </a:lnTo>
                    <a:lnTo>
                      <a:pt x="40" y="449"/>
                    </a:lnTo>
                    <a:lnTo>
                      <a:pt x="38" y="449"/>
                    </a:lnTo>
                    <a:lnTo>
                      <a:pt x="36" y="449"/>
                    </a:lnTo>
                    <a:lnTo>
                      <a:pt x="34" y="447"/>
                    </a:lnTo>
                    <a:lnTo>
                      <a:pt x="34" y="449"/>
                    </a:lnTo>
                    <a:lnTo>
                      <a:pt x="32" y="449"/>
                    </a:lnTo>
                    <a:lnTo>
                      <a:pt x="32" y="447"/>
                    </a:lnTo>
                    <a:lnTo>
                      <a:pt x="32" y="449"/>
                    </a:lnTo>
                    <a:lnTo>
                      <a:pt x="32" y="451"/>
                    </a:lnTo>
                    <a:lnTo>
                      <a:pt x="32" y="453"/>
                    </a:lnTo>
                    <a:lnTo>
                      <a:pt x="32" y="455"/>
                    </a:lnTo>
                    <a:lnTo>
                      <a:pt x="32" y="457"/>
                    </a:lnTo>
                    <a:lnTo>
                      <a:pt x="32" y="459"/>
                    </a:lnTo>
                    <a:lnTo>
                      <a:pt x="30" y="459"/>
                    </a:lnTo>
                    <a:lnTo>
                      <a:pt x="28" y="459"/>
                    </a:lnTo>
                    <a:lnTo>
                      <a:pt x="26" y="461"/>
                    </a:lnTo>
                    <a:lnTo>
                      <a:pt x="26" y="459"/>
                    </a:lnTo>
                    <a:lnTo>
                      <a:pt x="24" y="459"/>
                    </a:lnTo>
                    <a:lnTo>
                      <a:pt x="24" y="457"/>
                    </a:lnTo>
                    <a:lnTo>
                      <a:pt x="22" y="455"/>
                    </a:lnTo>
                    <a:lnTo>
                      <a:pt x="22" y="453"/>
                    </a:lnTo>
                    <a:lnTo>
                      <a:pt x="20" y="453"/>
                    </a:lnTo>
                    <a:lnTo>
                      <a:pt x="18" y="453"/>
                    </a:lnTo>
                    <a:lnTo>
                      <a:pt x="18" y="451"/>
                    </a:lnTo>
                    <a:lnTo>
                      <a:pt x="16" y="451"/>
                    </a:lnTo>
                    <a:lnTo>
                      <a:pt x="14" y="451"/>
                    </a:lnTo>
                    <a:lnTo>
                      <a:pt x="12" y="451"/>
                    </a:lnTo>
                    <a:lnTo>
                      <a:pt x="8" y="451"/>
                    </a:lnTo>
                    <a:lnTo>
                      <a:pt x="8" y="447"/>
                    </a:lnTo>
                    <a:lnTo>
                      <a:pt x="8" y="443"/>
                    </a:lnTo>
                    <a:lnTo>
                      <a:pt x="8" y="437"/>
                    </a:lnTo>
                    <a:lnTo>
                      <a:pt x="8" y="431"/>
                    </a:lnTo>
                    <a:lnTo>
                      <a:pt x="8" y="429"/>
                    </a:lnTo>
                    <a:lnTo>
                      <a:pt x="10" y="415"/>
                    </a:lnTo>
                    <a:lnTo>
                      <a:pt x="6" y="415"/>
                    </a:lnTo>
                    <a:lnTo>
                      <a:pt x="6" y="413"/>
                    </a:lnTo>
                    <a:lnTo>
                      <a:pt x="6" y="411"/>
                    </a:lnTo>
                    <a:lnTo>
                      <a:pt x="6" y="409"/>
                    </a:lnTo>
                    <a:lnTo>
                      <a:pt x="6" y="407"/>
                    </a:lnTo>
                    <a:lnTo>
                      <a:pt x="6" y="405"/>
                    </a:lnTo>
                    <a:lnTo>
                      <a:pt x="6" y="403"/>
                    </a:lnTo>
                    <a:lnTo>
                      <a:pt x="6" y="399"/>
                    </a:lnTo>
                    <a:lnTo>
                      <a:pt x="6" y="395"/>
                    </a:lnTo>
                    <a:lnTo>
                      <a:pt x="6" y="393"/>
                    </a:lnTo>
                    <a:lnTo>
                      <a:pt x="6" y="391"/>
                    </a:lnTo>
                    <a:lnTo>
                      <a:pt x="6" y="381"/>
                    </a:lnTo>
                    <a:lnTo>
                      <a:pt x="6" y="346"/>
                    </a:lnTo>
                    <a:lnTo>
                      <a:pt x="2" y="346"/>
                    </a:lnTo>
                    <a:lnTo>
                      <a:pt x="2" y="342"/>
                    </a:lnTo>
                    <a:lnTo>
                      <a:pt x="0" y="340"/>
                    </a:lnTo>
                    <a:lnTo>
                      <a:pt x="2" y="336"/>
                    </a:lnTo>
                    <a:lnTo>
                      <a:pt x="2" y="334"/>
                    </a:lnTo>
                    <a:lnTo>
                      <a:pt x="2" y="332"/>
                    </a:lnTo>
                    <a:lnTo>
                      <a:pt x="0" y="326"/>
                    </a:lnTo>
                    <a:lnTo>
                      <a:pt x="0" y="316"/>
                    </a:lnTo>
                    <a:lnTo>
                      <a:pt x="0" y="312"/>
                    </a:lnTo>
                    <a:lnTo>
                      <a:pt x="0" y="308"/>
                    </a:lnTo>
                    <a:lnTo>
                      <a:pt x="0" y="306"/>
                    </a:lnTo>
                    <a:lnTo>
                      <a:pt x="0" y="304"/>
                    </a:lnTo>
                    <a:lnTo>
                      <a:pt x="0" y="296"/>
                    </a:lnTo>
                    <a:lnTo>
                      <a:pt x="0" y="292"/>
                    </a:lnTo>
                    <a:lnTo>
                      <a:pt x="0" y="288"/>
                    </a:lnTo>
                    <a:lnTo>
                      <a:pt x="0" y="278"/>
                    </a:lnTo>
                    <a:lnTo>
                      <a:pt x="0" y="272"/>
                    </a:lnTo>
                    <a:lnTo>
                      <a:pt x="2" y="270"/>
                    </a:lnTo>
                    <a:lnTo>
                      <a:pt x="2" y="264"/>
                    </a:lnTo>
                    <a:lnTo>
                      <a:pt x="0" y="246"/>
                    </a:lnTo>
                    <a:lnTo>
                      <a:pt x="0" y="244"/>
                    </a:lnTo>
                    <a:lnTo>
                      <a:pt x="0" y="236"/>
                    </a:lnTo>
                    <a:lnTo>
                      <a:pt x="0" y="224"/>
                    </a:lnTo>
                    <a:lnTo>
                      <a:pt x="2" y="212"/>
                    </a:lnTo>
                    <a:lnTo>
                      <a:pt x="2" y="206"/>
                    </a:lnTo>
                    <a:lnTo>
                      <a:pt x="2" y="202"/>
                    </a:lnTo>
                    <a:lnTo>
                      <a:pt x="2" y="200"/>
                    </a:lnTo>
                    <a:lnTo>
                      <a:pt x="0" y="200"/>
                    </a:lnTo>
                    <a:lnTo>
                      <a:pt x="0" y="186"/>
                    </a:lnTo>
                    <a:lnTo>
                      <a:pt x="2" y="180"/>
                    </a:lnTo>
                    <a:lnTo>
                      <a:pt x="2" y="178"/>
                    </a:lnTo>
                    <a:lnTo>
                      <a:pt x="2" y="176"/>
                    </a:lnTo>
                    <a:lnTo>
                      <a:pt x="2" y="168"/>
                    </a:lnTo>
                    <a:lnTo>
                      <a:pt x="2" y="166"/>
                    </a:lnTo>
                    <a:lnTo>
                      <a:pt x="2" y="164"/>
                    </a:lnTo>
                    <a:lnTo>
                      <a:pt x="2" y="162"/>
                    </a:lnTo>
                    <a:lnTo>
                      <a:pt x="2" y="150"/>
                    </a:lnTo>
                    <a:lnTo>
                      <a:pt x="2" y="138"/>
                    </a:lnTo>
                    <a:lnTo>
                      <a:pt x="2" y="130"/>
                    </a:lnTo>
                    <a:lnTo>
                      <a:pt x="2" y="124"/>
                    </a:lnTo>
                    <a:lnTo>
                      <a:pt x="2" y="122"/>
                    </a:lnTo>
                    <a:lnTo>
                      <a:pt x="2" y="118"/>
                    </a:lnTo>
                    <a:lnTo>
                      <a:pt x="2" y="114"/>
                    </a:lnTo>
                    <a:lnTo>
                      <a:pt x="2" y="98"/>
                    </a:lnTo>
                    <a:lnTo>
                      <a:pt x="2" y="96"/>
                    </a:lnTo>
                    <a:lnTo>
                      <a:pt x="2" y="94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68"/>
                    </a:lnTo>
                    <a:lnTo>
                      <a:pt x="0" y="64"/>
                    </a:lnTo>
                    <a:lnTo>
                      <a:pt x="0" y="60"/>
                    </a:lnTo>
                    <a:lnTo>
                      <a:pt x="0" y="40"/>
                    </a:lnTo>
                    <a:lnTo>
                      <a:pt x="0" y="36"/>
                    </a:lnTo>
                    <a:lnTo>
                      <a:pt x="0" y="28"/>
                    </a:lnTo>
                    <a:lnTo>
                      <a:pt x="2" y="18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20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64" y="0"/>
                    </a:lnTo>
                    <a:lnTo>
                      <a:pt x="98" y="0"/>
                    </a:lnTo>
                    <a:lnTo>
                      <a:pt x="98" y="2"/>
                    </a:lnTo>
                    <a:lnTo>
                      <a:pt x="98" y="4"/>
                    </a:lnTo>
                    <a:lnTo>
                      <a:pt x="98" y="8"/>
                    </a:lnTo>
                    <a:lnTo>
                      <a:pt x="98" y="14"/>
                    </a:lnTo>
                    <a:lnTo>
                      <a:pt x="124" y="14"/>
                    </a:lnTo>
                    <a:lnTo>
                      <a:pt x="148" y="14"/>
                    </a:lnTo>
                    <a:lnTo>
                      <a:pt x="164" y="14"/>
                    </a:lnTo>
                    <a:lnTo>
                      <a:pt x="172" y="14"/>
                    </a:lnTo>
                    <a:lnTo>
                      <a:pt x="176" y="14"/>
                    </a:lnTo>
                    <a:lnTo>
                      <a:pt x="178" y="14"/>
                    </a:lnTo>
                    <a:lnTo>
                      <a:pt x="184" y="14"/>
                    </a:lnTo>
                    <a:lnTo>
                      <a:pt x="190" y="14"/>
                    </a:lnTo>
                    <a:lnTo>
                      <a:pt x="208" y="14"/>
                    </a:lnTo>
                    <a:lnTo>
                      <a:pt x="212" y="14"/>
                    </a:lnTo>
                    <a:lnTo>
                      <a:pt x="214" y="14"/>
                    </a:lnTo>
                    <a:lnTo>
                      <a:pt x="216" y="14"/>
                    </a:lnTo>
                    <a:lnTo>
                      <a:pt x="220" y="14"/>
                    </a:lnTo>
                    <a:lnTo>
                      <a:pt x="224" y="14"/>
                    </a:lnTo>
                    <a:lnTo>
                      <a:pt x="228" y="14"/>
                    </a:lnTo>
                    <a:lnTo>
                      <a:pt x="236" y="14"/>
                    </a:lnTo>
                    <a:lnTo>
                      <a:pt x="238" y="14"/>
                    </a:lnTo>
                    <a:lnTo>
                      <a:pt x="240" y="14"/>
                    </a:lnTo>
                    <a:lnTo>
                      <a:pt x="244" y="14"/>
                    </a:lnTo>
                    <a:lnTo>
                      <a:pt x="246" y="14"/>
                    </a:lnTo>
                    <a:lnTo>
                      <a:pt x="250" y="14"/>
                    </a:lnTo>
                    <a:lnTo>
                      <a:pt x="252" y="14"/>
                    </a:lnTo>
                    <a:lnTo>
                      <a:pt x="254" y="14"/>
                    </a:lnTo>
                    <a:lnTo>
                      <a:pt x="256" y="14"/>
                    </a:lnTo>
                    <a:lnTo>
                      <a:pt x="258" y="14"/>
                    </a:lnTo>
                    <a:lnTo>
                      <a:pt x="262" y="14"/>
                    </a:lnTo>
                    <a:lnTo>
                      <a:pt x="264" y="14"/>
                    </a:lnTo>
                    <a:lnTo>
                      <a:pt x="266" y="14"/>
                    </a:lnTo>
                    <a:lnTo>
                      <a:pt x="270" y="14"/>
                    </a:lnTo>
                    <a:lnTo>
                      <a:pt x="272" y="14"/>
                    </a:lnTo>
                    <a:lnTo>
                      <a:pt x="276" y="14"/>
                    </a:lnTo>
                    <a:lnTo>
                      <a:pt x="282" y="14"/>
                    </a:lnTo>
                    <a:lnTo>
                      <a:pt x="284" y="14"/>
                    </a:lnTo>
                    <a:lnTo>
                      <a:pt x="290" y="14"/>
                    </a:lnTo>
                    <a:lnTo>
                      <a:pt x="292" y="14"/>
                    </a:lnTo>
                    <a:lnTo>
                      <a:pt x="294" y="12"/>
                    </a:lnTo>
                    <a:lnTo>
                      <a:pt x="294" y="10"/>
                    </a:lnTo>
                    <a:lnTo>
                      <a:pt x="294" y="8"/>
                    </a:lnTo>
                    <a:lnTo>
                      <a:pt x="294" y="6"/>
                    </a:lnTo>
                    <a:lnTo>
                      <a:pt x="298" y="6"/>
                    </a:lnTo>
                    <a:lnTo>
                      <a:pt x="302" y="6"/>
                    </a:lnTo>
                    <a:lnTo>
                      <a:pt x="310" y="6"/>
                    </a:lnTo>
                    <a:lnTo>
                      <a:pt x="312" y="6"/>
                    </a:lnTo>
                    <a:lnTo>
                      <a:pt x="316" y="6"/>
                    </a:lnTo>
                    <a:lnTo>
                      <a:pt x="318" y="6"/>
                    </a:lnTo>
                    <a:lnTo>
                      <a:pt x="318" y="4"/>
                    </a:lnTo>
                    <a:lnTo>
                      <a:pt x="324" y="4"/>
                    </a:lnTo>
                    <a:lnTo>
                      <a:pt x="326" y="4"/>
                    </a:lnTo>
                    <a:lnTo>
                      <a:pt x="328" y="4"/>
                    </a:lnTo>
                    <a:lnTo>
                      <a:pt x="330" y="4"/>
                    </a:lnTo>
                    <a:lnTo>
                      <a:pt x="334" y="4"/>
                    </a:lnTo>
                    <a:lnTo>
                      <a:pt x="336" y="4"/>
                    </a:lnTo>
                    <a:lnTo>
                      <a:pt x="338" y="4"/>
                    </a:lnTo>
                    <a:lnTo>
                      <a:pt x="340" y="4"/>
                    </a:lnTo>
                    <a:lnTo>
                      <a:pt x="342" y="4"/>
                    </a:lnTo>
                    <a:lnTo>
                      <a:pt x="344" y="4"/>
                    </a:lnTo>
                    <a:lnTo>
                      <a:pt x="346" y="4"/>
                    </a:lnTo>
                    <a:lnTo>
                      <a:pt x="348" y="4"/>
                    </a:lnTo>
                    <a:lnTo>
                      <a:pt x="350" y="4"/>
                    </a:lnTo>
                    <a:lnTo>
                      <a:pt x="352" y="4"/>
                    </a:lnTo>
                    <a:lnTo>
                      <a:pt x="354" y="4"/>
                    </a:lnTo>
                    <a:lnTo>
                      <a:pt x="356" y="4"/>
                    </a:lnTo>
                    <a:lnTo>
                      <a:pt x="358" y="4"/>
                    </a:lnTo>
                    <a:lnTo>
                      <a:pt x="360" y="4"/>
                    </a:lnTo>
                    <a:lnTo>
                      <a:pt x="362" y="4"/>
                    </a:lnTo>
                    <a:lnTo>
                      <a:pt x="364" y="4"/>
                    </a:lnTo>
                    <a:lnTo>
                      <a:pt x="366" y="4"/>
                    </a:lnTo>
                    <a:lnTo>
                      <a:pt x="368" y="4"/>
                    </a:lnTo>
                    <a:lnTo>
                      <a:pt x="370" y="4"/>
                    </a:lnTo>
                    <a:lnTo>
                      <a:pt x="370" y="4"/>
                    </a:lnTo>
                    <a:lnTo>
                      <a:pt x="374" y="4"/>
                    </a:lnTo>
                    <a:lnTo>
                      <a:pt x="378" y="4"/>
                    </a:lnTo>
                    <a:lnTo>
                      <a:pt x="380" y="4"/>
                    </a:lnTo>
                    <a:lnTo>
                      <a:pt x="382" y="4"/>
                    </a:lnTo>
                    <a:lnTo>
                      <a:pt x="382" y="6"/>
                    </a:lnTo>
                    <a:lnTo>
                      <a:pt x="382" y="8"/>
                    </a:lnTo>
                    <a:lnTo>
                      <a:pt x="382" y="10"/>
                    </a:lnTo>
                    <a:lnTo>
                      <a:pt x="382" y="12"/>
                    </a:lnTo>
                    <a:lnTo>
                      <a:pt x="382" y="14"/>
                    </a:lnTo>
                    <a:lnTo>
                      <a:pt x="382" y="16"/>
                    </a:lnTo>
                    <a:lnTo>
                      <a:pt x="382" y="18"/>
                    </a:lnTo>
                    <a:lnTo>
                      <a:pt x="382" y="20"/>
                    </a:lnTo>
                    <a:lnTo>
                      <a:pt x="382" y="22"/>
                    </a:lnTo>
                    <a:lnTo>
                      <a:pt x="382" y="24"/>
                    </a:lnTo>
                    <a:lnTo>
                      <a:pt x="382" y="26"/>
                    </a:lnTo>
                    <a:lnTo>
                      <a:pt x="382" y="30"/>
                    </a:lnTo>
                    <a:lnTo>
                      <a:pt x="380" y="30"/>
                    </a:lnTo>
                    <a:lnTo>
                      <a:pt x="380" y="32"/>
                    </a:lnTo>
                    <a:lnTo>
                      <a:pt x="380" y="34"/>
                    </a:lnTo>
                    <a:lnTo>
                      <a:pt x="380" y="36"/>
                    </a:lnTo>
                    <a:lnTo>
                      <a:pt x="380" y="38"/>
                    </a:lnTo>
                    <a:lnTo>
                      <a:pt x="380" y="40"/>
                    </a:lnTo>
                    <a:lnTo>
                      <a:pt x="380" y="40"/>
                    </a:lnTo>
                    <a:lnTo>
                      <a:pt x="380" y="42"/>
                    </a:lnTo>
                    <a:lnTo>
                      <a:pt x="380" y="44"/>
                    </a:lnTo>
                    <a:lnTo>
                      <a:pt x="378" y="44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7" name="Freeform 60">
                <a:extLst>
                  <a:ext uri="{FF2B5EF4-FFF2-40B4-BE49-F238E27FC236}">
                    <a16:creationId xmlns:a16="http://schemas.microsoft.com/office/drawing/2014/main" id="{2CCAF23C-B3B7-1449-5782-BD3803167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244" y="4006435"/>
                <a:ext cx="451149" cy="237738"/>
              </a:xfrm>
              <a:custGeom>
                <a:avLst/>
                <a:gdLst>
                  <a:gd name="T0" fmla="*/ 334 w 408"/>
                  <a:gd name="T1" fmla="*/ 2 h 215"/>
                  <a:gd name="T2" fmla="*/ 360 w 408"/>
                  <a:gd name="T3" fmla="*/ 4 h 215"/>
                  <a:gd name="T4" fmla="*/ 380 w 408"/>
                  <a:gd name="T5" fmla="*/ 4 h 215"/>
                  <a:gd name="T6" fmla="*/ 390 w 408"/>
                  <a:gd name="T7" fmla="*/ 4 h 215"/>
                  <a:gd name="T8" fmla="*/ 396 w 408"/>
                  <a:gd name="T9" fmla="*/ 8 h 215"/>
                  <a:gd name="T10" fmla="*/ 402 w 408"/>
                  <a:gd name="T11" fmla="*/ 6 h 215"/>
                  <a:gd name="T12" fmla="*/ 408 w 408"/>
                  <a:gd name="T13" fmla="*/ 10 h 215"/>
                  <a:gd name="T14" fmla="*/ 408 w 408"/>
                  <a:gd name="T15" fmla="*/ 20 h 215"/>
                  <a:gd name="T16" fmla="*/ 406 w 408"/>
                  <a:gd name="T17" fmla="*/ 42 h 215"/>
                  <a:gd name="T18" fmla="*/ 400 w 408"/>
                  <a:gd name="T19" fmla="*/ 64 h 215"/>
                  <a:gd name="T20" fmla="*/ 398 w 408"/>
                  <a:gd name="T21" fmla="*/ 80 h 215"/>
                  <a:gd name="T22" fmla="*/ 398 w 408"/>
                  <a:gd name="T23" fmla="*/ 88 h 215"/>
                  <a:gd name="T24" fmla="*/ 396 w 408"/>
                  <a:gd name="T25" fmla="*/ 100 h 215"/>
                  <a:gd name="T26" fmla="*/ 394 w 408"/>
                  <a:gd name="T27" fmla="*/ 120 h 215"/>
                  <a:gd name="T28" fmla="*/ 386 w 408"/>
                  <a:gd name="T29" fmla="*/ 139 h 215"/>
                  <a:gd name="T30" fmla="*/ 386 w 408"/>
                  <a:gd name="T31" fmla="*/ 137 h 215"/>
                  <a:gd name="T32" fmla="*/ 388 w 408"/>
                  <a:gd name="T33" fmla="*/ 143 h 215"/>
                  <a:gd name="T34" fmla="*/ 390 w 408"/>
                  <a:gd name="T35" fmla="*/ 141 h 215"/>
                  <a:gd name="T36" fmla="*/ 390 w 408"/>
                  <a:gd name="T37" fmla="*/ 147 h 215"/>
                  <a:gd name="T38" fmla="*/ 390 w 408"/>
                  <a:gd name="T39" fmla="*/ 159 h 215"/>
                  <a:gd name="T40" fmla="*/ 388 w 408"/>
                  <a:gd name="T41" fmla="*/ 185 h 215"/>
                  <a:gd name="T42" fmla="*/ 384 w 408"/>
                  <a:gd name="T43" fmla="*/ 205 h 215"/>
                  <a:gd name="T44" fmla="*/ 374 w 408"/>
                  <a:gd name="T45" fmla="*/ 205 h 215"/>
                  <a:gd name="T46" fmla="*/ 366 w 408"/>
                  <a:gd name="T47" fmla="*/ 205 h 215"/>
                  <a:gd name="T48" fmla="*/ 358 w 408"/>
                  <a:gd name="T49" fmla="*/ 205 h 215"/>
                  <a:gd name="T50" fmla="*/ 350 w 408"/>
                  <a:gd name="T51" fmla="*/ 205 h 215"/>
                  <a:gd name="T52" fmla="*/ 342 w 408"/>
                  <a:gd name="T53" fmla="*/ 205 h 215"/>
                  <a:gd name="T54" fmla="*/ 332 w 408"/>
                  <a:gd name="T55" fmla="*/ 205 h 215"/>
                  <a:gd name="T56" fmla="*/ 322 w 408"/>
                  <a:gd name="T57" fmla="*/ 207 h 215"/>
                  <a:gd name="T58" fmla="*/ 306 w 408"/>
                  <a:gd name="T59" fmla="*/ 207 h 215"/>
                  <a:gd name="T60" fmla="*/ 298 w 408"/>
                  <a:gd name="T61" fmla="*/ 211 h 215"/>
                  <a:gd name="T62" fmla="*/ 288 w 408"/>
                  <a:gd name="T63" fmla="*/ 215 h 215"/>
                  <a:gd name="T64" fmla="*/ 274 w 408"/>
                  <a:gd name="T65" fmla="*/ 215 h 215"/>
                  <a:gd name="T66" fmla="*/ 262 w 408"/>
                  <a:gd name="T67" fmla="*/ 215 h 215"/>
                  <a:gd name="T68" fmla="*/ 254 w 408"/>
                  <a:gd name="T69" fmla="*/ 215 h 215"/>
                  <a:gd name="T70" fmla="*/ 242 w 408"/>
                  <a:gd name="T71" fmla="*/ 215 h 215"/>
                  <a:gd name="T72" fmla="*/ 224 w 408"/>
                  <a:gd name="T73" fmla="*/ 215 h 215"/>
                  <a:gd name="T74" fmla="*/ 212 w 408"/>
                  <a:gd name="T75" fmla="*/ 215 h 215"/>
                  <a:gd name="T76" fmla="*/ 180 w 408"/>
                  <a:gd name="T77" fmla="*/ 215 h 215"/>
                  <a:gd name="T78" fmla="*/ 128 w 408"/>
                  <a:gd name="T79" fmla="*/ 215 h 215"/>
                  <a:gd name="T80" fmla="*/ 102 w 408"/>
                  <a:gd name="T81" fmla="*/ 203 h 215"/>
                  <a:gd name="T82" fmla="*/ 52 w 408"/>
                  <a:gd name="T83" fmla="*/ 201 h 215"/>
                  <a:gd name="T84" fmla="*/ 6 w 408"/>
                  <a:gd name="T85" fmla="*/ 201 h 215"/>
                  <a:gd name="T86" fmla="*/ 4 w 408"/>
                  <a:gd name="T87" fmla="*/ 175 h 215"/>
                  <a:gd name="T88" fmla="*/ 4 w 408"/>
                  <a:gd name="T89" fmla="*/ 131 h 215"/>
                  <a:gd name="T90" fmla="*/ 2 w 408"/>
                  <a:gd name="T91" fmla="*/ 84 h 215"/>
                  <a:gd name="T92" fmla="*/ 2 w 408"/>
                  <a:gd name="T93" fmla="*/ 44 h 215"/>
                  <a:gd name="T94" fmla="*/ 0 w 408"/>
                  <a:gd name="T95" fmla="*/ 22 h 215"/>
                  <a:gd name="T96" fmla="*/ 0 w 408"/>
                  <a:gd name="T97" fmla="*/ 2 h 215"/>
                  <a:gd name="T98" fmla="*/ 26 w 408"/>
                  <a:gd name="T99" fmla="*/ 2 h 215"/>
                  <a:gd name="T100" fmla="*/ 56 w 408"/>
                  <a:gd name="T101" fmla="*/ 2 h 215"/>
                  <a:gd name="T102" fmla="*/ 162 w 408"/>
                  <a:gd name="T103" fmla="*/ 2 h 215"/>
                  <a:gd name="T104" fmla="*/ 178 w 408"/>
                  <a:gd name="T105" fmla="*/ 0 h 215"/>
                  <a:gd name="T106" fmla="*/ 294 w 408"/>
                  <a:gd name="T107" fmla="*/ 0 h 215"/>
                  <a:gd name="T108" fmla="*/ 310 w 408"/>
                  <a:gd name="T109" fmla="*/ 0 h 215"/>
                  <a:gd name="T110" fmla="*/ 328 w 408"/>
                  <a:gd name="T111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328" y="0"/>
                    </a:moveTo>
                    <a:lnTo>
                      <a:pt x="330" y="0"/>
                    </a:lnTo>
                    <a:lnTo>
                      <a:pt x="332" y="0"/>
                    </a:lnTo>
                    <a:lnTo>
                      <a:pt x="334" y="2"/>
                    </a:lnTo>
                    <a:lnTo>
                      <a:pt x="336" y="2"/>
                    </a:lnTo>
                    <a:lnTo>
                      <a:pt x="342" y="4"/>
                    </a:lnTo>
                    <a:lnTo>
                      <a:pt x="344" y="4"/>
                    </a:lnTo>
                    <a:lnTo>
                      <a:pt x="360" y="4"/>
                    </a:lnTo>
                    <a:lnTo>
                      <a:pt x="362" y="4"/>
                    </a:lnTo>
                    <a:lnTo>
                      <a:pt x="370" y="4"/>
                    </a:lnTo>
                    <a:lnTo>
                      <a:pt x="374" y="4"/>
                    </a:lnTo>
                    <a:lnTo>
                      <a:pt x="380" y="4"/>
                    </a:lnTo>
                    <a:lnTo>
                      <a:pt x="384" y="4"/>
                    </a:lnTo>
                    <a:lnTo>
                      <a:pt x="386" y="4"/>
                    </a:lnTo>
                    <a:lnTo>
                      <a:pt x="388" y="4"/>
                    </a:lnTo>
                    <a:lnTo>
                      <a:pt x="390" y="4"/>
                    </a:lnTo>
                    <a:lnTo>
                      <a:pt x="394" y="4"/>
                    </a:lnTo>
                    <a:lnTo>
                      <a:pt x="396" y="4"/>
                    </a:lnTo>
                    <a:lnTo>
                      <a:pt x="396" y="6"/>
                    </a:lnTo>
                    <a:lnTo>
                      <a:pt x="396" y="8"/>
                    </a:lnTo>
                    <a:lnTo>
                      <a:pt x="398" y="8"/>
                    </a:lnTo>
                    <a:lnTo>
                      <a:pt x="398" y="6"/>
                    </a:lnTo>
                    <a:lnTo>
                      <a:pt x="400" y="6"/>
                    </a:lnTo>
                    <a:lnTo>
                      <a:pt x="402" y="6"/>
                    </a:lnTo>
                    <a:lnTo>
                      <a:pt x="402" y="8"/>
                    </a:lnTo>
                    <a:lnTo>
                      <a:pt x="406" y="8"/>
                    </a:lnTo>
                    <a:lnTo>
                      <a:pt x="408" y="8"/>
                    </a:lnTo>
                    <a:lnTo>
                      <a:pt x="408" y="10"/>
                    </a:lnTo>
                    <a:lnTo>
                      <a:pt x="408" y="12"/>
                    </a:lnTo>
                    <a:lnTo>
                      <a:pt x="408" y="16"/>
                    </a:lnTo>
                    <a:lnTo>
                      <a:pt x="408" y="18"/>
                    </a:lnTo>
                    <a:lnTo>
                      <a:pt x="408" y="20"/>
                    </a:lnTo>
                    <a:lnTo>
                      <a:pt x="408" y="30"/>
                    </a:lnTo>
                    <a:lnTo>
                      <a:pt x="406" y="36"/>
                    </a:lnTo>
                    <a:lnTo>
                      <a:pt x="406" y="38"/>
                    </a:lnTo>
                    <a:lnTo>
                      <a:pt x="406" y="42"/>
                    </a:lnTo>
                    <a:lnTo>
                      <a:pt x="406" y="44"/>
                    </a:lnTo>
                    <a:lnTo>
                      <a:pt x="404" y="46"/>
                    </a:lnTo>
                    <a:lnTo>
                      <a:pt x="404" y="54"/>
                    </a:lnTo>
                    <a:lnTo>
                      <a:pt x="400" y="64"/>
                    </a:lnTo>
                    <a:lnTo>
                      <a:pt x="400" y="68"/>
                    </a:lnTo>
                    <a:lnTo>
                      <a:pt x="400" y="74"/>
                    </a:lnTo>
                    <a:lnTo>
                      <a:pt x="398" y="76"/>
                    </a:lnTo>
                    <a:lnTo>
                      <a:pt x="398" y="80"/>
                    </a:lnTo>
                    <a:lnTo>
                      <a:pt x="398" y="82"/>
                    </a:lnTo>
                    <a:lnTo>
                      <a:pt x="398" y="84"/>
                    </a:lnTo>
                    <a:lnTo>
                      <a:pt x="398" y="86"/>
                    </a:lnTo>
                    <a:lnTo>
                      <a:pt x="398" y="88"/>
                    </a:lnTo>
                    <a:lnTo>
                      <a:pt x="396" y="96"/>
                    </a:lnTo>
                    <a:lnTo>
                      <a:pt x="396" y="96"/>
                    </a:lnTo>
                    <a:lnTo>
                      <a:pt x="396" y="98"/>
                    </a:lnTo>
                    <a:lnTo>
                      <a:pt x="396" y="100"/>
                    </a:lnTo>
                    <a:lnTo>
                      <a:pt x="396" y="102"/>
                    </a:lnTo>
                    <a:lnTo>
                      <a:pt x="394" y="106"/>
                    </a:lnTo>
                    <a:lnTo>
                      <a:pt x="394" y="112"/>
                    </a:lnTo>
                    <a:lnTo>
                      <a:pt x="394" y="120"/>
                    </a:lnTo>
                    <a:lnTo>
                      <a:pt x="394" y="127"/>
                    </a:lnTo>
                    <a:lnTo>
                      <a:pt x="394" y="129"/>
                    </a:lnTo>
                    <a:lnTo>
                      <a:pt x="392" y="137"/>
                    </a:lnTo>
                    <a:lnTo>
                      <a:pt x="386" y="139"/>
                    </a:lnTo>
                    <a:lnTo>
                      <a:pt x="386" y="135"/>
                    </a:lnTo>
                    <a:lnTo>
                      <a:pt x="386" y="133"/>
                    </a:lnTo>
                    <a:lnTo>
                      <a:pt x="386" y="135"/>
                    </a:lnTo>
                    <a:lnTo>
                      <a:pt x="386" y="137"/>
                    </a:lnTo>
                    <a:lnTo>
                      <a:pt x="386" y="139"/>
                    </a:lnTo>
                    <a:lnTo>
                      <a:pt x="384" y="141"/>
                    </a:lnTo>
                    <a:lnTo>
                      <a:pt x="386" y="143"/>
                    </a:lnTo>
                    <a:lnTo>
                      <a:pt x="388" y="143"/>
                    </a:lnTo>
                    <a:lnTo>
                      <a:pt x="388" y="145"/>
                    </a:lnTo>
                    <a:lnTo>
                      <a:pt x="390" y="145"/>
                    </a:lnTo>
                    <a:lnTo>
                      <a:pt x="388" y="143"/>
                    </a:lnTo>
                    <a:lnTo>
                      <a:pt x="390" y="141"/>
                    </a:lnTo>
                    <a:lnTo>
                      <a:pt x="392" y="139"/>
                    </a:lnTo>
                    <a:lnTo>
                      <a:pt x="390" y="143"/>
                    </a:lnTo>
                    <a:lnTo>
                      <a:pt x="390" y="145"/>
                    </a:lnTo>
                    <a:lnTo>
                      <a:pt x="390" y="147"/>
                    </a:lnTo>
                    <a:lnTo>
                      <a:pt x="390" y="149"/>
                    </a:lnTo>
                    <a:lnTo>
                      <a:pt x="390" y="151"/>
                    </a:lnTo>
                    <a:lnTo>
                      <a:pt x="390" y="157"/>
                    </a:lnTo>
                    <a:lnTo>
                      <a:pt x="390" y="159"/>
                    </a:lnTo>
                    <a:lnTo>
                      <a:pt x="390" y="161"/>
                    </a:lnTo>
                    <a:lnTo>
                      <a:pt x="388" y="165"/>
                    </a:lnTo>
                    <a:lnTo>
                      <a:pt x="388" y="177"/>
                    </a:lnTo>
                    <a:lnTo>
                      <a:pt x="388" y="185"/>
                    </a:lnTo>
                    <a:lnTo>
                      <a:pt x="388" y="191"/>
                    </a:lnTo>
                    <a:lnTo>
                      <a:pt x="386" y="197"/>
                    </a:lnTo>
                    <a:lnTo>
                      <a:pt x="386" y="205"/>
                    </a:lnTo>
                    <a:lnTo>
                      <a:pt x="384" y="205"/>
                    </a:lnTo>
                    <a:lnTo>
                      <a:pt x="382" y="205"/>
                    </a:lnTo>
                    <a:lnTo>
                      <a:pt x="378" y="205"/>
                    </a:lnTo>
                    <a:lnTo>
                      <a:pt x="374" y="205"/>
                    </a:lnTo>
                    <a:lnTo>
                      <a:pt x="374" y="205"/>
                    </a:lnTo>
                    <a:lnTo>
                      <a:pt x="372" y="205"/>
                    </a:lnTo>
                    <a:lnTo>
                      <a:pt x="370" y="205"/>
                    </a:lnTo>
                    <a:lnTo>
                      <a:pt x="368" y="205"/>
                    </a:lnTo>
                    <a:lnTo>
                      <a:pt x="366" y="205"/>
                    </a:lnTo>
                    <a:lnTo>
                      <a:pt x="364" y="205"/>
                    </a:lnTo>
                    <a:lnTo>
                      <a:pt x="362" y="205"/>
                    </a:lnTo>
                    <a:lnTo>
                      <a:pt x="360" y="205"/>
                    </a:lnTo>
                    <a:lnTo>
                      <a:pt x="358" y="205"/>
                    </a:lnTo>
                    <a:lnTo>
                      <a:pt x="356" y="205"/>
                    </a:lnTo>
                    <a:lnTo>
                      <a:pt x="354" y="205"/>
                    </a:lnTo>
                    <a:lnTo>
                      <a:pt x="352" y="205"/>
                    </a:lnTo>
                    <a:lnTo>
                      <a:pt x="350" y="205"/>
                    </a:lnTo>
                    <a:lnTo>
                      <a:pt x="348" y="205"/>
                    </a:lnTo>
                    <a:lnTo>
                      <a:pt x="346" y="205"/>
                    </a:lnTo>
                    <a:lnTo>
                      <a:pt x="344" y="205"/>
                    </a:lnTo>
                    <a:lnTo>
                      <a:pt x="342" y="205"/>
                    </a:lnTo>
                    <a:lnTo>
                      <a:pt x="340" y="205"/>
                    </a:lnTo>
                    <a:lnTo>
                      <a:pt x="338" y="205"/>
                    </a:lnTo>
                    <a:lnTo>
                      <a:pt x="334" y="205"/>
                    </a:lnTo>
                    <a:lnTo>
                      <a:pt x="332" y="205"/>
                    </a:lnTo>
                    <a:lnTo>
                      <a:pt x="330" y="205"/>
                    </a:lnTo>
                    <a:lnTo>
                      <a:pt x="328" y="205"/>
                    </a:lnTo>
                    <a:lnTo>
                      <a:pt x="322" y="205"/>
                    </a:lnTo>
                    <a:lnTo>
                      <a:pt x="322" y="207"/>
                    </a:lnTo>
                    <a:lnTo>
                      <a:pt x="320" y="207"/>
                    </a:lnTo>
                    <a:lnTo>
                      <a:pt x="316" y="207"/>
                    </a:lnTo>
                    <a:lnTo>
                      <a:pt x="314" y="207"/>
                    </a:lnTo>
                    <a:lnTo>
                      <a:pt x="306" y="207"/>
                    </a:lnTo>
                    <a:lnTo>
                      <a:pt x="302" y="207"/>
                    </a:lnTo>
                    <a:lnTo>
                      <a:pt x="298" y="207"/>
                    </a:lnTo>
                    <a:lnTo>
                      <a:pt x="298" y="209"/>
                    </a:lnTo>
                    <a:lnTo>
                      <a:pt x="298" y="211"/>
                    </a:lnTo>
                    <a:lnTo>
                      <a:pt x="298" y="213"/>
                    </a:lnTo>
                    <a:lnTo>
                      <a:pt x="296" y="215"/>
                    </a:lnTo>
                    <a:lnTo>
                      <a:pt x="294" y="215"/>
                    </a:lnTo>
                    <a:lnTo>
                      <a:pt x="288" y="215"/>
                    </a:lnTo>
                    <a:lnTo>
                      <a:pt x="286" y="215"/>
                    </a:lnTo>
                    <a:lnTo>
                      <a:pt x="280" y="215"/>
                    </a:lnTo>
                    <a:lnTo>
                      <a:pt x="276" y="215"/>
                    </a:lnTo>
                    <a:lnTo>
                      <a:pt x="274" y="215"/>
                    </a:lnTo>
                    <a:lnTo>
                      <a:pt x="270" y="215"/>
                    </a:lnTo>
                    <a:lnTo>
                      <a:pt x="268" y="215"/>
                    </a:lnTo>
                    <a:lnTo>
                      <a:pt x="266" y="215"/>
                    </a:lnTo>
                    <a:lnTo>
                      <a:pt x="262" y="215"/>
                    </a:lnTo>
                    <a:lnTo>
                      <a:pt x="260" y="215"/>
                    </a:lnTo>
                    <a:lnTo>
                      <a:pt x="258" y="215"/>
                    </a:lnTo>
                    <a:lnTo>
                      <a:pt x="256" y="215"/>
                    </a:lnTo>
                    <a:lnTo>
                      <a:pt x="254" y="215"/>
                    </a:lnTo>
                    <a:lnTo>
                      <a:pt x="250" y="215"/>
                    </a:lnTo>
                    <a:lnTo>
                      <a:pt x="248" y="215"/>
                    </a:lnTo>
                    <a:lnTo>
                      <a:pt x="244" y="215"/>
                    </a:lnTo>
                    <a:lnTo>
                      <a:pt x="242" y="215"/>
                    </a:lnTo>
                    <a:lnTo>
                      <a:pt x="240" y="215"/>
                    </a:lnTo>
                    <a:lnTo>
                      <a:pt x="232" y="215"/>
                    </a:lnTo>
                    <a:lnTo>
                      <a:pt x="228" y="215"/>
                    </a:lnTo>
                    <a:lnTo>
                      <a:pt x="224" y="215"/>
                    </a:lnTo>
                    <a:lnTo>
                      <a:pt x="220" y="215"/>
                    </a:lnTo>
                    <a:lnTo>
                      <a:pt x="218" y="215"/>
                    </a:lnTo>
                    <a:lnTo>
                      <a:pt x="216" y="215"/>
                    </a:lnTo>
                    <a:lnTo>
                      <a:pt x="212" y="215"/>
                    </a:lnTo>
                    <a:lnTo>
                      <a:pt x="194" y="215"/>
                    </a:lnTo>
                    <a:lnTo>
                      <a:pt x="188" y="215"/>
                    </a:lnTo>
                    <a:lnTo>
                      <a:pt x="182" y="215"/>
                    </a:lnTo>
                    <a:lnTo>
                      <a:pt x="180" y="215"/>
                    </a:lnTo>
                    <a:lnTo>
                      <a:pt x="176" y="215"/>
                    </a:lnTo>
                    <a:lnTo>
                      <a:pt x="168" y="215"/>
                    </a:lnTo>
                    <a:lnTo>
                      <a:pt x="152" y="215"/>
                    </a:lnTo>
                    <a:lnTo>
                      <a:pt x="128" y="215"/>
                    </a:lnTo>
                    <a:lnTo>
                      <a:pt x="102" y="215"/>
                    </a:lnTo>
                    <a:lnTo>
                      <a:pt x="102" y="209"/>
                    </a:lnTo>
                    <a:lnTo>
                      <a:pt x="102" y="205"/>
                    </a:lnTo>
                    <a:lnTo>
                      <a:pt x="102" y="203"/>
                    </a:lnTo>
                    <a:lnTo>
                      <a:pt x="102" y="201"/>
                    </a:lnTo>
                    <a:lnTo>
                      <a:pt x="68" y="201"/>
                    </a:lnTo>
                    <a:lnTo>
                      <a:pt x="54" y="201"/>
                    </a:lnTo>
                    <a:lnTo>
                      <a:pt x="52" y="201"/>
                    </a:lnTo>
                    <a:lnTo>
                      <a:pt x="40" y="201"/>
                    </a:lnTo>
                    <a:lnTo>
                      <a:pt x="36" y="201"/>
                    </a:lnTo>
                    <a:lnTo>
                      <a:pt x="24" y="201"/>
                    </a:lnTo>
                    <a:lnTo>
                      <a:pt x="6" y="201"/>
                    </a:lnTo>
                    <a:lnTo>
                      <a:pt x="6" y="195"/>
                    </a:lnTo>
                    <a:lnTo>
                      <a:pt x="6" y="191"/>
                    </a:lnTo>
                    <a:lnTo>
                      <a:pt x="6" y="189"/>
                    </a:lnTo>
                    <a:lnTo>
                      <a:pt x="4" y="175"/>
                    </a:lnTo>
                    <a:lnTo>
                      <a:pt x="4" y="157"/>
                    </a:lnTo>
                    <a:lnTo>
                      <a:pt x="4" y="155"/>
                    </a:lnTo>
                    <a:lnTo>
                      <a:pt x="4" y="133"/>
                    </a:lnTo>
                    <a:lnTo>
                      <a:pt x="4" y="131"/>
                    </a:lnTo>
                    <a:lnTo>
                      <a:pt x="4" y="120"/>
                    </a:lnTo>
                    <a:lnTo>
                      <a:pt x="2" y="110"/>
                    </a:lnTo>
                    <a:lnTo>
                      <a:pt x="2" y="94"/>
                    </a:lnTo>
                    <a:lnTo>
                      <a:pt x="2" y="84"/>
                    </a:lnTo>
                    <a:lnTo>
                      <a:pt x="2" y="74"/>
                    </a:lnTo>
                    <a:lnTo>
                      <a:pt x="2" y="62"/>
                    </a:lnTo>
                    <a:lnTo>
                      <a:pt x="2" y="48"/>
                    </a:lnTo>
                    <a:lnTo>
                      <a:pt x="2" y="44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28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22" y="2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36" y="2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110" y="2"/>
                    </a:lnTo>
                    <a:lnTo>
                      <a:pt x="126" y="2"/>
                    </a:lnTo>
                    <a:lnTo>
                      <a:pt x="132" y="2"/>
                    </a:lnTo>
                    <a:lnTo>
                      <a:pt x="162" y="2"/>
                    </a:lnTo>
                    <a:lnTo>
                      <a:pt x="174" y="2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8" y="0"/>
                    </a:lnTo>
                    <a:lnTo>
                      <a:pt x="194" y="0"/>
                    </a:lnTo>
                    <a:lnTo>
                      <a:pt x="258" y="0"/>
                    </a:lnTo>
                    <a:lnTo>
                      <a:pt x="278" y="0"/>
                    </a:lnTo>
                    <a:lnTo>
                      <a:pt x="294" y="0"/>
                    </a:lnTo>
                    <a:lnTo>
                      <a:pt x="296" y="0"/>
                    </a:lnTo>
                    <a:lnTo>
                      <a:pt x="306" y="0"/>
                    </a:lnTo>
                    <a:lnTo>
                      <a:pt x="308" y="0"/>
                    </a:lnTo>
                    <a:lnTo>
                      <a:pt x="310" y="0"/>
                    </a:lnTo>
                    <a:lnTo>
                      <a:pt x="312" y="0"/>
                    </a:lnTo>
                    <a:lnTo>
                      <a:pt x="320" y="0"/>
                    </a:lnTo>
                    <a:lnTo>
                      <a:pt x="324" y="0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</p:grpSp>
      </p:grpSp>
      <p:sp>
        <p:nvSpPr>
          <p:cNvPr id="8" name="Oval 25">
            <a:extLst>
              <a:ext uri="{FF2B5EF4-FFF2-40B4-BE49-F238E27FC236}">
                <a16:creationId xmlns:a16="http://schemas.microsoft.com/office/drawing/2014/main" id="{FDA7A14E-DAB1-9194-F9EE-DDED30C3D310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47078" y="406684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18B03941-2684-9483-4408-38A8331495A6}"/>
              </a:ext>
            </a:extLst>
          </p:cNvPr>
          <p:cNvCxnSpPr>
            <a:cxnSpLocks/>
            <a:stCxn id="19" idx="1"/>
            <a:endCxn id="8" idx="0"/>
          </p:cNvCxnSpPr>
          <p:nvPr/>
        </p:nvCxnSpPr>
        <p:spPr>
          <a:xfrm rot="10800000" flipV="1">
            <a:off x="6989286" y="3809988"/>
            <a:ext cx="283872" cy="25685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6543AF8C-A65A-5E88-2864-A99176762E83}"/>
              </a:ext>
            </a:extLst>
          </p:cNvPr>
          <p:cNvSpPr/>
          <p:nvPr/>
        </p:nvSpPr>
        <p:spPr>
          <a:xfrm>
            <a:off x="7273158" y="364600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Broward</a:t>
            </a:r>
            <a:endParaRPr lang="en-US" altLang="zh-CN" sz="12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A6AA0780-1E05-C9DA-2B47-8EEF345F3D7D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6986" y="447831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EB34F36A-C06E-FB0A-F354-1200FDEAFBD0}"/>
              </a:ext>
            </a:extLst>
          </p:cNvPr>
          <p:cNvCxnSpPr>
            <a:cxnSpLocks/>
            <a:stCxn id="25" idx="1"/>
            <a:endCxn id="22" idx="0"/>
          </p:cNvCxnSpPr>
          <p:nvPr/>
        </p:nvCxnSpPr>
        <p:spPr>
          <a:xfrm rot="10800000" flipV="1">
            <a:off x="6959194" y="4347575"/>
            <a:ext cx="297612" cy="1307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9A69EEDF-8C64-0159-EE73-DB752575894C}"/>
              </a:ext>
            </a:extLst>
          </p:cNvPr>
          <p:cNvSpPr/>
          <p:nvPr/>
        </p:nvSpPr>
        <p:spPr>
          <a:xfrm>
            <a:off x="7256806" y="418359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Miami-Dade</a:t>
            </a:r>
          </a:p>
        </p:txBody>
      </p:sp>
      <p:sp>
        <p:nvSpPr>
          <p:cNvPr id="35" name="AutoShape 2">
            <a:extLst>
              <a:ext uri="{FF2B5EF4-FFF2-40B4-BE49-F238E27FC236}">
                <a16:creationId xmlns:a16="http://schemas.microsoft.com/office/drawing/2014/main" id="{9AD741A5-390D-452B-CC1A-4CEFF0EF4EB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22582" y="2287911"/>
            <a:ext cx="3960341" cy="1019512"/>
          </a:xfrm>
          <a:prstGeom prst="roundRect">
            <a:avLst>
              <a:gd name="adj" fmla="val 16449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" name="AutoShape 3">
            <a:extLst>
              <a:ext uri="{FF2B5EF4-FFF2-40B4-BE49-F238E27FC236}">
                <a16:creationId xmlns:a16="http://schemas.microsoft.com/office/drawing/2014/main" id="{95B6D9E4-2795-3DFE-D3A8-1F28EFE939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44506" y="3492307"/>
            <a:ext cx="3931550" cy="1072337"/>
          </a:xfrm>
          <a:prstGeom prst="roundRect">
            <a:avLst>
              <a:gd name="adj" fmla="val 16227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" name="AutoShape 6">
            <a:extLst>
              <a:ext uri="{FF2B5EF4-FFF2-40B4-BE49-F238E27FC236}">
                <a16:creationId xmlns:a16="http://schemas.microsoft.com/office/drawing/2014/main" id="{FBFEEBF7-FC19-AFD4-4F23-2D81EF92A0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7944" y="2426576"/>
            <a:ext cx="1313132" cy="77387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" name="AutoShape 8">
            <a:extLst>
              <a:ext uri="{FF2B5EF4-FFF2-40B4-BE49-F238E27FC236}">
                <a16:creationId xmlns:a16="http://schemas.microsoft.com/office/drawing/2014/main" id="{E1365367-8BD4-2708-9817-77A45C1EABE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5252" y="3630973"/>
            <a:ext cx="1313132" cy="77387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6C1787D-F2D5-1863-1E84-321F81C4F8D8}"/>
              </a:ext>
            </a:extLst>
          </p:cNvPr>
          <p:cNvSpPr txBox="1"/>
          <p:nvPr/>
        </p:nvSpPr>
        <p:spPr>
          <a:xfrm>
            <a:off x="2051720" y="2404874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EC0432C-37A8-7FAA-4C25-11E2D32043F0}"/>
              </a:ext>
            </a:extLst>
          </p:cNvPr>
          <p:cNvSpPr txBox="1"/>
          <p:nvPr/>
        </p:nvSpPr>
        <p:spPr>
          <a:xfrm>
            <a:off x="2051720" y="3615769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92D05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9" name="Freeform 178">
            <a:extLst>
              <a:ext uri="{FF2B5EF4-FFF2-40B4-BE49-F238E27FC236}">
                <a16:creationId xmlns:a16="http://schemas.microsoft.com/office/drawing/2014/main" id="{109DE44F-DFF9-88D5-B6B6-4CD7923CE546}"/>
              </a:ext>
            </a:extLst>
          </p:cNvPr>
          <p:cNvSpPr>
            <a:spLocks noEditPoints="1"/>
          </p:cNvSpPr>
          <p:nvPr/>
        </p:nvSpPr>
        <p:spPr bwMode="auto">
          <a:xfrm>
            <a:off x="939280" y="2530977"/>
            <a:ext cx="565075" cy="565075"/>
          </a:xfrm>
          <a:custGeom>
            <a:avLst/>
            <a:gdLst>
              <a:gd name="T0" fmla="*/ 2147483646 w 184"/>
              <a:gd name="T1" fmla="*/ 2147483646 h 184"/>
              <a:gd name="T2" fmla="*/ 2147483646 w 184"/>
              <a:gd name="T3" fmla="*/ 2147483646 h 184"/>
              <a:gd name="T4" fmla="*/ 2147483646 w 184"/>
              <a:gd name="T5" fmla="*/ 2147483646 h 184"/>
              <a:gd name="T6" fmla="*/ 2147483646 w 184"/>
              <a:gd name="T7" fmla="*/ 2147483646 h 184"/>
              <a:gd name="T8" fmla="*/ 2147483646 w 184"/>
              <a:gd name="T9" fmla="*/ 2147483646 h 184"/>
              <a:gd name="T10" fmla="*/ 2147483646 w 184"/>
              <a:gd name="T11" fmla="*/ 0 h 184"/>
              <a:gd name="T12" fmla="*/ 2147483646 w 184"/>
              <a:gd name="T13" fmla="*/ 0 h 184"/>
              <a:gd name="T14" fmla="*/ 2147483646 w 184"/>
              <a:gd name="T15" fmla="*/ 2147483646 h 184"/>
              <a:gd name="T16" fmla="*/ 2147483646 w 184"/>
              <a:gd name="T17" fmla="*/ 2147483646 h 184"/>
              <a:gd name="T18" fmla="*/ 2147483646 w 184"/>
              <a:gd name="T19" fmla="*/ 2147483646 h 184"/>
              <a:gd name="T20" fmla="*/ 2147483646 w 184"/>
              <a:gd name="T21" fmla="*/ 2147483646 h 184"/>
              <a:gd name="T22" fmla="*/ 2147483646 w 184"/>
              <a:gd name="T23" fmla="*/ 2147483646 h 184"/>
              <a:gd name="T24" fmla="*/ 0 w 184"/>
              <a:gd name="T25" fmla="*/ 2147483646 h 184"/>
              <a:gd name="T26" fmla="*/ 0 w 184"/>
              <a:gd name="T27" fmla="*/ 2147483646 h 184"/>
              <a:gd name="T28" fmla="*/ 2147483646 w 184"/>
              <a:gd name="T29" fmla="*/ 2147483646 h 184"/>
              <a:gd name="T30" fmla="*/ 2147483646 w 184"/>
              <a:gd name="T31" fmla="*/ 2147483646 h 184"/>
              <a:gd name="T32" fmla="*/ 2147483646 w 184"/>
              <a:gd name="T33" fmla="*/ 2147483646 h 184"/>
              <a:gd name="T34" fmla="*/ 2147483646 w 184"/>
              <a:gd name="T35" fmla="*/ 2147483646 h 184"/>
              <a:gd name="T36" fmla="*/ 2147483646 w 184"/>
              <a:gd name="T37" fmla="*/ 2147483646 h 184"/>
              <a:gd name="T38" fmla="*/ 2147483646 w 184"/>
              <a:gd name="T39" fmla="*/ 2147483646 h 184"/>
              <a:gd name="T40" fmla="*/ 2147483646 w 184"/>
              <a:gd name="T41" fmla="*/ 2147483646 h 184"/>
              <a:gd name="T42" fmla="*/ 2147483646 w 184"/>
              <a:gd name="T43" fmla="*/ 2147483646 h 184"/>
              <a:gd name="T44" fmla="*/ 2147483646 w 184"/>
              <a:gd name="T45" fmla="*/ 2147483646 h 184"/>
              <a:gd name="T46" fmla="*/ 2147483646 w 184"/>
              <a:gd name="T47" fmla="*/ 2147483646 h 184"/>
              <a:gd name="T48" fmla="*/ 2147483646 w 184"/>
              <a:gd name="T49" fmla="*/ 2147483646 h 184"/>
              <a:gd name="T50" fmla="*/ 2147483646 w 184"/>
              <a:gd name="T51" fmla="*/ 2147483646 h 184"/>
              <a:gd name="T52" fmla="*/ 2147483646 w 184"/>
              <a:gd name="T53" fmla="*/ 2147483646 h 184"/>
              <a:gd name="T54" fmla="*/ 2147483646 w 184"/>
              <a:gd name="T55" fmla="*/ 2147483646 h 184"/>
              <a:gd name="T56" fmla="*/ 2147483646 w 184"/>
              <a:gd name="T57" fmla="*/ 2147483646 h 184"/>
              <a:gd name="T58" fmla="*/ 2147483646 w 184"/>
              <a:gd name="T59" fmla="*/ 2147483646 h 184"/>
              <a:gd name="T60" fmla="*/ 2147483646 w 184"/>
              <a:gd name="T61" fmla="*/ 2147483646 h 184"/>
              <a:gd name="T62" fmla="*/ 2147483646 w 184"/>
              <a:gd name="T63" fmla="*/ 2147483646 h 184"/>
              <a:gd name="T64" fmla="*/ 2147483646 w 184"/>
              <a:gd name="T65" fmla="*/ 2147483646 h 184"/>
              <a:gd name="T66" fmla="*/ 2147483646 w 184"/>
              <a:gd name="T67" fmla="*/ 2147483646 h 184"/>
              <a:gd name="T68" fmla="*/ 2147483646 w 184"/>
              <a:gd name="T69" fmla="*/ 2147483646 h 184"/>
              <a:gd name="T70" fmla="*/ 2147483646 w 184"/>
              <a:gd name="T71" fmla="*/ 2147483646 h 184"/>
              <a:gd name="T72" fmla="*/ 2147483646 w 184"/>
              <a:gd name="T73" fmla="*/ 2147483646 h 184"/>
              <a:gd name="T74" fmla="*/ 2147483646 w 184"/>
              <a:gd name="T75" fmla="*/ 2147483646 h 184"/>
              <a:gd name="T76" fmla="*/ 2147483646 w 184"/>
              <a:gd name="T77" fmla="*/ 2147483646 h 184"/>
              <a:gd name="T78" fmla="*/ 2147483646 w 184"/>
              <a:gd name="T79" fmla="*/ 2147483646 h 18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84" h="184">
                <a:moveTo>
                  <a:pt x="149" y="116"/>
                </a:moveTo>
                <a:lnTo>
                  <a:pt x="149" y="81"/>
                </a:lnTo>
                <a:lnTo>
                  <a:pt x="103" y="81"/>
                </a:lnTo>
                <a:lnTo>
                  <a:pt x="103" y="70"/>
                </a:lnTo>
                <a:lnTo>
                  <a:pt x="138" y="70"/>
                </a:lnTo>
                <a:lnTo>
                  <a:pt x="138" y="0"/>
                </a:lnTo>
                <a:lnTo>
                  <a:pt x="57" y="0"/>
                </a:lnTo>
                <a:lnTo>
                  <a:pt x="57" y="70"/>
                </a:lnTo>
                <a:lnTo>
                  <a:pt x="92" y="70"/>
                </a:lnTo>
                <a:lnTo>
                  <a:pt x="92" y="81"/>
                </a:lnTo>
                <a:lnTo>
                  <a:pt x="35" y="81"/>
                </a:lnTo>
                <a:lnTo>
                  <a:pt x="35" y="116"/>
                </a:lnTo>
                <a:lnTo>
                  <a:pt x="0" y="116"/>
                </a:lnTo>
                <a:lnTo>
                  <a:pt x="0" y="184"/>
                </a:lnTo>
                <a:lnTo>
                  <a:pt x="81" y="184"/>
                </a:lnTo>
                <a:lnTo>
                  <a:pt x="81" y="116"/>
                </a:lnTo>
                <a:lnTo>
                  <a:pt x="46" y="116"/>
                </a:lnTo>
                <a:lnTo>
                  <a:pt x="46" y="92"/>
                </a:lnTo>
                <a:lnTo>
                  <a:pt x="138" y="92"/>
                </a:lnTo>
                <a:lnTo>
                  <a:pt x="138" y="116"/>
                </a:lnTo>
                <a:lnTo>
                  <a:pt x="103" y="116"/>
                </a:lnTo>
                <a:lnTo>
                  <a:pt x="103" y="184"/>
                </a:lnTo>
                <a:lnTo>
                  <a:pt x="184" y="184"/>
                </a:lnTo>
                <a:lnTo>
                  <a:pt x="184" y="116"/>
                </a:lnTo>
                <a:lnTo>
                  <a:pt x="149" y="116"/>
                </a:lnTo>
                <a:close/>
                <a:moveTo>
                  <a:pt x="70" y="127"/>
                </a:moveTo>
                <a:lnTo>
                  <a:pt x="70" y="138"/>
                </a:lnTo>
                <a:lnTo>
                  <a:pt x="11" y="138"/>
                </a:lnTo>
                <a:lnTo>
                  <a:pt x="11" y="127"/>
                </a:lnTo>
                <a:lnTo>
                  <a:pt x="70" y="127"/>
                </a:lnTo>
                <a:close/>
                <a:moveTo>
                  <a:pt x="70" y="23"/>
                </a:moveTo>
                <a:lnTo>
                  <a:pt x="70" y="11"/>
                </a:lnTo>
                <a:lnTo>
                  <a:pt x="127" y="11"/>
                </a:lnTo>
                <a:lnTo>
                  <a:pt x="127" y="23"/>
                </a:lnTo>
                <a:lnTo>
                  <a:pt x="70" y="23"/>
                </a:lnTo>
                <a:close/>
                <a:moveTo>
                  <a:pt x="173" y="138"/>
                </a:moveTo>
                <a:lnTo>
                  <a:pt x="116" y="138"/>
                </a:lnTo>
                <a:lnTo>
                  <a:pt x="116" y="127"/>
                </a:lnTo>
                <a:lnTo>
                  <a:pt x="173" y="127"/>
                </a:lnTo>
                <a:lnTo>
                  <a:pt x="173" y="1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08E488D-E045-65AD-925A-B5AEA1EC5922}"/>
              </a:ext>
            </a:extLst>
          </p:cNvPr>
          <p:cNvGrpSpPr/>
          <p:nvPr/>
        </p:nvGrpSpPr>
        <p:grpSpPr>
          <a:xfrm>
            <a:off x="961071" y="3745030"/>
            <a:ext cx="531806" cy="537587"/>
            <a:chOff x="4427538" y="1254125"/>
            <a:chExt cx="292100" cy="295275"/>
          </a:xfrm>
          <a:solidFill>
            <a:srgbClr val="FFFFFF"/>
          </a:solidFill>
        </p:grpSpPr>
        <p:sp>
          <p:nvSpPr>
            <p:cNvPr id="51" name="Freeform 211">
              <a:extLst>
                <a:ext uri="{FF2B5EF4-FFF2-40B4-BE49-F238E27FC236}">
                  <a16:creationId xmlns:a16="http://schemas.microsoft.com/office/drawing/2014/main" id="{68F72A7A-2DAD-E030-9E51-6070E2DB1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1988" y="1287463"/>
              <a:ext cx="33338" cy="33338"/>
            </a:xfrm>
            <a:custGeom>
              <a:avLst/>
              <a:gdLst/>
              <a:ahLst/>
              <a:cxnLst>
                <a:cxn ang="0">
                  <a:pos x="12" y="7"/>
                </a:cxn>
                <a:cxn ang="0">
                  <a:pos x="7" y="2"/>
                </a:cxn>
                <a:cxn ang="0">
                  <a:pos x="2" y="2"/>
                </a:cxn>
                <a:cxn ang="0">
                  <a:pos x="2" y="7"/>
                </a:cxn>
                <a:cxn ang="0">
                  <a:pos x="7" y="12"/>
                </a:cxn>
                <a:cxn ang="0">
                  <a:pos x="12" y="12"/>
                </a:cxn>
                <a:cxn ang="0">
                  <a:pos x="12" y="7"/>
                </a:cxn>
              </a:cxnLst>
              <a:rect l="0" t="0" r="r" b="b"/>
              <a:pathLst>
                <a:path w="13" h="13">
                  <a:moveTo>
                    <a:pt x="12" y="7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0" y="3"/>
                    <a:pt x="0" y="6"/>
                    <a:pt x="2" y="7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3"/>
                    <a:pt x="10" y="13"/>
                    <a:pt x="12" y="12"/>
                  </a:cubicBezTo>
                  <a:cubicBezTo>
                    <a:pt x="13" y="11"/>
                    <a:pt x="13" y="8"/>
                    <a:pt x="12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3" name="Freeform 212">
              <a:extLst>
                <a:ext uri="{FF2B5EF4-FFF2-40B4-BE49-F238E27FC236}">
                  <a16:creationId xmlns:a16="http://schemas.microsoft.com/office/drawing/2014/main" id="{8377DA87-E832-86E9-7940-798FBAF9C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538" y="1382713"/>
              <a:ext cx="34925" cy="1905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4" y="7"/>
                </a:cxn>
                <a:cxn ang="0">
                  <a:pos x="11" y="7"/>
                </a:cxn>
                <a:cxn ang="0">
                  <a:pos x="14" y="4"/>
                </a:cxn>
                <a:cxn ang="0">
                  <a:pos x="11" y="0"/>
                </a:cxn>
              </a:cxnLst>
              <a:rect l="0" t="0" r="r" b="b"/>
              <a:pathLst>
                <a:path w="14" h="7">
                  <a:moveTo>
                    <a:pt x="11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3" y="7"/>
                    <a:pt x="14" y="6"/>
                    <a:pt x="14" y="4"/>
                  </a:cubicBezTo>
                  <a:cubicBezTo>
                    <a:pt x="14" y="2"/>
                    <a:pt x="13" y="0"/>
                    <a:pt x="1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" name="Freeform 213">
              <a:extLst>
                <a:ext uri="{FF2B5EF4-FFF2-40B4-BE49-F238E27FC236}">
                  <a16:creationId xmlns:a16="http://schemas.microsoft.com/office/drawing/2014/main" id="{E68C0024-F179-446C-D58F-0158566CB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713" y="1401763"/>
              <a:ext cx="34925" cy="1905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" y="0"/>
                </a:cxn>
                <a:cxn ang="0">
                  <a:pos x="0" y="4"/>
                </a:cxn>
                <a:cxn ang="0">
                  <a:pos x="3" y="8"/>
                </a:cxn>
                <a:cxn ang="0">
                  <a:pos x="10" y="8"/>
                </a:cxn>
                <a:cxn ang="0">
                  <a:pos x="14" y="4"/>
                </a:cxn>
                <a:cxn ang="0">
                  <a:pos x="10" y="0"/>
                </a:cxn>
              </a:cxnLst>
              <a:rect l="0" t="0" r="r" b="b"/>
              <a:pathLst>
                <a:path w="14" h="8">
                  <a:moveTo>
                    <a:pt x="1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6"/>
                    <a:pt x="1" y="8"/>
                    <a:pt x="3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2" y="8"/>
                    <a:pt x="14" y="6"/>
                    <a:pt x="14" y="4"/>
                  </a:cubicBezTo>
                  <a:cubicBezTo>
                    <a:pt x="14" y="2"/>
                    <a:pt x="12" y="0"/>
                    <a:pt x="1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" name="Freeform 214">
              <a:extLst>
                <a:ext uri="{FF2B5EF4-FFF2-40B4-BE49-F238E27FC236}">
                  <a16:creationId xmlns:a16="http://schemas.microsoft.com/office/drawing/2014/main" id="{CFC7531A-BCA9-F802-5CB2-8C5334B2D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4551" y="1303338"/>
              <a:ext cx="31750" cy="31750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6" y="1"/>
                </a:cxn>
                <a:cxn ang="0">
                  <a:pos x="1" y="6"/>
                </a:cxn>
                <a:cxn ang="0">
                  <a:pos x="1" y="11"/>
                </a:cxn>
                <a:cxn ang="0">
                  <a:pos x="6" y="11"/>
                </a:cxn>
                <a:cxn ang="0">
                  <a:pos x="12" y="6"/>
                </a:cxn>
                <a:cxn ang="0">
                  <a:pos x="12" y="1"/>
                </a:cxn>
              </a:cxnLst>
              <a:rect l="0" t="0" r="r" b="b"/>
              <a:pathLst>
                <a:path w="13" h="13">
                  <a:moveTo>
                    <a:pt x="12" y="1"/>
                  </a:moveTo>
                  <a:cubicBezTo>
                    <a:pt x="10" y="0"/>
                    <a:pt x="8" y="0"/>
                    <a:pt x="6" y="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7"/>
                    <a:pt x="0" y="10"/>
                    <a:pt x="1" y="11"/>
                  </a:cubicBezTo>
                  <a:cubicBezTo>
                    <a:pt x="3" y="13"/>
                    <a:pt x="5" y="13"/>
                    <a:pt x="6" y="11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5"/>
                    <a:pt x="13" y="2"/>
                    <a:pt x="12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" name="Freeform 215">
              <a:extLst>
                <a:ext uri="{FF2B5EF4-FFF2-40B4-BE49-F238E27FC236}">
                  <a16:creationId xmlns:a16="http://schemas.microsoft.com/office/drawing/2014/main" id="{E6D6EAA8-AB82-2B79-83B2-A7F09305D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1254125"/>
              <a:ext cx="17463" cy="38100"/>
            </a:xfrm>
            <a:custGeom>
              <a:avLst/>
              <a:gdLst/>
              <a:ahLst/>
              <a:cxnLst>
                <a:cxn ang="0">
                  <a:pos x="4" y="15"/>
                </a:cxn>
                <a:cxn ang="0">
                  <a:pos x="6" y="14"/>
                </a:cxn>
                <a:cxn ang="0">
                  <a:pos x="7" y="11"/>
                </a:cxn>
                <a:cxn ang="0">
                  <a:pos x="7" y="4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11"/>
                </a:cxn>
                <a:cxn ang="0">
                  <a:pos x="4" y="15"/>
                </a:cxn>
              </a:cxnLst>
              <a:rect l="0" t="0" r="r" b="b"/>
              <a:pathLst>
                <a:path w="7" h="15">
                  <a:moveTo>
                    <a:pt x="4" y="15"/>
                  </a:moveTo>
                  <a:cubicBezTo>
                    <a:pt x="5" y="15"/>
                    <a:pt x="6" y="14"/>
                    <a:pt x="6" y="14"/>
                  </a:cubicBezTo>
                  <a:cubicBezTo>
                    <a:pt x="7" y="13"/>
                    <a:pt x="7" y="12"/>
                    <a:pt x="7" y="11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2" y="15"/>
                    <a:pt x="4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7" name="Freeform 216">
              <a:extLst>
                <a:ext uri="{FF2B5EF4-FFF2-40B4-BE49-F238E27FC236}">
                  <a16:creationId xmlns:a16="http://schemas.microsoft.com/office/drawing/2014/main" id="{1E919D46-F693-95D6-8BF6-7C64CFD436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0563" y="1327150"/>
              <a:ext cx="146050" cy="16668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29"/>
                </a:cxn>
                <a:cxn ang="0">
                  <a:pos x="14" y="54"/>
                </a:cxn>
                <a:cxn ang="0">
                  <a:pos x="14" y="66"/>
                </a:cxn>
                <a:cxn ang="0">
                  <a:pos x="44" y="66"/>
                </a:cxn>
                <a:cxn ang="0">
                  <a:pos x="44" y="54"/>
                </a:cxn>
                <a:cxn ang="0">
                  <a:pos x="58" y="29"/>
                </a:cxn>
                <a:cxn ang="0">
                  <a:pos x="29" y="0"/>
                </a:cxn>
                <a:cxn ang="0">
                  <a:pos x="40" y="48"/>
                </a:cxn>
                <a:cxn ang="0">
                  <a:pos x="36" y="50"/>
                </a:cxn>
                <a:cxn ang="0">
                  <a:pos x="36" y="54"/>
                </a:cxn>
                <a:cxn ang="0">
                  <a:pos x="36" y="58"/>
                </a:cxn>
                <a:cxn ang="0">
                  <a:pos x="22" y="58"/>
                </a:cxn>
                <a:cxn ang="0">
                  <a:pos x="22" y="54"/>
                </a:cxn>
                <a:cxn ang="0">
                  <a:pos x="22" y="50"/>
                </a:cxn>
                <a:cxn ang="0">
                  <a:pos x="18" y="48"/>
                </a:cxn>
                <a:cxn ang="0">
                  <a:pos x="7" y="29"/>
                </a:cxn>
                <a:cxn ang="0">
                  <a:pos x="29" y="8"/>
                </a:cxn>
                <a:cxn ang="0">
                  <a:pos x="51" y="29"/>
                </a:cxn>
                <a:cxn ang="0">
                  <a:pos x="40" y="48"/>
                </a:cxn>
              </a:cxnLst>
              <a:rect l="0" t="0" r="r" b="b"/>
              <a:pathLst>
                <a:path w="58" h="66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0"/>
                    <a:pt x="6" y="49"/>
                    <a:pt x="14" y="54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52" y="49"/>
                    <a:pt x="58" y="40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40" y="48"/>
                  </a:moveTo>
                  <a:cubicBezTo>
                    <a:pt x="36" y="50"/>
                    <a:pt x="36" y="50"/>
                    <a:pt x="36" y="50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1" y="44"/>
                    <a:pt x="7" y="37"/>
                    <a:pt x="7" y="29"/>
                  </a:cubicBezTo>
                  <a:cubicBezTo>
                    <a:pt x="7" y="17"/>
                    <a:pt x="17" y="8"/>
                    <a:pt x="29" y="8"/>
                  </a:cubicBezTo>
                  <a:cubicBezTo>
                    <a:pt x="41" y="8"/>
                    <a:pt x="51" y="17"/>
                    <a:pt x="51" y="29"/>
                  </a:cubicBezTo>
                  <a:cubicBezTo>
                    <a:pt x="51" y="37"/>
                    <a:pt x="47" y="44"/>
                    <a:pt x="40" y="4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0" name="Freeform 217">
              <a:extLst>
                <a:ext uri="{FF2B5EF4-FFF2-40B4-BE49-F238E27FC236}">
                  <a16:creationId xmlns:a16="http://schemas.microsoft.com/office/drawing/2014/main" id="{7F8D611A-0A5F-D83F-398A-3BB75D319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488" y="1511300"/>
              <a:ext cx="76200" cy="38100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8" y="7"/>
                </a:cxn>
                <a:cxn ang="0">
                  <a:pos x="8" y="8"/>
                </a:cxn>
                <a:cxn ang="0">
                  <a:pos x="15" y="15"/>
                </a:cxn>
                <a:cxn ang="0">
                  <a:pos x="22" y="8"/>
                </a:cxn>
                <a:cxn ang="0">
                  <a:pos x="22" y="7"/>
                </a:cxn>
                <a:cxn ang="0">
                  <a:pos x="30" y="7"/>
                </a:cxn>
                <a:cxn ang="0">
                  <a:pos x="3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15">
                  <a:moveTo>
                    <a:pt x="0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12"/>
                    <a:pt x="11" y="15"/>
                    <a:pt x="15" y="15"/>
                  </a:cubicBezTo>
                  <a:cubicBezTo>
                    <a:pt x="19" y="15"/>
                    <a:pt x="22" y="12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412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4887</TotalTime>
  <Words>501</Words>
  <Application>Microsoft Office PowerPoint</Application>
  <PresentationFormat>On-screen Show (16:9)</PresentationFormat>
  <Paragraphs>94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宋体</vt:lpstr>
      <vt:lpstr>Arial</vt:lpstr>
      <vt:lpstr>Calibri</vt:lpstr>
      <vt:lpstr>Open Sans Light</vt:lpstr>
      <vt:lpstr>Wingdings</vt:lpstr>
      <vt:lpstr>Office 主题​​</vt:lpstr>
      <vt:lpstr>20 Counties from 11 States</vt:lpstr>
      <vt:lpstr>California Dominance with 7 Counties</vt:lpstr>
      <vt:lpstr>New York with 2 Counties</vt:lpstr>
      <vt:lpstr>Texas with 2 Counties</vt:lpstr>
      <vt:lpstr>Florida with 2 Counties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126</cp:revision>
  <dcterms:created xsi:type="dcterms:W3CDTF">2016-05-15T02:42:52Z</dcterms:created>
  <dcterms:modified xsi:type="dcterms:W3CDTF">2026-01-04T13:42:58Z</dcterms:modified>
</cp:coreProperties>
</file>